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308E8-DF5A-4561-8DBF-2254548471A2}" v="1" dt="2022-10-03T11:26:13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zijártó István" userId="5994535f-2393-4dfc-88af-11fbcce97a30" providerId="ADAL" clId="{3569E114-293F-4884-AB9B-00519C4B8496}"/>
    <pc:docChg chg="custSel addSld delSld modSld">
      <pc:chgData name="Dr. Szijártó István" userId="5994535f-2393-4dfc-88af-11fbcce97a30" providerId="ADAL" clId="{3569E114-293F-4884-AB9B-00519C4B8496}" dt="2022-09-30T12:16:06.335" v="840" actId="47"/>
      <pc:docMkLst>
        <pc:docMk/>
      </pc:docMkLst>
      <pc:sldChg chg="modSp mod">
        <pc:chgData name="Dr. Szijártó István" userId="5994535f-2393-4dfc-88af-11fbcce97a30" providerId="ADAL" clId="{3569E114-293F-4884-AB9B-00519C4B8496}" dt="2022-09-30T07:52:01.293" v="5" actId="20577"/>
        <pc:sldMkLst>
          <pc:docMk/>
          <pc:sldMk cId="2481100797" sldId="256"/>
        </pc:sldMkLst>
        <pc:spChg chg="mod">
          <ac:chgData name="Dr. Szijártó István" userId="5994535f-2393-4dfc-88af-11fbcce97a30" providerId="ADAL" clId="{3569E114-293F-4884-AB9B-00519C4B8496}" dt="2022-09-30T07:52:01.293" v="5" actId="20577"/>
          <ac:spMkLst>
            <pc:docMk/>
            <pc:sldMk cId="2481100797" sldId="256"/>
            <ac:spMk id="3" creationId="{55EE8BA6-2B34-4B84-604B-3ACE8A78950B}"/>
          </ac:spMkLst>
        </pc:spChg>
      </pc:sldChg>
      <pc:sldChg chg="modSp mod">
        <pc:chgData name="Dr. Szijártó István" userId="5994535f-2393-4dfc-88af-11fbcce97a30" providerId="ADAL" clId="{3569E114-293F-4884-AB9B-00519C4B8496}" dt="2022-09-30T07:58:58.740" v="827" actId="20577"/>
        <pc:sldMkLst>
          <pc:docMk/>
          <pc:sldMk cId="3114352722" sldId="257"/>
        </pc:sldMkLst>
        <pc:spChg chg="mod">
          <ac:chgData name="Dr. Szijártó István" userId="5994535f-2393-4dfc-88af-11fbcce97a30" providerId="ADAL" clId="{3569E114-293F-4884-AB9B-00519C4B8496}" dt="2022-09-30T07:58:58.740" v="827" actId="20577"/>
          <ac:spMkLst>
            <pc:docMk/>
            <pc:sldMk cId="3114352722" sldId="257"/>
            <ac:spMk id="3" creationId="{0FD436B7-5F9E-D479-B35B-1FFF4E2ECA4A}"/>
          </ac:spMkLst>
        </pc:spChg>
      </pc:sldChg>
      <pc:sldChg chg="del">
        <pc:chgData name="Dr. Szijártó István" userId="5994535f-2393-4dfc-88af-11fbcce97a30" providerId="ADAL" clId="{3569E114-293F-4884-AB9B-00519C4B8496}" dt="2022-09-30T12:16:06.335" v="840" actId="47"/>
        <pc:sldMkLst>
          <pc:docMk/>
          <pc:sldMk cId="1504511688" sldId="262"/>
        </pc:sldMkLst>
      </pc:sldChg>
      <pc:sldChg chg="modSp add del mod">
        <pc:chgData name="Dr. Szijártó István" userId="5994535f-2393-4dfc-88af-11fbcce97a30" providerId="ADAL" clId="{3569E114-293F-4884-AB9B-00519C4B8496}" dt="2022-09-30T12:16:01.097" v="834" actId="47"/>
        <pc:sldMkLst>
          <pc:docMk/>
          <pc:sldMk cId="171973589" sldId="263"/>
        </pc:sldMkLst>
        <pc:spChg chg="mod">
          <ac:chgData name="Dr. Szijártó István" userId="5994535f-2393-4dfc-88af-11fbcce97a30" providerId="ADAL" clId="{3569E114-293F-4884-AB9B-00519C4B8496}" dt="2022-09-30T07:59:34.053" v="830" actId="20577"/>
          <ac:spMkLst>
            <pc:docMk/>
            <pc:sldMk cId="171973589" sldId="263"/>
            <ac:spMk id="3" creationId="{55EE8BA6-2B34-4B84-604B-3ACE8A78950B}"/>
          </ac:spMkLst>
        </pc:spChg>
      </pc:sldChg>
      <pc:sldChg chg="add del">
        <pc:chgData name="Dr. Szijártó István" userId="5994535f-2393-4dfc-88af-11fbcce97a30" providerId="ADAL" clId="{3569E114-293F-4884-AB9B-00519C4B8496}" dt="2022-09-30T12:16:02.507" v="835" actId="47"/>
        <pc:sldMkLst>
          <pc:docMk/>
          <pc:sldMk cId="481305287" sldId="264"/>
        </pc:sldMkLst>
      </pc:sldChg>
      <pc:sldChg chg="add del">
        <pc:chgData name="Dr. Szijártó István" userId="5994535f-2393-4dfc-88af-11fbcce97a30" providerId="ADAL" clId="{3569E114-293F-4884-AB9B-00519C4B8496}" dt="2022-09-30T12:16:03.507" v="836" actId="47"/>
        <pc:sldMkLst>
          <pc:docMk/>
          <pc:sldMk cId="4082616229" sldId="265"/>
        </pc:sldMkLst>
      </pc:sldChg>
      <pc:sldChg chg="add del">
        <pc:chgData name="Dr. Szijártó István" userId="5994535f-2393-4dfc-88af-11fbcce97a30" providerId="ADAL" clId="{3569E114-293F-4884-AB9B-00519C4B8496}" dt="2022-09-30T12:16:04.108" v="837" actId="47"/>
        <pc:sldMkLst>
          <pc:docMk/>
          <pc:sldMk cId="3087335302" sldId="266"/>
        </pc:sldMkLst>
      </pc:sldChg>
      <pc:sldChg chg="add del">
        <pc:chgData name="Dr. Szijártó István" userId="5994535f-2393-4dfc-88af-11fbcce97a30" providerId="ADAL" clId="{3569E114-293F-4884-AB9B-00519C4B8496}" dt="2022-09-30T12:16:04.509" v="838" actId="47"/>
        <pc:sldMkLst>
          <pc:docMk/>
          <pc:sldMk cId="1036162042" sldId="267"/>
        </pc:sldMkLst>
      </pc:sldChg>
      <pc:sldChg chg="add del">
        <pc:chgData name="Dr. Szijártó István" userId="5994535f-2393-4dfc-88af-11fbcce97a30" providerId="ADAL" clId="{3569E114-293F-4884-AB9B-00519C4B8496}" dt="2022-09-30T12:16:05.150" v="839" actId="47"/>
        <pc:sldMkLst>
          <pc:docMk/>
          <pc:sldMk cId="3168879059" sldId="268"/>
        </pc:sldMkLst>
      </pc:sldChg>
      <pc:sldChg chg="modSp new del mod">
        <pc:chgData name="Dr. Szijártó István" userId="5994535f-2393-4dfc-88af-11fbcce97a30" providerId="ADAL" clId="{3569E114-293F-4884-AB9B-00519C4B8496}" dt="2022-09-30T11:38:16.585" v="831" actId="47"/>
        <pc:sldMkLst>
          <pc:docMk/>
          <pc:sldMk cId="1124891099" sldId="269"/>
        </pc:sldMkLst>
        <pc:spChg chg="mod">
          <ac:chgData name="Dr. Szijártó István" userId="5994535f-2393-4dfc-88af-11fbcce97a30" providerId="ADAL" clId="{3569E114-293F-4884-AB9B-00519C4B8496}" dt="2022-09-30T07:52:07.076" v="13" actId="20577"/>
          <ac:spMkLst>
            <pc:docMk/>
            <pc:sldMk cId="1124891099" sldId="269"/>
            <ac:spMk id="2" creationId="{67EAFAF1-79DE-2307-8B42-42A19E9BDE8C}"/>
          </ac:spMkLst>
        </pc:spChg>
        <pc:spChg chg="mod">
          <ac:chgData name="Dr. Szijártó István" userId="5994535f-2393-4dfc-88af-11fbcce97a30" providerId="ADAL" clId="{3569E114-293F-4884-AB9B-00519C4B8496}" dt="2022-09-30T07:54:48.036" v="140" actId="20577"/>
          <ac:spMkLst>
            <pc:docMk/>
            <pc:sldMk cId="1124891099" sldId="269"/>
            <ac:spMk id="3" creationId="{641B66E4-1F94-BC09-3242-5C203505793E}"/>
          </ac:spMkLst>
        </pc:spChg>
      </pc:sldChg>
      <pc:sldChg chg="addSp delSp modSp new mod">
        <pc:chgData name="Dr. Szijártó István" userId="5994535f-2393-4dfc-88af-11fbcce97a30" providerId="ADAL" clId="{3569E114-293F-4884-AB9B-00519C4B8496}" dt="2022-09-30T07:58:15.941" v="770" actId="20577"/>
        <pc:sldMkLst>
          <pc:docMk/>
          <pc:sldMk cId="4015245045" sldId="270"/>
        </pc:sldMkLst>
        <pc:spChg chg="mod">
          <ac:chgData name="Dr. Szijártó István" userId="5994535f-2393-4dfc-88af-11fbcce97a30" providerId="ADAL" clId="{3569E114-293F-4884-AB9B-00519C4B8496}" dt="2022-09-30T07:55:06.820" v="152" actId="5793"/>
          <ac:spMkLst>
            <pc:docMk/>
            <pc:sldMk cId="4015245045" sldId="270"/>
            <ac:spMk id="2" creationId="{FFB964BE-7249-6EC2-C47A-1852EF423F00}"/>
          </ac:spMkLst>
        </pc:spChg>
        <pc:spChg chg="del">
          <ac:chgData name="Dr. Szijártó István" userId="5994535f-2393-4dfc-88af-11fbcce97a30" providerId="ADAL" clId="{3569E114-293F-4884-AB9B-00519C4B8496}" dt="2022-09-30T07:55:11.998" v="153" actId="478"/>
          <ac:spMkLst>
            <pc:docMk/>
            <pc:sldMk cId="4015245045" sldId="270"/>
            <ac:spMk id="3" creationId="{AF53080B-1CA8-3148-7556-0EB53DA03436}"/>
          </ac:spMkLst>
        </pc:spChg>
        <pc:spChg chg="add mod">
          <ac:chgData name="Dr. Szijártó István" userId="5994535f-2393-4dfc-88af-11fbcce97a30" providerId="ADAL" clId="{3569E114-293F-4884-AB9B-00519C4B8496}" dt="2022-09-30T07:56:39.469" v="311" actId="5793"/>
          <ac:spMkLst>
            <pc:docMk/>
            <pc:sldMk cId="4015245045" sldId="270"/>
            <ac:spMk id="4" creationId="{74DEF1A5-BAC5-D3AB-BE01-D666B255AEEC}"/>
          </ac:spMkLst>
        </pc:spChg>
        <pc:spChg chg="add mod">
          <ac:chgData name="Dr. Szijártó István" userId="5994535f-2393-4dfc-88af-11fbcce97a30" providerId="ADAL" clId="{3569E114-293F-4884-AB9B-00519C4B8496}" dt="2022-09-30T07:58:15.941" v="770" actId="20577"/>
          <ac:spMkLst>
            <pc:docMk/>
            <pc:sldMk cId="4015245045" sldId="270"/>
            <ac:spMk id="5" creationId="{86AA6AEC-560D-E93E-2D5A-6A73460D09F7}"/>
          </ac:spMkLst>
        </pc:spChg>
        <pc:spChg chg="add mod">
          <ac:chgData name="Dr. Szijártó István" userId="5994535f-2393-4dfc-88af-11fbcce97a30" providerId="ADAL" clId="{3569E114-293F-4884-AB9B-00519C4B8496}" dt="2022-09-30T07:58:02.558" v="704" actId="20577"/>
          <ac:spMkLst>
            <pc:docMk/>
            <pc:sldMk cId="4015245045" sldId="270"/>
            <ac:spMk id="6" creationId="{7F7707B3-5FC6-0A40-8284-CCD7D47CC9C1}"/>
          </ac:spMkLst>
        </pc:spChg>
      </pc:sldChg>
      <pc:sldChg chg="delSp add setBg delDesignElem">
        <pc:chgData name="Dr. Szijártó István" userId="5994535f-2393-4dfc-88af-11fbcce97a30" providerId="ADAL" clId="{3569E114-293F-4884-AB9B-00519C4B8496}" dt="2022-09-30T12:15:14.635" v="833"/>
        <pc:sldMkLst>
          <pc:docMk/>
          <pc:sldMk cId="1214197853" sldId="271"/>
        </pc:sldMkLst>
        <pc:spChg chg="del">
          <ac:chgData name="Dr. Szijártó István" userId="5994535f-2393-4dfc-88af-11fbcce97a30" providerId="ADAL" clId="{3569E114-293F-4884-AB9B-00519C4B8496}" dt="2022-09-30T12:15:14.635" v="833"/>
          <ac:spMkLst>
            <pc:docMk/>
            <pc:sldMk cId="1214197853" sldId="271"/>
            <ac:spMk id="27" creationId="{1653AB08-C531-42A8-AA8D-C2ABAE87CCE6}"/>
          </ac:spMkLst>
        </pc:spChg>
        <pc:spChg chg="del">
          <ac:chgData name="Dr. Szijártó István" userId="5994535f-2393-4dfc-88af-11fbcce97a30" providerId="ADAL" clId="{3569E114-293F-4884-AB9B-00519C4B8496}" dt="2022-09-30T12:15:14.635" v="833"/>
          <ac:spMkLst>
            <pc:docMk/>
            <pc:sldMk cId="1214197853" sldId="271"/>
            <ac:spMk id="30" creationId="{CED2641B-4430-4CF4-89AB-3FADDD630F25}"/>
          </ac:spMkLst>
        </pc:spChg>
        <pc:picChg chg="del">
          <ac:chgData name="Dr. Szijártó István" userId="5994535f-2393-4dfc-88af-11fbcce97a30" providerId="ADAL" clId="{3569E114-293F-4884-AB9B-00519C4B8496}" dt="2022-09-30T12:15:14.635" v="833"/>
          <ac:picMkLst>
            <pc:docMk/>
            <pc:sldMk cId="1214197853" sldId="271"/>
            <ac:picMk id="25" creationId="{5D2D844C-AB64-4A03-80BE-33212E61DD07}"/>
          </ac:picMkLst>
        </pc:picChg>
        <pc:picChg chg="del">
          <ac:chgData name="Dr. Szijártó István" userId="5994535f-2393-4dfc-88af-11fbcce97a30" providerId="ADAL" clId="{3569E114-293F-4884-AB9B-00519C4B8496}" dt="2022-09-30T12:15:14.635" v="833"/>
          <ac:picMkLst>
            <pc:docMk/>
            <pc:sldMk cId="1214197853" sldId="271"/>
            <ac:picMk id="26" creationId="{CAAD0E9B-89C2-4268-98B4-BA7BFFF2C705}"/>
          </ac:picMkLst>
        </pc:picChg>
        <pc:picChg chg="del">
          <ac:chgData name="Dr. Szijártó István" userId="5994535f-2393-4dfc-88af-11fbcce97a30" providerId="ADAL" clId="{3569E114-293F-4884-AB9B-00519C4B8496}" dt="2022-09-30T12:15:14.635" v="833"/>
          <ac:picMkLst>
            <pc:docMk/>
            <pc:sldMk cId="1214197853" sldId="271"/>
            <ac:picMk id="28" creationId="{72E47EEC-33C8-4EC3-8BFC-BB02B4171FDA}"/>
          </ac:picMkLst>
        </pc:picChg>
        <pc:picChg chg="del">
          <ac:chgData name="Dr. Szijártó István" userId="5994535f-2393-4dfc-88af-11fbcce97a30" providerId="ADAL" clId="{3569E114-293F-4884-AB9B-00519C4B8496}" dt="2022-09-30T12:15:14.635" v="833"/>
          <ac:picMkLst>
            <pc:docMk/>
            <pc:sldMk cId="1214197853" sldId="271"/>
            <ac:picMk id="29" creationId="{A8BC9CC6-50D5-4C61-9EDE-315A1B5F14E4}"/>
          </ac:picMkLst>
        </pc:picChg>
        <pc:cxnChg chg="del">
          <ac:chgData name="Dr. Szijártó István" userId="5994535f-2393-4dfc-88af-11fbcce97a30" providerId="ADAL" clId="{3569E114-293F-4884-AB9B-00519C4B8496}" dt="2022-09-30T12:15:14.635" v="833"/>
          <ac:cxnSpMkLst>
            <pc:docMk/>
            <pc:sldMk cId="1214197853" sldId="271"/>
            <ac:cxnSpMk id="31" creationId="{179C4C8E-197B-4679-AE96-B5147F971C90}"/>
          </ac:cxnSpMkLst>
        </pc:cxnChg>
      </pc:sldChg>
    </pc:docChg>
  </pc:docChgLst>
  <pc:docChgLst>
    <pc:chgData name="Dr. Szijártó István" userId="5994535f-2393-4dfc-88af-11fbcce97a30" providerId="ADAL" clId="{F71BA6D4-2827-4BBD-A59D-0FC96DF90FC4}"/>
    <pc:docChg chg="undo custSel addSld modSld">
      <pc:chgData name="Dr. Szijártó István" userId="5994535f-2393-4dfc-88af-11fbcce97a30" providerId="ADAL" clId="{F71BA6D4-2827-4BBD-A59D-0FC96DF90FC4}" dt="2022-09-26T12:50:59.165" v="3103" actId="26606"/>
      <pc:docMkLst>
        <pc:docMk/>
      </pc:docMkLst>
      <pc:sldChg chg="modSp mod">
        <pc:chgData name="Dr. Szijártó István" userId="5994535f-2393-4dfc-88af-11fbcce97a30" providerId="ADAL" clId="{F71BA6D4-2827-4BBD-A59D-0FC96DF90FC4}" dt="2022-09-26T12:15:32.796" v="207" actId="20577"/>
        <pc:sldMkLst>
          <pc:docMk/>
          <pc:sldMk cId="2481100797" sldId="256"/>
        </pc:sldMkLst>
        <pc:spChg chg="mod">
          <ac:chgData name="Dr. Szijártó István" userId="5994535f-2393-4dfc-88af-11fbcce97a30" providerId="ADAL" clId="{F71BA6D4-2827-4BBD-A59D-0FC96DF90FC4}" dt="2022-09-26T12:14:41.107" v="38" actId="20577"/>
          <ac:spMkLst>
            <pc:docMk/>
            <pc:sldMk cId="2481100797" sldId="256"/>
            <ac:spMk id="2" creationId="{E7C6852F-3F46-9251-8D37-08FA94154FB3}"/>
          </ac:spMkLst>
        </pc:spChg>
        <pc:spChg chg="mod">
          <ac:chgData name="Dr. Szijártó István" userId="5994535f-2393-4dfc-88af-11fbcce97a30" providerId="ADAL" clId="{F71BA6D4-2827-4BBD-A59D-0FC96DF90FC4}" dt="2022-09-26T12:15:32.796" v="207" actId="20577"/>
          <ac:spMkLst>
            <pc:docMk/>
            <pc:sldMk cId="2481100797" sldId="256"/>
            <ac:spMk id="3" creationId="{55EE8BA6-2B34-4B84-604B-3ACE8A78950B}"/>
          </ac:spMkLst>
        </pc:spChg>
      </pc:sldChg>
      <pc:sldChg chg="modSp new mod">
        <pc:chgData name="Dr. Szijártó István" userId="5994535f-2393-4dfc-88af-11fbcce97a30" providerId="ADAL" clId="{F71BA6D4-2827-4BBD-A59D-0FC96DF90FC4}" dt="2022-09-26T12:31:58.940" v="769" actId="20577"/>
        <pc:sldMkLst>
          <pc:docMk/>
          <pc:sldMk cId="3114352722" sldId="257"/>
        </pc:sldMkLst>
        <pc:spChg chg="mod">
          <ac:chgData name="Dr. Szijártó István" userId="5994535f-2393-4dfc-88af-11fbcce97a30" providerId="ADAL" clId="{F71BA6D4-2827-4BBD-A59D-0FC96DF90FC4}" dt="2022-09-26T12:29:53.163" v="259" actId="20577"/>
          <ac:spMkLst>
            <pc:docMk/>
            <pc:sldMk cId="3114352722" sldId="257"/>
            <ac:spMk id="2" creationId="{3D0FC7F4-2D84-10A7-87F6-33637483CCB4}"/>
          </ac:spMkLst>
        </pc:spChg>
        <pc:spChg chg="mod">
          <ac:chgData name="Dr. Szijártó István" userId="5994535f-2393-4dfc-88af-11fbcce97a30" providerId="ADAL" clId="{F71BA6D4-2827-4BBD-A59D-0FC96DF90FC4}" dt="2022-09-26T12:31:58.940" v="769" actId="20577"/>
          <ac:spMkLst>
            <pc:docMk/>
            <pc:sldMk cId="3114352722" sldId="257"/>
            <ac:spMk id="3" creationId="{0FD436B7-5F9E-D479-B35B-1FFF4E2ECA4A}"/>
          </ac:spMkLst>
        </pc:spChg>
      </pc:sldChg>
      <pc:sldChg chg="modSp new mod">
        <pc:chgData name="Dr. Szijártó István" userId="5994535f-2393-4dfc-88af-11fbcce97a30" providerId="ADAL" clId="{F71BA6D4-2827-4BBD-A59D-0FC96DF90FC4}" dt="2022-09-26T12:37:54.795" v="1142" actId="5793"/>
        <pc:sldMkLst>
          <pc:docMk/>
          <pc:sldMk cId="1371162283" sldId="258"/>
        </pc:sldMkLst>
        <pc:spChg chg="mod">
          <ac:chgData name="Dr. Szijártó István" userId="5994535f-2393-4dfc-88af-11fbcce97a30" providerId="ADAL" clId="{F71BA6D4-2827-4BBD-A59D-0FC96DF90FC4}" dt="2022-09-26T12:32:07.179" v="784" actId="20577"/>
          <ac:spMkLst>
            <pc:docMk/>
            <pc:sldMk cId="1371162283" sldId="258"/>
            <ac:spMk id="2" creationId="{24BD2939-EEFC-54E4-FC42-0655073CC22F}"/>
          </ac:spMkLst>
        </pc:spChg>
        <pc:spChg chg="mod">
          <ac:chgData name="Dr. Szijártó István" userId="5994535f-2393-4dfc-88af-11fbcce97a30" providerId="ADAL" clId="{F71BA6D4-2827-4BBD-A59D-0FC96DF90FC4}" dt="2022-09-26T12:37:54.795" v="1142" actId="5793"/>
          <ac:spMkLst>
            <pc:docMk/>
            <pc:sldMk cId="1371162283" sldId="258"/>
            <ac:spMk id="3" creationId="{E63291E2-44DC-9293-BFD1-369416A4DDD3}"/>
          </ac:spMkLst>
        </pc:spChg>
      </pc:sldChg>
      <pc:sldChg chg="modSp new mod">
        <pc:chgData name="Dr. Szijártó István" userId="5994535f-2393-4dfc-88af-11fbcce97a30" providerId="ADAL" clId="{F71BA6D4-2827-4BBD-A59D-0FC96DF90FC4}" dt="2022-09-26T12:41:34.940" v="1818" actId="20577"/>
        <pc:sldMkLst>
          <pc:docMk/>
          <pc:sldMk cId="3776438562" sldId="259"/>
        </pc:sldMkLst>
        <pc:spChg chg="mod">
          <ac:chgData name="Dr. Szijártó István" userId="5994535f-2393-4dfc-88af-11fbcce97a30" providerId="ADAL" clId="{F71BA6D4-2827-4BBD-A59D-0FC96DF90FC4}" dt="2022-09-26T12:38:03.818" v="1165" actId="20577"/>
          <ac:spMkLst>
            <pc:docMk/>
            <pc:sldMk cId="3776438562" sldId="259"/>
            <ac:spMk id="2" creationId="{9B9DF13C-960A-E77C-7AD0-7B8774FEB46B}"/>
          </ac:spMkLst>
        </pc:spChg>
        <pc:spChg chg="mod">
          <ac:chgData name="Dr. Szijártó István" userId="5994535f-2393-4dfc-88af-11fbcce97a30" providerId="ADAL" clId="{F71BA6D4-2827-4BBD-A59D-0FC96DF90FC4}" dt="2022-09-26T12:41:34.940" v="1818" actId="20577"/>
          <ac:spMkLst>
            <pc:docMk/>
            <pc:sldMk cId="3776438562" sldId="259"/>
            <ac:spMk id="3" creationId="{64E01466-0410-112B-D499-954BDACCDF86}"/>
          </ac:spMkLst>
        </pc:spChg>
      </pc:sldChg>
      <pc:sldChg chg="modSp new mod">
        <pc:chgData name="Dr. Szijártó István" userId="5994535f-2393-4dfc-88af-11fbcce97a30" providerId="ADAL" clId="{F71BA6D4-2827-4BBD-A59D-0FC96DF90FC4}" dt="2022-09-26T12:44:38.380" v="2418" actId="20577"/>
        <pc:sldMkLst>
          <pc:docMk/>
          <pc:sldMk cId="2229735560" sldId="260"/>
        </pc:sldMkLst>
        <pc:spChg chg="mod">
          <ac:chgData name="Dr. Szijártó István" userId="5994535f-2393-4dfc-88af-11fbcce97a30" providerId="ADAL" clId="{F71BA6D4-2827-4BBD-A59D-0FC96DF90FC4}" dt="2022-09-26T12:41:49.451" v="1838" actId="20577"/>
          <ac:spMkLst>
            <pc:docMk/>
            <pc:sldMk cId="2229735560" sldId="260"/>
            <ac:spMk id="2" creationId="{43D28F3C-F0B1-ADE3-231B-F35FED552612}"/>
          </ac:spMkLst>
        </pc:spChg>
        <pc:spChg chg="mod">
          <ac:chgData name="Dr. Szijártó István" userId="5994535f-2393-4dfc-88af-11fbcce97a30" providerId="ADAL" clId="{F71BA6D4-2827-4BBD-A59D-0FC96DF90FC4}" dt="2022-09-26T12:44:38.380" v="2418" actId="20577"/>
          <ac:spMkLst>
            <pc:docMk/>
            <pc:sldMk cId="2229735560" sldId="260"/>
            <ac:spMk id="3" creationId="{F3E3F2E7-7E89-6B45-D201-F4F883358210}"/>
          </ac:spMkLst>
        </pc:spChg>
      </pc:sldChg>
      <pc:sldChg chg="modSp new mod">
        <pc:chgData name="Dr. Szijártó István" userId="5994535f-2393-4dfc-88af-11fbcce97a30" providerId="ADAL" clId="{F71BA6D4-2827-4BBD-A59D-0FC96DF90FC4}" dt="2022-09-26T12:48:29.970" v="3074" actId="27636"/>
        <pc:sldMkLst>
          <pc:docMk/>
          <pc:sldMk cId="1042499307" sldId="261"/>
        </pc:sldMkLst>
        <pc:spChg chg="mod">
          <ac:chgData name="Dr. Szijártó István" userId="5994535f-2393-4dfc-88af-11fbcce97a30" providerId="ADAL" clId="{F71BA6D4-2827-4BBD-A59D-0FC96DF90FC4}" dt="2022-09-26T12:44:49.955" v="2426" actId="20577"/>
          <ac:spMkLst>
            <pc:docMk/>
            <pc:sldMk cId="1042499307" sldId="261"/>
            <ac:spMk id="2" creationId="{D07A4205-B299-41FD-0665-208059559870}"/>
          </ac:spMkLst>
        </pc:spChg>
        <pc:spChg chg="mod">
          <ac:chgData name="Dr. Szijártó István" userId="5994535f-2393-4dfc-88af-11fbcce97a30" providerId="ADAL" clId="{F71BA6D4-2827-4BBD-A59D-0FC96DF90FC4}" dt="2022-09-26T12:48:29.970" v="3074" actId="27636"/>
          <ac:spMkLst>
            <pc:docMk/>
            <pc:sldMk cId="1042499307" sldId="261"/>
            <ac:spMk id="3" creationId="{55DCFE8C-ECA6-0998-F584-3AB7E7739779}"/>
          </ac:spMkLst>
        </pc:spChg>
      </pc:sldChg>
      <pc:sldChg chg="addSp delSp modSp new mod setBg addAnim delAnim">
        <pc:chgData name="Dr. Szijártó István" userId="5994535f-2393-4dfc-88af-11fbcce97a30" providerId="ADAL" clId="{F71BA6D4-2827-4BBD-A59D-0FC96DF90FC4}" dt="2022-09-26T12:50:59.165" v="3103" actId="26606"/>
        <pc:sldMkLst>
          <pc:docMk/>
          <pc:sldMk cId="1504511688" sldId="262"/>
        </pc:sldMkLst>
        <pc:spChg chg="mod">
          <ac:chgData name="Dr. Szijártó István" userId="5994535f-2393-4dfc-88af-11fbcce97a30" providerId="ADAL" clId="{F71BA6D4-2827-4BBD-A59D-0FC96DF90FC4}" dt="2022-09-26T12:50:59.165" v="3103" actId="26606"/>
          <ac:spMkLst>
            <pc:docMk/>
            <pc:sldMk cId="1504511688" sldId="262"/>
            <ac:spMk id="2" creationId="{79FB0C8C-9C14-4573-BB6C-24685C8162E2}"/>
          </ac:spMkLst>
        </pc:spChg>
        <pc:spChg chg="del">
          <ac:chgData name="Dr. Szijártó István" userId="5994535f-2393-4dfc-88af-11fbcce97a30" providerId="ADAL" clId="{F71BA6D4-2827-4BBD-A59D-0FC96DF90FC4}" dt="2022-09-26T12:50:56.015" v="3099" actId="478"/>
          <ac:spMkLst>
            <pc:docMk/>
            <pc:sldMk cId="1504511688" sldId="262"/>
            <ac:spMk id="3" creationId="{4A310C6D-6E30-C4B5-4B92-05D0216773DA}"/>
          </ac:spMkLst>
        </pc:spChg>
        <pc:spChg chg="add del">
          <ac:chgData name="Dr. Szijártó István" userId="5994535f-2393-4dfc-88af-11fbcce97a30" providerId="ADAL" clId="{F71BA6D4-2827-4BBD-A59D-0FC96DF90FC4}" dt="2022-09-26T12:50:59.110" v="3102" actId="26606"/>
          <ac:spMkLst>
            <pc:docMk/>
            <pc:sldMk cId="1504511688" sldId="262"/>
            <ac:spMk id="11" creationId="{1653AB08-C531-42A8-AA8D-C2ABAE87CCE6}"/>
          </ac:spMkLst>
        </pc:spChg>
        <pc:spChg chg="add del">
          <ac:chgData name="Dr. Szijártó István" userId="5994535f-2393-4dfc-88af-11fbcce97a30" providerId="ADAL" clId="{F71BA6D4-2827-4BBD-A59D-0FC96DF90FC4}" dt="2022-09-26T12:50:59.110" v="3102" actId="26606"/>
          <ac:spMkLst>
            <pc:docMk/>
            <pc:sldMk cId="1504511688" sldId="262"/>
            <ac:spMk id="17" creationId="{CED2641B-4430-4CF4-89AB-3FADDD630F25}"/>
          </ac:spMkLst>
        </pc:spChg>
        <pc:spChg chg="add del">
          <ac:chgData name="Dr. Szijártó István" userId="5994535f-2393-4dfc-88af-11fbcce97a30" providerId="ADAL" clId="{F71BA6D4-2827-4BBD-A59D-0FC96DF90FC4}" dt="2022-09-26T12:50:59.110" v="3102" actId="26606"/>
          <ac:spMkLst>
            <pc:docMk/>
            <pc:sldMk cId="1504511688" sldId="262"/>
            <ac:spMk id="19" creationId="{C28D0172-F2E0-4763-9C35-F022664959D8}"/>
          </ac:spMkLst>
        </pc:spChg>
        <pc:spChg chg="add del">
          <ac:chgData name="Dr. Szijártó István" userId="5994535f-2393-4dfc-88af-11fbcce97a30" providerId="ADAL" clId="{F71BA6D4-2827-4BBD-A59D-0FC96DF90FC4}" dt="2022-09-26T12:50:59.110" v="3102" actId="26606"/>
          <ac:spMkLst>
            <pc:docMk/>
            <pc:sldMk cId="1504511688" sldId="262"/>
            <ac:spMk id="21" creationId="{DF6FB2B2-CE21-407F-B22E-302DADC2C3D3}"/>
          </ac:spMkLst>
        </pc:spChg>
        <pc:spChg chg="add del">
          <ac:chgData name="Dr. Szijártó István" userId="5994535f-2393-4dfc-88af-11fbcce97a30" providerId="ADAL" clId="{F71BA6D4-2827-4BBD-A59D-0FC96DF90FC4}" dt="2022-09-26T12:50:59.110" v="3102" actId="26606"/>
          <ac:spMkLst>
            <pc:docMk/>
            <pc:sldMk cId="1504511688" sldId="262"/>
            <ac:spMk id="23" creationId="{9F2851FB-E841-4509-8A6D-A416376EA380}"/>
          </ac:spMkLst>
        </pc:spChg>
        <pc:spChg chg="add">
          <ac:chgData name="Dr. Szijártó István" userId="5994535f-2393-4dfc-88af-11fbcce97a30" providerId="ADAL" clId="{F71BA6D4-2827-4BBD-A59D-0FC96DF90FC4}" dt="2022-09-26T12:50:59.165" v="3103" actId="26606"/>
          <ac:spMkLst>
            <pc:docMk/>
            <pc:sldMk cId="1504511688" sldId="262"/>
            <ac:spMk id="27" creationId="{1653AB08-C531-42A8-AA8D-C2ABAE87CCE6}"/>
          </ac:spMkLst>
        </pc:spChg>
        <pc:spChg chg="add">
          <ac:chgData name="Dr. Szijártó István" userId="5994535f-2393-4dfc-88af-11fbcce97a30" providerId="ADAL" clId="{F71BA6D4-2827-4BBD-A59D-0FC96DF90FC4}" dt="2022-09-26T12:50:59.165" v="3103" actId="26606"/>
          <ac:spMkLst>
            <pc:docMk/>
            <pc:sldMk cId="1504511688" sldId="262"/>
            <ac:spMk id="30" creationId="{CED2641B-4430-4CF4-89AB-3FADDD630F25}"/>
          </ac:spMkLst>
        </pc:spChg>
        <pc:picChg chg="add del">
          <ac:chgData name="Dr. Szijártó István" userId="5994535f-2393-4dfc-88af-11fbcce97a30" providerId="ADAL" clId="{F71BA6D4-2827-4BBD-A59D-0FC96DF90FC4}" dt="2022-09-26T12:50:59.110" v="3102" actId="26606"/>
          <ac:picMkLst>
            <pc:docMk/>
            <pc:sldMk cId="1504511688" sldId="262"/>
            <ac:picMk id="7" creationId="{5D2D844C-AB64-4A03-80BE-33212E61DD07}"/>
          </ac:picMkLst>
        </pc:picChg>
        <pc:picChg chg="add del">
          <ac:chgData name="Dr. Szijártó István" userId="5994535f-2393-4dfc-88af-11fbcce97a30" providerId="ADAL" clId="{F71BA6D4-2827-4BBD-A59D-0FC96DF90FC4}" dt="2022-09-26T12:50:59.110" v="3102" actId="26606"/>
          <ac:picMkLst>
            <pc:docMk/>
            <pc:sldMk cId="1504511688" sldId="262"/>
            <ac:picMk id="9" creationId="{CAAD0E9B-89C2-4268-98B4-BA7BFFF2C705}"/>
          </ac:picMkLst>
        </pc:picChg>
        <pc:picChg chg="add del">
          <ac:chgData name="Dr. Szijártó István" userId="5994535f-2393-4dfc-88af-11fbcce97a30" providerId="ADAL" clId="{F71BA6D4-2827-4BBD-A59D-0FC96DF90FC4}" dt="2022-09-26T12:50:59.110" v="3102" actId="26606"/>
          <ac:picMkLst>
            <pc:docMk/>
            <pc:sldMk cId="1504511688" sldId="262"/>
            <ac:picMk id="13" creationId="{72E47EEC-33C8-4EC3-8BFC-BB02B4171FDA}"/>
          </ac:picMkLst>
        </pc:picChg>
        <pc:picChg chg="add del">
          <ac:chgData name="Dr. Szijártó István" userId="5994535f-2393-4dfc-88af-11fbcce97a30" providerId="ADAL" clId="{F71BA6D4-2827-4BBD-A59D-0FC96DF90FC4}" dt="2022-09-26T12:50:59.110" v="3102" actId="26606"/>
          <ac:picMkLst>
            <pc:docMk/>
            <pc:sldMk cId="1504511688" sldId="262"/>
            <ac:picMk id="15" creationId="{A8BC9CC6-50D5-4C61-9EDE-315A1B5F14E4}"/>
          </ac:picMkLst>
        </pc:picChg>
        <pc:picChg chg="add">
          <ac:chgData name="Dr. Szijártó István" userId="5994535f-2393-4dfc-88af-11fbcce97a30" providerId="ADAL" clId="{F71BA6D4-2827-4BBD-A59D-0FC96DF90FC4}" dt="2022-09-26T12:50:59.165" v="3103" actId="26606"/>
          <ac:picMkLst>
            <pc:docMk/>
            <pc:sldMk cId="1504511688" sldId="262"/>
            <ac:picMk id="25" creationId="{5D2D844C-AB64-4A03-80BE-33212E61DD07}"/>
          </ac:picMkLst>
        </pc:picChg>
        <pc:picChg chg="add">
          <ac:chgData name="Dr. Szijártó István" userId="5994535f-2393-4dfc-88af-11fbcce97a30" providerId="ADAL" clId="{F71BA6D4-2827-4BBD-A59D-0FC96DF90FC4}" dt="2022-09-26T12:50:59.165" v="3103" actId="26606"/>
          <ac:picMkLst>
            <pc:docMk/>
            <pc:sldMk cId="1504511688" sldId="262"/>
            <ac:picMk id="26" creationId="{CAAD0E9B-89C2-4268-98B4-BA7BFFF2C705}"/>
          </ac:picMkLst>
        </pc:picChg>
        <pc:picChg chg="add">
          <ac:chgData name="Dr. Szijártó István" userId="5994535f-2393-4dfc-88af-11fbcce97a30" providerId="ADAL" clId="{F71BA6D4-2827-4BBD-A59D-0FC96DF90FC4}" dt="2022-09-26T12:50:59.165" v="3103" actId="26606"/>
          <ac:picMkLst>
            <pc:docMk/>
            <pc:sldMk cId="1504511688" sldId="262"/>
            <ac:picMk id="28" creationId="{72E47EEC-33C8-4EC3-8BFC-BB02B4171FDA}"/>
          </ac:picMkLst>
        </pc:picChg>
        <pc:picChg chg="add">
          <ac:chgData name="Dr. Szijártó István" userId="5994535f-2393-4dfc-88af-11fbcce97a30" providerId="ADAL" clId="{F71BA6D4-2827-4BBD-A59D-0FC96DF90FC4}" dt="2022-09-26T12:50:59.165" v="3103" actId="26606"/>
          <ac:picMkLst>
            <pc:docMk/>
            <pc:sldMk cId="1504511688" sldId="262"/>
            <ac:picMk id="29" creationId="{A8BC9CC6-50D5-4C61-9EDE-315A1B5F14E4}"/>
          </ac:picMkLst>
        </pc:picChg>
        <pc:cxnChg chg="add">
          <ac:chgData name="Dr. Szijártó István" userId="5994535f-2393-4dfc-88af-11fbcce97a30" providerId="ADAL" clId="{F71BA6D4-2827-4BBD-A59D-0FC96DF90FC4}" dt="2022-09-26T12:50:59.165" v="3103" actId="26606"/>
          <ac:cxnSpMkLst>
            <pc:docMk/>
            <pc:sldMk cId="1504511688" sldId="262"/>
            <ac:cxnSpMk id="31" creationId="{179C4C8E-197B-4679-AE96-B5147F971C90}"/>
          </ac:cxnSpMkLst>
        </pc:cxnChg>
      </pc:sldChg>
    </pc:docChg>
  </pc:docChgLst>
  <pc:docChgLst>
    <pc:chgData name="Dr. Szijártó István" userId="5994535f-2393-4dfc-88af-11fbcce97a30" providerId="ADAL" clId="{FFE308E8-DF5A-4561-8DBF-2254548471A2}"/>
    <pc:docChg chg="addSld delSld modSld">
      <pc:chgData name="Dr. Szijártó István" userId="5994535f-2393-4dfc-88af-11fbcce97a30" providerId="ADAL" clId="{FFE308E8-DF5A-4561-8DBF-2254548471A2}" dt="2022-10-03T11:26:18.627" v="2" actId="47"/>
      <pc:docMkLst>
        <pc:docMk/>
      </pc:docMkLst>
      <pc:sldChg chg="delSp add del setBg delDesignElem">
        <pc:chgData name="Dr. Szijártó István" userId="5994535f-2393-4dfc-88af-11fbcce97a30" providerId="ADAL" clId="{FFE308E8-DF5A-4561-8DBF-2254548471A2}" dt="2022-10-03T11:26:18.627" v="2" actId="47"/>
        <pc:sldMkLst>
          <pc:docMk/>
          <pc:sldMk cId="1504511688" sldId="262"/>
        </pc:sldMkLst>
        <pc:spChg chg="del">
          <ac:chgData name="Dr. Szijártó István" userId="5994535f-2393-4dfc-88af-11fbcce97a30" providerId="ADAL" clId="{FFE308E8-DF5A-4561-8DBF-2254548471A2}" dt="2022-10-03T11:26:13.995" v="1"/>
          <ac:spMkLst>
            <pc:docMk/>
            <pc:sldMk cId="1504511688" sldId="262"/>
            <ac:spMk id="27" creationId="{1653AB08-C531-42A8-AA8D-C2ABAE87CCE6}"/>
          </ac:spMkLst>
        </pc:spChg>
        <pc:spChg chg="del">
          <ac:chgData name="Dr. Szijártó István" userId="5994535f-2393-4dfc-88af-11fbcce97a30" providerId="ADAL" clId="{FFE308E8-DF5A-4561-8DBF-2254548471A2}" dt="2022-10-03T11:26:13.995" v="1"/>
          <ac:spMkLst>
            <pc:docMk/>
            <pc:sldMk cId="1504511688" sldId="262"/>
            <ac:spMk id="30" creationId="{CED2641B-4430-4CF4-89AB-3FADDD630F25}"/>
          </ac:spMkLst>
        </pc:spChg>
        <pc:picChg chg="del">
          <ac:chgData name="Dr. Szijártó István" userId="5994535f-2393-4dfc-88af-11fbcce97a30" providerId="ADAL" clId="{FFE308E8-DF5A-4561-8DBF-2254548471A2}" dt="2022-10-03T11:26:13.995" v="1"/>
          <ac:picMkLst>
            <pc:docMk/>
            <pc:sldMk cId="1504511688" sldId="262"/>
            <ac:picMk id="25" creationId="{5D2D844C-AB64-4A03-80BE-33212E61DD07}"/>
          </ac:picMkLst>
        </pc:picChg>
        <pc:picChg chg="del">
          <ac:chgData name="Dr. Szijártó István" userId="5994535f-2393-4dfc-88af-11fbcce97a30" providerId="ADAL" clId="{FFE308E8-DF5A-4561-8DBF-2254548471A2}" dt="2022-10-03T11:26:13.995" v="1"/>
          <ac:picMkLst>
            <pc:docMk/>
            <pc:sldMk cId="1504511688" sldId="262"/>
            <ac:picMk id="26" creationId="{CAAD0E9B-89C2-4268-98B4-BA7BFFF2C705}"/>
          </ac:picMkLst>
        </pc:picChg>
        <pc:picChg chg="del">
          <ac:chgData name="Dr. Szijártó István" userId="5994535f-2393-4dfc-88af-11fbcce97a30" providerId="ADAL" clId="{FFE308E8-DF5A-4561-8DBF-2254548471A2}" dt="2022-10-03T11:26:13.995" v="1"/>
          <ac:picMkLst>
            <pc:docMk/>
            <pc:sldMk cId="1504511688" sldId="262"/>
            <ac:picMk id="28" creationId="{72E47EEC-33C8-4EC3-8BFC-BB02B4171FDA}"/>
          </ac:picMkLst>
        </pc:picChg>
        <pc:picChg chg="del">
          <ac:chgData name="Dr. Szijártó István" userId="5994535f-2393-4dfc-88af-11fbcce97a30" providerId="ADAL" clId="{FFE308E8-DF5A-4561-8DBF-2254548471A2}" dt="2022-10-03T11:26:13.995" v="1"/>
          <ac:picMkLst>
            <pc:docMk/>
            <pc:sldMk cId="1504511688" sldId="262"/>
            <ac:picMk id="29" creationId="{A8BC9CC6-50D5-4C61-9EDE-315A1B5F14E4}"/>
          </ac:picMkLst>
        </pc:picChg>
        <pc:cxnChg chg="del">
          <ac:chgData name="Dr. Szijártó István" userId="5994535f-2393-4dfc-88af-11fbcce97a30" providerId="ADAL" clId="{FFE308E8-DF5A-4561-8DBF-2254548471A2}" dt="2022-10-03T11:26:13.995" v="1"/>
          <ac:cxnSpMkLst>
            <pc:docMk/>
            <pc:sldMk cId="1504511688" sldId="262"/>
            <ac:cxnSpMk id="31" creationId="{179C4C8E-197B-4679-AE96-B5147F971C90}"/>
          </ac:cxnSpMkLst>
        </pc:cxnChg>
      </pc:sldChg>
      <pc:sldChg chg="add">
        <pc:chgData name="Dr. Szijártó István" userId="5994535f-2393-4dfc-88af-11fbcce97a30" providerId="ADAL" clId="{FFE308E8-DF5A-4561-8DBF-2254548471A2}" dt="2022-10-03T11:26:13.995" v="1"/>
        <pc:sldMkLst>
          <pc:docMk/>
          <pc:sldMk cId="171973589" sldId="263"/>
        </pc:sldMkLst>
      </pc:sldChg>
      <pc:sldChg chg="add">
        <pc:chgData name="Dr. Szijártó István" userId="5994535f-2393-4dfc-88af-11fbcce97a30" providerId="ADAL" clId="{FFE308E8-DF5A-4561-8DBF-2254548471A2}" dt="2022-10-03T11:26:13.995" v="1"/>
        <pc:sldMkLst>
          <pc:docMk/>
          <pc:sldMk cId="481305287" sldId="264"/>
        </pc:sldMkLst>
      </pc:sldChg>
      <pc:sldChg chg="add">
        <pc:chgData name="Dr. Szijártó István" userId="5994535f-2393-4dfc-88af-11fbcce97a30" providerId="ADAL" clId="{FFE308E8-DF5A-4561-8DBF-2254548471A2}" dt="2022-10-03T11:26:13.995" v="1"/>
        <pc:sldMkLst>
          <pc:docMk/>
          <pc:sldMk cId="4082616229" sldId="265"/>
        </pc:sldMkLst>
      </pc:sldChg>
      <pc:sldChg chg="add">
        <pc:chgData name="Dr. Szijártó István" userId="5994535f-2393-4dfc-88af-11fbcce97a30" providerId="ADAL" clId="{FFE308E8-DF5A-4561-8DBF-2254548471A2}" dt="2022-10-03T11:26:13.995" v="1"/>
        <pc:sldMkLst>
          <pc:docMk/>
          <pc:sldMk cId="3087335302" sldId="266"/>
        </pc:sldMkLst>
      </pc:sldChg>
      <pc:sldChg chg="add">
        <pc:chgData name="Dr. Szijártó István" userId="5994535f-2393-4dfc-88af-11fbcce97a30" providerId="ADAL" clId="{FFE308E8-DF5A-4561-8DBF-2254548471A2}" dt="2022-10-03T11:26:13.995" v="1"/>
        <pc:sldMkLst>
          <pc:docMk/>
          <pc:sldMk cId="1036162042" sldId="267"/>
        </pc:sldMkLst>
      </pc:sldChg>
      <pc:sldChg chg="add">
        <pc:chgData name="Dr. Szijártó István" userId="5994535f-2393-4dfc-88af-11fbcce97a30" providerId="ADAL" clId="{FFE308E8-DF5A-4561-8DBF-2254548471A2}" dt="2022-10-03T11:26:13.995" v="1"/>
        <pc:sldMkLst>
          <pc:docMk/>
          <pc:sldMk cId="316887905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zijarto.istvan@ajk.pte.h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bev.nav.gov.h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zijarto.istvan@ajk.pte.hu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6852F-3F46-9251-8D37-08FA94154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Munkavégzésre irányuló jogviszonyok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EE8BA6-2B34-4B84-604B-3ACE8A78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/>
          <a:lstStyle/>
          <a:p>
            <a:r>
              <a:rPr lang="hu-HU" dirty="0"/>
              <a:t>A munkaviszony, a megbízási szerződés és a vállalkozási szerződés elhatárolása</a:t>
            </a:r>
          </a:p>
          <a:p>
            <a:endParaRPr lang="hu-HU" sz="1200" dirty="0"/>
          </a:p>
          <a:p>
            <a:endParaRPr lang="hu-HU" sz="1200" dirty="0"/>
          </a:p>
          <a:p>
            <a:r>
              <a:rPr lang="hu-HU" sz="1200" dirty="0"/>
              <a:t>Dr. Szijártó István</a:t>
            </a:r>
          </a:p>
          <a:p>
            <a:r>
              <a:rPr lang="hu-HU" sz="1200" dirty="0">
                <a:hlinkClick r:id="rId2"/>
              </a:rPr>
              <a:t>Szijarto.istvan@ajk.pte.hu</a:t>
            </a:r>
            <a:endParaRPr lang="hu-HU" sz="1200" dirty="0"/>
          </a:p>
          <a:p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48110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01411E-3F73-CFF2-EE1C-25125207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munkajogviszony alanyai, a felek jogai és kötelezettségei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607681-6D6E-D958-D89F-116CB4BE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5004752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/>
              <a:t>A munkajogviszony alanyai</a:t>
            </a:r>
          </a:p>
          <a:p>
            <a:pPr lvl="1"/>
            <a:r>
              <a:rPr lang="hu-HU" dirty="0"/>
              <a:t>Munkáltató: foglalkoztató</a:t>
            </a:r>
          </a:p>
          <a:p>
            <a:pPr lvl="1"/>
            <a:r>
              <a:rPr lang="hu-HU" dirty="0"/>
              <a:t>Munkavállaló: foglalkoztatott</a:t>
            </a:r>
          </a:p>
          <a:p>
            <a:r>
              <a:rPr lang="hu-HU" b="1" dirty="0"/>
              <a:t>A munkajogviszony a felek jogaiból és kötelezettségeiből áll</a:t>
            </a:r>
          </a:p>
          <a:p>
            <a:pPr lvl="1"/>
            <a:r>
              <a:rPr lang="hu-HU" b="1" dirty="0"/>
              <a:t>A munkavállaló köteles</a:t>
            </a:r>
          </a:p>
          <a:p>
            <a:pPr lvl="2"/>
            <a:r>
              <a:rPr lang="hu-HU" dirty="0"/>
              <a:t>A munkavégzésre</a:t>
            </a:r>
          </a:p>
          <a:p>
            <a:pPr lvl="2"/>
            <a:r>
              <a:rPr lang="hu-HU" dirty="0"/>
              <a:t>A munkaidő kezdetén a munkavégzés helyszínén munkavégzésre alkalmas állapotban megjelenni</a:t>
            </a:r>
          </a:p>
          <a:p>
            <a:pPr lvl="2"/>
            <a:r>
              <a:rPr lang="hu-HU" dirty="0"/>
              <a:t>A munkáltató hírnevét negatívan befolyásoló közlésektől tartózkodni, a munkáltató gazdasági érdekeit védeni</a:t>
            </a:r>
          </a:p>
          <a:p>
            <a:pPr lvl="1"/>
            <a:r>
              <a:rPr lang="hu-HU" b="1" dirty="0"/>
              <a:t>A munkáltató köteles</a:t>
            </a:r>
          </a:p>
          <a:p>
            <a:pPr lvl="2"/>
            <a:r>
              <a:rPr lang="hu-HU" dirty="0"/>
              <a:t>A munkavállalónak a munkavégzésért cserébe bért fizetni</a:t>
            </a:r>
          </a:p>
          <a:p>
            <a:pPr lvl="2"/>
            <a:r>
              <a:rPr lang="hu-HU" dirty="0"/>
              <a:t>A munkavégzés körülményeit biztosítani</a:t>
            </a:r>
          </a:p>
          <a:p>
            <a:pPr lvl="1"/>
            <a:r>
              <a:rPr lang="hu-HU" b="1" dirty="0"/>
              <a:t>A munkavállaló jogosult</a:t>
            </a:r>
          </a:p>
          <a:p>
            <a:pPr lvl="2"/>
            <a:r>
              <a:rPr lang="hu-HU" dirty="0"/>
              <a:t>Munkabérre</a:t>
            </a:r>
          </a:p>
          <a:p>
            <a:pPr lvl="2"/>
            <a:r>
              <a:rPr lang="hu-HU" dirty="0"/>
              <a:t>Egészségét nem veszélyeztető környezetben dolgozni</a:t>
            </a:r>
          </a:p>
          <a:p>
            <a:pPr lvl="1"/>
            <a:r>
              <a:rPr lang="hu-HU" b="1" dirty="0"/>
              <a:t>A munkáltató jogosult</a:t>
            </a:r>
          </a:p>
          <a:p>
            <a:pPr lvl="2"/>
            <a:r>
              <a:rPr lang="hu-HU" dirty="0"/>
              <a:t>A munkavállaló munkavégzését irányítani</a:t>
            </a:r>
          </a:p>
        </p:txBody>
      </p:sp>
    </p:spTree>
    <p:extLst>
      <p:ext uri="{BB962C8B-B14F-4D97-AF65-F5344CB8AC3E}">
        <p14:creationId xmlns:p14="http://schemas.microsoft.com/office/powerpoint/2010/main" val="408261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CAA02D-DB5B-B6A4-A511-798762E3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szabályok a munkajogban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D55859-CC70-2094-1259-44934E37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2964"/>
            <a:ext cx="8946541" cy="5465036"/>
          </a:xfrm>
        </p:spPr>
        <p:txBody>
          <a:bodyPr>
            <a:normAutofit fontScale="92500"/>
          </a:bodyPr>
          <a:lstStyle/>
          <a:p>
            <a:r>
              <a:rPr lang="hu-HU" dirty="0"/>
              <a:t>A munkajogviszonyt akár szabályozhatná a polgári törvénykönyv is (a személyek legalapvetőbb személyi és </a:t>
            </a:r>
            <a:r>
              <a:rPr lang="hu-HU" b="1" dirty="0"/>
              <a:t>vagyoni </a:t>
            </a:r>
            <a:r>
              <a:rPr lang="hu-HU" dirty="0"/>
              <a:t>viszonyait szabályozza a mellérendeltség elve mentén).</a:t>
            </a:r>
          </a:p>
          <a:p>
            <a:r>
              <a:rPr lang="hu-HU" b="1" dirty="0"/>
              <a:t>A jogalkotó azért alkotott önálló jogágat mégis, mert a munkavállaló védelme érdekében speciális szabályokra van szükség.</a:t>
            </a:r>
          </a:p>
          <a:p>
            <a:pPr lvl="1"/>
            <a:r>
              <a:rPr lang="hu-HU" dirty="0"/>
              <a:t>A munkavállaló függő viszonyban áll a munkáltatójával</a:t>
            </a:r>
          </a:p>
          <a:p>
            <a:pPr lvl="2"/>
            <a:r>
              <a:rPr lang="hu-HU" dirty="0"/>
              <a:t>A megélhetése függ tőle</a:t>
            </a:r>
          </a:p>
          <a:p>
            <a:pPr lvl="2"/>
            <a:r>
              <a:rPr lang="hu-HU" dirty="0"/>
              <a:t>A gazdasági és érdekérvényesítő ereje jóval kisebb</a:t>
            </a:r>
          </a:p>
          <a:p>
            <a:r>
              <a:rPr lang="hu-HU" dirty="0"/>
              <a:t>A munkavállalót védő szabályok a munkajogban (hosszú fejlődési folyamat eredményei)</a:t>
            </a:r>
          </a:p>
          <a:p>
            <a:pPr lvl="1"/>
            <a:r>
              <a:rPr lang="hu-HU" dirty="0"/>
              <a:t>Munkaszerződés kötelező tartalmi elemei (pl. a munkavégzés helye)</a:t>
            </a:r>
          </a:p>
          <a:p>
            <a:pPr lvl="1"/>
            <a:r>
              <a:rPr lang="hu-HU" dirty="0"/>
              <a:t>Kötelező mennyiségű fizetett szabadság</a:t>
            </a:r>
          </a:p>
          <a:p>
            <a:pPr lvl="1"/>
            <a:r>
              <a:rPr lang="hu-HU" dirty="0"/>
              <a:t>A munkaidőre vonatkozó szabályok (legfeljebb 12 óra)</a:t>
            </a:r>
          </a:p>
          <a:p>
            <a:pPr lvl="1"/>
            <a:r>
              <a:rPr lang="hu-HU" dirty="0"/>
              <a:t>Felmondási idő</a:t>
            </a:r>
          </a:p>
          <a:p>
            <a:pPr lvl="1"/>
            <a:r>
              <a:rPr lang="hu-HU" dirty="0"/>
              <a:t>Végkielégítés</a:t>
            </a:r>
          </a:p>
        </p:txBody>
      </p:sp>
    </p:spTree>
    <p:extLst>
      <p:ext uri="{BB962C8B-B14F-4D97-AF65-F5344CB8AC3E}">
        <p14:creationId xmlns:p14="http://schemas.microsoft.com/office/powerpoint/2010/main" val="308733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E2CA88-3E1F-1ED5-6BBE-3B84228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munkaviszony létrejötte és megszűnése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1A21B8-03C9-66E1-6A6E-DDF7AA77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15618"/>
            <a:ext cx="9314011" cy="500475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munkaviszony létrejötte </a:t>
            </a:r>
            <a:r>
              <a:rPr lang="hu-HU" b="1" dirty="0"/>
              <a:t>a felek kölcsönös akaratához kötött.</a:t>
            </a:r>
            <a:endParaRPr lang="hu-HU" dirty="0"/>
          </a:p>
          <a:p>
            <a:pPr lvl="1"/>
            <a:r>
              <a:rPr lang="hu-HU" b="1" dirty="0"/>
              <a:t>Létrejöttéhez elengedhetetlen a (z írásbeli) munkaszerződés, </a:t>
            </a:r>
            <a:r>
              <a:rPr lang="hu-HU" dirty="0"/>
              <a:t>melyet mindkét fél aláír.</a:t>
            </a:r>
          </a:p>
          <a:p>
            <a:pPr lvl="1"/>
            <a:r>
              <a:rPr lang="hu-HU" dirty="0"/>
              <a:t>A munkajogviszony kezdő időpontját a felek szabadon határozzák meg</a:t>
            </a:r>
          </a:p>
          <a:p>
            <a:pPr lvl="2"/>
            <a:r>
              <a:rPr lang="hu-HU" dirty="0"/>
              <a:t>A munkaszerződés megkötésének napján</a:t>
            </a:r>
          </a:p>
          <a:p>
            <a:pPr lvl="2"/>
            <a:r>
              <a:rPr lang="hu-HU" dirty="0"/>
              <a:t>Vagy azt követően is létesülhet.</a:t>
            </a:r>
          </a:p>
          <a:p>
            <a:pPr lvl="1"/>
            <a:r>
              <a:rPr lang="hu-HU" dirty="0"/>
              <a:t>A munkajogviszony létrejöttével a munkáltatónak bejelentési kötelezettsége van a hatóság (NAV) felé (a járulékfizetés és adózás okán). (a bejelentési kötelezettség </a:t>
            </a:r>
            <a:r>
              <a:rPr lang="hu-HU" dirty="0" err="1"/>
              <a:t>ellenőrzhető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https://ebev.nav.gov.hu/</a:t>
            </a:r>
            <a:r>
              <a:rPr lang="hu-HU" dirty="0"/>
              <a:t>) </a:t>
            </a:r>
          </a:p>
          <a:p>
            <a:r>
              <a:rPr lang="hu-HU" dirty="0"/>
              <a:t>A munkaviszony megszűnhet a felek kölcsönös akaratából, vagy valamelyikük egyoldalú jognyilatkozatával is</a:t>
            </a:r>
          </a:p>
          <a:p>
            <a:pPr lvl="1"/>
            <a:r>
              <a:rPr lang="hu-HU" dirty="0"/>
              <a:t>Egyoldalú jognyilatkozat formái</a:t>
            </a:r>
          </a:p>
          <a:p>
            <a:pPr lvl="2"/>
            <a:r>
              <a:rPr lang="hu-HU" dirty="0"/>
              <a:t>Rendes felmondás</a:t>
            </a:r>
          </a:p>
          <a:p>
            <a:pPr lvl="2"/>
            <a:r>
              <a:rPr lang="hu-HU" dirty="0"/>
              <a:t>Rendkívüli felmondás</a:t>
            </a:r>
          </a:p>
        </p:txBody>
      </p:sp>
    </p:spTree>
    <p:extLst>
      <p:ext uri="{BB962C8B-B14F-4D97-AF65-F5344CB8AC3E}">
        <p14:creationId xmlns:p14="http://schemas.microsoft.com/office/powerpoint/2010/main" val="103616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1BB27-46D5-E31C-8EE0-8E68A972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munkajogviszonnyal járó adózási kötelezettség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18BD35-BA32-608E-B6F8-8D97A0D1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/>
              <a:t>Adófizetési kötelezettség a munkajogviszonyban:</a:t>
            </a:r>
          </a:p>
          <a:p>
            <a:pPr lvl="1"/>
            <a:r>
              <a:rPr lang="hu-HU" dirty="0"/>
              <a:t>SZJA – az egyén jövedelmének 15%-a (szinte alig van kivétel az SZJA alól)</a:t>
            </a:r>
          </a:p>
          <a:p>
            <a:pPr lvl="2"/>
            <a:r>
              <a:rPr lang="hu-HU" dirty="0"/>
              <a:t>A munkavállaló köteles a megfizetésére</a:t>
            </a:r>
          </a:p>
          <a:p>
            <a:pPr lvl="2"/>
            <a:r>
              <a:rPr lang="hu-HU" dirty="0"/>
              <a:t>A munkáltató levonja az adóelőleget minden hónapban</a:t>
            </a:r>
          </a:p>
          <a:p>
            <a:pPr lvl="1"/>
            <a:r>
              <a:rPr lang="hu-HU" dirty="0"/>
              <a:t>Társadalombiztosítási járulékok – egészségbiztosítási és nyugdíjbiztosítási járulék, összesen a munkavállaló jövedelmének 18,5%-a (szintén alig akad olyan jövedelem, amelyet nem terhel a társadalombiztosítási járulék, de itt szélesebb a kör)</a:t>
            </a:r>
          </a:p>
          <a:p>
            <a:pPr lvl="2"/>
            <a:r>
              <a:rPr lang="hu-HU" dirty="0"/>
              <a:t>A munkavállaló köteles a megfizetésére</a:t>
            </a:r>
          </a:p>
          <a:p>
            <a:pPr lvl="2"/>
            <a:r>
              <a:rPr lang="hu-HU" dirty="0"/>
              <a:t>A munkáltató havonta levonja a járulékot a munkavállaló fizetéséből</a:t>
            </a:r>
          </a:p>
          <a:p>
            <a:pPr lvl="2"/>
            <a:r>
              <a:rPr lang="hu-HU" dirty="0"/>
              <a:t>Ha a foglalkoztatást nem jelentik be, akkor a munkavállaló után nem fizetnek társadalombiztosítási járulékot, ami miatt a munkavégzés nem számít szolgálati időnek és nem jogosult egészségügyi ellátásra sem</a:t>
            </a:r>
          </a:p>
          <a:p>
            <a:pPr lvl="1"/>
            <a:r>
              <a:rPr lang="hu-HU" dirty="0"/>
              <a:t>Szociális hozzájárulási adó – a munkavállaló bruttó jövedelme után fizetendő (13%-a)</a:t>
            </a:r>
          </a:p>
          <a:p>
            <a:pPr lvl="2"/>
            <a:r>
              <a:rPr lang="hu-HU" dirty="0"/>
              <a:t>A munkáltató köteles kifizetni (pl. házi „cseléd” foglalkoztatása esetén a magánszemély </a:t>
            </a:r>
            <a:r>
              <a:rPr lang="hu-HU"/>
              <a:t>is megfizeti)</a:t>
            </a:r>
            <a:endParaRPr lang="hu-HU" dirty="0"/>
          </a:p>
          <a:p>
            <a:r>
              <a:rPr lang="hu-HU" dirty="0"/>
              <a:t>Szuperbruttó: 113%</a:t>
            </a:r>
          </a:p>
          <a:p>
            <a:r>
              <a:rPr lang="hu-HU" dirty="0"/>
              <a:t>Bruttó bér: 100%</a:t>
            </a:r>
          </a:p>
          <a:p>
            <a:r>
              <a:rPr lang="hu-HU" dirty="0"/>
              <a:t>Nettó bér: 66,5%</a:t>
            </a:r>
          </a:p>
        </p:txBody>
      </p:sp>
    </p:spTree>
    <p:extLst>
      <p:ext uri="{BB962C8B-B14F-4D97-AF65-F5344CB8AC3E}">
        <p14:creationId xmlns:p14="http://schemas.microsoft.com/office/powerpoint/2010/main" val="316887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FB0C8C-9C14-4573-BB6C-24685C81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21419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0FC7F4-2D84-10A7-87F6-33637483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munkavégzésre irányuló jogviszonyok lényege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D436B7-5F9E-D479-B35B-1FFF4E2E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Munkavégzésre irányuló jogviszony keretében az egyik fél </a:t>
            </a:r>
            <a:r>
              <a:rPr lang="hu-HU" b="1" dirty="0"/>
              <a:t>munkát végez, munkaerejét </a:t>
            </a:r>
            <a:r>
              <a:rPr lang="hu-HU" dirty="0"/>
              <a:t>a másik fél </a:t>
            </a:r>
            <a:r>
              <a:rPr lang="hu-HU" b="1" dirty="0"/>
              <a:t>részére rendelkezésre bocsátja, </a:t>
            </a:r>
            <a:r>
              <a:rPr lang="hu-HU" dirty="0"/>
              <a:t>amelyért cserébe </a:t>
            </a:r>
            <a:r>
              <a:rPr lang="hu-HU" b="1" dirty="0"/>
              <a:t>ellenértéket </a:t>
            </a:r>
            <a:r>
              <a:rPr lang="hu-HU" dirty="0"/>
              <a:t>(általában pénzt) kap.</a:t>
            </a:r>
          </a:p>
          <a:p>
            <a:r>
              <a:rPr lang="hu-HU" dirty="0"/>
              <a:t>Munkavégzésre irányuló jogviszonyok típusai</a:t>
            </a:r>
          </a:p>
          <a:p>
            <a:pPr lvl="1"/>
            <a:r>
              <a:rPr lang="hu-HU" dirty="0"/>
              <a:t>Munkaviszony (munkajog)</a:t>
            </a:r>
          </a:p>
          <a:p>
            <a:pPr lvl="1"/>
            <a:r>
              <a:rPr lang="hu-HU" dirty="0"/>
              <a:t>Megbízási szerződés (polgári jog)</a:t>
            </a:r>
          </a:p>
          <a:p>
            <a:pPr lvl="1"/>
            <a:r>
              <a:rPr lang="hu-HU" dirty="0"/>
              <a:t>Vállalkozási szerződés (polgári jog)</a:t>
            </a:r>
          </a:p>
          <a:p>
            <a:r>
              <a:rPr lang="hu-HU" dirty="0"/>
              <a:t>A munkavégzésre irányuló jogviszonyok kategorizálásának szempontjai</a:t>
            </a:r>
          </a:p>
          <a:p>
            <a:pPr lvl="1"/>
            <a:r>
              <a:rPr lang="hu-HU" dirty="0"/>
              <a:t>Függő viszony</a:t>
            </a:r>
          </a:p>
          <a:p>
            <a:pPr lvl="1"/>
            <a:r>
              <a:rPr lang="hu-HU" dirty="0"/>
              <a:t>Független viszony</a:t>
            </a:r>
          </a:p>
        </p:txBody>
      </p:sp>
    </p:spTree>
    <p:extLst>
      <p:ext uri="{BB962C8B-B14F-4D97-AF65-F5344CB8AC3E}">
        <p14:creationId xmlns:p14="http://schemas.microsoft.com/office/powerpoint/2010/main" val="31143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BD2939-EEFC-54E4-FC42-0655073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munkaviszony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3291E2-44DC-9293-BFD1-369416A4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Munkavégzés típusa: </a:t>
            </a:r>
            <a:r>
              <a:rPr lang="hu-HU" dirty="0"/>
              <a:t>függő munka</a:t>
            </a:r>
          </a:p>
          <a:p>
            <a:pPr lvl="1"/>
            <a:r>
              <a:rPr lang="hu-HU" dirty="0"/>
              <a:t>A munkavégzést a munkáltató határozza meg</a:t>
            </a:r>
          </a:p>
          <a:p>
            <a:pPr lvl="2"/>
            <a:r>
              <a:rPr lang="hu-HU" dirty="0"/>
              <a:t>Konkrét munkafolyamat/feladat</a:t>
            </a:r>
          </a:p>
          <a:p>
            <a:pPr lvl="2"/>
            <a:r>
              <a:rPr lang="hu-HU" dirty="0"/>
              <a:t>Munkaidő</a:t>
            </a:r>
          </a:p>
          <a:p>
            <a:pPr lvl="1"/>
            <a:r>
              <a:rPr lang="hu-HU" dirty="0"/>
              <a:t>A munkavégzés feltételeit a munkáltató biztosítja</a:t>
            </a:r>
          </a:p>
          <a:p>
            <a:pPr lvl="2"/>
            <a:r>
              <a:rPr lang="hu-HU" dirty="0"/>
              <a:t>Munkavégzés helye</a:t>
            </a:r>
          </a:p>
          <a:p>
            <a:pPr lvl="2"/>
            <a:r>
              <a:rPr lang="hu-HU" dirty="0"/>
              <a:t>Munkavégzéshez szükséges eszközök</a:t>
            </a:r>
          </a:p>
          <a:p>
            <a:pPr marL="0" indent="0">
              <a:buNone/>
            </a:pPr>
            <a:endParaRPr lang="hu-HU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7116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9DF13C-960A-E77C-7AD0-7B8774FE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Vállalkozási szerződés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E01466-0410-112B-D499-954BDACC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Munkavégzés típusa: </a:t>
            </a:r>
            <a:r>
              <a:rPr lang="hu-HU" dirty="0"/>
              <a:t>független munka</a:t>
            </a:r>
          </a:p>
          <a:p>
            <a:r>
              <a:rPr lang="hu-HU" b="1" dirty="0"/>
              <a:t>A megrendelő meghatározza, hogy mit szeretne a vállalkozótól </a:t>
            </a:r>
            <a:r>
              <a:rPr lang="hu-HU" dirty="0"/>
              <a:t>(pl. ház építése, szobor elkészítése, szolgáltatás nyújtása – internetszolgáltatás, </a:t>
            </a:r>
            <a:r>
              <a:rPr lang="hu-HU" dirty="0" err="1"/>
              <a:t>stb</a:t>
            </a:r>
            <a:r>
              <a:rPr lang="hu-HU" dirty="0"/>
              <a:t>…)</a:t>
            </a:r>
          </a:p>
          <a:p>
            <a:r>
              <a:rPr lang="hu-HU" b="1" dirty="0"/>
              <a:t>A vállalkozó </a:t>
            </a:r>
          </a:p>
          <a:p>
            <a:pPr lvl="1"/>
            <a:r>
              <a:rPr lang="hu-HU" b="1" dirty="0"/>
              <a:t>Saját maga </a:t>
            </a:r>
            <a:r>
              <a:rPr lang="hu-HU" dirty="0"/>
              <a:t>gondoskodik a munkavégzéshez szükséges eszközökről</a:t>
            </a:r>
          </a:p>
          <a:p>
            <a:pPr lvl="1"/>
            <a:r>
              <a:rPr lang="hu-HU" b="1" dirty="0"/>
              <a:t>Önállóan </a:t>
            </a:r>
            <a:r>
              <a:rPr lang="hu-HU" dirty="0"/>
              <a:t>osztja be idejét (hogy mikor dolgozik)</a:t>
            </a:r>
          </a:p>
          <a:p>
            <a:pPr lvl="1"/>
            <a:r>
              <a:rPr lang="hu-HU" b="1" dirty="0"/>
              <a:t>Saját maga határozza meg </a:t>
            </a:r>
            <a:r>
              <a:rPr lang="hu-HU" dirty="0"/>
              <a:t>az elvégzendő feladatokat</a:t>
            </a:r>
          </a:p>
          <a:p>
            <a:pPr lvl="1"/>
            <a:r>
              <a:rPr lang="hu-HU" b="1" dirty="0"/>
              <a:t>Saját maga szerzi be </a:t>
            </a:r>
            <a:r>
              <a:rPr lang="hu-HU" dirty="0"/>
              <a:t>a szükséges alapanyagokat</a:t>
            </a:r>
          </a:p>
          <a:p>
            <a:r>
              <a:rPr lang="hu-HU" b="1" dirty="0"/>
              <a:t>A vállalkozási szerződés mindig egy MŰ előállítására irányul.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64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28F3C-F0B1-ADE3-231B-F35FED55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Megbízási szerződés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E3F2E7-7E89-6B45-D201-F4F88335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Munkavégzés típusa: </a:t>
            </a:r>
            <a:r>
              <a:rPr lang="hu-HU" dirty="0"/>
              <a:t>átmenet az előző kettő között</a:t>
            </a:r>
          </a:p>
          <a:p>
            <a:r>
              <a:rPr lang="hu-HU" b="1" dirty="0"/>
              <a:t>A megrendelő </a:t>
            </a:r>
          </a:p>
          <a:p>
            <a:pPr lvl="1"/>
            <a:r>
              <a:rPr lang="hu-HU" dirty="0"/>
              <a:t>Meghatározza az elérendő célt</a:t>
            </a:r>
          </a:p>
          <a:p>
            <a:pPr lvl="1"/>
            <a:r>
              <a:rPr lang="hu-HU" dirty="0"/>
              <a:t>Meghatározza a munkavégzéssel szemben támasztott minőségi követelményeket</a:t>
            </a:r>
          </a:p>
          <a:p>
            <a:pPr lvl="1"/>
            <a:r>
              <a:rPr lang="hu-HU" dirty="0"/>
              <a:t>Utasíthatja konkrét feladatok elvégzésére a megbízottat</a:t>
            </a:r>
          </a:p>
          <a:p>
            <a:r>
              <a:rPr lang="hu-HU" b="1" dirty="0"/>
              <a:t>A megbízott </a:t>
            </a:r>
          </a:p>
          <a:p>
            <a:pPr lvl="1"/>
            <a:r>
              <a:rPr lang="hu-HU" dirty="0"/>
              <a:t>Gondoskodik a munkavégzéshez szükséges eszközökről</a:t>
            </a:r>
          </a:p>
          <a:p>
            <a:r>
              <a:rPr lang="hu-HU" b="1" dirty="0"/>
              <a:t>A megbízási szerződés nem eredményre, hanem tevékenység végzésére irányul </a:t>
            </a:r>
            <a:r>
              <a:rPr lang="hu-HU" dirty="0"/>
              <a:t>(pl. könyvelő adózással kapcsolatos feladatokat lát el)</a:t>
            </a:r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973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964BE-7249-6EC2-C47A-1852EF42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4DEF1A5-BAC5-D3AB-BE01-D666B255AEEC}"/>
              </a:ext>
            </a:extLst>
          </p:cNvPr>
          <p:cNvSpPr txBox="1"/>
          <p:nvPr/>
        </p:nvSpPr>
        <p:spPr>
          <a:xfrm>
            <a:off x="646111" y="1999716"/>
            <a:ext cx="2939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Munkajogviszony: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Munkavégzésre irányul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Nincs konkrét cél, amit a munkavégzésnek el kell érnie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6AA6AEC-560D-E93E-2D5A-6A73460D09F7}"/>
              </a:ext>
            </a:extLst>
          </p:cNvPr>
          <p:cNvSpPr txBox="1"/>
          <p:nvPr/>
        </p:nvSpPr>
        <p:spPr>
          <a:xfrm>
            <a:off x="3878595" y="1999716"/>
            <a:ext cx="29397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Vállalkozási szerződés: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Eredménykötelem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vállalkozó saját munkaerejével egy művet hoz létre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szerződés tárgya a </a:t>
            </a:r>
            <a:r>
              <a:rPr lang="hu-HU" b="1" dirty="0"/>
              <a:t>mű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szerződés teljesítésének feltétele a mű létrehozása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F7707B3-5FC6-0A40-8284-CCD7D47CC9C1}"/>
              </a:ext>
            </a:extLst>
          </p:cNvPr>
          <p:cNvSpPr txBox="1"/>
          <p:nvPr/>
        </p:nvSpPr>
        <p:spPr>
          <a:xfrm>
            <a:off x="7998864" y="1999716"/>
            <a:ext cx="29397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Megbízási szerződés: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Tevékenység végzésére irányul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tevékenységtől valamilyen eredmény várható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tevékenységet úgy kell végezni, mintha saját ügyében járna el valaki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eredmény bekövetkezése nem feltétele a szerződés teljesítésének</a:t>
            </a:r>
          </a:p>
        </p:txBody>
      </p:sp>
    </p:spTree>
    <p:extLst>
      <p:ext uri="{BB962C8B-B14F-4D97-AF65-F5344CB8AC3E}">
        <p14:creationId xmlns:p14="http://schemas.microsoft.com/office/powerpoint/2010/main" val="401524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A4205-B299-41FD-0665-20805955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DCFE8C-ECA6-0998-F584-3AB7E773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9518"/>
            <a:ext cx="8946541" cy="4658881"/>
          </a:xfrm>
        </p:spPr>
        <p:txBody>
          <a:bodyPr>
            <a:normAutofit/>
          </a:bodyPr>
          <a:lstStyle/>
          <a:p>
            <a:r>
              <a:rPr lang="hu-HU" dirty="0"/>
              <a:t>Döntsd el, hogy az alábbi feladatok elvégzésére milyen munkavégzésre irányuló jogviszony lehet irányadó</a:t>
            </a:r>
          </a:p>
          <a:p>
            <a:pPr lvl="1"/>
            <a:r>
              <a:rPr lang="hu-HU" dirty="0"/>
              <a:t>Szobor elkészítése</a:t>
            </a:r>
          </a:p>
          <a:p>
            <a:pPr lvl="1"/>
            <a:r>
              <a:rPr lang="hu-HU" dirty="0"/>
              <a:t>Adóbevallás elkészítése</a:t>
            </a:r>
          </a:p>
          <a:p>
            <a:pPr lvl="1"/>
            <a:r>
              <a:rPr lang="hu-HU" dirty="0"/>
              <a:t>Tanítás</a:t>
            </a:r>
          </a:p>
          <a:p>
            <a:r>
              <a:rPr lang="hu-HU" dirty="0"/>
              <a:t>A munkáltató/megrendelő/megbízó jogosult-e a következőkre?</a:t>
            </a:r>
          </a:p>
          <a:p>
            <a:pPr lvl="1"/>
            <a:r>
              <a:rPr lang="hu-HU" dirty="0"/>
              <a:t>Meghatározni, hogy a másik fél mikor végzi a munkáját.</a:t>
            </a:r>
          </a:p>
          <a:p>
            <a:pPr lvl="1"/>
            <a:r>
              <a:rPr lang="hu-HU" dirty="0"/>
              <a:t>Meghatározni, hogy a másik fél milyen feladatokat lásson el.</a:t>
            </a:r>
          </a:p>
          <a:p>
            <a:r>
              <a:rPr lang="hu-HU" dirty="0"/>
              <a:t>A munkáltató/megrendelő/megbízó köteles-e a következőkre?</a:t>
            </a:r>
          </a:p>
          <a:p>
            <a:pPr lvl="1"/>
            <a:r>
              <a:rPr lang="hu-HU" dirty="0"/>
              <a:t>Munkavégzés eszközeinek biztosítása.</a:t>
            </a:r>
          </a:p>
          <a:p>
            <a:pPr lvl="1"/>
            <a:r>
              <a:rPr lang="hu-HU" dirty="0"/>
              <a:t>Munkavégzés helyének biztosítása.</a:t>
            </a:r>
          </a:p>
        </p:txBody>
      </p:sp>
    </p:spTree>
    <p:extLst>
      <p:ext uri="{BB962C8B-B14F-4D97-AF65-F5344CB8AC3E}">
        <p14:creationId xmlns:p14="http://schemas.microsoft.com/office/powerpoint/2010/main" val="104249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6852F-3F46-9251-8D37-08FA94154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munkajogviszonyról általában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EE8BA6-2B34-4B84-604B-3ACE8A78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rmAutofit/>
          </a:bodyPr>
          <a:lstStyle/>
          <a:p>
            <a:r>
              <a:rPr lang="hu-HU" dirty="0"/>
              <a:t>A munkaviszony létrejötte, tartalma, megszűnése</a:t>
            </a:r>
          </a:p>
          <a:p>
            <a:endParaRPr lang="hu-HU" dirty="0"/>
          </a:p>
          <a:p>
            <a:endParaRPr lang="hu-HU" sz="1200" dirty="0"/>
          </a:p>
          <a:p>
            <a:endParaRPr lang="hu-HU" sz="1200" dirty="0"/>
          </a:p>
          <a:p>
            <a:r>
              <a:rPr lang="hu-HU" sz="1200" dirty="0"/>
              <a:t>Dr. Szijártó István</a:t>
            </a:r>
          </a:p>
          <a:p>
            <a:r>
              <a:rPr lang="hu-HU" sz="1200" dirty="0">
                <a:hlinkClick r:id="rId2"/>
              </a:rPr>
              <a:t>Szijarto.istvan@ajk.pte.hu</a:t>
            </a:r>
            <a:endParaRPr lang="hu-HU" sz="1200" dirty="0"/>
          </a:p>
          <a:p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719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147AD1-BF94-77B0-EC37-3E115E44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munkajogviszony fogalma, lényege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7E56F5-323F-00DA-4C40-E3B011B2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Munkajogviszony: </a:t>
            </a:r>
            <a:r>
              <a:rPr lang="hu-HU" dirty="0"/>
              <a:t>a munkavállaló és a munkáltató között fennálló </a:t>
            </a:r>
            <a:r>
              <a:rPr lang="hu-HU" b="1" dirty="0"/>
              <a:t>munkavégzésre irányuló jogviszony</a:t>
            </a:r>
          </a:p>
          <a:p>
            <a:pPr lvl="1"/>
            <a:r>
              <a:rPr lang="hu-HU" b="1" dirty="0"/>
              <a:t>Tárgya: </a:t>
            </a:r>
            <a:r>
              <a:rPr lang="hu-HU" dirty="0"/>
              <a:t>maga a munkavégzés (ellentétben a vállalkozási szerződéssel, amelynek tárgya a munkavégzéssel előállítható eredmény)</a:t>
            </a:r>
          </a:p>
          <a:p>
            <a:pPr lvl="1"/>
            <a:r>
              <a:rPr lang="hu-HU" b="1" dirty="0"/>
              <a:t>Függőségi viszony: </a:t>
            </a:r>
            <a:r>
              <a:rPr lang="hu-HU" dirty="0"/>
              <a:t>a munkavállaló a munkáltató utasításainak megfelelően munkát végez</a:t>
            </a:r>
          </a:p>
          <a:p>
            <a:r>
              <a:rPr lang="hu-HU" b="1" dirty="0"/>
              <a:t>Önálló szabályozási környezet: </a:t>
            </a:r>
            <a:r>
              <a:rPr lang="hu-HU" dirty="0"/>
              <a:t>munka törvénykönyve és kollektív szerződések, továbbá rendeletek</a:t>
            </a:r>
          </a:p>
          <a:p>
            <a:pPr lvl="1"/>
            <a:r>
              <a:rPr lang="hu-HU" b="1" dirty="0"/>
              <a:t>A munka törvénykönyve </a:t>
            </a:r>
            <a:r>
              <a:rPr lang="hu-HU" dirty="0"/>
              <a:t>szabályozza a munkajogviszonnyal kapcsolatos legfőbb kérdéseket (munkaviszony létesítése, munkaszerződés, munkaviszony módosítása, munkaviszony megszűntetése, a felek jogai és kötelezettségei)</a:t>
            </a:r>
          </a:p>
          <a:p>
            <a:pPr lvl="1"/>
            <a:r>
              <a:rPr lang="hu-HU" b="1" dirty="0"/>
              <a:t>A kollektív szerződések </a:t>
            </a:r>
            <a:r>
              <a:rPr lang="hu-HU" dirty="0"/>
              <a:t>a munka törvénykönyvében eltérést engedő szabályokat egészíthetik ki (pl. több szabadság biztosítható, bérpótlékrendszer alakítható ki a kötelezően előírton túlmenően, szabályozható a túlmunka, munkaidőkeret szabható meg)</a:t>
            </a:r>
          </a:p>
          <a:p>
            <a:pPr lvl="2"/>
            <a:r>
              <a:rPr lang="hu-HU" dirty="0"/>
              <a:t>A kollektív szerződést a munkáltató és a munkavállalói érdekképviselet, azaz </a:t>
            </a:r>
            <a:r>
              <a:rPr lang="hu-HU" b="1" dirty="0"/>
              <a:t>a szakszervezet tárgyalják.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130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1002</Words>
  <Application>Microsoft Office PowerPoint</Application>
  <PresentationFormat>Szélesvásznú</PresentationFormat>
  <Paragraphs>146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Munkavégzésre irányuló jogviszonyok</vt:lpstr>
      <vt:lpstr>A munkavégzésre irányuló jogviszonyok lényege</vt:lpstr>
      <vt:lpstr>A munkaviszony</vt:lpstr>
      <vt:lpstr>Vállalkozási szerződés</vt:lpstr>
      <vt:lpstr>Megbízási szerződés</vt:lpstr>
      <vt:lpstr>Összegzés </vt:lpstr>
      <vt:lpstr>Feladat</vt:lpstr>
      <vt:lpstr>A munkajogviszonyról általában</vt:lpstr>
      <vt:lpstr>A munkajogviszony fogalma, lényege</vt:lpstr>
      <vt:lpstr>A munkajogviszony alanyai, a felek jogai és kötelezettségei</vt:lpstr>
      <vt:lpstr>Speciális szabályok a munkajogban</vt:lpstr>
      <vt:lpstr>A munkaviszony létrejötte és megszűnése</vt:lpstr>
      <vt:lpstr>A munkajogviszonnyal járó adózási kötelezettség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Dr. Szijártó István</dc:creator>
  <cp:lastModifiedBy>Dr. Szijártó István</cp:lastModifiedBy>
  <cp:revision>1</cp:revision>
  <dcterms:created xsi:type="dcterms:W3CDTF">2022-09-26T09:07:16Z</dcterms:created>
  <dcterms:modified xsi:type="dcterms:W3CDTF">2022-10-03T11:26:22Z</dcterms:modified>
</cp:coreProperties>
</file>