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zijártó István" userId="5994535f-2393-4dfc-88af-11fbcce97a30" providerId="ADAL" clId="{861C3D5E-5661-4C78-89C7-5EA94414AD71}"/>
    <pc:docChg chg="custSel addSld modSld">
      <pc:chgData name="Dr. Szijártó István" userId="5994535f-2393-4dfc-88af-11fbcce97a30" providerId="ADAL" clId="{861C3D5E-5661-4C78-89C7-5EA94414AD71}" dt="2022-09-30T08:25:49.442" v="1317" actId="27636"/>
      <pc:docMkLst>
        <pc:docMk/>
      </pc:docMkLst>
      <pc:sldChg chg="modSp mod">
        <pc:chgData name="Dr. Szijártó István" userId="5994535f-2393-4dfc-88af-11fbcce97a30" providerId="ADAL" clId="{861C3D5E-5661-4C78-89C7-5EA94414AD71}" dt="2022-09-30T08:02:20.870" v="5" actId="27636"/>
        <pc:sldMkLst>
          <pc:docMk/>
          <pc:sldMk cId="2481100797" sldId="256"/>
        </pc:sldMkLst>
        <pc:spChg chg="mod">
          <ac:chgData name="Dr. Szijártó István" userId="5994535f-2393-4dfc-88af-11fbcce97a30" providerId="ADAL" clId="{861C3D5E-5661-4C78-89C7-5EA94414AD71}" dt="2022-09-30T08:02:20.870" v="5" actId="27636"/>
          <ac:spMkLst>
            <pc:docMk/>
            <pc:sldMk cId="2481100797" sldId="256"/>
            <ac:spMk id="3" creationId="{55EE8BA6-2B34-4B84-604B-3ACE8A78950B}"/>
          </ac:spMkLst>
        </pc:spChg>
      </pc:sldChg>
      <pc:sldChg chg="modSp mod">
        <pc:chgData name="Dr. Szijártó István" userId="5994535f-2393-4dfc-88af-11fbcce97a30" providerId="ADAL" clId="{861C3D5E-5661-4C78-89C7-5EA94414AD71}" dt="2022-09-30T08:03:16.692" v="100" actId="20577"/>
        <pc:sldMkLst>
          <pc:docMk/>
          <pc:sldMk cId="2832793277" sldId="257"/>
        </pc:sldMkLst>
        <pc:spChg chg="mod">
          <ac:chgData name="Dr. Szijártó István" userId="5994535f-2393-4dfc-88af-11fbcce97a30" providerId="ADAL" clId="{861C3D5E-5661-4C78-89C7-5EA94414AD71}" dt="2022-09-30T08:03:16.692" v="100" actId="20577"/>
          <ac:spMkLst>
            <pc:docMk/>
            <pc:sldMk cId="2832793277" sldId="257"/>
            <ac:spMk id="3" creationId="{1291FC52-D2AC-040B-00B9-D4146CE9166A}"/>
          </ac:spMkLst>
        </pc:spChg>
      </pc:sldChg>
      <pc:sldChg chg="modSp mod">
        <pc:chgData name="Dr. Szijártó István" userId="5994535f-2393-4dfc-88af-11fbcce97a30" providerId="ADAL" clId="{861C3D5E-5661-4C78-89C7-5EA94414AD71}" dt="2022-09-30T08:07:39.343" v="377" actId="27636"/>
        <pc:sldMkLst>
          <pc:docMk/>
          <pc:sldMk cId="2661662628" sldId="259"/>
        </pc:sldMkLst>
        <pc:spChg chg="mod">
          <ac:chgData name="Dr. Szijártó István" userId="5994535f-2393-4dfc-88af-11fbcce97a30" providerId="ADAL" clId="{861C3D5E-5661-4C78-89C7-5EA94414AD71}" dt="2022-09-30T08:07:39.343" v="377" actId="27636"/>
          <ac:spMkLst>
            <pc:docMk/>
            <pc:sldMk cId="2661662628" sldId="259"/>
            <ac:spMk id="3" creationId="{B3BF7A8E-DB17-B60B-4C1D-DA19DD67C1DD}"/>
          </ac:spMkLst>
        </pc:spChg>
      </pc:sldChg>
      <pc:sldChg chg="modSp new mod">
        <pc:chgData name="Dr. Szijártó István" userId="5994535f-2393-4dfc-88af-11fbcce97a30" providerId="ADAL" clId="{861C3D5E-5661-4C78-89C7-5EA94414AD71}" dt="2022-09-30T08:25:49.442" v="1317" actId="27636"/>
        <pc:sldMkLst>
          <pc:docMk/>
          <pc:sldMk cId="1462611946" sldId="264"/>
        </pc:sldMkLst>
        <pc:spChg chg="mod">
          <ac:chgData name="Dr. Szijártó István" userId="5994535f-2393-4dfc-88af-11fbcce97a30" providerId="ADAL" clId="{861C3D5E-5661-4C78-89C7-5EA94414AD71}" dt="2022-09-30T08:14:22.226" v="391" actId="20577"/>
          <ac:spMkLst>
            <pc:docMk/>
            <pc:sldMk cId="1462611946" sldId="264"/>
            <ac:spMk id="2" creationId="{E1756790-9F61-3D27-D1F0-EBE5B9F7B008}"/>
          </ac:spMkLst>
        </pc:spChg>
        <pc:spChg chg="mod">
          <ac:chgData name="Dr. Szijártó István" userId="5994535f-2393-4dfc-88af-11fbcce97a30" providerId="ADAL" clId="{861C3D5E-5661-4C78-89C7-5EA94414AD71}" dt="2022-09-30T08:25:49.442" v="1317" actId="27636"/>
          <ac:spMkLst>
            <pc:docMk/>
            <pc:sldMk cId="1462611946" sldId="264"/>
            <ac:spMk id="3" creationId="{A45382B8-0D4B-4815-24AE-0F8C7AFB110B}"/>
          </ac:spMkLst>
        </pc:spChg>
      </pc:sldChg>
    </pc:docChg>
  </pc:docChgLst>
  <pc:docChgLst>
    <pc:chgData name="Dr. Szijártó István" userId="5994535f-2393-4dfc-88af-11fbcce97a30" providerId="ADAL" clId="{82174753-83D8-4DBF-A69F-11A597470A71}"/>
    <pc:docChg chg="undo custSel addSld modSld">
      <pc:chgData name="Dr. Szijártó István" userId="5994535f-2393-4dfc-88af-11fbcce97a30" providerId="ADAL" clId="{82174753-83D8-4DBF-A69F-11A597470A71}" dt="2022-09-27T09:20:57.591" v="4528"/>
      <pc:docMkLst>
        <pc:docMk/>
      </pc:docMkLst>
      <pc:sldChg chg="modSp mod">
        <pc:chgData name="Dr. Szijártó István" userId="5994535f-2393-4dfc-88af-11fbcce97a30" providerId="ADAL" clId="{82174753-83D8-4DBF-A69F-11A597470A71}" dt="2022-09-26T12:18:45.634" v="119" actId="20577"/>
        <pc:sldMkLst>
          <pc:docMk/>
          <pc:sldMk cId="2481100797" sldId="256"/>
        </pc:sldMkLst>
        <pc:spChg chg="mod">
          <ac:chgData name="Dr. Szijártó István" userId="5994535f-2393-4dfc-88af-11fbcce97a30" providerId="ADAL" clId="{82174753-83D8-4DBF-A69F-11A597470A71}" dt="2022-09-26T12:18:14.076" v="31" actId="20577"/>
          <ac:spMkLst>
            <pc:docMk/>
            <pc:sldMk cId="2481100797" sldId="256"/>
            <ac:spMk id="2" creationId="{E7C6852F-3F46-9251-8D37-08FA94154FB3}"/>
          </ac:spMkLst>
        </pc:spChg>
        <pc:spChg chg="mod">
          <ac:chgData name="Dr. Szijártó István" userId="5994535f-2393-4dfc-88af-11fbcce97a30" providerId="ADAL" clId="{82174753-83D8-4DBF-A69F-11A597470A71}" dt="2022-09-26T12:18:45.634" v="119" actId="20577"/>
          <ac:spMkLst>
            <pc:docMk/>
            <pc:sldMk cId="2481100797" sldId="256"/>
            <ac:spMk id="3" creationId="{55EE8BA6-2B34-4B84-604B-3ACE8A78950B}"/>
          </ac:spMkLst>
        </pc:spChg>
      </pc:sldChg>
      <pc:sldChg chg="modSp new mod">
        <pc:chgData name="Dr. Szijártó István" userId="5994535f-2393-4dfc-88af-11fbcce97a30" providerId="ADAL" clId="{82174753-83D8-4DBF-A69F-11A597470A71}" dt="2022-09-27T07:54:16.899" v="1744" actId="27636"/>
        <pc:sldMkLst>
          <pc:docMk/>
          <pc:sldMk cId="2832793277" sldId="257"/>
        </pc:sldMkLst>
        <pc:spChg chg="mod">
          <ac:chgData name="Dr. Szijártó István" userId="5994535f-2393-4dfc-88af-11fbcce97a30" providerId="ADAL" clId="{82174753-83D8-4DBF-A69F-11A597470A71}" dt="2022-09-27T07:33:44.133" v="158" actId="20577"/>
          <ac:spMkLst>
            <pc:docMk/>
            <pc:sldMk cId="2832793277" sldId="257"/>
            <ac:spMk id="2" creationId="{E7859F98-EC9C-F020-485D-CB614F30946B}"/>
          </ac:spMkLst>
        </pc:spChg>
        <pc:spChg chg="mod">
          <ac:chgData name="Dr. Szijártó István" userId="5994535f-2393-4dfc-88af-11fbcce97a30" providerId="ADAL" clId="{82174753-83D8-4DBF-A69F-11A597470A71}" dt="2022-09-27T07:54:16.899" v="1744" actId="27636"/>
          <ac:spMkLst>
            <pc:docMk/>
            <pc:sldMk cId="2832793277" sldId="257"/>
            <ac:spMk id="3" creationId="{1291FC52-D2AC-040B-00B9-D4146CE9166A}"/>
          </ac:spMkLst>
        </pc:spChg>
      </pc:sldChg>
      <pc:sldChg chg="modSp new mod">
        <pc:chgData name="Dr. Szijártó István" userId="5994535f-2393-4dfc-88af-11fbcce97a30" providerId="ADAL" clId="{82174753-83D8-4DBF-A69F-11A597470A71}" dt="2022-09-27T07:53:19.438" v="1712" actId="27636"/>
        <pc:sldMkLst>
          <pc:docMk/>
          <pc:sldMk cId="3180872688" sldId="258"/>
        </pc:sldMkLst>
        <pc:spChg chg="mod">
          <ac:chgData name="Dr. Szijártó István" userId="5994535f-2393-4dfc-88af-11fbcce97a30" providerId="ADAL" clId="{82174753-83D8-4DBF-A69F-11A597470A71}" dt="2022-09-27T07:43:09.950" v="793" actId="20577"/>
          <ac:spMkLst>
            <pc:docMk/>
            <pc:sldMk cId="3180872688" sldId="258"/>
            <ac:spMk id="2" creationId="{917E412B-2107-1EA2-1A23-DFD94DD5E258}"/>
          </ac:spMkLst>
        </pc:spChg>
        <pc:spChg chg="mod">
          <ac:chgData name="Dr. Szijártó István" userId="5994535f-2393-4dfc-88af-11fbcce97a30" providerId="ADAL" clId="{82174753-83D8-4DBF-A69F-11A597470A71}" dt="2022-09-27T07:53:19.438" v="1712" actId="27636"/>
          <ac:spMkLst>
            <pc:docMk/>
            <pc:sldMk cId="3180872688" sldId="258"/>
            <ac:spMk id="3" creationId="{E5EE45A0-0B1A-6DDD-548C-4422E69B1BDA}"/>
          </ac:spMkLst>
        </pc:spChg>
      </pc:sldChg>
      <pc:sldChg chg="modSp new mod">
        <pc:chgData name="Dr. Szijártó István" userId="5994535f-2393-4dfc-88af-11fbcce97a30" providerId="ADAL" clId="{82174753-83D8-4DBF-A69F-11A597470A71}" dt="2022-09-27T08:05:35.447" v="2321" actId="20577"/>
        <pc:sldMkLst>
          <pc:docMk/>
          <pc:sldMk cId="2661662628" sldId="259"/>
        </pc:sldMkLst>
        <pc:spChg chg="mod">
          <ac:chgData name="Dr. Szijártó István" userId="5994535f-2393-4dfc-88af-11fbcce97a30" providerId="ADAL" clId="{82174753-83D8-4DBF-A69F-11A597470A71}" dt="2022-09-27T07:54:29.616" v="1806" actId="20577"/>
          <ac:spMkLst>
            <pc:docMk/>
            <pc:sldMk cId="2661662628" sldId="259"/>
            <ac:spMk id="2" creationId="{B9E78174-C24B-56F5-8A74-AABC505C44B0}"/>
          </ac:spMkLst>
        </pc:spChg>
        <pc:spChg chg="mod">
          <ac:chgData name="Dr. Szijártó István" userId="5994535f-2393-4dfc-88af-11fbcce97a30" providerId="ADAL" clId="{82174753-83D8-4DBF-A69F-11A597470A71}" dt="2022-09-27T08:05:35.447" v="2321" actId="20577"/>
          <ac:spMkLst>
            <pc:docMk/>
            <pc:sldMk cId="2661662628" sldId="259"/>
            <ac:spMk id="3" creationId="{B3BF7A8E-DB17-B60B-4C1D-DA19DD67C1DD}"/>
          </ac:spMkLst>
        </pc:spChg>
      </pc:sldChg>
      <pc:sldChg chg="modSp new mod">
        <pc:chgData name="Dr. Szijártó István" userId="5994535f-2393-4dfc-88af-11fbcce97a30" providerId="ADAL" clId="{82174753-83D8-4DBF-A69F-11A597470A71}" dt="2022-09-27T09:03:01.296" v="3196" actId="20577"/>
        <pc:sldMkLst>
          <pc:docMk/>
          <pc:sldMk cId="478250202" sldId="260"/>
        </pc:sldMkLst>
        <pc:spChg chg="mod">
          <ac:chgData name="Dr. Szijártó István" userId="5994535f-2393-4dfc-88af-11fbcce97a30" providerId="ADAL" clId="{82174753-83D8-4DBF-A69F-11A597470A71}" dt="2022-09-27T09:03:01.296" v="3196" actId="20577"/>
          <ac:spMkLst>
            <pc:docMk/>
            <pc:sldMk cId="478250202" sldId="260"/>
            <ac:spMk id="2" creationId="{791D86A5-82F4-D95B-A187-B3AE7E08DAE5}"/>
          </ac:spMkLst>
        </pc:spChg>
        <pc:spChg chg="mod">
          <ac:chgData name="Dr. Szijártó István" userId="5994535f-2393-4dfc-88af-11fbcce97a30" providerId="ADAL" clId="{82174753-83D8-4DBF-A69F-11A597470A71}" dt="2022-09-27T08:58:52.197" v="3183" actId="113"/>
          <ac:spMkLst>
            <pc:docMk/>
            <pc:sldMk cId="478250202" sldId="260"/>
            <ac:spMk id="3" creationId="{9DF937C0-9CED-5510-9BC6-A29B74E86F99}"/>
          </ac:spMkLst>
        </pc:spChg>
      </pc:sldChg>
      <pc:sldChg chg="modSp new mod">
        <pc:chgData name="Dr. Szijártó István" userId="5994535f-2393-4dfc-88af-11fbcce97a30" providerId="ADAL" clId="{82174753-83D8-4DBF-A69F-11A597470A71}" dt="2022-09-27T09:16:35.632" v="4104" actId="20577"/>
        <pc:sldMkLst>
          <pc:docMk/>
          <pc:sldMk cId="937649460" sldId="261"/>
        </pc:sldMkLst>
        <pc:spChg chg="mod">
          <ac:chgData name="Dr. Szijártó István" userId="5994535f-2393-4dfc-88af-11fbcce97a30" providerId="ADAL" clId="{82174753-83D8-4DBF-A69F-11A597470A71}" dt="2022-09-27T09:14:12.624" v="3643" actId="20577"/>
          <ac:spMkLst>
            <pc:docMk/>
            <pc:sldMk cId="937649460" sldId="261"/>
            <ac:spMk id="2" creationId="{204CE0CB-D75B-D0E6-2FAB-576B5CA5B3ED}"/>
          </ac:spMkLst>
        </pc:spChg>
        <pc:spChg chg="mod">
          <ac:chgData name="Dr. Szijártó István" userId="5994535f-2393-4dfc-88af-11fbcce97a30" providerId="ADAL" clId="{82174753-83D8-4DBF-A69F-11A597470A71}" dt="2022-09-27T09:16:35.632" v="4104" actId="20577"/>
          <ac:spMkLst>
            <pc:docMk/>
            <pc:sldMk cId="937649460" sldId="261"/>
            <ac:spMk id="3" creationId="{07436BF4-6DDD-A7A7-154E-B44D816D2752}"/>
          </ac:spMkLst>
        </pc:spChg>
      </pc:sldChg>
      <pc:sldChg chg="modSp new mod">
        <pc:chgData name="Dr. Szijártó István" userId="5994535f-2393-4dfc-88af-11fbcce97a30" providerId="ADAL" clId="{82174753-83D8-4DBF-A69F-11A597470A71}" dt="2022-09-27T09:19:06.937" v="4498" actId="5793"/>
        <pc:sldMkLst>
          <pc:docMk/>
          <pc:sldMk cId="133331561" sldId="262"/>
        </pc:sldMkLst>
        <pc:spChg chg="mod">
          <ac:chgData name="Dr. Szijártó István" userId="5994535f-2393-4dfc-88af-11fbcce97a30" providerId="ADAL" clId="{82174753-83D8-4DBF-A69F-11A597470A71}" dt="2022-09-27T09:17:03.072" v="4140" actId="20577"/>
          <ac:spMkLst>
            <pc:docMk/>
            <pc:sldMk cId="133331561" sldId="262"/>
            <ac:spMk id="2" creationId="{9CF2376A-119F-3879-479E-7BB7A1EF20CC}"/>
          </ac:spMkLst>
        </pc:spChg>
        <pc:spChg chg="mod">
          <ac:chgData name="Dr. Szijártó István" userId="5994535f-2393-4dfc-88af-11fbcce97a30" providerId="ADAL" clId="{82174753-83D8-4DBF-A69F-11A597470A71}" dt="2022-09-27T09:19:06.937" v="4498" actId="5793"/>
          <ac:spMkLst>
            <pc:docMk/>
            <pc:sldMk cId="133331561" sldId="262"/>
            <ac:spMk id="3" creationId="{A20F3966-9729-D32A-99D3-E2623CC678AB}"/>
          </ac:spMkLst>
        </pc:spChg>
      </pc:sldChg>
      <pc:sldChg chg="addSp delSp modSp new mod setBg addAnim delAnim">
        <pc:chgData name="Dr. Szijártó István" userId="5994535f-2393-4dfc-88af-11fbcce97a30" providerId="ADAL" clId="{82174753-83D8-4DBF-A69F-11A597470A71}" dt="2022-09-27T09:20:57.591" v="4528"/>
        <pc:sldMkLst>
          <pc:docMk/>
          <pc:sldMk cId="1748294" sldId="263"/>
        </pc:sldMkLst>
        <pc:spChg chg="mod">
          <ac:chgData name="Dr. Szijártó István" userId="5994535f-2393-4dfc-88af-11fbcce97a30" providerId="ADAL" clId="{82174753-83D8-4DBF-A69F-11A597470A71}" dt="2022-09-27T09:20:57.591" v="4527" actId="26606"/>
          <ac:spMkLst>
            <pc:docMk/>
            <pc:sldMk cId="1748294" sldId="263"/>
            <ac:spMk id="2" creationId="{0DF59891-A911-FDAC-3C8D-F975E6CF7F81}"/>
          </ac:spMkLst>
        </pc:spChg>
        <pc:spChg chg="del">
          <ac:chgData name="Dr. Szijártó István" userId="5994535f-2393-4dfc-88af-11fbcce97a30" providerId="ADAL" clId="{82174753-83D8-4DBF-A69F-11A597470A71}" dt="2022-09-27T09:20:47.665" v="4521" actId="478"/>
          <ac:spMkLst>
            <pc:docMk/>
            <pc:sldMk cId="1748294" sldId="263"/>
            <ac:spMk id="3" creationId="{185C2DBE-8635-936F-5E1D-1F96630D74D6}"/>
          </ac:spMkLst>
        </pc:spChg>
        <pc:spChg chg="add del">
          <ac:chgData name="Dr. Szijártó István" userId="5994535f-2393-4dfc-88af-11fbcce97a30" providerId="ADAL" clId="{82174753-83D8-4DBF-A69F-11A597470A71}" dt="2022-09-27T09:20:54.760" v="4524" actId="26606"/>
          <ac:spMkLst>
            <pc:docMk/>
            <pc:sldMk cId="1748294" sldId="263"/>
            <ac:spMk id="11" creationId="{1653AB08-C531-42A8-AA8D-C2ABAE87CCE6}"/>
          </ac:spMkLst>
        </pc:spChg>
        <pc:spChg chg="add del">
          <ac:chgData name="Dr. Szijártó István" userId="5994535f-2393-4dfc-88af-11fbcce97a30" providerId="ADAL" clId="{82174753-83D8-4DBF-A69F-11A597470A71}" dt="2022-09-27T09:20:54.760" v="4524" actId="26606"/>
          <ac:spMkLst>
            <pc:docMk/>
            <pc:sldMk cId="1748294" sldId="263"/>
            <ac:spMk id="17" creationId="{CED2641B-4430-4CF4-89AB-3FADDD630F25}"/>
          </ac:spMkLst>
        </pc:spChg>
        <pc:spChg chg="add del">
          <ac:chgData name="Dr. Szijártó István" userId="5994535f-2393-4dfc-88af-11fbcce97a30" providerId="ADAL" clId="{82174753-83D8-4DBF-A69F-11A597470A71}" dt="2022-09-27T09:20:57.536" v="4526" actId="26606"/>
          <ac:spMkLst>
            <pc:docMk/>
            <pc:sldMk cId="1748294" sldId="263"/>
            <ac:spMk id="26" creationId="{1653AB08-C531-42A8-AA8D-C2ABAE87CCE6}"/>
          </ac:spMkLst>
        </pc:spChg>
        <pc:spChg chg="add del">
          <ac:chgData name="Dr. Szijártó István" userId="5994535f-2393-4dfc-88af-11fbcce97a30" providerId="ADAL" clId="{82174753-83D8-4DBF-A69F-11A597470A71}" dt="2022-09-27T09:20:57.536" v="4526" actId="26606"/>
          <ac:spMkLst>
            <pc:docMk/>
            <pc:sldMk cId="1748294" sldId="263"/>
            <ac:spMk id="27" creationId="{4A050BCC-0CE3-4398-8A11-7F2AFE71810D}"/>
          </ac:spMkLst>
        </pc:spChg>
        <pc:spChg chg="add del">
          <ac:chgData name="Dr. Szijártó István" userId="5994535f-2393-4dfc-88af-11fbcce97a30" providerId="ADAL" clId="{82174753-83D8-4DBF-A69F-11A597470A71}" dt="2022-09-27T09:20:57.536" v="4526" actId="26606"/>
          <ac:spMkLst>
            <pc:docMk/>
            <pc:sldMk cId="1748294" sldId="263"/>
            <ac:spMk id="31" creationId="{9A868E46-760C-4803-96E3-94D7FF55D339}"/>
          </ac:spMkLst>
        </pc:spChg>
        <pc:spChg chg="add del">
          <ac:chgData name="Dr. Szijártó István" userId="5994535f-2393-4dfc-88af-11fbcce97a30" providerId="ADAL" clId="{82174753-83D8-4DBF-A69F-11A597470A71}" dt="2022-09-27T09:20:57.536" v="4526" actId="26606"/>
          <ac:spMkLst>
            <pc:docMk/>
            <pc:sldMk cId="1748294" sldId="263"/>
            <ac:spMk id="32" creationId="{CED2641B-4430-4CF4-89AB-3FADDD630F25}"/>
          </ac:spMkLst>
        </pc:spChg>
        <pc:spChg chg="add del">
          <ac:chgData name="Dr. Szijártó István" userId="5994535f-2393-4dfc-88af-11fbcce97a30" providerId="ADAL" clId="{82174753-83D8-4DBF-A69F-11A597470A71}" dt="2022-09-27T09:20:57.536" v="4526" actId="26606"/>
          <ac:spMkLst>
            <pc:docMk/>
            <pc:sldMk cId="1748294" sldId="263"/>
            <ac:spMk id="34" creationId="{859FEF9A-9073-4D0C-AE3F-4B05B7C78A93}"/>
          </ac:spMkLst>
        </pc:spChg>
        <pc:spChg chg="add">
          <ac:chgData name="Dr. Szijártó István" userId="5994535f-2393-4dfc-88af-11fbcce97a30" providerId="ADAL" clId="{82174753-83D8-4DBF-A69F-11A597470A71}" dt="2022-09-27T09:20:57.591" v="4527" actId="26606"/>
          <ac:spMkLst>
            <pc:docMk/>
            <pc:sldMk cId="1748294" sldId="263"/>
            <ac:spMk id="38" creationId="{1653AB08-C531-42A8-AA8D-C2ABAE87CCE6}"/>
          </ac:spMkLst>
        </pc:spChg>
        <pc:spChg chg="add">
          <ac:chgData name="Dr. Szijártó István" userId="5994535f-2393-4dfc-88af-11fbcce97a30" providerId="ADAL" clId="{82174753-83D8-4DBF-A69F-11A597470A71}" dt="2022-09-27T09:20:57.591" v="4527" actId="26606"/>
          <ac:spMkLst>
            <pc:docMk/>
            <pc:sldMk cId="1748294" sldId="263"/>
            <ac:spMk id="41" creationId="{CED2641B-4430-4CF4-89AB-3FADDD630F25}"/>
          </ac:spMkLst>
        </pc:spChg>
        <pc:picChg chg="add del">
          <ac:chgData name="Dr. Szijártó István" userId="5994535f-2393-4dfc-88af-11fbcce97a30" providerId="ADAL" clId="{82174753-83D8-4DBF-A69F-11A597470A71}" dt="2022-09-27T09:20:54.760" v="4524" actId="26606"/>
          <ac:picMkLst>
            <pc:docMk/>
            <pc:sldMk cId="1748294" sldId="263"/>
            <ac:picMk id="7" creationId="{5D2D844C-AB64-4A03-80BE-33212E61DD07}"/>
          </ac:picMkLst>
        </pc:picChg>
        <pc:picChg chg="add del">
          <ac:chgData name="Dr. Szijártó István" userId="5994535f-2393-4dfc-88af-11fbcce97a30" providerId="ADAL" clId="{82174753-83D8-4DBF-A69F-11A597470A71}" dt="2022-09-27T09:20:54.760" v="4524" actId="26606"/>
          <ac:picMkLst>
            <pc:docMk/>
            <pc:sldMk cId="1748294" sldId="263"/>
            <ac:picMk id="9" creationId="{CAAD0E9B-89C2-4268-98B4-BA7BFFF2C705}"/>
          </ac:picMkLst>
        </pc:picChg>
        <pc:picChg chg="add del">
          <ac:chgData name="Dr. Szijártó István" userId="5994535f-2393-4dfc-88af-11fbcce97a30" providerId="ADAL" clId="{82174753-83D8-4DBF-A69F-11A597470A71}" dt="2022-09-27T09:20:54.760" v="4524" actId="26606"/>
          <ac:picMkLst>
            <pc:docMk/>
            <pc:sldMk cId="1748294" sldId="263"/>
            <ac:picMk id="13" creationId="{72E47EEC-33C8-4EC3-8BFC-BB02B4171FDA}"/>
          </ac:picMkLst>
        </pc:picChg>
        <pc:picChg chg="add del">
          <ac:chgData name="Dr. Szijártó István" userId="5994535f-2393-4dfc-88af-11fbcce97a30" providerId="ADAL" clId="{82174753-83D8-4DBF-A69F-11A597470A71}" dt="2022-09-27T09:20:54.760" v="4524" actId="26606"/>
          <ac:picMkLst>
            <pc:docMk/>
            <pc:sldMk cId="1748294" sldId="263"/>
            <ac:picMk id="15" creationId="{A8BC9CC6-50D5-4C61-9EDE-315A1B5F14E4}"/>
          </ac:picMkLst>
        </pc:picChg>
        <pc:picChg chg="add del">
          <ac:chgData name="Dr. Szijártó István" userId="5994535f-2393-4dfc-88af-11fbcce97a30" providerId="ADAL" clId="{82174753-83D8-4DBF-A69F-11A597470A71}" dt="2022-09-27T09:20:57.536" v="4526" actId="26606"/>
          <ac:picMkLst>
            <pc:docMk/>
            <pc:sldMk cId="1748294" sldId="263"/>
            <ac:picMk id="21" creationId="{F3C28380-E9C5-4DCE-B5C1-4AA895BF652E}"/>
          </ac:picMkLst>
        </pc:picChg>
        <pc:picChg chg="add del">
          <ac:chgData name="Dr. Szijártó István" userId="5994535f-2393-4dfc-88af-11fbcce97a30" providerId="ADAL" clId="{82174753-83D8-4DBF-A69F-11A597470A71}" dt="2022-09-27T09:20:57.536" v="4526" actId="26606"/>
          <ac:picMkLst>
            <pc:docMk/>
            <pc:sldMk cId="1748294" sldId="263"/>
            <ac:picMk id="22" creationId="{5D2D844C-AB64-4A03-80BE-33212E61DD07}"/>
          </ac:picMkLst>
        </pc:picChg>
        <pc:picChg chg="add del">
          <ac:chgData name="Dr. Szijártó István" userId="5994535f-2393-4dfc-88af-11fbcce97a30" providerId="ADAL" clId="{82174753-83D8-4DBF-A69F-11A597470A71}" dt="2022-09-27T09:20:57.536" v="4526" actId="26606"/>
          <ac:picMkLst>
            <pc:docMk/>
            <pc:sldMk cId="1748294" sldId="263"/>
            <ac:picMk id="23" creationId="{1E55D28D-C2E2-4760-9A13-C5F71FE7516F}"/>
          </ac:picMkLst>
        </pc:picChg>
        <pc:picChg chg="add del">
          <ac:chgData name="Dr. Szijártó István" userId="5994535f-2393-4dfc-88af-11fbcce97a30" providerId="ADAL" clId="{82174753-83D8-4DBF-A69F-11A597470A71}" dt="2022-09-27T09:20:57.536" v="4526" actId="26606"/>
          <ac:picMkLst>
            <pc:docMk/>
            <pc:sldMk cId="1748294" sldId="263"/>
            <ac:picMk id="24" creationId="{CAAD0E9B-89C2-4268-98B4-BA7BFFF2C705}"/>
          </ac:picMkLst>
        </pc:picChg>
        <pc:picChg chg="add del">
          <ac:chgData name="Dr. Szijártó István" userId="5994535f-2393-4dfc-88af-11fbcce97a30" providerId="ADAL" clId="{82174753-83D8-4DBF-A69F-11A597470A71}" dt="2022-09-27T09:20:57.536" v="4526" actId="26606"/>
          <ac:picMkLst>
            <pc:docMk/>
            <pc:sldMk cId="1748294" sldId="263"/>
            <ac:picMk id="25" creationId="{69995C4B-8CD5-40DB-8530-565CC089661E}"/>
          </ac:picMkLst>
        </pc:picChg>
        <pc:picChg chg="add del">
          <ac:chgData name="Dr. Szijártó István" userId="5994535f-2393-4dfc-88af-11fbcce97a30" providerId="ADAL" clId="{82174753-83D8-4DBF-A69F-11A597470A71}" dt="2022-09-27T09:20:57.536" v="4526" actId="26606"/>
          <ac:picMkLst>
            <pc:docMk/>
            <pc:sldMk cId="1748294" sldId="263"/>
            <ac:picMk id="28" creationId="{72E47EEC-33C8-4EC3-8BFC-BB02B4171FDA}"/>
          </ac:picMkLst>
        </pc:picChg>
        <pc:picChg chg="add del">
          <ac:chgData name="Dr. Szijártó István" userId="5994535f-2393-4dfc-88af-11fbcce97a30" providerId="ADAL" clId="{82174753-83D8-4DBF-A69F-11A597470A71}" dt="2022-09-27T09:20:57.536" v="4526" actId="26606"/>
          <ac:picMkLst>
            <pc:docMk/>
            <pc:sldMk cId="1748294" sldId="263"/>
            <ac:picMk id="29" creationId="{E2054B8B-C60C-495C-AAFE-111588B9AA4B}"/>
          </ac:picMkLst>
        </pc:picChg>
        <pc:picChg chg="add del">
          <ac:chgData name="Dr. Szijártó István" userId="5994535f-2393-4dfc-88af-11fbcce97a30" providerId="ADAL" clId="{82174753-83D8-4DBF-A69F-11A597470A71}" dt="2022-09-27T09:20:57.536" v="4526" actId="26606"/>
          <ac:picMkLst>
            <pc:docMk/>
            <pc:sldMk cId="1748294" sldId="263"/>
            <ac:picMk id="30" creationId="{A8BC9CC6-50D5-4C61-9EDE-315A1B5F14E4}"/>
          </ac:picMkLst>
        </pc:picChg>
        <pc:picChg chg="add">
          <ac:chgData name="Dr. Szijártó István" userId="5994535f-2393-4dfc-88af-11fbcce97a30" providerId="ADAL" clId="{82174753-83D8-4DBF-A69F-11A597470A71}" dt="2022-09-27T09:20:57.591" v="4527" actId="26606"/>
          <ac:picMkLst>
            <pc:docMk/>
            <pc:sldMk cId="1748294" sldId="263"/>
            <ac:picMk id="36" creationId="{5D2D844C-AB64-4A03-80BE-33212E61DD07}"/>
          </ac:picMkLst>
        </pc:picChg>
        <pc:picChg chg="add">
          <ac:chgData name="Dr. Szijártó István" userId="5994535f-2393-4dfc-88af-11fbcce97a30" providerId="ADAL" clId="{82174753-83D8-4DBF-A69F-11A597470A71}" dt="2022-09-27T09:20:57.591" v="4527" actId="26606"/>
          <ac:picMkLst>
            <pc:docMk/>
            <pc:sldMk cId="1748294" sldId="263"/>
            <ac:picMk id="37" creationId="{CAAD0E9B-89C2-4268-98B4-BA7BFFF2C705}"/>
          </ac:picMkLst>
        </pc:picChg>
        <pc:picChg chg="add">
          <ac:chgData name="Dr. Szijártó István" userId="5994535f-2393-4dfc-88af-11fbcce97a30" providerId="ADAL" clId="{82174753-83D8-4DBF-A69F-11A597470A71}" dt="2022-09-27T09:20:57.591" v="4527" actId="26606"/>
          <ac:picMkLst>
            <pc:docMk/>
            <pc:sldMk cId="1748294" sldId="263"/>
            <ac:picMk id="39" creationId="{72E47EEC-33C8-4EC3-8BFC-BB02B4171FDA}"/>
          </ac:picMkLst>
        </pc:picChg>
        <pc:picChg chg="add">
          <ac:chgData name="Dr. Szijártó István" userId="5994535f-2393-4dfc-88af-11fbcce97a30" providerId="ADAL" clId="{82174753-83D8-4DBF-A69F-11A597470A71}" dt="2022-09-27T09:20:57.591" v="4527" actId="26606"/>
          <ac:picMkLst>
            <pc:docMk/>
            <pc:sldMk cId="1748294" sldId="263"/>
            <ac:picMk id="40" creationId="{A8BC9CC6-50D5-4C61-9EDE-315A1B5F14E4}"/>
          </ac:picMkLst>
        </pc:picChg>
        <pc:cxnChg chg="add del">
          <ac:chgData name="Dr. Szijártó István" userId="5994535f-2393-4dfc-88af-11fbcce97a30" providerId="ADAL" clId="{82174753-83D8-4DBF-A69F-11A597470A71}" dt="2022-09-27T09:20:54.760" v="4524" actId="26606"/>
          <ac:cxnSpMkLst>
            <pc:docMk/>
            <pc:sldMk cId="1748294" sldId="263"/>
            <ac:cxnSpMk id="19" creationId="{179C4C8E-197B-4679-AE96-B5147F971C90}"/>
          </ac:cxnSpMkLst>
        </pc:cxnChg>
        <pc:cxnChg chg="add del">
          <ac:chgData name="Dr. Szijártó István" userId="5994535f-2393-4dfc-88af-11fbcce97a30" providerId="ADAL" clId="{82174753-83D8-4DBF-A69F-11A597470A71}" dt="2022-09-27T09:20:57.536" v="4526" actId="26606"/>
          <ac:cxnSpMkLst>
            <pc:docMk/>
            <pc:sldMk cId="1748294" sldId="263"/>
            <ac:cxnSpMk id="33" creationId="{C632DB3C-29C8-435B-832E-2A00033193CD}"/>
          </ac:cxnSpMkLst>
        </pc:cxnChg>
        <pc:cxnChg chg="add">
          <ac:chgData name="Dr. Szijártó István" userId="5994535f-2393-4dfc-88af-11fbcce97a30" providerId="ADAL" clId="{82174753-83D8-4DBF-A69F-11A597470A71}" dt="2022-09-27T09:20:57.591" v="4527" actId="26606"/>
          <ac:cxnSpMkLst>
            <pc:docMk/>
            <pc:sldMk cId="1748294" sldId="263"/>
            <ac:cxnSpMk id="42" creationId="{179C4C8E-197B-4679-AE96-B5147F971C9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zijarto.istvan@ajk.pte.h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6852F-3F46-9251-8D37-08FA94154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munkaszerződés tartalmi elemei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EE8BA6-2B34-4B84-604B-3ACE8A78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>
            <a:normAutofit lnSpcReduction="10000"/>
          </a:bodyPr>
          <a:lstStyle/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endParaRPr lang="hu-HU" sz="1200" dirty="0"/>
          </a:p>
          <a:p>
            <a:r>
              <a:rPr lang="hu-HU" sz="1200" dirty="0"/>
              <a:t>Dr. Szijártó István</a:t>
            </a:r>
          </a:p>
          <a:p>
            <a:r>
              <a:rPr lang="hu-HU" sz="1200" dirty="0">
                <a:hlinkClick r:id="rId2"/>
              </a:rPr>
              <a:t>Szijarto.istvan@ajk.pte.hu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48110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859F98-EC9C-F020-485D-CB614F30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munkaszerződés fogalma,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91FC52-D2AC-040B-00B9-D4146CE91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5004752"/>
          </a:xfrm>
        </p:spPr>
        <p:txBody>
          <a:bodyPr>
            <a:normAutofit fontScale="92500"/>
          </a:bodyPr>
          <a:lstStyle/>
          <a:p>
            <a:r>
              <a:rPr lang="hu-HU" b="1" dirty="0"/>
              <a:t>Munkaszerződés: </a:t>
            </a:r>
          </a:p>
          <a:p>
            <a:pPr lvl="1"/>
            <a:r>
              <a:rPr lang="hu-HU" dirty="0"/>
              <a:t>a munkavállaló és a munkáltató kölcsönös és egybehangzó nyilatkozata arra nézve, hogy közöttük munkaviszony jöjjön létre (</a:t>
            </a:r>
            <a:r>
              <a:rPr lang="hu-HU" b="1" dirty="0"/>
              <a:t>a munkaviszony: </a:t>
            </a:r>
            <a:r>
              <a:rPr lang="hu-HU" dirty="0"/>
              <a:t>a kettejük között fennálló, munkavégzésre irányuló jogviszony).</a:t>
            </a:r>
          </a:p>
          <a:p>
            <a:pPr lvl="1"/>
            <a:r>
              <a:rPr lang="hu-HU" dirty="0"/>
              <a:t>Kötelező írásbeliség</a:t>
            </a:r>
          </a:p>
          <a:p>
            <a:r>
              <a:rPr lang="hu-HU" b="1" dirty="0"/>
              <a:t>Tartalmi elemek:</a:t>
            </a:r>
          </a:p>
          <a:p>
            <a:pPr lvl="1"/>
            <a:r>
              <a:rPr lang="hu-HU" dirty="0"/>
              <a:t>Lényeges tartalmi elemek</a:t>
            </a:r>
          </a:p>
          <a:p>
            <a:pPr lvl="2"/>
            <a:r>
              <a:rPr lang="hu-HU" dirty="0"/>
              <a:t>Rögzítésük nélkül nem jön létre a munkaszerződés</a:t>
            </a:r>
          </a:p>
          <a:p>
            <a:pPr lvl="1"/>
            <a:r>
              <a:rPr lang="hu-HU" dirty="0"/>
              <a:t>Természetes tartalmi elemek</a:t>
            </a:r>
          </a:p>
          <a:p>
            <a:pPr lvl="2"/>
            <a:r>
              <a:rPr lang="hu-HU" dirty="0"/>
              <a:t>Olyan tartalmi elemek, amelyektől a felek kifejezett akaratukkal eltérhetnek ugyan, de ha ezt nem teszik meg, a munka törvénykönyve szabályai lesznek irányadók</a:t>
            </a:r>
          </a:p>
          <a:p>
            <a:pPr lvl="1"/>
            <a:r>
              <a:rPr lang="hu-HU" dirty="0"/>
              <a:t>Eshetőleges tartalmi elemek</a:t>
            </a:r>
          </a:p>
          <a:p>
            <a:pPr lvl="2"/>
            <a:r>
              <a:rPr lang="hu-HU" dirty="0"/>
              <a:t>A természetes tartalmi elemektől eltérő megállapodások, melyeket lehetővé tesz az MT</a:t>
            </a:r>
          </a:p>
        </p:txBody>
      </p:sp>
    </p:spTree>
    <p:extLst>
      <p:ext uri="{BB962C8B-B14F-4D97-AF65-F5344CB8AC3E}">
        <p14:creationId xmlns:p14="http://schemas.microsoft.com/office/powerpoint/2010/main" val="283279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7E412B-2107-1EA2-1A23-DFD94DD5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munkaszerződés lényeges tartalmi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E45A0-0B1A-6DDD-548C-4422E69B1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/>
          </a:bodyPr>
          <a:lstStyle/>
          <a:p>
            <a:r>
              <a:rPr lang="hu-HU" b="1" dirty="0"/>
              <a:t>Lényeges tartalmi elem: </a:t>
            </a:r>
            <a:r>
              <a:rPr lang="hu-HU" dirty="0"/>
              <a:t>a felek azon megállapodásai, amelyek kiemelten </a:t>
            </a:r>
            <a:r>
              <a:rPr lang="hu-HU" dirty="0" err="1"/>
              <a:t>fontosak</a:t>
            </a:r>
            <a:r>
              <a:rPr lang="hu-HU" dirty="0"/>
              <a:t> a munkajogviszony szempontjából.</a:t>
            </a:r>
          </a:p>
          <a:p>
            <a:pPr lvl="1"/>
            <a:r>
              <a:rPr lang="hu-HU" b="1" dirty="0"/>
              <a:t>Mellőzhetetlen tartalmi elemek: </a:t>
            </a:r>
            <a:r>
              <a:rPr lang="hu-HU" dirty="0"/>
              <a:t>amelyek nélkül nem jön létre a munkaszerződés</a:t>
            </a:r>
          </a:p>
          <a:p>
            <a:pPr lvl="2"/>
            <a:r>
              <a:rPr lang="hu-HU" dirty="0"/>
              <a:t>Alapbér</a:t>
            </a:r>
          </a:p>
          <a:p>
            <a:pPr lvl="2"/>
            <a:r>
              <a:rPr lang="hu-HU" dirty="0"/>
              <a:t>Munkakör</a:t>
            </a:r>
          </a:p>
          <a:p>
            <a:pPr lvl="2"/>
            <a:r>
              <a:rPr lang="hu-HU" dirty="0"/>
              <a:t>A felek lényeges, azonosításhoz szükséges adatai</a:t>
            </a:r>
          </a:p>
          <a:p>
            <a:pPr lvl="1"/>
            <a:r>
              <a:rPr lang="hu-HU" b="1" dirty="0"/>
              <a:t>Kötelező tartalmi elemek: </a:t>
            </a:r>
            <a:r>
              <a:rPr lang="hu-HU" dirty="0"/>
              <a:t>a munkaszerződés azon elemei, amelyekben ha nem születik megállapodás a felek részéről, a munka törvénykönyve által meghatározott tartalommal bírnak majd</a:t>
            </a:r>
            <a:endParaRPr lang="hu-HU" b="1" dirty="0"/>
          </a:p>
          <a:p>
            <a:pPr lvl="2"/>
            <a:r>
              <a:rPr lang="hu-HU" dirty="0"/>
              <a:t>Munkavégzés helye</a:t>
            </a:r>
          </a:p>
          <a:p>
            <a:pPr lvl="2"/>
            <a:r>
              <a:rPr lang="hu-HU" dirty="0"/>
              <a:t>Munkaszerződés tartama</a:t>
            </a:r>
          </a:p>
          <a:p>
            <a:pPr lvl="2"/>
            <a:r>
              <a:rPr lang="hu-HU" dirty="0"/>
              <a:t>Munkajogviszony kezdő időpontja</a:t>
            </a:r>
          </a:p>
        </p:txBody>
      </p:sp>
    </p:spTree>
    <p:extLst>
      <p:ext uri="{BB962C8B-B14F-4D97-AF65-F5344CB8AC3E}">
        <p14:creationId xmlns:p14="http://schemas.microsoft.com/office/powerpoint/2010/main" val="318087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E78174-C24B-56F5-8A74-AABC505C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munkaszerződés természetes és eshetőleges tartalmi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BF7A8E-DB17-B60B-4C1D-DA19DD67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805082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Természetes tartalmi elemek: </a:t>
            </a:r>
            <a:r>
              <a:rPr lang="hu-HU" dirty="0"/>
              <a:t>olyan tartalmi elemek, amelyek ha nem kerülnek bele a munkaszerződésbe, akkor az Mt. által meghatározott tartalommal érvényesülnek, de akár </a:t>
            </a:r>
            <a:r>
              <a:rPr lang="hu-HU" b="1" dirty="0"/>
              <a:t>el is térhetnek a felek</a:t>
            </a:r>
          </a:p>
          <a:p>
            <a:pPr lvl="1"/>
            <a:r>
              <a:rPr lang="hu-HU" dirty="0"/>
              <a:t>Munkaidő</a:t>
            </a:r>
          </a:p>
          <a:p>
            <a:pPr lvl="1"/>
            <a:r>
              <a:rPr lang="hu-HU" dirty="0"/>
              <a:t>Végkielégítés szabályai</a:t>
            </a:r>
          </a:p>
          <a:p>
            <a:pPr lvl="1"/>
            <a:r>
              <a:rPr lang="hu-HU" dirty="0"/>
              <a:t>Felmondási idő mértéke</a:t>
            </a:r>
          </a:p>
          <a:p>
            <a:pPr lvl="1"/>
            <a:r>
              <a:rPr lang="hu-HU" dirty="0"/>
              <a:t>Felmondási idő</a:t>
            </a:r>
          </a:p>
          <a:p>
            <a:pPr lvl="1"/>
            <a:r>
              <a:rPr lang="hu-HU" dirty="0"/>
              <a:t>Kárfelelősségi szabályok </a:t>
            </a:r>
            <a:r>
              <a:rPr lang="hu-HU" dirty="0" err="1"/>
              <a:t>stb</a:t>
            </a:r>
            <a:r>
              <a:rPr lang="hu-HU" dirty="0"/>
              <a:t>…</a:t>
            </a: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r>
              <a:rPr lang="hu-HU" b="1" dirty="0"/>
              <a:t>Különbség természetes és kötelező tartalmi elemek között: </a:t>
            </a:r>
            <a:r>
              <a:rPr lang="hu-HU" dirty="0"/>
              <a:t>ha az utóbbiakban nem állapodnak meg a felek, de ennek ellenére a megállapodás a felek számára nélkülözhetetlen, </a:t>
            </a:r>
            <a:r>
              <a:rPr lang="hu-HU" b="1" dirty="0"/>
              <a:t>nem jön létre a </a:t>
            </a:r>
            <a:r>
              <a:rPr lang="hu-HU" dirty="0"/>
              <a:t>jogviszony (</a:t>
            </a:r>
            <a:r>
              <a:rPr lang="hu-HU" b="1" dirty="0" err="1"/>
              <a:t>joghatásbeli</a:t>
            </a:r>
            <a:r>
              <a:rPr lang="hu-HU" b="1" dirty="0"/>
              <a:t> különbség</a:t>
            </a:r>
            <a:r>
              <a:rPr lang="hu-HU" dirty="0"/>
              <a:t>).</a:t>
            </a:r>
            <a:endParaRPr lang="hu-HU" b="1" dirty="0"/>
          </a:p>
          <a:p>
            <a:endParaRPr lang="hu-HU" b="1" dirty="0"/>
          </a:p>
          <a:p>
            <a:r>
              <a:rPr lang="hu-HU" b="1" dirty="0"/>
              <a:t>Eshetőleges elemek: </a:t>
            </a:r>
            <a:r>
              <a:rPr lang="hu-HU" dirty="0"/>
              <a:t>az előbbi tartalmi elemektől való eltérést jelenti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66166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1D86A5-82F4-D95B-A187-B3AE7E08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74" y="0"/>
            <a:ext cx="9404723" cy="1400530"/>
          </a:xfrm>
        </p:spPr>
        <p:txBody>
          <a:bodyPr/>
          <a:lstStyle/>
          <a:p>
            <a:r>
              <a:rPr lang="hu-HU" dirty="0"/>
              <a:t>Lényeges tartalmi elemek –</a:t>
            </a:r>
            <a:br>
              <a:rPr lang="hu-HU" dirty="0"/>
            </a:br>
            <a:r>
              <a:rPr lang="hu-HU" dirty="0"/>
              <a:t>alapbér és munkabér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F937C0-9CED-5510-9BC6-A29B74E8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31" y="1400530"/>
            <a:ext cx="11135170" cy="5457470"/>
          </a:xfrm>
        </p:spPr>
        <p:txBody>
          <a:bodyPr>
            <a:noAutofit/>
          </a:bodyPr>
          <a:lstStyle/>
          <a:p>
            <a:r>
              <a:rPr lang="hu-HU" sz="1400" b="1" dirty="0"/>
              <a:t>Alapbér: </a:t>
            </a:r>
            <a:r>
              <a:rPr lang="hu-HU" sz="1400" dirty="0"/>
              <a:t>a munkaszerződésben rögzített bér</a:t>
            </a:r>
          </a:p>
          <a:p>
            <a:pPr lvl="1"/>
            <a:r>
              <a:rPr lang="hu-HU" sz="1400" b="1" dirty="0"/>
              <a:t>Alapbér meghatározásának módjai:</a:t>
            </a:r>
          </a:p>
          <a:p>
            <a:pPr lvl="2"/>
            <a:r>
              <a:rPr lang="hu-HU" sz="1400" dirty="0"/>
              <a:t>Órabér</a:t>
            </a:r>
          </a:p>
          <a:p>
            <a:pPr lvl="2"/>
            <a:r>
              <a:rPr lang="hu-HU" sz="1400" dirty="0"/>
              <a:t>Havi bér</a:t>
            </a:r>
          </a:p>
          <a:p>
            <a:r>
              <a:rPr lang="hu-HU" sz="1400" b="1" dirty="0"/>
              <a:t>Munkabér: </a:t>
            </a:r>
            <a:r>
              <a:rPr lang="hu-HU" sz="1400" dirty="0"/>
              <a:t>a munkavállaló munkavégzéséért járó ellenérték, melyet a munkáltató fizet. Több bérelemből tevődik össze</a:t>
            </a:r>
          </a:p>
          <a:p>
            <a:pPr lvl="1"/>
            <a:r>
              <a:rPr lang="hu-HU" sz="1400" b="1" dirty="0"/>
              <a:t>Alapbér</a:t>
            </a:r>
          </a:p>
          <a:p>
            <a:pPr lvl="1"/>
            <a:r>
              <a:rPr lang="hu-HU" sz="1400" b="1" dirty="0"/>
              <a:t>Pótlékok</a:t>
            </a:r>
            <a:r>
              <a:rPr lang="hu-HU" sz="1400" dirty="0"/>
              <a:t>: a munkavállalót a rendes munkaidőre járó munkabéren felül megillető fizetés</a:t>
            </a:r>
          </a:p>
          <a:p>
            <a:pPr lvl="2"/>
            <a:r>
              <a:rPr lang="hu-HU" sz="1400" dirty="0"/>
              <a:t>Számítási alapja az órabér</a:t>
            </a:r>
          </a:p>
          <a:p>
            <a:pPr lvl="2"/>
            <a:r>
              <a:rPr lang="hu-HU" sz="1400" dirty="0"/>
              <a:t>Pótlék fajták</a:t>
            </a:r>
          </a:p>
          <a:p>
            <a:pPr lvl="3"/>
            <a:r>
              <a:rPr lang="hu-HU" dirty="0"/>
              <a:t>Vasárnapi pótlék</a:t>
            </a:r>
          </a:p>
          <a:p>
            <a:pPr lvl="3"/>
            <a:r>
              <a:rPr lang="hu-HU" dirty="0"/>
              <a:t>Munkaszüneti pótlék</a:t>
            </a:r>
          </a:p>
          <a:p>
            <a:pPr lvl="3"/>
            <a:r>
              <a:rPr lang="hu-HU" dirty="0"/>
              <a:t>Rendkívüli munkaidő pótlék (túlmunka)</a:t>
            </a:r>
          </a:p>
          <a:p>
            <a:pPr lvl="3"/>
            <a:r>
              <a:rPr lang="hu-HU" dirty="0"/>
              <a:t>műszakpótlék</a:t>
            </a:r>
          </a:p>
          <a:p>
            <a:pPr lvl="1"/>
            <a:r>
              <a:rPr lang="hu-HU" sz="1400" b="1" dirty="0"/>
              <a:t>Teljesítménybér</a:t>
            </a:r>
            <a:r>
              <a:rPr lang="hu-HU" sz="1400" dirty="0"/>
              <a:t>: meghatározott teljesítménycél elérése után járó fizetés</a:t>
            </a:r>
          </a:p>
          <a:p>
            <a:pPr lvl="2"/>
            <a:r>
              <a:rPr lang="hu-HU" sz="1400" dirty="0"/>
              <a:t>Egyértelmű</a:t>
            </a:r>
          </a:p>
          <a:p>
            <a:pPr lvl="2"/>
            <a:r>
              <a:rPr lang="hu-HU" sz="1400" dirty="0"/>
              <a:t>Nem lehet az alapbér 50%-</a:t>
            </a:r>
            <a:r>
              <a:rPr lang="hu-HU" sz="1400" dirty="0" err="1"/>
              <a:t>ánál</a:t>
            </a:r>
            <a:r>
              <a:rPr lang="hu-HU" sz="1400" dirty="0"/>
              <a:t> nagyobb mértékű</a:t>
            </a:r>
          </a:p>
        </p:txBody>
      </p:sp>
    </p:spTree>
    <p:extLst>
      <p:ext uri="{BB962C8B-B14F-4D97-AF65-F5344CB8AC3E}">
        <p14:creationId xmlns:p14="http://schemas.microsoft.com/office/powerpoint/2010/main" val="47825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756790-9F61-3D27-D1F0-EBE5B9F7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Távolléti díj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5382B8-0D4B-4815-24AE-0F8C7AFB1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18602"/>
            <a:ext cx="8946541" cy="5520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A távolléti díj: </a:t>
            </a:r>
            <a:r>
              <a:rPr lang="hu-HU" dirty="0"/>
              <a:t>az esedékesség időpontjában érvényes alapbér és pótlékátalányból adódik össze</a:t>
            </a:r>
          </a:p>
          <a:p>
            <a:pPr marL="0" indent="0">
              <a:buNone/>
            </a:pPr>
            <a:r>
              <a:rPr lang="hu-HU" b="1" dirty="0"/>
              <a:t>Munkabér és távolléti díj közötti különbség:</a:t>
            </a:r>
          </a:p>
          <a:p>
            <a:r>
              <a:rPr lang="hu-HU" dirty="0"/>
              <a:t>A </a:t>
            </a:r>
            <a:r>
              <a:rPr lang="hu-HU" b="1" dirty="0"/>
              <a:t>munkabér </a:t>
            </a:r>
            <a:r>
              <a:rPr lang="hu-HU" dirty="0"/>
              <a:t>munkavégzés esetén jár</a:t>
            </a:r>
          </a:p>
          <a:p>
            <a:r>
              <a:rPr lang="hu-HU" dirty="0"/>
              <a:t>A </a:t>
            </a:r>
            <a:r>
              <a:rPr lang="hu-HU" b="1" dirty="0"/>
              <a:t>távolléti díj </a:t>
            </a:r>
            <a:r>
              <a:rPr lang="hu-HU" dirty="0"/>
              <a:t>különleges esetekben jár, amikor a munkavállaló nem köteles munkavégzésre</a:t>
            </a:r>
          </a:p>
          <a:p>
            <a:pPr lvl="1"/>
            <a:r>
              <a:rPr lang="hu-HU" dirty="0"/>
              <a:t>A felmondási idő alatt arra az időre, amikor a munkáltató mentesíti a munkavégzési kötelezettség alól</a:t>
            </a:r>
          </a:p>
          <a:p>
            <a:pPr lvl="1"/>
            <a:r>
              <a:rPr lang="hu-HU" dirty="0"/>
              <a:t>Szabadság alatt</a:t>
            </a:r>
          </a:p>
          <a:p>
            <a:pPr lvl="1"/>
            <a:r>
              <a:rPr lang="hu-HU" dirty="0"/>
              <a:t>A végkielégítés mértékét ehhez kötik</a:t>
            </a:r>
          </a:p>
          <a:p>
            <a:pPr lvl="1"/>
            <a:r>
              <a:rPr lang="hu-HU" dirty="0"/>
              <a:t>A munkaviszony munkáltató általi jogellenes megszüntetése esetére (legfeljebb 12 havi távolléti díj összegéig terjedhet a kártérítés)</a:t>
            </a:r>
          </a:p>
          <a:p>
            <a:pPr lvl="1"/>
            <a:r>
              <a:rPr lang="hu-HU" dirty="0"/>
              <a:t>Kártérítési felelősség korlátozásának alapja (négy havi távolléti díj legfeljebb)</a:t>
            </a:r>
          </a:p>
        </p:txBody>
      </p:sp>
    </p:spTree>
    <p:extLst>
      <p:ext uri="{BB962C8B-B14F-4D97-AF65-F5344CB8AC3E}">
        <p14:creationId xmlns:p14="http://schemas.microsoft.com/office/powerpoint/2010/main" val="1462611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4CE0CB-D75B-D0E6-2FAB-576B5CA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Lényeges tartalmi elemek – </a:t>
            </a:r>
            <a:br>
              <a:rPr lang="hu-HU" dirty="0"/>
            </a:br>
            <a:r>
              <a:rPr lang="hu-HU" dirty="0"/>
              <a:t>munkakör, hely, tartam és kezdés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436BF4-6DDD-A7A7-154E-B44D816D2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/>
              <a:t>Munkakör: </a:t>
            </a:r>
            <a:r>
              <a:rPr lang="hu-HU" dirty="0"/>
              <a:t>azoknak a feladatoknak a meghatározása, amelyeket a munkavállaló a munkajogviszonya alapján végezni köteles</a:t>
            </a:r>
          </a:p>
          <a:p>
            <a:pPr lvl="1"/>
            <a:r>
              <a:rPr lang="hu-HU" dirty="0"/>
              <a:t>Történhet foglalkozásra utalással</a:t>
            </a:r>
          </a:p>
          <a:p>
            <a:pPr lvl="1"/>
            <a:r>
              <a:rPr lang="hu-HU" dirty="0"/>
              <a:t>Készülhet munkaköri leírás</a:t>
            </a:r>
          </a:p>
          <a:p>
            <a:pPr lvl="1"/>
            <a:r>
              <a:rPr lang="hu-HU" b="1" dirty="0"/>
              <a:t>Gyakori megoldás: </a:t>
            </a:r>
            <a:r>
              <a:rPr lang="hu-HU" dirty="0"/>
              <a:t>munkaszerződésben foglalkozás, mellékletként munkaköri leírás</a:t>
            </a:r>
          </a:p>
          <a:p>
            <a:r>
              <a:rPr lang="hu-HU" b="1" dirty="0"/>
              <a:t>Munkavégzés helye: </a:t>
            </a:r>
            <a:r>
              <a:rPr lang="hu-HU" dirty="0" err="1"/>
              <a:t>földrajzilag</a:t>
            </a:r>
            <a:r>
              <a:rPr lang="hu-HU" dirty="0"/>
              <a:t> meghatározott (külön megállapodás hiányában telephelyen/székhelyen)</a:t>
            </a:r>
          </a:p>
          <a:p>
            <a:r>
              <a:rPr lang="hu-HU" b="1" dirty="0"/>
              <a:t>Munkaszerződés tartama: </a:t>
            </a:r>
            <a:r>
              <a:rPr lang="hu-HU" dirty="0"/>
              <a:t>a munkajogviszony fennállásának időtartama (határozott vagy határozatlan – </a:t>
            </a:r>
            <a:r>
              <a:rPr lang="hu-HU" b="1" dirty="0"/>
              <a:t>külön megállapodás hiányában határozatlan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Határozott időtartamú munkaszerződés korlátozott, legfeljebb 5 év lehet</a:t>
            </a:r>
          </a:p>
          <a:p>
            <a:r>
              <a:rPr lang="hu-HU" b="1" dirty="0"/>
              <a:t>Munkajogviszony kezdő időpontja: </a:t>
            </a:r>
            <a:r>
              <a:rPr lang="hu-HU" dirty="0"/>
              <a:t>mikor kezd dolgozni a munkavállaló (külön megállapodás hiányában másnap)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93764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2376A-119F-3879-479E-7BB7A1EF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0F3966-9729-D32A-99D3-E2623CC67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92964"/>
            <a:ext cx="8946541" cy="5465036"/>
          </a:xfrm>
        </p:spPr>
        <p:txBody>
          <a:bodyPr>
            <a:normAutofit/>
          </a:bodyPr>
          <a:lstStyle/>
          <a:p>
            <a:r>
              <a:rPr lang="hu-HU" b="1" dirty="0"/>
              <a:t>Munkaszerződés stilizált formája:</a:t>
            </a:r>
          </a:p>
          <a:p>
            <a:pPr lvl="1"/>
            <a:r>
              <a:rPr lang="hu-HU" b="1" dirty="0"/>
              <a:t>Felek lényeges, azonosításhoz szükséges adatai</a:t>
            </a:r>
          </a:p>
          <a:p>
            <a:pPr lvl="1"/>
            <a:r>
              <a:rPr lang="hu-HU" b="1" dirty="0"/>
              <a:t>Munkakör</a:t>
            </a:r>
          </a:p>
          <a:p>
            <a:pPr lvl="1"/>
            <a:r>
              <a:rPr lang="hu-HU" b="1" dirty="0"/>
              <a:t>Alapbér</a:t>
            </a:r>
          </a:p>
          <a:p>
            <a:pPr lvl="1"/>
            <a:r>
              <a:rPr lang="hu-HU" dirty="0"/>
              <a:t>Munkavégzés helye</a:t>
            </a:r>
          </a:p>
          <a:p>
            <a:pPr lvl="1"/>
            <a:r>
              <a:rPr lang="hu-HU" dirty="0"/>
              <a:t>Munkába állás időpontja</a:t>
            </a:r>
          </a:p>
          <a:p>
            <a:pPr lvl="1"/>
            <a:r>
              <a:rPr lang="hu-HU" dirty="0"/>
              <a:t>Munkajogviszony fennállásának időtartama</a:t>
            </a:r>
          </a:p>
          <a:p>
            <a:pPr lvl="1"/>
            <a:r>
              <a:rPr lang="hu-HU" i="1" dirty="0"/>
              <a:t>Munkaidő</a:t>
            </a:r>
          </a:p>
          <a:p>
            <a:pPr lvl="1"/>
            <a:r>
              <a:rPr lang="hu-HU" i="1" dirty="0"/>
              <a:t>Próbaidő</a:t>
            </a:r>
          </a:p>
          <a:p>
            <a:pPr lvl="1"/>
            <a:r>
              <a:rPr lang="hu-HU" i="1" dirty="0"/>
              <a:t>Felmondás szabályai</a:t>
            </a:r>
          </a:p>
          <a:p>
            <a:pPr lvl="1"/>
            <a:r>
              <a:rPr lang="hu-HU" i="1" dirty="0"/>
              <a:t>Végkielégítés szabályai</a:t>
            </a:r>
          </a:p>
          <a:p>
            <a:pPr lvl="1"/>
            <a:r>
              <a:rPr lang="hu-HU" i="1" dirty="0"/>
              <a:t>Kárfelelősségi szabályok</a:t>
            </a:r>
          </a:p>
          <a:p>
            <a:pPr lvl="1"/>
            <a:r>
              <a:rPr lang="hu-HU" i="1" dirty="0" err="1"/>
              <a:t>Stb</a:t>
            </a:r>
            <a:r>
              <a:rPr lang="hu-HU" i="1" dirty="0"/>
              <a:t>…</a:t>
            </a:r>
          </a:p>
          <a:p>
            <a:pPr lvl="1"/>
            <a:endParaRPr lang="hu-HU" i="1" dirty="0"/>
          </a:p>
          <a:p>
            <a:pPr lvl="1"/>
            <a:endParaRPr lang="hu-HU" i="1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331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8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41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42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0DF59891-A911-FDAC-3C8D-F975E6CF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7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593</Words>
  <Application>Microsoft Office PowerPoint</Application>
  <PresentationFormat>Szélesvásznú</PresentationFormat>
  <Paragraphs>92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 munkaszerződés tartalmi elemei</vt:lpstr>
      <vt:lpstr>A munkaszerződés fogalma, felépítése</vt:lpstr>
      <vt:lpstr>A munkaszerződés lényeges tartalmi elemei</vt:lpstr>
      <vt:lpstr>A munkaszerződés természetes és eshetőleges tartalmi elemei</vt:lpstr>
      <vt:lpstr>Lényeges tartalmi elemek – alapbér és munkabér</vt:lpstr>
      <vt:lpstr>Távolléti díj</vt:lpstr>
      <vt:lpstr>Lényeges tartalmi elemek –  munkakör, hely, tartam és kezdés</vt:lpstr>
      <vt:lpstr>Összefoglaló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Dr. Szijártó István</dc:creator>
  <cp:lastModifiedBy>Dr. Szijártó István</cp:lastModifiedBy>
  <cp:revision>1</cp:revision>
  <dcterms:created xsi:type="dcterms:W3CDTF">2022-09-26T09:07:16Z</dcterms:created>
  <dcterms:modified xsi:type="dcterms:W3CDTF">2022-09-30T08:25:56Z</dcterms:modified>
</cp:coreProperties>
</file>