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B83BE-496A-4116-8E40-FA332B7D033D}" v="1" dt="2022-09-30T10:57:12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zijártó István" userId="5994535f-2393-4dfc-88af-11fbcce97a30" providerId="ADAL" clId="{7E3B83BE-496A-4116-8E40-FA332B7D033D}"/>
    <pc:docChg chg="undo custSel addSld modSld sldOrd">
      <pc:chgData name="Dr. Szijártó István" userId="5994535f-2393-4dfc-88af-11fbcce97a30" providerId="ADAL" clId="{7E3B83BE-496A-4116-8E40-FA332B7D033D}" dt="2022-09-30T11:05:23.862" v="1341" actId="20577"/>
      <pc:docMkLst>
        <pc:docMk/>
      </pc:docMkLst>
      <pc:sldChg chg="modSp mod">
        <pc:chgData name="Dr. Szijártó István" userId="5994535f-2393-4dfc-88af-11fbcce97a30" providerId="ADAL" clId="{7E3B83BE-496A-4116-8E40-FA332B7D033D}" dt="2022-09-30T08:48:30.643" v="4" actId="27636"/>
        <pc:sldMkLst>
          <pc:docMk/>
          <pc:sldMk cId="2481100797" sldId="256"/>
        </pc:sldMkLst>
        <pc:spChg chg="mod">
          <ac:chgData name="Dr. Szijártó István" userId="5994535f-2393-4dfc-88af-11fbcce97a30" providerId="ADAL" clId="{7E3B83BE-496A-4116-8E40-FA332B7D033D}" dt="2022-09-30T08:48:30.643" v="4" actId="27636"/>
          <ac:spMkLst>
            <pc:docMk/>
            <pc:sldMk cId="2481100797" sldId="256"/>
            <ac:spMk id="3" creationId="{55EE8BA6-2B34-4B84-604B-3ACE8A78950B}"/>
          </ac:spMkLst>
        </pc:spChg>
      </pc:sldChg>
      <pc:sldChg chg="modSp mod">
        <pc:chgData name="Dr. Szijártó István" userId="5994535f-2393-4dfc-88af-11fbcce97a30" providerId="ADAL" clId="{7E3B83BE-496A-4116-8E40-FA332B7D033D}" dt="2022-09-30T09:04:04.200" v="186" actId="20577"/>
        <pc:sldMkLst>
          <pc:docMk/>
          <pc:sldMk cId="1936505539" sldId="257"/>
        </pc:sldMkLst>
        <pc:spChg chg="mod">
          <ac:chgData name="Dr. Szijártó István" userId="5994535f-2393-4dfc-88af-11fbcce97a30" providerId="ADAL" clId="{7E3B83BE-496A-4116-8E40-FA332B7D033D}" dt="2022-09-30T09:04:04.200" v="186" actId="20577"/>
          <ac:spMkLst>
            <pc:docMk/>
            <pc:sldMk cId="1936505539" sldId="257"/>
            <ac:spMk id="3" creationId="{FBE725D5-7CB7-5540-69FA-BF9AF4ACB542}"/>
          </ac:spMkLst>
        </pc:spChg>
      </pc:sldChg>
      <pc:sldChg chg="modSp mod">
        <pc:chgData name="Dr. Szijártó István" userId="5994535f-2393-4dfc-88af-11fbcce97a30" providerId="ADAL" clId="{7E3B83BE-496A-4116-8E40-FA332B7D033D}" dt="2022-09-30T11:05:23.862" v="1341" actId="20577"/>
        <pc:sldMkLst>
          <pc:docMk/>
          <pc:sldMk cId="3698850383" sldId="259"/>
        </pc:sldMkLst>
        <pc:spChg chg="mod">
          <ac:chgData name="Dr. Szijártó István" userId="5994535f-2393-4dfc-88af-11fbcce97a30" providerId="ADAL" clId="{7E3B83BE-496A-4116-8E40-FA332B7D033D}" dt="2022-09-30T11:05:23.862" v="1341" actId="20577"/>
          <ac:spMkLst>
            <pc:docMk/>
            <pc:sldMk cId="3698850383" sldId="259"/>
            <ac:spMk id="3" creationId="{AED3677A-DFD4-BDA1-2E4C-FBB18B237C13}"/>
          </ac:spMkLst>
        </pc:spChg>
      </pc:sldChg>
      <pc:sldChg chg="addSp delSp modSp mod addAnim delAnim">
        <pc:chgData name="Dr. Szijártó István" userId="5994535f-2393-4dfc-88af-11fbcce97a30" providerId="ADAL" clId="{7E3B83BE-496A-4116-8E40-FA332B7D033D}" dt="2022-09-30T09:05:42.422" v="215"/>
        <pc:sldMkLst>
          <pc:docMk/>
          <pc:sldMk cId="825717113" sldId="262"/>
        </pc:sldMkLst>
        <pc:spChg chg="mod">
          <ac:chgData name="Dr. Szijártó István" userId="5994535f-2393-4dfc-88af-11fbcce97a30" providerId="ADAL" clId="{7E3B83BE-496A-4116-8E40-FA332B7D033D}" dt="2022-09-30T09:05:42.422" v="214" actId="26606"/>
          <ac:spMkLst>
            <pc:docMk/>
            <pc:sldMk cId="825717113" sldId="262"/>
            <ac:spMk id="2" creationId="{A7162477-B01C-B5CC-1765-9B2A94E1031D}"/>
          </ac:spMkLst>
        </pc:spChg>
        <pc:spChg chg="add del">
          <ac:chgData name="Dr. Szijártó István" userId="5994535f-2393-4dfc-88af-11fbcce97a30" providerId="ADAL" clId="{7E3B83BE-496A-4116-8E40-FA332B7D033D}" dt="2022-09-30T09:05:42.422" v="214" actId="26606"/>
          <ac:spMkLst>
            <pc:docMk/>
            <pc:sldMk cId="825717113" sldId="262"/>
            <ac:spMk id="12" creationId="{1653AB08-C531-42A8-AA8D-C2ABAE87CCE6}"/>
          </ac:spMkLst>
        </pc:spChg>
        <pc:spChg chg="add del">
          <ac:chgData name="Dr. Szijártó István" userId="5994535f-2393-4dfc-88af-11fbcce97a30" providerId="ADAL" clId="{7E3B83BE-496A-4116-8E40-FA332B7D033D}" dt="2022-09-30T09:05:42.422" v="214" actId="26606"/>
          <ac:spMkLst>
            <pc:docMk/>
            <pc:sldMk cId="825717113" sldId="262"/>
            <ac:spMk id="18" creationId="{CED2641B-4430-4CF4-89AB-3FADDD630F25}"/>
          </ac:spMkLst>
        </pc:spChg>
        <pc:spChg chg="add del">
          <ac:chgData name="Dr. Szijártó István" userId="5994535f-2393-4dfc-88af-11fbcce97a30" providerId="ADAL" clId="{7E3B83BE-496A-4116-8E40-FA332B7D033D}" dt="2022-09-30T09:05:42.422" v="214" actId="26606"/>
          <ac:spMkLst>
            <pc:docMk/>
            <pc:sldMk cId="825717113" sldId="262"/>
            <ac:spMk id="20" creationId="{859FEF9A-9073-4D0C-AE3F-4B05B7C78A93}"/>
          </ac:spMkLst>
        </pc:spChg>
        <pc:spChg chg="add del">
          <ac:chgData name="Dr. Szijártó István" userId="5994535f-2393-4dfc-88af-11fbcce97a30" providerId="ADAL" clId="{7E3B83BE-496A-4116-8E40-FA332B7D033D}" dt="2022-09-30T09:05:42.422" v="214" actId="26606"/>
          <ac:spMkLst>
            <pc:docMk/>
            <pc:sldMk cId="825717113" sldId="262"/>
            <ac:spMk id="28" creationId="{4A050BCC-0CE3-4398-8A11-7F2AFE71810D}"/>
          </ac:spMkLst>
        </pc:spChg>
        <pc:spChg chg="add del">
          <ac:chgData name="Dr. Szijártó István" userId="5994535f-2393-4dfc-88af-11fbcce97a30" providerId="ADAL" clId="{7E3B83BE-496A-4116-8E40-FA332B7D033D}" dt="2022-09-30T09:05:42.422" v="214" actId="26606"/>
          <ac:spMkLst>
            <pc:docMk/>
            <pc:sldMk cId="825717113" sldId="262"/>
            <ac:spMk id="32" creationId="{9A868E46-760C-4803-96E3-94D7FF55D339}"/>
          </ac:spMkLst>
        </pc:spChg>
        <pc:spChg chg="add del">
          <ac:chgData name="Dr. Szijártó István" userId="5994535f-2393-4dfc-88af-11fbcce97a30" providerId="ADAL" clId="{7E3B83BE-496A-4116-8E40-FA332B7D033D}" dt="2022-09-30T09:05:42.402" v="213" actId="26606"/>
          <ac:spMkLst>
            <pc:docMk/>
            <pc:sldMk cId="825717113" sldId="262"/>
            <ac:spMk id="45" creationId="{B9C04DC5-313B-4FE4-B868-5672A376419F}"/>
          </ac:spMkLst>
        </pc:spChg>
        <pc:spChg chg="add del">
          <ac:chgData name="Dr. Szijártó István" userId="5994535f-2393-4dfc-88af-11fbcce97a30" providerId="ADAL" clId="{7E3B83BE-496A-4116-8E40-FA332B7D033D}" dt="2022-09-30T09:05:42.402" v="213" actId="26606"/>
          <ac:spMkLst>
            <pc:docMk/>
            <pc:sldMk cId="825717113" sldId="262"/>
            <ac:spMk id="51" creationId="{329FDD08-42D8-4AFF-90E5-5DAA5BC4CBD8}"/>
          </ac:spMkLst>
        </pc:spChg>
        <pc:spChg chg="add del">
          <ac:chgData name="Dr. Szijártó István" userId="5994535f-2393-4dfc-88af-11fbcce97a30" providerId="ADAL" clId="{7E3B83BE-496A-4116-8E40-FA332B7D033D}" dt="2022-09-30T09:05:42.402" v="213" actId="26606"/>
          <ac:spMkLst>
            <pc:docMk/>
            <pc:sldMk cId="825717113" sldId="262"/>
            <ac:spMk id="53" creationId="{4C1E981B-F06E-48B4-9275-F4B261AFCAC0}"/>
          </ac:spMkLst>
        </pc:spChg>
        <pc:spChg chg="add del">
          <ac:chgData name="Dr. Szijártó István" userId="5994535f-2393-4dfc-88af-11fbcce97a30" providerId="ADAL" clId="{7E3B83BE-496A-4116-8E40-FA332B7D033D}" dt="2022-09-30T09:05:42.402" v="213" actId="26606"/>
          <ac:spMkLst>
            <pc:docMk/>
            <pc:sldMk cId="825717113" sldId="262"/>
            <ac:spMk id="55" creationId="{312E2C24-0CD2-4071-8CE2-B059993A99EF}"/>
          </ac:spMkLst>
        </pc:spChg>
        <pc:spChg chg="add del">
          <ac:chgData name="Dr. Szijártó István" userId="5994535f-2393-4dfc-88af-11fbcce97a30" providerId="ADAL" clId="{7E3B83BE-496A-4116-8E40-FA332B7D033D}" dt="2022-09-30T09:05:42.402" v="213" actId="26606"/>
          <ac:spMkLst>
            <pc:docMk/>
            <pc:sldMk cId="825717113" sldId="262"/>
            <ac:spMk id="57" creationId="{24F1DC13-C830-4B86-A9C6-927F5C55DBD7}"/>
          </ac:spMkLst>
        </pc:spChg>
        <pc:spChg chg="add">
          <ac:chgData name="Dr. Szijártó István" userId="5994535f-2393-4dfc-88af-11fbcce97a30" providerId="ADAL" clId="{7E3B83BE-496A-4116-8E40-FA332B7D033D}" dt="2022-09-30T09:05:42.422" v="214" actId="26606"/>
          <ac:spMkLst>
            <pc:docMk/>
            <pc:sldMk cId="825717113" sldId="262"/>
            <ac:spMk id="60" creationId="{1653AB08-C531-42A8-AA8D-C2ABAE87CCE6}"/>
          </ac:spMkLst>
        </pc:spChg>
        <pc:spChg chg="add">
          <ac:chgData name="Dr. Szijártó István" userId="5994535f-2393-4dfc-88af-11fbcce97a30" providerId="ADAL" clId="{7E3B83BE-496A-4116-8E40-FA332B7D033D}" dt="2022-09-30T09:05:42.422" v="214" actId="26606"/>
          <ac:spMkLst>
            <pc:docMk/>
            <pc:sldMk cId="825717113" sldId="262"/>
            <ac:spMk id="63" creationId="{CED2641B-4430-4CF4-89AB-3FADDD630F25}"/>
          </ac:spMkLst>
        </pc:spChg>
        <pc:picChg chg="add del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8" creationId="{5D2D844C-AB64-4A03-80BE-33212E61DD07}"/>
          </ac:picMkLst>
        </pc:picChg>
        <pc:picChg chg="add del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10" creationId="{CAAD0E9B-89C2-4268-98B4-BA7BFFF2C705}"/>
          </ac:picMkLst>
        </pc:picChg>
        <pc:picChg chg="add del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14" creationId="{72E47EEC-33C8-4EC3-8BFC-BB02B4171FDA}"/>
          </ac:picMkLst>
        </pc:picChg>
        <pc:picChg chg="add del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16" creationId="{A8BC9CC6-50D5-4C61-9EDE-315A1B5F14E4}"/>
          </ac:picMkLst>
        </pc:picChg>
        <pc:picChg chg="add del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22" creationId="{F3C28380-E9C5-4DCE-B5C1-4AA895BF652E}"/>
          </ac:picMkLst>
        </pc:picChg>
        <pc:picChg chg="add del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24" creationId="{1E55D28D-C2E2-4760-9A13-C5F71FE7516F}"/>
          </ac:picMkLst>
        </pc:picChg>
        <pc:picChg chg="add del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26" creationId="{69995C4B-8CD5-40DB-8530-565CC089661E}"/>
          </ac:picMkLst>
        </pc:picChg>
        <pc:picChg chg="add del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30" creationId="{E2054B8B-C60C-495C-AAFE-111588B9AA4B}"/>
          </ac:picMkLst>
        </pc:picChg>
        <pc:picChg chg="add del">
          <ac:chgData name="Dr. Szijártó István" userId="5994535f-2393-4dfc-88af-11fbcce97a30" providerId="ADAL" clId="{7E3B83BE-496A-4116-8E40-FA332B7D033D}" dt="2022-09-30T09:05:42.402" v="213" actId="26606"/>
          <ac:picMkLst>
            <pc:docMk/>
            <pc:sldMk cId="825717113" sldId="262"/>
            <ac:picMk id="38" creationId="{1A75003A-706B-E1C6-E939-77AD3C7E0BFE}"/>
          </ac:picMkLst>
        </pc:picChg>
        <pc:picChg chg="add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39" creationId="{5D2D844C-AB64-4A03-80BE-33212E61DD07}"/>
          </ac:picMkLst>
        </pc:picChg>
        <pc:picChg chg="add del">
          <ac:chgData name="Dr. Szijártó István" userId="5994535f-2393-4dfc-88af-11fbcce97a30" providerId="ADAL" clId="{7E3B83BE-496A-4116-8E40-FA332B7D033D}" dt="2022-09-30T09:05:42.402" v="213" actId="26606"/>
          <ac:picMkLst>
            <pc:docMk/>
            <pc:sldMk cId="825717113" sldId="262"/>
            <ac:picMk id="41" creationId="{7594FC8B-8CD2-407F-94F1-9C71F5AEC2B6}"/>
          </ac:picMkLst>
        </pc:picChg>
        <pc:picChg chg="add del">
          <ac:chgData name="Dr. Szijártó István" userId="5994535f-2393-4dfc-88af-11fbcce97a30" providerId="ADAL" clId="{7E3B83BE-496A-4116-8E40-FA332B7D033D}" dt="2022-09-30T09:05:42.402" v="213" actId="26606"/>
          <ac:picMkLst>
            <pc:docMk/>
            <pc:sldMk cId="825717113" sldId="262"/>
            <ac:picMk id="43" creationId="{DBABC971-8D40-4A4F-AC60-28B9172789B9}"/>
          </ac:picMkLst>
        </pc:picChg>
        <pc:picChg chg="add del">
          <ac:chgData name="Dr. Szijártó István" userId="5994535f-2393-4dfc-88af-11fbcce97a30" providerId="ADAL" clId="{7E3B83BE-496A-4116-8E40-FA332B7D033D}" dt="2022-09-30T09:05:42.402" v="213" actId="26606"/>
          <ac:picMkLst>
            <pc:docMk/>
            <pc:sldMk cId="825717113" sldId="262"/>
            <ac:picMk id="47" creationId="{791AE23E-90C9-4963-96E2-8DADBFC3BC09}"/>
          </ac:picMkLst>
        </pc:picChg>
        <pc:picChg chg="add del">
          <ac:chgData name="Dr. Szijártó István" userId="5994535f-2393-4dfc-88af-11fbcce97a30" providerId="ADAL" clId="{7E3B83BE-496A-4116-8E40-FA332B7D033D}" dt="2022-09-30T09:05:42.402" v="213" actId="26606"/>
          <ac:picMkLst>
            <pc:docMk/>
            <pc:sldMk cId="825717113" sldId="262"/>
            <ac:picMk id="49" creationId="{C5F93E90-4379-4AAC-B021-E5FA6D974AED}"/>
          </ac:picMkLst>
        </pc:picChg>
        <pc:picChg chg="add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59" creationId="{CAAD0E9B-89C2-4268-98B4-BA7BFFF2C705}"/>
          </ac:picMkLst>
        </pc:picChg>
        <pc:picChg chg="add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61" creationId="{72E47EEC-33C8-4EC3-8BFC-BB02B4171FDA}"/>
          </ac:picMkLst>
        </pc:picChg>
        <pc:picChg chg="add">
          <ac:chgData name="Dr. Szijártó István" userId="5994535f-2393-4dfc-88af-11fbcce97a30" providerId="ADAL" clId="{7E3B83BE-496A-4116-8E40-FA332B7D033D}" dt="2022-09-30T09:05:42.422" v="214" actId="26606"/>
          <ac:picMkLst>
            <pc:docMk/>
            <pc:sldMk cId="825717113" sldId="262"/>
            <ac:picMk id="62" creationId="{A8BC9CC6-50D5-4C61-9EDE-315A1B5F14E4}"/>
          </ac:picMkLst>
        </pc:picChg>
        <pc:cxnChg chg="add del">
          <ac:chgData name="Dr. Szijártó István" userId="5994535f-2393-4dfc-88af-11fbcce97a30" providerId="ADAL" clId="{7E3B83BE-496A-4116-8E40-FA332B7D033D}" dt="2022-09-30T09:05:42.422" v="214" actId="26606"/>
          <ac:cxnSpMkLst>
            <pc:docMk/>
            <pc:sldMk cId="825717113" sldId="262"/>
            <ac:cxnSpMk id="34" creationId="{C632DB3C-29C8-435B-832E-2A00033193CD}"/>
          </ac:cxnSpMkLst>
        </pc:cxnChg>
        <pc:cxnChg chg="add">
          <ac:chgData name="Dr. Szijártó István" userId="5994535f-2393-4dfc-88af-11fbcce97a30" providerId="ADAL" clId="{7E3B83BE-496A-4116-8E40-FA332B7D033D}" dt="2022-09-30T09:05:42.422" v="214" actId="26606"/>
          <ac:cxnSpMkLst>
            <pc:docMk/>
            <pc:sldMk cId="825717113" sldId="262"/>
            <ac:cxnSpMk id="64" creationId="{179C4C8E-197B-4679-AE96-B5147F971C90}"/>
          </ac:cxnSpMkLst>
        </pc:cxnChg>
      </pc:sldChg>
      <pc:sldChg chg="addSp delSp modSp new mod ord">
        <pc:chgData name="Dr. Szijártó István" userId="5994535f-2393-4dfc-88af-11fbcce97a30" providerId="ADAL" clId="{7E3B83BE-496A-4116-8E40-FA332B7D033D}" dt="2022-09-30T11:02:41.297" v="1162" actId="20577"/>
        <pc:sldMkLst>
          <pc:docMk/>
          <pc:sldMk cId="3583170976" sldId="263"/>
        </pc:sldMkLst>
        <pc:spChg chg="mod">
          <ac:chgData name="Dr. Szijártó István" userId="5994535f-2393-4dfc-88af-11fbcce97a30" providerId="ADAL" clId="{7E3B83BE-496A-4116-8E40-FA332B7D033D}" dt="2022-09-30T09:04:38.904" v="207" actId="20577"/>
          <ac:spMkLst>
            <pc:docMk/>
            <pc:sldMk cId="3583170976" sldId="263"/>
            <ac:spMk id="2" creationId="{AF1F1BFF-FD6E-182E-7A68-35A7DB267208}"/>
          </ac:spMkLst>
        </pc:spChg>
        <pc:spChg chg="mod">
          <ac:chgData name="Dr. Szijártó István" userId="5994535f-2393-4dfc-88af-11fbcce97a30" providerId="ADAL" clId="{7E3B83BE-496A-4116-8E40-FA332B7D033D}" dt="2022-09-30T11:02:41.297" v="1162" actId="20577"/>
          <ac:spMkLst>
            <pc:docMk/>
            <pc:sldMk cId="3583170976" sldId="263"/>
            <ac:spMk id="3" creationId="{9E16A425-7EBD-1566-D9F1-D37C8B85D45D}"/>
          </ac:spMkLst>
        </pc:spChg>
        <pc:spChg chg="add del mod">
          <ac:chgData name="Dr. Szijártó István" userId="5994535f-2393-4dfc-88af-11fbcce97a30" providerId="ADAL" clId="{7E3B83BE-496A-4116-8E40-FA332B7D033D}" dt="2022-09-30T10:57:15.583" v="287" actId="478"/>
          <ac:spMkLst>
            <pc:docMk/>
            <pc:sldMk cId="3583170976" sldId="263"/>
            <ac:spMk id="4" creationId="{86AA6AEC-560D-E93E-2D5A-6A73460D09F7}"/>
          </ac:spMkLst>
        </pc:spChg>
      </pc:sldChg>
    </pc:docChg>
  </pc:docChgLst>
  <pc:docChgLst>
    <pc:chgData name="Dr. Szijártó István" userId="5994535f-2393-4dfc-88af-11fbcce97a30" providerId="ADAL" clId="{77A3EBF3-92D6-4519-B3FB-17DF3A64321F}"/>
    <pc:docChg chg="undo custSel addSld modSld">
      <pc:chgData name="Dr. Szijártó István" userId="5994535f-2393-4dfc-88af-11fbcce97a30" providerId="ADAL" clId="{77A3EBF3-92D6-4519-B3FB-17DF3A64321F}" dt="2022-09-27T13:58:22.419" v="5409" actId="26606"/>
      <pc:docMkLst>
        <pc:docMk/>
      </pc:docMkLst>
      <pc:sldChg chg="modSp mod">
        <pc:chgData name="Dr. Szijártó István" userId="5994535f-2393-4dfc-88af-11fbcce97a30" providerId="ADAL" clId="{77A3EBF3-92D6-4519-B3FB-17DF3A64321F}" dt="2022-09-26T12:20:05.187" v="115" actId="20577"/>
        <pc:sldMkLst>
          <pc:docMk/>
          <pc:sldMk cId="2481100797" sldId="256"/>
        </pc:sldMkLst>
        <pc:spChg chg="mod">
          <ac:chgData name="Dr. Szijártó István" userId="5994535f-2393-4dfc-88af-11fbcce97a30" providerId="ADAL" clId="{77A3EBF3-92D6-4519-B3FB-17DF3A64321F}" dt="2022-09-26T12:19:42.179" v="43" actId="20577"/>
          <ac:spMkLst>
            <pc:docMk/>
            <pc:sldMk cId="2481100797" sldId="256"/>
            <ac:spMk id="2" creationId="{E7C6852F-3F46-9251-8D37-08FA94154FB3}"/>
          </ac:spMkLst>
        </pc:spChg>
        <pc:spChg chg="mod">
          <ac:chgData name="Dr. Szijártó István" userId="5994535f-2393-4dfc-88af-11fbcce97a30" providerId="ADAL" clId="{77A3EBF3-92D6-4519-B3FB-17DF3A64321F}" dt="2022-09-26T12:20:05.187" v="115" actId="20577"/>
          <ac:spMkLst>
            <pc:docMk/>
            <pc:sldMk cId="2481100797" sldId="256"/>
            <ac:spMk id="3" creationId="{55EE8BA6-2B34-4B84-604B-3ACE8A78950B}"/>
          </ac:spMkLst>
        </pc:spChg>
      </pc:sldChg>
      <pc:sldChg chg="modSp new mod">
        <pc:chgData name="Dr. Szijártó István" userId="5994535f-2393-4dfc-88af-11fbcce97a30" providerId="ADAL" clId="{77A3EBF3-92D6-4519-B3FB-17DF3A64321F}" dt="2022-09-27T13:03:19.139" v="1447" actId="27636"/>
        <pc:sldMkLst>
          <pc:docMk/>
          <pc:sldMk cId="1936505539" sldId="257"/>
        </pc:sldMkLst>
        <pc:spChg chg="mod">
          <ac:chgData name="Dr. Szijártó István" userId="5994535f-2393-4dfc-88af-11fbcce97a30" providerId="ADAL" clId="{77A3EBF3-92D6-4519-B3FB-17DF3A64321F}" dt="2022-09-27T12:52:31.013" v="229" actId="20577"/>
          <ac:spMkLst>
            <pc:docMk/>
            <pc:sldMk cId="1936505539" sldId="257"/>
            <ac:spMk id="2" creationId="{02738EF0-1316-AA83-C40F-9424BB690D7A}"/>
          </ac:spMkLst>
        </pc:spChg>
        <pc:spChg chg="mod">
          <ac:chgData name="Dr. Szijártó István" userId="5994535f-2393-4dfc-88af-11fbcce97a30" providerId="ADAL" clId="{77A3EBF3-92D6-4519-B3FB-17DF3A64321F}" dt="2022-09-27T13:03:19.139" v="1447" actId="27636"/>
          <ac:spMkLst>
            <pc:docMk/>
            <pc:sldMk cId="1936505539" sldId="257"/>
            <ac:spMk id="3" creationId="{FBE725D5-7CB7-5540-69FA-BF9AF4ACB542}"/>
          </ac:spMkLst>
        </pc:spChg>
      </pc:sldChg>
      <pc:sldChg chg="addSp delSp modSp new mod">
        <pc:chgData name="Dr. Szijártó István" userId="5994535f-2393-4dfc-88af-11fbcce97a30" providerId="ADAL" clId="{77A3EBF3-92D6-4519-B3FB-17DF3A64321F}" dt="2022-09-27T13:53:14.296" v="4231" actId="27636"/>
        <pc:sldMkLst>
          <pc:docMk/>
          <pc:sldMk cId="2850235294" sldId="258"/>
        </pc:sldMkLst>
        <pc:spChg chg="mod">
          <ac:chgData name="Dr. Szijártó István" userId="5994535f-2393-4dfc-88af-11fbcce97a30" providerId="ADAL" clId="{77A3EBF3-92D6-4519-B3FB-17DF3A64321F}" dt="2022-09-27T13:04:39.332" v="1495" actId="20577"/>
          <ac:spMkLst>
            <pc:docMk/>
            <pc:sldMk cId="2850235294" sldId="258"/>
            <ac:spMk id="2" creationId="{BEC7BCC5-16D0-6F0E-5CD4-EA736F4175FD}"/>
          </ac:spMkLst>
        </pc:spChg>
        <pc:spChg chg="del mod">
          <ac:chgData name="Dr. Szijártó István" userId="5994535f-2393-4dfc-88af-11fbcce97a30" providerId="ADAL" clId="{77A3EBF3-92D6-4519-B3FB-17DF3A64321F}" dt="2022-09-27T13:05:18.258" v="1510" actId="478"/>
          <ac:spMkLst>
            <pc:docMk/>
            <pc:sldMk cId="2850235294" sldId="258"/>
            <ac:spMk id="3" creationId="{3CDA1F32-1BC9-C753-024D-C22EAD9CB7B5}"/>
          </ac:spMkLst>
        </pc:spChg>
        <pc:spChg chg="add mod">
          <ac:chgData name="Dr. Szijártó István" userId="5994535f-2393-4dfc-88af-11fbcce97a30" providerId="ADAL" clId="{77A3EBF3-92D6-4519-B3FB-17DF3A64321F}" dt="2022-09-27T13:53:14.296" v="4231" actId="27636"/>
          <ac:spMkLst>
            <pc:docMk/>
            <pc:sldMk cId="2850235294" sldId="258"/>
            <ac:spMk id="4" creationId="{A12F46BF-8935-53CD-E5C3-C1041163F48A}"/>
          </ac:spMkLst>
        </pc:spChg>
        <pc:picChg chg="add del">
          <ac:chgData name="Dr. Szijártó István" userId="5994535f-2393-4dfc-88af-11fbcce97a30" providerId="ADAL" clId="{77A3EBF3-92D6-4519-B3FB-17DF3A64321F}" dt="2022-09-27T13:05:18.258" v="1510" actId="478"/>
          <ac:picMkLst>
            <pc:docMk/>
            <pc:sldMk cId="2850235294" sldId="258"/>
            <ac:picMk id="1026" creationId="{45E16116-ACEA-C2B1-DB64-C99DA6AF0817}"/>
          </ac:picMkLst>
        </pc:picChg>
      </pc:sldChg>
      <pc:sldChg chg="modSp new mod">
        <pc:chgData name="Dr. Szijártó István" userId="5994535f-2393-4dfc-88af-11fbcce97a30" providerId="ADAL" clId="{77A3EBF3-92D6-4519-B3FB-17DF3A64321F}" dt="2022-09-27T13:44:34.264" v="3319" actId="27636"/>
        <pc:sldMkLst>
          <pc:docMk/>
          <pc:sldMk cId="3698850383" sldId="259"/>
        </pc:sldMkLst>
        <pc:spChg chg="mod">
          <ac:chgData name="Dr. Szijártó István" userId="5994535f-2393-4dfc-88af-11fbcce97a30" providerId="ADAL" clId="{77A3EBF3-92D6-4519-B3FB-17DF3A64321F}" dt="2022-09-27T13:18:10.535" v="2198" actId="20577"/>
          <ac:spMkLst>
            <pc:docMk/>
            <pc:sldMk cId="3698850383" sldId="259"/>
            <ac:spMk id="2" creationId="{01FFA8D9-3AB4-2E16-92E5-5A580B193442}"/>
          </ac:spMkLst>
        </pc:spChg>
        <pc:spChg chg="mod">
          <ac:chgData name="Dr. Szijártó István" userId="5994535f-2393-4dfc-88af-11fbcce97a30" providerId="ADAL" clId="{77A3EBF3-92D6-4519-B3FB-17DF3A64321F}" dt="2022-09-27T13:44:34.264" v="3319" actId="27636"/>
          <ac:spMkLst>
            <pc:docMk/>
            <pc:sldMk cId="3698850383" sldId="259"/>
            <ac:spMk id="3" creationId="{AED3677A-DFD4-BDA1-2E4C-FBB18B237C13}"/>
          </ac:spMkLst>
        </pc:spChg>
      </pc:sldChg>
      <pc:sldChg chg="modSp new mod">
        <pc:chgData name="Dr. Szijártó István" userId="5994535f-2393-4dfc-88af-11fbcce97a30" providerId="ADAL" clId="{77A3EBF3-92D6-4519-B3FB-17DF3A64321F}" dt="2022-09-27T13:51:48.166" v="3979" actId="20577"/>
        <pc:sldMkLst>
          <pc:docMk/>
          <pc:sldMk cId="1687489992" sldId="260"/>
        </pc:sldMkLst>
        <pc:spChg chg="mod">
          <ac:chgData name="Dr. Szijártó István" userId="5994535f-2393-4dfc-88af-11fbcce97a30" providerId="ADAL" clId="{77A3EBF3-92D6-4519-B3FB-17DF3A64321F}" dt="2022-09-27T13:44:49.785" v="3351" actId="20577"/>
          <ac:spMkLst>
            <pc:docMk/>
            <pc:sldMk cId="1687489992" sldId="260"/>
            <ac:spMk id="2" creationId="{FFCFDF2C-C35C-2307-6BD1-E972D89CFB8D}"/>
          </ac:spMkLst>
        </pc:spChg>
        <pc:spChg chg="mod">
          <ac:chgData name="Dr. Szijártó István" userId="5994535f-2393-4dfc-88af-11fbcce97a30" providerId="ADAL" clId="{77A3EBF3-92D6-4519-B3FB-17DF3A64321F}" dt="2022-09-27T13:51:48.166" v="3979" actId="20577"/>
          <ac:spMkLst>
            <pc:docMk/>
            <pc:sldMk cId="1687489992" sldId="260"/>
            <ac:spMk id="3" creationId="{F85293A0-954B-F6FC-68D1-27BE3B93E6C7}"/>
          </ac:spMkLst>
        </pc:spChg>
      </pc:sldChg>
      <pc:sldChg chg="modSp new mod">
        <pc:chgData name="Dr. Szijártó István" userId="5994535f-2393-4dfc-88af-11fbcce97a30" providerId="ADAL" clId="{77A3EBF3-92D6-4519-B3FB-17DF3A64321F}" dt="2022-09-27T13:58:08.385" v="5380" actId="27636"/>
        <pc:sldMkLst>
          <pc:docMk/>
          <pc:sldMk cId="579800727" sldId="261"/>
        </pc:sldMkLst>
        <pc:spChg chg="mod">
          <ac:chgData name="Dr. Szijártó István" userId="5994535f-2393-4dfc-88af-11fbcce97a30" providerId="ADAL" clId="{77A3EBF3-92D6-4519-B3FB-17DF3A64321F}" dt="2022-09-27T13:53:24.365" v="4241" actId="20577"/>
          <ac:spMkLst>
            <pc:docMk/>
            <pc:sldMk cId="579800727" sldId="261"/>
            <ac:spMk id="2" creationId="{A43FF638-B050-CF06-BA94-016AC0651E38}"/>
          </ac:spMkLst>
        </pc:spChg>
        <pc:spChg chg="mod">
          <ac:chgData name="Dr. Szijártó István" userId="5994535f-2393-4dfc-88af-11fbcce97a30" providerId="ADAL" clId="{77A3EBF3-92D6-4519-B3FB-17DF3A64321F}" dt="2022-09-27T13:58:08.385" v="5380" actId="27636"/>
          <ac:spMkLst>
            <pc:docMk/>
            <pc:sldMk cId="579800727" sldId="261"/>
            <ac:spMk id="3" creationId="{85BD8482-8133-EF71-7213-BC9440495CAF}"/>
          </ac:spMkLst>
        </pc:spChg>
      </pc:sldChg>
      <pc:sldChg chg="addSp delSp modSp new mod setBg">
        <pc:chgData name="Dr. Szijártó István" userId="5994535f-2393-4dfc-88af-11fbcce97a30" providerId="ADAL" clId="{77A3EBF3-92D6-4519-B3FB-17DF3A64321F}" dt="2022-09-27T13:58:22.419" v="5409" actId="26606"/>
        <pc:sldMkLst>
          <pc:docMk/>
          <pc:sldMk cId="825717113" sldId="262"/>
        </pc:sldMkLst>
        <pc:spChg chg="mod">
          <ac:chgData name="Dr. Szijártó István" userId="5994535f-2393-4dfc-88af-11fbcce97a30" providerId="ADAL" clId="{77A3EBF3-92D6-4519-B3FB-17DF3A64321F}" dt="2022-09-27T13:58:22.419" v="5409" actId="26606"/>
          <ac:spMkLst>
            <pc:docMk/>
            <pc:sldMk cId="825717113" sldId="262"/>
            <ac:spMk id="2" creationId="{A7162477-B01C-B5CC-1765-9B2A94E1031D}"/>
          </ac:spMkLst>
        </pc:spChg>
        <pc:spChg chg="del">
          <ac:chgData name="Dr. Szijártó István" userId="5994535f-2393-4dfc-88af-11fbcce97a30" providerId="ADAL" clId="{77A3EBF3-92D6-4519-B3FB-17DF3A64321F}" dt="2022-09-27T13:58:22.419" v="5409" actId="26606"/>
          <ac:spMkLst>
            <pc:docMk/>
            <pc:sldMk cId="825717113" sldId="262"/>
            <ac:spMk id="3" creationId="{331AC428-BB52-154B-D066-A56198DCB06A}"/>
          </ac:spMkLst>
        </pc:spChg>
        <pc:spChg chg="add">
          <ac:chgData name="Dr. Szijártó István" userId="5994535f-2393-4dfc-88af-11fbcce97a30" providerId="ADAL" clId="{77A3EBF3-92D6-4519-B3FB-17DF3A64321F}" dt="2022-09-27T13:58:22.419" v="5409" actId="26606"/>
          <ac:spMkLst>
            <pc:docMk/>
            <pc:sldMk cId="825717113" sldId="262"/>
            <ac:spMk id="12" creationId="{1653AB08-C531-42A8-AA8D-C2ABAE87CCE6}"/>
          </ac:spMkLst>
        </pc:spChg>
        <pc:spChg chg="add">
          <ac:chgData name="Dr. Szijártó István" userId="5994535f-2393-4dfc-88af-11fbcce97a30" providerId="ADAL" clId="{77A3EBF3-92D6-4519-B3FB-17DF3A64321F}" dt="2022-09-27T13:58:22.419" v="5409" actId="26606"/>
          <ac:spMkLst>
            <pc:docMk/>
            <pc:sldMk cId="825717113" sldId="262"/>
            <ac:spMk id="18" creationId="{CED2641B-4430-4CF4-89AB-3FADDD630F25}"/>
          </ac:spMkLst>
        </pc:spChg>
        <pc:spChg chg="add">
          <ac:chgData name="Dr. Szijártó István" userId="5994535f-2393-4dfc-88af-11fbcce97a30" providerId="ADAL" clId="{77A3EBF3-92D6-4519-B3FB-17DF3A64321F}" dt="2022-09-27T13:58:22.419" v="5409" actId="26606"/>
          <ac:spMkLst>
            <pc:docMk/>
            <pc:sldMk cId="825717113" sldId="262"/>
            <ac:spMk id="20" creationId="{859FEF9A-9073-4D0C-AE3F-4B05B7C78A93}"/>
          </ac:spMkLst>
        </pc:spChg>
        <pc:spChg chg="add">
          <ac:chgData name="Dr. Szijártó István" userId="5994535f-2393-4dfc-88af-11fbcce97a30" providerId="ADAL" clId="{77A3EBF3-92D6-4519-B3FB-17DF3A64321F}" dt="2022-09-27T13:58:22.419" v="5409" actId="26606"/>
          <ac:spMkLst>
            <pc:docMk/>
            <pc:sldMk cId="825717113" sldId="262"/>
            <ac:spMk id="28" creationId="{4A050BCC-0CE3-4398-8A11-7F2AFE71810D}"/>
          </ac:spMkLst>
        </pc:spChg>
        <pc:spChg chg="add">
          <ac:chgData name="Dr. Szijártó István" userId="5994535f-2393-4dfc-88af-11fbcce97a30" providerId="ADAL" clId="{77A3EBF3-92D6-4519-B3FB-17DF3A64321F}" dt="2022-09-27T13:58:22.419" v="5409" actId="26606"/>
          <ac:spMkLst>
            <pc:docMk/>
            <pc:sldMk cId="825717113" sldId="262"/>
            <ac:spMk id="32" creationId="{9A868E46-760C-4803-96E3-94D7FF55D339}"/>
          </ac:spMkLst>
        </pc:spChg>
        <pc:picChg chg="add">
          <ac:chgData name="Dr. Szijártó István" userId="5994535f-2393-4dfc-88af-11fbcce97a30" providerId="ADAL" clId="{77A3EBF3-92D6-4519-B3FB-17DF3A64321F}" dt="2022-09-27T13:58:22.419" v="5409" actId="26606"/>
          <ac:picMkLst>
            <pc:docMk/>
            <pc:sldMk cId="825717113" sldId="262"/>
            <ac:picMk id="8" creationId="{5D2D844C-AB64-4A03-80BE-33212E61DD07}"/>
          </ac:picMkLst>
        </pc:picChg>
        <pc:picChg chg="add">
          <ac:chgData name="Dr. Szijártó István" userId="5994535f-2393-4dfc-88af-11fbcce97a30" providerId="ADAL" clId="{77A3EBF3-92D6-4519-B3FB-17DF3A64321F}" dt="2022-09-27T13:58:22.419" v="5409" actId="26606"/>
          <ac:picMkLst>
            <pc:docMk/>
            <pc:sldMk cId="825717113" sldId="262"/>
            <ac:picMk id="10" creationId="{CAAD0E9B-89C2-4268-98B4-BA7BFFF2C705}"/>
          </ac:picMkLst>
        </pc:picChg>
        <pc:picChg chg="add">
          <ac:chgData name="Dr. Szijártó István" userId="5994535f-2393-4dfc-88af-11fbcce97a30" providerId="ADAL" clId="{77A3EBF3-92D6-4519-B3FB-17DF3A64321F}" dt="2022-09-27T13:58:22.419" v="5409" actId="26606"/>
          <ac:picMkLst>
            <pc:docMk/>
            <pc:sldMk cId="825717113" sldId="262"/>
            <ac:picMk id="14" creationId="{72E47EEC-33C8-4EC3-8BFC-BB02B4171FDA}"/>
          </ac:picMkLst>
        </pc:picChg>
        <pc:picChg chg="add">
          <ac:chgData name="Dr. Szijártó István" userId="5994535f-2393-4dfc-88af-11fbcce97a30" providerId="ADAL" clId="{77A3EBF3-92D6-4519-B3FB-17DF3A64321F}" dt="2022-09-27T13:58:22.419" v="5409" actId="26606"/>
          <ac:picMkLst>
            <pc:docMk/>
            <pc:sldMk cId="825717113" sldId="262"/>
            <ac:picMk id="16" creationId="{A8BC9CC6-50D5-4C61-9EDE-315A1B5F14E4}"/>
          </ac:picMkLst>
        </pc:picChg>
        <pc:picChg chg="add">
          <ac:chgData name="Dr. Szijártó István" userId="5994535f-2393-4dfc-88af-11fbcce97a30" providerId="ADAL" clId="{77A3EBF3-92D6-4519-B3FB-17DF3A64321F}" dt="2022-09-27T13:58:22.419" v="5409" actId="26606"/>
          <ac:picMkLst>
            <pc:docMk/>
            <pc:sldMk cId="825717113" sldId="262"/>
            <ac:picMk id="22" creationId="{F3C28380-E9C5-4DCE-B5C1-4AA895BF652E}"/>
          </ac:picMkLst>
        </pc:picChg>
        <pc:picChg chg="add">
          <ac:chgData name="Dr. Szijártó István" userId="5994535f-2393-4dfc-88af-11fbcce97a30" providerId="ADAL" clId="{77A3EBF3-92D6-4519-B3FB-17DF3A64321F}" dt="2022-09-27T13:58:22.419" v="5409" actId="26606"/>
          <ac:picMkLst>
            <pc:docMk/>
            <pc:sldMk cId="825717113" sldId="262"/>
            <ac:picMk id="24" creationId="{1E55D28D-C2E2-4760-9A13-C5F71FE7516F}"/>
          </ac:picMkLst>
        </pc:picChg>
        <pc:picChg chg="add">
          <ac:chgData name="Dr. Szijártó István" userId="5994535f-2393-4dfc-88af-11fbcce97a30" providerId="ADAL" clId="{77A3EBF3-92D6-4519-B3FB-17DF3A64321F}" dt="2022-09-27T13:58:22.419" v="5409" actId="26606"/>
          <ac:picMkLst>
            <pc:docMk/>
            <pc:sldMk cId="825717113" sldId="262"/>
            <ac:picMk id="26" creationId="{69995C4B-8CD5-40DB-8530-565CC089661E}"/>
          </ac:picMkLst>
        </pc:picChg>
        <pc:picChg chg="add">
          <ac:chgData name="Dr. Szijártó István" userId="5994535f-2393-4dfc-88af-11fbcce97a30" providerId="ADAL" clId="{77A3EBF3-92D6-4519-B3FB-17DF3A64321F}" dt="2022-09-27T13:58:22.419" v="5409" actId="26606"/>
          <ac:picMkLst>
            <pc:docMk/>
            <pc:sldMk cId="825717113" sldId="262"/>
            <ac:picMk id="30" creationId="{E2054B8B-C60C-495C-AAFE-111588B9AA4B}"/>
          </ac:picMkLst>
        </pc:picChg>
        <pc:cxnChg chg="add">
          <ac:chgData name="Dr. Szijártó István" userId="5994535f-2393-4dfc-88af-11fbcce97a30" providerId="ADAL" clId="{77A3EBF3-92D6-4519-B3FB-17DF3A64321F}" dt="2022-09-27T13:58:22.419" v="5409" actId="26606"/>
          <ac:cxnSpMkLst>
            <pc:docMk/>
            <pc:sldMk cId="825717113" sldId="262"/>
            <ac:cxnSpMk id="34" creationId="{C632DB3C-29C8-435B-832E-2A00033193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zijarto.istvan@ajk.pte.h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6852F-3F46-9251-8D37-08FA94154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munkaidő, a pihenőidő és a szabadság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EE8BA6-2B34-4B84-604B-3ACE8A78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 lnSpcReduction="10000"/>
          </a:bodyPr>
          <a:lstStyle/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r>
              <a:rPr lang="hu-HU" sz="1200" dirty="0"/>
              <a:t>Dr. Szijártó István</a:t>
            </a:r>
          </a:p>
          <a:p>
            <a:r>
              <a:rPr lang="hu-HU" sz="1200" dirty="0">
                <a:hlinkClick r:id="rId2"/>
              </a:rPr>
              <a:t>Szijarto.istvan@ajk.pte.hu</a:t>
            </a:r>
            <a:endParaRPr lang="hu-HU" sz="1200" dirty="0"/>
          </a:p>
          <a:p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4811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738EF0-1316-AA83-C40F-9424BB6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munkaidő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725D5-7CB7-5540-69FA-BF9AF4AC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8064"/>
            <a:ext cx="8946541" cy="5259936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Munkaidő: </a:t>
            </a:r>
            <a:r>
              <a:rPr lang="hu-HU" dirty="0"/>
              <a:t>a munkavégzésre előírt idő kezdetétől annak befejezéséig tartó idő, valamint a munkavégzéshez kapcsolódó előkészítő és befejező tevékenység tartama.</a:t>
            </a:r>
          </a:p>
          <a:p>
            <a:pPr lvl="1"/>
            <a:r>
              <a:rPr lang="hu-HU" dirty="0"/>
              <a:t>Az előkészítő vagy befejező tevékenység minden olyan feladat ellátását jelenti, amelyet a munkavállaló a munkaköréhez kapcsolódóan, szokás szerint és rendszeresen, külön utasítás nélkül köteles elvégezni.</a:t>
            </a:r>
          </a:p>
          <a:p>
            <a:r>
              <a:rPr lang="hu-HU" b="1" dirty="0"/>
              <a:t>Munkaidőre vonatkozó főbb szabályok</a:t>
            </a:r>
          </a:p>
          <a:p>
            <a:pPr lvl="1"/>
            <a:r>
              <a:rPr lang="hu-HU" dirty="0"/>
              <a:t>A teljes munkaidő 8 óra ( </a:t>
            </a:r>
            <a:r>
              <a:rPr lang="hu-HU" b="1" dirty="0"/>
              <a:t>teljes munkaidő - </a:t>
            </a:r>
            <a:r>
              <a:rPr lang="hu-HU" dirty="0"/>
              <a:t>az Mt. Főszabálya, ha ettől eltérő megállapodás nem születik)</a:t>
            </a:r>
          </a:p>
          <a:p>
            <a:pPr lvl="2"/>
            <a:r>
              <a:rPr lang="hu-HU" dirty="0"/>
              <a:t>Ennél hosszabb, de legfeljebb napi 12 óra munkaidő is megállapítható</a:t>
            </a:r>
          </a:p>
          <a:p>
            <a:pPr lvl="2"/>
            <a:r>
              <a:rPr lang="hu-HU" dirty="0"/>
              <a:t>Ennél rövidebb napi munkaidő is megállapítható (</a:t>
            </a:r>
            <a:r>
              <a:rPr lang="hu-HU" b="1" dirty="0"/>
              <a:t>részmunkaidő)</a:t>
            </a:r>
          </a:p>
          <a:p>
            <a:pPr lvl="1"/>
            <a:r>
              <a:rPr lang="hu-HU" b="1" dirty="0"/>
              <a:t>Munkaidőkeret: </a:t>
            </a:r>
            <a:r>
              <a:rPr lang="hu-HU" dirty="0"/>
              <a:t>előre meghatározott, napi bontású, munkarendeket is tartalmazó munkáltatói utasítás (pl. 3 hónapra előre meghatározza a munkanapokat és ezeken a munkaidőt is)</a:t>
            </a:r>
          </a:p>
          <a:p>
            <a:pPr lvl="2"/>
            <a:r>
              <a:rPr lang="hu-HU" dirty="0"/>
              <a:t>A munkaidőkeret tartamának lejártával elszámolják a ledolgozott órákat.</a:t>
            </a:r>
          </a:p>
          <a:p>
            <a:pPr lvl="2"/>
            <a:r>
              <a:rPr lang="hu-HU" dirty="0"/>
              <a:t>Többnyire munkaidőkeretben lehet 8 óránál több a napi munkaidő.</a:t>
            </a:r>
          </a:p>
          <a:p>
            <a:pPr lvl="2"/>
            <a:r>
              <a:rPr lang="hu-HU" b="1" dirty="0"/>
              <a:t>Tartama főszabályként </a:t>
            </a:r>
            <a:r>
              <a:rPr lang="hu-HU" dirty="0"/>
              <a:t>nem haladhatja meg a 4 hónapot, de </a:t>
            </a:r>
            <a:r>
              <a:rPr lang="hu-HU" b="1" dirty="0"/>
              <a:t>kivételes esetben legfeljebb 6 hónap lehet</a:t>
            </a:r>
            <a:r>
              <a:rPr lang="hu-HU" dirty="0"/>
              <a:t>.</a:t>
            </a:r>
          </a:p>
          <a:p>
            <a:pPr lvl="3"/>
            <a:r>
              <a:rPr lang="hu-HU" dirty="0"/>
              <a:t>A munkáltató tevékenységétől függ</a:t>
            </a:r>
          </a:p>
        </p:txBody>
      </p:sp>
    </p:spTree>
    <p:extLst>
      <p:ext uri="{BB962C8B-B14F-4D97-AF65-F5344CB8AC3E}">
        <p14:creationId xmlns:p14="http://schemas.microsoft.com/office/powerpoint/2010/main" val="193650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7BCC5-16D0-6F0E-5CD4-EA736F41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munkaidővel kapcsolatos főbb fogalmak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12F46BF-8935-53CD-E5C3-C1041163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37854" cy="4805082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Munkanap: </a:t>
            </a:r>
            <a:r>
              <a:rPr lang="hu-HU" dirty="0"/>
              <a:t>a naptári nap vagy megszakítás nélküli 24 óra, ha a munkarend alapján a beosztás szerinti napi munkaidő kezdete és befejezése nem azonos naptári napra is beosztható (pl. 22 órától 6 óráig tartó munkavégzés)</a:t>
            </a:r>
          </a:p>
          <a:p>
            <a:r>
              <a:rPr lang="hu-HU" b="1" dirty="0"/>
              <a:t>Hét: </a:t>
            </a:r>
            <a:r>
              <a:rPr lang="hu-HU" dirty="0"/>
              <a:t>a naptári hét vagy megszakítás nélküli 168 óra, ha a munkarend alapján a beosztás szerinti napi munkaidő kezdete és befejezése nem azonos naptári napra is beosztható</a:t>
            </a:r>
          </a:p>
          <a:p>
            <a:r>
              <a:rPr lang="hu-HU" b="1" dirty="0"/>
              <a:t>Nem számít munkaidőnek:</a:t>
            </a:r>
          </a:p>
          <a:p>
            <a:pPr lvl="1"/>
            <a:r>
              <a:rPr lang="hu-HU" dirty="0"/>
              <a:t>A munkaközi szünet</a:t>
            </a:r>
          </a:p>
          <a:p>
            <a:pPr lvl="1"/>
            <a:r>
              <a:rPr lang="hu-HU" dirty="0"/>
              <a:t>A munkavállaló lakó- vagy tartózkodási helyéről a tényleges munkavégzés helyére, valamint a fordítva történő utazás</a:t>
            </a:r>
          </a:p>
          <a:p>
            <a:r>
              <a:rPr lang="hu-HU" b="1" dirty="0"/>
              <a:t>Készenléti jellegű munkakör: </a:t>
            </a:r>
            <a:r>
              <a:rPr lang="hu-HU" dirty="0"/>
              <a:t>a munkavállaló a feladatainak jellege miatt - hosszabb időszak alapulvételével - a rendes munkaidő legalább egyharmadában munkavégzés nélkül áll a munkáltató rendelkezésére</a:t>
            </a:r>
          </a:p>
          <a:p>
            <a:r>
              <a:rPr lang="hu-HU" b="1" dirty="0"/>
              <a:t>Rendkívüli munkaidő: </a:t>
            </a:r>
            <a:r>
              <a:rPr lang="hu-HU" dirty="0"/>
              <a:t>ami eltér a munkaidő-beosztástól, a munkaidőkereten felüli, vagy ügyelet</a:t>
            </a:r>
          </a:p>
          <a:p>
            <a:pPr lvl="1"/>
            <a:r>
              <a:rPr lang="hu-HU" dirty="0"/>
              <a:t>Évente legfeljebb 250, vagy kollektív szerződés esetén 400 óra rendkívüli munkaidő rendelhető el</a:t>
            </a:r>
          </a:p>
        </p:txBody>
      </p:sp>
    </p:spTree>
    <p:extLst>
      <p:ext uri="{BB962C8B-B14F-4D97-AF65-F5344CB8AC3E}">
        <p14:creationId xmlns:p14="http://schemas.microsoft.com/office/powerpoint/2010/main" val="285023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1F1BFF-FD6E-182E-7A68-35A7DB26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Ügyelet és készenlét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16A425-7EBD-1566-D9F1-D37C8B85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4060"/>
            <a:ext cx="8946541" cy="53539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Az ügyelet és készenlét </a:t>
            </a:r>
            <a:r>
              <a:rPr lang="hu-HU" dirty="0"/>
              <a:t>tartama alatt a munkavállaló köteles </a:t>
            </a:r>
            <a:r>
              <a:rPr lang="hu-HU" b="1" dirty="0"/>
              <a:t>rendelkezésre állni.</a:t>
            </a:r>
            <a:endParaRPr lang="hu-HU" dirty="0"/>
          </a:p>
          <a:p>
            <a:r>
              <a:rPr lang="hu-HU" dirty="0"/>
              <a:t>Munkavégzés azonban csak külön utasítás alapján szükséges ilyenkor.</a:t>
            </a:r>
          </a:p>
          <a:p>
            <a:pPr marL="0" indent="0">
              <a:buNone/>
            </a:pPr>
            <a:r>
              <a:rPr lang="hu-HU" b="1" dirty="0"/>
              <a:t>Ügyelet és készenlét közötti különbség:</a:t>
            </a:r>
          </a:p>
          <a:p>
            <a:r>
              <a:rPr lang="hu-HU" dirty="0"/>
              <a:t>Ügyelet esetén a </a:t>
            </a:r>
            <a:r>
              <a:rPr lang="hu-HU" b="1" dirty="0"/>
              <a:t>munkáltató</a:t>
            </a:r>
          </a:p>
          <a:p>
            <a:r>
              <a:rPr lang="hu-HU" dirty="0"/>
              <a:t>Készenlét esetén</a:t>
            </a:r>
            <a:r>
              <a:rPr lang="hu-HU" b="1" dirty="0"/>
              <a:t> </a:t>
            </a:r>
            <a:r>
              <a:rPr lang="hu-HU" dirty="0"/>
              <a:t>a </a:t>
            </a:r>
            <a:r>
              <a:rPr lang="hu-HU" b="1" dirty="0"/>
              <a:t>munkavállaló </a:t>
            </a:r>
            <a:r>
              <a:rPr lang="hu-HU" dirty="0"/>
              <a:t>határozza meg a rendelkezésre állás </a:t>
            </a:r>
            <a:r>
              <a:rPr lang="hu-HU" b="1" dirty="0"/>
              <a:t>helyét.</a:t>
            </a:r>
            <a:endParaRPr lang="hu-HU" dirty="0"/>
          </a:p>
          <a:p>
            <a:pPr lvl="1"/>
            <a:r>
              <a:rPr lang="hu-HU" dirty="0"/>
              <a:t>Utóbbi esetben azonban úgy kell azt megválasztani, hogy a munkáltató utasítása esetén haladéktalanul </a:t>
            </a:r>
            <a:r>
              <a:rPr lang="hu-HU" b="1" dirty="0"/>
              <a:t>rendelkezésre álljon.</a:t>
            </a:r>
          </a:p>
          <a:p>
            <a:pPr marL="57150" indent="0">
              <a:buNone/>
            </a:pPr>
            <a:r>
              <a:rPr lang="hu-HU" b="1" dirty="0"/>
              <a:t>Az ügyelet tartama: </a:t>
            </a:r>
            <a:r>
              <a:rPr lang="hu-HU" dirty="0"/>
              <a:t>legfeljebb 24 (egybefüggő) óra lehet.</a:t>
            </a:r>
          </a:p>
          <a:p>
            <a:pPr marL="57150" indent="0">
              <a:buNone/>
            </a:pPr>
            <a:r>
              <a:rPr lang="hu-HU" b="1" dirty="0"/>
              <a:t>A készenlét tartama </a:t>
            </a:r>
            <a:r>
              <a:rPr lang="hu-HU" dirty="0"/>
              <a:t>havonta legfeljebb 168 óra lehet.</a:t>
            </a:r>
          </a:p>
          <a:p>
            <a:pPr marL="57150" indent="0">
              <a:buNone/>
            </a:pPr>
            <a:r>
              <a:rPr lang="hu-HU" b="1" dirty="0"/>
              <a:t>A munkáltató tájékoztatási kötelezettsége:</a:t>
            </a:r>
          </a:p>
          <a:p>
            <a:pPr marL="800100" lvl="1"/>
            <a:r>
              <a:rPr lang="hu-HU" dirty="0"/>
              <a:t>Legalább 1 héttel az ügyelet előtt értesíteni kell a munkavállót a beosztásról.</a:t>
            </a:r>
          </a:p>
          <a:p>
            <a:pPr marL="800100" lvl="1"/>
            <a:r>
              <a:rPr lang="hu-HU" dirty="0"/>
              <a:t>A beosztásnak legalább 1 hónapot le kell fednie.</a:t>
            </a:r>
          </a:p>
        </p:txBody>
      </p:sp>
    </p:spTree>
    <p:extLst>
      <p:ext uri="{BB962C8B-B14F-4D97-AF65-F5344CB8AC3E}">
        <p14:creationId xmlns:p14="http://schemas.microsoft.com/office/powerpoint/2010/main" val="35831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FA8D9-3AB4-2E16-92E5-5A580B19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munkaidő beosztásának szabályai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D3677A-DFD4-BDA1-2E4C-FBB18B23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655701" cy="5004752"/>
          </a:xfrm>
        </p:spPr>
        <p:txBody>
          <a:bodyPr>
            <a:normAutofit fontScale="85000" lnSpcReduction="10000"/>
          </a:bodyPr>
          <a:lstStyle/>
          <a:p>
            <a:r>
              <a:rPr lang="hu-HU" b="1" dirty="0"/>
              <a:t>A munkáltató jogosult a munkaidő-beosztás elkészítésére. </a:t>
            </a:r>
            <a:r>
              <a:rPr lang="hu-HU" dirty="0"/>
              <a:t>Ennek vannak korlátai</a:t>
            </a:r>
          </a:p>
          <a:p>
            <a:pPr lvl="1"/>
            <a:r>
              <a:rPr lang="hu-HU" dirty="0"/>
              <a:t>A munkaidőt az egészséges és a biztonságos munkavégzés követelményére és a munka jellegére figyelemmel kell beosztani.</a:t>
            </a:r>
          </a:p>
          <a:p>
            <a:r>
              <a:rPr lang="hu-HU" b="1" dirty="0"/>
              <a:t>Kötött munkaidő: </a:t>
            </a:r>
            <a:r>
              <a:rPr lang="hu-HU" dirty="0"/>
              <a:t>pontosan meghatározott a munkavégzés kezdő és záró időpontja.</a:t>
            </a:r>
          </a:p>
          <a:p>
            <a:r>
              <a:rPr lang="hu-HU" b="1" dirty="0"/>
              <a:t>Kötetlen munkaidő: </a:t>
            </a:r>
            <a:r>
              <a:rPr lang="hu-HU" dirty="0"/>
              <a:t>a munkavégzés kezdő és záró időpontja nincs meghatározva.</a:t>
            </a:r>
          </a:p>
          <a:p>
            <a:pPr lvl="1"/>
            <a:r>
              <a:rPr lang="hu-HU" dirty="0"/>
              <a:t>Ettől függetlenül az időtartamot teljesíteni kell.</a:t>
            </a:r>
          </a:p>
          <a:p>
            <a:pPr lvl="1"/>
            <a:r>
              <a:rPr lang="hu-HU" dirty="0"/>
              <a:t>Kötetlen a munkaidő akkor is, ha meghatározott időpontban kötelező dolgozni (pl. reggel 10 és délután 2 óra között ügyfélfogadás miatt), de a munkaidő többi részét bármikor ledolgozhatja a munkavállaló.</a:t>
            </a:r>
          </a:p>
          <a:p>
            <a:r>
              <a:rPr lang="hu-HU" b="1" dirty="0"/>
              <a:t>Általános munkarend: </a:t>
            </a:r>
            <a:r>
              <a:rPr lang="hu-HU" dirty="0"/>
              <a:t>a megszokott, heti öt napos, hétfőtől péntekig tartó munkarend.</a:t>
            </a:r>
          </a:p>
          <a:p>
            <a:r>
              <a:rPr lang="hu-HU" b="1" dirty="0"/>
              <a:t>A munkaidő megállapításának egyéb szabályai</a:t>
            </a:r>
          </a:p>
          <a:p>
            <a:pPr lvl="1"/>
            <a:r>
              <a:rPr lang="hu-HU" dirty="0"/>
              <a:t>A beosztást legalább egy héttel korábban kell közölni a munkavállalóval.</a:t>
            </a:r>
          </a:p>
          <a:p>
            <a:pPr lvl="1"/>
            <a:r>
              <a:rPr lang="hu-HU" dirty="0"/>
              <a:t>Módosítani csak kivételes esetekben (gazdasági/működési okok), és legfeljebb a </a:t>
            </a:r>
            <a:r>
              <a:rPr lang="hu-HU" b="1" dirty="0"/>
              <a:t>beosztás kezdő időpontja előtt 96 órával </a:t>
            </a:r>
            <a:r>
              <a:rPr lang="hu-HU" dirty="0"/>
              <a:t>lehet.</a:t>
            </a:r>
          </a:p>
          <a:p>
            <a:pPr lvl="1"/>
            <a:r>
              <a:rPr lang="hu-HU" dirty="0"/>
              <a:t>A beosztás legalább egy hetet kell, hogy lefedjen.</a:t>
            </a:r>
          </a:p>
          <a:p>
            <a:pPr lvl="1"/>
            <a:r>
              <a:rPr lang="hu-HU" dirty="0"/>
              <a:t>A heti munkaidő nem haladhatja meg a 48 órát (ez már jellemzően túlmunkával jön össze)</a:t>
            </a:r>
          </a:p>
        </p:txBody>
      </p:sp>
    </p:spTree>
    <p:extLst>
      <p:ext uri="{BB962C8B-B14F-4D97-AF65-F5344CB8AC3E}">
        <p14:creationId xmlns:p14="http://schemas.microsoft.com/office/powerpoint/2010/main" val="369885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CFDF2C-C35C-2307-6BD1-E972D89C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Munkaközi szünet, pihenőidő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5293A0-954B-F6FC-68D1-27BE3B93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Munkaközi szünet: </a:t>
            </a:r>
            <a:r>
              <a:rPr lang="hu-HU" dirty="0"/>
              <a:t>a munkaidő alatt, a munkavégzés közben kötelezően biztosított pihenőidő</a:t>
            </a:r>
          </a:p>
          <a:p>
            <a:pPr lvl="1"/>
            <a:r>
              <a:rPr lang="hu-HU" dirty="0"/>
              <a:t>6 óra után 20 perc</a:t>
            </a:r>
          </a:p>
          <a:p>
            <a:pPr lvl="1"/>
            <a:r>
              <a:rPr lang="hu-HU" dirty="0"/>
              <a:t>9 óra után 25 perc</a:t>
            </a:r>
          </a:p>
          <a:p>
            <a:r>
              <a:rPr lang="hu-HU" b="1" dirty="0"/>
              <a:t>Pihenőidő: </a:t>
            </a:r>
            <a:r>
              <a:rPr lang="hu-HU" dirty="0"/>
              <a:t>a napi munka befejezése és a következő napi munkakezdés közötti időtartam, amelynek </a:t>
            </a:r>
            <a:r>
              <a:rPr lang="hu-HU" b="1" dirty="0"/>
              <a:t>legalább 11 egybefüggő órának kell lennie.</a:t>
            </a:r>
            <a:endParaRPr lang="hu-HU" dirty="0"/>
          </a:p>
          <a:p>
            <a:r>
              <a:rPr lang="hu-HU" b="1" dirty="0"/>
              <a:t>Heti pihenőnap: </a:t>
            </a:r>
            <a:r>
              <a:rPr lang="hu-HU" dirty="0"/>
              <a:t>Hetente kettő pihenőnapot kell biztosítani a munkavállalónak.</a:t>
            </a:r>
          </a:p>
          <a:p>
            <a:pPr lvl="1"/>
            <a:r>
              <a:rPr lang="hu-HU" dirty="0"/>
              <a:t>Ezek egyenlőtlenül is beoszthatók</a:t>
            </a:r>
          </a:p>
          <a:p>
            <a:pPr lvl="1"/>
            <a:r>
              <a:rPr lang="hu-HU" b="1" dirty="0"/>
              <a:t>Heti pihenőidő: </a:t>
            </a:r>
            <a:r>
              <a:rPr lang="hu-HU" dirty="0"/>
              <a:t>a heti pihenőnappal áll szoros kapcsolatban – legalább </a:t>
            </a:r>
            <a:r>
              <a:rPr lang="hu-HU" b="1" dirty="0"/>
              <a:t>48 órát kell kitennie </a:t>
            </a:r>
            <a:r>
              <a:rPr lang="hu-HU" dirty="0"/>
              <a:t>(ami kettő nap)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874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3FF638-B050-CF06-BA94-016AC065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Szabadság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BD8482-8133-EF71-7213-BC944049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0415"/>
            <a:ext cx="9672935" cy="5567585"/>
          </a:xfrm>
        </p:spPr>
        <p:txBody>
          <a:bodyPr>
            <a:normAutofit fontScale="85000" lnSpcReduction="10000"/>
          </a:bodyPr>
          <a:lstStyle/>
          <a:p>
            <a:r>
              <a:rPr lang="hu-HU" b="1" dirty="0"/>
              <a:t>Szabadság: </a:t>
            </a:r>
            <a:r>
              <a:rPr lang="hu-HU" dirty="0"/>
              <a:t>a munkavállalónak a munkában töltött idő alapján minden naptári évben szabadság jár (alap- és pótszabadságból tevődik össze)</a:t>
            </a:r>
          </a:p>
          <a:p>
            <a:r>
              <a:rPr lang="hu-HU" b="1" dirty="0"/>
              <a:t>Alapszabadság: </a:t>
            </a:r>
            <a:r>
              <a:rPr lang="hu-HU" dirty="0"/>
              <a:t>20 nap</a:t>
            </a:r>
          </a:p>
          <a:p>
            <a:r>
              <a:rPr lang="hu-HU" b="1" dirty="0"/>
              <a:t>Pótszabadság</a:t>
            </a:r>
          </a:p>
          <a:p>
            <a:pPr lvl="1"/>
            <a:r>
              <a:rPr lang="hu-HU" b="1" dirty="0"/>
              <a:t>Kor alapján: </a:t>
            </a:r>
            <a:r>
              <a:rPr lang="hu-HU" dirty="0"/>
              <a:t>összesen plusz 10 nap</a:t>
            </a:r>
          </a:p>
          <a:p>
            <a:pPr lvl="1"/>
            <a:r>
              <a:rPr lang="hu-HU" b="1" dirty="0"/>
              <a:t>Gyermek után: </a:t>
            </a:r>
            <a:r>
              <a:rPr lang="hu-HU" dirty="0"/>
              <a:t>összesen plusz 7 nap</a:t>
            </a:r>
          </a:p>
          <a:p>
            <a:pPr lvl="1"/>
            <a:r>
              <a:rPr lang="hu-HU" b="1" dirty="0"/>
              <a:t>Gyermek születése esetén: </a:t>
            </a:r>
            <a:r>
              <a:rPr lang="hu-HU" dirty="0"/>
              <a:t>plusz 5-10 nap</a:t>
            </a:r>
          </a:p>
          <a:p>
            <a:r>
              <a:rPr lang="hu-HU" b="1" dirty="0"/>
              <a:t>A szabadság kiadásáról részben a munkáltató, részben a munkavállaló dönt</a:t>
            </a:r>
          </a:p>
          <a:p>
            <a:pPr lvl="1"/>
            <a:r>
              <a:rPr lang="hu-HU" dirty="0"/>
              <a:t>7 munkanap szabadságot legfeljebb kettő részletben a munkavállaló kérésének megfelelő időpontban kell kiadni</a:t>
            </a:r>
          </a:p>
          <a:p>
            <a:pPr lvl="2"/>
            <a:r>
              <a:rPr lang="hu-HU" dirty="0"/>
              <a:t>Ezen felül a munkáltató dönt a szabadság kiadásáról</a:t>
            </a:r>
          </a:p>
          <a:p>
            <a:pPr lvl="1"/>
            <a:r>
              <a:rPr lang="hu-HU" dirty="0"/>
              <a:t>A szabadságokat úgy kell kiadni, hogy a munkavállaló naptári évenként egy alkalommal legalább 14 egybefüggő napra mentesüljön a munkavégzési és rendelkezésre állási kötelezettség alól</a:t>
            </a:r>
          </a:p>
          <a:p>
            <a:pPr lvl="1"/>
            <a:r>
              <a:rPr lang="hu-HU" dirty="0"/>
              <a:t>A szabadságot csak tárgyévben lehet felhasználni, átvinni nem lehet a következő évre.</a:t>
            </a:r>
          </a:p>
          <a:p>
            <a:pPr lvl="1"/>
            <a:r>
              <a:rPr lang="hu-HU" dirty="0"/>
              <a:t>A ki nem adott szabadságot meg kell váltani (kifizetni)</a:t>
            </a:r>
          </a:p>
          <a:p>
            <a:pPr lvl="1"/>
            <a:r>
              <a:rPr lang="hu-HU" dirty="0"/>
              <a:t>Év közbeni munkahely váltás esetén arányosan viszi tovább a munkavállaló a szabadságait.</a:t>
            </a:r>
          </a:p>
        </p:txBody>
      </p:sp>
    </p:spTree>
    <p:extLst>
      <p:ext uri="{BB962C8B-B14F-4D97-AF65-F5344CB8AC3E}">
        <p14:creationId xmlns:p14="http://schemas.microsoft.com/office/powerpoint/2010/main" val="5798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4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4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4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4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3" name="Rectangle 4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5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A7162477-B01C-B5CC-1765-9B2A94E1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Köszönöm</a:t>
            </a:r>
            <a:r>
              <a:rPr lang="en-US" sz="7200" dirty="0"/>
              <a:t> a </a:t>
            </a:r>
            <a:r>
              <a:rPr lang="en-US" sz="7200" dirty="0" err="1"/>
              <a:t>figyelmet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571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854</Words>
  <Application>Microsoft Office PowerPoint</Application>
  <PresentationFormat>Szélesvásznú</PresentationFormat>
  <Paragraphs>77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 munkaidő, a pihenőidő és a szabadság</vt:lpstr>
      <vt:lpstr>A munkaidő meghatározása</vt:lpstr>
      <vt:lpstr>A munkaidővel kapcsolatos főbb fogalmak</vt:lpstr>
      <vt:lpstr>Ügyelet és készenlét</vt:lpstr>
      <vt:lpstr>A munkaidő beosztásának szabályai</vt:lpstr>
      <vt:lpstr>Munkaközi szünet, pihenőidő</vt:lpstr>
      <vt:lpstr>Szabadság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Dr. Szijártó István</dc:creator>
  <cp:lastModifiedBy>Dr. Szijártó István</cp:lastModifiedBy>
  <cp:revision>1</cp:revision>
  <dcterms:created xsi:type="dcterms:W3CDTF">2022-09-26T09:07:16Z</dcterms:created>
  <dcterms:modified xsi:type="dcterms:W3CDTF">2022-09-30T11:05:30Z</dcterms:modified>
</cp:coreProperties>
</file>