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9" r:id="rId3"/>
    <p:sldId id="260" r:id="rId4"/>
    <p:sldId id="262" r:id="rId5"/>
    <p:sldId id="279" r:id="rId6"/>
    <p:sldId id="263" r:id="rId7"/>
    <p:sldId id="282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8" r:id="rId20"/>
    <p:sldId id="275" r:id="rId21"/>
    <p:sldId id="276" r:id="rId22"/>
    <p:sldId id="281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27" autoAdjust="0"/>
    <p:restoredTop sz="94660"/>
  </p:normalViewPr>
  <p:slideViewPr>
    <p:cSldViewPr snapToGrid="0">
      <p:cViewPr>
        <p:scale>
          <a:sx n="108" d="100"/>
          <a:sy n="108" d="100"/>
        </p:scale>
        <p:origin x="95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E8D41A-6717-44A3-8A0A-9D09C9E0358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DA485FB-7967-4CD2-9786-5FE85E7F1C2B}">
      <dgm:prSet/>
      <dgm:spPr/>
      <dgm:t>
        <a:bodyPr/>
        <a:lstStyle/>
        <a:p>
          <a:r>
            <a:rPr lang="hu-HU" dirty="0" err="1"/>
            <a:t>Exceptions</a:t>
          </a:r>
          <a:endParaRPr lang="en-US" dirty="0"/>
        </a:p>
      </dgm:t>
    </dgm:pt>
    <dgm:pt modelId="{9A098CAB-DD39-4307-840F-7A99B6826774}" type="parTrans" cxnId="{0F1F465E-6708-4AFE-B24D-E691C11FFD4F}">
      <dgm:prSet/>
      <dgm:spPr/>
      <dgm:t>
        <a:bodyPr/>
        <a:lstStyle/>
        <a:p>
          <a:endParaRPr lang="en-US"/>
        </a:p>
      </dgm:t>
    </dgm:pt>
    <dgm:pt modelId="{C8707F7A-754F-49A4-8B15-05DD1444E702}" type="sibTrans" cxnId="{0F1F465E-6708-4AFE-B24D-E691C11FFD4F}">
      <dgm:prSet/>
      <dgm:spPr/>
      <dgm:t>
        <a:bodyPr/>
        <a:lstStyle/>
        <a:p>
          <a:endParaRPr lang="en-US"/>
        </a:p>
      </dgm:t>
    </dgm:pt>
    <dgm:pt modelId="{37F8E29A-7FEB-42D7-A883-814D3AA90D06}">
      <dgm:prSet/>
      <dgm:spPr/>
      <dgm:t>
        <a:bodyPr/>
        <a:lstStyle/>
        <a:p>
          <a:r>
            <a:rPr lang="hu-HU" dirty="0" err="1"/>
            <a:t>Errors</a:t>
          </a:r>
          <a:endParaRPr lang="en-US" dirty="0"/>
        </a:p>
      </dgm:t>
    </dgm:pt>
    <dgm:pt modelId="{52743006-92AD-459D-B9C5-AA1AC18E557A}" type="parTrans" cxnId="{80415B42-2291-40CA-A8B6-7FB68B9898D1}">
      <dgm:prSet/>
      <dgm:spPr/>
      <dgm:t>
        <a:bodyPr/>
        <a:lstStyle/>
        <a:p>
          <a:endParaRPr lang="en-US"/>
        </a:p>
      </dgm:t>
    </dgm:pt>
    <dgm:pt modelId="{C6FD925B-B6A2-4851-87F9-CE00F9BAA6DB}" type="sibTrans" cxnId="{80415B42-2291-40CA-A8B6-7FB68B9898D1}">
      <dgm:prSet/>
      <dgm:spPr/>
      <dgm:t>
        <a:bodyPr/>
        <a:lstStyle/>
        <a:p>
          <a:endParaRPr lang="en-US"/>
        </a:p>
      </dgm:t>
    </dgm:pt>
    <dgm:pt modelId="{2D5A42A3-E617-4130-B7CA-4712F4D5B694}">
      <dgm:prSet/>
      <dgm:spPr/>
      <dgm:t>
        <a:bodyPr/>
        <a:lstStyle/>
        <a:p>
          <a:r>
            <a:rPr lang="hu-HU" dirty="0" err="1"/>
            <a:t>Exception</a:t>
          </a:r>
          <a:r>
            <a:rPr lang="hu-HU" dirty="0"/>
            <a:t> and </a:t>
          </a:r>
          <a:r>
            <a:rPr lang="hu-HU" dirty="0" err="1"/>
            <a:t>error</a:t>
          </a:r>
          <a:r>
            <a:rPr lang="hu-HU" dirty="0"/>
            <a:t> </a:t>
          </a:r>
          <a:r>
            <a:rPr lang="hu-HU" dirty="0" err="1"/>
            <a:t>handling</a:t>
          </a:r>
          <a:endParaRPr lang="en-US" dirty="0"/>
        </a:p>
      </dgm:t>
    </dgm:pt>
    <dgm:pt modelId="{27C1D51E-4EF5-4869-AC38-01AF02CBE4C5}" type="parTrans" cxnId="{A26364DA-D916-478E-BD8D-1AC657E50698}">
      <dgm:prSet/>
      <dgm:spPr/>
      <dgm:t>
        <a:bodyPr/>
        <a:lstStyle/>
        <a:p>
          <a:endParaRPr lang="en-US"/>
        </a:p>
      </dgm:t>
    </dgm:pt>
    <dgm:pt modelId="{5A1A69C3-69DE-4C1F-868B-3E5E8CEA9B3D}" type="sibTrans" cxnId="{A26364DA-D916-478E-BD8D-1AC657E50698}">
      <dgm:prSet/>
      <dgm:spPr/>
      <dgm:t>
        <a:bodyPr/>
        <a:lstStyle/>
        <a:p>
          <a:endParaRPr lang="en-US"/>
        </a:p>
      </dgm:t>
    </dgm:pt>
    <dgm:pt modelId="{40790BCC-BAAF-475B-B401-AD2511A6EA73}">
      <dgm:prSet/>
      <dgm:spPr/>
      <dgm:t>
        <a:bodyPr/>
        <a:lstStyle/>
        <a:p>
          <a:r>
            <a:rPr lang="hu-HU" dirty="0" err="1"/>
            <a:t>Try-catch-finally</a:t>
          </a:r>
          <a:r>
            <a:rPr lang="hu-HU" dirty="0"/>
            <a:t> </a:t>
          </a:r>
          <a:r>
            <a:rPr lang="hu-HU" dirty="0" err="1"/>
            <a:t>blocks</a:t>
          </a:r>
          <a:endParaRPr lang="en-US" dirty="0"/>
        </a:p>
      </dgm:t>
    </dgm:pt>
    <dgm:pt modelId="{83DE0E64-CA05-4870-8F84-D2367A0B5AEA}" type="parTrans" cxnId="{AE31B87F-AC6A-4BA3-BF80-C33C6043AF9E}">
      <dgm:prSet/>
      <dgm:spPr/>
      <dgm:t>
        <a:bodyPr/>
        <a:lstStyle/>
        <a:p>
          <a:endParaRPr lang="en-US"/>
        </a:p>
      </dgm:t>
    </dgm:pt>
    <dgm:pt modelId="{23409A93-C712-4085-B360-0BE66CDFEB26}" type="sibTrans" cxnId="{AE31B87F-AC6A-4BA3-BF80-C33C6043AF9E}">
      <dgm:prSet/>
      <dgm:spPr/>
      <dgm:t>
        <a:bodyPr/>
        <a:lstStyle/>
        <a:p>
          <a:endParaRPr lang="en-US"/>
        </a:p>
      </dgm:t>
    </dgm:pt>
    <dgm:pt modelId="{99006999-C033-435C-956E-A0F404A4F67F}">
      <dgm:prSet/>
      <dgm:spPr/>
      <dgm:t>
        <a:bodyPr/>
        <a:lstStyle/>
        <a:p>
          <a:r>
            <a:rPr lang="hu-HU" dirty="0" err="1"/>
            <a:t>Custom</a:t>
          </a:r>
          <a:r>
            <a:rPr lang="hu-HU" dirty="0"/>
            <a:t> </a:t>
          </a:r>
          <a:r>
            <a:rPr lang="hu-HU" dirty="0" err="1"/>
            <a:t>exceptions</a:t>
          </a:r>
          <a:endParaRPr lang="en-US" dirty="0"/>
        </a:p>
      </dgm:t>
    </dgm:pt>
    <dgm:pt modelId="{F6C69259-63B6-40B1-B6E5-0770ED24A106}" type="parTrans" cxnId="{FE2A0635-EA10-45C6-BD79-296D719983D6}">
      <dgm:prSet/>
      <dgm:spPr/>
      <dgm:t>
        <a:bodyPr/>
        <a:lstStyle/>
        <a:p>
          <a:endParaRPr lang="en-US"/>
        </a:p>
      </dgm:t>
    </dgm:pt>
    <dgm:pt modelId="{053C023C-192D-49C2-A3BA-EB9BCDB44B51}" type="sibTrans" cxnId="{FE2A0635-EA10-45C6-BD79-296D719983D6}">
      <dgm:prSet/>
      <dgm:spPr/>
      <dgm:t>
        <a:bodyPr/>
        <a:lstStyle/>
        <a:p>
          <a:endParaRPr lang="en-US"/>
        </a:p>
      </dgm:t>
    </dgm:pt>
    <dgm:pt modelId="{079B15B5-C9B4-47D9-BDD6-B17E86E6009A}" type="pres">
      <dgm:prSet presAssocID="{39E8D41A-6717-44A3-8A0A-9D09C9E03581}" presName="vert0" presStyleCnt="0">
        <dgm:presLayoutVars>
          <dgm:dir/>
          <dgm:animOne val="branch"/>
          <dgm:animLvl val="lvl"/>
        </dgm:presLayoutVars>
      </dgm:prSet>
      <dgm:spPr/>
    </dgm:pt>
    <dgm:pt modelId="{BC013593-68AC-4239-B462-503BD5B8B4D2}" type="pres">
      <dgm:prSet presAssocID="{8DA485FB-7967-4CD2-9786-5FE85E7F1C2B}" presName="thickLine" presStyleLbl="alignNode1" presStyleIdx="0" presStyleCnt="5"/>
      <dgm:spPr/>
    </dgm:pt>
    <dgm:pt modelId="{6620304F-91B1-43A2-8DA7-B5977A9AB9DF}" type="pres">
      <dgm:prSet presAssocID="{8DA485FB-7967-4CD2-9786-5FE85E7F1C2B}" presName="horz1" presStyleCnt="0"/>
      <dgm:spPr/>
    </dgm:pt>
    <dgm:pt modelId="{872490DF-97FD-423D-ABF7-8C10F87DC343}" type="pres">
      <dgm:prSet presAssocID="{8DA485FB-7967-4CD2-9786-5FE85E7F1C2B}" presName="tx1" presStyleLbl="revTx" presStyleIdx="0" presStyleCnt="5"/>
      <dgm:spPr/>
    </dgm:pt>
    <dgm:pt modelId="{4C5CF12D-DB5F-4A61-ACA3-81F7945F3445}" type="pres">
      <dgm:prSet presAssocID="{8DA485FB-7967-4CD2-9786-5FE85E7F1C2B}" presName="vert1" presStyleCnt="0"/>
      <dgm:spPr/>
    </dgm:pt>
    <dgm:pt modelId="{364395F1-AE88-4D6A-82D8-F0A25E287C7A}" type="pres">
      <dgm:prSet presAssocID="{37F8E29A-7FEB-42D7-A883-814D3AA90D06}" presName="thickLine" presStyleLbl="alignNode1" presStyleIdx="1" presStyleCnt="5"/>
      <dgm:spPr/>
    </dgm:pt>
    <dgm:pt modelId="{4ED265DE-7304-4693-8C04-C9E7184A45B6}" type="pres">
      <dgm:prSet presAssocID="{37F8E29A-7FEB-42D7-A883-814D3AA90D06}" presName="horz1" presStyleCnt="0"/>
      <dgm:spPr/>
    </dgm:pt>
    <dgm:pt modelId="{C136D5B9-C29C-4736-AB54-16D6436F827E}" type="pres">
      <dgm:prSet presAssocID="{37F8E29A-7FEB-42D7-A883-814D3AA90D06}" presName="tx1" presStyleLbl="revTx" presStyleIdx="1" presStyleCnt="5"/>
      <dgm:spPr/>
    </dgm:pt>
    <dgm:pt modelId="{E7AF4D27-BBC6-4098-AE18-44FDAE3AEEB4}" type="pres">
      <dgm:prSet presAssocID="{37F8E29A-7FEB-42D7-A883-814D3AA90D06}" presName="vert1" presStyleCnt="0"/>
      <dgm:spPr/>
    </dgm:pt>
    <dgm:pt modelId="{D50934CD-C253-4951-AABA-D651F25ADBDB}" type="pres">
      <dgm:prSet presAssocID="{2D5A42A3-E617-4130-B7CA-4712F4D5B694}" presName="thickLine" presStyleLbl="alignNode1" presStyleIdx="2" presStyleCnt="5"/>
      <dgm:spPr/>
    </dgm:pt>
    <dgm:pt modelId="{67B7F119-AA6B-4B0C-81CC-62404FD1D6EA}" type="pres">
      <dgm:prSet presAssocID="{2D5A42A3-E617-4130-B7CA-4712F4D5B694}" presName="horz1" presStyleCnt="0"/>
      <dgm:spPr/>
    </dgm:pt>
    <dgm:pt modelId="{BC73B468-C358-4B02-BA04-16172A283880}" type="pres">
      <dgm:prSet presAssocID="{2D5A42A3-E617-4130-B7CA-4712F4D5B694}" presName="tx1" presStyleLbl="revTx" presStyleIdx="2" presStyleCnt="5"/>
      <dgm:spPr/>
    </dgm:pt>
    <dgm:pt modelId="{7A1CA911-40F9-49A5-A883-B929364096FE}" type="pres">
      <dgm:prSet presAssocID="{2D5A42A3-E617-4130-B7CA-4712F4D5B694}" presName="vert1" presStyleCnt="0"/>
      <dgm:spPr/>
    </dgm:pt>
    <dgm:pt modelId="{AE0B4E48-5F05-4A78-AD3D-B3ED5057765D}" type="pres">
      <dgm:prSet presAssocID="{40790BCC-BAAF-475B-B401-AD2511A6EA73}" presName="thickLine" presStyleLbl="alignNode1" presStyleIdx="3" presStyleCnt="5"/>
      <dgm:spPr/>
    </dgm:pt>
    <dgm:pt modelId="{D2702B8B-8716-44CF-91AE-BDF5BE690C63}" type="pres">
      <dgm:prSet presAssocID="{40790BCC-BAAF-475B-B401-AD2511A6EA73}" presName="horz1" presStyleCnt="0"/>
      <dgm:spPr/>
    </dgm:pt>
    <dgm:pt modelId="{36903685-DF9C-401A-A202-9165310CD875}" type="pres">
      <dgm:prSet presAssocID="{40790BCC-BAAF-475B-B401-AD2511A6EA73}" presName="tx1" presStyleLbl="revTx" presStyleIdx="3" presStyleCnt="5"/>
      <dgm:spPr/>
    </dgm:pt>
    <dgm:pt modelId="{ADFB0766-3253-4061-A247-568B731B4B75}" type="pres">
      <dgm:prSet presAssocID="{40790BCC-BAAF-475B-B401-AD2511A6EA73}" presName="vert1" presStyleCnt="0"/>
      <dgm:spPr/>
    </dgm:pt>
    <dgm:pt modelId="{D464EBA1-5151-4D95-8C38-01D77E086B9D}" type="pres">
      <dgm:prSet presAssocID="{99006999-C033-435C-956E-A0F404A4F67F}" presName="thickLine" presStyleLbl="alignNode1" presStyleIdx="4" presStyleCnt="5"/>
      <dgm:spPr/>
    </dgm:pt>
    <dgm:pt modelId="{A02AAEAE-34F9-474E-AC33-D6F430AD68A2}" type="pres">
      <dgm:prSet presAssocID="{99006999-C033-435C-956E-A0F404A4F67F}" presName="horz1" presStyleCnt="0"/>
      <dgm:spPr/>
    </dgm:pt>
    <dgm:pt modelId="{83399BC0-5F99-479A-9B98-414CD7D41682}" type="pres">
      <dgm:prSet presAssocID="{99006999-C033-435C-956E-A0F404A4F67F}" presName="tx1" presStyleLbl="revTx" presStyleIdx="4" presStyleCnt="5"/>
      <dgm:spPr/>
    </dgm:pt>
    <dgm:pt modelId="{EE42E4A8-7392-410D-95EF-CB0B8E17A3CC}" type="pres">
      <dgm:prSet presAssocID="{99006999-C033-435C-956E-A0F404A4F67F}" presName="vert1" presStyleCnt="0"/>
      <dgm:spPr/>
    </dgm:pt>
  </dgm:ptLst>
  <dgm:cxnLst>
    <dgm:cxn modelId="{FE2A0635-EA10-45C6-BD79-296D719983D6}" srcId="{39E8D41A-6717-44A3-8A0A-9D09C9E03581}" destId="{99006999-C033-435C-956E-A0F404A4F67F}" srcOrd="4" destOrd="0" parTransId="{F6C69259-63B6-40B1-B6E5-0770ED24A106}" sibTransId="{053C023C-192D-49C2-A3BA-EB9BCDB44B51}"/>
    <dgm:cxn modelId="{E49DFE41-CC45-4D7F-8EE9-7CA7F077A093}" type="presOf" srcId="{39E8D41A-6717-44A3-8A0A-9D09C9E03581}" destId="{079B15B5-C9B4-47D9-BDD6-B17E86E6009A}" srcOrd="0" destOrd="0" presId="urn:microsoft.com/office/officeart/2008/layout/LinedList"/>
    <dgm:cxn modelId="{80415B42-2291-40CA-A8B6-7FB68B9898D1}" srcId="{39E8D41A-6717-44A3-8A0A-9D09C9E03581}" destId="{37F8E29A-7FEB-42D7-A883-814D3AA90D06}" srcOrd="1" destOrd="0" parTransId="{52743006-92AD-459D-B9C5-AA1AC18E557A}" sibTransId="{C6FD925B-B6A2-4851-87F9-CE00F9BAA6DB}"/>
    <dgm:cxn modelId="{16A30C4D-3C8D-4885-9BA2-C533A522328B}" type="presOf" srcId="{2D5A42A3-E617-4130-B7CA-4712F4D5B694}" destId="{BC73B468-C358-4B02-BA04-16172A283880}" srcOrd="0" destOrd="0" presId="urn:microsoft.com/office/officeart/2008/layout/LinedList"/>
    <dgm:cxn modelId="{0F1F465E-6708-4AFE-B24D-E691C11FFD4F}" srcId="{39E8D41A-6717-44A3-8A0A-9D09C9E03581}" destId="{8DA485FB-7967-4CD2-9786-5FE85E7F1C2B}" srcOrd="0" destOrd="0" parTransId="{9A098CAB-DD39-4307-840F-7A99B6826774}" sibTransId="{C8707F7A-754F-49A4-8B15-05DD1444E702}"/>
    <dgm:cxn modelId="{AE31B87F-AC6A-4BA3-BF80-C33C6043AF9E}" srcId="{39E8D41A-6717-44A3-8A0A-9D09C9E03581}" destId="{40790BCC-BAAF-475B-B401-AD2511A6EA73}" srcOrd="3" destOrd="0" parTransId="{83DE0E64-CA05-4870-8F84-D2367A0B5AEA}" sibTransId="{23409A93-C712-4085-B360-0BE66CDFEB26}"/>
    <dgm:cxn modelId="{213D9D86-35AA-4E73-A526-113E84F29A64}" type="presOf" srcId="{37F8E29A-7FEB-42D7-A883-814D3AA90D06}" destId="{C136D5B9-C29C-4736-AB54-16D6436F827E}" srcOrd="0" destOrd="0" presId="urn:microsoft.com/office/officeart/2008/layout/LinedList"/>
    <dgm:cxn modelId="{68DCBCAE-6BEA-4F66-9EAF-669B2C64675A}" type="presOf" srcId="{40790BCC-BAAF-475B-B401-AD2511A6EA73}" destId="{36903685-DF9C-401A-A202-9165310CD875}" srcOrd="0" destOrd="0" presId="urn:microsoft.com/office/officeart/2008/layout/LinedList"/>
    <dgm:cxn modelId="{6F4202BE-03F7-4AA9-86DC-5E6BF69B0646}" type="presOf" srcId="{8DA485FB-7967-4CD2-9786-5FE85E7F1C2B}" destId="{872490DF-97FD-423D-ABF7-8C10F87DC343}" srcOrd="0" destOrd="0" presId="urn:microsoft.com/office/officeart/2008/layout/LinedList"/>
    <dgm:cxn modelId="{A26364DA-D916-478E-BD8D-1AC657E50698}" srcId="{39E8D41A-6717-44A3-8A0A-9D09C9E03581}" destId="{2D5A42A3-E617-4130-B7CA-4712F4D5B694}" srcOrd="2" destOrd="0" parTransId="{27C1D51E-4EF5-4869-AC38-01AF02CBE4C5}" sibTransId="{5A1A69C3-69DE-4C1F-868B-3E5E8CEA9B3D}"/>
    <dgm:cxn modelId="{8B83A5F3-124B-4DE1-902F-957EB569ADB1}" type="presOf" srcId="{99006999-C033-435C-956E-A0F404A4F67F}" destId="{83399BC0-5F99-479A-9B98-414CD7D41682}" srcOrd="0" destOrd="0" presId="urn:microsoft.com/office/officeart/2008/layout/LinedList"/>
    <dgm:cxn modelId="{23FBF213-FE91-4583-A8B2-159041BDD6C7}" type="presParOf" srcId="{079B15B5-C9B4-47D9-BDD6-B17E86E6009A}" destId="{BC013593-68AC-4239-B462-503BD5B8B4D2}" srcOrd="0" destOrd="0" presId="urn:microsoft.com/office/officeart/2008/layout/LinedList"/>
    <dgm:cxn modelId="{95D35FB1-A113-4863-A17E-8EF34451A807}" type="presParOf" srcId="{079B15B5-C9B4-47D9-BDD6-B17E86E6009A}" destId="{6620304F-91B1-43A2-8DA7-B5977A9AB9DF}" srcOrd="1" destOrd="0" presId="urn:microsoft.com/office/officeart/2008/layout/LinedList"/>
    <dgm:cxn modelId="{6FD296DB-DED6-4E8A-BF05-95FBC2E83039}" type="presParOf" srcId="{6620304F-91B1-43A2-8DA7-B5977A9AB9DF}" destId="{872490DF-97FD-423D-ABF7-8C10F87DC343}" srcOrd="0" destOrd="0" presId="urn:microsoft.com/office/officeart/2008/layout/LinedList"/>
    <dgm:cxn modelId="{026752C4-462C-490F-AD62-C92720B3078E}" type="presParOf" srcId="{6620304F-91B1-43A2-8DA7-B5977A9AB9DF}" destId="{4C5CF12D-DB5F-4A61-ACA3-81F7945F3445}" srcOrd="1" destOrd="0" presId="urn:microsoft.com/office/officeart/2008/layout/LinedList"/>
    <dgm:cxn modelId="{F6982BE6-BA37-4FBC-96CA-9BD2B029B151}" type="presParOf" srcId="{079B15B5-C9B4-47D9-BDD6-B17E86E6009A}" destId="{364395F1-AE88-4D6A-82D8-F0A25E287C7A}" srcOrd="2" destOrd="0" presId="urn:microsoft.com/office/officeart/2008/layout/LinedList"/>
    <dgm:cxn modelId="{B4063188-6A2B-46B9-A6F3-3D9390DB090E}" type="presParOf" srcId="{079B15B5-C9B4-47D9-BDD6-B17E86E6009A}" destId="{4ED265DE-7304-4693-8C04-C9E7184A45B6}" srcOrd="3" destOrd="0" presId="urn:microsoft.com/office/officeart/2008/layout/LinedList"/>
    <dgm:cxn modelId="{A2C4FD68-2350-4B7A-AE54-E3A0E42EA556}" type="presParOf" srcId="{4ED265DE-7304-4693-8C04-C9E7184A45B6}" destId="{C136D5B9-C29C-4736-AB54-16D6436F827E}" srcOrd="0" destOrd="0" presId="urn:microsoft.com/office/officeart/2008/layout/LinedList"/>
    <dgm:cxn modelId="{8913CC01-3B17-4903-AD08-E4A82F994DD2}" type="presParOf" srcId="{4ED265DE-7304-4693-8C04-C9E7184A45B6}" destId="{E7AF4D27-BBC6-4098-AE18-44FDAE3AEEB4}" srcOrd="1" destOrd="0" presId="urn:microsoft.com/office/officeart/2008/layout/LinedList"/>
    <dgm:cxn modelId="{7EFA7C49-A906-4473-8E6C-F1B9A29309AB}" type="presParOf" srcId="{079B15B5-C9B4-47D9-BDD6-B17E86E6009A}" destId="{D50934CD-C253-4951-AABA-D651F25ADBDB}" srcOrd="4" destOrd="0" presId="urn:microsoft.com/office/officeart/2008/layout/LinedList"/>
    <dgm:cxn modelId="{A53094FB-26EC-448D-B6A8-07276F60A7DF}" type="presParOf" srcId="{079B15B5-C9B4-47D9-BDD6-B17E86E6009A}" destId="{67B7F119-AA6B-4B0C-81CC-62404FD1D6EA}" srcOrd="5" destOrd="0" presId="urn:microsoft.com/office/officeart/2008/layout/LinedList"/>
    <dgm:cxn modelId="{0FF9071B-A2E2-4414-9E39-992F2AB1878B}" type="presParOf" srcId="{67B7F119-AA6B-4B0C-81CC-62404FD1D6EA}" destId="{BC73B468-C358-4B02-BA04-16172A283880}" srcOrd="0" destOrd="0" presId="urn:microsoft.com/office/officeart/2008/layout/LinedList"/>
    <dgm:cxn modelId="{12C34A80-14A6-4F54-83CA-77A2F910194B}" type="presParOf" srcId="{67B7F119-AA6B-4B0C-81CC-62404FD1D6EA}" destId="{7A1CA911-40F9-49A5-A883-B929364096FE}" srcOrd="1" destOrd="0" presId="urn:microsoft.com/office/officeart/2008/layout/LinedList"/>
    <dgm:cxn modelId="{1BA29DB2-28E8-490D-AF6C-713DC193226A}" type="presParOf" srcId="{079B15B5-C9B4-47D9-BDD6-B17E86E6009A}" destId="{AE0B4E48-5F05-4A78-AD3D-B3ED5057765D}" srcOrd="6" destOrd="0" presId="urn:microsoft.com/office/officeart/2008/layout/LinedList"/>
    <dgm:cxn modelId="{05CF1089-E104-4411-92F8-D43792533CC1}" type="presParOf" srcId="{079B15B5-C9B4-47D9-BDD6-B17E86E6009A}" destId="{D2702B8B-8716-44CF-91AE-BDF5BE690C63}" srcOrd="7" destOrd="0" presId="urn:microsoft.com/office/officeart/2008/layout/LinedList"/>
    <dgm:cxn modelId="{D2658EBC-A1C9-4526-A5C8-529F95CB59F3}" type="presParOf" srcId="{D2702B8B-8716-44CF-91AE-BDF5BE690C63}" destId="{36903685-DF9C-401A-A202-9165310CD875}" srcOrd="0" destOrd="0" presId="urn:microsoft.com/office/officeart/2008/layout/LinedList"/>
    <dgm:cxn modelId="{D90669F2-8989-45B4-9E03-C1397AA58672}" type="presParOf" srcId="{D2702B8B-8716-44CF-91AE-BDF5BE690C63}" destId="{ADFB0766-3253-4061-A247-568B731B4B75}" srcOrd="1" destOrd="0" presId="urn:microsoft.com/office/officeart/2008/layout/LinedList"/>
    <dgm:cxn modelId="{49E47AD7-4B5A-4943-B6F1-C0999E0E66D4}" type="presParOf" srcId="{079B15B5-C9B4-47D9-BDD6-B17E86E6009A}" destId="{D464EBA1-5151-4D95-8C38-01D77E086B9D}" srcOrd="8" destOrd="0" presId="urn:microsoft.com/office/officeart/2008/layout/LinedList"/>
    <dgm:cxn modelId="{0BF0F634-CE18-4075-B80B-D0549E1118D3}" type="presParOf" srcId="{079B15B5-C9B4-47D9-BDD6-B17E86E6009A}" destId="{A02AAEAE-34F9-474E-AC33-D6F430AD68A2}" srcOrd="9" destOrd="0" presId="urn:microsoft.com/office/officeart/2008/layout/LinedList"/>
    <dgm:cxn modelId="{6B43F314-9E15-4241-AF41-D68E935DAEA5}" type="presParOf" srcId="{A02AAEAE-34F9-474E-AC33-D6F430AD68A2}" destId="{83399BC0-5F99-479A-9B98-414CD7D41682}" srcOrd="0" destOrd="0" presId="urn:microsoft.com/office/officeart/2008/layout/LinedList"/>
    <dgm:cxn modelId="{E097ECA5-FD08-4CB8-88C7-D7F047ACF482}" type="presParOf" srcId="{A02AAEAE-34F9-474E-AC33-D6F430AD68A2}" destId="{EE42E4A8-7392-410D-95EF-CB0B8E17A3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FD93A3-E1FB-42FC-AB0B-39AD5199384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2E541A-B38D-4130-A288-981938E9310F}">
      <dgm:prSet custT="1"/>
      <dgm:spPr/>
      <dgm:t>
        <a:bodyPr/>
        <a:lstStyle/>
        <a:p>
          <a:endParaRPr lang="en-US" sz="1800" dirty="0"/>
        </a:p>
      </dgm:t>
    </dgm:pt>
    <dgm:pt modelId="{9733B5F7-8146-4B0C-94B5-2DD6FBCF5309}" type="parTrans" cxnId="{728E7C11-3C76-4691-848E-7E8D06DC5B86}">
      <dgm:prSet/>
      <dgm:spPr/>
      <dgm:t>
        <a:bodyPr/>
        <a:lstStyle/>
        <a:p>
          <a:endParaRPr lang="en-US"/>
        </a:p>
      </dgm:t>
    </dgm:pt>
    <dgm:pt modelId="{65BE7749-A3BC-44AE-8D5C-0E6210C47899}" type="sibTrans" cxnId="{728E7C11-3C76-4691-848E-7E8D06DC5B86}">
      <dgm:prSet/>
      <dgm:spPr/>
      <dgm:t>
        <a:bodyPr/>
        <a:lstStyle/>
        <a:p>
          <a:endParaRPr lang="en-US"/>
        </a:p>
      </dgm:t>
    </dgm:pt>
    <dgm:pt modelId="{9DBD6FCB-3F0E-482B-B145-4FE9448E3B78}">
      <dgm:prSet/>
      <dgm:spPr/>
      <dgm:t>
        <a:bodyPr/>
        <a:lstStyle/>
        <a:p>
          <a:endParaRPr lang="en-US" dirty="0"/>
        </a:p>
      </dgm:t>
    </dgm:pt>
    <dgm:pt modelId="{736B6E3B-7DF5-41F0-B192-90ACAF386FB9}" type="parTrans" cxnId="{6CFBB060-013F-448B-B5F8-844C403992FE}">
      <dgm:prSet/>
      <dgm:spPr/>
      <dgm:t>
        <a:bodyPr/>
        <a:lstStyle/>
        <a:p>
          <a:endParaRPr lang="en-US"/>
        </a:p>
      </dgm:t>
    </dgm:pt>
    <dgm:pt modelId="{BC9C9E1B-D0FC-482A-B957-57D959585D13}" type="sibTrans" cxnId="{6CFBB060-013F-448B-B5F8-844C403992FE}">
      <dgm:prSet/>
      <dgm:spPr/>
      <dgm:t>
        <a:bodyPr/>
        <a:lstStyle/>
        <a:p>
          <a:endParaRPr lang="en-US"/>
        </a:p>
      </dgm:t>
    </dgm:pt>
    <dgm:pt modelId="{F28147E3-17FB-438F-9177-EE7D59CF75C4}" type="pres">
      <dgm:prSet presAssocID="{74FD93A3-E1FB-42FC-AB0B-39AD51993841}" presName="root" presStyleCnt="0">
        <dgm:presLayoutVars>
          <dgm:dir/>
          <dgm:resizeHandles val="exact"/>
        </dgm:presLayoutVars>
      </dgm:prSet>
      <dgm:spPr/>
    </dgm:pt>
    <dgm:pt modelId="{A8C2E16A-2A0D-43ED-8185-41B5E06FE3A2}" type="pres">
      <dgm:prSet presAssocID="{922E541A-B38D-4130-A288-981938E9310F}" presName="compNode" presStyleCnt="0"/>
      <dgm:spPr/>
    </dgm:pt>
    <dgm:pt modelId="{4049DA69-9128-4097-9F31-8E7655BD2AD2}" type="pres">
      <dgm:prSet presAssocID="{922E541A-B38D-4130-A288-981938E9310F}" presName="iconRect" presStyleLbl="node1" presStyleIdx="0" presStyleCnt="2" custScaleX="337682" custScaleY="316580" custLinFactX="-200000" custLinFactY="28143" custLinFactNeighborX="-261595" custLinFactNeighbor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áló hatású"/>
        </a:ext>
      </dgm:extLst>
    </dgm:pt>
    <dgm:pt modelId="{CA60EE25-A00D-44C6-AD97-8C627D0BC21C}" type="pres">
      <dgm:prSet presAssocID="{922E541A-B38D-4130-A288-981938E9310F}" presName="spaceRect" presStyleCnt="0"/>
      <dgm:spPr/>
    </dgm:pt>
    <dgm:pt modelId="{CDA0AA47-4EC2-4732-B88D-4EE70239357F}" type="pres">
      <dgm:prSet presAssocID="{922E541A-B38D-4130-A288-981938E9310F}" presName="textRect" presStyleLbl="revTx" presStyleIdx="0" presStyleCnt="2" custScaleX="514959" custScaleY="398019">
        <dgm:presLayoutVars>
          <dgm:chMax val="1"/>
          <dgm:chPref val="1"/>
        </dgm:presLayoutVars>
      </dgm:prSet>
      <dgm:spPr/>
    </dgm:pt>
    <dgm:pt modelId="{0BF58DF0-A66F-4B0C-8C89-CF1511EB2FA6}" type="pres">
      <dgm:prSet presAssocID="{65BE7749-A3BC-44AE-8D5C-0E6210C47899}" presName="sibTrans" presStyleCnt="0"/>
      <dgm:spPr/>
    </dgm:pt>
    <dgm:pt modelId="{09C8E6A3-D1FB-4515-8BD0-D35AE1EC4240}" type="pres">
      <dgm:prSet presAssocID="{9DBD6FCB-3F0E-482B-B145-4FE9448E3B78}" presName="compNode" presStyleCnt="0"/>
      <dgm:spPr/>
    </dgm:pt>
    <dgm:pt modelId="{4F4305DD-8E81-4467-BCD7-7EE7E6F882B3}" type="pres">
      <dgm:prSet presAssocID="{9DBD6FCB-3F0E-482B-B145-4FE9448E3B78}" presName="iconRect" presStyleLbl="node1" presStyleIdx="1" presStyleCnt="2" custScaleX="363569" custScaleY="389673" custLinFactNeighborX="-41407" custLinFactNeighborY="416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gár"/>
        </a:ext>
      </dgm:extLst>
    </dgm:pt>
    <dgm:pt modelId="{EE58F09B-DE5B-4031-B094-70B6A92FCFB2}" type="pres">
      <dgm:prSet presAssocID="{9DBD6FCB-3F0E-482B-B145-4FE9448E3B78}" presName="spaceRect" presStyleCnt="0"/>
      <dgm:spPr/>
    </dgm:pt>
    <dgm:pt modelId="{0E980AC8-34E1-4664-9474-14690A838463}" type="pres">
      <dgm:prSet presAssocID="{9DBD6FCB-3F0E-482B-B145-4FE9448E3B7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FF7D006-0083-4D70-83D0-AB4151873130}" type="presOf" srcId="{9DBD6FCB-3F0E-482B-B145-4FE9448E3B78}" destId="{0E980AC8-34E1-4664-9474-14690A838463}" srcOrd="0" destOrd="0" presId="urn:microsoft.com/office/officeart/2018/2/layout/IconLabelList"/>
    <dgm:cxn modelId="{728E7C11-3C76-4691-848E-7E8D06DC5B86}" srcId="{74FD93A3-E1FB-42FC-AB0B-39AD51993841}" destId="{922E541A-B38D-4130-A288-981938E9310F}" srcOrd="0" destOrd="0" parTransId="{9733B5F7-8146-4B0C-94B5-2DD6FBCF5309}" sibTransId="{65BE7749-A3BC-44AE-8D5C-0E6210C47899}"/>
    <dgm:cxn modelId="{5237EB28-19EC-446A-A3D4-18264A10C842}" type="presOf" srcId="{74FD93A3-E1FB-42FC-AB0B-39AD51993841}" destId="{F28147E3-17FB-438F-9177-EE7D59CF75C4}" srcOrd="0" destOrd="0" presId="urn:microsoft.com/office/officeart/2018/2/layout/IconLabelList"/>
    <dgm:cxn modelId="{6CFBB060-013F-448B-B5F8-844C403992FE}" srcId="{74FD93A3-E1FB-42FC-AB0B-39AD51993841}" destId="{9DBD6FCB-3F0E-482B-B145-4FE9448E3B78}" srcOrd="1" destOrd="0" parTransId="{736B6E3B-7DF5-41F0-B192-90ACAF386FB9}" sibTransId="{BC9C9E1B-D0FC-482A-B957-57D959585D13}"/>
    <dgm:cxn modelId="{2AC02897-71A4-45F9-B215-5FD0795E29B3}" type="presOf" srcId="{922E541A-B38D-4130-A288-981938E9310F}" destId="{CDA0AA47-4EC2-4732-B88D-4EE70239357F}" srcOrd="0" destOrd="0" presId="urn:microsoft.com/office/officeart/2018/2/layout/IconLabelList"/>
    <dgm:cxn modelId="{F60121F7-265A-4A77-8CA6-B70CB7A89AD0}" type="presParOf" srcId="{F28147E3-17FB-438F-9177-EE7D59CF75C4}" destId="{A8C2E16A-2A0D-43ED-8185-41B5E06FE3A2}" srcOrd="0" destOrd="0" presId="urn:microsoft.com/office/officeart/2018/2/layout/IconLabelList"/>
    <dgm:cxn modelId="{58B8AC0E-F1AF-4F84-B6F2-7F9838450893}" type="presParOf" srcId="{A8C2E16A-2A0D-43ED-8185-41B5E06FE3A2}" destId="{4049DA69-9128-4097-9F31-8E7655BD2AD2}" srcOrd="0" destOrd="0" presId="urn:microsoft.com/office/officeart/2018/2/layout/IconLabelList"/>
    <dgm:cxn modelId="{EF3BE1C0-5C57-4972-A080-E6270DC12BDA}" type="presParOf" srcId="{A8C2E16A-2A0D-43ED-8185-41B5E06FE3A2}" destId="{CA60EE25-A00D-44C6-AD97-8C627D0BC21C}" srcOrd="1" destOrd="0" presId="urn:microsoft.com/office/officeart/2018/2/layout/IconLabelList"/>
    <dgm:cxn modelId="{87FBA7FF-E46A-40A0-9DE9-8460B82E9E6D}" type="presParOf" srcId="{A8C2E16A-2A0D-43ED-8185-41B5E06FE3A2}" destId="{CDA0AA47-4EC2-4732-B88D-4EE70239357F}" srcOrd="2" destOrd="0" presId="urn:microsoft.com/office/officeart/2018/2/layout/IconLabelList"/>
    <dgm:cxn modelId="{466DDA52-4354-4B47-84CB-9810CAB4DB3A}" type="presParOf" srcId="{F28147E3-17FB-438F-9177-EE7D59CF75C4}" destId="{0BF58DF0-A66F-4B0C-8C89-CF1511EB2FA6}" srcOrd="1" destOrd="0" presId="urn:microsoft.com/office/officeart/2018/2/layout/IconLabelList"/>
    <dgm:cxn modelId="{4C152C12-47D2-4C18-AA74-6BEA5D8E958D}" type="presParOf" srcId="{F28147E3-17FB-438F-9177-EE7D59CF75C4}" destId="{09C8E6A3-D1FB-4515-8BD0-D35AE1EC4240}" srcOrd="2" destOrd="0" presId="urn:microsoft.com/office/officeart/2018/2/layout/IconLabelList"/>
    <dgm:cxn modelId="{CC3B9BB5-0B0F-44F2-BE0F-31B786267E38}" type="presParOf" srcId="{09C8E6A3-D1FB-4515-8BD0-D35AE1EC4240}" destId="{4F4305DD-8E81-4467-BCD7-7EE7E6F882B3}" srcOrd="0" destOrd="0" presId="urn:microsoft.com/office/officeart/2018/2/layout/IconLabelList"/>
    <dgm:cxn modelId="{C5004B94-E5E1-4C73-89FC-77F60BE64BE1}" type="presParOf" srcId="{09C8E6A3-D1FB-4515-8BD0-D35AE1EC4240}" destId="{EE58F09B-DE5B-4031-B094-70B6A92FCFB2}" srcOrd="1" destOrd="0" presId="urn:microsoft.com/office/officeart/2018/2/layout/IconLabelList"/>
    <dgm:cxn modelId="{85976B71-131F-4241-A7ED-364BAE4A4A56}" type="presParOf" srcId="{09C8E6A3-D1FB-4515-8BD0-D35AE1EC4240}" destId="{0E980AC8-34E1-4664-9474-14690A8384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B2E9D7-81C5-45AE-9203-1DEA88DD578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B44B46-82C1-47B5-9CCC-EE1948428E21}">
      <dgm:prSet/>
      <dgm:spPr/>
      <dgm:t>
        <a:bodyPr/>
        <a:lstStyle/>
        <a:p>
          <a:r>
            <a:rPr lang="hu-HU"/>
            <a:t>In addition to the built in exceptions, you can define your own. </a:t>
          </a:r>
          <a:endParaRPr lang="en-US"/>
        </a:p>
      </dgm:t>
    </dgm:pt>
    <dgm:pt modelId="{DA960C04-A20F-400B-90A3-E659E7497371}" type="parTrans" cxnId="{D0BAA0AF-B7AA-4698-9A93-44BA747F18A6}">
      <dgm:prSet/>
      <dgm:spPr/>
      <dgm:t>
        <a:bodyPr/>
        <a:lstStyle/>
        <a:p>
          <a:endParaRPr lang="en-US"/>
        </a:p>
      </dgm:t>
    </dgm:pt>
    <dgm:pt modelId="{53C47614-2863-40B6-A239-2785AAB4B824}" type="sibTrans" cxnId="{D0BAA0AF-B7AA-4698-9A93-44BA747F18A6}">
      <dgm:prSet/>
      <dgm:spPr/>
      <dgm:t>
        <a:bodyPr/>
        <a:lstStyle/>
        <a:p>
          <a:endParaRPr lang="en-US"/>
        </a:p>
      </dgm:t>
    </dgm:pt>
    <dgm:pt modelId="{3CE41794-0E84-42DF-90FC-6CB6D59CA522}">
      <dgm:prSet/>
      <dgm:spPr/>
      <dgm:t>
        <a:bodyPr/>
        <a:lstStyle/>
        <a:p>
          <a:r>
            <a:rPr lang="hu-HU"/>
            <a:t>You can define a construct, and give the message as input when you throw it</a:t>
          </a:r>
          <a:endParaRPr lang="en-US"/>
        </a:p>
      </dgm:t>
    </dgm:pt>
    <dgm:pt modelId="{D2D370FC-EEB6-4C61-A5C6-B8063972B8F4}" type="parTrans" cxnId="{2F0B8457-8A68-4E53-9B88-3B24C35F27D6}">
      <dgm:prSet/>
      <dgm:spPr/>
      <dgm:t>
        <a:bodyPr/>
        <a:lstStyle/>
        <a:p>
          <a:endParaRPr lang="en-US"/>
        </a:p>
      </dgm:t>
    </dgm:pt>
    <dgm:pt modelId="{1D00FB8C-92A3-4BDA-9D8C-6E210F0739D5}" type="sibTrans" cxnId="{2F0B8457-8A68-4E53-9B88-3B24C35F27D6}">
      <dgm:prSet/>
      <dgm:spPr/>
      <dgm:t>
        <a:bodyPr/>
        <a:lstStyle/>
        <a:p>
          <a:endParaRPr lang="en-US"/>
        </a:p>
      </dgm:t>
    </dgm:pt>
    <dgm:pt modelId="{54434559-0447-4ECD-B5B9-CE947AE1336C}">
      <dgm:prSet/>
      <dgm:spPr/>
      <dgm:t>
        <a:bodyPr/>
        <a:lstStyle/>
        <a:p>
          <a:r>
            <a:rPr lang="hu-HU"/>
            <a:t>You must add throw keyword when you use it</a:t>
          </a:r>
          <a:endParaRPr lang="en-US"/>
        </a:p>
      </dgm:t>
    </dgm:pt>
    <dgm:pt modelId="{8982617E-8349-4C1C-A831-E21810C583C5}" type="parTrans" cxnId="{AD2F3A2D-E63E-40F8-848E-F7958C44BF16}">
      <dgm:prSet/>
      <dgm:spPr/>
      <dgm:t>
        <a:bodyPr/>
        <a:lstStyle/>
        <a:p>
          <a:endParaRPr lang="en-US"/>
        </a:p>
      </dgm:t>
    </dgm:pt>
    <dgm:pt modelId="{BFE11EA8-2A85-4AB4-BAED-FF7BFC366357}" type="sibTrans" cxnId="{AD2F3A2D-E63E-40F8-848E-F7958C44BF16}">
      <dgm:prSet/>
      <dgm:spPr/>
      <dgm:t>
        <a:bodyPr/>
        <a:lstStyle/>
        <a:p>
          <a:endParaRPr lang="en-US"/>
        </a:p>
      </dgm:t>
    </dgm:pt>
    <dgm:pt modelId="{CBF4ED49-FF32-4A97-8A07-C2EC8ACA71D6}">
      <dgm:prSet/>
      <dgm:spPr/>
      <dgm:t>
        <a:bodyPr/>
        <a:lstStyle/>
        <a:p>
          <a:r>
            <a:rPr lang="hu-HU" dirty="0" err="1"/>
            <a:t>You</a:t>
          </a:r>
          <a:r>
            <a:rPr lang="hu-HU" dirty="0"/>
            <a:t> </a:t>
          </a:r>
          <a:r>
            <a:rPr lang="hu-HU" dirty="0" err="1"/>
            <a:t>also</a:t>
          </a:r>
          <a:r>
            <a:rPr lang="hu-HU" dirty="0"/>
            <a:t> </a:t>
          </a:r>
          <a:r>
            <a:rPr lang="hu-HU" dirty="0" err="1"/>
            <a:t>need</a:t>
          </a:r>
          <a:r>
            <a:rPr lang="hu-HU" dirty="0"/>
            <a:t> </a:t>
          </a:r>
          <a:r>
            <a:rPr lang="hu-HU" dirty="0" err="1"/>
            <a:t>to</a:t>
          </a:r>
          <a:r>
            <a:rPr lang="hu-HU" dirty="0"/>
            <a:t> add </a:t>
          </a:r>
          <a:r>
            <a:rPr lang="hu-HU" dirty="0" err="1"/>
            <a:t>throws</a:t>
          </a:r>
          <a:r>
            <a:rPr lang="hu-HU" dirty="0"/>
            <a:t> </a:t>
          </a:r>
          <a:r>
            <a:rPr lang="hu-HU" dirty="0" err="1"/>
            <a:t>keyword</a:t>
          </a:r>
          <a:r>
            <a:rPr lang="hu-HU" dirty="0"/>
            <a:t> </a:t>
          </a:r>
          <a:r>
            <a:rPr lang="hu-HU" dirty="0" err="1"/>
            <a:t>to</a:t>
          </a:r>
          <a:r>
            <a:rPr lang="hu-HU" dirty="0"/>
            <a:t> </a:t>
          </a:r>
          <a:r>
            <a:rPr lang="hu-HU" dirty="0" err="1"/>
            <a:t>the</a:t>
          </a:r>
          <a:r>
            <a:rPr lang="hu-HU" dirty="0"/>
            <a:t> </a:t>
          </a:r>
          <a:r>
            <a:rPr lang="hu-HU" dirty="0" err="1"/>
            <a:t>function</a:t>
          </a:r>
          <a:r>
            <a:rPr lang="hu-HU" dirty="0"/>
            <a:t>, </a:t>
          </a:r>
          <a:r>
            <a:rPr lang="hu-HU" dirty="0" err="1"/>
            <a:t>where</a:t>
          </a:r>
          <a:r>
            <a:rPr lang="hu-HU" dirty="0"/>
            <a:t> </a:t>
          </a:r>
          <a:r>
            <a:rPr lang="hu-HU" dirty="0" err="1"/>
            <a:t>you</a:t>
          </a:r>
          <a:r>
            <a:rPr lang="hu-HU" dirty="0"/>
            <a:t> </a:t>
          </a:r>
          <a:r>
            <a:rPr lang="hu-HU" dirty="0" err="1"/>
            <a:t>use</a:t>
          </a:r>
          <a:r>
            <a:rPr lang="hu-HU" dirty="0"/>
            <a:t> </a:t>
          </a:r>
          <a:r>
            <a:rPr lang="hu-HU" dirty="0" err="1"/>
            <a:t>throw</a:t>
          </a:r>
          <a:r>
            <a:rPr lang="hu-HU" dirty="0"/>
            <a:t> </a:t>
          </a:r>
          <a:r>
            <a:rPr lang="hu-HU" dirty="0" err="1"/>
            <a:t>inside</a:t>
          </a:r>
          <a:endParaRPr lang="en-US" dirty="0"/>
        </a:p>
      </dgm:t>
    </dgm:pt>
    <dgm:pt modelId="{36D6AA08-C45A-49D2-983B-7562709FA5EA}" type="parTrans" cxnId="{637654DF-8864-494C-B730-E3D5E491516E}">
      <dgm:prSet/>
      <dgm:spPr/>
      <dgm:t>
        <a:bodyPr/>
        <a:lstStyle/>
        <a:p>
          <a:endParaRPr lang="en-US"/>
        </a:p>
      </dgm:t>
    </dgm:pt>
    <dgm:pt modelId="{26358577-1710-4D27-8796-4980BE9FF0E9}" type="sibTrans" cxnId="{637654DF-8864-494C-B730-E3D5E491516E}">
      <dgm:prSet/>
      <dgm:spPr/>
      <dgm:t>
        <a:bodyPr/>
        <a:lstStyle/>
        <a:p>
          <a:endParaRPr lang="en-US"/>
        </a:p>
      </dgm:t>
    </dgm:pt>
    <dgm:pt modelId="{6DB8CF9E-25D8-499C-9073-209D24BAF86A}" type="pres">
      <dgm:prSet presAssocID="{13B2E9D7-81C5-45AE-9203-1DEA88DD578D}" presName="linear" presStyleCnt="0">
        <dgm:presLayoutVars>
          <dgm:animLvl val="lvl"/>
          <dgm:resizeHandles val="exact"/>
        </dgm:presLayoutVars>
      </dgm:prSet>
      <dgm:spPr/>
    </dgm:pt>
    <dgm:pt modelId="{3EE96F9F-57F3-476A-AB88-2CB9BCDFD6D9}" type="pres">
      <dgm:prSet presAssocID="{3AB44B46-82C1-47B5-9CCC-EE1948428E2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2F309F2-A5D0-44B6-821E-C3451A3FF2A5}" type="pres">
      <dgm:prSet presAssocID="{53C47614-2863-40B6-A239-2785AAB4B824}" presName="spacer" presStyleCnt="0"/>
      <dgm:spPr/>
    </dgm:pt>
    <dgm:pt modelId="{19554F84-E6F5-4747-8A15-534CA27C1166}" type="pres">
      <dgm:prSet presAssocID="{3CE41794-0E84-42DF-90FC-6CB6D59CA52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BA0DCF0-A8FE-416B-997B-99A825587D94}" type="pres">
      <dgm:prSet presAssocID="{1D00FB8C-92A3-4BDA-9D8C-6E210F0739D5}" presName="spacer" presStyleCnt="0"/>
      <dgm:spPr/>
    </dgm:pt>
    <dgm:pt modelId="{73D03EA5-0A94-43C7-A079-53995F91E725}" type="pres">
      <dgm:prSet presAssocID="{54434559-0447-4ECD-B5B9-CE947AE133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F00FE24-4F09-414F-A84A-6DE1A52DA8BB}" type="pres">
      <dgm:prSet presAssocID="{BFE11EA8-2A85-4AB4-BAED-FF7BFC366357}" presName="spacer" presStyleCnt="0"/>
      <dgm:spPr/>
    </dgm:pt>
    <dgm:pt modelId="{310271CA-BE94-4846-940A-58CFF671C16D}" type="pres">
      <dgm:prSet presAssocID="{CBF4ED49-FF32-4A97-8A07-C2EC8ACA71D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AB7E510-6387-4CE8-946C-5431939EEE84}" type="presOf" srcId="{13B2E9D7-81C5-45AE-9203-1DEA88DD578D}" destId="{6DB8CF9E-25D8-499C-9073-209D24BAF86A}" srcOrd="0" destOrd="0" presId="urn:microsoft.com/office/officeart/2005/8/layout/vList2"/>
    <dgm:cxn modelId="{4F3B061C-D031-43BB-BDBB-ADD6C6D5CE3B}" type="presOf" srcId="{3AB44B46-82C1-47B5-9CCC-EE1948428E21}" destId="{3EE96F9F-57F3-476A-AB88-2CB9BCDFD6D9}" srcOrd="0" destOrd="0" presId="urn:microsoft.com/office/officeart/2005/8/layout/vList2"/>
    <dgm:cxn modelId="{AD2F3A2D-E63E-40F8-848E-F7958C44BF16}" srcId="{13B2E9D7-81C5-45AE-9203-1DEA88DD578D}" destId="{54434559-0447-4ECD-B5B9-CE947AE1336C}" srcOrd="2" destOrd="0" parTransId="{8982617E-8349-4C1C-A831-E21810C583C5}" sibTransId="{BFE11EA8-2A85-4AB4-BAED-FF7BFC366357}"/>
    <dgm:cxn modelId="{2F0B8457-8A68-4E53-9B88-3B24C35F27D6}" srcId="{13B2E9D7-81C5-45AE-9203-1DEA88DD578D}" destId="{3CE41794-0E84-42DF-90FC-6CB6D59CA522}" srcOrd="1" destOrd="0" parTransId="{D2D370FC-EEB6-4C61-A5C6-B8063972B8F4}" sibTransId="{1D00FB8C-92A3-4BDA-9D8C-6E210F0739D5}"/>
    <dgm:cxn modelId="{4C231C86-BBA2-4240-ABD6-08980A0A61DF}" type="presOf" srcId="{CBF4ED49-FF32-4A97-8A07-C2EC8ACA71D6}" destId="{310271CA-BE94-4846-940A-58CFF671C16D}" srcOrd="0" destOrd="0" presId="urn:microsoft.com/office/officeart/2005/8/layout/vList2"/>
    <dgm:cxn modelId="{D0BAA0AF-B7AA-4698-9A93-44BA747F18A6}" srcId="{13B2E9D7-81C5-45AE-9203-1DEA88DD578D}" destId="{3AB44B46-82C1-47B5-9CCC-EE1948428E21}" srcOrd="0" destOrd="0" parTransId="{DA960C04-A20F-400B-90A3-E659E7497371}" sibTransId="{53C47614-2863-40B6-A239-2785AAB4B824}"/>
    <dgm:cxn modelId="{637654DF-8864-494C-B730-E3D5E491516E}" srcId="{13B2E9D7-81C5-45AE-9203-1DEA88DD578D}" destId="{CBF4ED49-FF32-4A97-8A07-C2EC8ACA71D6}" srcOrd="3" destOrd="0" parTransId="{36D6AA08-C45A-49D2-983B-7562709FA5EA}" sibTransId="{26358577-1710-4D27-8796-4980BE9FF0E9}"/>
    <dgm:cxn modelId="{E0E0BEEB-43CB-440C-BAFE-F82F129B2CC2}" type="presOf" srcId="{3CE41794-0E84-42DF-90FC-6CB6D59CA522}" destId="{19554F84-E6F5-4747-8A15-534CA27C1166}" srcOrd="0" destOrd="0" presId="urn:microsoft.com/office/officeart/2005/8/layout/vList2"/>
    <dgm:cxn modelId="{1F1A74F0-59B4-461D-B5D3-35153379A997}" type="presOf" srcId="{54434559-0447-4ECD-B5B9-CE947AE1336C}" destId="{73D03EA5-0A94-43C7-A079-53995F91E725}" srcOrd="0" destOrd="0" presId="urn:microsoft.com/office/officeart/2005/8/layout/vList2"/>
    <dgm:cxn modelId="{16BDCF72-9199-4523-A35B-CE11FA66ECE3}" type="presParOf" srcId="{6DB8CF9E-25D8-499C-9073-209D24BAF86A}" destId="{3EE96F9F-57F3-476A-AB88-2CB9BCDFD6D9}" srcOrd="0" destOrd="0" presId="urn:microsoft.com/office/officeart/2005/8/layout/vList2"/>
    <dgm:cxn modelId="{1AD99080-AA7D-4043-9E7F-EE5F0AA69399}" type="presParOf" srcId="{6DB8CF9E-25D8-499C-9073-209D24BAF86A}" destId="{D2F309F2-A5D0-44B6-821E-C3451A3FF2A5}" srcOrd="1" destOrd="0" presId="urn:microsoft.com/office/officeart/2005/8/layout/vList2"/>
    <dgm:cxn modelId="{572F07BA-4BC6-4A64-912F-3CA49B1FE112}" type="presParOf" srcId="{6DB8CF9E-25D8-499C-9073-209D24BAF86A}" destId="{19554F84-E6F5-4747-8A15-534CA27C1166}" srcOrd="2" destOrd="0" presId="urn:microsoft.com/office/officeart/2005/8/layout/vList2"/>
    <dgm:cxn modelId="{F10C6EBE-F463-4383-9192-C3CA0458D6E9}" type="presParOf" srcId="{6DB8CF9E-25D8-499C-9073-209D24BAF86A}" destId="{FBA0DCF0-A8FE-416B-997B-99A825587D94}" srcOrd="3" destOrd="0" presId="urn:microsoft.com/office/officeart/2005/8/layout/vList2"/>
    <dgm:cxn modelId="{5176D44E-F7B1-4533-A81D-53714E73CF56}" type="presParOf" srcId="{6DB8CF9E-25D8-499C-9073-209D24BAF86A}" destId="{73D03EA5-0A94-43C7-A079-53995F91E725}" srcOrd="4" destOrd="0" presId="urn:microsoft.com/office/officeart/2005/8/layout/vList2"/>
    <dgm:cxn modelId="{99D7C138-CA8D-4D18-A108-21C0B5CDAE95}" type="presParOf" srcId="{6DB8CF9E-25D8-499C-9073-209D24BAF86A}" destId="{4F00FE24-4F09-414F-A84A-6DE1A52DA8BB}" srcOrd="5" destOrd="0" presId="urn:microsoft.com/office/officeart/2005/8/layout/vList2"/>
    <dgm:cxn modelId="{E96EDC14-706F-4C27-A131-7940143B50CD}" type="presParOf" srcId="{6DB8CF9E-25D8-499C-9073-209D24BAF86A}" destId="{310271CA-BE94-4846-940A-58CFF671C16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13593-68AC-4239-B462-503BD5B8B4D2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490DF-97FD-423D-ABF7-8C10F87DC343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dirty="0" err="1"/>
            <a:t>Exceptions</a:t>
          </a:r>
          <a:endParaRPr lang="en-US" sz="4000" kern="1200" dirty="0"/>
        </a:p>
      </dsp:txBody>
      <dsp:txXfrm>
        <a:off x="0" y="623"/>
        <a:ext cx="6492875" cy="1020830"/>
      </dsp:txXfrm>
    </dsp:sp>
    <dsp:sp modelId="{364395F1-AE88-4D6A-82D8-F0A25E287C7A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-898490"/>
            <a:satOff val="6181"/>
            <a:lumOff val="686"/>
            <a:alphaOff val="0"/>
          </a:schemeClr>
        </a:solidFill>
        <a:ln w="15875" cap="rnd" cmpd="sng" algn="ctr">
          <a:solidFill>
            <a:schemeClr val="accent2">
              <a:hueOff val="-898490"/>
              <a:satOff val="6181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6D5B9-C29C-4736-AB54-16D6436F827E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dirty="0" err="1"/>
            <a:t>Errors</a:t>
          </a:r>
          <a:endParaRPr lang="en-US" sz="4000" kern="1200" dirty="0"/>
        </a:p>
      </dsp:txBody>
      <dsp:txXfrm>
        <a:off x="0" y="1021453"/>
        <a:ext cx="6492875" cy="1020830"/>
      </dsp:txXfrm>
    </dsp:sp>
    <dsp:sp modelId="{D50934CD-C253-4951-AABA-D651F25ADBDB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accent2">
              <a:hueOff val="-1796981"/>
              <a:satOff val="12361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3B468-C358-4B02-BA04-16172A283880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dirty="0" err="1"/>
            <a:t>Exception</a:t>
          </a:r>
          <a:r>
            <a:rPr lang="hu-HU" sz="4000" kern="1200" dirty="0"/>
            <a:t> and </a:t>
          </a:r>
          <a:r>
            <a:rPr lang="hu-HU" sz="4000" kern="1200" dirty="0" err="1"/>
            <a:t>error</a:t>
          </a:r>
          <a:r>
            <a:rPr lang="hu-HU" sz="4000" kern="1200" dirty="0"/>
            <a:t> </a:t>
          </a:r>
          <a:r>
            <a:rPr lang="hu-HU" sz="4000" kern="1200" dirty="0" err="1"/>
            <a:t>handling</a:t>
          </a:r>
          <a:endParaRPr lang="en-US" sz="4000" kern="1200" dirty="0"/>
        </a:p>
      </dsp:txBody>
      <dsp:txXfrm>
        <a:off x="0" y="2042284"/>
        <a:ext cx="6492875" cy="1020830"/>
      </dsp:txXfrm>
    </dsp:sp>
    <dsp:sp modelId="{AE0B4E48-5F05-4A78-AD3D-B3ED5057765D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-2695471"/>
            <a:satOff val="18542"/>
            <a:lumOff val="2058"/>
            <a:alphaOff val="0"/>
          </a:schemeClr>
        </a:solidFill>
        <a:ln w="15875" cap="rnd" cmpd="sng" algn="ctr">
          <a:solidFill>
            <a:schemeClr val="accent2">
              <a:hueOff val="-2695471"/>
              <a:satOff val="18542"/>
              <a:lumOff val="2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03685-DF9C-401A-A202-9165310CD875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dirty="0" err="1"/>
            <a:t>Try-catch-finally</a:t>
          </a:r>
          <a:r>
            <a:rPr lang="hu-HU" sz="4000" kern="1200" dirty="0"/>
            <a:t> </a:t>
          </a:r>
          <a:r>
            <a:rPr lang="hu-HU" sz="4000" kern="1200" dirty="0" err="1"/>
            <a:t>blocks</a:t>
          </a:r>
          <a:endParaRPr lang="en-US" sz="4000" kern="1200" dirty="0"/>
        </a:p>
      </dsp:txBody>
      <dsp:txXfrm>
        <a:off x="0" y="3063115"/>
        <a:ext cx="6492875" cy="1020830"/>
      </dsp:txXfrm>
    </dsp:sp>
    <dsp:sp modelId="{D464EBA1-5151-4D95-8C38-01D77E086B9D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99BC0-5F99-479A-9B98-414CD7D41682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dirty="0" err="1"/>
            <a:t>Custom</a:t>
          </a:r>
          <a:r>
            <a:rPr lang="hu-HU" sz="4000" kern="1200" dirty="0"/>
            <a:t> </a:t>
          </a:r>
          <a:r>
            <a:rPr lang="hu-HU" sz="4000" kern="1200" dirty="0" err="1"/>
            <a:t>exceptions</a:t>
          </a:r>
          <a:endParaRPr lang="en-US" sz="4000" kern="1200" dirty="0"/>
        </a:p>
      </dsp:txBody>
      <dsp:txXfrm>
        <a:off x="0" y="4083946"/>
        <a:ext cx="6492875" cy="1020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9DA69-9128-4097-9F31-8E7655BD2AD2}">
      <dsp:nvSpPr>
        <dsp:cNvPr id="0" name=""/>
        <dsp:cNvSpPr/>
      </dsp:nvSpPr>
      <dsp:spPr>
        <a:xfrm>
          <a:off x="0" y="552543"/>
          <a:ext cx="1327545" cy="124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0AA47-4EC2-4732-B88D-4EE70239357F}">
      <dsp:nvSpPr>
        <dsp:cNvPr id="0" name=""/>
        <dsp:cNvSpPr/>
      </dsp:nvSpPr>
      <dsp:spPr>
        <a:xfrm>
          <a:off x="205911" y="478041"/>
          <a:ext cx="4498850" cy="1390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205911" y="478041"/>
        <a:ext cx="4498850" cy="1390889"/>
      </dsp:txXfrm>
    </dsp:sp>
    <dsp:sp modelId="{4F4305DD-8E81-4467-BCD7-7EE7E6F882B3}">
      <dsp:nvSpPr>
        <dsp:cNvPr id="0" name=""/>
        <dsp:cNvSpPr/>
      </dsp:nvSpPr>
      <dsp:spPr>
        <a:xfrm>
          <a:off x="4694862" y="209265"/>
          <a:ext cx="1429316" cy="15319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80AC8-34E1-4664-9474-14690A838463}">
      <dsp:nvSpPr>
        <dsp:cNvPr id="0" name=""/>
        <dsp:cNvSpPr/>
      </dsp:nvSpPr>
      <dsp:spPr>
        <a:xfrm>
          <a:off x="5135489" y="1286547"/>
          <a:ext cx="873632" cy="34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135489" y="1286547"/>
        <a:ext cx="873632" cy="349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96F9F-57F3-476A-AB88-2CB9BCDFD6D9}">
      <dsp:nvSpPr>
        <dsp:cNvPr id="0" name=""/>
        <dsp:cNvSpPr/>
      </dsp:nvSpPr>
      <dsp:spPr>
        <a:xfrm>
          <a:off x="0" y="120180"/>
          <a:ext cx="6492875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/>
            <a:t>In addition to the built in exceptions, you can define your own. </a:t>
          </a:r>
          <a:endParaRPr lang="en-US" sz="2900" kern="1200"/>
        </a:p>
      </dsp:txBody>
      <dsp:txXfrm>
        <a:off x="56315" y="176495"/>
        <a:ext cx="6380245" cy="1040990"/>
      </dsp:txXfrm>
    </dsp:sp>
    <dsp:sp modelId="{19554F84-E6F5-4747-8A15-534CA27C1166}">
      <dsp:nvSpPr>
        <dsp:cNvPr id="0" name=""/>
        <dsp:cNvSpPr/>
      </dsp:nvSpPr>
      <dsp:spPr>
        <a:xfrm>
          <a:off x="0" y="1357320"/>
          <a:ext cx="6492875" cy="1153620"/>
        </a:xfrm>
        <a:prstGeom prst="roundRect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/>
            <a:t>You can define a construct, and give the message as input when you throw it</a:t>
          </a:r>
          <a:endParaRPr lang="en-US" sz="2900" kern="1200"/>
        </a:p>
      </dsp:txBody>
      <dsp:txXfrm>
        <a:off x="56315" y="1413635"/>
        <a:ext cx="6380245" cy="1040990"/>
      </dsp:txXfrm>
    </dsp:sp>
    <dsp:sp modelId="{73D03EA5-0A94-43C7-A079-53995F91E725}">
      <dsp:nvSpPr>
        <dsp:cNvPr id="0" name=""/>
        <dsp:cNvSpPr/>
      </dsp:nvSpPr>
      <dsp:spPr>
        <a:xfrm>
          <a:off x="0" y="2594459"/>
          <a:ext cx="6492875" cy="1153620"/>
        </a:xfrm>
        <a:prstGeom prst="roundRect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/>
            <a:t>You must add throw keyword when you use it</a:t>
          </a:r>
          <a:endParaRPr lang="en-US" sz="2900" kern="1200"/>
        </a:p>
      </dsp:txBody>
      <dsp:txXfrm>
        <a:off x="56315" y="2650774"/>
        <a:ext cx="6380245" cy="1040990"/>
      </dsp:txXfrm>
    </dsp:sp>
    <dsp:sp modelId="{310271CA-BE94-4846-940A-58CFF671C16D}">
      <dsp:nvSpPr>
        <dsp:cNvPr id="0" name=""/>
        <dsp:cNvSpPr/>
      </dsp:nvSpPr>
      <dsp:spPr>
        <a:xfrm>
          <a:off x="0" y="3831600"/>
          <a:ext cx="6492875" cy="1153620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 dirty="0" err="1"/>
            <a:t>You</a:t>
          </a:r>
          <a:r>
            <a:rPr lang="hu-HU" sz="2900" kern="1200" dirty="0"/>
            <a:t> </a:t>
          </a:r>
          <a:r>
            <a:rPr lang="hu-HU" sz="2900" kern="1200" dirty="0" err="1"/>
            <a:t>also</a:t>
          </a:r>
          <a:r>
            <a:rPr lang="hu-HU" sz="2900" kern="1200" dirty="0"/>
            <a:t> </a:t>
          </a:r>
          <a:r>
            <a:rPr lang="hu-HU" sz="2900" kern="1200" dirty="0" err="1"/>
            <a:t>need</a:t>
          </a:r>
          <a:r>
            <a:rPr lang="hu-HU" sz="2900" kern="1200" dirty="0"/>
            <a:t> </a:t>
          </a:r>
          <a:r>
            <a:rPr lang="hu-HU" sz="2900" kern="1200" dirty="0" err="1"/>
            <a:t>to</a:t>
          </a:r>
          <a:r>
            <a:rPr lang="hu-HU" sz="2900" kern="1200" dirty="0"/>
            <a:t> add </a:t>
          </a:r>
          <a:r>
            <a:rPr lang="hu-HU" sz="2900" kern="1200" dirty="0" err="1"/>
            <a:t>throws</a:t>
          </a:r>
          <a:r>
            <a:rPr lang="hu-HU" sz="2900" kern="1200" dirty="0"/>
            <a:t> </a:t>
          </a:r>
          <a:r>
            <a:rPr lang="hu-HU" sz="2900" kern="1200" dirty="0" err="1"/>
            <a:t>keyword</a:t>
          </a:r>
          <a:r>
            <a:rPr lang="hu-HU" sz="2900" kern="1200" dirty="0"/>
            <a:t> </a:t>
          </a:r>
          <a:r>
            <a:rPr lang="hu-HU" sz="2900" kern="1200" dirty="0" err="1"/>
            <a:t>to</a:t>
          </a:r>
          <a:r>
            <a:rPr lang="hu-HU" sz="2900" kern="1200" dirty="0"/>
            <a:t> </a:t>
          </a:r>
          <a:r>
            <a:rPr lang="hu-HU" sz="2900" kern="1200" dirty="0" err="1"/>
            <a:t>the</a:t>
          </a:r>
          <a:r>
            <a:rPr lang="hu-HU" sz="2900" kern="1200" dirty="0"/>
            <a:t> </a:t>
          </a:r>
          <a:r>
            <a:rPr lang="hu-HU" sz="2900" kern="1200" dirty="0" err="1"/>
            <a:t>function</a:t>
          </a:r>
          <a:r>
            <a:rPr lang="hu-HU" sz="2900" kern="1200" dirty="0"/>
            <a:t>, </a:t>
          </a:r>
          <a:r>
            <a:rPr lang="hu-HU" sz="2900" kern="1200" dirty="0" err="1"/>
            <a:t>where</a:t>
          </a:r>
          <a:r>
            <a:rPr lang="hu-HU" sz="2900" kern="1200" dirty="0"/>
            <a:t> </a:t>
          </a:r>
          <a:r>
            <a:rPr lang="hu-HU" sz="2900" kern="1200" dirty="0" err="1"/>
            <a:t>you</a:t>
          </a:r>
          <a:r>
            <a:rPr lang="hu-HU" sz="2900" kern="1200" dirty="0"/>
            <a:t> </a:t>
          </a:r>
          <a:r>
            <a:rPr lang="hu-HU" sz="2900" kern="1200" dirty="0" err="1"/>
            <a:t>use</a:t>
          </a:r>
          <a:r>
            <a:rPr lang="hu-HU" sz="2900" kern="1200" dirty="0"/>
            <a:t> </a:t>
          </a:r>
          <a:r>
            <a:rPr lang="hu-HU" sz="2900" kern="1200" dirty="0" err="1"/>
            <a:t>throw</a:t>
          </a:r>
          <a:r>
            <a:rPr lang="hu-HU" sz="2900" kern="1200" dirty="0"/>
            <a:t> </a:t>
          </a:r>
          <a:r>
            <a:rPr lang="hu-HU" sz="2900" kern="1200" dirty="0" err="1"/>
            <a:t>inside</a:t>
          </a:r>
          <a:endParaRPr lang="en-US" sz="2900" kern="1200" dirty="0"/>
        </a:p>
      </dsp:txBody>
      <dsp:txXfrm>
        <a:off x="56315" y="3887915"/>
        <a:ext cx="6380245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10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1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12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70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45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53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8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3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8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7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4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5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70F276-1833-4A75-9C1D-A56E2295A68D}" type="datetimeFigureOut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1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6/docs/api/java/lang/RuntimeException.html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://docs.oracle.com/javase/6/docs/api/java/lang/NullPointerException.html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hyperlink" Target="http://docs.oracle.com/javase/6/docs/api/java/lang/Exception.html" TargetMode="External"/><Relationship Id="rId4" Type="http://schemas.openxmlformats.org/officeDocument/2006/relationships/diagramQuickStyle" Target="../diagrams/quickStyle2.xml"/><Relationship Id="rId9" Type="http://schemas.openxmlformats.org/officeDocument/2006/relationships/hyperlink" Target="http://docs.oracle.com/javase/6/docs/api/java/io/FileNotFoundException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3F5D6B-FC73-414C-94C4-F47B6CA2C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653" y="1545866"/>
            <a:ext cx="4800600" cy="3766268"/>
          </a:xfrm>
        </p:spPr>
        <p:txBody>
          <a:bodyPr anchor="t">
            <a:normAutofit/>
          </a:bodyPr>
          <a:lstStyle/>
          <a:p>
            <a:pPr algn="l"/>
            <a:r>
              <a:rPr lang="hu-HU" sz="7200" dirty="0" err="1">
                <a:solidFill>
                  <a:schemeClr val="tx1"/>
                </a:solidFill>
              </a:rPr>
              <a:t>Try-catch</a:t>
            </a:r>
            <a:endParaRPr lang="hu-HU" sz="7200" dirty="0">
              <a:solidFill>
                <a:schemeClr val="tx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DF52740-0FC4-4F96-937C-EE34B9EDB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5500" y="6450435"/>
            <a:ext cx="3733101" cy="1066800"/>
          </a:xfrm>
        </p:spPr>
        <p:txBody>
          <a:bodyPr>
            <a:normAutofit/>
          </a:bodyPr>
          <a:lstStyle/>
          <a:p>
            <a:pPr algn="l"/>
            <a:r>
              <a:rPr lang="hu-HU" sz="1800" dirty="0" err="1">
                <a:solidFill>
                  <a:schemeClr val="tx1">
                    <a:alpha val="60000"/>
                  </a:schemeClr>
                </a:solidFill>
              </a:rPr>
              <a:t>Presentation</a:t>
            </a:r>
            <a:r>
              <a:rPr lang="hu-HU" sz="18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hu-HU" sz="1800" dirty="0" err="1">
                <a:solidFill>
                  <a:schemeClr val="tx1">
                    <a:alpha val="60000"/>
                  </a:schemeClr>
                </a:solidFill>
              </a:rPr>
              <a:t>by</a:t>
            </a:r>
            <a:r>
              <a:rPr lang="hu-HU" sz="1800" dirty="0">
                <a:solidFill>
                  <a:schemeClr val="tx1">
                    <a:alpha val="60000"/>
                  </a:schemeClr>
                </a:solidFill>
              </a:rPr>
              <a:t>: Norbert Paksi</a:t>
            </a:r>
          </a:p>
        </p:txBody>
      </p:sp>
      <p:pic>
        <p:nvPicPr>
          <p:cNvPr id="4" name="Picture 3" descr="A hálózat a csatlakoztatott vonalak és pontok számára készült">
            <a:extLst>
              <a:ext uri="{FF2B5EF4-FFF2-40B4-BE49-F238E27FC236}">
                <a16:creationId xmlns:a16="http://schemas.microsoft.com/office/drawing/2014/main" id="{16F11AB0-209E-4B99-9330-F8126B7615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11289"/>
          <a:stretch/>
        </p:blipFill>
        <p:spPr>
          <a:xfrm>
            <a:off x="6096000" y="10"/>
            <a:ext cx="6083807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6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9F1D0F74-F463-4F5D-89CF-400BB6B05A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E039E28-D715-42F3-8AFB-282B93BE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193" y="-493130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hu-HU" sz="4800" dirty="0" err="1"/>
              <a:t>Whats</a:t>
            </a:r>
            <a:r>
              <a:rPr lang="hu-HU" sz="4800" dirty="0"/>
              <a:t> is </a:t>
            </a:r>
            <a:r>
              <a:rPr lang="hu-HU" sz="4800" dirty="0" err="1"/>
              <a:t>the</a:t>
            </a:r>
            <a:r>
              <a:rPr lang="hu-HU" sz="4800" dirty="0"/>
              <a:t> p</a:t>
            </a:r>
            <a:r>
              <a:rPr lang="en-US" sz="4800" dirty="0" err="1"/>
              <a:t>roblem</a:t>
            </a:r>
            <a:r>
              <a:rPr lang="hu-HU" sz="4800" dirty="0"/>
              <a:t>?</a:t>
            </a:r>
            <a:endParaRPr lang="en-US" sz="4800" dirty="0"/>
          </a:p>
        </p:txBody>
      </p:sp>
      <p:pic>
        <p:nvPicPr>
          <p:cNvPr id="16" name="Tartalom helye 6" descr="A képen szöveg látható&#10;&#10;Automatikusan generált leírás">
            <a:extLst>
              <a:ext uri="{FF2B5EF4-FFF2-40B4-BE49-F238E27FC236}">
                <a16:creationId xmlns:a16="http://schemas.microsoft.com/office/drawing/2014/main" id="{C0ED05D6-E17D-42C5-B6C6-5DB8C4907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938" y="3313848"/>
            <a:ext cx="8688042" cy="3521927"/>
          </a:xfrm>
        </p:spPr>
      </p:pic>
    </p:spTree>
    <p:extLst>
      <p:ext uri="{BB962C8B-B14F-4D97-AF65-F5344CB8AC3E}">
        <p14:creationId xmlns:p14="http://schemas.microsoft.com/office/powerpoint/2010/main" val="2558502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673D13-68D6-44C8-B22E-28696F9B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30628"/>
            <a:ext cx="10018713" cy="1752599"/>
          </a:xfrm>
        </p:spPr>
        <p:txBody>
          <a:bodyPr/>
          <a:lstStyle/>
          <a:p>
            <a:r>
              <a:rPr lang="hu-HU" dirty="0" err="1"/>
              <a:t>Bad</a:t>
            </a:r>
            <a:r>
              <a:rPr lang="hu-HU" dirty="0"/>
              <a:t> </a:t>
            </a:r>
            <a:r>
              <a:rPr lang="hu-HU" dirty="0" err="1"/>
              <a:t>solution</a:t>
            </a:r>
            <a:r>
              <a:rPr lang="hu-HU" dirty="0"/>
              <a:t> – </a:t>
            </a:r>
            <a:r>
              <a:rPr lang="hu-HU" dirty="0" err="1"/>
              <a:t>Throw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over again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BCC581A-7A13-4E76-99F7-675BBA118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91" y="2042964"/>
            <a:ext cx="10142309" cy="481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9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4908C6CC-14F8-412D-9104-128A603F2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F36414A-9411-415B-98CA-DECDE68B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788" y="67107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dirty="0"/>
              <a:t>Good solution – Use Try-catch and handle it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A28AC48-E083-41A6-B5C6-DA8F4280AA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25" t="-415" r="525" b="42114"/>
          <a:stretch/>
        </p:blipFill>
        <p:spPr>
          <a:xfrm>
            <a:off x="2047875" y="3313533"/>
            <a:ext cx="10144125" cy="358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56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B62BEDCA-E560-4327-A210-CEA48D2E7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50BC4DD-A7A5-4DE5-B5F2-7AAC89AA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When use Try-catch ? </a:t>
            </a:r>
          </a:p>
        </p:txBody>
      </p:sp>
    </p:spTree>
    <p:extLst>
      <p:ext uri="{BB962C8B-B14F-4D97-AF65-F5344CB8AC3E}">
        <p14:creationId xmlns:p14="http://schemas.microsoft.com/office/powerpoint/2010/main" val="1183353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6FB41A-320B-4AEB-8BFC-6B0222912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r>
              <a:rPr lang="hu-HU" sz="2000"/>
              <a:t>If you choose to handle an exception this way.</a:t>
            </a:r>
          </a:p>
          <a:p>
            <a:r>
              <a:rPr lang="hu-HU" sz="2000"/>
              <a:t>If you exposed to any external dependence</a:t>
            </a:r>
          </a:p>
          <a:p>
            <a:pPr lvl="1"/>
            <a:r>
              <a:rPr lang="hu-HU"/>
              <a:t>Miss</a:t>
            </a:r>
            <a:r>
              <a:rPr lang="hu-HU" dirty="0"/>
              <a:t> </a:t>
            </a:r>
            <a:r>
              <a:rPr lang="hu-HU"/>
              <a:t>typing</a:t>
            </a:r>
            <a:r>
              <a:rPr lang="hu-HU" dirty="0"/>
              <a:t> in </a:t>
            </a:r>
            <a:r>
              <a:rPr lang="hu-HU"/>
              <a:t>the</a:t>
            </a:r>
            <a:r>
              <a:rPr lang="hu-HU" dirty="0"/>
              <a:t> </a:t>
            </a:r>
            <a:r>
              <a:rPr lang="hu-HU"/>
              <a:t>databse</a:t>
            </a:r>
            <a:endParaRPr lang="hu-HU" dirty="0"/>
          </a:p>
          <a:p>
            <a:pPr lvl="1"/>
            <a:r>
              <a:rPr lang="hu-HU"/>
              <a:t>Try</a:t>
            </a:r>
            <a:r>
              <a:rPr lang="hu-HU" dirty="0"/>
              <a:t> </a:t>
            </a:r>
            <a:r>
              <a:rPr lang="hu-HU"/>
              <a:t>to</a:t>
            </a:r>
            <a:r>
              <a:rPr lang="hu-HU" dirty="0"/>
              <a:t> </a:t>
            </a:r>
            <a:r>
              <a:rPr lang="hu-HU"/>
              <a:t>use</a:t>
            </a:r>
            <a:r>
              <a:rPr lang="hu-HU" dirty="0"/>
              <a:t> a non-</a:t>
            </a:r>
            <a:r>
              <a:rPr lang="hu-HU"/>
              <a:t>existing</a:t>
            </a:r>
            <a:r>
              <a:rPr lang="hu-HU" dirty="0"/>
              <a:t> file</a:t>
            </a:r>
          </a:p>
          <a:p>
            <a:pPr lvl="1"/>
            <a:r>
              <a:rPr lang="hu-HU"/>
              <a:t>etc</a:t>
            </a:r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0991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47">
            <a:extLst>
              <a:ext uri="{FF2B5EF4-FFF2-40B4-BE49-F238E27FC236}">
                <a16:creationId xmlns:a16="http://schemas.microsoft.com/office/drawing/2014/main" id="{08751D95-C333-4DEB-90B4-1EAC9A91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4062127" y="-15832"/>
            <a:ext cx="8129873" cy="6889518"/>
          </a:xfrm>
          <a:custGeom>
            <a:avLst/>
            <a:gdLst>
              <a:gd name="connsiteX0" fmla="*/ 0 w 8129873"/>
              <a:gd name="connsiteY0" fmla="*/ 0 h 6889518"/>
              <a:gd name="connsiteX1" fmla="*/ 0 w 8129873"/>
              <a:gd name="connsiteY1" fmla="*/ 6889518 h 6889518"/>
              <a:gd name="connsiteX2" fmla="*/ 6207942 w 8129873"/>
              <a:gd name="connsiteY2" fmla="*/ 6882299 h 6889518"/>
              <a:gd name="connsiteX3" fmla="*/ 8129873 w 8129873"/>
              <a:gd name="connsiteY3" fmla="*/ 5349831 h 6889518"/>
              <a:gd name="connsiteX4" fmla="*/ 7291674 w 8129873"/>
              <a:gd name="connsiteY4" fmla="*/ 7365 h 68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873" h="6889518">
                <a:moveTo>
                  <a:pt x="0" y="0"/>
                </a:moveTo>
                <a:lnTo>
                  <a:pt x="0" y="6889518"/>
                </a:lnTo>
                <a:lnTo>
                  <a:pt x="6207942" y="6882299"/>
                </a:lnTo>
                <a:lnTo>
                  <a:pt x="8129873" y="5349831"/>
                </a:lnTo>
                <a:lnTo>
                  <a:pt x="7291674" y="736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BBA7535-3851-431E-BDA9-B4F6C1201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3893" y="0"/>
            <a:ext cx="2436813" cy="6858001"/>
            <a:chOff x="1320800" y="0"/>
            <a:chExt cx="2436813" cy="685800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F07680B-461A-4AFC-808F-93216679A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8C864A04-25C0-4A5F-B6D4-F3859450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5F596D75-78C8-47A8-9225-7C64A667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128D8641-4FEB-4878-B029-6CC4922E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BB339737-0E88-4165-A752-9E204068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633AF255-B0DD-4D23-A3F2-DDB221BB1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FB602671-585D-401F-98CC-B312AFD71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25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hu-HU" sz="3200"/>
              <a:t>What is external dependence ?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3D4A05-7634-4034-9DF8-75AA52D2CB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9032" y="1072609"/>
            <a:ext cx="6652441" cy="452264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-12696" rIns="0" bIns="-12696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hu-HU" altLang="hu-HU" sz="2000" dirty="0">
                <a:solidFill>
                  <a:schemeClr val="bg1"/>
                </a:solidFill>
                <a:latin typeface="Google Sans"/>
              </a:rPr>
              <a:t>A </a:t>
            </a:r>
            <a:r>
              <a:rPr lang="hu-HU" altLang="hu-HU" sz="2000" dirty="0" err="1">
                <a:solidFill>
                  <a:schemeClr val="bg1"/>
                </a:solidFill>
                <a:latin typeface="Google Sans"/>
              </a:rPr>
              <a:t>mistake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 (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error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 /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exception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 )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possibility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that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affects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the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operation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 of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the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source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code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but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does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not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originate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from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the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source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code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.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hu-HU" altLang="hu-H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641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FF0C15DE-1A41-4B8B-B23E-E3C30A4866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818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D720B7E-90A6-49DF-8EA5-9E11F584F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34067"/>
            <a:ext cx="4080932" cy="33104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>
                <a:solidFill>
                  <a:schemeClr val="bg1"/>
                </a:solidFill>
              </a:rPr>
              <a:t>How to use Try- catch?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315081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E279F4-A17F-433F-A94D-91DE00A65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hu-HU" sz="2000" dirty="0" err="1"/>
              <a:t>If</a:t>
            </a:r>
            <a:r>
              <a:rPr lang="hu-HU" sz="2000" dirty="0"/>
              <a:t> </a:t>
            </a:r>
            <a:r>
              <a:rPr lang="hu-HU" sz="2000" dirty="0" err="1"/>
              <a:t>you</a:t>
            </a:r>
            <a:r>
              <a:rPr lang="hu-HU" sz="2000" dirty="0"/>
              <a:t> </a:t>
            </a:r>
            <a:r>
              <a:rPr lang="hu-HU" sz="2000" dirty="0" err="1"/>
              <a:t>have</a:t>
            </a:r>
            <a:r>
              <a:rPr lang="hu-HU" sz="2000" dirty="0"/>
              <a:t> a </a:t>
            </a:r>
            <a:r>
              <a:rPr lang="hu-HU" sz="2000" dirty="0" err="1"/>
              <a:t>source</a:t>
            </a:r>
            <a:r>
              <a:rPr lang="hu-HU" sz="2000" dirty="0"/>
              <a:t> </a:t>
            </a:r>
            <a:r>
              <a:rPr lang="hu-HU" sz="2000" dirty="0" err="1"/>
              <a:t>code</a:t>
            </a:r>
            <a:r>
              <a:rPr lang="hu-HU" sz="2000" dirty="0"/>
              <a:t> part, and </a:t>
            </a:r>
            <a:r>
              <a:rPr lang="hu-HU" sz="2000" dirty="0" err="1"/>
              <a:t>it</a:t>
            </a:r>
            <a:r>
              <a:rPr lang="hu-HU" sz="2000" dirty="0"/>
              <a:t> </a:t>
            </a:r>
            <a:r>
              <a:rPr lang="hu-HU" sz="2000" dirty="0" err="1"/>
              <a:t>posibly</a:t>
            </a:r>
            <a:r>
              <a:rPr lang="hu-HU" sz="2000" dirty="0"/>
              <a:t> </a:t>
            </a:r>
            <a:r>
              <a:rPr lang="hu-HU" sz="2000" dirty="0" err="1"/>
              <a:t>can</a:t>
            </a:r>
            <a:r>
              <a:rPr lang="hu-HU" sz="2000" dirty="0"/>
              <a:t> </a:t>
            </a:r>
            <a:r>
              <a:rPr lang="hu-HU" sz="2000" dirty="0" err="1"/>
              <a:t>generate</a:t>
            </a:r>
            <a:r>
              <a:rPr lang="hu-HU" sz="2000" dirty="0"/>
              <a:t> an </a:t>
            </a:r>
            <a:r>
              <a:rPr lang="hu-HU" sz="2000" dirty="0" err="1"/>
              <a:t>exception</a:t>
            </a:r>
            <a:r>
              <a:rPr lang="hu-HU" sz="2000" dirty="0"/>
              <a:t>, </a:t>
            </a:r>
            <a:r>
              <a:rPr lang="hu-HU" sz="2000" dirty="0" err="1"/>
              <a:t>put</a:t>
            </a:r>
            <a:r>
              <a:rPr lang="hu-HU" sz="2000" dirty="0"/>
              <a:t> </a:t>
            </a:r>
            <a:r>
              <a:rPr lang="hu-HU" sz="2000" dirty="0" err="1"/>
              <a:t>this</a:t>
            </a:r>
            <a:r>
              <a:rPr lang="hu-HU" sz="2000" dirty="0"/>
              <a:t> part of </a:t>
            </a:r>
            <a:r>
              <a:rPr lang="hu-HU" sz="2000" dirty="0" err="1"/>
              <a:t>code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a </a:t>
            </a:r>
            <a:r>
              <a:rPr lang="hu-HU" sz="2000" dirty="0" err="1"/>
              <a:t>try</a:t>
            </a:r>
            <a:r>
              <a:rPr lang="hu-HU" sz="2000" dirty="0"/>
              <a:t> </a:t>
            </a:r>
            <a:r>
              <a:rPr lang="hu-HU" sz="2000" dirty="0" err="1"/>
              <a:t>block</a:t>
            </a:r>
            <a:r>
              <a:rPr lang="hu-HU" sz="2000" dirty="0"/>
              <a:t> – </a:t>
            </a:r>
            <a:r>
              <a:rPr lang="hu-HU" sz="2000" dirty="0" err="1"/>
              <a:t>Try</a:t>
            </a:r>
            <a:r>
              <a:rPr lang="hu-HU" sz="2000" dirty="0"/>
              <a:t>{}</a:t>
            </a:r>
          </a:p>
          <a:p>
            <a:r>
              <a:rPr lang="hu-HU" sz="2000" dirty="0" err="1"/>
              <a:t>Try</a:t>
            </a:r>
            <a:r>
              <a:rPr lang="hu-HU" sz="2000" dirty="0"/>
              <a:t> </a:t>
            </a:r>
            <a:r>
              <a:rPr lang="hu-HU" sz="2000" dirty="0" err="1"/>
              <a:t>block</a:t>
            </a:r>
            <a:r>
              <a:rPr lang="hu-HU" sz="2000" dirty="0"/>
              <a:t> </a:t>
            </a:r>
            <a:r>
              <a:rPr lang="hu-HU" sz="2000" dirty="0" err="1"/>
              <a:t>can</a:t>
            </a:r>
            <a:r>
              <a:rPr lang="hu-HU" sz="2000" dirty="0"/>
              <a:t> </a:t>
            </a:r>
            <a:r>
              <a:rPr lang="hu-HU" sz="2000" dirty="0" err="1"/>
              <a:t>have</a:t>
            </a:r>
            <a:r>
              <a:rPr lang="hu-HU" sz="2000" dirty="0"/>
              <a:t> a </a:t>
            </a:r>
            <a:r>
              <a:rPr lang="hu-HU" sz="2000" dirty="0" err="1"/>
              <a:t>condition</a:t>
            </a:r>
            <a:r>
              <a:rPr lang="hu-HU" sz="2000" dirty="0"/>
              <a:t> </a:t>
            </a:r>
            <a:r>
              <a:rPr lang="hu-HU" sz="2000" dirty="0" err="1"/>
              <a:t>too</a:t>
            </a:r>
            <a:r>
              <a:rPr lang="hu-HU" sz="2000" dirty="0"/>
              <a:t>, </a:t>
            </a:r>
            <a:r>
              <a:rPr lang="hu-HU" sz="2000" dirty="0" err="1"/>
              <a:t>so</a:t>
            </a:r>
            <a:r>
              <a:rPr lang="hu-HU" sz="2000" dirty="0"/>
              <a:t> </a:t>
            </a:r>
            <a:r>
              <a:rPr lang="hu-HU" sz="2000" dirty="0" err="1"/>
              <a:t>instead</a:t>
            </a:r>
            <a:r>
              <a:rPr lang="hu-HU" sz="2000" dirty="0"/>
              <a:t> of </a:t>
            </a:r>
            <a:r>
              <a:rPr lang="hu-HU" sz="2000" dirty="0" err="1"/>
              <a:t>Try</a:t>
            </a:r>
            <a:r>
              <a:rPr lang="hu-HU" sz="2000" dirty="0"/>
              <a:t>{ </a:t>
            </a:r>
            <a:r>
              <a:rPr lang="hu-HU" sz="2000" dirty="0" err="1"/>
              <a:t>parse</a:t>
            </a:r>
            <a:r>
              <a:rPr lang="hu-HU" sz="2000" dirty="0"/>
              <a:t> } </a:t>
            </a:r>
            <a:r>
              <a:rPr lang="hu-HU" sz="2000" dirty="0" err="1"/>
              <a:t>you</a:t>
            </a:r>
            <a:r>
              <a:rPr lang="hu-HU" sz="2000" dirty="0"/>
              <a:t> </a:t>
            </a:r>
            <a:r>
              <a:rPr lang="hu-HU" sz="2000" dirty="0" err="1"/>
              <a:t>can</a:t>
            </a:r>
            <a:r>
              <a:rPr lang="hu-HU" sz="2000" dirty="0"/>
              <a:t> </a:t>
            </a:r>
            <a:r>
              <a:rPr lang="hu-HU" sz="2000" dirty="0" err="1"/>
              <a:t>use</a:t>
            </a:r>
            <a:r>
              <a:rPr lang="hu-HU" sz="2000" dirty="0"/>
              <a:t> </a:t>
            </a:r>
            <a:r>
              <a:rPr lang="hu-HU" sz="2000" dirty="0" err="1"/>
              <a:t>Try</a:t>
            </a:r>
            <a:r>
              <a:rPr lang="hu-HU" sz="2000" dirty="0"/>
              <a:t>(</a:t>
            </a:r>
            <a:r>
              <a:rPr lang="hu-HU" sz="2000" dirty="0" err="1"/>
              <a:t>parse</a:t>
            </a:r>
            <a:r>
              <a:rPr lang="hu-HU" sz="2000" dirty="0"/>
              <a:t>){}, </a:t>
            </a:r>
            <a:r>
              <a:rPr lang="hu-HU" sz="2000" dirty="0" err="1"/>
              <a:t>but</a:t>
            </a:r>
            <a:r>
              <a:rPr lang="hu-HU" sz="2000" dirty="0"/>
              <a:t> </a:t>
            </a:r>
            <a:r>
              <a:rPr lang="hu-HU" sz="2000" dirty="0" err="1"/>
              <a:t>it’s</a:t>
            </a:r>
            <a:r>
              <a:rPr lang="hu-HU" sz="2000" dirty="0"/>
              <a:t> </a:t>
            </a:r>
            <a:r>
              <a:rPr lang="hu-HU" sz="2000" dirty="0" err="1"/>
              <a:t>rarely</a:t>
            </a:r>
            <a:r>
              <a:rPr lang="hu-HU" sz="2000" dirty="0"/>
              <a:t> </a:t>
            </a:r>
            <a:r>
              <a:rPr lang="hu-HU" sz="2000" dirty="0" err="1"/>
              <a:t>used</a:t>
            </a:r>
            <a:endParaRPr lang="hu-HU" sz="2000" dirty="0"/>
          </a:p>
          <a:p>
            <a:r>
              <a:rPr lang="hu-HU" sz="2000" dirty="0" err="1"/>
              <a:t>After</a:t>
            </a:r>
            <a:r>
              <a:rPr lang="hu-HU" sz="2000" dirty="0"/>
              <a:t> a </a:t>
            </a:r>
            <a:r>
              <a:rPr lang="hu-HU" sz="2000" dirty="0" err="1"/>
              <a:t>try</a:t>
            </a:r>
            <a:r>
              <a:rPr lang="hu-HU" sz="2000" dirty="0"/>
              <a:t> part, </a:t>
            </a:r>
            <a:r>
              <a:rPr lang="hu-HU" sz="2000" dirty="0" err="1"/>
              <a:t>you</a:t>
            </a:r>
            <a:r>
              <a:rPr lang="hu-HU" sz="2000" dirty="0"/>
              <a:t> must </a:t>
            </a:r>
            <a:r>
              <a:rPr lang="hu-HU" sz="2000" dirty="0" err="1"/>
              <a:t>use</a:t>
            </a:r>
            <a:r>
              <a:rPr lang="hu-HU" sz="2000" dirty="0"/>
              <a:t> </a:t>
            </a:r>
            <a:r>
              <a:rPr lang="hu-HU" sz="2000" dirty="0" err="1"/>
              <a:t>catch</a:t>
            </a:r>
            <a:r>
              <a:rPr lang="hu-HU" sz="2000" dirty="0"/>
              <a:t>, </a:t>
            </a:r>
            <a:r>
              <a:rPr lang="hu-HU" sz="2000" dirty="0" err="1"/>
              <a:t>because</a:t>
            </a:r>
            <a:r>
              <a:rPr lang="hu-HU" sz="2000" dirty="0"/>
              <a:t> </a:t>
            </a:r>
            <a:r>
              <a:rPr lang="hu-HU" sz="2000" dirty="0" err="1"/>
              <a:t>you</a:t>
            </a:r>
            <a:r>
              <a:rPr lang="hu-HU" sz="2000" dirty="0"/>
              <a:t> </a:t>
            </a:r>
            <a:r>
              <a:rPr lang="hu-HU" sz="2000" dirty="0" err="1"/>
              <a:t>will</a:t>
            </a:r>
            <a:r>
              <a:rPr lang="hu-HU" sz="2000" dirty="0"/>
              <a:t> </a:t>
            </a:r>
            <a:r>
              <a:rPr lang="hu-HU" sz="2000" dirty="0" err="1"/>
              <a:t>catch</a:t>
            </a:r>
            <a:r>
              <a:rPr lang="hu-HU" sz="2000" dirty="0"/>
              <a:t> </a:t>
            </a:r>
            <a:r>
              <a:rPr lang="hu-HU" sz="2000" dirty="0" err="1"/>
              <a:t>your</a:t>
            </a:r>
            <a:r>
              <a:rPr lang="hu-HU" sz="2000" dirty="0"/>
              <a:t> </a:t>
            </a:r>
            <a:r>
              <a:rPr lang="hu-HU" sz="2000" dirty="0" err="1"/>
              <a:t>thrown</a:t>
            </a:r>
            <a:r>
              <a:rPr lang="hu-HU" sz="2000" dirty="0"/>
              <a:t> </a:t>
            </a:r>
            <a:r>
              <a:rPr lang="hu-HU" sz="2000" dirty="0" err="1"/>
              <a:t>exception</a:t>
            </a:r>
            <a:r>
              <a:rPr lang="hu-HU" sz="2000" dirty="0"/>
              <a:t> here.</a:t>
            </a:r>
          </a:p>
          <a:p>
            <a:r>
              <a:rPr lang="hu-HU" sz="2000" dirty="0" err="1"/>
              <a:t>Catch</a:t>
            </a:r>
            <a:r>
              <a:rPr lang="hu-HU" sz="2000" dirty="0"/>
              <a:t> must </a:t>
            </a:r>
            <a:r>
              <a:rPr lang="hu-HU" sz="2000" dirty="0" err="1"/>
              <a:t>have</a:t>
            </a:r>
            <a:r>
              <a:rPr lang="hu-HU" sz="2000" dirty="0"/>
              <a:t> a </a:t>
            </a:r>
            <a:r>
              <a:rPr lang="hu-HU" sz="2000" dirty="0" err="1"/>
              <a:t>condition</a:t>
            </a:r>
            <a:r>
              <a:rPr lang="hu-HU" sz="2000" dirty="0"/>
              <a:t>, </a:t>
            </a:r>
            <a:r>
              <a:rPr lang="hu-HU" sz="2000" dirty="0" err="1"/>
              <a:t>but</a:t>
            </a:r>
            <a:r>
              <a:rPr lang="hu-HU" sz="2000" dirty="0"/>
              <a:t> </a:t>
            </a:r>
            <a:r>
              <a:rPr lang="hu-HU" sz="2000" dirty="0" err="1"/>
              <a:t>it’s</a:t>
            </a:r>
            <a:r>
              <a:rPr lang="hu-HU" sz="2000" dirty="0"/>
              <a:t> </a:t>
            </a:r>
            <a:r>
              <a:rPr lang="hu-HU" sz="2000" dirty="0" err="1"/>
              <a:t>actually</a:t>
            </a:r>
            <a:r>
              <a:rPr lang="hu-HU" sz="2000" dirty="0"/>
              <a:t> </a:t>
            </a:r>
            <a:r>
              <a:rPr lang="hu-HU" sz="2000" dirty="0" err="1"/>
              <a:t>easier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understand</a:t>
            </a:r>
            <a:r>
              <a:rPr lang="hu-HU" sz="2000" dirty="0"/>
              <a:t> </a:t>
            </a:r>
            <a:r>
              <a:rPr lang="hu-HU" sz="2000" dirty="0" err="1"/>
              <a:t>as</a:t>
            </a:r>
            <a:r>
              <a:rPr lang="hu-HU" sz="2000" dirty="0"/>
              <a:t> a </a:t>
            </a:r>
            <a:r>
              <a:rPr lang="hu-HU" sz="2000" dirty="0" err="1"/>
              <a:t>function</a:t>
            </a:r>
            <a:r>
              <a:rPr lang="hu-HU" sz="2000" dirty="0"/>
              <a:t> </a:t>
            </a:r>
            <a:r>
              <a:rPr lang="hu-HU" sz="2000" dirty="0" err="1"/>
              <a:t>with</a:t>
            </a:r>
            <a:r>
              <a:rPr lang="hu-HU" sz="2000" dirty="0"/>
              <a:t> an input </a:t>
            </a:r>
            <a:r>
              <a:rPr lang="hu-HU" sz="2000" dirty="0" err="1"/>
              <a:t>parameter</a:t>
            </a:r>
            <a:r>
              <a:rPr lang="hu-HU" sz="2000" dirty="0"/>
              <a:t>. </a:t>
            </a:r>
            <a:r>
              <a:rPr lang="hu-HU" sz="2000" dirty="0" err="1"/>
              <a:t>This</a:t>
            </a:r>
            <a:r>
              <a:rPr lang="hu-HU" sz="2000" dirty="0"/>
              <a:t>  </a:t>
            </a:r>
            <a:r>
              <a:rPr lang="hu-HU" sz="2000" dirty="0" err="1"/>
              <a:t>parameter</a:t>
            </a:r>
            <a:r>
              <a:rPr lang="hu-HU" sz="2000" dirty="0"/>
              <a:t> </a:t>
            </a:r>
            <a:r>
              <a:rPr lang="hu-HU" sz="2000" dirty="0" err="1"/>
              <a:t>will</a:t>
            </a:r>
            <a:r>
              <a:rPr lang="hu-HU" sz="2000" dirty="0"/>
              <a:t> be an </a:t>
            </a:r>
            <a:r>
              <a:rPr lang="hu-HU" sz="2000" dirty="0" err="1"/>
              <a:t>exception</a:t>
            </a:r>
            <a:r>
              <a:rPr lang="hu-HU" sz="2000" dirty="0"/>
              <a:t> </a:t>
            </a:r>
            <a:r>
              <a:rPr lang="hu-HU" sz="2000" dirty="0" err="1"/>
              <a:t>object</a:t>
            </a:r>
            <a:r>
              <a:rPr lang="hu-HU" sz="2000" dirty="0"/>
              <a:t>, </a:t>
            </a:r>
            <a:r>
              <a:rPr lang="hu-HU" sz="2000" dirty="0" err="1"/>
              <a:t>can</a:t>
            </a:r>
            <a:r>
              <a:rPr lang="hu-HU" sz="2000" dirty="0"/>
              <a:t> be a </a:t>
            </a:r>
            <a:r>
              <a:rPr lang="hu-HU" sz="2000" dirty="0" err="1"/>
              <a:t>simple</a:t>
            </a:r>
            <a:r>
              <a:rPr lang="hu-HU" sz="2000" dirty="0"/>
              <a:t> </a:t>
            </a:r>
            <a:r>
              <a:rPr lang="hu-HU" sz="2000" dirty="0" err="1"/>
              <a:t>Exception</a:t>
            </a:r>
            <a:r>
              <a:rPr lang="hu-HU" sz="2000" dirty="0"/>
              <a:t>, </a:t>
            </a:r>
            <a:r>
              <a:rPr lang="hu-HU" sz="2000" dirty="0" err="1"/>
              <a:t>or</a:t>
            </a:r>
            <a:r>
              <a:rPr lang="hu-HU" sz="2000" dirty="0"/>
              <a:t> a </a:t>
            </a:r>
            <a:r>
              <a:rPr lang="hu-HU" sz="2000" dirty="0" err="1"/>
              <a:t>specified</a:t>
            </a:r>
            <a:r>
              <a:rPr lang="hu-HU" sz="2000" dirty="0"/>
              <a:t> </a:t>
            </a:r>
            <a:r>
              <a:rPr lang="hu-HU" sz="2000" dirty="0" err="1"/>
              <a:t>one</a:t>
            </a:r>
            <a:r>
              <a:rPr lang="hu-HU" sz="2000" dirty="0"/>
              <a:t> like </a:t>
            </a:r>
            <a:r>
              <a:rPr lang="hu-HU" sz="2000" dirty="0" err="1"/>
              <a:t>nullPointerException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400159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3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AD9164-6EB4-4F90-8E46-15693C053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try</a:t>
            </a:r>
            <a:r>
              <a:rPr lang="hu-HU" dirty="0"/>
              <a:t> and </a:t>
            </a:r>
            <a:r>
              <a:rPr lang="hu-HU" dirty="0" err="1"/>
              <a:t>catch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like IF and ELSE </a:t>
            </a:r>
            <a:r>
              <a:rPr lang="hu-HU" dirty="0" err="1"/>
              <a:t>statements</a:t>
            </a:r>
            <a:r>
              <a:rPr lang="hu-HU" dirty="0"/>
              <a:t>,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job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won’t</a:t>
            </a:r>
            <a:r>
              <a:rPr lang="hu-HU" dirty="0"/>
              <a:t>. </a:t>
            </a:r>
          </a:p>
          <a:p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try</a:t>
            </a:r>
            <a:r>
              <a:rPr lang="hu-HU" dirty="0"/>
              <a:t> </a:t>
            </a:r>
            <a:r>
              <a:rPr lang="hu-HU" dirty="0" err="1"/>
              <a:t>block</a:t>
            </a:r>
            <a:r>
              <a:rPr lang="hu-HU" dirty="0"/>
              <a:t> </a:t>
            </a:r>
            <a:r>
              <a:rPr lang="hu-HU" dirty="0" err="1"/>
              <a:t>works</a:t>
            </a:r>
            <a:r>
              <a:rPr lang="hu-HU" dirty="0"/>
              <a:t> </a:t>
            </a:r>
            <a:r>
              <a:rPr lang="hu-HU" dirty="0" err="1"/>
              <a:t>perfectly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compiler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skipp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catch</a:t>
            </a:r>
            <a:r>
              <a:rPr lang="hu-HU" dirty="0"/>
              <a:t> part</a:t>
            </a:r>
          </a:p>
          <a:p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try</a:t>
            </a:r>
            <a:r>
              <a:rPr lang="hu-HU" dirty="0"/>
              <a:t> </a:t>
            </a:r>
            <a:r>
              <a:rPr lang="hu-HU" dirty="0" err="1"/>
              <a:t>block</a:t>
            </a:r>
            <a:r>
              <a:rPr lang="hu-HU" dirty="0"/>
              <a:t> </a:t>
            </a:r>
            <a:r>
              <a:rPr lang="hu-HU" dirty="0" err="1"/>
              <a:t>fail</a:t>
            </a:r>
            <a:r>
              <a:rPr lang="hu-HU" dirty="0"/>
              <a:t> (</a:t>
            </a:r>
            <a:r>
              <a:rPr lang="hu-HU" dirty="0" err="1"/>
              <a:t>Just</a:t>
            </a:r>
            <a:r>
              <a:rPr lang="hu-HU" dirty="0"/>
              <a:t> like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a </a:t>
            </a:r>
            <a:r>
              <a:rPr lang="hu-HU" dirty="0" err="1"/>
              <a:t>false</a:t>
            </a:r>
            <a:r>
              <a:rPr lang="hu-HU" dirty="0"/>
              <a:t> </a:t>
            </a:r>
            <a:r>
              <a:rPr lang="hu-HU" dirty="0" err="1"/>
              <a:t>statement</a:t>
            </a:r>
            <a:r>
              <a:rPr lang="hu-HU" dirty="0"/>
              <a:t>),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compiler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jump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catch</a:t>
            </a:r>
            <a:r>
              <a:rPr lang="hu-HU" dirty="0"/>
              <a:t> </a:t>
            </a:r>
            <a:r>
              <a:rPr lang="hu-HU" dirty="0" err="1"/>
              <a:t>block</a:t>
            </a:r>
            <a:r>
              <a:rPr lang="hu-HU" dirty="0"/>
              <a:t>, and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write</a:t>
            </a:r>
            <a:r>
              <a:rPr lang="hu-HU" dirty="0"/>
              <a:t> here ( </a:t>
            </a:r>
            <a:r>
              <a:rPr lang="hu-HU" dirty="0" err="1"/>
              <a:t>irl</a:t>
            </a:r>
            <a:r>
              <a:rPr lang="hu-HU" dirty="0"/>
              <a:t> </a:t>
            </a:r>
            <a:r>
              <a:rPr lang="hu-HU" dirty="0" err="1"/>
              <a:t>it’s</a:t>
            </a:r>
            <a:r>
              <a:rPr lang="hu-HU" dirty="0"/>
              <a:t> most </a:t>
            </a:r>
            <a:r>
              <a:rPr lang="hu-HU" dirty="0" err="1"/>
              <a:t>likely</a:t>
            </a:r>
            <a:r>
              <a:rPr lang="hu-HU" dirty="0"/>
              <a:t> a log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catched</a:t>
            </a:r>
            <a:r>
              <a:rPr lang="hu-HU" dirty="0"/>
              <a:t> </a:t>
            </a:r>
            <a:r>
              <a:rPr lang="hu-HU" dirty="0" err="1"/>
              <a:t>exception</a:t>
            </a:r>
            <a:r>
              <a:rPr lang="hu-HU" dirty="0"/>
              <a:t>.)</a:t>
            </a:r>
          </a:p>
        </p:txBody>
      </p:sp>
      <p:sp>
        <p:nvSpPr>
          <p:cNvPr id="39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1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3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817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 descr="A képen szöveg, talaj, padló látható&#10;&#10;Automatikusan generált leírás">
            <a:extLst>
              <a:ext uri="{FF2B5EF4-FFF2-40B4-BE49-F238E27FC236}">
                <a16:creationId xmlns:a16="http://schemas.microsoft.com/office/drawing/2014/main" id="{F27F908E-C26A-4579-AB6F-683F5AC3B0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6202"/>
          <a:stretch/>
        </p:blipFill>
        <p:spPr>
          <a:xfrm>
            <a:off x="6892923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89332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CA3A5B4-D44A-4D34-9BA8-2E06E907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Included</a:t>
            </a:r>
            <a:r>
              <a:rPr lang="hu-HU" dirty="0">
                <a:solidFill>
                  <a:srgbClr val="FFFFFF"/>
                </a:solidFill>
              </a:rPr>
              <a:t> </a:t>
            </a:r>
            <a:r>
              <a:rPr lang="hu-HU">
                <a:solidFill>
                  <a:srgbClr val="FFFFFF"/>
                </a:solidFill>
              </a:rPr>
              <a:t>topics</a:t>
            </a:r>
            <a:br>
              <a:rPr lang="hu-HU" dirty="0">
                <a:solidFill>
                  <a:srgbClr val="FFFFFF"/>
                </a:solidFill>
              </a:rPr>
            </a:br>
            <a:endParaRPr lang="hu-HU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570E5D1-BCAD-414A-A091-1CD792DA7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38818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449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4080D6-34DE-4277-97CC-2FB381284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 of 3D colourful bars">
            <a:extLst>
              <a:ext uri="{FF2B5EF4-FFF2-40B4-BE49-F238E27FC236}">
                <a16:creationId xmlns:a16="http://schemas.microsoft.com/office/drawing/2014/main" id="{882649A2-92C8-4187-B5F8-8B03FB8843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467" b="22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AB26FF2-5FB8-4350-B57A-66AD096A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What is finally block?</a:t>
            </a:r>
          </a:p>
        </p:txBody>
      </p:sp>
    </p:spTree>
    <p:extLst>
      <p:ext uri="{BB962C8B-B14F-4D97-AF65-F5344CB8AC3E}">
        <p14:creationId xmlns:p14="http://schemas.microsoft.com/office/powerpoint/2010/main" val="2353650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9C59E8-5F0D-4592-874F-D65EFBD5C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2" y="1280432"/>
            <a:ext cx="6992053" cy="4967968"/>
          </a:xfrm>
        </p:spPr>
        <p:txBody>
          <a:bodyPr anchor="ctr">
            <a:normAutofit/>
          </a:bodyPr>
          <a:lstStyle/>
          <a:p>
            <a:r>
              <a:rPr lang="hu-HU" sz="2800" dirty="0" err="1"/>
              <a:t>If</a:t>
            </a:r>
            <a:r>
              <a:rPr lang="hu-HU" sz="2800" dirty="0"/>
              <a:t> </a:t>
            </a:r>
            <a:r>
              <a:rPr lang="hu-HU" sz="2800" dirty="0" err="1"/>
              <a:t>you</a:t>
            </a:r>
            <a:r>
              <a:rPr lang="hu-HU" sz="2800" dirty="0"/>
              <a:t> </a:t>
            </a:r>
            <a:r>
              <a:rPr lang="hu-HU" sz="2800" dirty="0" err="1"/>
              <a:t>have</a:t>
            </a:r>
            <a:r>
              <a:rPr lang="hu-HU" sz="2800" dirty="0"/>
              <a:t> </a:t>
            </a:r>
            <a:r>
              <a:rPr lang="hu-HU" sz="2800" dirty="0" err="1"/>
              <a:t>some</a:t>
            </a:r>
            <a:r>
              <a:rPr lang="hu-HU" sz="2800" dirty="0"/>
              <a:t> </a:t>
            </a:r>
            <a:r>
              <a:rPr lang="hu-HU" sz="2800" dirty="0" err="1"/>
              <a:t>instruction</a:t>
            </a:r>
            <a:r>
              <a:rPr lang="hu-HU" sz="2800" dirty="0"/>
              <a:t> </a:t>
            </a:r>
            <a:r>
              <a:rPr lang="hu-HU" sz="2800" dirty="0" err="1"/>
              <a:t>you</a:t>
            </a:r>
            <a:r>
              <a:rPr lang="hu-HU" sz="2800" dirty="0"/>
              <a:t> </a:t>
            </a:r>
            <a:r>
              <a:rPr lang="hu-HU" sz="2800" dirty="0" err="1"/>
              <a:t>would</a:t>
            </a:r>
            <a:r>
              <a:rPr lang="hu-HU" sz="2800" dirty="0"/>
              <a:t> like </a:t>
            </a:r>
            <a:r>
              <a:rPr lang="hu-HU" sz="2800" dirty="0" err="1"/>
              <a:t>to</a:t>
            </a:r>
            <a:r>
              <a:rPr lang="hu-HU" sz="2800" dirty="0"/>
              <a:t> </a:t>
            </a:r>
            <a:r>
              <a:rPr lang="hu-HU" sz="2800" dirty="0" err="1"/>
              <a:t>do</a:t>
            </a:r>
            <a:r>
              <a:rPr lang="hu-HU" sz="2800" dirty="0"/>
              <a:t> </a:t>
            </a:r>
            <a:r>
              <a:rPr lang="hu-HU" sz="2800" dirty="0" err="1"/>
              <a:t>both</a:t>
            </a:r>
            <a:r>
              <a:rPr lang="hu-HU" sz="2800" dirty="0"/>
              <a:t> </a:t>
            </a:r>
            <a:r>
              <a:rPr lang="hu-HU" sz="2800" dirty="0" err="1"/>
              <a:t>Try</a:t>
            </a:r>
            <a:r>
              <a:rPr lang="hu-HU" sz="2800" dirty="0"/>
              <a:t> and </a:t>
            </a:r>
            <a:r>
              <a:rPr lang="hu-HU" sz="2800" dirty="0" err="1"/>
              <a:t>Catch</a:t>
            </a:r>
            <a:r>
              <a:rPr lang="hu-HU" sz="2800" dirty="0"/>
              <a:t> </a:t>
            </a:r>
            <a:r>
              <a:rPr lang="hu-HU" sz="2800" dirty="0" err="1"/>
              <a:t>parts</a:t>
            </a:r>
            <a:r>
              <a:rPr lang="hu-HU" sz="2800" dirty="0"/>
              <a:t>, </a:t>
            </a:r>
            <a:r>
              <a:rPr lang="hu-HU" sz="2800" dirty="0" err="1"/>
              <a:t>you</a:t>
            </a:r>
            <a:r>
              <a:rPr lang="hu-HU" sz="2800" dirty="0"/>
              <a:t> </a:t>
            </a:r>
            <a:r>
              <a:rPr lang="hu-HU" sz="2800" dirty="0" err="1"/>
              <a:t>don’t</a:t>
            </a:r>
            <a:r>
              <a:rPr lang="hu-HU" sz="2800" dirty="0"/>
              <a:t> </a:t>
            </a:r>
            <a:r>
              <a:rPr lang="hu-HU" sz="2800" dirty="0" err="1"/>
              <a:t>need</a:t>
            </a:r>
            <a:r>
              <a:rPr lang="hu-HU" sz="2800" dirty="0"/>
              <a:t> </a:t>
            </a:r>
            <a:r>
              <a:rPr lang="hu-HU" sz="2800" dirty="0" err="1"/>
              <a:t>to</a:t>
            </a:r>
            <a:r>
              <a:rPr lang="hu-HU" sz="2800" dirty="0"/>
              <a:t> </a:t>
            </a:r>
            <a:r>
              <a:rPr lang="hu-HU" sz="2800" dirty="0" err="1"/>
              <a:t>put</a:t>
            </a:r>
            <a:r>
              <a:rPr lang="hu-HU" sz="2800" dirty="0"/>
              <a:t> </a:t>
            </a:r>
            <a:r>
              <a:rPr lang="hu-HU" sz="2800" dirty="0" err="1"/>
              <a:t>it</a:t>
            </a:r>
            <a:r>
              <a:rPr lang="hu-HU" sz="2800" dirty="0"/>
              <a:t> in </a:t>
            </a:r>
            <a:r>
              <a:rPr lang="hu-HU" sz="2800" dirty="0" err="1"/>
              <a:t>both</a:t>
            </a:r>
            <a:r>
              <a:rPr lang="hu-HU" sz="2800" dirty="0"/>
              <a:t>. </a:t>
            </a:r>
            <a:r>
              <a:rPr lang="hu-HU" sz="2800" dirty="0" err="1"/>
              <a:t>You</a:t>
            </a:r>
            <a:r>
              <a:rPr lang="hu-HU" sz="2800" dirty="0"/>
              <a:t> </a:t>
            </a:r>
            <a:r>
              <a:rPr lang="hu-HU" sz="2800" dirty="0" err="1"/>
              <a:t>can</a:t>
            </a:r>
            <a:r>
              <a:rPr lang="hu-HU" sz="2800" dirty="0"/>
              <a:t> </a:t>
            </a:r>
            <a:r>
              <a:rPr lang="hu-HU" sz="2800" dirty="0" err="1"/>
              <a:t>use</a:t>
            </a:r>
            <a:r>
              <a:rPr lang="hu-HU" sz="2800" dirty="0"/>
              <a:t> </a:t>
            </a:r>
            <a:r>
              <a:rPr lang="hu-HU" sz="2800" dirty="0" err="1"/>
              <a:t>Finally</a:t>
            </a:r>
            <a:r>
              <a:rPr lang="hu-HU" sz="2800" dirty="0"/>
              <a:t>{} </a:t>
            </a:r>
            <a:r>
              <a:rPr lang="hu-HU" sz="2800" dirty="0" err="1"/>
              <a:t>after</a:t>
            </a:r>
            <a:r>
              <a:rPr lang="hu-HU" sz="2800" dirty="0"/>
              <a:t> </a:t>
            </a:r>
            <a:r>
              <a:rPr lang="hu-HU" sz="2800" dirty="0" err="1"/>
              <a:t>your</a:t>
            </a:r>
            <a:r>
              <a:rPr lang="hu-HU" sz="2800" dirty="0"/>
              <a:t> </a:t>
            </a:r>
            <a:r>
              <a:rPr lang="hu-HU" sz="2800" dirty="0" err="1"/>
              <a:t>catch</a:t>
            </a:r>
            <a:r>
              <a:rPr lang="hu-HU" sz="2800" dirty="0"/>
              <a:t> part, and </a:t>
            </a:r>
            <a:r>
              <a:rPr lang="hu-HU" sz="2800" dirty="0" err="1"/>
              <a:t>this</a:t>
            </a:r>
            <a:r>
              <a:rPr lang="hu-HU" sz="2800" dirty="0"/>
              <a:t> part </a:t>
            </a:r>
            <a:r>
              <a:rPr lang="hu-HU" sz="2800" dirty="0" err="1"/>
              <a:t>will</a:t>
            </a:r>
            <a:r>
              <a:rPr lang="hu-HU" sz="2800" dirty="0"/>
              <a:t> </a:t>
            </a:r>
            <a:r>
              <a:rPr lang="hu-HU" sz="2800" dirty="0" err="1"/>
              <a:t>run</a:t>
            </a:r>
            <a:r>
              <a:rPr lang="hu-HU" sz="2800" dirty="0"/>
              <a:t> and </a:t>
            </a:r>
            <a:r>
              <a:rPr lang="hu-HU" sz="2800" dirty="0" err="1"/>
              <a:t>do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job</a:t>
            </a:r>
            <a:r>
              <a:rPr lang="hu-HU" sz="2800" dirty="0"/>
              <a:t> </a:t>
            </a:r>
            <a:r>
              <a:rPr lang="hu-HU" sz="2800" dirty="0" err="1"/>
              <a:t>every</a:t>
            </a:r>
            <a:r>
              <a:rPr lang="hu-HU" sz="2800" dirty="0"/>
              <a:t> </a:t>
            </a:r>
            <a:r>
              <a:rPr lang="hu-HU" sz="2800" dirty="0" err="1"/>
              <a:t>time</a:t>
            </a:r>
            <a:endParaRPr lang="hu-HU" sz="2800" dirty="0"/>
          </a:p>
        </p:txBody>
      </p:sp>
      <p:sp>
        <p:nvSpPr>
          <p:cNvPr id="20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46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9D51B2F-C4D4-4075-91E6-0D6204D4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 Last, but not least, what is custom exception?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3692EAE-7CD7-4C52-8C4D-E5AC68961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21320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5718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DE5FA7-1A25-42C8-A847-37CBF3B1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261257"/>
            <a:ext cx="10018713" cy="1752599"/>
          </a:xfrm>
        </p:spPr>
        <p:txBody>
          <a:bodyPr/>
          <a:lstStyle/>
          <a:p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</a:p>
        </p:txBody>
      </p:sp>
      <p:pic>
        <p:nvPicPr>
          <p:cNvPr id="5" name="Tartalom helye 4" descr="A képen szöveg, újság látható&#10;&#10;Automatikusan generált leírás">
            <a:extLst>
              <a:ext uri="{FF2B5EF4-FFF2-40B4-BE49-F238E27FC236}">
                <a16:creationId xmlns:a16="http://schemas.microsoft.com/office/drawing/2014/main" id="{3FD58DB7-6452-475D-875E-E1B5B9580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576" y="1491342"/>
            <a:ext cx="7960180" cy="4457701"/>
          </a:xfrm>
        </p:spPr>
      </p:pic>
    </p:spTree>
    <p:extLst>
      <p:ext uri="{BB962C8B-B14F-4D97-AF65-F5344CB8AC3E}">
        <p14:creationId xmlns:p14="http://schemas.microsoft.com/office/powerpoint/2010/main" val="5822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FEBD64BF-EF9D-4F61-A6A2-FD7EBF8D9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65238" y="544511"/>
            <a:ext cx="6382875" cy="585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9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F765B6C1-0B41-473F-935C-5D81546BC1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83" r="14566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465DD7D6-FCFA-4482-B780-A8713C9C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360" y="3624264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hu-HU" sz="6600" b="1" dirty="0" err="1"/>
              <a:t>Error</a:t>
            </a:r>
            <a:endParaRPr lang="hu-HU" sz="6600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3CB20A-D5CE-4567-BA23-357F67E9A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81" y="291532"/>
            <a:ext cx="6176441" cy="3970225"/>
          </a:xfrm>
        </p:spPr>
        <p:txBody>
          <a:bodyPr>
            <a:noAutofit/>
          </a:bodyPr>
          <a:lstStyle/>
          <a:p>
            <a:r>
              <a:rPr lang="en-US" sz="2800" b="1" i="0" dirty="0">
                <a:effectLst/>
                <a:latin typeface="arial" panose="020B0604020202020204" pitchFamily="34" charset="0"/>
              </a:rPr>
              <a:t>Error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 : An 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Error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 “indicates serious problems that a reasonable application should not try to catch.” Both 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Errors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 and Exceptions are the subclasses of 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java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. lang. Throwable class. 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Errors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 are the conditions which cannot get recovered by any handling techniques.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78593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 descr="A képen szöveg, beltéri, asztal, számítógép látható&#10;&#10;Automatikusan generált leírás">
            <a:extLst>
              <a:ext uri="{FF2B5EF4-FFF2-40B4-BE49-F238E27FC236}">
                <a16:creationId xmlns:a16="http://schemas.microsoft.com/office/drawing/2014/main" id="{13D1A31B-756C-4A7F-B51A-6D30DEBA3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28" y="986214"/>
            <a:ext cx="8946872" cy="48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9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EC3A3C2-EA4B-45CF-BC2D-082FAACF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hu-HU" dirty="0" err="1"/>
              <a:t>Exception</a:t>
            </a:r>
            <a:endParaRPr lang="hu-H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4AFA7E-C988-42EB-83DD-9FB90FF2A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</a:rPr>
              <a:t>An 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exception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 is an event that occurs during the execution of a program that disrupts the normal flow of instructions. ... When such an error occurs within a 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Java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 method, the method creates an 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exception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 object and hands it off to the runtime system.</a:t>
            </a:r>
            <a:endParaRPr lang="hu-HU" sz="2000" dirty="0"/>
          </a:p>
        </p:txBody>
      </p:sp>
      <p:sp>
        <p:nvSpPr>
          <p:cNvPr id="20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72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BACBC03-A2C1-4807-8628-5EB0FEBB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hu-HU" sz="3700" dirty="0" err="1">
                <a:solidFill>
                  <a:srgbClr val="FFFFFF"/>
                </a:solidFill>
              </a:rPr>
              <a:t>Checked</a:t>
            </a:r>
            <a:r>
              <a:rPr lang="hu-HU" sz="3700" dirty="0">
                <a:solidFill>
                  <a:srgbClr val="FFFFFF"/>
                </a:solidFill>
              </a:rPr>
              <a:t> </a:t>
            </a:r>
            <a:r>
              <a:rPr lang="hu-HU" sz="3700" dirty="0" err="1">
                <a:solidFill>
                  <a:srgbClr val="FFFFFF"/>
                </a:solidFill>
              </a:rPr>
              <a:t>or</a:t>
            </a:r>
            <a:r>
              <a:rPr lang="hu-HU" sz="3700" dirty="0">
                <a:solidFill>
                  <a:srgbClr val="FFFFFF"/>
                </a:solidFill>
              </a:rPr>
              <a:t> </a:t>
            </a:r>
            <a:r>
              <a:rPr lang="hu-HU" sz="3700" dirty="0" err="1">
                <a:solidFill>
                  <a:srgbClr val="FFFFFF"/>
                </a:solidFill>
              </a:rPr>
              <a:t>unchecked</a:t>
            </a:r>
            <a:r>
              <a:rPr lang="hu-HU" sz="3700" dirty="0">
                <a:solidFill>
                  <a:srgbClr val="FFFFFF"/>
                </a:solidFill>
              </a:rPr>
              <a:t>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F2877BB8-9DAB-483A-A755-B5762E88B2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236586"/>
              </p:ext>
            </p:extLst>
          </p:nvPr>
        </p:nvGraphicFramePr>
        <p:xfrm>
          <a:off x="5009332" y="328033"/>
          <a:ext cx="6492875" cy="191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zövegdoboz 6">
            <a:extLst>
              <a:ext uri="{FF2B5EF4-FFF2-40B4-BE49-F238E27FC236}">
                <a16:creationId xmlns:a16="http://schemas.microsoft.com/office/drawing/2014/main" id="{755DB56A-8472-4738-A999-6B4834330488}"/>
              </a:ext>
            </a:extLst>
          </p:cNvPr>
          <p:cNvSpPr txBox="1"/>
          <p:nvPr/>
        </p:nvSpPr>
        <p:spPr>
          <a:xfrm>
            <a:off x="8990189" y="2347341"/>
            <a:ext cx="28573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/>
              <a:t>Unchecked exceptions are meant to represent a bug in your code, an unexpected situation that you might not be able to recover from. A </a:t>
            </a:r>
            <a:r>
              <a:rPr lang="en-US" b="0" i="0" u="sng" dirty="0" err="1">
                <a:hlinkClick r:id="rId7"/>
              </a:rPr>
              <a:t>NullPointerException</a:t>
            </a:r>
            <a:r>
              <a:rPr lang="en-US" b="0" i="0" dirty="0"/>
              <a:t> is a classical example. Those exceptions are subclasses of </a:t>
            </a:r>
            <a:r>
              <a:rPr lang="en-US" b="0" i="0" u="sng" dirty="0" err="1">
                <a:hlinkClick r:id="rId8"/>
              </a:rPr>
              <a:t>RuntimeException</a:t>
            </a:r>
            <a:endParaRPr lang="en-US" dirty="0"/>
          </a:p>
          <a:p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9CEFABE-A998-4918-9E39-3145E09C811A}"/>
              </a:ext>
            </a:extLst>
          </p:cNvPr>
          <p:cNvSpPr txBox="1"/>
          <p:nvPr/>
        </p:nvSpPr>
        <p:spPr>
          <a:xfrm>
            <a:off x="4369392" y="2347341"/>
            <a:ext cx="35145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b="0" i="0" dirty="0"/>
              <a:t>Checked exceptions are meant to flag a problematic situation that should be handled by the developer who calls your method. It should be possible to recover from such an exception. A good example of this is a </a:t>
            </a:r>
            <a:r>
              <a:rPr lang="en-US" sz="1800" b="0" i="0" u="sng" dirty="0" err="1">
                <a:hlinkClick r:id="rId9"/>
              </a:rPr>
              <a:t>FileNotFoundException</a:t>
            </a:r>
            <a:r>
              <a:rPr lang="en-US" sz="1800" b="0" i="0" dirty="0"/>
              <a:t>. Those exceptions are subclasses of </a:t>
            </a:r>
            <a:r>
              <a:rPr lang="en-US" sz="1800" b="0" i="0" u="sng" dirty="0">
                <a:hlinkClick r:id="rId10"/>
              </a:rPr>
              <a:t>Exception</a:t>
            </a:r>
            <a:r>
              <a:rPr lang="en-US" sz="1800" b="0" i="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1673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0B114262-0E28-4D25-8480-8A346CB3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hu-HU" dirty="0" err="1"/>
              <a:t>Throw</a:t>
            </a:r>
            <a:r>
              <a:rPr lang="hu-HU" dirty="0"/>
              <a:t> </a:t>
            </a:r>
            <a:r>
              <a:rPr lang="hu-HU" dirty="0" err="1"/>
              <a:t>exception</a:t>
            </a:r>
            <a:endParaRPr lang="hu-HU" dirty="0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7762E931-D0F6-4F0A-B388-BD9F154950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305" r="20026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C7EB1E-F991-4246-97BC-FA5B53A0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Creating an </a:t>
            </a:r>
            <a:r>
              <a:rPr lang="en-US" b="1" i="0" dirty="0">
                <a:effectLst/>
                <a:latin typeface="arial" panose="020B0604020202020204" pitchFamily="34" charset="0"/>
              </a:rPr>
              <a:t>exception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object and handing it to the runtime system is called </a:t>
            </a:r>
            <a:r>
              <a:rPr lang="en-US" b="1" i="0" dirty="0">
                <a:effectLst/>
                <a:latin typeface="arial" panose="020B0604020202020204" pitchFamily="34" charset="0"/>
              </a:rPr>
              <a:t>throwing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 an </a:t>
            </a:r>
            <a:r>
              <a:rPr lang="en-US" b="1" i="0" dirty="0">
                <a:effectLst/>
                <a:latin typeface="arial" panose="020B0604020202020204" pitchFamily="34" charset="0"/>
              </a:rPr>
              <a:t>exception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. After a method </a:t>
            </a:r>
            <a:r>
              <a:rPr lang="en-US" b="1" i="0" dirty="0">
                <a:effectLst/>
                <a:latin typeface="arial" panose="020B0604020202020204" pitchFamily="34" charset="0"/>
              </a:rPr>
              <a:t>throws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an </a:t>
            </a:r>
            <a:r>
              <a:rPr lang="en-US" b="1" i="0" dirty="0">
                <a:effectLst/>
                <a:latin typeface="arial" panose="020B0604020202020204" pitchFamily="34" charset="0"/>
              </a:rPr>
              <a:t>exception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, the runtime system attempts to find something to handle it.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241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706E2DD-C52C-44CF-8951-DEDBA7AC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hu-HU" sz="3200">
                <a:solidFill>
                  <a:srgbClr val="FFFFFF"/>
                </a:solidFill>
              </a:rPr>
              <a:t>Throw exception to a higher layer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729CAC-5702-40BA-8C9C-FE843C069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613" y="-996042"/>
            <a:ext cx="6385918" cy="5105400"/>
          </a:xfrm>
        </p:spPr>
        <p:txBody>
          <a:bodyPr>
            <a:normAutofit/>
          </a:bodyPr>
          <a:lstStyle/>
          <a:p>
            <a:r>
              <a:rPr lang="hu-HU" sz="2000" dirty="0" err="1"/>
              <a:t>If</a:t>
            </a:r>
            <a:r>
              <a:rPr lang="hu-HU" sz="2000" dirty="0"/>
              <a:t> </a:t>
            </a: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have</a:t>
            </a:r>
            <a:r>
              <a:rPr lang="hu-HU" sz="2000" dirty="0"/>
              <a:t> </a:t>
            </a:r>
            <a:r>
              <a:rPr lang="hu-HU" sz="2000" dirty="0" err="1"/>
              <a:t>multiple</a:t>
            </a:r>
            <a:r>
              <a:rPr lang="hu-HU" sz="2000" dirty="0"/>
              <a:t> </a:t>
            </a:r>
            <a:r>
              <a:rPr lang="hu-HU" sz="2000" dirty="0" err="1"/>
              <a:t>layer</a:t>
            </a:r>
            <a:r>
              <a:rPr lang="hu-HU" sz="2000" dirty="0"/>
              <a:t> </a:t>
            </a:r>
            <a:r>
              <a:rPr lang="hu-HU" sz="2000" dirty="0" err="1"/>
              <a:t>applications</a:t>
            </a:r>
            <a:r>
              <a:rPr lang="hu-HU" sz="2000" dirty="0"/>
              <a:t> ( </a:t>
            </a:r>
            <a:r>
              <a:rPr lang="hu-HU" sz="2000" dirty="0" err="1"/>
              <a:t>fe</a:t>
            </a:r>
            <a:r>
              <a:rPr lang="hu-HU" sz="2000" dirty="0"/>
              <a:t>.: MVC), </a:t>
            </a: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can</a:t>
            </a:r>
            <a:r>
              <a:rPr lang="hu-HU" sz="2000" dirty="0"/>
              <a:t> </a:t>
            </a:r>
            <a:r>
              <a:rPr lang="hu-HU" sz="2000" dirty="0" err="1"/>
              <a:t>say</a:t>
            </a:r>
            <a:r>
              <a:rPr lang="hu-HU" sz="2000" dirty="0"/>
              <a:t> </a:t>
            </a: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don’t</a:t>
            </a:r>
            <a:r>
              <a:rPr lang="hu-HU" sz="2000" dirty="0"/>
              <a:t> </a:t>
            </a:r>
            <a:r>
              <a:rPr lang="hu-HU" sz="2000" dirty="0" err="1"/>
              <a:t>care</a:t>
            </a:r>
            <a:r>
              <a:rPr lang="hu-HU" sz="2000" dirty="0"/>
              <a:t> </a:t>
            </a:r>
            <a:r>
              <a:rPr lang="hu-HU" sz="2000" dirty="0" err="1"/>
              <a:t>about</a:t>
            </a:r>
            <a:r>
              <a:rPr lang="hu-HU" sz="2000" dirty="0"/>
              <a:t> </a:t>
            </a:r>
            <a:r>
              <a:rPr lang="hu-HU" sz="2000" dirty="0" err="1"/>
              <a:t>this</a:t>
            </a:r>
            <a:r>
              <a:rPr lang="hu-HU" sz="2000" dirty="0"/>
              <a:t> </a:t>
            </a:r>
            <a:r>
              <a:rPr lang="hu-HU" sz="2000" dirty="0" err="1"/>
              <a:t>exception</a:t>
            </a:r>
            <a:r>
              <a:rPr lang="hu-HU" sz="2000" dirty="0"/>
              <a:t> in </a:t>
            </a:r>
            <a:r>
              <a:rPr lang="hu-HU" sz="2000" dirty="0" err="1"/>
              <a:t>this</a:t>
            </a:r>
            <a:r>
              <a:rPr lang="hu-HU" sz="2000" dirty="0"/>
              <a:t> </a:t>
            </a:r>
            <a:r>
              <a:rPr lang="hu-HU" sz="2000" dirty="0" err="1"/>
              <a:t>current</a:t>
            </a:r>
            <a:r>
              <a:rPr lang="hu-HU" sz="2000" dirty="0"/>
              <a:t> </a:t>
            </a:r>
            <a:r>
              <a:rPr lang="hu-HU" sz="2000" dirty="0" err="1"/>
              <a:t>layer</a:t>
            </a:r>
            <a:r>
              <a:rPr lang="hu-HU" sz="2000" dirty="0"/>
              <a:t>, and </a:t>
            </a:r>
            <a:r>
              <a:rPr lang="hu-HU" sz="2000" dirty="0" err="1"/>
              <a:t>just</a:t>
            </a:r>
            <a:r>
              <a:rPr lang="hu-HU" sz="2000" dirty="0"/>
              <a:t> </a:t>
            </a:r>
            <a:r>
              <a:rPr lang="hu-HU" sz="2000" dirty="0" err="1"/>
              <a:t>pass</a:t>
            </a:r>
            <a:r>
              <a:rPr lang="hu-HU" sz="2000" dirty="0"/>
              <a:t> </a:t>
            </a:r>
            <a:r>
              <a:rPr lang="hu-HU" sz="2000" dirty="0" err="1"/>
              <a:t>it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another</a:t>
            </a:r>
            <a:r>
              <a:rPr lang="hu-HU" sz="2000" dirty="0"/>
              <a:t> </a:t>
            </a:r>
            <a:r>
              <a:rPr lang="hu-HU" sz="2000" dirty="0" err="1"/>
              <a:t>layer</a:t>
            </a:r>
            <a:r>
              <a:rPr lang="hu-HU" sz="2000" dirty="0"/>
              <a:t>.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B1911AE-5D3C-4CBC-9961-11889715E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48" y="2328183"/>
            <a:ext cx="750975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17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1. egyéni sém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000000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is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i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1113</TotalTime>
  <Words>686</Words>
  <Application>Microsoft Macintosh PowerPoint</Application>
  <PresentationFormat>Szélesvásznú</PresentationFormat>
  <Paragraphs>46</Paragraphs>
  <Slides>23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8" baseType="lpstr">
      <vt:lpstr>arial</vt:lpstr>
      <vt:lpstr>arial</vt:lpstr>
      <vt:lpstr>Corbel</vt:lpstr>
      <vt:lpstr>Google Sans</vt:lpstr>
      <vt:lpstr>Parallaxis</vt:lpstr>
      <vt:lpstr>Try-catch</vt:lpstr>
      <vt:lpstr>Included topics </vt:lpstr>
      <vt:lpstr>PowerPoint-bemutató</vt:lpstr>
      <vt:lpstr>Error</vt:lpstr>
      <vt:lpstr>PowerPoint-bemutató</vt:lpstr>
      <vt:lpstr>Exception</vt:lpstr>
      <vt:lpstr>Checked or unchecked?</vt:lpstr>
      <vt:lpstr>Throw exception</vt:lpstr>
      <vt:lpstr>Throw exception to a higher layer</vt:lpstr>
      <vt:lpstr>Whats is the problem?</vt:lpstr>
      <vt:lpstr>Bad solution – Throw it over again</vt:lpstr>
      <vt:lpstr>Good solution – Use Try-catch and handle it</vt:lpstr>
      <vt:lpstr>When use Try-catch ? </vt:lpstr>
      <vt:lpstr>PowerPoint-bemutató</vt:lpstr>
      <vt:lpstr>What is external dependence ? </vt:lpstr>
      <vt:lpstr>How to use Try- catch?</vt:lpstr>
      <vt:lpstr>PowerPoint-bemutató</vt:lpstr>
      <vt:lpstr>PowerPoint-bemutató</vt:lpstr>
      <vt:lpstr>PowerPoint-bemutató</vt:lpstr>
      <vt:lpstr>What is finally block?</vt:lpstr>
      <vt:lpstr>PowerPoint-bemutató</vt:lpstr>
      <vt:lpstr> Last, but not least, what is custom exception?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- OOP</dc:title>
  <dc:creator>Paksi Norbert László</dc:creator>
  <cp:lastModifiedBy>Paksi Norbert László</cp:lastModifiedBy>
  <cp:revision>38</cp:revision>
  <dcterms:created xsi:type="dcterms:W3CDTF">2021-04-14T13:03:51Z</dcterms:created>
  <dcterms:modified xsi:type="dcterms:W3CDTF">2021-12-14T15:24:51Z</dcterms:modified>
</cp:coreProperties>
</file>