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1" r:id="rId3"/>
  </p:sldMasterIdLst>
  <p:notesMasterIdLst>
    <p:notesMasterId r:id="rId12"/>
  </p:notesMasterIdLst>
  <p:sldIdLst>
    <p:sldId id="256" r:id="rId4"/>
    <p:sldId id="260" r:id="rId5"/>
    <p:sldId id="279" r:id="rId6"/>
    <p:sldId id="271" r:id="rId7"/>
    <p:sldId id="280" r:id="rId8"/>
    <p:sldId id="263" r:id="rId9"/>
    <p:sldId id="262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FFCE-4C1F-4E1E-B3EE-F88BB301DCDC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B73D2-7E62-48D2-BB85-61991C9844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4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16eb0963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16eb0963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5205cc2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5205cc2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15205cc2b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15205cc2b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4c634d568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4c634d568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15205cc2b8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15205cc2b8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205cc2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5205cc2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5205cc2b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5205cc2b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308756-FB73-434C-B562-C9BF895C6C3D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74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1870AE-D2DC-4F4F-07A9-03BBBFE5E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C53E19D-6853-C8A2-CD92-CFE64FA62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5A54E6-0A04-29E5-B20B-6D03A45E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ABEC08-D6D7-0B67-DA09-85A67FFB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1E844C-64B5-A3DD-0A30-8901B7E4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65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1057E-860D-34B4-8480-1D5ED4B6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5B76DA4-E713-C492-7F8E-89401A972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6A6255-6A1F-C1A2-5E6F-B9F5F28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A36165-C939-6C33-1031-C7EE00AE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3EDF1D-606E-5D6F-F15A-F49E7610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6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A137022-E346-5F9F-78A9-6117CC048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7B9F17-3A95-5372-509F-1F8C7FA51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D83A45-9C95-73BC-F2E3-F5513339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C8766D-C364-6A11-BE02-0A58BE0B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2E7CA4-F404-3F99-98E1-F7B9818E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16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682467" y="910800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/>
          <p:nvPr/>
        </p:nvSpPr>
        <p:spPr>
          <a:xfrm>
            <a:off x="24852" y="2010646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24852" y="3225478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50967" y="2059067"/>
            <a:ext cx="5740000" cy="20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9333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flipH="1">
            <a:off x="964800" y="4627936"/>
            <a:ext cx="3370400" cy="9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867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075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7"/>
          <p:cNvCxnSpPr/>
          <p:nvPr/>
        </p:nvCxnSpPr>
        <p:spPr>
          <a:xfrm>
            <a:off x="950967" y="954433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7"/>
          <p:cNvCxnSpPr/>
          <p:nvPr/>
        </p:nvCxnSpPr>
        <p:spPr>
          <a:xfrm>
            <a:off x="950967" y="1408533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950967" y="5903567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" name="Google Shape;48;p7"/>
          <p:cNvGrpSpPr/>
          <p:nvPr/>
        </p:nvGrpSpPr>
        <p:grpSpPr>
          <a:xfrm>
            <a:off x="947300" y="302733"/>
            <a:ext cx="4746400" cy="6096000"/>
            <a:chOff x="710475" y="227050"/>
            <a:chExt cx="3559800" cy="4572000"/>
          </a:xfrm>
        </p:grpSpPr>
        <p:sp>
          <p:nvSpPr>
            <p:cNvPr id="49" name="Google Shape;49;p7"/>
            <p:cNvSpPr/>
            <p:nvPr/>
          </p:nvSpPr>
          <p:spPr>
            <a:xfrm>
              <a:off x="713225" y="227050"/>
              <a:ext cx="3554100" cy="4572000"/>
            </a:xfrm>
            <a:prstGeom prst="roundRect">
              <a:avLst>
                <a:gd name="adj" fmla="val 9091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0" name="Google Shape;50;p7"/>
            <p:cNvCxnSpPr/>
            <p:nvPr/>
          </p:nvCxnSpPr>
          <p:spPr>
            <a:xfrm>
              <a:off x="710475" y="834800"/>
              <a:ext cx="3559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191767" y="2404668"/>
            <a:ext cx="4324400" cy="28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33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191767" y="1613601"/>
            <a:ext cx="4324400" cy="7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7271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447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2152767" y="2579000"/>
            <a:ext cx="8778800" cy="16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"/>
              <a:buNone/>
              <a:defRPr sz="3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608133" y="4212017"/>
            <a:ext cx="4294400" cy="5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682467" y="954433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>
            <a:off x="682467" y="5903567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120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12956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960000" y="3313017"/>
            <a:ext cx="3835600" cy="11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960000" y="2407784"/>
            <a:ext cx="3835600" cy="7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0" name="Google Shape;130;p20"/>
          <p:cNvCxnSpPr/>
          <p:nvPr/>
        </p:nvCxnSpPr>
        <p:spPr>
          <a:xfrm>
            <a:off x="951000" y="954433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951000" y="5903567"/>
            <a:ext cx="1029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77851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21"/>
          <p:cNvSpPr txBox="1">
            <a:spLocks noGrp="1"/>
          </p:cNvSpPr>
          <p:nvPr>
            <p:ph type="ctrTitle" idx="2"/>
          </p:nvPr>
        </p:nvSpPr>
        <p:spPr>
          <a:xfrm>
            <a:off x="8212300" y="4877075"/>
            <a:ext cx="2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4618871" y="4274929"/>
            <a:ext cx="2950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67" b="1"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 idx="3"/>
          </p:nvPr>
        </p:nvSpPr>
        <p:spPr>
          <a:xfrm>
            <a:off x="1030584" y="4274929"/>
            <a:ext cx="2950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1033000" y="4879275"/>
            <a:ext cx="295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ctrTitle" idx="5"/>
          </p:nvPr>
        </p:nvSpPr>
        <p:spPr>
          <a:xfrm>
            <a:off x="8207000" y="4274929"/>
            <a:ext cx="2950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4622729" y="4877075"/>
            <a:ext cx="2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191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2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2"/>
          <p:cNvSpPr/>
          <p:nvPr/>
        </p:nvSpPr>
        <p:spPr>
          <a:xfrm>
            <a:off x="242400" y="719333"/>
            <a:ext cx="11691600" cy="10656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2"/>
          <p:cNvSpPr txBox="1">
            <a:spLocks noGrp="1"/>
          </p:cNvSpPr>
          <p:nvPr>
            <p:ph type="ctrTitle"/>
          </p:nvPr>
        </p:nvSpPr>
        <p:spPr>
          <a:xfrm>
            <a:off x="5049793" y="2664169"/>
            <a:ext cx="27664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5049193" y="3266383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ctrTitle" idx="2"/>
          </p:nvPr>
        </p:nvSpPr>
        <p:spPr>
          <a:xfrm>
            <a:off x="5049193" y="4570975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3"/>
          </p:nvPr>
        </p:nvSpPr>
        <p:spPr>
          <a:xfrm>
            <a:off x="5049193" y="5169932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ctrTitle" idx="4"/>
          </p:nvPr>
        </p:nvSpPr>
        <p:spPr>
          <a:xfrm>
            <a:off x="8473369" y="2664169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5"/>
          </p:nvPr>
        </p:nvSpPr>
        <p:spPr>
          <a:xfrm>
            <a:off x="8473369" y="3266383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 idx="6"/>
          </p:nvPr>
        </p:nvSpPr>
        <p:spPr>
          <a:xfrm>
            <a:off x="8473369" y="4570975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7"/>
          </p:nvPr>
        </p:nvSpPr>
        <p:spPr>
          <a:xfrm>
            <a:off x="8473369" y="5169932"/>
            <a:ext cx="27676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8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3733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92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9B8ACF-D240-1C41-C93D-7A3CDF44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9483EA-0329-5166-6066-39538339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CFC28E-BC30-2700-5B9E-9EE453E6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C8027E-9160-093D-22C6-FF6C5E3A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B09015-A509-45DF-318F-26A3A4FE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26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259133" y="6144767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259133" y="348933"/>
            <a:ext cx="116916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/>
          <p:nvPr/>
        </p:nvSpPr>
        <p:spPr>
          <a:xfrm>
            <a:off x="951000" y="1259800"/>
            <a:ext cx="10290000" cy="4338400"/>
          </a:xfrm>
          <a:prstGeom prst="roundRect">
            <a:avLst>
              <a:gd name="adj" fmla="val 5555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4" name="Google Shape;214;p27"/>
          <p:cNvCxnSpPr/>
          <p:nvPr/>
        </p:nvCxnSpPr>
        <p:spPr>
          <a:xfrm>
            <a:off x="968836" y="1896860"/>
            <a:ext cx="1027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10655000" y="1366200"/>
            <a:ext cx="436800" cy="4368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1099979" y="1366200"/>
            <a:ext cx="436800" cy="4368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3214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242400" y="230200"/>
            <a:ext cx="11707200" cy="6397600"/>
          </a:xfrm>
          <a:prstGeom prst="roundRect">
            <a:avLst>
              <a:gd name="adj" fmla="val 555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28"/>
          <p:cNvSpPr/>
          <p:nvPr/>
        </p:nvSpPr>
        <p:spPr>
          <a:xfrm>
            <a:off x="950933" y="1135933"/>
            <a:ext cx="10290000" cy="5009200"/>
          </a:xfrm>
          <a:prstGeom prst="roundRect">
            <a:avLst>
              <a:gd name="adj" fmla="val 555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4" name="Google Shape;224;p28"/>
          <p:cNvCxnSpPr/>
          <p:nvPr/>
        </p:nvCxnSpPr>
        <p:spPr>
          <a:xfrm>
            <a:off x="968769" y="1636227"/>
            <a:ext cx="1027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259133" y="910800"/>
            <a:ext cx="1169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11229500" y="398067"/>
            <a:ext cx="436800" cy="4368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</a:rPr>
                <a:t> </a:t>
              </a:r>
              <a:endParaRPr sz="2400">
                <a:solidFill>
                  <a:schemeClr val="dk1"/>
                </a:solidFill>
              </a:endParaRPr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525500" y="398067"/>
            <a:ext cx="436800" cy="4368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10654617" y="1286585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354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006405-E149-8146-9EF3-D4CD508C0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6D2840B-0B22-E642-AC4B-8DEE63565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37903C-C260-F543-A958-BA0DCC83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048E90-0992-084A-B694-27ED3404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66F0F2-6126-FE4F-916D-A9C9FA4A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4093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B6D965-A59A-D04A-AFD0-78768AC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AFABB7-F646-BB4E-9319-2B6681A6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FA7669-C7B4-544F-AE1E-C8DCC653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770D8D-85E8-5948-91B8-A6CED166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4484E6-7DB3-7544-8C6F-3F30A7E9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021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61DEC6-9C34-B04C-ADB7-81F6A15C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482DC9-36EE-BD42-95C8-A93CD571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9A5F59-CFE7-D144-88F4-F5394733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0B75CB-533B-8C4D-83D9-706D5EB9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25DB8B-E85F-F649-B1F0-8184CC53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926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3E8686-F4D1-5F44-B270-1680B87A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01A01A-A7DE-F449-802F-57C0687BF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7C6EF8-9F4A-6747-9E48-EB6A644DE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CE0E09-0DDE-CB44-AA17-0204118D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10721F5-8D27-CD4C-8D7C-C1414BD9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6DA3B8-D710-A247-8BD1-D522935F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9858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58524-E5D3-2943-B8B3-5386FCFE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DA3332-096D-1349-BCD2-6C5D477C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E1F39F-9246-754A-891C-18A74C180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3F44ABA-1D09-E141-A98C-33282EDD1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F6442BD-DEF8-FD42-B111-DB8679622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71A113F-6EBB-7042-AED4-CF2AADCC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ABC524C-3B07-2E4C-A131-4B06FFD8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884AB1D-F433-8742-A00B-FEB81F77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4902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D2FE2-A923-5B44-B2BA-9B2275A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C072278-8B9A-244F-9147-A6A66971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800B5F2-9CD0-2B47-A675-A0299F87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29953A7-3B57-474F-8109-72283ECC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81276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71D2B9E-D1D7-FB44-9775-BD6DFE29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AE60ABD-D4CC-9547-9A74-79555A9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6F9DA35-F233-6942-90BF-29012FB1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8831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380145-753D-B34B-AB54-96E9F151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1E4E5-E73C-104D-A9F6-D0EE9D89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217F1A5-8F99-EB42-A8CE-D32CB090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3E2550-B182-734F-8CD0-66080034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95CCDC-A643-374F-8EAC-3476253B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19E845D-31B7-6744-8DFD-C4178D79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132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88BCB-CB48-89A3-A6B5-8E2C01E2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3E5539-DBCB-ACFE-9492-5F8F53A9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0688EF-F23C-3CFA-87DC-35FB7C53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69344C-45A5-3860-AFAC-EA2E16C0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1160D-BBAD-DF29-0B58-D7B70952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81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8FECA7-9F6C-B44F-B73B-C4887A7C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DCF02D-7990-E84C-9560-0D6189B8A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D58862-C005-2240-966E-083CBF54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1234F1-5CEA-0843-A1B9-9B748F8A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CE7A67F-1300-ED4C-BAF4-D024AC50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BDB280-1690-BF4E-9755-74B02993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3639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A1A0B3-DD5A-1747-8041-68F7BF9B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DB1179-8D78-1C48-A5E6-1D320667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529315-312F-104D-B1CA-FBB086C6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4E28C2-9A48-BC48-9731-07353D78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A3B192-55CD-3446-A5FB-E7984684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165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B4AE977-211F-8A4C-AAA6-7AA6F0E9C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919DE59-A506-1340-A7B9-EBAE5AD44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85F6BA-8229-FA45-ADE8-A820BEAA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8F1908-5A42-3446-A9B8-8CE18CD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2D0C0C-56B4-B546-B78C-464622E2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943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11CF9-8C16-CC70-28B4-6852E686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D6A89C-4D22-D1D2-EF4B-9C22FE561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F37B8A-6C72-31EB-2F6B-EC584BB06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AAB18F-5AEE-D39F-CEAC-3DC29FEA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7337FD-AC70-AABA-5651-3F6E0448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6543EB-1662-F35D-EE8E-1ABEB814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9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73852E-DDA6-A3A9-1948-C46EC419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9C5A66-E1E7-DEF5-85E3-6C385147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FB3D27-2BB7-6A29-7C77-5458CE17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A5067C-843B-B547-66B1-C925DA634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B8692B6-1F75-57B5-3B85-8958D5C49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BC7C862-365E-9739-52CD-41C01549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57B7C07-E941-AE61-80D8-DB576AB2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BE19113-1B6E-8F20-F4D2-68E440B7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9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A8E765-DA72-A1F5-0C15-9AD4FDAD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20A3309-913A-8EE5-9259-C95C240E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2173F6-C695-0EC5-83C3-2564CB57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B7BCF0-4736-517C-4CDE-4FF9DF16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48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C53CAD5-B1DF-7DC1-9B1A-B67BF180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D33C68-CEF4-7F25-0BA0-7FB86899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5FE74C-B4F3-537E-7EEA-6CD880FD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32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7D7B94-13D7-4FCE-45B2-E12C8D9E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AA1771-34E7-5E80-DD41-32528F20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0C4E866-3BC6-59D0-B5A5-5CE0FBE9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B9C5D0-6989-2B0E-1F32-332101E2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A3DBF88-7BFD-EAC5-1A8E-CB6CD02F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EA479D-0840-88C4-C5F1-85C4FF4F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142F18-20F8-BE11-A820-BBA5A350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11D2012-1953-47AD-3EF9-BBCE2E65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487C45-431E-843D-8D3C-ACA106CBB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B05ACC-F294-E880-4CFF-2AB900F4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5093C4-36C6-2A56-11DF-A0B07083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F8B132-6E3C-3B92-AE61-90A09E35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4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4F4C00-7BA8-0EA3-6350-A7002039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0466B3A-DE39-9016-D489-6B72FCEA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269CD2-B46A-FB1D-53FA-A4A70EA5A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9BC3-A288-43D8-91F7-19C169794EF4}" type="datetimeFigureOut">
              <a:rPr lang="en-GB" smtClean="0"/>
              <a:t>21/11/2023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39F995-38A7-D1C6-1EF7-8EF3F4A4F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F1125F-1A48-94FC-98BC-1AEE05CAA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A5398-F435-44CB-A4DD-9B9DD35B8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3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9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1870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FF0F7E3-8794-4540-872A-A41978C4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A16023-BE2E-5249-996D-861CCD0EC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B9787B-4B24-DC43-896D-8D6742FF8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5674-DC1C-4A4D-B9D7-949892ED83A7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732749-9EB3-304C-95B6-F671B3D4F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05EB67-1F12-4145-95C8-B6FA310F0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39BFA-03FA-3F42-8112-E8277D684A3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67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2"/>
          <p:cNvCxnSpPr/>
          <p:nvPr/>
        </p:nvCxnSpPr>
        <p:spPr>
          <a:xfrm>
            <a:off x="682467" y="1364900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682467" y="5859933"/>
            <a:ext cx="10783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682467" y="2059067"/>
            <a:ext cx="10934627" cy="204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7200" dirty="0">
                <a:latin typeface="Elephant" panose="02020904090505020303" pitchFamily="18" charset="0"/>
                <a:ea typeface="Cormorant Garamond" panose="020B0604020202020204" charset="0"/>
              </a:rPr>
              <a:t>Mayer Hedda Adrienn</a:t>
            </a:r>
            <a:endParaRPr sz="7200" dirty="0">
              <a:latin typeface="Elephant" panose="02020904090505020303" pitchFamily="18" charset="0"/>
              <a:ea typeface="Cormorant Garamond" panose="020B0604020202020204" charset="0"/>
            </a:endParaRPr>
          </a:p>
        </p:txBody>
      </p:sp>
      <p:cxnSp>
        <p:nvCxnSpPr>
          <p:cNvPr id="248" name="Google Shape;248;p32"/>
          <p:cNvCxnSpPr/>
          <p:nvPr/>
        </p:nvCxnSpPr>
        <p:spPr>
          <a:xfrm>
            <a:off x="682467" y="4385200"/>
            <a:ext cx="557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4" name="Google Shape;254;p32"/>
          <p:cNvGrpSpPr/>
          <p:nvPr/>
        </p:nvGrpSpPr>
        <p:grpSpPr>
          <a:xfrm>
            <a:off x="11029267" y="301400"/>
            <a:ext cx="436800" cy="436800"/>
            <a:chOff x="9379775" y="1529850"/>
            <a:chExt cx="327600" cy="327600"/>
          </a:xfrm>
        </p:grpSpPr>
        <p:sp>
          <p:nvSpPr>
            <p:cNvPr id="255" name="Google Shape;255;p3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Alcím 2">
            <a:extLst>
              <a:ext uri="{FF2B5EF4-FFF2-40B4-BE49-F238E27FC236}">
                <a16:creationId xmlns:a16="http://schemas.microsoft.com/office/drawing/2014/main" id="{947C46C9-EAC5-41A8-9F7C-68985A1A6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24207" y="4664367"/>
            <a:ext cx="5889319" cy="916400"/>
          </a:xfrm>
        </p:spPr>
        <p:txBody>
          <a:bodyPr anchor="ctr"/>
          <a:lstStyle/>
          <a:p>
            <a:r>
              <a:rPr lang="en-GB" dirty="0">
                <a:latin typeface="Merriweather" panose="00000500000000000000" pitchFamily="2" charset="0"/>
              </a:rPr>
              <a:t>Baranya </a:t>
            </a:r>
            <a:r>
              <a:rPr lang="en-GB" dirty="0" err="1">
                <a:latin typeface="Merriweather" panose="00000500000000000000" pitchFamily="2" charset="0"/>
              </a:rPr>
              <a:t>Vármegyei</a:t>
            </a:r>
            <a:r>
              <a:rPr lang="en-GB" dirty="0">
                <a:latin typeface="Merriweather" panose="00000500000000000000" pitchFamily="2" charset="0"/>
              </a:rPr>
              <a:t> SZC </a:t>
            </a:r>
            <a:r>
              <a:rPr lang="en-GB" dirty="0" err="1">
                <a:latin typeface="Merriweather" panose="00000500000000000000" pitchFamily="2" charset="0"/>
              </a:rPr>
              <a:t>Radnóti</a:t>
            </a:r>
            <a:r>
              <a:rPr lang="en-GB" dirty="0">
                <a:latin typeface="Merriweather" panose="00000500000000000000" pitchFamily="2" charset="0"/>
              </a:rPr>
              <a:t> </a:t>
            </a:r>
            <a:r>
              <a:rPr lang="en-GB" dirty="0" err="1">
                <a:latin typeface="Merriweather" panose="00000500000000000000" pitchFamily="2" charset="0"/>
              </a:rPr>
              <a:t>Miklós</a:t>
            </a:r>
            <a:r>
              <a:rPr lang="en-GB" dirty="0">
                <a:latin typeface="Merriweather" panose="00000500000000000000" pitchFamily="2" charset="0"/>
              </a:rPr>
              <a:t> </a:t>
            </a:r>
            <a:r>
              <a:rPr lang="en-GB" dirty="0" err="1">
                <a:latin typeface="Merriweather" panose="00000500000000000000" pitchFamily="2" charset="0"/>
              </a:rPr>
              <a:t>Közgazdasági</a:t>
            </a:r>
            <a:r>
              <a:rPr lang="en-GB" dirty="0">
                <a:latin typeface="Merriweather" panose="00000500000000000000" pitchFamily="2" charset="0"/>
              </a:rPr>
              <a:t> </a:t>
            </a:r>
            <a:r>
              <a:rPr lang="en-GB" dirty="0" err="1">
                <a:latin typeface="Merriweather" panose="00000500000000000000" pitchFamily="2" charset="0"/>
              </a:rPr>
              <a:t>Technikum</a:t>
            </a:r>
            <a:endParaRPr lang="en-GB" dirty="0">
              <a:latin typeface="Merriweather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75A40A1A-7FA3-D626-64BA-581AA309AB9C}"/>
              </a:ext>
            </a:extLst>
          </p:cNvPr>
          <p:cNvSpPr/>
          <p:nvPr/>
        </p:nvSpPr>
        <p:spPr>
          <a:xfrm>
            <a:off x="6208371" y="1115111"/>
            <a:ext cx="4672832" cy="4721875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GB" sz="1867" kern="0">
              <a:solidFill>
                <a:srgbClr val="EEEEE9"/>
              </a:solidFill>
              <a:latin typeface="Arial"/>
              <a:sym typeface="Arial"/>
            </a:endParaRPr>
          </a:p>
        </p:txBody>
      </p:sp>
      <p:grpSp>
        <p:nvGrpSpPr>
          <p:cNvPr id="311" name="Google Shape;311;p36"/>
          <p:cNvGrpSpPr/>
          <p:nvPr/>
        </p:nvGrpSpPr>
        <p:grpSpPr>
          <a:xfrm>
            <a:off x="4821633" y="500933"/>
            <a:ext cx="436800" cy="436800"/>
            <a:chOff x="9379775" y="1529850"/>
            <a:chExt cx="327600" cy="327600"/>
          </a:xfrm>
        </p:grpSpPr>
        <p:sp>
          <p:nvSpPr>
            <p:cNvPr id="312" name="Google Shape;312;p36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36"/>
          <p:cNvGrpSpPr/>
          <p:nvPr/>
        </p:nvGrpSpPr>
        <p:grpSpPr>
          <a:xfrm>
            <a:off x="1191767" y="5629333"/>
            <a:ext cx="436800" cy="436800"/>
            <a:chOff x="5471550" y="4685975"/>
            <a:chExt cx="327600" cy="327600"/>
          </a:xfrm>
        </p:grpSpPr>
        <p:sp>
          <p:nvSpPr>
            <p:cNvPr id="315" name="Google Shape;315;p36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36"/>
          <p:cNvSpPr/>
          <p:nvPr/>
        </p:nvSpPr>
        <p:spPr>
          <a:xfrm>
            <a:off x="10095971" y="1435969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36"/>
          <p:cNvSpPr txBox="1">
            <a:spLocks noGrp="1"/>
          </p:cNvSpPr>
          <p:nvPr>
            <p:ph type="body" idx="1"/>
          </p:nvPr>
        </p:nvSpPr>
        <p:spPr>
          <a:xfrm>
            <a:off x="1191767" y="2404668"/>
            <a:ext cx="4324400" cy="289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200000"/>
              </a:lnSpc>
            </a:pPr>
            <a:r>
              <a:rPr lang="en-GB" dirty="0" err="1"/>
              <a:t>Név</a:t>
            </a:r>
            <a:r>
              <a:rPr lang="en-GB" dirty="0"/>
              <a:t>: Mayer Hedda </a:t>
            </a:r>
            <a:r>
              <a:rPr lang="en-GB" dirty="0" err="1"/>
              <a:t>Adrienn</a:t>
            </a:r>
            <a:endParaRPr lang="en-GB" dirty="0"/>
          </a:p>
          <a:p>
            <a:pPr marL="380990" indent="-380990">
              <a:lnSpc>
                <a:spcPct val="200000"/>
              </a:lnSpc>
            </a:pPr>
            <a:r>
              <a:rPr lang="en-GB" dirty="0"/>
              <a:t>Kor: 21</a:t>
            </a:r>
          </a:p>
          <a:p>
            <a:pPr marL="380990" indent="-380990">
              <a:lnSpc>
                <a:spcPct val="200000"/>
              </a:lnSpc>
            </a:pPr>
            <a:r>
              <a:rPr lang="en-GB" dirty="0" err="1"/>
              <a:t>Művészeti</a:t>
            </a:r>
            <a:r>
              <a:rPr lang="en-GB" dirty="0"/>
              <a:t> </a:t>
            </a:r>
            <a:r>
              <a:rPr lang="en-GB" dirty="0" err="1"/>
              <a:t>Gimnázium</a:t>
            </a:r>
            <a:r>
              <a:rPr lang="en-GB" dirty="0"/>
              <a:t> - </a:t>
            </a:r>
            <a:r>
              <a:rPr lang="en-GB" dirty="0" err="1"/>
              <a:t>Dráma</a:t>
            </a:r>
            <a:endParaRPr lang="en-GB" dirty="0"/>
          </a:p>
          <a:p>
            <a:pPr marL="380990" indent="-380990">
              <a:lnSpc>
                <a:spcPct val="200000"/>
              </a:lnSpc>
            </a:pPr>
            <a:r>
              <a:rPr lang="en-GB" dirty="0" err="1"/>
              <a:t>Szoftverfejlesztő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tesztelő</a:t>
            </a:r>
            <a:endParaRPr lang="en-GB" dirty="0"/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1191767" y="1613601"/>
            <a:ext cx="4324400" cy="722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Elephant" panose="02020904090505020303" pitchFamily="18" charset="0"/>
              </a:rPr>
              <a:t>RÓLAM</a:t>
            </a:r>
            <a:endParaRPr b="0" dirty="0">
              <a:latin typeface="Elephant" panose="0202090409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E63FB68C-6031-F167-8D51-A82A8A3549CE}"/>
              </a:ext>
            </a:extLst>
          </p:cNvPr>
          <p:cNvSpPr/>
          <p:nvPr/>
        </p:nvSpPr>
        <p:spPr>
          <a:xfrm>
            <a:off x="506491" y="1989831"/>
            <a:ext cx="4347148" cy="3957403"/>
          </a:xfrm>
          <a:prstGeom prst="roundRect">
            <a:avLst>
              <a:gd name="adj" fmla="val 15589"/>
            </a:avLst>
          </a:prstGeom>
          <a:blipFill dpi="0" rotWithShape="1">
            <a:blip r:embed="rId3"/>
            <a:srcRect/>
            <a:stretch>
              <a:fillRect l="-33900" r="-24885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GB" sz="1867" kern="0">
              <a:solidFill>
                <a:srgbClr val="EEEEE9"/>
              </a:solidFill>
              <a:latin typeface="Arial"/>
              <a:sym typeface="Arial"/>
            </a:endParaRPr>
          </a:p>
        </p:txBody>
      </p:sp>
      <p:sp>
        <p:nvSpPr>
          <p:cNvPr id="731" name="Google Shape;731;p55"/>
          <p:cNvSpPr txBox="1">
            <a:spLocks noGrp="1"/>
          </p:cNvSpPr>
          <p:nvPr>
            <p:ph type="ctrTitle"/>
          </p:nvPr>
        </p:nvSpPr>
        <p:spPr>
          <a:xfrm>
            <a:off x="5049793" y="2953976"/>
            <a:ext cx="2766400" cy="53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Merriweather" panose="00000500000000000000" pitchFamily="2" charset="0"/>
              </a:rPr>
              <a:t>OLVASÁS</a:t>
            </a:r>
            <a:endParaRPr b="0" dirty="0">
              <a:latin typeface="Merriweather" panose="00000500000000000000" pitchFamily="2" charset="0"/>
            </a:endParaRPr>
          </a:p>
        </p:txBody>
      </p:sp>
      <p:sp>
        <p:nvSpPr>
          <p:cNvPr id="733" name="Google Shape;733;p55"/>
          <p:cNvSpPr txBox="1">
            <a:spLocks noGrp="1"/>
          </p:cNvSpPr>
          <p:nvPr>
            <p:ph type="ctrTitle" idx="2"/>
          </p:nvPr>
        </p:nvSpPr>
        <p:spPr>
          <a:xfrm>
            <a:off x="5049793" y="4772785"/>
            <a:ext cx="2767600" cy="53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Merriweather" panose="00000500000000000000" pitchFamily="2" charset="0"/>
              </a:rPr>
              <a:t>TÚRÁZÁS</a:t>
            </a:r>
            <a:endParaRPr b="0" dirty="0">
              <a:latin typeface="Merriweather" panose="00000500000000000000" pitchFamily="2" charset="0"/>
            </a:endParaRPr>
          </a:p>
        </p:txBody>
      </p:sp>
      <p:sp>
        <p:nvSpPr>
          <p:cNvPr id="735" name="Google Shape;735;p55"/>
          <p:cNvSpPr txBox="1">
            <a:spLocks noGrp="1"/>
          </p:cNvSpPr>
          <p:nvPr>
            <p:ph type="ctrTitle" idx="4"/>
          </p:nvPr>
        </p:nvSpPr>
        <p:spPr>
          <a:xfrm>
            <a:off x="8473367" y="2953976"/>
            <a:ext cx="2767600" cy="53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Merriweather" panose="00000500000000000000" pitchFamily="2" charset="0"/>
              </a:rPr>
              <a:t>ZENE</a:t>
            </a:r>
            <a:endParaRPr b="0" dirty="0">
              <a:latin typeface="Merriweather" panose="00000500000000000000" pitchFamily="2" charset="0"/>
            </a:endParaRPr>
          </a:p>
        </p:txBody>
      </p:sp>
      <p:sp>
        <p:nvSpPr>
          <p:cNvPr id="737" name="Google Shape;737;p55"/>
          <p:cNvSpPr txBox="1">
            <a:spLocks noGrp="1"/>
          </p:cNvSpPr>
          <p:nvPr>
            <p:ph type="ctrTitle" idx="6"/>
          </p:nvPr>
        </p:nvSpPr>
        <p:spPr>
          <a:xfrm>
            <a:off x="8473367" y="4772592"/>
            <a:ext cx="2767600" cy="53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Merriweather" panose="00000500000000000000" pitchFamily="2" charset="0"/>
              </a:rPr>
              <a:t>TANULÁS</a:t>
            </a:r>
            <a:endParaRPr b="0" dirty="0">
              <a:latin typeface="Merriweather" panose="00000500000000000000" pitchFamily="2" charset="0"/>
            </a:endParaRPr>
          </a:p>
        </p:txBody>
      </p:sp>
      <p:sp>
        <p:nvSpPr>
          <p:cNvPr id="739" name="Google Shape;739;p55"/>
          <p:cNvSpPr txBox="1">
            <a:spLocks noGrp="1"/>
          </p:cNvSpPr>
          <p:nvPr>
            <p:ph type="title" idx="8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Elephant" panose="02020904090505020303" pitchFamily="18" charset="0"/>
              </a:rPr>
              <a:t>HOBBIK</a:t>
            </a:r>
            <a:endParaRPr b="0" dirty="0">
              <a:latin typeface="Elephant" panose="02020904090505020303" pitchFamily="18" charset="0"/>
            </a:endParaRPr>
          </a:p>
        </p:txBody>
      </p:sp>
      <p:grpSp>
        <p:nvGrpSpPr>
          <p:cNvPr id="740" name="Google Shape;740;p55"/>
          <p:cNvGrpSpPr/>
          <p:nvPr/>
        </p:nvGrpSpPr>
        <p:grpSpPr>
          <a:xfrm>
            <a:off x="11241033" y="850033"/>
            <a:ext cx="436800" cy="436800"/>
            <a:chOff x="9379775" y="1529850"/>
            <a:chExt cx="327600" cy="327600"/>
          </a:xfrm>
        </p:grpSpPr>
        <p:sp>
          <p:nvSpPr>
            <p:cNvPr id="741" name="Google Shape;741;p55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55"/>
          <p:cNvSpPr/>
          <p:nvPr/>
        </p:nvSpPr>
        <p:spPr>
          <a:xfrm>
            <a:off x="4274717" y="2234026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9333;p75">
            <a:extLst>
              <a:ext uri="{FF2B5EF4-FFF2-40B4-BE49-F238E27FC236}">
                <a16:creationId xmlns:a16="http://schemas.microsoft.com/office/drawing/2014/main" id="{AD1CCF03-97ED-7F66-3850-0E4C57DDE1F5}"/>
              </a:ext>
            </a:extLst>
          </p:cNvPr>
          <p:cNvSpPr>
            <a:spLocks noChangeAspect="1"/>
          </p:cNvSpPr>
          <p:nvPr/>
        </p:nvSpPr>
        <p:spPr>
          <a:xfrm>
            <a:off x="6196447" y="2244009"/>
            <a:ext cx="484749" cy="537600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9096;p74">
            <a:extLst>
              <a:ext uri="{FF2B5EF4-FFF2-40B4-BE49-F238E27FC236}">
                <a16:creationId xmlns:a16="http://schemas.microsoft.com/office/drawing/2014/main" id="{4D0F983E-1C77-5C00-B0E4-F3AFDA3BFC2D}"/>
              </a:ext>
            </a:extLst>
          </p:cNvPr>
          <p:cNvSpPr>
            <a:spLocks noChangeAspect="1"/>
          </p:cNvSpPr>
          <p:nvPr/>
        </p:nvSpPr>
        <p:spPr>
          <a:xfrm>
            <a:off x="9618469" y="2244009"/>
            <a:ext cx="477396" cy="537600"/>
          </a:xfrm>
          <a:custGeom>
            <a:avLst/>
            <a:gdLst/>
            <a:ahLst/>
            <a:cxnLst/>
            <a:rect l="l" t="t" r="r" b="b"/>
            <a:pathLst>
              <a:path w="17088" h="19243" extrusionOk="0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435D74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" name="Google Shape;10753;p79">
            <a:extLst>
              <a:ext uri="{FF2B5EF4-FFF2-40B4-BE49-F238E27FC236}">
                <a16:creationId xmlns:a16="http://schemas.microsoft.com/office/drawing/2014/main" id="{68F4E728-036D-B7CF-D309-2E2C82011094}"/>
              </a:ext>
            </a:extLst>
          </p:cNvPr>
          <p:cNvGrpSpPr>
            <a:grpSpLocks noChangeAspect="1"/>
          </p:cNvGrpSpPr>
          <p:nvPr/>
        </p:nvGrpSpPr>
        <p:grpSpPr>
          <a:xfrm>
            <a:off x="6160038" y="4059296"/>
            <a:ext cx="545911" cy="537600"/>
            <a:chOff x="-20550425" y="2789350"/>
            <a:chExt cx="308750" cy="304050"/>
          </a:xfrm>
          <a:solidFill>
            <a:schemeClr val="tx1"/>
          </a:solidFill>
        </p:grpSpPr>
        <p:sp>
          <p:nvSpPr>
            <p:cNvPr id="15" name="Google Shape;10754;p79">
              <a:extLst>
                <a:ext uri="{FF2B5EF4-FFF2-40B4-BE49-F238E27FC236}">
                  <a16:creationId xmlns:a16="http://schemas.microsoft.com/office/drawing/2014/main" id="{0462A7C2-EC32-CA08-6ED8-822B4721B01A}"/>
                </a:ext>
              </a:extLst>
            </p:cNvPr>
            <p:cNvSpPr/>
            <p:nvPr/>
          </p:nvSpPr>
          <p:spPr>
            <a:xfrm>
              <a:off x="-20550425" y="2824800"/>
              <a:ext cx="308750" cy="268600"/>
            </a:xfrm>
            <a:custGeom>
              <a:avLst/>
              <a:gdLst/>
              <a:ahLst/>
              <a:cxnLst/>
              <a:rect l="l" t="t" r="r" b="b"/>
              <a:pathLst>
                <a:path w="12350" h="10744" extrusionOk="0">
                  <a:moveTo>
                    <a:pt x="2962" y="662"/>
                  </a:moveTo>
                  <a:cubicBezTo>
                    <a:pt x="3403" y="662"/>
                    <a:pt x="3718" y="1009"/>
                    <a:pt x="3686" y="1450"/>
                  </a:cubicBezTo>
                  <a:cubicBezTo>
                    <a:pt x="3529" y="1481"/>
                    <a:pt x="3403" y="1576"/>
                    <a:pt x="3277" y="1670"/>
                  </a:cubicBezTo>
                  <a:cubicBezTo>
                    <a:pt x="3119" y="1828"/>
                    <a:pt x="3119" y="2048"/>
                    <a:pt x="3277" y="2206"/>
                  </a:cubicBezTo>
                  <a:cubicBezTo>
                    <a:pt x="3355" y="2285"/>
                    <a:pt x="3442" y="2324"/>
                    <a:pt x="3529" y="2324"/>
                  </a:cubicBezTo>
                  <a:cubicBezTo>
                    <a:pt x="3615" y="2324"/>
                    <a:pt x="3702" y="2285"/>
                    <a:pt x="3781" y="2206"/>
                  </a:cubicBezTo>
                  <a:cubicBezTo>
                    <a:pt x="3844" y="2174"/>
                    <a:pt x="3907" y="2111"/>
                    <a:pt x="3938" y="2111"/>
                  </a:cubicBezTo>
                  <a:lnTo>
                    <a:pt x="4064" y="2111"/>
                  </a:lnTo>
                  <a:cubicBezTo>
                    <a:pt x="4190" y="2111"/>
                    <a:pt x="4316" y="2237"/>
                    <a:pt x="4379" y="2363"/>
                  </a:cubicBezTo>
                  <a:cubicBezTo>
                    <a:pt x="4474" y="2584"/>
                    <a:pt x="4316" y="2836"/>
                    <a:pt x="4064" y="2836"/>
                  </a:cubicBezTo>
                  <a:lnTo>
                    <a:pt x="1953" y="2836"/>
                  </a:lnTo>
                  <a:cubicBezTo>
                    <a:pt x="1544" y="2836"/>
                    <a:pt x="1386" y="2489"/>
                    <a:pt x="1607" y="2237"/>
                  </a:cubicBezTo>
                  <a:cubicBezTo>
                    <a:pt x="1701" y="2174"/>
                    <a:pt x="1764" y="2111"/>
                    <a:pt x="1859" y="2111"/>
                  </a:cubicBezTo>
                  <a:lnTo>
                    <a:pt x="1985" y="2111"/>
                  </a:lnTo>
                  <a:cubicBezTo>
                    <a:pt x="2048" y="2111"/>
                    <a:pt x="2111" y="2174"/>
                    <a:pt x="2142" y="2206"/>
                  </a:cubicBezTo>
                  <a:cubicBezTo>
                    <a:pt x="2221" y="2285"/>
                    <a:pt x="2308" y="2324"/>
                    <a:pt x="2394" y="2324"/>
                  </a:cubicBezTo>
                  <a:cubicBezTo>
                    <a:pt x="2481" y="2324"/>
                    <a:pt x="2568" y="2285"/>
                    <a:pt x="2646" y="2206"/>
                  </a:cubicBezTo>
                  <a:cubicBezTo>
                    <a:pt x="2804" y="2048"/>
                    <a:pt x="2804" y="1828"/>
                    <a:pt x="2646" y="1670"/>
                  </a:cubicBezTo>
                  <a:cubicBezTo>
                    <a:pt x="2520" y="1576"/>
                    <a:pt x="2426" y="1481"/>
                    <a:pt x="2268" y="1450"/>
                  </a:cubicBezTo>
                  <a:lnTo>
                    <a:pt x="2268" y="1387"/>
                  </a:lnTo>
                  <a:cubicBezTo>
                    <a:pt x="2268" y="977"/>
                    <a:pt x="2583" y="662"/>
                    <a:pt x="2962" y="662"/>
                  </a:cubicBezTo>
                  <a:close/>
                  <a:moveTo>
                    <a:pt x="5009" y="2899"/>
                  </a:moveTo>
                  <a:cubicBezTo>
                    <a:pt x="5198" y="2994"/>
                    <a:pt x="5324" y="3120"/>
                    <a:pt x="5387" y="3309"/>
                  </a:cubicBezTo>
                  <a:lnTo>
                    <a:pt x="6553" y="5860"/>
                  </a:lnTo>
                  <a:lnTo>
                    <a:pt x="6112" y="6302"/>
                  </a:lnTo>
                  <a:lnTo>
                    <a:pt x="4915" y="5104"/>
                  </a:lnTo>
                  <a:cubicBezTo>
                    <a:pt x="4836" y="5026"/>
                    <a:pt x="4749" y="4986"/>
                    <a:pt x="4663" y="4986"/>
                  </a:cubicBezTo>
                  <a:cubicBezTo>
                    <a:pt x="4576" y="4986"/>
                    <a:pt x="4490" y="5026"/>
                    <a:pt x="4411" y="5104"/>
                  </a:cubicBezTo>
                  <a:lnTo>
                    <a:pt x="3245" y="6302"/>
                  </a:lnTo>
                  <a:lnTo>
                    <a:pt x="2804" y="5860"/>
                  </a:lnTo>
                  <a:lnTo>
                    <a:pt x="3812" y="3592"/>
                  </a:lnTo>
                  <a:cubicBezTo>
                    <a:pt x="4033" y="3592"/>
                    <a:pt x="4411" y="3592"/>
                    <a:pt x="4757" y="3277"/>
                  </a:cubicBezTo>
                  <a:cubicBezTo>
                    <a:pt x="4883" y="3151"/>
                    <a:pt x="4978" y="3025"/>
                    <a:pt x="5009" y="2899"/>
                  </a:cubicBezTo>
                  <a:close/>
                  <a:moveTo>
                    <a:pt x="4694" y="5829"/>
                  </a:moveTo>
                  <a:lnTo>
                    <a:pt x="5860" y="6995"/>
                  </a:lnTo>
                  <a:cubicBezTo>
                    <a:pt x="5955" y="7073"/>
                    <a:pt x="6049" y="7113"/>
                    <a:pt x="6140" y="7113"/>
                  </a:cubicBezTo>
                  <a:cubicBezTo>
                    <a:pt x="6230" y="7113"/>
                    <a:pt x="6317" y="7073"/>
                    <a:pt x="6396" y="6995"/>
                  </a:cubicBezTo>
                  <a:lnTo>
                    <a:pt x="6868" y="6522"/>
                  </a:lnTo>
                  <a:lnTo>
                    <a:pt x="8443" y="9988"/>
                  </a:lnTo>
                  <a:lnTo>
                    <a:pt x="945" y="9988"/>
                  </a:lnTo>
                  <a:lnTo>
                    <a:pt x="2520" y="6522"/>
                  </a:lnTo>
                  <a:lnTo>
                    <a:pt x="2993" y="6995"/>
                  </a:lnTo>
                  <a:cubicBezTo>
                    <a:pt x="3072" y="7073"/>
                    <a:pt x="3158" y="7113"/>
                    <a:pt x="3245" y="7113"/>
                  </a:cubicBezTo>
                  <a:cubicBezTo>
                    <a:pt x="3332" y="7113"/>
                    <a:pt x="3418" y="7073"/>
                    <a:pt x="3497" y="6995"/>
                  </a:cubicBezTo>
                  <a:lnTo>
                    <a:pt x="4694" y="5829"/>
                  </a:lnTo>
                  <a:close/>
                  <a:moveTo>
                    <a:pt x="8270" y="4986"/>
                  </a:moveTo>
                  <a:cubicBezTo>
                    <a:pt x="8554" y="4986"/>
                    <a:pt x="8837" y="5120"/>
                    <a:pt x="8979" y="5388"/>
                  </a:cubicBezTo>
                  <a:lnTo>
                    <a:pt x="11310" y="9988"/>
                  </a:lnTo>
                  <a:lnTo>
                    <a:pt x="9231" y="9988"/>
                  </a:lnTo>
                  <a:lnTo>
                    <a:pt x="7341" y="5860"/>
                  </a:lnTo>
                  <a:lnTo>
                    <a:pt x="7561" y="5388"/>
                  </a:lnTo>
                  <a:cubicBezTo>
                    <a:pt x="7703" y="5120"/>
                    <a:pt x="7987" y="4986"/>
                    <a:pt x="8270" y="4986"/>
                  </a:cubicBezTo>
                  <a:close/>
                  <a:moveTo>
                    <a:pt x="2962" y="1"/>
                  </a:moveTo>
                  <a:cubicBezTo>
                    <a:pt x="2174" y="1"/>
                    <a:pt x="1512" y="662"/>
                    <a:pt x="1544" y="1481"/>
                  </a:cubicBezTo>
                  <a:cubicBezTo>
                    <a:pt x="1166" y="1639"/>
                    <a:pt x="851" y="2048"/>
                    <a:pt x="851" y="2521"/>
                  </a:cubicBezTo>
                  <a:cubicBezTo>
                    <a:pt x="851" y="3120"/>
                    <a:pt x="1323" y="3592"/>
                    <a:pt x="1890" y="3592"/>
                  </a:cubicBezTo>
                  <a:lnTo>
                    <a:pt x="3151" y="3592"/>
                  </a:lnTo>
                  <a:lnTo>
                    <a:pt x="126" y="10240"/>
                  </a:lnTo>
                  <a:cubicBezTo>
                    <a:pt x="0" y="10460"/>
                    <a:pt x="189" y="10744"/>
                    <a:pt x="441" y="10744"/>
                  </a:cubicBezTo>
                  <a:lnTo>
                    <a:pt x="11909" y="10744"/>
                  </a:lnTo>
                  <a:cubicBezTo>
                    <a:pt x="12161" y="10744"/>
                    <a:pt x="12350" y="10460"/>
                    <a:pt x="12224" y="10240"/>
                  </a:cubicBezTo>
                  <a:lnTo>
                    <a:pt x="9609" y="5073"/>
                  </a:lnTo>
                  <a:cubicBezTo>
                    <a:pt x="9339" y="4533"/>
                    <a:pt x="8814" y="4265"/>
                    <a:pt x="8290" y="4265"/>
                  </a:cubicBezTo>
                  <a:cubicBezTo>
                    <a:pt x="7774" y="4265"/>
                    <a:pt x="7260" y="4525"/>
                    <a:pt x="6994" y="5041"/>
                  </a:cubicBezTo>
                  <a:lnTo>
                    <a:pt x="6081" y="2994"/>
                  </a:lnTo>
                  <a:cubicBezTo>
                    <a:pt x="5860" y="2552"/>
                    <a:pt x="5482" y="2237"/>
                    <a:pt x="5041" y="2174"/>
                  </a:cubicBezTo>
                  <a:cubicBezTo>
                    <a:pt x="5009" y="2017"/>
                    <a:pt x="4883" y="1859"/>
                    <a:pt x="4789" y="1733"/>
                  </a:cubicBezTo>
                  <a:cubicBezTo>
                    <a:pt x="4663" y="1607"/>
                    <a:pt x="4537" y="1544"/>
                    <a:pt x="4379" y="1481"/>
                  </a:cubicBezTo>
                  <a:cubicBezTo>
                    <a:pt x="4411" y="662"/>
                    <a:pt x="3781" y="1"/>
                    <a:pt x="2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0755;p79">
              <a:extLst>
                <a:ext uri="{FF2B5EF4-FFF2-40B4-BE49-F238E27FC236}">
                  <a16:creationId xmlns:a16="http://schemas.microsoft.com/office/drawing/2014/main" id="{535F0E81-7260-CB4E-E1D8-DB435063F709}"/>
                </a:ext>
              </a:extLst>
            </p:cNvPr>
            <p:cNvSpPr/>
            <p:nvPr/>
          </p:nvSpPr>
          <p:spPr>
            <a:xfrm>
              <a:off x="-20388175" y="2789350"/>
              <a:ext cx="144150" cy="106350"/>
            </a:xfrm>
            <a:custGeom>
              <a:avLst/>
              <a:gdLst/>
              <a:ahLst/>
              <a:cxnLst/>
              <a:rect l="l" t="t" r="r" b="b"/>
              <a:pathLst>
                <a:path w="5766" h="4254" extrusionOk="0">
                  <a:moveTo>
                    <a:pt x="3938" y="662"/>
                  </a:moveTo>
                  <a:cubicBezTo>
                    <a:pt x="4537" y="662"/>
                    <a:pt x="5009" y="1135"/>
                    <a:pt x="5009" y="1734"/>
                  </a:cubicBezTo>
                  <a:cubicBezTo>
                    <a:pt x="5009" y="2238"/>
                    <a:pt x="4694" y="2647"/>
                    <a:pt x="4222" y="2742"/>
                  </a:cubicBezTo>
                  <a:cubicBezTo>
                    <a:pt x="4190" y="2647"/>
                    <a:pt x="4096" y="2490"/>
                    <a:pt x="4001" y="2395"/>
                  </a:cubicBezTo>
                  <a:cubicBezTo>
                    <a:pt x="3875" y="2269"/>
                    <a:pt x="3749" y="2206"/>
                    <a:pt x="3592" y="2175"/>
                  </a:cubicBezTo>
                  <a:lnTo>
                    <a:pt x="3592" y="2080"/>
                  </a:lnTo>
                  <a:cubicBezTo>
                    <a:pt x="3592" y="1639"/>
                    <a:pt x="3403" y="1293"/>
                    <a:pt x="3119" y="1009"/>
                  </a:cubicBezTo>
                  <a:cubicBezTo>
                    <a:pt x="3371" y="820"/>
                    <a:pt x="3623" y="662"/>
                    <a:pt x="3938" y="662"/>
                  </a:cubicBezTo>
                  <a:close/>
                  <a:moveTo>
                    <a:pt x="2174" y="1387"/>
                  </a:moveTo>
                  <a:cubicBezTo>
                    <a:pt x="2584" y="1387"/>
                    <a:pt x="2899" y="1702"/>
                    <a:pt x="2899" y="2080"/>
                  </a:cubicBezTo>
                  <a:lnTo>
                    <a:pt x="2899" y="2175"/>
                  </a:lnTo>
                  <a:cubicBezTo>
                    <a:pt x="2741" y="2206"/>
                    <a:pt x="2615" y="2269"/>
                    <a:pt x="2489" y="2395"/>
                  </a:cubicBezTo>
                  <a:cubicBezTo>
                    <a:pt x="2331" y="2553"/>
                    <a:pt x="2331" y="2742"/>
                    <a:pt x="2489" y="2899"/>
                  </a:cubicBezTo>
                  <a:cubicBezTo>
                    <a:pt x="2568" y="2978"/>
                    <a:pt x="2662" y="3017"/>
                    <a:pt x="2757" y="3017"/>
                  </a:cubicBezTo>
                  <a:cubicBezTo>
                    <a:pt x="2851" y="3017"/>
                    <a:pt x="2946" y="2978"/>
                    <a:pt x="3025" y="2899"/>
                  </a:cubicBezTo>
                  <a:cubicBezTo>
                    <a:pt x="3056" y="2868"/>
                    <a:pt x="3119" y="2836"/>
                    <a:pt x="3182" y="2836"/>
                  </a:cubicBezTo>
                  <a:lnTo>
                    <a:pt x="3277" y="2836"/>
                  </a:lnTo>
                  <a:cubicBezTo>
                    <a:pt x="3371" y="2836"/>
                    <a:pt x="3434" y="2868"/>
                    <a:pt x="3529" y="2962"/>
                  </a:cubicBezTo>
                  <a:cubicBezTo>
                    <a:pt x="3749" y="3183"/>
                    <a:pt x="3592" y="3529"/>
                    <a:pt x="3277" y="3529"/>
                  </a:cubicBezTo>
                  <a:lnTo>
                    <a:pt x="1166" y="3529"/>
                  </a:lnTo>
                  <a:cubicBezTo>
                    <a:pt x="977" y="3529"/>
                    <a:pt x="756" y="3340"/>
                    <a:pt x="819" y="3151"/>
                  </a:cubicBezTo>
                  <a:lnTo>
                    <a:pt x="819" y="3120"/>
                  </a:lnTo>
                  <a:cubicBezTo>
                    <a:pt x="851" y="2962"/>
                    <a:pt x="977" y="2836"/>
                    <a:pt x="1134" y="2805"/>
                  </a:cubicBezTo>
                  <a:lnTo>
                    <a:pt x="1229" y="2805"/>
                  </a:lnTo>
                  <a:cubicBezTo>
                    <a:pt x="1323" y="2805"/>
                    <a:pt x="1355" y="2836"/>
                    <a:pt x="1386" y="2868"/>
                  </a:cubicBezTo>
                  <a:cubicBezTo>
                    <a:pt x="1465" y="2947"/>
                    <a:pt x="1560" y="2986"/>
                    <a:pt x="1654" y="2986"/>
                  </a:cubicBezTo>
                  <a:cubicBezTo>
                    <a:pt x="1749" y="2986"/>
                    <a:pt x="1843" y="2947"/>
                    <a:pt x="1922" y="2868"/>
                  </a:cubicBezTo>
                  <a:cubicBezTo>
                    <a:pt x="2079" y="2710"/>
                    <a:pt x="2079" y="2521"/>
                    <a:pt x="1922" y="2364"/>
                  </a:cubicBezTo>
                  <a:cubicBezTo>
                    <a:pt x="1796" y="2238"/>
                    <a:pt x="1670" y="2175"/>
                    <a:pt x="1512" y="2112"/>
                  </a:cubicBezTo>
                  <a:cubicBezTo>
                    <a:pt x="1418" y="1734"/>
                    <a:pt x="1733" y="1387"/>
                    <a:pt x="2174" y="1387"/>
                  </a:cubicBezTo>
                  <a:close/>
                  <a:moveTo>
                    <a:pt x="4001" y="1"/>
                  </a:moveTo>
                  <a:cubicBezTo>
                    <a:pt x="3403" y="1"/>
                    <a:pt x="2836" y="284"/>
                    <a:pt x="2520" y="757"/>
                  </a:cubicBezTo>
                  <a:cubicBezTo>
                    <a:pt x="2426" y="694"/>
                    <a:pt x="2331" y="694"/>
                    <a:pt x="2205" y="694"/>
                  </a:cubicBezTo>
                  <a:cubicBezTo>
                    <a:pt x="1386" y="694"/>
                    <a:pt x="756" y="1387"/>
                    <a:pt x="788" y="2206"/>
                  </a:cubicBezTo>
                  <a:cubicBezTo>
                    <a:pt x="378" y="2269"/>
                    <a:pt x="63" y="2679"/>
                    <a:pt x="63" y="3120"/>
                  </a:cubicBezTo>
                  <a:cubicBezTo>
                    <a:pt x="0" y="3687"/>
                    <a:pt x="473" y="4222"/>
                    <a:pt x="1071" y="4254"/>
                  </a:cubicBezTo>
                  <a:lnTo>
                    <a:pt x="3434" y="4254"/>
                  </a:lnTo>
                  <a:cubicBezTo>
                    <a:pt x="3844" y="4159"/>
                    <a:pt x="4159" y="3907"/>
                    <a:pt x="4253" y="3529"/>
                  </a:cubicBezTo>
                  <a:cubicBezTo>
                    <a:pt x="5104" y="3372"/>
                    <a:pt x="5766" y="2679"/>
                    <a:pt x="5766" y="1765"/>
                  </a:cubicBezTo>
                  <a:cubicBezTo>
                    <a:pt x="5766" y="788"/>
                    <a:pt x="4978" y="1"/>
                    <a:pt x="4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196;p74">
            <a:extLst>
              <a:ext uri="{FF2B5EF4-FFF2-40B4-BE49-F238E27FC236}">
                <a16:creationId xmlns:a16="http://schemas.microsoft.com/office/drawing/2014/main" id="{B68BBBBC-F818-E327-1CC2-208921BF7D8F}"/>
              </a:ext>
            </a:extLst>
          </p:cNvPr>
          <p:cNvSpPr>
            <a:spLocks noChangeAspect="1"/>
          </p:cNvSpPr>
          <p:nvPr/>
        </p:nvSpPr>
        <p:spPr>
          <a:xfrm>
            <a:off x="9618469" y="4063825"/>
            <a:ext cx="547505" cy="537600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435D74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47"/>
          <p:cNvGrpSpPr/>
          <p:nvPr/>
        </p:nvGrpSpPr>
        <p:grpSpPr>
          <a:xfrm>
            <a:off x="952031" y="2113300"/>
            <a:ext cx="3104800" cy="3715600"/>
            <a:chOff x="714023" y="1584975"/>
            <a:chExt cx="2328600" cy="2786700"/>
          </a:xfrm>
        </p:grpSpPr>
        <p:sp>
          <p:nvSpPr>
            <p:cNvPr id="504" name="Google Shape;504;p47"/>
            <p:cNvSpPr/>
            <p:nvPr/>
          </p:nvSpPr>
          <p:spPr>
            <a:xfrm>
              <a:off x="714023" y="1584975"/>
              <a:ext cx="2328600" cy="2786700"/>
            </a:xfrm>
            <a:prstGeom prst="roundRect">
              <a:avLst>
                <a:gd name="adj" fmla="val 9091"/>
              </a:avLst>
            </a:prstGeom>
            <a:solidFill>
              <a:schemeClr val="accent5"/>
            </a:solidFill>
            <a:ln w="19050" cap="flat" cmpd="sng">
              <a:solidFill>
                <a:srgbClr val="1B2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05" name="Google Shape;505;p47"/>
            <p:cNvCxnSpPr/>
            <p:nvPr/>
          </p:nvCxnSpPr>
          <p:spPr>
            <a:xfrm>
              <a:off x="718206" y="1962674"/>
              <a:ext cx="2324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6" name="Google Shape;506;p47"/>
          <p:cNvGrpSpPr/>
          <p:nvPr/>
        </p:nvGrpSpPr>
        <p:grpSpPr>
          <a:xfrm>
            <a:off x="8131169" y="2113311"/>
            <a:ext cx="3108800" cy="3715600"/>
            <a:chOff x="6098377" y="1584983"/>
            <a:chExt cx="2331600" cy="2786700"/>
          </a:xfrm>
        </p:grpSpPr>
        <p:sp>
          <p:nvSpPr>
            <p:cNvPr id="507" name="Google Shape;507;p47"/>
            <p:cNvSpPr/>
            <p:nvPr/>
          </p:nvSpPr>
          <p:spPr>
            <a:xfrm>
              <a:off x="6098377" y="1584983"/>
              <a:ext cx="2331600" cy="2786700"/>
            </a:xfrm>
            <a:prstGeom prst="roundRect">
              <a:avLst>
                <a:gd name="adj" fmla="val 9091"/>
              </a:avLst>
            </a:prstGeom>
            <a:solidFill>
              <a:schemeClr val="accent3"/>
            </a:solidFill>
            <a:ln w="19050" cap="flat" cmpd="sng">
              <a:solidFill>
                <a:srgbClr val="1B2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08" name="Google Shape;508;p47"/>
            <p:cNvCxnSpPr/>
            <p:nvPr/>
          </p:nvCxnSpPr>
          <p:spPr>
            <a:xfrm>
              <a:off x="6102574" y="1962682"/>
              <a:ext cx="2327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9" name="Google Shape;509;p47"/>
          <p:cNvGrpSpPr/>
          <p:nvPr/>
        </p:nvGrpSpPr>
        <p:grpSpPr>
          <a:xfrm>
            <a:off x="4539597" y="2113311"/>
            <a:ext cx="3108800" cy="3715600"/>
            <a:chOff x="3404698" y="1584983"/>
            <a:chExt cx="2331600" cy="2786700"/>
          </a:xfrm>
        </p:grpSpPr>
        <p:sp>
          <p:nvSpPr>
            <p:cNvPr id="510" name="Google Shape;510;p47"/>
            <p:cNvSpPr/>
            <p:nvPr/>
          </p:nvSpPr>
          <p:spPr>
            <a:xfrm>
              <a:off x="3404698" y="1584983"/>
              <a:ext cx="2331600" cy="2786700"/>
            </a:xfrm>
            <a:prstGeom prst="roundRect">
              <a:avLst>
                <a:gd name="adj" fmla="val 9091"/>
              </a:avLst>
            </a:prstGeom>
            <a:solidFill>
              <a:schemeClr val="accent1"/>
            </a:solidFill>
            <a:ln w="19050" cap="flat" cmpd="sng">
              <a:solidFill>
                <a:srgbClr val="1B21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11" name="Google Shape;511;p47"/>
            <p:cNvCxnSpPr/>
            <p:nvPr/>
          </p:nvCxnSpPr>
          <p:spPr>
            <a:xfrm>
              <a:off x="3408891" y="1962682"/>
              <a:ext cx="2327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2" name="Google Shape;512;p47"/>
          <p:cNvSpPr/>
          <p:nvPr/>
        </p:nvSpPr>
        <p:spPr>
          <a:xfrm>
            <a:off x="10647965" y="2273093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3" name="Google Shape;513;p47"/>
          <p:cNvSpPr/>
          <p:nvPr/>
        </p:nvSpPr>
        <p:spPr>
          <a:xfrm>
            <a:off x="6981256" y="2273093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29" name="Google Shape;529;p47"/>
          <p:cNvGrpSpPr/>
          <p:nvPr/>
        </p:nvGrpSpPr>
        <p:grpSpPr>
          <a:xfrm>
            <a:off x="11241033" y="850033"/>
            <a:ext cx="436800" cy="436800"/>
            <a:chOff x="9379775" y="1529850"/>
            <a:chExt cx="327600" cy="327600"/>
          </a:xfrm>
        </p:grpSpPr>
        <p:sp>
          <p:nvSpPr>
            <p:cNvPr id="530" name="Google Shape;530;p4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47"/>
          <p:cNvSpPr>
            <a:spLocks noChangeAspect="1"/>
          </p:cNvSpPr>
          <p:nvPr/>
        </p:nvSpPr>
        <p:spPr>
          <a:xfrm>
            <a:off x="1029231" y="2185464"/>
            <a:ext cx="371155" cy="336000"/>
          </a:xfrm>
          <a:custGeom>
            <a:avLst/>
            <a:gdLst/>
            <a:ahLst/>
            <a:cxnLst/>
            <a:rect l="l" t="t" r="r" b="b"/>
            <a:pathLst>
              <a:path w="10046" h="9078" extrusionOk="0">
                <a:moveTo>
                  <a:pt x="7058" y="796"/>
                </a:moveTo>
                <a:cubicBezTo>
                  <a:pt x="7076" y="796"/>
                  <a:pt x="7095" y="800"/>
                  <a:pt x="7104" y="809"/>
                </a:cubicBezTo>
                <a:lnTo>
                  <a:pt x="9250" y="2937"/>
                </a:lnTo>
                <a:cubicBezTo>
                  <a:pt x="9268" y="2955"/>
                  <a:pt x="9268" y="2955"/>
                  <a:pt x="9268" y="2992"/>
                </a:cubicBezTo>
                <a:cubicBezTo>
                  <a:pt x="9263" y="2987"/>
                  <a:pt x="9259" y="2984"/>
                  <a:pt x="9256" y="2984"/>
                </a:cubicBezTo>
                <a:cubicBezTo>
                  <a:pt x="9248" y="2984"/>
                  <a:pt x="9244" y="2998"/>
                  <a:pt x="9231" y="3011"/>
                </a:cubicBezTo>
                <a:lnTo>
                  <a:pt x="8769" y="3492"/>
                </a:lnTo>
                <a:lnTo>
                  <a:pt x="6549" y="1272"/>
                </a:lnTo>
                <a:lnTo>
                  <a:pt x="7011" y="809"/>
                </a:lnTo>
                <a:cubicBezTo>
                  <a:pt x="7021" y="800"/>
                  <a:pt x="7039" y="796"/>
                  <a:pt x="7058" y="796"/>
                </a:cubicBezTo>
                <a:close/>
                <a:moveTo>
                  <a:pt x="5976" y="1808"/>
                </a:moveTo>
                <a:lnTo>
                  <a:pt x="8214" y="4028"/>
                </a:lnTo>
                <a:lnTo>
                  <a:pt x="5717" y="6544"/>
                </a:lnTo>
                <a:lnTo>
                  <a:pt x="3478" y="4305"/>
                </a:lnTo>
                <a:lnTo>
                  <a:pt x="5976" y="1808"/>
                </a:lnTo>
                <a:close/>
                <a:moveTo>
                  <a:pt x="3201" y="5138"/>
                </a:moveTo>
                <a:lnTo>
                  <a:pt x="4903" y="6821"/>
                </a:lnTo>
                <a:cubicBezTo>
                  <a:pt x="4126" y="6988"/>
                  <a:pt x="3404" y="7339"/>
                  <a:pt x="3016" y="7524"/>
                </a:cubicBezTo>
                <a:lnTo>
                  <a:pt x="2498" y="7006"/>
                </a:lnTo>
                <a:cubicBezTo>
                  <a:pt x="2702" y="6636"/>
                  <a:pt x="3053" y="5896"/>
                  <a:pt x="3201" y="5138"/>
                </a:cubicBezTo>
                <a:close/>
                <a:moveTo>
                  <a:pt x="2036" y="7635"/>
                </a:moveTo>
                <a:lnTo>
                  <a:pt x="2406" y="8005"/>
                </a:lnTo>
                <a:lnTo>
                  <a:pt x="2184" y="8245"/>
                </a:lnTo>
                <a:lnTo>
                  <a:pt x="1573" y="8116"/>
                </a:lnTo>
                <a:lnTo>
                  <a:pt x="2036" y="7635"/>
                </a:lnTo>
                <a:close/>
                <a:moveTo>
                  <a:pt x="7032" y="0"/>
                </a:moveTo>
                <a:cubicBezTo>
                  <a:pt x="6813" y="0"/>
                  <a:pt x="6595" y="79"/>
                  <a:pt x="6438" y="236"/>
                </a:cubicBezTo>
                <a:lnTo>
                  <a:pt x="2498" y="4194"/>
                </a:lnTo>
                <a:lnTo>
                  <a:pt x="2498" y="4361"/>
                </a:lnTo>
                <a:cubicBezTo>
                  <a:pt x="2498" y="5415"/>
                  <a:pt x="1814" y="6636"/>
                  <a:pt x="1703" y="6858"/>
                </a:cubicBezTo>
                <a:lnTo>
                  <a:pt x="1" y="8615"/>
                </a:lnTo>
                <a:lnTo>
                  <a:pt x="2406" y="9078"/>
                </a:lnTo>
                <a:lnTo>
                  <a:pt x="3182" y="8301"/>
                </a:lnTo>
                <a:cubicBezTo>
                  <a:pt x="3423" y="8171"/>
                  <a:pt x="4681" y="7506"/>
                  <a:pt x="5680" y="7506"/>
                </a:cubicBezTo>
                <a:lnTo>
                  <a:pt x="5828" y="7506"/>
                </a:lnTo>
                <a:lnTo>
                  <a:pt x="9768" y="3547"/>
                </a:lnTo>
                <a:cubicBezTo>
                  <a:pt x="9934" y="3381"/>
                  <a:pt x="10027" y="3177"/>
                  <a:pt x="10027" y="2937"/>
                </a:cubicBezTo>
                <a:cubicBezTo>
                  <a:pt x="10045" y="2733"/>
                  <a:pt x="9953" y="2530"/>
                  <a:pt x="9786" y="2363"/>
                </a:cubicBezTo>
                <a:lnTo>
                  <a:pt x="7640" y="236"/>
                </a:lnTo>
                <a:cubicBezTo>
                  <a:pt x="7474" y="79"/>
                  <a:pt x="7252" y="0"/>
                  <a:pt x="70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47"/>
          <p:cNvSpPr txBox="1">
            <a:spLocks noGrp="1"/>
          </p:cNvSpPr>
          <p:nvPr>
            <p:ph type="title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Elephant" panose="02020904090505020303" pitchFamily="18" charset="0"/>
              </a:rPr>
              <a:t>TECHNOLÓGIÁK</a:t>
            </a:r>
            <a:endParaRPr b="0" dirty="0">
              <a:latin typeface="Elephant" panose="02020904090505020303" pitchFamily="18" charset="0"/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3314484" y="2273093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 txBox="1">
            <a:spLocks noGrp="1"/>
          </p:cNvSpPr>
          <p:nvPr>
            <p:ph type="subTitle" idx="1"/>
          </p:nvPr>
        </p:nvSpPr>
        <p:spPr>
          <a:xfrm>
            <a:off x="4622984" y="2706177"/>
            <a:ext cx="2950400" cy="53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b="0" dirty="0">
                <a:latin typeface="Merriweather" panose="00000500000000000000" pitchFamily="2" charset="0"/>
              </a:rPr>
              <a:t>BACKEND</a:t>
            </a:r>
            <a:endParaRPr b="0" dirty="0">
              <a:latin typeface="Merriweather" panose="00000500000000000000" pitchFamily="2" charset="0"/>
            </a:endParaRPr>
          </a:p>
        </p:txBody>
      </p:sp>
      <p:sp>
        <p:nvSpPr>
          <p:cNvPr id="541" name="Google Shape;541;p47"/>
          <p:cNvSpPr txBox="1">
            <a:spLocks noGrp="1"/>
          </p:cNvSpPr>
          <p:nvPr>
            <p:ph type="ctrTitle" idx="3"/>
          </p:nvPr>
        </p:nvSpPr>
        <p:spPr>
          <a:xfrm>
            <a:off x="1029231" y="2707200"/>
            <a:ext cx="2950400" cy="53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Merriweather" panose="00000500000000000000" pitchFamily="2" charset="0"/>
              </a:rPr>
              <a:t>FRONTEND</a:t>
            </a:r>
            <a:endParaRPr b="0" dirty="0">
              <a:latin typeface="Merriweather" panose="00000500000000000000" pitchFamily="2" charset="0"/>
            </a:endParaRPr>
          </a:p>
        </p:txBody>
      </p:sp>
      <p:sp>
        <p:nvSpPr>
          <p:cNvPr id="543" name="Google Shape;543;p47"/>
          <p:cNvSpPr txBox="1">
            <a:spLocks noGrp="1"/>
          </p:cNvSpPr>
          <p:nvPr>
            <p:ph type="ctrTitle" idx="5"/>
          </p:nvPr>
        </p:nvSpPr>
        <p:spPr>
          <a:xfrm>
            <a:off x="8198040" y="2706177"/>
            <a:ext cx="2950400" cy="53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Merriweather" panose="00000500000000000000" pitchFamily="2" charset="0"/>
              </a:rPr>
              <a:t>DATABASE</a:t>
            </a:r>
            <a:endParaRPr b="0" dirty="0">
              <a:latin typeface="Merriweather" panose="00000500000000000000" pitchFamily="2" charset="0"/>
            </a:endParaRPr>
          </a:p>
        </p:txBody>
      </p:sp>
      <p:grpSp>
        <p:nvGrpSpPr>
          <p:cNvPr id="2" name="Google Shape;11012;p80">
            <a:extLst>
              <a:ext uri="{FF2B5EF4-FFF2-40B4-BE49-F238E27FC236}">
                <a16:creationId xmlns:a16="http://schemas.microsoft.com/office/drawing/2014/main" id="{68507720-AD9F-BEA6-EAF3-25E00F221F4A}"/>
              </a:ext>
            </a:extLst>
          </p:cNvPr>
          <p:cNvGrpSpPr>
            <a:grpSpLocks noChangeAspect="1"/>
          </p:cNvGrpSpPr>
          <p:nvPr/>
        </p:nvGrpSpPr>
        <p:grpSpPr>
          <a:xfrm>
            <a:off x="8328048" y="2197111"/>
            <a:ext cx="336000" cy="336000"/>
            <a:chOff x="-3852025" y="2764950"/>
            <a:chExt cx="291450" cy="293000"/>
          </a:xfrm>
          <a:solidFill>
            <a:schemeClr val="tx1"/>
          </a:solidFill>
        </p:grpSpPr>
        <p:sp>
          <p:nvSpPr>
            <p:cNvPr id="3" name="Google Shape;11013;p80">
              <a:extLst>
                <a:ext uri="{FF2B5EF4-FFF2-40B4-BE49-F238E27FC236}">
                  <a16:creationId xmlns:a16="http://schemas.microsoft.com/office/drawing/2014/main" id="{3E7A74C2-711B-38D8-3321-2541CDFCAE28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solidFill>
                <a:schemeClr val="dk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11014;p80">
              <a:extLst>
                <a:ext uri="{FF2B5EF4-FFF2-40B4-BE49-F238E27FC236}">
                  <a16:creationId xmlns:a16="http://schemas.microsoft.com/office/drawing/2014/main" id="{8B8A72BD-EF74-9338-E4A1-AE7D1FBD4942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solidFill>
                <a:schemeClr val="dk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0D4750A1-0BE0-4E1F-FD27-045555E4726A}"/>
              </a:ext>
            </a:extLst>
          </p:cNvPr>
          <p:cNvGrpSpPr/>
          <p:nvPr/>
        </p:nvGrpSpPr>
        <p:grpSpPr>
          <a:xfrm>
            <a:off x="8541861" y="3276028"/>
            <a:ext cx="2284007" cy="334000"/>
            <a:chOff x="6465568" y="2791757"/>
            <a:chExt cx="1713005" cy="250500"/>
          </a:xfrm>
        </p:grpSpPr>
        <p:sp>
          <p:nvSpPr>
            <p:cNvPr id="524" name="Google Shape;524;p47"/>
            <p:cNvSpPr/>
            <p:nvPr/>
          </p:nvSpPr>
          <p:spPr>
            <a:xfrm>
              <a:off x="6465568" y="2791757"/>
              <a:ext cx="250500" cy="2505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7"/>
            <p:cNvSpPr/>
            <p:nvPr/>
          </p:nvSpPr>
          <p:spPr>
            <a:xfrm>
              <a:off x="6831195" y="2791757"/>
              <a:ext cx="250500" cy="2505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7"/>
            <p:cNvSpPr/>
            <p:nvPr/>
          </p:nvSpPr>
          <p:spPr>
            <a:xfrm>
              <a:off x="7562447" y="2791757"/>
              <a:ext cx="250500" cy="250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7"/>
            <p:cNvSpPr/>
            <p:nvPr/>
          </p:nvSpPr>
          <p:spPr>
            <a:xfrm>
              <a:off x="7928073" y="2791757"/>
              <a:ext cx="250500" cy="250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527;p47">
              <a:extLst>
                <a:ext uri="{FF2B5EF4-FFF2-40B4-BE49-F238E27FC236}">
                  <a16:creationId xmlns:a16="http://schemas.microsoft.com/office/drawing/2014/main" id="{8DB394F5-E832-E8C4-A3E7-CB761EAE0B1B}"/>
                </a:ext>
              </a:extLst>
            </p:cNvPr>
            <p:cNvSpPr/>
            <p:nvPr/>
          </p:nvSpPr>
          <p:spPr>
            <a:xfrm>
              <a:off x="7196820" y="2791757"/>
              <a:ext cx="250500" cy="250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F999446F-4392-1640-826E-386EAC207C88}"/>
              </a:ext>
            </a:extLst>
          </p:cNvPr>
          <p:cNvGrpSpPr/>
          <p:nvPr/>
        </p:nvGrpSpPr>
        <p:grpSpPr>
          <a:xfrm>
            <a:off x="4949954" y="3277930"/>
            <a:ext cx="2284007" cy="336285"/>
            <a:chOff x="3715506" y="2790043"/>
            <a:chExt cx="1713005" cy="252214"/>
          </a:xfrm>
        </p:grpSpPr>
        <p:sp>
          <p:nvSpPr>
            <p:cNvPr id="519" name="Google Shape;519;p47"/>
            <p:cNvSpPr/>
            <p:nvPr/>
          </p:nvSpPr>
          <p:spPr>
            <a:xfrm>
              <a:off x="3715506" y="2791757"/>
              <a:ext cx="250500" cy="2505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7"/>
            <p:cNvSpPr/>
            <p:nvPr/>
          </p:nvSpPr>
          <p:spPr>
            <a:xfrm>
              <a:off x="4081132" y="2791757"/>
              <a:ext cx="250500" cy="2505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7"/>
            <p:cNvSpPr/>
            <p:nvPr/>
          </p:nvSpPr>
          <p:spPr>
            <a:xfrm>
              <a:off x="4446758" y="2791757"/>
              <a:ext cx="250500" cy="2505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7"/>
            <p:cNvSpPr/>
            <p:nvPr/>
          </p:nvSpPr>
          <p:spPr>
            <a:xfrm>
              <a:off x="5178011" y="2791757"/>
              <a:ext cx="250500" cy="250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521;p47">
              <a:extLst>
                <a:ext uri="{FF2B5EF4-FFF2-40B4-BE49-F238E27FC236}">
                  <a16:creationId xmlns:a16="http://schemas.microsoft.com/office/drawing/2014/main" id="{03E6ACBD-2BD3-7E4A-ED02-5EB28642B9A8}"/>
                </a:ext>
              </a:extLst>
            </p:cNvPr>
            <p:cNvSpPr/>
            <p:nvPr/>
          </p:nvSpPr>
          <p:spPr>
            <a:xfrm>
              <a:off x="4808833" y="2790043"/>
              <a:ext cx="250500" cy="2505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859;p58">
            <a:extLst>
              <a:ext uri="{FF2B5EF4-FFF2-40B4-BE49-F238E27FC236}">
                <a16:creationId xmlns:a16="http://schemas.microsoft.com/office/drawing/2014/main" id="{550FE217-DC20-0C6B-2055-FC3F1B88E630}"/>
              </a:ext>
            </a:extLst>
          </p:cNvPr>
          <p:cNvGrpSpPr>
            <a:grpSpLocks noChangeAspect="1"/>
          </p:cNvGrpSpPr>
          <p:nvPr/>
        </p:nvGrpSpPr>
        <p:grpSpPr>
          <a:xfrm>
            <a:off x="4669716" y="2197111"/>
            <a:ext cx="336000" cy="336000"/>
            <a:chOff x="6007588" y="2851400"/>
            <a:chExt cx="257150" cy="257600"/>
          </a:xfrm>
        </p:grpSpPr>
        <p:sp>
          <p:nvSpPr>
            <p:cNvPr id="8" name="Google Shape;860;p58">
              <a:extLst>
                <a:ext uri="{FF2B5EF4-FFF2-40B4-BE49-F238E27FC236}">
                  <a16:creationId xmlns:a16="http://schemas.microsoft.com/office/drawing/2014/main" id="{35569B1A-6317-9474-7D40-59A7B88C3E81}"/>
                </a:ext>
              </a:extLst>
            </p:cNvPr>
            <p:cNvSpPr/>
            <p:nvPr/>
          </p:nvSpPr>
          <p:spPr>
            <a:xfrm>
              <a:off x="6007588" y="2851400"/>
              <a:ext cx="257150" cy="257600"/>
            </a:xfrm>
            <a:custGeom>
              <a:avLst/>
              <a:gdLst/>
              <a:ahLst/>
              <a:cxnLst/>
              <a:rect l="l" t="t" r="r" b="b"/>
              <a:pathLst>
                <a:path w="10286" h="10304" extrusionOk="0">
                  <a:moveTo>
                    <a:pt x="5199" y="814"/>
                  </a:moveTo>
                  <a:lnTo>
                    <a:pt x="5532" y="2072"/>
                  </a:lnTo>
                  <a:lnTo>
                    <a:pt x="5791" y="2109"/>
                  </a:lnTo>
                  <a:cubicBezTo>
                    <a:pt x="6161" y="2183"/>
                    <a:pt x="6531" y="2349"/>
                    <a:pt x="6845" y="2553"/>
                  </a:cubicBezTo>
                  <a:lnTo>
                    <a:pt x="7048" y="2682"/>
                  </a:lnTo>
                  <a:lnTo>
                    <a:pt x="8158" y="2035"/>
                  </a:lnTo>
                  <a:lnTo>
                    <a:pt x="8251" y="2127"/>
                  </a:lnTo>
                  <a:lnTo>
                    <a:pt x="7603" y="3237"/>
                  </a:lnTo>
                  <a:lnTo>
                    <a:pt x="7751" y="3459"/>
                  </a:lnTo>
                  <a:cubicBezTo>
                    <a:pt x="7955" y="3774"/>
                    <a:pt x="8121" y="4144"/>
                    <a:pt x="8195" y="4514"/>
                  </a:cubicBezTo>
                  <a:lnTo>
                    <a:pt x="8232" y="4773"/>
                  </a:lnTo>
                  <a:lnTo>
                    <a:pt x="9490" y="5087"/>
                  </a:lnTo>
                  <a:lnTo>
                    <a:pt x="9490" y="5217"/>
                  </a:lnTo>
                  <a:lnTo>
                    <a:pt x="8232" y="5531"/>
                  </a:lnTo>
                  <a:lnTo>
                    <a:pt x="8195" y="5790"/>
                  </a:lnTo>
                  <a:cubicBezTo>
                    <a:pt x="8121" y="6160"/>
                    <a:pt x="7955" y="6530"/>
                    <a:pt x="7751" y="6844"/>
                  </a:cubicBezTo>
                  <a:lnTo>
                    <a:pt x="7603" y="7066"/>
                  </a:lnTo>
                  <a:lnTo>
                    <a:pt x="8251" y="8176"/>
                  </a:lnTo>
                  <a:lnTo>
                    <a:pt x="8158" y="8269"/>
                  </a:lnTo>
                  <a:lnTo>
                    <a:pt x="7048" y="7621"/>
                  </a:lnTo>
                  <a:lnTo>
                    <a:pt x="6845" y="7751"/>
                  </a:lnTo>
                  <a:cubicBezTo>
                    <a:pt x="6531" y="7954"/>
                    <a:pt x="6161" y="8121"/>
                    <a:pt x="5791" y="8195"/>
                  </a:cubicBezTo>
                  <a:lnTo>
                    <a:pt x="5532" y="8232"/>
                  </a:lnTo>
                  <a:lnTo>
                    <a:pt x="5199" y="9489"/>
                  </a:lnTo>
                  <a:lnTo>
                    <a:pt x="5088" y="9489"/>
                  </a:lnTo>
                  <a:lnTo>
                    <a:pt x="4773" y="8232"/>
                  </a:lnTo>
                  <a:lnTo>
                    <a:pt x="4514" y="8195"/>
                  </a:lnTo>
                  <a:cubicBezTo>
                    <a:pt x="4144" y="8121"/>
                    <a:pt x="3774" y="7954"/>
                    <a:pt x="3441" y="7751"/>
                  </a:cubicBezTo>
                  <a:lnTo>
                    <a:pt x="3238" y="7621"/>
                  </a:lnTo>
                  <a:lnTo>
                    <a:pt x="2128" y="8269"/>
                  </a:lnTo>
                  <a:lnTo>
                    <a:pt x="2036" y="8176"/>
                  </a:lnTo>
                  <a:lnTo>
                    <a:pt x="2683" y="7066"/>
                  </a:lnTo>
                  <a:lnTo>
                    <a:pt x="2554" y="6844"/>
                  </a:lnTo>
                  <a:cubicBezTo>
                    <a:pt x="2332" y="6530"/>
                    <a:pt x="2184" y="6160"/>
                    <a:pt x="2110" y="5790"/>
                  </a:cubicBezTo>
                  <a:lnTo>
                    <a:pt x="2054" y="5531"/>
                  </a:lnTo>
                  <a:lnTo>
                    <a:pt x="815" y="5217"/>
                  </a:lnTo>
                  <a:lnTo>
                    <a:pt x="815" y="5087"/>
                  </a:lnTo>
                  <a:lnTo>
                    <a:pt x="2054" y="4773"/>
                  </a:lnTo>
                  <a:lnTo>
                    <a:pt x="2110" y="4514"/>
                  </a:lnTo>
                  <a:cubicBezTo>
                    <a:pt x="2184" y="4144"/>
                    <a:pt x="2332" y="3774"/>
                    <a:pt x="2554" y="3459"/>
                  </a:cubicBezTo>
                  <a:lnTo>
                    <a:pt x="2683" y="3237"/>
                  </a:lnTo>
                  <a:lnTo>
                    <a:pt x="2036" y="2127"/>
                  </a:lnTo>
                  <a:lnTo>
                    <a:pt x="2128" y="2035"/>
                  </a:lnTo>
                  <a:lnTo>
                    <a:pt x="3238" y="2682"/>
                  </a:lnTo>
                  <a:lnTo>
                    <a:pt x="3441" y="2553"/>
                  </a:lnTo>
                  <a:cubicBezTo>
                    <a:pt x="3774" y="2349"/>
                    <a:pt x="4144" y="2183"/>
                    <a:pt x="4514" y="2109"/>
                  </a:cubicBezTo>
                  <a:lnTo>
                    <a:pt x="4773" y="2072"/>
                  </a:lnTo>
                  <a:lnTo>
                    <a:pt x="5088" y="814"/>
                  </a:lnTo>
                  <a:close/>
                  <a:moveTo>
                    <a:pt x="4459" y="0"/>
                  </a:moveTo>
                  <a:lnTo>
                    <a:pt x="4089" y="1369"/>
                  </a:lnTo>
                  <a:cubicBezTo>
                    <a:pt x="3793" y="1462"/>
                    <a:pt x="3497" y="1573"/>
                    <a:pt x="3219" y="1739"/>
                  </a:cubicBezTo>
                  <a:lnTo>
                    <a:pt x="1999" y="1055"/>
                  </a:lnTo>
                  <a:lnTo>
                    <a:pt x="1037" y="1998"/>
                  </a:lnTo>
                  <a:lnTo>
                    <a:pt x="1740" y="3219"/>
                  </a:lnTo>
                  <a:cubicBezTo>
                    <a:pt x="1573" y="3496"/>
                    <a:pt x="1462" y="3792"/>
                    <a:pt x="1370" y="4107"/>
                  </a:cubicBezTo>
                  <a:lnTo>
                    <a:pt x="1" y="4477"/>
                  </a:lnTo>
                  <a:lnTo>
                    <a:pt x="1" y="5827"/>
                  </a:lnTo>
                  <a:lnTo>
                    <a:pt x="1370" y="6197"/>
                  </a:lnTo>
                  <a:cubicBezTo>
                    <a:pt x="1462" y="6511"/>
                    <a:pt x="1573" y="6807"/>
                    <a:pt x="1740" y="7085"/>
                  </a:cubicBezTo>
                  <a:lnTo>
                    <a:pt x="1037" y="8306"/>
                  </a:lnTo>
                  <a:lnTo>
                    <a:pt x="1999" y="9249"/>
                  </a:lnTo>
                  <a:lnTo>
                    <a:pt x="3219" y="8565"/>
                  </a:lnTo>
                  <a:cubicBezTo>
                    <a:pt x="3497" y="8731"/>
                    <a:pt x="3793" y="8842"/>
                    <a:pt x="4089" y="8935"/>
                  </a:cubicBezTo>
                  <a:lnTo>
                    <a:pt x="4459" y="10303"/>
                  </a:lnTo>
                  <a:lnTo>
                    <a:pt x="5828" y="10303"/>
                  </a:lnTo>
                  <a:lnTo>
                    <a:pt x="6198" y="8935"/>
                  </a:lnTo>
                  <a:cubicBezTo>
                    <a:pt x="6494" y="8842"/>
                    <a:pt x="6808" y="8731"/>
                    <a:pt x="7085" y="8565"/>
                  </a:cubicBezTo>
                  <a:lnTo>
                    <a:pt x="8306" y="9249"/>
                  </a:lnTo>
                  <a:lnTo>
                    <a:pt x="9250" y="8306"/>
                  </a:lnTo>
                  <a:lnTo>
                    <a:pt x="8565" y="7085"/>
                  </a:lnTo>
                  <a:cubicBezTo>
                    <a:pt x="8713" y="6807"/>
                    <a:pt x="8843" y="6511"/>
                    <a:pt x="8935" y="6197"/>
                  </a:cubicBezTo>
                  <a:lnTo>
                    <a:pt x="10286" y="5827"/>
                  </a:lnTo>
                  <a:lnTo>
                    <a:pt x="10286" y="4477"/>
                  </a:lnTo>
                  <a:lnTo>
                    <a:pt x="8935" y="4107"/>
                  </a:lnTo>
                  <a:cubicBezTo>
                    <a:pt x="8843" y="3792"/>
                    <a:pt x="8713" y="3496"/>
                    <a:pt x="8565" y="3219"/>
                  </a:cubicBezTo>
                  <a:lnTo>
                    <a:pt x="9250" y="1998"/>
                  </a:lnTo>
                  <a:lnTo>
                    <a:pt x="8306" y="1055"/>
                  </a:lnTo>
                  <a:lnTo>
                    <a:pt x="7085" y="1739"/>
                  </a:lnTo>
                  <a:cubicBezTo>
                    <a:pt x="6808" y="1573"/>
                    <a:pt x="6494" y="1462"/>
                    <a:pt x="6198" y="1369"/>
                  </a:cubicBezTo>
                  <a:lnTo>
                    <a:pt x="5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861;p58">
              <a:extLst>
                <a:ext uri="{FF2B5EF4-FFF2-40B4-BE49-F238E27FC236}">
                  <a16:creationId xmlns:a16="http://schemas.microsoft.com/office/drawing/2014/main" id="{8BF23F8C-168C-462D-1B00-872BB94D1C39}"/>
                </a:ext>
              </a:extLst>
            </p:cNvPr>
            <p:cNvSpPr/>
            <p:nvPr/>
          </p:nvSpPr>
          <p:spPr>
            <a:xfrm>
              <a:off x="6077438" y="2921675"/>
              <a:ext cx="117000" cy="116575"/>
            </a:xfrm>
            <a:custGeom>
              <a:avLst/>
              <a:gdLst/>
              <a:ahLst/>
              <a:cxnLst/>
              <a:rect l="l" t="t" r="r" b="b"/>
              <a:pathLst>
                <a:path w="4680" h="4663" extrusionOk="0">
                  <a:moveTo>
                    <a:pt x="2349" y="815"/>
                  </a:moveTo>
                  <a:cubicBezTo>
                    <a:pt x="3182" y="815"/>
                    <a:pt x="3866" y="1518"/>
                    <a:pt x="3866" y="2350"/>
                  </a:cubicBezTo>
                  <a:cubicBezTo>
                    <a:pt x="3866" y="3182"/>
                    <a:pt x="3200" y="3885"/>
                    <a:pt x="2349" y="3885"/>
                  </a:cubicBezTo>
                  <a:cubicBezTo>
                    <a:pt x="1517" y="3885"/>
                    <a:pt x="814" y="3182"/>
                    <a:pt x="814" y="2350"/>
                  </a:cubicBezTo>
                  <a:cubicBezTo>
                    <a:pt x="814" y="1518"/>
                    <a:pt x="1517" y="815"/>
                    <a:pt x="2349" y="815"/>
                  </a:cubicBezTo>
                  <a:close/>
                  <a:moveTo>
                    <a:pt x="2349" y="1"/>
                  </a:moveTo>
                  <a:cubicBezTo>
                    <a:pt x="1054" y="1"/>
                    <a:pt x="0" y="1037"/>
                    <a:pt x="0" y="2332"/>
                  </a:cubicBezTo>
                  <a:cubicBezTo>
                    <a:pt x="0" y="3626"/>
                    <a:pt x="1054" y="4662"/>
                    <a:pt x="2349" y="4662"/>
                  </a:cubicBezTo>
                  <a:cubicBezTo>
                    <a:pt x="3644" y="4662"/>
                    <a:pt x="4680" y="3626"/>
                    <a:pt x="4680" y="2332"/>
                  </a:cubicBezTo>
                  <a:cubicBezTo>
                    <a:pt x="4680" y="1055"/>
                    <a:pt x="3644" y="1"/>
                    <a:pt x="2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2297FDF7-B800-7EC6-B142-F40CA781D34E}"/>
              </a:ext>
            </a:extLst>
          </p:cNvPr>
          <p:cNvGrpSpPr/>
          <p:nvPr/>
        </p:nvGrpSpPr>
        <p:grpSpPr>
          <a:xfrm>
            <a:off x="1346709" y="3279072"/>
            <a:ext cx="2284007" cy="338147"/>
            <a:chOff x="965431" y="2791757"/>
            <a:chExt cx="1713005" cy="253610"/>
          </a:xfrm>
        </p:grpSpPr>
        <p:sp>
          <p:nvSpPr>
            <p:cNvPr id="514" name="Google Shape;514;p47"/>
            <p:cNvSpPr/>
            <p:nvPr/>
          </p:nvSpPr>
          <p:spPr>
            <a:xfrm>
              <a:off x="965431" y="2791757"/>
              <a:ext cx="250500" cy="2505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7"/>
            <p:cNvSpPr/>
            <p:nvPr/>
          </p:nvSpPr>
          <p:spPr>
            <a:xfrm>
              <a:off x="1331057" y="2791757"/>
              <a:ext cx="250500" cy="2505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7"/>
            <p:cNvSpPr/>
            <p:nvPr/>
          </p:nvSpPr>
          <p:spPr>
            <a:xfrm>
              <a:off x="1696683" y="2791757"/>
              <a:ext cx="250500" cy="250500"/>
            </a:xfrm>
            <a:prstGeom prst="ellipse">
              <a:avLst/>
            </a:pr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7"/>
            <p:cNvSpPr/>
            <p:nvPr/>
          </p:nvSpPr>
          <p:spPr>
            <a:xfrm>
              <a:off x="2427936" y="2791757"/>
              <a:ext cx="250500" cy="250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18;p47">
              <a:extLst>
                <a:ext uri="{FF2B5EF4-FFF2-40B4-BE49-F238E27FC236}">
                  <a16:creationId xmlns:a16="http://schemas.microsoft.com/office/drawing/2014/main" id="{7230B6D3-B41D-ABD7-4226-22841C4171AB}"/>
                </a:ext>
              </a:extLst>
            </p:cNvPr>
            <p:cNvSpPr/>
            <p:nvPr/>
          </p:nvSpPr>
          <p:spPr>
            <a:xfrm>
              <a:off x="2065861" y="2794867"/>
              <a:ext cx="250500" cy="2505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B92433-385D-DFE9-9569-8366E557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004" y="3997812"/>
            <a:ext cx="785712" cy="81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go Mysql PNG Images, Free Download - Free Transparent PNG Logos">
            <a:extLst>
              <a:ext uri="{FF2B5EF4-FFF2-40B4-BE49-F238E27FC236}">
                <a16:creationId xmlns:a16="http://schemas.microsoft.com/office/drawing/2014/main" id="{91724B03-A34A-DE35-4244-60A03538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708" y="4194241"/>
            <a:ext cx="810219" cy="81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wnload Microsoft Access Logo in SVG Vector or PNG File Format - Logo.wine">
            <a:extLst>
              <a:ext uri="{FF2B5EF4-FFF2-40B4-BE49-F238E27FC236}">
                <a16:creationId xmlns:a16="http://schemas.microsoft.com/office/drawing/2014/main" id="{4A60E655-A614-1F5B-AC31-F2A1C855C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45" y="4794737"/>
            <a:ext cx="1505887" cy="10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ava Logo, symbol, meaning, history, PNG, brand">
            <a:extLst>
              <a:ext uri="{FF2B5EF4-FFF2-40B4-BE49-F238E27FC236}">
                <a16:creationId xmlns:a16="http://schemas.microsoft.com/office/drawing/2014/main" id="{95AD13CD-C084-90FD-BFD6-CFCE628FE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38" y="3720969"/>
            <a:ext cx="1778833" cy="10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AA693C5-FAEB-CCE1-8027-834271E5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77" y="3826355"/>
            <a:ext cx="1067167" cy="57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6DA1193-B52F-C0C9-89F5-6D5C9848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55" y="4653233"/>
            <a:ext cx="983208" cy="98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20457924-84C4-CE73-1395-AA5C73FC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649" y="4687113"/>
            <a:ext cx="751936" cy="75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ownload Logo Html Html5 Royalty-Free Stock Illustration Image - Pixabay">
            <a:extLst>
              <a:ext uri="{FF2B5EF4-FFF2-40B4-BE49-F238E27FC236}">
                <a16:creationId xmlns:a16="http://schemas.microsoft.com/office/drawing/2014/main" id="{29B549EB-16F2-1C4D-BEEF-41B03E4CF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26" y="3773435"/>
            <a:ext cx="895847" cy="89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Download Logo Css Css3 Royalty-Free Stock Illustration Image - Pixabay">
            <a:extLst>
              <a:ext uri="{FF2B5EF4-FFF2-40B4-BE49-F238E27FC236}">
                <a16:creationId xmlns:a16="http://schemas.microsoft.com/office/drawing/2014/main" id="{69C85BAA-5EE9-FD7D-BE2D-69B7C33F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07" y="3778863"/>
            <a:ext cx="892763" cy="8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D0A5CCE8-CDE5-83C8-F420-74025ECF3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02" y="3773435"/>
            <a:ext cx="1593521" cy="89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A19655C8-A7B4-E9D7-B9D4-A8BAA6C0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23" y="4653233"/>
            <a:ext cx="1149336" cy="114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B1FDD24C-71B0-4D62-1D9F-7C097834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11" y="4849777"/>
            <a:ext cx="918788" cy="79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56"/>
          <p:cNvGrpSpPr/>
          <p:nvPr/>
        </p:nvGrpSpPr>
        <p:grpSpPr>
          <a:xfrm>
            <a:off x="6463553" y="1755000"/>
            <a:ext cx="3978499" cy="3348000"/>
            <a:chOff x="5137250" y="1226575"/>
            <a:chExt cx="2694000" cy="2511000"/>
          </a:xfrm>
        </p:grpSpPr>
        <p:sp>
          <p:nvSpPr>
            <p:cNvPr id="756" name="Google Shape;756;p56"/>
            <p:cNvSpPr/>
            <p:nvPr/>
          </p:nvSpPr>
          <p:spPr>
            <a:xfrm>
              <a:off x="5146250" y="1226575"/>
              <a:ext cx="2676000" cy="2015100"/>
            </a:xfrm>
            <a:prstGeom prst="roundRect">
              <a:avLst>
                <a:gd name="adj" fmla="val 9091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6036500" y="3241675"/>
              <a:ext cx="895500" cy="495900"/>
            </a:xfrm>
            <a:prstGeom prst="rect">
              <a:avLst/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58" name="Google Shape;758;p56"/>
            <p:cNvCxnSpPr/>
            <p:nvPr/>
          </p:nvCxnSpPr>
          <p:spPr>
            <a:xfrm>
              <a:off x="5137250" y="3737575"/>
              <a:ext cx="269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56"/>
            <p:cNvCxnSpPr/>
            <p:nvPr/>
          </p:nvCxnSpPr>
          <p:spPr>
            <a:xfrm>
              <a:off x="5137250" y="2908675"/>
              <a:ext cx="269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1" name="Google Shape;761;p56"/>
          <p:cNvSpPr txBox="1">
            <a:spLocks noGrp="1"/>
          </p:cNvSpPr>
          <p:nvPr>
            <p:ph type="title"/>
          </p:nvPr>
        </p:nvSpPr>
        <p:spPr>
          <a:xfrm>
            <a:off x="841053" y="2372096"/>
            <a:ext cx="5254947" cy="75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Elephant" panose="02020904090505020303" pitchFamily="18" charset="0"/>
              </a:rPr>
              <a:t>SAJÁT PROJEKT</a:t>
            </a:r>
            <a:endParaRPr b="0" dirty="0">
              <a:latin typeface="Elephant" panose="02020904090505020303" pitchFamily="18" charset="0"/>
            </a:endParaRPr>
          </a:p>
        </p:txBody>
      </p:sp>
      <p:pic>
        <p:nvPicPr>
          <p:cNvPr id="4100" name="Picture 4" descr="Web Application PNG Transparent Images Free Download | Vector Files |  Pngtree">
            <a:extLst>
              <a:ext uri="{FF2B5EF4-FFF2-40B4-BE49-F238E27FC236}">
                <a16:creationId xmlns:a16="http://schemas.microsoft.com/office/drawing/2014/main" id="{DE441CE8-4A56-AEC4-AC0C-D69BEBBB3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623" y="1323445"/>
            <a:ext cx="3118356" cy="311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>
            <a:extLst>
              <a:ext uri="{FF2B5EF4-FFF2-40B4-BE49-F238E27FC236}">
                <a16:creationId xmlns:a16="http://schemas.microsoft.com/office/drawing/2014/main" id="{8A5F8DEE-0D95-3A24-BEFC-280BF005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0" y="3429000"/>
            <a:ext cx="1537389" cy="153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Java Logo, symbol, meaning, history, PNG, brand">
            <a:extLst>
              <a:ext uri="{FF2B5EF4-FFF2-40B4-BE49-F238E27FC236}">
                <a16:creationId xmlns:a16="http://schemas.microsoft.com/office/drawing/2014/main" id="{FDE14247-17EB-1DE8-E61B-1E4888A63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76" y="3389949"/>
            <a:ext cx="2341312" cy="13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 Mysql PNG Images, Free Download - Free Transparent PNG Logos">
            <a:extLst>
              <a:ext uri="{FF2B5EF4-FFF2-40B4-BE49-F238E27FC236}">
                <a16:creationId xmlns:a16="http://schemas.microsoft.com/office/drawing/2014/main" id="{1A2D052F-E050-A779-ABD3-D06FA9FF9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458" y="3539845"/>
            <a:ext cx="1017196" cy="10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39"/>
          <p:cNvGrpSpPr/>
          <p:nvPr/>
        </p:nvGrpSpPr>
        <p:grpSpPr>
          <a:xfrm>
            <a:off x="950900" y="1644200"/>
            <a:ext cx="10290000" cy="3569600"/>
            <a:chOff x="713175" y="1233150"/>
            <a:chExt cx="7717500" cy="2677200"/>
          </a:xfrm>
        </p:grpSpPr>
        <p:sp>
          <p:nvSpPr>
            <p:cNvPr id="367" name="Google Shape;367;p39"/>
            <p:cNvSpPr/>
            <p:nvPr/>
          </p:nvSpPr>
          <p:spPr>
            <a:xfrm>
              <a:off x="713175" y="1233150"/>
              <a:ext cx="7717500" cy="2677200"/>
            </a:xfrm>
            <a:prstGeom prst="roundRect">
              <a:avLst>
                <a:gd name="adj" fmla="val 5555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39"/>
            <p:cNvCxnSpPr/>
            <p:nvPr/>
          </p:nvCxnSpPr>
          <p:spPr>
            <a:xfrm>
              <a:off x="726552" y="1709899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9" name="Google Shape;369;p39"/>
          <p:cNvSpPr txBox="1">
            <a:spLocks noGrp="1"/>
          </p:cNvSpPr>
          <p:nvPr>
            <p:ph type="subTitle" idx="1"/>
          </p:nvPr>
        </p:nvSpPr>
        <p:spPr>
          <a:xfrm>
            <a:off x="2152767" y="2614800"/>
            <a:ext cx="8778800" cy="162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/>
              <a:t>“</a:t>
            </a:r>
            <a:r>
              <a:rPr lang="en-GB" dirty="0"/>
              <a:t>A practice a day </a:t>
            </a:r>
          </a:p>
          <a:p>
            <a:pPr marL="0" indent="0">
              <a:spcAft>
                <a:spcPts val="2133"/>
              </a:spcAft>
            </a:pPr>
            <a:r>
              <a:rPr lang="en-GB" dirty="0"/>
              <a:t>keeps the mistakes away.</a:t>
            </a:r>
            <a:r>
              <a:rPr lang="en" dirty="0"/>
              <a:t>”</a:t>
            </a:r>
            <a:endParaRPr dirty="0"/>
          </a:p>
        </p:txBody>
      </p:sp>
      <p:grpSp>
        <p:nvGrpSpPr>
          <p:cNvPr id="371" name="Google Shape;371;p39"/>
          <p:cNvGrpSpPr/>
          <p:nvPr/>
        </p:nvGrpSpPr>
        <p:grpSpPr>
          <a:xfrm>
            <a:off x="10676900" y="1703504"/>
            <a:ext cx="436800" cy="436800"/>
            <a:chOff x="9379775" y="1529850"/>
            <a:chExt cx="327600" cy="327600"/>
          </a:xfrm>
        </p:grpSpPr>
        <p:sp>
          <p:nvSpPr>
            <p:cNvPr id="372" name="Google Shape;372;p39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39"/>
          <p:cNvGrpSpPr/>
          <p:nvPr/>
        </p:nvGrpSpPr>
        <p:grpSpPr>
          <a:xfrm>
            <a:off x="1048500" y="1703504"/>
            <a:ext cx="436800" cy="436800"/>
            <a:chOff x="5471550" y="4685975"/>
            <a:chExt cx="327600" cy="327600"/>
          </a:xfrm>
        </p:grpSpPr>
        <p:sp>
          <p:nvSpPr>
            <p:cNvPr id="375" name="Google Shape;375;p39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078" name="Picture 6" descr="Language - Free education icons">
            <a:extLst>
              <a:ext uri="{FF2B5EF4-FFF2-40B4-BE49-F238E27FC236}">
                <a16:creationId xmlns:a16="http://schemas.microsoft.com/office/drawing/2014/main" id="{217F6BCF-4869-F8A7-2302-D10DFBCA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35" y="252763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38"/>
          <p:cNvGrpSpPr/>
          <p:nvPr/>
        </p:nvGrpSpPr>
        <p:grpSpPr>
          <a:xfrm>
            <a:off x="950967" y="2245800"/>
            <a:ext cx="3221600" cy="2020843"/>
            <a:chOff x="713225" y="1684350"/>
            <a:chExt cx="2416200" cy="1339800"/>
          </a:xfrm>
        </p:grpSpPr>
        <p:sp>
          <p:nvSpPr>
            <p:cNvPr id="339" name="Google Shape;339;p38"/>
            <p:cNvSpPr/>
            <p:nvPr/>
          </p:nvSpPr>
          <p:spPr>
            <a:xfrm>
              <a:off x="713225" y="1684350"/>
              <a:ext cx="2416200" cy="1339800"/>
            </a:xfrm>
            <a:prstGeom prst="roundRect">
              <a:avLst>
                <a:gd name="adj" fmla="val 9091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40" name="Google Shape;340;p38"/>
            <p:cNvCxnSpPr/>
            <p:nvPr/>
          </p:nvCxnSpPr>
          <p:spPr>
            <a:xfrm>
              <a:off x="713225" y="2060434"/>
              <a:ext cx="2404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1" name="Google Shape;341;p38"/>
          <p:cNvCxnSpPr>
            <a:cxnSpLocks/>
            <a:stCxn id="342" idx="3"/>
            <a:endCxn id="343" idx="2"/>
          </p:cNvCxnSpPr>
          <p:nvPr/>
        </p:nvCxnSpPr>
        <p:spPr>
          <a:xfrm flipV="1">
            <a:off x="7508201" y="5094867"/>
            <a:ext cx="2122033" cy="18305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4" name="Google Shape;344;p38"/>
          <p:cNvGrpSpPr/>
          <p:nvPr/>
        </p:nvGrpSpPr>
        <p:grpSpPr>
          <a:xfrm>
            <a:off x="8019433" y="2252933"/>
            <a:ext cx="3221600" cy="2841935"/>
            <a:chOff x="6014575" y="1689700"/>
            <a:chExt cx="2416200" cy="1339800"/>
          </a:xfrm>
        </p:grpSpPr>
        <p:sp>
          <p:nvSpPr>
            <p:cNvPr id="343" name="Google Shape;343;p38"/>
            <p:cNvSpPr/>
            <p:nvPr/>
          </p:nvSpPr>
          <p:spPr>
            <a:xfrm>
              <a:off x="6014575" y="1689700"/>
              <a:ext cx="2416200" cy="1339800"/>
            </a:xfrm>
            <a:prstGeom prst="roundRect">
              <a:avLst>
                <a:gd name="adj" fmla="val 9091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45" name="Google Shape;345;p38"/>
            <p:cNvCxnSpPr/>
            <p:nvPr/>
          </p:nvCxnSpPr>
          <p:spPr>
            <a:xfrm>
              <a:off x="6014575" y="1964956"/>
              <a:ext cx="2404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6" name="Google Shape;346;p38"/>
          <p:cNvCxnSpPr>
            <a:cxnSpLocks/>
            <a:stCxn id="339" idx="2"/>
            <a:endCxn id="342" idx="1"/>
          </p:cNvCxnSpPr>
          <p:nvPr/>
        </p:nvCxnSpPr>
        <p:spPr>
          <a:xfrm rot="16200000" flipH="1">
            <a:off x="3117141" y="3711268"/>
            <a:ext cx="1011283" cy="2122033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8"/>
          <p:cNvGrpSpPr/>
          <p:nvPr/>
        </p:nvGrpSpPr>
        <p:grpSpPr>
          <a:xfrm>
            <a:off x="4485200" y="4107133"/>
            <a:ext cx="3221600" cy="1786400"/>
            <a:chOff x="3363900" y="3080350"/>
            <a:chExt cx="2416200" cy="1339800"/>
          </a:xfrm>
        </p:grpSpPr>
        <p:sp>
          <p:nvSpPr>
            <p:cNvPr id="348" name="Google Shape;348;p38"/>
            <p:cNvSpPr/>
            <p:nvPr/>
          </p:nvSpPr>
          <p:spPr>
            <a:xfrm>
              <a:off x="3363900" y="3080350"/>
              <a:ext cx="2416200" cy="1339800"/>
            </a:xfrm>
            <a:prstGeom prst="roundRect">
              <a:avLst>
                <a:gd name="adj" fmla="val 9091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49" name="Google Shape;349;p38"/>
            <p:cNvCxnSpPr/>
            <p:nvPr/>
          </p:nvCxnSpPr>
          <p:spPr>
            <a:xfrm>
              <a:off x="3363900" y="3456434"/>
              <a:ext cx="2404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0" name="Google Shape;350;p38"/>
          <p:cNvSpPr txBox="1">
            <a:spLocks noGrp="1"/>
          </p:cNvSpPr>
          <p:nvPr>
            <p:ph type="title"/>
          </p:nvPr>
        </p:nvSpPr>
        <p:spPr>
          <a:xfrm>
            <a:off x="950967" y="910767"/>
            <a:ext cx="10290000" cy="7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dirty="0">
                <a:latin typeface="Elephant" panose="02020904090505020303" pitchFamily="18" charset="0"/>
              </a:rPr>
              <a:t>TULAJDONSÁGOK</a:t>
            </a:r>
            <a:endParaRPr b="0" dirty="0">
              <a:latin typeface="Elephant" panose="02020904090505020303" pitchFamily="18" charset="0"/>
            </a:endParaRPr>
          </a:p>
        </p:txBody>
      </p:sp>
      <p:sp>
        <p:nvSpPr>
          <p:cNvPr id="351" name="Google Shape;351;p38"/>
          <p:cNvSpPr txBox="1">
            <a:spLocks noGrp="1"/>
          </p:cNvSpPr>
          <p:nvPr>
            <p:ph type="ctrTitle" idx="4294967295"/>
          </p:nvPr>
        </p:nvSpPr>
        <p:spPr>
          <a:xfrm>
            <a:off x="1405367" y="2231533"/>
            <a:ext cx="2312800" cy="5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cap="small" dirty="0">
                <a:latin typeface="Merriweather" panose="00000500000000000000" pitchFamily="2" charset="0"/>
              </a:rPr>
              <a:t>negatív</a:t>
            </a:r>
            <a:endParaRPr b="0" cap="small" dirty="0">
              <a:latin typeface="Merriweather" panose="00000500000000000000" pitchFamily="2" charset="0"/>
            </a:endParaRPr>
          </a:p>
        </p:txBody>
      </p:sp>
      <p:sp>
        <p:nvSpPr>
          <p:cNvPr id="352" name="Google Shape;352;p38"/>
          <p:cNvSpPr txBox="1">
            <a:spLocks noGrp="1"/>
          </p:cNvSpPr>
          <p:nvPr>
            <p:ph type="subTitle" idx="4294967295"/>
          </p:nvPr>
        </p:nvSpPr>
        <p:spPr>
          <a:xfrm>
            <a:off x="1149567" y="3151233"/>
            <a:ext cx="2824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-GB" sz="1733" dirty="0" err="1"/>
              <a:t>Konfliktuskerülés</a:t>
            </a:r>
            <a:endParaRPr lang="en-GB" sz="1733" dirty="0"/>
          </a:p>
        </p:txBody>
      </p:sp>
      <p:sp>
        <p:nvSpPr>
          <p:cNvPr id="353" name="Google Shape;353;p38"/>
          <p:cNvSpPr/>
          <p:nvPr/>
        </p:nvSpPr>
        <p:spPr>
          <a:xfrm>
            <a:off x="3718151" y="2405310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 txBox="1">
            <a:spLocks noGrp="1"/>
          </p:cNvSpPr>
          <p:nvPr>
            <p:ph type="subTitle" idx="4294967295"/>
          </p:nvPr>
        </p:nvSpPr>
        <p:spPr>
          <a:xfrm>
            <a:off x="4683800" y="4772883"/>
            <a:ext cx="2824400" cy="101008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-GB" sz="1733" dirty="0" err="1"/>
              <a:t>Csapatmunka</a:t>
            </a:r>
            <a:endParaRPr sz="1733" dirty="0"/>
          </a:p>
        </p:txBody>
      </p:sp>
      <p:sp>
        <p:nvSpPr>
          <p:cNvPr id="355" name="Google Shape;355;p38"/>
          <p:cNvSpPr/>
          <p:nvPr/>
        </p:nvSpPr>
        <p:spPr>
          <a:xfrm>
            <a:off x="7252384" y="4266644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38"/>
          <p:cNvSpPr txBox="1">
            <a:spLocks noGrp="1"/>
          </p:cNvSpPr>
          <p:nvPr>
            <p:ph type="ctrTitle" idx="4294967295"/>
          </p:nvPr>
        </p:nvSpPr>
        <p:spPr>
          <a:xfrm>
            <a:off x="8473833" y="2238667"/>
            <a:ext cx="2312800" cy="52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0" cap="small" dirty="0">
                <a:latin typeface="Merriweather" panose="00000500000000000000" pitchFamily="2" charset="0"/>
              </a:rPr>
              <a:t>pozitív</a:t>
            </a:r>
            <a:endParaRPr b="0" cap="small" dirty="0">
              <a:latin typeface="Merriweather" panose="00000500000000000000" pitchFamily="2" charset="0"/>
            </a:endParaRPr>
          </a:p>
        </p:txBody>
      </p:sp>
      <p:sp>
        <p:nvSpPr>
          <p:cNvPr id="357" name="Google Shape;357;p38"/>
          <p:cNvSpPr txBox="1">
            <a:spLocks noGrp="1"/>
          </p:cNvSpPr>
          <p:nvPr>
            <p:ph type="subTitle" idx="4294967295"/>
          </p:nvPr>
        </p:nvSpPr>
        <p:spPr>
          <a:xfrm>
            <a:off x="8218033" y="3158365"/>
            <a:ext cx="2824400" cy="186357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-GB" sz="1733" dirty="0" err="1"/>
              <a:t>Tudásvágy</a:t>
            </a:r>
            <a:endParaRPr lang="en-GB" sz="1733" dirty="0"/>
          </a:p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-GB" sz="1733" dirty="0" err="1"/>
              <a:t>Lelkesedés</a:t>
            </a:r>
            <a:endParaRPr lang="en-GB" sz="1733" dirty="0"/>
          </a:p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-GB" sz="1733" dirty="0" err="1"/>
              <a:t>Motiváció</a:t>
            </a:r>
            <a:endParaRPr lang="en-GB" sz="1733" dirty="0"/>
          </a:p>
          <a:p>
            <a:pPr marL="0" indent="0" algn="ctr">
              <a:lnSpc>
                <a:spcPct val="100000"/>
              </a:lnSpc>
              <a:spcAft>
                <a:spcPts val="2133"/>
              </a:spcAft>
              <a:buNone/>
            </a:pPr>
            <a:r>
              <a:rPr lang="en-GB" sz="1733" dirty="0" err="1"/>
              <a:t>Kitartás</a:t>
            </a:r>
            <a:endParaRPr sz="1733" dirty="0"/>
          </a:p>
        </p:txBody>
      </p:sp>
      <p:sp>
        <p:nvSpPr>
          <p:cNvPr id="358" name="Google Shape;358;p38"/>
          <p:cNvSpPr/>
          <p:nvPr/>
        </p:nvSpPr>
        <p:spPr>
          <a:xfrm>
            <a:off x="10786617" y="2412444"/>
            <a:ext cx="343467" cy="177633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59" name="Google Shape;359;p38"/>
          <p:cNvGrpSpPr/>
          <p:nvPr/>
        </p:nvGrpSpPr>
        <p:grpSpPr>
          <a:xfrm>
            <a:off x="11241033" y="850033"/>
            <a:ext cx="436800" cy="436800"/>
            <a:chOff x="9379775" y="1529850"/>
            <a:chExt cx="327600" cy="327600"/>
          </a:xfrm>
        </p:grpSpPr>
        <p:sp>
          <p:nvSpPr>
            <p:cNvPr id="360" name="Google Shape;360;p3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239721B-80F3-A74B-B1B8-3D06A6966877}"/>
              </a:ext>
            </a:extLst>
          </p:cNvPr>
          <p:cNvSpPr txBox="1"/>
          <p:nvPr/>
        </p:nvSpPr>
        <p:spPr>
          <a:xfrm>
            <a:off x="-294624" y="-1476772"/>
            <a:ext cx="8184228" cy="6247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hu-HU" sz="39999" dirty="0" err="1">
                <a:solidFill>
                  <a:prstClr val="white">
                    <a:lumMod val="85000"/>
                  </a:prstClr>
                </a:solidFill>
                <a:latin typeface="Phosphate Solid" panose="02000506050000020004" pitchFamily="2" charset="0"/>
                <a:cs typeface="Phosphate Solid" panose="02000506050000020004" pitchFamily="2" charset="0"/>
                <a:sym typeface="Arial"/>
              </a:rPr>
              <a:t>Dev</a:t>
            </a:r>
            <a:endParaRPr lang="hu-HU" sz="39999" dirty="0">
              <a:solidFill>
                <a:prstClr val="white">
                  <a:lumMod val="85000"/>
                </a:prstClr>
              </a:solidFill>
              <a:latin typeface="Phosphate Solid" panose="02000506050000020004" pitchFamily="2" charset="0"/>
              <a:cs typeface="Phosphate Solid" panose="02000506050000020004" pitchFamily="2" charset="0"/>
              <a:sym typeface="Arial"/>
            </a:endParaRPr>
          </a:p>
        </p:txBody>
      </p:sp>
      <p:pic>
        <p:nvPicPr>
          <p:cNvPr id="8" name="Kép 7" descr="A képen Emberi arc, személy, mosoly, ruházat látható&#10;&#10;Automatikusan generált leírás">
            <a:extLst>
              <a:ext uri="{FF2B5EF4-FFF2-40B4-BE49-F238E27FC236}">
                <a16:creationId xmlns:a16="http://schemas.microsoft.com/office/drawing/2014/main" id="{C5EA974A-32C4-935E-6179-05CA5BA5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9" y="2120900"/>
            <a:ext cx="3416808" cy="4255008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C8AF5490-B157-7445-A42F-820A7F703DDC}"/>
              </a:ext>
            </a:extLst>
          </p:cNvPr>
          <p:cNvSpPr txBox="1"/>
          <p:nvPr/>
        </p:nvSpPr>
        <p:spPr>
          <a:xfrm>
            <a:off x="3553476" y="1956796"/>
            <a:ext cx="6351034" cy="4247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>
              <a:defRPr/>
            </a:pPr>
            <a:r>
              <a:rPr lang="hu-HU" sz="26999" dirty="0" err="1">
                <a:solidFill>
                  <a:prstClr val="white">
                    <a:lumMod val="75000"/>
                  </a:prstClr>
                </a:solidFill>
                <a:latin typeface="Phosphate Solid" panose="02000506050000020004" pitchFamily="2" charset="0"/>
                <a:cs typeface="Phosphate Solid" panose="02000506050000020004" pitchFamily="2" charset="0"/>
                <a:sym typeface="Arial"/>
              </a:rPr>
              <a:t>Pool</a:t>
            </a:r>
            <a:endParaRPr lang="hu-HU" sz="26999" dirty="0">
              <a:solidFill>
                <a:prstClr val="white">
                  <a:lumMod val="75000"/>
                </a:prstClr>
              </a:solidFill>
              <a:latin typeface="Phosphate Solid" panose="02000506050000020004" pitchFamily="2" charset="0"/>
              <a:cs typeface="Phosphate Solid" panose="02000506050000020004" pitchFamily="2" charset="0"/>
              <a:sym typeface="Arial"/>
            </a:endParaRPr>
          </a:p>
        </p:txBody>
      </p:sp>
      <p:pic>
        <p:nvPicPr>
          <p:cNvPr id="1026" name="Picture 2" descr="Informatikai Ágazati Képzőközpont">
            <a:extLst>
              <a:ext uri="{FF2B5EF4-FFF2-40B4-BE49-F238E27FC236}">
                <a16:creationId xmlns:a16="http://schemas.microsoft.com/office/drawing/2014/main" id="{A126DCB0-C257-8A4E-BC44-69F0610C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0" y="731907"/>
            <a:ext cx="2051051" cy="122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1E9F9D85-5ACD-A142-AEE8-FEB0D93F3ACF}"/>
              </a:ext>
            </a:extLst>
          </p:cNvPr>
          <p:cNvGrpSpPr/>
          <p:nvPr/>
        </p:nvGrpSpPr>
        <p:grpSpPr>
          <a:xfrm>
            <a:off x="2965453" y="5017259"/>
            <a:ext cx="7556500" cy="1231900"/>
            <a:chOff x="4337052" y="3788499"/>
            <a:chExt cx="7556500" cy="1231900"/>
          </a:xfrm>
        </p:grpSpPr>
        <p:sp>
          <p:nvSpPr>
            <p:cNvPr id="9" name="Lekerekített téglalap 8">
              <a:extLst>
                <a:ext uri="{FF2B5EF4-FFF2-40B4-BE49-F238E27FC236}">
                  <a16:creationId xmlns:a16="http://schemas.microsoft.com/office/drawing/2014/main" id="{1054528D-910E-4E4A-88CD-579B521221FD}"/>
                </a:ext>
              </a:extLst>
            </p:cNvPr>
            <p:cNvSpPr/>
            <p:nvPr/>
          </p:nvSpPr>
          <p:spPr>
            <a:xfrm>
              <a:off x="4337052" y="3788499"/>
              <a:ext cx="7556500" cy="1231900"/>
            </a:xfrm>
            <a:prstGeom prst="roundRect">
              <a:avLst/>
            </a:prstGeom>
            <a:gradFill flip="none" rotWithShape="1">
              <a:gsLst>
                <a:gs pos="0">
                  <a:srgbClr val="7030A0"/>
                </a:gs>
                <a:gs pos="41000">
                  <a:srgbClr val="FF0077"/>
                </a:gs>
                <a:gs pos="99000">
                  <a:srgbClr val="FF8F00"/>
                </a:gs>
                <a:gs pos="74000">
                  <a:srgbClr val="FFC00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hu-HU">
                <a:solidFill>
                  <a:prstClr val="white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11" name="Lekerekített téglalap 10">
              <a:extLst>
                <a:ext uri="{FF2B5EF4-FFF2-40B4-BE49-F238E27FC236}">
                  <a16:creationId xmlns:a16="http://schemas.microsoft.com/office/drawing/2014/main" id="{30BFB2C0-BD36-0241-984B-7C86F4CCAFAD}"/>
                </a:ext>
              </a:extLst>
            </p:cNvPr>
            <p:cNvSpPr/>
            <p:nvPr/>
          </p:nvSpPr>
          <p:spPr>
            <a:xfrm>
              <a:off x="4411484" y="3862352"/>
              <a:ext cx="7407636" cy="11095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hu-HU">
                <a:solidFill>
                  <a:prstClr val="white"/>
                </a:solidFill>
                <a:latin typeface="Calibri" panose="020F0502020204030204"/>
                <a:sym typeface="Arial"/>
              </a:endParaRPr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20B5BDDA-713E-BC41-A23C-33A571E08AF7}"/>
                </a:ext>
              </a:extLst>
            </p:cNvPr>
            <p:cNvSpPr txBox="1"/>
            <p:nvPr/>
          </p:nvSpPr>
          <p:spPr>
            <a:xfrm>
              <a:off x="4411484" y="4063206"/>
              <a:ext cx="740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n-GB" sz="4000" dirty="0">
                  <a:solidFill>
                    <a:prstClr val="black"/>
                  </a:solidFill>
                  <a:latin typeface="Phosphate Solid" panose="02000506050000020004" pitchFamily="2" charset="0"/>
                  <a:cs typeface="Phosphate Solid" panose="02000506050000020004" pitchFamily="2" charset="0"/>
                  <a:sym typeface="Arial"/>
                </a:rPr>
                <a:t>Mayer Hedda </a:t>
              </a:r>
              <a:r>
                <a:rPr lang="en-GB" sz="4000" dirty="0" err="1">
                  <a:solidFill>
                    <a:prstClr val="black"/>
                  </a:solidFill>
                  <a:latin typeface="Phosphate Solid" panose="02000506050000020004" pitchFamily="2" charset="0"/>
                  <a:cs typeface="Phosphate Solid" panose="02000506050000020004" pitchFamily="2" charset="0"/>
                  <a:sym typeface="Arial"/>
                </a:rPr>
                <a:t>Adrienn</a:t>
              </a:r>
              <a:endParaRPr lang="hu-HU" sz="4000" dirty="0">
                <a:solidFill>
                  <a:prstClr val="black"/>
                </a:solidFill>
                <a:latin typeface="Phosphate Solid" panose="02000506050000020004" pitchFamily="2" charset="0"/>
                <a:cs typeface="Phosphate Solid" panose="02000506050000020004" pitchFamily="2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9972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Szélesvásznú</PresentationFormat>
  <Paragraphs>38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3</vt:i4>
      </vt:variant>
      <vt:variant>
        <vt:lpstr>Diacímek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Cormorant Garamond</vt:lpstr>
      <vt:lpstr>Elephant</vt:lpstr>
      <vt:lpstr>Merriweather</vt:lpstr>
      <vt:lpstr>Phosphate Solid</vt:lpstr>
      <vt:lpstr>Playfair Display ExtraBold</vt:lpstr>
      <vt:lpstr>Office-téma</vt:lpstr>
      <vt:lpstr>Data Analyst CV by Slidesgo</vt:lpstr>
      <vt:lpstr>1_Office-téma</vt:lpstr>
      <vt:lpstr>Mayer Hedda Adrienn</vt:lpstr>
      <vt:lpstr>RÓLAM</vt:lpstr>
      <vt:lpstr>OLVASÁS</vt:lpstr>
      <vt:lpstr>TECHNOLÓGIÁK</vt:lpstr>
      <vt:lpstr>SAJÁT PROJEKT</vt:lpstr>
      <vt:lpstr>PowerPoint-bemutató</vt:lpstr>
      <vt:lpstr>TULAJDONSÁGOK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TECHNOLÓGIÁK</dc:title>
  <dc:creator>541856c7-1252-d1d6-b1a1-578e29087d41@m365.edu.hu</dc:creator>
  <cp:lastModifiedBy>O365 felhasználó</cp:lastModifiedBy>
  <cp:revision>11</cp:revision>
  <dcterms:created xsi:type="dcterms:W3CDTF">2023-11-20T23:46:43Z</dcterms:created>
  <dcterms:modified xsi:type="dcterms:W3CDTF">2023-11-21T00:03:40Z</dcterms:modified>
</cp:coreProperties>
</file>