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1"/>
  </p:notesMasterIdLst>
  <p:sldIdLst>
    <p:sldId id="351" r:id="rId4"/>
    <p:sldId id="348" r:id="rId5"/>
    <p:sldId id="260" r:id="rId6"/>
    <p:sldId id="352" r:id="rId7"/>
    <p:sldId id="354" r:id="rId8"/>
    <p:sldId id="347" r:id="rId9"/>
    <p:sldId id="353" r:id="rId10"/>
    <p:sldId id="357" r:id="rId11"/>
    <p:sldId id="358" r:id="rId12"/>
    <p:sldId id="359" r:id="rId13"/>
    <p:sldId id="355" r:id="rId14"/>
    <p:sldId id="360" r:id="rId15"/>
    <p:sldId id="361" r:id="rId16"/>
    <p:sldId id="363" r:id="rId17"/>
    <p:sldId id="362" r:id="rId18"/>
    <p:sldId id="365" r:id="rId19"/>
    <p:sldId id="3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8F2"/>
    <a:srgbClr val="DB03C1"/>
    <a:srgbClr val="62B7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B217E6-1ACF-45FE-A6A8-9EA94CC6DBCB}" v="26" dt="2023-09-21T10:05:01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883" y="5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tta Kovács" userId="a4af5a30d1293c66" providerId="LiveId" clId="{81B217E6-1ACF-45FE-A6A8-9EA94CC6DBCB}"/>
    <pc:docChg chg="undo custSel addSld delSld modSld sldOrd">
      <pc:chgData name="Gitta Kovács" userId="a4af5a30d1293c66" providerId="LiveId" clId="{81B217E6-1ACF-45FE-A6A8-9EA94CC6DBCB}" dt="2023-09-21T10:09:51.900" v="1238" actId="2696"/>
      <pc:docMkLst>
        <pc:docMk/>
      </pc:docMkLst>
      <pc:sldChg chg="del">
        <pc:chgData name="Gitta Kovács" userId="a4af5a30d1293c66" providerId="LiveId" clId="{81B217E6-1ACF-45FE-A6A8-9EA94CC6DBCB}" dt="2023-09-21T10:08:54.871" v="1233" actId="2696"/>
        <pc:sldMkLst>
          <pc:docMk/>
          <pc:sldMk cId="3979649407" sldId="259"/>
        </pc:sldMkLst>
      </pc:sldChg>
      <pc:sldChg chg="del">
        <pc:chgData name="Gitta Kovács" userId="a4af5a30d1293c66" providerId="LiveId" clId="{81B217E6-1ACF-45FE-A6A8-9EA94CC6DBCB}" dt="2023-09-21T10:08:54.871" v="1233" actId="2696"/>
        <pc:sldMkLst>
          <pc:docMk/>
          <pc:sldMk cId="2737942562" sldId="298"/>
        </pc:sldMkLst>
      </pc:sldChg>
      <pc:sldChg chg="del ord">
        <pc:chgData name="Gitta Kovács" userId="a4af5a30d1293c66" providerId="LiveId" clId="{81B217E6-1ACF-45FE-A6A8-9EA94CC6DBCB}" dt="2023-09-21T10:09:46.440" v="1237" actId="2696"/>
        <pc:sldMkLst>
          <pc:docMk/>
          <pc:sldMk cId="4179153492" sldId="299"/>
        </pc:sldMkLst>
      </pc:sldChg>
      <pc:sldChg chg="del">
        <pc:chgData name="Gitta Kovács" userId="a4af5a30d1293c66" providerId="LiveId" clId="{81B217E6-1ACF-45FE-A6A8-9EA94CC6DBCB}" dt="2023-09-21T10:09:46.440" v="1237" actId="2696"/>
        <pc:sldMkLst>
          <pc:docMk/>
          <pc:sldMk cId="689816630" sldId="300"/>
        </pc:sldMkLst>
      </pc:sldChg>
      <pc:sldChg chg="del">
        <pc:chgData name="Gitta Kovács" userId="a4af5a30d1293c66" providerId="LiveId" clId="{81B217E6-1ACF-45FE-A6A8-9EA94CC6DBCB}" dt="2023-09-21T10:09:46.440" v="1237" actId="2696"/>
        <pc:sldMkLst>
          <pc:docMk/>
          <pc:sldMk cId="159771542" sldId="302"/>
        </pc:sldMkLst>
      </pc:sldChg>
      <pc:sldChg chg="del">
        <pc:chgData name="Gitta Kovács" userId="a4af5a30d1293c66" providerId="LiveId" clId="{81B217E6-1ACF-45FE-A6A8-9EA94CC6DBCB}" dt="2023-09-21T10:09:46.440" v="1237" actId="2696"/>
        <pc:sldMkLst>
          <pc:docMk/>
          <pc:sldMk cId="364121930" sldId="303"/>
        </pc:sldMkLst>
      </pc:sldChg>
      <pc:sldChg chg="modSp del mod">
        <pc:chgData name="Gitta Kovács" userId="a4af5a30d1293c66" providerId="LiveId" clId="{81B217E6-1ACF-45FE-A6A8-9EA94CC6DBCB}" dt="2023-09-21T10:09:46.440" v="1237" actId="2696"/>
        <pc:sldMkLst>
          <pc:docMk/>
          <pc:sldMk cId="313758320" sldId="304"/>
        </pc:sldMkLst>
        <pc:spChg chg="mod">
          <ac:chgData name="Gitta Kovács" userId="a4af5a30d1293c66" providerId="LiveId" clId="{81B217E6-1ACF-45FE-A6A8-9EA94CC6DBCB}" dt="2023-09-21T09:38:09.149" v="237" actId="1076"/>
          <ac:spMkLst>
            <pc:docMk/>
            <pc:sldMk cId="313758320" sldId="304"/>
            <ac:spMk id="57" creationId="{84693C49-05C6-4CD0-A900-4B843CF3016D}"/>
          </ac:spMkLst>
        </pc:spChg>
      </pc:sldChg>
      <pc:sldChg chg="del">
        <pc:chgData name="Gitta Kovács" userId="a4af5a30d1293c66" providerId="LiveId" clId="{81B217E6-1ACF-45FE-A6A8-9EA94CC6DBCB}" dt="2023-09-21T10:09:51.900" v="1238" actId="2696"/>
        <pc:sldMkLst>
          <pc:docMk/>
          <pc:sldMk cId="212682184" sldId="305"/>
        </pc:sldMkLst>
      </pc:sldChg>
      <pc:sldChg chg="del">
        <pc:chgData name="Gitta Kovács" userId="a4af5a30d1293c66" providerId="LiveId" clId="{81B217E6-1ACF-45FE-A6A8-9EA94CC6DBCB}" dt="2023-09-21T10:09:51.900" v="1238" actId="2696"/>
        <pc:sldMkLst>
          <pc:docMk/>
          <pc:sldMk cId="486176497" sldId="306"/>
        </pc:sldMkLst>
      </pc:sldChg>
      <pc:sldChg chg="del">
        <pc:chgData name="Gitta Kovács" userId="a4af5a30d1293c66" providerId="LiveId" clId="{81B217E6-1ACF-45FE-A6A8-9EA94CC6DBCB}" dt="2023-09-21T10:08:54.871" v="1233" actId="2696"/>
        <pc:sldMkLst>
          <pc:docMk/>
          <pc:sldMk cId="3423133475" sldId="307"/>
        </pc:sldMkLst>
      </pc:sldChg>
      <pc:sldChg chg="del">
        <pc:chgData name="Gitta Kovács" userId="a4af5a30d1293c66" providerId="LiveId" clId="{81B217E6-1ACF-45FE-A6A8-9EA94CC6DBCB}" dt="2023-09-21T10:08:54.871" v="1233" actId="2696"/>
        <pc:sldMkLst>
          <pc:docMk/>
          <pc:sldMk cId="2345629806" sldId="308"/>
        </pc:sldMkLst>
      </pc:sldChg>
      <pc:sldChg chg="del">
        <pc:chgData name="Gitta Kovács" userId="a4af5a30d1293c66" providerId="LiveId" clId="{81B217E6-1ACF-45FE-A6A8-9EA94CC6DBCB}" dt="2023-09-21T10:08:54.871" v="1233" actId="2696"/>
        <pc:sldMkLst>
          <pc:docMk/>
          <pc:sldMk cId="4201278032" sldId="309"/>
        </pc:sldMkLst>
      </pc:sldChg>
      <pc:sldChg chg="del">
        <pc:chgData name="Gitta Kovács" userId="a4af5a30d1293c66" providerId="LiveId" clId="{81B217E6-1ACF-45FE-A6A8-9EA94CC6DBCB}" dt="2023-09-21T10:09:03.302" v="1234" actId="2696"/>
        <pc:sldMkLst>
          <pc:docMk/>
          <pc:sldMk cId="1557309788" sldId="310"/>
        </pc:sldMkLst>
      </pc:sldChg>
      <pc:sldChg chg="del">
        <pc:chgData name="Gitta Kovács" userId="a4af5a30d1293c66" providerId="LiveId" clId="{81B217E6-1ACF-45FE-A6A8-9EA94CC6DBCB}" dt="2023-09-21T10:09:03.302" v="1234" actId="2696"/>
        <pc:sldMkLst>
          <pc:docMk/>
          <pc:sldMk cId="2498161071" sldId="311"/>
        </pc:sldMkLst>
      </pc:sldChg>
      <pc:sldChg chg="del">
        <pc:chgData name="Gitta Kovács" userId="a4af5a30d1293c66" providerId="LiveId" clId="{81B217E6-1ACF-45FE-A6A8-9EA94CC6DBCB}" dt="2023-09-21T10:09:03.302" v="1234" actId="2696"/>
        <pc:sldMkLst>
          <pc:docMk/>
          <pc:sldMk cId="1279224923" sldId="312"/>
        </pc:sldMkLst>
      </pc:sldChg>
      <pc:sldChg chg="del">
        <pc:chgData name="Gitta Kovács" userId="a4af5a30d1293c66" providerId="LiveId" clId="{81B217E6-1ACF-45FE-A6A8-9EA94CC6DBCB}" dt="2023-09-21T10:09:03.302" v="1234" actId="2696"/>
        <pc:sldMkLst>
          <pc:docMk/>
          <pc:sldMk cId="3827296069" sldId="313"/>
        </pc:sldMkLst>
      </pc:sldChg>
      <pc:sldChg chg="del">
        <pc:chgData name="Gitta Kovács" userId="a4af5a30d1293c66" providerId="LiveId" clId="{81B217E6-1ACF-45FE-A6A8-9EA94CC6DBCB}" dt="2023-09-21T10:09:03.302" v="1234" actId="2696"/>
        <pc:sldMkLst>
          <pc:docMk/>
          <pc:sldMk cId="3668670005" sldId="314"/>
        </pc:sldMkLst>
      </pc:sldChg>
      <pc:sldChg chg="del">
        <pc:chgData name="Gitta Kovács" userId="a4af5a30d1293c66" providerId="LiveId" clId="{81B217E6-1ACF-45FE-A6A8-9EA94CC6DBCB}" dt="2023-09-21T10:09:03.302" v="1234" actId="2696"/>
        <pc:sldMkLst>
          <pc:docMk/>
          <pc:sldMk cId="1560353361" sldId="315"/>
        </pc:sldMkLst>
      </pc:sldChg>
      <pc:sldChg chg="del">
        <pc:chgData name="Gitta Kovács" userId="a4af5a30d1293c66" providerId="LiveId" clId="{81B217E6-1ACF-45FE-A6A8-9EA94CC6DBCB}" dt="2023-09-21T10:09:03.302" v="1234" actId="2696"/>
        <pc:sldMkLst>
          <pc:docMk/>
          <pc:sldMk cId="4184600926" sldId="316"/>
        </pc:sldMkLst>
      </pc:sldChg>
      <pc:sldChg chg="del">
        <pc:chgData name="Gitta Kovács" userId="a4af5a30d1293c66" providerId="LiveId" clId="{81B217E6-1ACF-45FE-A6A8-9EA94CC6DBCB}" dt="2023-09-21T10:09:03.302" v="1234" actId="2696"/>
        <pc:sldMkLst>
          <pc:docMk/>
          <pc:sldMk cId="1404339508" sldId="317"/>
        </pc:sldMkLst>
      </pc:sldChg>
      <pc:sldChg chg="del">
        <pc:chgData name="Gitta Kovács" userId="a4af5a30d1293c66" providerId="LiveId" clId="{81B217E6-1ACF-45FE-A6A8-9EA94CC6DBCB}" dt="2023-09-21T10:09:03.302" v="1234" actId="2696"/>
        <pc:sldMkLst>
          <pc:docMk/>
          <pc:sldMk cId="624695530" sldId="318"/>
        </pc:sldMkLst>
      </pc:sldChg>
      <pc:sldChg chg="del">
        <pc:chgData name="Gitta Kovács" userId="a4af5a30d1293c66" providerId="LiveId" clId="{81B217E6-1ACF-45FE-A6A8-9EA94CC6DBCB}" dt="2023-09-21T10:09:03.302" v="1234" actId="2696"/>
        <pc:sldMkLst>
          <pc:docMk/>
          <pc:sldMk cId="1693104180" sldId="319"/>
        </pc:sldMkLst>
      </pc:sldChg>
      <pc:sldChg chg="del">
        <pc:chgData name="Gitta Kovács" userId="a4af5a30d1293c66" providerId="LiveId" clId="{81B217E6-1ACF-45FE-A6A8-9EA94CC6DBCB}" dt="2023-09-21T10:09:03.302" v="1234" actId="2696"/>
        <pc:sldMkLst>
          <pc:docMk/>
          <pc:sldMk cId="608993516" sldId="320"/>
        </pc:sldMkLst>
      </pc:sldChg>
      <pc:sldChg chg="del">
        <pc:chgData name="Gitta Kovács" userId="a4af5a30d1293c66" providerId="LiveId" clId="{81B217E6-1ACF-45FE-A6A8-9EA94CC6DBCB}" dt="2023-09-21T10:09:30.231" v="1235" actId="2696"/>
        <pc:sldMkLst>
          <pc:docMk/>
          <pc:sldMk cId="848212632" sldId="321"/>
        </pc:sldMkLst>
      </pc:sldChg>
      <pc:sldChg chg="del">
        <pc:chgData name="Gitta Kovács" userId="a4af5a30d1293c66" providerId="LiveId" clId="{81B217E6-1ACF-45FE-A6A8-9EA94CC6DBCB}" dt="2023-09-21T10:09:30.231" v="1235" actId="2696"/>
        <pc:sldMkLst>
          <pc:docMk/>
          <pc:sldMk cId="184736873" sldId="322"/>
        </pc:sldMkLst>
      </pc:sldChg>
      <pc:sldChg chg="del">
        <pc:chgData name="Gitta Kovács" userId="a4af5a30d1293c66" providerId="LiveId" clId="{81B217E6-1ACF-45FE-A6A8-9EA94CC6DBCB}" dt="2023-09-21T10:09:30.231" v="1235" actId="2696"/>
        <pc:sldMkLst>
          <pc:docMk/>
          <pc:sldMk cId="277452217" sldId="323"/>
        </pc:sldMkLst>
      </pc:sldChg>
      <pc:sldChg chg="del">
        <pc:chgData name="Gitta Kovács" userId="a4af5a30d1293c66" providerId="LiveId" clId="{81B217E6-1ACF-45FE-A6A8-9EA94CC6DBCB}" dt="2023-09-21T10:09:30.231" v="1235" actId="2696"/>
        <pc:sldMkLst>
          <pc:docMk/>
          <pc:sldMk cId="1193403196" sldId="324"/>
        </pc:sldMkLst>
      </pc:sldChg>
      <pc:sldChg chg="del">
        <pc:chgData name="Gitta Kovács" userId="a4af5a30d1293c66" providerId="LiveId" clId="{81B217E6-1ACF-45FE-A6A8-9EA94CC6DBCB}" dt="2023-09-21T10:09:30.231" v="1235" actId="2696"/>
        <pc:sldMkLst>
          <pc:docMk/>
          <pc:sldMk cId="1198383687" sldId="325"/>
        </pc:sldMkLst>
      </pc:sldChg>
      <pc:sldChg chg="del">
        <pc:chgData name="Gitta Kovács" userId="a4af5a30d1293c66" providerId="LiveId" clId="{81B217E6-1ACF-45FE-A6A8-9EA94CC6DBCB}" dt="2023-09-21T10:09:30.231" v="1235" actId="2696"/>
        <pc:sldMkLst>
          <pc:docMk/>
          <pc:sldMk cId="2473585384" sldId="326"/>
        </pc:sldMkLst>
      </pc:sldChg>
      <pc:sldChg chg="del">
        <pc:chgData name="Gitta Kovács" userId="a4af5a30d1293c66" providerId="LiveId" clId="{81B217E6-1ACF-45FE-A6A8-9EA94CC6DBCB}" dt="2023-09-21T10:09:30.231" v="1235" actId="2696"/>
        <pc:sldMkLst>
          <pc:docMk/>
          <pc:sldMk cId="401886799" sldId="327"/>
        </pc:sldMkLst>
      </pc:sldChg>
      <pc:sldChg chg="del">
        <pc:chgData name="Gitta Kovács" userId="a4af5a30d1293c66" providerId="LiveId" clId="{81B217E6-1ACF-45FE-A6A8-9EA94CC6DBCB}" dt="2023-09-21T10:09:37.574" v="1236" actId="2696"/>
        <pc:sldMkLst>
          <pc:docMk/>
          <pc:sldMk cId="1309782655" sldId="328"/>
        </pc:sldMkLst>
      </pc:sldChg>
      <pc:sldChg chg="del">
        <pc:chgData name="Gitta Kovács" userId="a4af5a30d1293c66" providerId="LiveId" clId="{81B217E6-1ACF-45FE-A6A8-9EA94CC6DBCB}" dt="2023-09-21T10:09:37.574" v="1236" actId="2696"/>
        <pc:sldMkLst>
          <pc:docMk/>
          <pc:sldMk cId="1585171815" sldId="329"/>
        </pc:sldMkLst>
      </pc:sldChg>
      <pc:sldChg chg="del">
        <pc:chgData name="Gitta Kovács" userId="a4af5a30d1293c66" providerId="LiveId" clId="{81B217E6-1ACF-45FE-A6A8-9EA94CC6DBCB}" dt="2023-09-21T10:09:37.574" v="1236" actId="2696"/>
        <pc:sldMkLst>
          <pc:docMk/>
          <pc:sldMk cId="1547012370" sldId="330"/>
        </pc:sldMkLst>
      </pc:sldChg>
      <pc:sldChg chg="del">
        <pc:chgData name="Gitta Kovács" userId="a4af5a30d1293c66" providerId="LiveId" clId="{81B217E6-1ACF-45FE-A6A8-9EA94CC6DBCB}" dt="2023-09-21T10:09:37.574" v="1236" actId="2696"/>
        <pc:sldMkLst>
          <pc:docMk/>
          <pc:sldMk cId="2237534520" sldId="331"/>
        </pc:sldMkLst>
      </pc:sldChg>
      <pc:sldChg chg="del">
        <pc:chgData name="Gitta Kovács" userId="a4af5a30d1293c66" providerId="LiveId" clId="{81B217E6-1ACF-45FE-A6A8-9EA94CC6DBCB}" dt="2023-09-21T10:09:37.574" v="1236" actId="2696"/>
        <pc:sldMkLst>
          <pc:docMk/>
          <pc:sldMk cId="3223665472" sldId="332"/>
        </pc:sldMkLst>
      </pc:sldChg>
      <pc:sldChg chg="del">
        <pc:chgData name="Gitta Kovács" userId="a4af5a30d1293c66" providerId="LiveId" clId="{81B217E6-1ACF-45FE-A6A8-9EA94CC6DBCB}" dt="2023-09-21T10:09:37.574" v="1236" actId="2696"/>
        <pc:sldMkLst>
          <pc:docMk/>
          <pc:sldMk cId="3940008774" sldId="333"/>
        </pc:sldMkLst>
      </pc:sldChg>
      <pc:sldChg chg="del">
        <pc:chgData name="Gitta Kovács" userId="a4af5a30d1293c66" providerId="LiveId" clId="{81B217E6-1ACF-45FE-A6A8-9EA94CC6DBCB}" dt="2023-09-21T10:09:37.574" v="1236" actId="2696"/>
        <pc:sldMkLst>
          <pc:docMk/>
          <pc:sldMk cId="2682271074" sldId="334"/>
        </pc:sldMkLst>
      </pc:sldChg>
      <pc:sldChg chg="del">
        <pc:chgData name="Gitta Kovács" userId="a4af5a30d1293c66" providerId="LiveId" clId="{81B217E6-1ACF-45FE-A6A8-9EA94CC6DBCB}" dt="2023-09-21T10:09:37.574" v="1236" actId="2696"/>
        <pc:sldMkLst>
          <pc:docMk/>
          <pc:sldMk cId="3883369230" sldId="335"/>
        </pc:sldMkLst>
      </pc:sldChg>
      <pc:sldChg chg="del">
        <pc:chgData name="Gitta Kovács" userId="a4af5a30d1293c66" providerId="LiveId" clId="{81B217E6-1ACF-45FE-A6A8-9EA94CC6DBCB}" dt="2023-09-21T10:09:37.574" v="1236" actId="2696"/>
        <pc:sldMkLst>
          <pc:docMk/>
          <pc:sldMk cId="4005271684" sldId="336"/>
        </pc:sldMkLst>
      </pc:sldChg>
      <pc:sldChg chg="del">
        <pc:chgData name="Gitta Kovács" userId="a4af5a30d1293c66" providerId="LiveId" clId="{81B217E6-1ACF-45FE-A6A8-9EA94CC6DBCB}" dt="2023-09-21T10:09:46.440" v="1237" actId="2696"/>
        <pc:sldMkLst>
          <pc:docMk/>
          <pc:sldMk cId="3428028254" sldId="337"/>
        </pc:sldMkLst>
      </pc:sldChg>
      <pc:sldChg chg="del">
        <pc:chgData name="Gitta Kovács" userId="a4af5a30d1293c66" providerId="LiveId" clId="{81B217E6-1ACF-45FE-A6A8-9EA94CC6DBCB}" dt="2023-09-21T10:09:46.440" v="1237" actId="2696"/>
        <pc:sldMkLst>
          <pc:docMk/>
          <pc:sldMk cId="3253058185" sldId="338"/>
        </pc:sldMkLst>
      </pc:sldChg>
      <pc:sldChg chg="del">
        <pc:chgData name="Gitta Kovács" userId="a4af5a30d1293c66" providerId="LiveId" clId="{81B217E6-1ACF-45FE-A6A8-9EA94CC6DBCB}" dt="2023-09-21T10:09:46.440" v="1237" actId="2696"/>
        <pc:sldMkLst>
          <pc:docMk/>
          <pc:sldMk cId="4157788945" sldId="339"/>
        </pc:sldMkLst>
      </pc:sldChg>
      <pc:sldChg chg="del">
        <pc:chgData name="Gitta Kovács" userId="a4af5a30d1293c66" providerId="LiveId" clId="{81B217E6-1ACF-45FE-A6A8-9EA94CC6DBCB}" dt="2023-09-21T10:09:46.440" v="1237" actId="2696"/>
        <pc:sldMkLst>
          <pc:docMk/>
          <pc:sldMk cId="3183651750" sldId="340"/>
        </pc:sldMkLst>
      </pc:sldChg>
      <pc:sldChg chg="del">
        <pc:chgData name="Gitta Kovács" userId="a4af5a30d1293c66" providerId="LiveId" clId="{81B217E6-1ACF-45FE-A6A8-9EA94CC6DBCB}" dt="2023-09-21T10:09:46.440" v="1237" actId="2696"/>
        <pc:sldMkLst>
          <pc:docMk/>
          <pc:sldMk cId="821656516" sldId="346"/>
        </pc:sldMkLst>
      </pc:sldChg>
      <pc:sldChg chg="del ord">
        <pc:chgData name="Gitta Kovács" userId="a4af5a30d1293c66" providerId="LiveId" clId="{81B217E6-1ACF-45FE-A6A8-9EA94CC6DBCB}" dt="2023-09-21T10:09:51.900" v="1238" actId="2696"/>
        <pc:sldMkLst>
          <pc:docMk/>
          <pc:sldMk cId="1518615547" sldId="356"/>
        </pc:sldMkLst>
      </pc:sldChg>
      <pc:sldChg chg="modSp mod">
        <pc:chgData name="Gitta Kovács" userId="a4af5a30d1293c66" providerId="LiveId" clId="{81B217E6-1ACF-45FE-A6A8-9EA94CC6DBCB}" dt="2023-09-21T09:58:09.211" v="1045"/>
        <pc:sldMkLst>
          <pc:docMk/>
          <pc:sldMk cId="3897847662" sldId="358"/>
        </pc:sldMkLst>
        <pc:spChg chg="mod">
          <ac:chgData name="Gitta Kovács" userId="a4af5a30d1293c66" providerId="LiveId" clId="{81B217E6-1ACF-45FE-A6A8-9EA94CC6DBCB}" dt="2023-09-21T09:58:09.211" v="1045"/>
          <ac:spMkLst>
            <pc:docMk/>
            <pc:sldMk cId="3897847662" sldId="358"/>
            <ac:spMk id="20" creationId="{868E85EC-5E53-1ED0-2531-92734008CBDE}"/>
          </ac:spMkLst>
        </pc:spChg>
      </pc:sldChg>
      <pc:sldChg chg="addSp delSp modSp mod">
        <pc:chgData name="Gitta Kovács" userId="a4af5a30d1293c66" providerId="LiveId" clId="{81B217E6-1ACF-45FE-A6A8-9EA94CC6DBCB}" dt="2023-09-21T09:59:45.966" v="1060" actId="20577"/>
        <pc:sldMkLst>
          <pc:docMk/>
          <pc:sldMk cId="2473104213" sldId="360"/>
        </pc:sldMkLst>
        <pc:spChg chg="add mod">
          <ac:chgData name="Gitta Kovács" userId="a4af5a30d1293c66" providerId="LiveId" clId="{81B217E6-1ACF-45FE-A6A8-9EA94CC6DBCB}" dt="2023-09-21T09:40:03.081" v="258" actId="1076"/>
          <ac:spMkLst>
            <pc:docMk/>
            <pc:sldMk cId="2473104213" sldId="360"/>
            <ac:spMk id="2" creationId="{875FD124-9D5F-4734-7D20-E9B7707B300E}"/>
          </ac:spMkLst>
        </pc:spChg>
        <pc:spChg chg="del">
          <ac:chgData name="Gitta Kovács" userId="a4af5a30d1293c66" providerId="LiveId" clId="{81B217E6-1ACF-45FE-A6A8-9EA94CC6DBCB}" dt="2023-09-21T09:28:57.744" v="2" actId="478"/>
          <ac:spMkLst>
            <pc:docMk/>
            <pc:sldMk cId="2473104213" sldId="360"/>
            <ac:spMk id="3" creationId="{EFDDFE08-D1A3-4890-B395-3D514078D9E9}"/>
          </ac:spMkLst>
        </pc:spChg>
        <pc:spChg chg="add del mod">
          <ac:chgData name="Gitta Kovács" userId="a4af5a30d1293c66" providerId="LiveId" clId="{81B217E6-1ACF-45FE-A6A8-9EA94CC6DBCB}" dt="2023-09-21T09:33:16.361" v="52" actId="478"/>
          <ac:spMkLst>
            <pc:docMk/>
            <pc:sldMk cId="2473104213" sldId="360"/>
            <ac:spMk id="14" creationId="{8FCEC559-948D-9035-CD40-914A79D1A7A9}"/>
          </ac:spMkLst>
        </pc:spChg>
        <pc:spChg chg="add mod">
          <ac:chgData name="Gitta Kovács" userId="a4af5a30d1293c66" providerId="LiveId" clId="{81B217E6-1ACF-45FE-A6A8-9EA94CC6DBCB}" dt="2023-09-21T09:35:25.739" v="112" actId="1076"/>
          <ac:spMkLst>
            <pc:docMk/>
            <pc:sldMk cId="2473104213" sldId="360"/>
            <ac:spMk id="15" creationId="{3D0787FA-72B8-81F2-18FE-5DF4BC23E322}"/>
          </ac:spMkLst>
        </pc:spChg>
        <pc:spChg chg="add del mod">
          <ac:chgData name="Gitta Kovács" userId="a4af5a30d1293c66" providerId="LiveId" clId="{81B217E6-1ACF-45FE-A6A8-9EA94CC6DBCB}" dt="2023-09-21T09:35:17.240" v="110" actId="478"/>
          <ac:spMkLst>
            <pc:docMk/>
            <pc:sldMk cId="2473104213" sldId="360"/>
            <ac:spMk id="16" creationId="{80D4EF13-AC51-2560-9E12-2FA0BD559F83}"/>
          </ac:spMkLst>
        </pc:spChg>
        <pc:spChg chg="add del mod">
          <ac:chgData name="Gitta Kovács" userId="a4af5a30d1293c66" providerId="LiveId" clId="{81B217E6-1ACF-45FE-A6A8-9EA94CC6DBCB}" dt="2023-09-21T09:35:17.240" v="110" actId="478"/>
          <ac:spMkLst>
            <pc:docMk/>
            <pc:sldMk cId="2473104213" sldId="360"/>
            <ac:spMk id="17" creationId="{63BABABD-9DFA-4840-2695-D41A56EC92A4}"/>
          </ac:spMkLst>
        </pc:spChg>
        <pc:spChg chg="add del mod">
          <ac:chgData name="Gitta Kovács" userId="a4af5a30d1293c66" providerId="LiveId" clId="{81B217E6-1ACF-45FE-A6A8-9EA94CC6DBCB}" dt="2023-09-21T09:35:17.240" v="110" actId="478"/>
          <ac:spMkLst>
            <pc:docMk/>
            <pc:sldMk cId="2473104213" sldId="360"/>
            <ac:spMk id="18" creationId="{A0E74E6D-D062-6018-31FC-9DD39DCBD420}"/>
          </ac:spMkLst>
        </pc:spChg>
        <pc:spChg chg="add del mod">
          <ac:chgData name="Gitta Kovács" userId="a4af5a30d1293c66" providerId="LiveId" clId="{81B217E6-1ACF-45FE-A6A8-9EA94CC6DBCB}" dt="2023-09-21T09:35:17.240" v="110" actId="478"/>
          <ac:spMkLst>
            <pc:docMk/>
            <pc:sldMk cId="2473104213" sldId="360"/>
            <ac:spMk id="19" creationId="{39A7E1F5-6B9C-7B82-B1E8-5FB461F86CCE}"/>
          </ac:spMkLst>
        </pc:spChg>
        <pc:spChg chg="add del mod">
          <ac:chgData name="Gitta Kovács" userId="a4af5a30d1293c66" providerId="LiveId" clId="{81B217E6-1ACF-45FE-A6A8-9EA94CC6DBCB}" dt="2023-09-21T09:35:17.240" v="110" actId="478"/>
          <ac:spMkLst>
            <pc:docMk/>
            <pc:sldMk cId="2473104213" sldId="360"/>
            <ac:spMk id="20" creationId="{50F7648C-179E-E4DD-A73B-7B96796EDEDA}"/>
          </ac:spMkLst>
        </pc:spChg>
        <pc:spChg chg="add del mod">
          <ac:chgData name="Gitta Kovács" userId="a4af5a30d1293c66" providerId="LiveId" clId="{81B217E6-1ACF-45FE-A6A8-9EA94CC6DBCB}" dt="2023-09-21T09:35:17.240" v="110" actId="478"/>
          <ac:spMkLst>
            <pc:docMk/>
            <pc:sldMk cId="2473104213" sldId="360"/>
            <ac:spMk id="21" creationId="{084205CC-7F55-70D4-A3E8-8221D22EF034}"/>
          </ac:spMkLst>
        </pc:spChg>
        <pc:spChg chg="add del mod">
          <ac:chgData name="Gitta Kovács" userId="a4af5a30d1293c66" providerId="LiveId" clId="{81B217E6-1ACF-45FE-A6A8-9EA94CC6DBCB}" dt="2023-09-21T09:35:17.240" v="110" actId="478"/>
          <ac:spMkLst>
            <pc:docMk/>
            <pc:sldMk cId="2473104213" sldId="360"/>
            <ac:spMk id="22" creationId="{EEC07DDB-7FB8-5776-A1CD-E4475C4A0C67}"/>
          </ac:spMkLst>
        </pc:spChg>
        <pc:spChg chg="add del mod">
          <ac:chgData name="Gitta Kovács" userId="a4af5a30d1293c66" providerId="LiveId" clId="{81B217E6-1ACF-45FE-A6A8-9EA94CC6DBCB}" dt="2023-09-21T09:34:12.816" v="66"/>
          <ac:spMkLst>
            <pc:docMk/>
            <pc:sldMk cId="2473104213" sldId="360"/>
            <ac:spMk id="23" creationId="{EE13C63F-43DE-64FC-B326-2A36DF5F3E31}"/>
          </ac:spMkLst>
        </pc:spChg>
        <pc:spChg chg="add mod">
          <ac:chgData name="Gitta Kovács" userId="a4af5a30d1293c66" providerId="LiveId" clId="{81B217E6-1ACF-45FE-A6A8-9EA94CC6DBCB}" dt="2023-09-21T09:59:45.966" v="1060" actId="20577"/>
          <ac:spMkLst>
            <pc:docMk/>
            <pc:sldMk cId="2473104213" sldId="360"/>
            <ac:spMk id="24" creationId="{E9F348E4-E7EA-4AA7-23AE-B056A9913E15}"/>
          </ac:spMkLst>
        </pc:spChg>
        <pc:spChg chg="add mod">
          <ac:chgData name="Gitta Kovács" userId="a4af5a30d1293c66" providerId="LiveId" clId="{81B217E6-1ACF-45FE-A6A8-9EA94CC6DBCB}" dt="2023-09-21T09:36:46.634" v="231" actId="1076"/>
          <ac:spMkLst>
            <pc:docMk/>
            <pc:sldMk cId="2473104213" sldId="360"/>
            <ac:spMk id="25" creationId="{899D1994-D1E3-3897-24A2-282B5700D0A4}"/>
          </ac:spMkLst>
        </pc:spChg>
        <pc:spChg chg="add mod">
          <ac:chgData name="Gitta Kovács" userId="a4af5a30d1293c66" providerId="LiveId" clId="{81B217E6-1ACF-45FE-A6A8-9EA94CC6DBCB}" dt="2023-09-21T09:36:23.755" v="191" actId="1076"/>
          <ac:spMkLst>
            <pc:docMk/>
            <pc:sldMk cId="2473104213" sldId="360"/>
            <ac:spMk id="26" creationId="{5F00ECA0-58B0-0CC1-4598-F852BD61A709}"/>
          </ac:spMkLst>
        </pc:spChg>
        <pc:spChg chg="add mod">
          <ac:chgData name="Gitta Kovács" userId="a4af5a30d1293c66" providerId="LiveId" clId="{81B217E6-1ACF-45FE-A6A8-9EA94CC6DBCB}" dt="2023-09-21T09:36:29.365" v="193" actId="1076"/>
          <ac:spMkLst>
            <pc:docMk/>
            <pc:sldMk cId="2473104213" sldId="360"/>
            <ac:spMk id="27" creationId="{47B5E2D8-800E-FD0B-D184-C180CB83A645}"/>
          </ac:spMkLst>
        </pc:spChg>
        <pc:spChg chg="add mod">
          <ac:chgData name="Gitta Kovács" userId="a4af5a30d1293c66" providerId="LiveId" clId="{81B217E6-1ACF-45FE-A6A8-9EA94CC6DBCB}" dt="2023-09-21T09:36:49.621" v="232" actId="1076"/>
          <ac:spMkLst>
            <pc:docMk/>
            <pc:sldMk cId="2473104213" sldId="360"/>
            <ac:spMk id="28" creationId="{914F9CC5-1811-2DA3-E108-2622CA69D849}"/>
          </ac:spMkLst>
        </pc:spChg>
        <pc:spChg chg="add mod">
          <ac:chgData name="Gitta Kovács" userId="a4af5a30d1293c66" providerId="LiveId" clId="{81B217E6-1ACF-45FE-A6A8-9EA94CC6DBCB}" dt="2023-09-21T09:39:58.356" v="257" actId="1076"/>
          <ac:spMkLst>
            <pc:docMk/>
            <pc:sldMk cId="2473104213" sldId="360"/>
            <ac:spMk id="29" creationId="{070BEC92-B2F9-0681-40AA-453101CAA733}"/>
          </ac:spMkLst>
        </pc:spChg>
        <pc:spChg chg="add mod">
          <ac:chgData name="Gitta Kovács" userId="a4af5a30d1293c66" providerId="LiveId" clId="{81B217E6-1ACF-45FE-A6A8-9EA94CC6DBCB}" dt="2023-09-21T09:39:58.356" v="257" actId="1076"/>
          <ac:spMkLst>
            <pc:docMk/>
            <pc:sldMk cId="2473104213" sldId="360"/>
            <ac:spMk id="30" creationId="{0B91B7A3-FE7A-977A-60FB-55CB63A80274}"/>
          </ac:spMkLst>
        </pc:spChg>
        <pc:spChg chg="add mod">
          <ac:chgData name="Gitta Kovács" userId="a4af5a30d1293c66" providerId="LiveId" clId="{81B217E6-1ACF-45FE-A6A8-9EA94CC6DBCB}" dt="2023-09-21T09:39:58.356" v="257" actId="1076"/>
          <ac:spMkLst>
            <pc:docMk/>
            <pc:sldMk cId="2473104213" sldId="360"/>
            <ac:spMk id="31" creationId="{EDF18A5A-6A30-A2F2-AA05-174DB37D9518}"/>
          </ac:spMkLst>
        </pc:spChg>
        <pc:grpChg chg="del">
          <ac:chgData name="Gitta Kovács" userId="a4af5a30d1293c66" providerId="LiveId" clId="{81B217E6-1ACF-45FE-A6A8-9EA94CC6DBCB}" dt="2023-09-21T09:28:55.602" v="1" actId="478"/>
          <ac:grpSpMkLst>
            <pc:docMk/>
            <pc:sldMk cId="2473104213" sldId="360"/>
            <ac:grpSpMk id="4" creationId="{F5D459B7-6032-4BAB-9F32-0C8F8254AF1F}"/>
          </ac:grpSpMkLst>
        </pc:grpChg>
        <pc:grpChg chg="del">
          <ac:chgData name="Gitta Kovács" userId="a4af5a30d1293c66" providerId="LiveId" clId="{81B217E6-1ACF-45FE-A6A8-9EA94CC6DBCB}" dt="2023-09-21T09:28:54.269" v="0" actId="478"/>
          <ac:grpSpMkLst>
            <pc:docMk/>
            <pc:sldMk cId="2473104213" sldId="360"/>
            <ac:grpSpMk id="9" creationId="{98E3DCFE-7D41-4820-AAE8-4935D4610D0A}"/>
          </ac:grpSpMkLst>
        </pc:grpChg>
      </pc:sldChg>
      <pc:sldChg chg="addSp modSp add mod">
        <pc:chgData name="Gitta Kovács" userId="a4af5a30d1293c66" providerId="LiveId" clId="{81B217E6-1ACF-45FE-A6A8-9EA94CC6DBCB}" dt="2023-09-21T09:59:59.150" v="1074" actId="20577"/>
        <pc:sldMkLst>
          <pc:docMk/>
          <pc:sldMk cId="199075938" sldId="361"/>
        </pc:sldMkLst>
        <pc:spChg chg="mod">
          <ac:chgData name="Gitta Kovács" userId="a4af5a30d1293c66" providerId="LiveId" clId="{81B217E6-1ACF-45FE-A6A8-9EA94CC6DBCB}" dt="2023-09-21T09:40:11.847" v="268" actId="20577"/>
          <ac:spMkLst>
            <pc:docMk/>
            <pc:sldMk cId="199075938" sldId="361"/>
            <ac:spMk id="2" creationId="{875FD124-9D5F-4734-7D20-E9B7707B300E}"/>
          </ac:spMkLst>
        </pc:spChg>
        <pc:spChg chg="add mod">
          <ac:chgData name="Gitta Kovács" userId="a4af5a30d1293c66" providerId="LiveId" clId="{81B217E6-1ACF-45FE-A6A8-9EA94CC6DBCB}" dt="2023-09-21T09:40:31.645" v="276" actId="1076"/>
          <ac:spMkLst>
            <pc:docMk/>
            <pc:sldMk cId="199075938" sldId="361"/>
            <ac:spMk id="3" creationId="{525A48BF-C494-3B39-DEF9-25F57F35C485}"/>
          </ac:spMkLst>
        </pc:spChg>
        <pc:spChg chg="add mod">
          <ac:chgData name="Gitta Kovács" userId="a4af5a30d1293c66" providerId="LiveId" clId="{81B217E6-1ACF-45FE-A6A8-9EA94CC6DBCB}" dt="2023-09-21T09:40:38.454" v="279" actId="14100"/>
          <ac:spMkLst>
            <pc:docMk/>
            <pc:sldMk cId="199075938" sldId="361"/>
            <ac:spMk id="4" creationId="{8D13CF0C-D089-18A8-0EBC-895E0B4629BB}"/>
          </ac:spMkLst>
        </pc:spChg>
        <pc:spChg chg="add mod">
          <ac:chgData name="Gitta Kovács" userId="a4af5a30d1293c66" providerId="LiveId" clId="{81B217E6-1ACF-45FE-A6A8-9EA94CC6DBCB}" dt="2023-09-21T09:40:45.459" v="284" actId="14100"/>
          <ac:spMkLst>
            <pc:docMk/>
            <pc:sldMk cId="199075938" sldId="361"/>
            <ac:spMk id="5" creationId="{A0D38772-950F-745C-327B-85C7D5AFC9D4}"/>
          </ac:spMkLst>
        </pc:spChg>
        <pc:spChg chg="add mod">
          <ac:chgData name="Gitta Kovács" userId="a4af5a30d1293c66" providerId="LiveId" clId="{81B217E6-1ACF-45FE-A6A8-9EA94CC6DBCB}" dt="2023-09-21T09:40:54.018" v="290" actId="1076"/>
          <ac:spMkLst>
            <pc:docMk/>
            <pc:sldMk cId="199075938" sldId="361"/>
            <ac:spMk id="6" creationId="{8E4D03DF-398C-9FDC-0FB7-641C7665D62F}"/>
          </ac:spMkLst>
        </pc:spChg>
        <pc:spChg chg="mod">
          <ac:chgData name="Gitta Kovács" userId="a4af5a30d1293c66" providerId="LiveId" clId="{81B217E6-1ACF-45FE-A6A8-9EA94CC6DBCB}" dt="2023-09-21T09:59:59.150" v="1074" actId="20577"/>
          <ac:spMkLst>
            <pc:docMk/>
            <pc:sldMk cId="199075938" sldId="361"/>
            <ac:spMk id="24" creationId="{E9F348E4-E7EA-4AA7-23AE-B056A9913E15}"/>
          </ac:spMkLst>
        </pc:spChg>
        <pc:spChg chg="mod">
          <ac:chgData name="Gitta Kovács" userId="a4af5a30d1293c66" providerId="LiveId" clId="{81B217E6-1ACF-45FE-A6A8-9EA94CC6DBCB}" dt="2023-09-21T09:42:20.463" v="320" actId="20577"/>
          <ac:spMkLst>
            <pc:docMk/>
            <pc:sldMk cId="199075938" sldId="361"/>
            <ac:spMk id="26" creationId="{5F00ECA0-58B0-0CC1-4598-F852BD61A709}"/>
          </ac:spMkLst>
        </pc:spChg>
        <pc:spChg chg="mod">
          <ac:chgData name="Gitta Kovács" userId="a4af5a30d1293c66" providerId="LiveId" clId="{81B217E6-1ACF-45FE-A6A8-9EA94CC6DBCB}" dt="2023-09-21T09:42:37.143" v="363" actId="20577"/>
          <ac:spMkLst>
            <pc:docMk/>
            <pc:sldMk cId="199075938" sldId="361"/>
            <ac:spMk id="28" creationId="{914F9CC5-1811-2DA3-E108-2622CA69D849}"/>
          </ac:spMkLst>
        </pc:spChg>
        <pc:spChg chg="mod">
          <ac:chgData name="Gitta Kovács" userId="a4af5a30d1293c66" providerId="LiveId" clId="{81B217E6-1ACF-45FE-A6A8-9EA94CC6DBCB}" dt="2023-09-21T09:40:56.897" v="291" actId="1076"/>
          <ac:spMkLst>
            <pc:docMk/>
            <pc:sldMk cId="199075938" sldId="361"/>
            <ac:spMk id="31" creationId="{EDF18A5A-6A30-A2F2-AA05-174DB37D9518}"/>
          </ac:spMkLst>
        </pc:spChg>
      </pc:sldChg>
      <pc:sldChg chg="addSp delSp modSp add mod setBg">
        <pc:chgData name="Gitta Kovács" userId="a4af5a30d1293c66" providerId="LiveId" clId="{81B217E6-1ACF-45FE-A6A8-9EA94CC6DBCB}" dt="2023-09-21T09:49:52.467" v="654" actId="1076"/>
        <pc:sldMkLst>
          <pc:docMk/>
          <pc:sldMk cId="3405284647" sldId="362"/>
        </pc:sldMkLst>
        <pc:spChg chg="mod">
          <ac:chgData name="Gitta Kovács" userId="a4af5a30d1293c66" providerId="LiveId" clId="{81B217E6-1ACF-45FE-A6A8-9EA94CC6DBCB}" dt="2023-09-21T09:43:09.968" v="397" actId="1076"/>
          <ac:spMkLst>
            <pc:docMk/>
            <pc:sldMk cId="3405284647" sldId="362"/>
            <ac:spMk id="2" creationId="{875FD124-9D5F-4734-7D20-E9B7707B300E}"/>
          </ac:spMkLst>
        </pc:spChg>
        <pc:spChg chg="del mod">
          <ac:chgData name="Gitta Kovács" userId="a4af5a30d1293c66" providerId="LiveId" clId="{81B217E6-1ACF-45FE-A6A8-9EA94CC6DBCB}" dt="2023-09-21T09:42:58.135" v="387" actId="478"/>
          <ac:spMkLst>
            <pc:docMk/>
            <pc:sldMk cId="3405284647" sldId="362"/>
            <ac:spMk id="3" creationId="{525A48BF-C494-3B39-DEF9-25F57F35C485}"/>
          </ac:spMkLst>
        </pc:spChg>
        <pc:spChg chg="del">
          <ac:chgData name="Gitta Kovács" userId="a4af5a30d1293c66" providerId="LiveId" clId="{81B217E6-1ACF-45FE-A6A8-9EA94CC6DBCB}" dt="2023-09-21T09:42:59.295" v="391" actId="478"/>
          <ac:spMkLst>
            <pc:docMk/>
            <pc:sldMk cId="3405284647" sldId="362"/>
            <ac:spMk id="4" creationId="{8D13CF0C-D089-18A8-0EBC-895E0B4629BB}"/>
          </ac:spMkLst>
        </pc:spChg>
        <pc:spChg chg="del">
          <ac:chgData name="Gitta Kovács" userId="a4af5a30d1293c66" providerId="LiveId" clId="{81B217E6-1ACF-45FE-A6A8-9EA94CC6DBCB}" dt="2023-09-21T09:42:58.943" v="390" actId="478"/>
          <ac:spMkLst>
            <pc:docMk/>
            <pc:sldMk cId="3405284647" sldId="362"/>
            <ac:spMk id="5" creationId="{A0D38772-950F-745C-327B-85C7D5AFC9D4}"/>
          </ac:spMkLst>
        </pc:spChg>
        <pc:spChg chg="del">
          <ac:chgData name="Gitta Kovács" userId="a4af5a30d1293c66" providerId="LiveId" clId="{81B217E6-1ACF-45FE-A6A8-9EA94CC6DBCB}" dt="2023-09-21T09:42:59.638" v="392" actId="478"/>
          <ac:spMkLst>
            <pc:docMk/>
            <pc:sldMk cId="3405284647" sldId="362"/>
            <ac:spMk id="6" creationId="{8E4D03DF-398C-9FDC-0FB7-641C7665D62F}"/>
          </ac:spMkLst>
        </pc:spChg>
        <pc:spChg chg="add mod">
          <ac:chgData name="Gitta Kovács" userId="a4af5a30d1293c66" providerId="LiveId" clId="{81B217E6-1ACF-45FE-A6A8-9EA94CC6DBCB}" dt="2023-09-21T09:49:52.467" v="654" actId="1076"/>
          <ac:spMkLst>
            <pc:docMk/>
            <pc:sldMk cId="3405284647" sldId="362"/>
            <ac:spMk id="7" creationId="{86489A82-846E-68F1-6B3A-08DF99320C83}"/>
          </ac:spMkLst>
        </pc:spChg>
        <pc:spChg chg="del">
          <ac:chgData name="Gitta Kovács" userId="a4af5a30d1293c66" providerId="LiveId" clId="{81B217E6-1ACF-45FE-A6A8-9EA94CC6DBCB}" dt="2023-09-21T09:42:57.583" v="385" actId="478"/>
          <ac:spMkLst>
            <pc:docMk/>
            <pc:sldMk cId="3405284647" sldId="362"/>
            <ac:spMk id="15" creationId="{3D0787FA-72B8-81F2-18FE-5DF4BC23E322}"/>
          </ac:spMkLst>
        </pc:spChg>
        <pc:spChg chg="del">
          <ac:chgData name="Gitta Kovács" userId="a4af5a30d1293c66" providerId="LiveId" clId="{81B217E6-1ACF-45FE-A6A8-9EA94CC6DBCB}" dt="2023-09-21T09:42:56.713" v="383" actId="478"/>
          <ac:spMkLst>
            <pc:docMk/>
            <pc:sldMk cId="3405284647" sldId="362"/>
            <ac:spMk id="24" creationId="{E9F348E4-E7EA-4AA7-23AE-B056A9913E15}"/>
          </ac:spMkLst>
        </pc:spChg>
        <pc:spChg chg="del">
          <ac:chgData name="Gitta Kovács" userId="a4af5a30d1293c66" providerId="LiveId" clId="{81B217E6-1ACF-45FE-A6A8-9EA94CC6DBCB}" dt="2023-09-21T09:42:57.223" v="384" actId="478"/>
          <ac:spMkLst>
            <pc:docMk/>
            <pc:sldMk cId="3405284647" sldId="362"/>
            <ac:spMk id="25" creationId="{899D1994-D1E3-3897-24A2-282B5700D0A4}"/>
          </ac:spMkLst>
        </pc:spChg>
        <pc:spChg chg="del mod">
          <ac:chgData name="Gitta Kovács" userId="a4af5a30d1293c66" providerId="LiveId" clId="{81B217E6-1ACF-45FE-A6A8-9EA94CC6DBCB}" dt="2023-09-21T09:42:53.487" v="380" actId="478"/>
          <ac:spMkLst>
            <pc:docMk/>
            <pc:sldMk cId="3405284647" sldId="362"/>
            <ac:spMk id="26" creationId="{5F00ECA0-58B0-0CC1-4598-F852BD61A709}"/>
          </ac:spMkLst>
        </pc:spChg>
        <pc:spChg chg="del">
          <ac:chgData name="Gitta Kovács" userId="a4af5a30d1293c66" providerId="LiveId" clId="{81B217E6-1ACF-45FE-A6A8-9EA94CC6DBCB}" dt="2023-09-21T09:42:54.488" v="381" actId="478"/>
          <ac:spMkLst>
            <pc:docMk/>
            <pc:sldMk cId="3405284647" sldId="362"/>
            <ac:spMk id="27" creationId="{47B5E2D8-800E-FD0B-D184-C180CB83A645}"/>
          </ac:spMkLst>
        </pc:spChg>
        <pc:spChg chg="del">
          <ac:chgData name="Gitta Kovács" userId="a4af5a30d1293c66" providerId="LiveId" clId="{81B217E6-1ACF-45FE-A6A8-9EA94CC6DBCB}" dt="2023-09-21T09:42:55.615" v="382" actId="478"/>
          <ac:spMkLst>
            <pc:docMk/>
            <pc:sldMk cId="3405284647" sldId="362"/>
            <ac:spMk id="28" creationId="{914F9CC5-1811-2DA3-E108-2622CA69D849}"/>
          </ac:spMkLst>
        </pc:spChg>
        <pc:spChg chg="del">
          <ac:chgData name="Gitta Kovács" userId="a4af5a30d1293c66" providerId="LiveId" clId="{81B217E6-1ACF-45FE-A6A8-9EA94CC6DBCB}" dt="2023-09-21T09:42:59.958" v="393" actId="478"/>
          <ac:spMkLst>
            <pc:docMk/>
            <pc:sldMk cId="3405284647" sldId="362"/>
            <ac:spMk id="29" creationId="{070BEC92-B2F9-0681-40AA-453101CAA733}"/>
          </ac:spMkLst>
        </pc:spChg>
        <pc:spChg chg="del">
          <ac:chgData name="Gitta Kovács" userId="a4af5a30d1293c66" providerId="LiveId" clId="{81B217E6-1ACF-45FE-A6A8-9EA94CC6DBCB}" dt="2023-09-21T09:43:00.720" v="394" actId="478"/>
          <ac:spMkLst>
            <pc:docMk/>
            <pc:sldMk cId="3405284647" sldId="362"/>
            <ac:spMk id="30" creationId="{0B91B7A3-FE7A-977A-60FB-55CB63A80274}"/>
          </ac:spMkLst>
        </pc:spChg>
        <pc:spChg chg="del mod">
          <ac:chgData name="Gitta Kovács" userId="a4af5a30d1293c66" providerId="LiveId" clId="{81B217E6-1ACF-45FE-A6A8-9EA94CC6DBCB}" dt="2023-09-21T09:42:58.631" v="389" actId="478"/>
          <ac:spMkLst>
            <pc:docMk/>
            <pc:sldMk cId="3405284647" sldId="362"/>
            <ac:spMk id="31" creationId="{EDF18A5A-6A30-A2F2-AA05-174DB37D9518}"/>
          </ac:spMkLst>
        </pc:spChg>
      </pc:sldChg>
      <pc:sldChg chg="addSp delSp modSp add mod ord">
        <pc:chgData name="Gitta Kovács" userId="a4af5a30d1293c66" providerId="LiveId" clId="{81B217E6-1ACF-45FE-A6A8-9EA94CC6DBCB}" dt="2023-09-21T10:08:04.103" v="1229" actId="20577"/>
        <pc:sldMkLst>
          <pc:docMk/>
          <pc:sldMk cId="2253438220" sldId="363"/>
        </pc:sldMkLst>
        <pc:spChg chg="del">
          <ac:chgData name="Gitta Kovács" userId="a4af5a30d1293c66" providerId="LiveId" clId="{81B217E6-1ACF-45FE-A6A8-9EA94CC6DBCB}" dt="2023-09-21T09:50:14.820" v="658" actId="478"/>
          <ac:spMkLst>
            <pc:docMk/>
            <pc:sldMk cId="2253438220" sldId="363"/>
            <ac:spMk id="2" creationId="{47D7936B-8991-A4D8-96F6-E38D86E474AC}"/>
          </ac:spMkLst>
        </pc:spChg>
        <pc:spChg chg="del">
          <ac:chgData name="Gitta Kovács" userId="a4af5a30d1293c66" providerId="LiveId" clId="{81B217E6-1ACF-45FE-A6A8-9EA94CC6DBCB}" dt="2023-09-21T09:50:14.820" v="658" actId="478"/>
          <ac:spMkLst>
            <pc:docMk/>
            <pc:sldMk cId="2253438220" sldId="363"/>
            <ac:spMk id="3" creationId="{08DE9F6F-580D-0475-22A1-26AFA8EDC58E}"/>
          </ac:spMkLst>
        </pc:spChg>
        <pc:spChg chg="add mod">
          <ac:chgData name="Gitta Kovács" userId="a4af5a30d1293c66" providerId="LiveId" clId="{81B217E6-1ACF-45FE-A6A8-9EA94CC6DBCB}" dt="2023-09-21T09:52:45.862" v="865" actId="1076"/>
          <ac:spMkLst>
            <pc:docMk/>
            <pc:sldMk cId="2253438220" sldId="363"/>
            <ac:spMk id="4" creationId="{42736245-9A16-48FA-7C9B-502B7668430E}"/>
          </ac:spMkLst>
        </pc:spChg>
        <pc:spChg chg="add mod">
          <ac:chgData name="Gitta Kovács" userId="a4af5a30d1293c66" providerId="LiveId" clId="{81B217E6-1ACF-45FE-A6A8-9EA94CC6DBCB}" dt="2023-09-21T10:08:04.103" v="1229" actId="20577"/>
          <ac:spMkLst>
            <pc:docMk/>
            <pc:sldMk cId="2253438220" sldId="363"/>
            <ac:spMk id="5" creationId="{237EF10C-E6CC-0BF9-C5C9-20DC9BB94ABC}"/>
          </ac:spMkLst>
        </pc:spChg>
        <pc:spChg chg="del">
          <ac:chgData name="Gitta Kovács" userId="a4af5a30d1293c66" providerId="LiveId" clId="{81B217E6-1ACF-45FE-A6A8-9EA94CC6DBCB}" dt="2023-09-21T09:50:14.820" v="658" actId="478"/>
          <ac:spMkLst>
            <pc:docMk/>
            <pc:sldMk cId="2253438220" sldId="363"/>
            <ac:spMk id="9" creationId="{F36FC2C5-567D-332C-74E4-7F5A98FA6910}"/>
          </ac:spMkLst>
        </pc:spChg>
        <pc:spChg chg="del">
          <ac:chgData name="Gitta Kovács" userId="a4af5a30d1293c66" providerId="LiveId" clId="{81B217E6-1ACF-45FE-A6A8-9EA94CC6DBCB}" dt="2023-09-21T09:50:14.820" v="658" actId="478"/>
          <ac:spMkLst>
            <pc:docMk/>
            <pc:sldMk cId="2253438220" sldId="363"/>
            <ac:spMk id="10" creationId="{FD07702B-6772-15C3-CDB4-0BC64C3FFAD6}"/>
          </ac:spMkLst>
        </pc:spChg>
        <pc:spChg chg="del">
          <ac:chgData name="Gitta Kovács" userId="a4af5a30d1293c66" providerId="LiveId" clId="{81B217E6-1ACF-45FE-A6A8-9EA94CC6DBCB}" dt="2023-09-21T09:50:14.820" v="658" actId="478"/>
          <ac:spMkLst>
            <pc:docMk/>
            <pc:sldMk cId="2253438220" sldId="363"/>
            <ac:spMk id="11" creationId="{0A4384FF-E8B4-AF51-5426-85942490BB26}"/>
          </ac:spMkLst>
        </pc:spChg>
        <pc:spChg chg="del">
          <ac:chgData name="Gitta Kovács" userId="a4af5a30d1293c66" providerId="LiveId" clId="{81B217E6-1ACF-45FE-A6A8-9EA94CC6DBCB}" dt="2023-09-21T09:50:14.820" v="658" actId="478"/>
          <ac:spMkLst>
            <pc:docMk/>
            <pc:sldMk cId="2253438220" sldId="363"/>
            <ac:spMk id="12" creationId="{9B81CB81-BAC7-6A69-E88F-64D26409A669}"/>
          </ac:spMkLst>
        </pc:spChg>
        <pc:spChg chg="add mod">
          <ac:chgData name="Gitta Kovács" userId="a4af5a30d1293c66" providerId="LiveId" clId="{81B217E6-1ACF-45FE-A6A8-9EA94CC6DBCB}" dt="2023-09-21T10:05:51.236" v="1226" actId="1076"/>
          <ac:spMkLst>
            <pc:docMk/>
            <pc:sldMk cId="2253438220" sldId="363"/>
            <ac:spMk id="13" creationId="{F08A93A2-CEC4-25D6-30F4-A2C9F7F61991}"/>
          </ac:spMkLst>
        </pc:spChg>
        <pc:spChg chg="del">
          <ac:chgData name="Gitta Kovács" userId="a4af5a30d1293c66" providerId="LiveId" clId="{81B217E6-1ACF-45FE-A6A8-9EA94CC6DBCB}" dt="2023-09-21T09:50:14.820" v="658" actId="478"/>
          <ac:spMkLst>
            <pc:docMk/>
            <pc:sldMk cId="2253438220" sldId="363"/>
            <ac:spMk id="15" creationId="{2698C1CA-F7E7-5E4E-05CD-9EDAF0873180}"/>
          </ac:spMkLst>
        </pc:spChg>
        <pc:spChg chg="del">
          <ac:chgData name="Gitta Kovács" userId="a4af5a30d1293c66" providerId="LiveId" clId="{81B217E6-1ACF-45FE-A6A8-9EA94CC6DBCB}" dt="2023-09-21T09:50:14.820" v="658" actId="478"/>
          <ac:spMkLst>
            <pc:docMk/>
            <pc:sldMk cId="2253438220" sldId="363"/>
            <ac:spMk id="16" creationId="{0BC90307-33FF-E753-38F5-22FF704617EF}"/>
          </ac:spMkLst>
        </pc:spChg>
        <pc:spChg chg="del">
          <ac:chgData name="Gitta Kovács" userId="a4af5a30d1293c66" providerId="LiveId" clId="{81B217E6-1ACF-45FE-A6A8-9EA94CC6DBCB}" dt="2023-09-21T09:50:14.820" v="658" actId="478"/>
          <ac:spMkLst>
            <pc:docMk/>
            <pc:sldMk cId="2253438220" sldId="363"/>
            <ac:spMk id="17" creationId="{6BE30098-F54D-1B28-DEA8-F64ABF4F581F}"/>
          </ac:spMkLst>
        </pc:spChg>
        <pc:spChg chg="del">
          <ac:chgData name="Gitta Kovács" userId="a4af5a30d1293c66" providerId="LiveId" clId="{81B217E6-1ACF-45FE-A6A8-9EA94CC6DBCB}" dt="2023-09-21T09:50:14.820" v="658" actId="478"/>
          <ac:spMkLst>
            <pc:docMk/>
            <pc:sldMk cId="2253438220" sldId="363"/>
            <ac:spMk id="18" creationId="{552082F2-E244-EECD-F090-1AD33944636F}"/>
          </ac:spMkLst>
        </pc:spChg>
        <pc:spChg chg="del">
          <ac:chgData name="Gitta Kovács" userId="a4af5a30d1293c66" providerId="LiveId" clId="{81B217E6-1ACF-45FE-A6A8-9EA94CC6DBCB}" dt="2023-09-21T09:50:14.820" v="658" actId="478"/>
          <ac:spMkLst>
            <pc:docMk/>
            <pc:sldMk cId="2253438220" sldId="363"/>
            <ac:spMk id="19" creationId="{3B51D9F0-35E3-5DBB-71E2-90358D641302}"/>
          </ac:spMkLst>
        </pc:spChg>
        <pc:spChg chg="del">
          <ac:chgData name="Gitta Kovács" userId="a4af5a30d1293c66" providerId="LiveId" clId="{81B217E6-1ACF-45FE-A6A8-9EA94CC6DBCB}" dt="2023-09-21T09:50:14.820" v="658" actId="478"/>
          <ac:spMkLst>
            <pc:docMk/>
            <pc:sldMk cId="2253438220" sldId="363"/>
            <ac:spMk id="20" creationId="{868E85EC-5E53-1ED0-2531-92734008CBDE}"/>
          </ac:spMkLst>
        </pc:spChg>
        <pc:spChg chg="add mod">
          <ac:chgData name="Gitta Kovács" userId="a4af5a30d1293c66" providerId="LiveId" clId="{81B217E6-1ACF-45FE-A6A8-9EA94CC6DBCB}" dt="2023-09-21T10:05:51.236" v="1226" actId="1076"/>
          <ac:spMkLst>
            <pc:docMk/>
            <pc:sldMk cId="2253438220" sldId="363"/>
            <ac:spMk id="21" creationId="{D57C58E7-1172-231E-ADA5-D93D9F19CB0F}"/>
          </ac:spMkLst>
        </pc:spChg>
        <pc:spChg chg="add mod">
          <ac:chgData name="Gitta Kovács" userId="a4af5a30d1293c66" providerId="LiveId" clId="{81B217E6-1ACF-45FE-A6A8-9EA94CC6DBCB}" dt="2023-09-21T10:05:51.236" v="1226" actId="1076"/>
          <ac:spMkLst>
            <pc:docMk/>
            <pc:sldMk cId="2253438220" sldId="363"/>
            <ac:spMk id="22" creationId="{59FD0FB0-7E12-0311-AF1D-94F5FBB684EC}"/>
          </ac:spMkLst>
        </pc:spChg>
        <pc:spChg chg="add mod">
          <ac:chgData name="Gitta Kovács" userId="a4af5a30d1293c66" providerId="LiveId" clId="{81B217E6-1ACF-45FE-A6A8-9EA94CC6DBCB}" dt="2023-09-21T10:05:51.236" v="1226" actId="1076"/>
          <ac:spMkLst>
            <pc:docMk/>
            <pc:sldMk cId="2253438220" sldId="363"/>
            <ac:spMk id="23" creationId="{D0FCDBE5-BEBF-838E-1889-7F52EC6DB3F5}"/>
          </ac:spMkLst>
        </pc:spChg>
        <pc:grpChg chg="del">
          <ac:chgData name="Gitta Kovács" userId="a4af5a30d1293c66" providerId="LiveId" clId="{81B217E6-1ACF-45FE-A6A8-9EA94CC6DBCB}" dt="2023-09-21T09:50:14.820" v="658" actId="478"/>
          <ac:grpSpMkLst>
            <pc:docMk/>
            <pc:sldMk cId="2253438220" sldId="363"/>
            <ac:grpSpMk id="6" creationId="{019DD0F8-D376-40AA-B6B8-D6AD7EE71C1D}"/>
          </ac:grpSpMkLst>
        </pc:grpChg>
      </pc:sldChg>
      <pc:sldChg chg="add del">
        <pc:chgData name="Gitta Kovács" userId="a4af5a30d1293c66" providerId="LiveId" clId="{81B217E6-1ACF-45FE-A6A8-9EA94CC6DBCB}" dt="2023-09-21T10:09:46.440" v="1237" actId="2696"/>
        <pc:sldMkLst>
          <pc:docMk/>
          <pc:sldMk cId="716071426" sldId="364"/>
        </pc:sldMkLst>
      </pc:sldChg>
      <pc:sldChg chg="delSp modSp add mod">
        <pc:chgData name="Gitta Kovács" userId="a4af5a30d1293c66" providerId="LiveId" clId="{81B217E6-1ACF-45FE-A6A8-9EA94CC6DBCB}" dt="2023-09-21T09:55:49.516" v="1020" actId="1076"/>
        <pc:sldMkLst>
          <pc:docMk/>
          <pc:sldMk cId="2209001521" sldId="365"/>
        </pc:sldMkLst>
        <pc:spChg chg="mod">
          <ac:chgData name="Gitta Kovács" userId="a4af5a30d1293c66" providerId="LiveId" clId="{81B217E6-1ACF-45FE-A6A8-9EA94CC6DBCB}" dt="2023-09-21T09:55:49.516" v="1020" actId="1076"/>
          <ac:spMkLst>
            <pc:docMk/>
            <pc:sldMk cId="2209001521" sldId="365"/>
            <ac:spMk id="4" creationId="{1DF8EF26-7AD5-4E7F-95B3-9A57CF80C483}"/>
          </ac:spMkLst>
        </pc:spChg>
        <pc:spChg chg="del">
          <ac:chgData name="Gitta Kovács" userId="a4af5a30d1293c66" providerId="LiveId" clId="{81B217E6-1ACF-45FE-A6A8-9EA94CC6DBCB}" dt="2023-09-21T09:55:43.038" v="1018" actId="478"/>
          <ac:spMkLst>
            <pc:docMk/>
            <pc:sldMk cId="2209001521" sldId="365"/>
            <ac:spMk id="5" creationId="{BADEB2CA-D11F-4CA5-BC5A-6C38FF4BF392}"/>
          </ac:spMkLst>
        </pc:spChg>
        <pc:grpChg chg="mod">
          <ac:chgData name="Gitta Kovács" userId="a4af5a30d1293c66" providerId="LiveId" clId="{81B217E6-1ACF-45FE-A6A8-9EA94CC6DBCB}" dt="2023-09-21T09:55:46.743" v="1019" actId="1076"/>
          <ac:grpSpMkLst>
            <pc:docMk/>
            <pc:sldMk cId="2209001521" sldId="365"/>
            <ac:grpSpMk id="6" creationId="{019DD0F8-D376-40AA-B6B8-D6AD7EE71C1D}"/>
          </ac:grpSpMkLst>
        </pc:grpChg>
      </pc:sldChg>
      <pc:sldChg chg="modSp add mod">
        <pc:chgData name="Gitta Kovács" userId="a4af5a30d1293c66" providerId="LiveId" clId="{81B217E6-1ACF-45FE-A6A8-9EA94CC6DBCB}" dt="2023-09-21T09:56:17.390" v="1044" actId="20577"/>
        <pc:sldMkLst>
          <pc:docMk/>
          <pc:sldMk cId="3086195256" sldId="366"/>
        </pc:sldMkLst>
        <pc:spChg chg="mod">
          <ac:chgData name="Gitta Kovács" userId="a4af5a30d1293c66" providerId="LiveId" clId="{81B217E6-1ACF-45FE-A6A8-9EA94CC6DBCB}" dt="2023-09-21T09:56:17.390" v="1044" actId="20577"/>
          <ac:spMkLst>
            <pc:docMk/>
            <pc:sldMk cId="3086195256" sldId="366"/>
            <ac:spMk id="4" creationId="{1DF8EF26-7AD5-4E7F-95B3-9A57CF80C483}"/>
          </ac:spMkLst>
        </pc:spChg>
        <pc:grpChg chg="mod">
          <ac:chgData name="Gitta Kovács" userId="a4af5a30d1293c66" providerId="LiveId" clId="{81B217E6-1ACF-45FE-A6A8-9EA94CC6DBCB}" dt="2023-09-21T09:56:12.472" v="1023" actId="14100"/>
          <ac:grpSpMkLst>
            <pc:docMk/>
            <pc:sldMk cId="3086195256" sldId="366"/>
            <ac:grpSpMk id="6" creationId="{019DD0F8-D376-40AA-B6B8-D6AD7EE71C1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C0344B-AC7D-4ED3-9B6A-87AC0AED83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9031DEF-FF07-4EBA-8ED1-D0BCE0761541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302444-772F-483F-ACAB-5A9C92AD5477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5234474-8C82-40C3-9FD2-F258748BA7A5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2F1F70-9D94-415E-8C46-EDF5C4984FE0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3F7301-A477-40EF-9888-0BA3A79388FA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FA8A02-80B9-4432-9D97-44E1953BCB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B2FC88-F8FF-4413-A1B6-B10C498CE3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694BF1-D6CF-4DF3-80FC-66870192B0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A2441A-C748-4A6E-B742-C7F08B3278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A6A1C4-8A67-4AD0-BF7E-B11D0DE8AA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6153FA0-B2D8-4185-8303-DC5F52D49755}"/>
              </a:ext>
            </a:extLst>
          </p:cNvPr>
          <p:cNvSpPr/>
          <p:nvPr userDrawn="1"/>
        </p:nvSpPr>
        <p:spPr>
          <a:xfrm rot="2667893" flipH="1">
            <a:off x="10119165" y="-273779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AEB5086-875A-4688-92B3-190D08AA4642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380160-AECC-47E6-85E4-FFEFA3F7DE47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0C9D9E-F3D9-4EBB-8B09-BB47A6DD1283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FB9E627-7B3D-47F4-BB4D-5A605146F05C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249B86-648D-48FA-8877-D382384744EC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B2076F-5914-43A6-B6E2-C12E17527647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C33403A-633F-4793-B88B-CBA67B2FBC5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42674E-12BC-47E2-847D-2ACCB9FBFC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BE6A9E-F017-4255-B65B-5FEC7E98707A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1F078A8-67B9-4A84-9820-60757D5289A4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AA798C-DB24-41C7-8E75-EC0919B35340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ircle: Hollow 40">
            <a:extLst>
              <a:ext uri="{FF2B5EF4-FFF2-40B4-BE49-F238E27FC236}">
                <a16:creationId xmlns:a16="http://schemas.microsoft.com/office/drawing/2014/main" id="{EA082264-5EC6-4CC1-88A9-BEC5F0AF0249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2" name="Circle: Hollow 41">
            <a:extLst>
              <a:ext uri="{FF2B5EF4-FFF2-40B4-BE49-F238E27FC236}">
                <a16:creationId xmlns:a16="http://schemas.microsoft.com/office/drawing/2014/main" id="{34144E29-CDC9-4AA5-80F5-DCFE62CC10EE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3" name="Circle: Hollow 42">
            <a:extLst>
              <a:ext uri="{FF2B5EF4-FFF2-40B4-BE49-F238E27FC236}">
                <a16:creationId xmlns:a16="http://schemas.microsoft.com/office/drawing/2014/main" id="{3EE5E573-CFB1-4FDA-BC71-E3177FF65AC5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4" name="Circle: Hollow 43">
            <a:extLst>
              <a:ext uri="{FF2B5EF4-FFF2-40B4-BE49-F238E27FC236}">
                <a16:creationId xmlns:a16="http://schemas.microsoft.com/office/drawing/2014/main" id="{2545132D-7DFA-4E99-B999-C874A3AE4346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5" name="Circle: Hollow 44">
            <a:extLst>
              <a:ext uri="{FF2B5EF4-FFF2-40B4-BE49-F238E27FC236}">
                <a16:creationId xmlns:a16="http://schemas.microsoft.com/office/drawing/2014/main" id="{5E4A93A8-43B8-40CC-B7C1-A269E692B4BC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6" name="Circle: Hollow 45">
            <a:extLst>
              <a:ext uri="{FF2B5EF4-FFF2-40B4-BE49-F238E27FC236}">
                <a16:creationId xmlns:a16="http://schemas.microsoft.com/office/drawing/2014/main" id="{F553A87B-8EA3-4E93-BEC3-99C80394ECBF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7" name="Circle: Hollow 46">
            <a:extLst>
              <a:ext uri="{FF2B5EF4-FFF2-40B4-BE49-F238E27FC236}">
                <a16:creationId xmlns:a16="http://schemas.microsoft.com/office/drawing/2014/main" id="{B996B81B-56CB-43A7-8D1C-78B31EFF008C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25B0A6D1-13EB-4000-903A-6A86440CEE9A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36722" y="-1474805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570153-C99E-4B26-82EA-4D60EBADE7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8D842ED-2A50-490F-9D8F-5A7A0BC1BF4E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B08A64-4846-4840-93E5-978D148692F3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FF50F6-3501-485B-834A-405857C18273}"/>
              </a:ext>
            </a:extLst>
          </p:cNvPr>
          <p:cNvSpPr/>
          <p:nvPr userDrawn="1"/>
        </p:nvSpPr>
        <p:spPr>
          <a:xfrm>
            <a:off x="5691858" y="1899196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70317B-DB8E-4506-B700-82E6417CBE17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0E0FC3-6240-4E8C-BFB4-767103E5D4F1}"/>
              </a:ext>
            </a:extLst>
          </p:cNvPr>
          <p:cNvSpPr/>
          <p:nvPr userDrawn="1"/>
        </p:nvSpPr>
        <p:spPr>
          <a:xfrm rot="2667893" flipH="1">
            <a:off x="5236457" y="-196119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57DB93-D307-4B5E-A1BC-C10366E34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9" y="254556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8DD6B6-D8E9-4A86-A72B-4017D3FD2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3021" y="768919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258D4-D060-475A-80EE-B57A268FB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238F26-7F9A-4681-877F-FB59377E4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089" y="766159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84A2B-59B7-41CB-999A-2503EDC5E0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BEFC76D-A263-423F-A00E-0C2BD735FA57}"/>
              </a:ext>
            </a:extLst>
          </p:cNvPr>
          <p:cNvSpPr/>
          <p:nvPr userDrawn="1"/>
        </p:nvSpPr>
        <p:spPr>
          <a:xfrm rot="2667893" flipH="1">
            <a:off x="4087347" y="-82615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9CF90B-63EC-41A4-A8FB-8591169906A3}"/>
              </a:ext>
            </a:extLst>
          </p:cNvPr>
          <p:cNvSpPr/>
          <p:nvPr userDrawn="1"/>
        </p:nvSpPr>
        <p:spPr>
          <a:xfrm rot="2667893" flipH="1">
            <a:off x="10792037" y="14637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923018-100F-48D6-9357-EF6182D4E362}"/>
              </a:ext>
            </a:extLst>
          </p:cNvPr>
          <p:cNvSpPr/>
          <p:nvPr userDrawn="1"/>
        </p:nvSpPr>
        <p:spPr>
          <a:xfrm rot="13518210" flipH="1">
            <a:off x="-709100" y="1818990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A5C63A5-A956-4975-BE57-E5D2FFC7AAD0}"/>
              </a:ext>
            </a:extLst>
          </p:cNvPr>
          <p:cNvSpPr/>
          <p:nvPr userDrawn="1"/>
        </p:nvSpPr>
        <p:spPr>
          <a:xfrm rot="2703270">
            <a:off x="2969266" y="-43109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C8725-79DC-46D5-8046-3A2B3D182B9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10B0BBE-109E-4BED-87FC-F3E24FBE759A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99D944C-A170-4CDA-B15A-2F6BF0E17BA7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3DE633-761A-4BAB-93E2-7B600274B848}"/>
              </a:ext>
            </a:extLst>
          </p:cNvPr>
          <p:cNvSpPr/>
          <p:nvPr userDrawn="1"/>
        </p:nvSpPr>
        <p:spPr>
          <a:xfrm rot="2703270">
            <a:off x="526462" y="796957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70AD3B4-CEC8-411F-9D94-877F77DAC9EE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E131EB8-39E4-41BF-98BB-7DB1D831D231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440F163-EEBD-45E2-B9CE-AC0895CEBBD7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6EB995D7-7622-4898-A83F-5D49216F330B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4FEC7A35-C293-4B8B-B17E-834481764110}"/>
              </a:ext>
            </a:extLst>
          </p:cNvPr>
          <p:cNvSpPr/>
          <p:nvPr userDrawn="1"/>
        </p:nvSpPr>
        <p:spPr>
          <a:xfrm>
            <a:off x="5602302" y="304846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3F45E4-764B-4572-8BAB-470999FA8FF9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3088A284-9BB9-41CF-A07D-1F6B3920F6F1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DC4F64F6-FD57-493C-8CE0-5EE42CB91D09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D07D33E-FF6F-4B67-B6D1-2202E3A6B746}"/>
              </a:ext>
            </a:extLst>
          </p:cNvPr>
          <p:cNvSpPr/>
          <p:nvPr userDrawn="1"/>
        </p:nvSpPr>
        <p:spPr>
          <a:xfrm>
            <a:off x="9600735" y="639804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ircle: Hollow 29">
            <a:extLst>
              <a:ext uri="{FF2B5EF4-FFF2-40B4-BE49-F238E27FC236}">
                <a16:creationId xmlns:a16="http://schemas.microsoft.com/office/drawing/2014/main" id="{28A2FC17-9B72-48D6-BDA4-B1163A48A4FA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8ED3B6-D72B-47BE-B445-B08D66212043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77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0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24CEC-148A-4867-BDC6-300D7F5E3749}"/>
              </a:ext>
            </a:extLst>
          </p:cNvPr>
          <p:cNvGrpSpPr/>
          <p:nvPr/>
        </p:nvGrpSpPr>
        <p:grpSpPr>
          <a:xfrm>
            <a:off x="3322346" y="1529522"/>
            <a:ext cx="5729344" cy="3514872"/>
            <a:chOff x="4256329" y="2284729"/>
            <a:chExt cx="4591050" cy="28165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CD4D0CD-9252-4CAE-B221-C578E6194D42}"/>
                </a:ext>
              </a:extLst>
            </p:cNvPr>
            <p:cNvSpPr/>
            <p:nvPr userDrawn="1"/>
          </p:nvSpPr>
          <p:spPr>
            <a:xfrm>
              <a:off x="4256329" y="2284729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EAA3C4-8248-42B0-B37F-518DDC060487}"/>
                </a:ext>
              </a:extLst>
            </p:cNvPr>
            <p:cNvSpPr/>
            <p:nvPr userDrawn="1"/>
          </p:nvSpPr>
          <p:spPr>
            <a:xfrm>
              <a:off x="4424890" y="2486341"/>
              <a:ext cx="4253929" cy="241332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423473F-8DA2-4D98-B1AC-6F5ACD4DDE30}"/>
              </a:ext>
            </a:extLst>
          </p:cNvPr>
          <p:cNvSpPr txBox="1"/>
          <p:nvPr/>
        </p:nvSpPr>
        <p:spPr>
          <a:xfrm>
            <a:off x="2943654" y="1957322"/>
            <a:ext cx="6304085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altLang="ko-KR" sz="4800" dirty="0">
                <a:solidFill>
                  <a:schemeClr val="bg1"/>
                </a:solidFill>
                <a:cs typeface="Arial" pitchFamily="34" charset="0"/>
              </a:rPr>
              <a:t>2023 /24</a:t>
            </a:r>
            <a:endParaRPr lang="en-US" altLang="ko-KR" sz="48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hu-HU" altLang="ko-KR" sz="4800" dirty="0">
                <a:solidFill>
                  <a:schemeClr val="bg1"/>
                </a:solidFill>
                <a:cs typeface="Arial" pitchFamily="34" charset="0"/>
              </a:rPr>
              <a:t>IKT tanterv</a:t>
            </a:r>
            <a:endParaRPr lang="ko-KR" altLang="en-US" sz="4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0175CE-6A79-479A-822A-511AC43730F6}"/>
              </a:ext>
            </a:extLst>
          </p:cNvPr>
          <p:cNvSpPr txBox="1"/>
          <p:nvPr/>
        </p:nvSpPr>
        <p:spPr>
          <a:xfrm>
            <a:off x="2943654" y="3738543"/>
            <a:ext cx="63040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altLang="ko-KR" sz="2000" dirty="0">
                <a:solidFill>
                  <a:schemeClr val="bg1"/>
                </a:solidFill>
                <a:cs typeface="Arial" pitchFamily="34" charset="0"/>
              </a:rPr>
              <a:t>Kovács Gitta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1" name="Graphic 1">
            <a:extLst>
              <a:ext uri="{FF2B5EF4-FFF2-40B4-BE49-F238E27FC236}">
                <a16:creationId xmlns:a16="http://schemas.microsoft.com/office/drawing/2014/main" id="{4F3B04F5-36D8-444B-96C6-2E1D82566AB0}"/>
              </a:ext>
            </a:extLst>
          </p:cNvPr>
          <p:cNvGrpSpPr/>
          <p:nvPr/>
        </p:nvGrpSpPr>
        <p:grpSpPr>
          <a:xfrm>
            <a:off x="10540792" y="6354504"/>
            <a:ext cx="1583846" cy="407025"/>
            <a:chOff x="28575" y="1871662"/>
            <a:chExt cx="12134850" cy="3118484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E5B7740-1161-4814-8F05-E393D37360BD}"/>
                </a:ext>
              </a:extLst>
            </p:cNvPr>
            <p:cNvSpPr/>
            <p:nvPr/>
          </p:nvSpPr>
          <p:spPr>
            <a:xfrm>
              <a:off x="28575" y="1871662"/>
              <a:ext cx="12134850" cy="3118484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3" name="Graphic 1">
              <a:extLst>
                <a:ext uri="{FF2B5EF4-FFF2-40B4-BE49-F238E27FC236}">
                  <a16:creationId xmlns:a16="http://schemas.microsoft.com/office/drawing/2014/main" id="{A7A0164A-61C6-4D3F-B0A0-50B3C1CEF6E7}"/>
                </a:ext>
              </a:extLst>
            </p:cNvPr>
            <p:cNvGrpSpPr/>
            <p:nvPr/>
          </p:nvGrpSpPr>
          <p:grpSpPr>
            <a:xfrm>
              <a:off x="1795462" y="2549841"/>
              <a:ext cx="8943975" cy="1763077"/>
              <a:chOff x="1795462" y="2549841"/>
              <a:chExt cx="8943975" cy="1763077"/>
            </a:xfrm>
            <a:grpFill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6A89C81-5851-41D7-AC27-247D12446878}"/>
                  </a:ext>
                </a:extLst>
              </p:cNvPr>
              <p:cNvSpPr/>
              <p:nvPr/>
            </p:nvSpPr>
            <p:spPr>
              <a:xfrm>
                <a:off x="5654992" y="2549841"/>
                <a:ext cx="3864292" cy="1695450"/>
              </a:xfrm>
              <a:custGeom>
                <a:avLst/>
                <a:gdLst>
                  <a:gd name="connsiteX0" fmla="*/ 1693545 w 3864292"/>
                  <a:gd name="connsiteY0" fmla="*/ 286703 h 1695450"/>
                  <a:gd name="connsiteX1" fmla="*/ 1693545 w 3864292"/>
                  <a:gd name="connsiteY1" fmla="*/ 767715 h 1695450"/>
                  <a:gd name="connsiteX2" fmla="*/ 1858327 w 3864292"/>
                  <a:gd name="connsiteY2" fmla="*/ 767715 h 1695450"/>
                  <a:gd name="connsiteX3" fmla="*/ 2096452 w 3864292"/>
                  <a:gd name="connsiteY3" fmla="*/ 741045 h 1695450"/>
                  <a:gd name="connsiteX4" fmla="*/ 2190750 w 3864292"/>
                  <a:gd name="connsiteY4" fmla="*/ 658178 h 1695450"/>
                  <a:gd name="connsiteX5" fmla="*/ 2225040 w 3864292"/>
                  <a:gd name="connsiteY5" fmla="*/ 526733 h 1695450"/>
                  <a:gd name="connsiteX6" fmla="*/ 2177415 w 3864292"/>
                  <a:gd name="connsiteY6" fmla="*/ 374333 h 1695450"/>
                  <a:gd name="connsiteX7" fmla="*/ 2056447 w 3864292"/>
                  <a:gd name="connsiteY7" fmla="*/ 299085 h 1695450"/>
                  <a:gd name="connsiteX8" fmla="*/ 1839277 w 3864292"/>
                  <a:gd name="connsiteY8" fmla="*/ 287655 h 1695450"/>
                  <a:gd name="connsiteX9" fmla="*/ 1693545 w 3864292"/>
                  <a:gd name="connsiteY9" fmla="*/ 287655 h 1695450"/>
                  <a:gd name="connsiteX10" fmla="*/ 301943 w 3864292"/>
                  <a:gd name="connsiteY10" fmla="*/ 286703 h 1695450"/>
                  <a:gd name="connsiteX11" fmla="*/ 301943 w 3864292"/>
                  <a:gd name="connsiteY11" fmla="*/ 767715 h 1695450"/>
                  <a:gd name="connsiteX12" fmla="*/ 466725 w 3864292"/>
                  <a:gd name="connsiteY12" fmla="*/ 767715 h 1695450"/>
                  <a:gd name="connsiteX13" fmla="*/ 704850 w 3864292"/>
                  <a:gd name="connsiteY13" fmla="*/ 741045 h 1695450"/>
                  <a:gd name="connsiteX14" fmla="*/ 799147 w 3864292"/>
                  <a:gd name="connsiteY14" fmla="*/ 658178 h 1695450"/>
                  <a:gd name="connsiteX15" fmla="*/ 833438 w 3864292"/>
                  <a:gd name="connsiteY15" fmla="*/ 526733 h 1695450"/>
                  <a:gd name="connsiteX16" fmla="*/ 785813 w 3864292"/>
                  <a:gd name="connsiteY16" fmla="*/ 374333 h 1695450"/>
                  <a:gd name="connsiteX17" fmla="*/ 664845 w 3864292"/>
                  <a:gd name="connsiteY17" fmla="*/ 299085 h 1695450"/>
                  <a:gd name="connsiteX18" fmla="*/ 447675 w 3864292"/>
                  <a:gd name="connsiteY18" fmla="*/ 287655 h 1695450"/>
                  <a:gd name="connsiteX19" fmla="*/ 301943 w 3864292"/>
                  <a:gd name="connsiteY19" fmla="*/ 287655 h 1695450"/>
                  <a:gd name="connsiteX20" fmla="*/ 2676525 w 3864292"/>
                  <a:gd name="connsiteY20" fmla="*/ 0 h 1695450"/>
                  <a:gd name="connsiteX21" fmla="*/ 3864293 w 3864292"/>
                  <a:gd name="connsiteY21" fmla="*/ 0 h 1695450"/>
                  <a:gd name="connsiteX22" fmla="*/ 3864293 w 3864292"/>
                  <a:gd name="connsiteY22" fmla="*/ 286703 h 1695450"/>
                  <a:gd name="connsiteX23" fmla="*/ 3422333 w 3864292"/>
                  <a:gd name="connsiteY23" fmla="*/ 286703 h 1695450"/>
                  <a:gd name="connsiteX24" fmla="*/ 3422333 w 3864292"/>
                  <a:gd name="connsiteY24" fmla="*/ 1695450 h 1695450"/>
                  <a:gd name="connsiteX25" fmla="*/ 3120390 w 3864292"/>
                  <a:gd name="connsiteY25" fmla="*/ 1695450 h 1695450"/>
                  <a:gd name="connsiteX26" fmla="*/ 3120390 w 3864292"/>
                  <a:gd name="connsiteY26" fmla="*/ 286703 h 1695450"/>
                  <a:gd name="connsiteX27" fmla="*/ 2676525 w 3864292"/>
                  <a:gd name="connsiteY27" fmla="*/ 286703 h 1695450"/>
                  <a:gd name="connsiteX28" fmla="*/ 2676525 w 3864292"/>
                  <a:gd name="connsiteY28" fmla="*/ 0 h 1695450"/>
                  <a:gd name="connsiteX29" fmla="*/ 2676525 w 3864292"/>
                  <a:gd name="connsiteY29" fmla="*/ 0 h 1695450"/>
                  <a:gd name="connsiteX30" fmla="*/ 1392555 w 3864292"/>
                  <a:gd name="connsiteY30" fmla="*/ 0 h 1695450"/>
                  <a:gd name="connsiteX31" fmla="*/ 1876425 w 3864292"/>
                  <a:gd name="connsiteY31" fmla="*/ 0 h 1695450"/>
                  <a:gd name="connsiteX32" fmla="*/ 2235518 w 3864292"/>
                  <a:gd name="connsiteY32" fmla="*/ 25718 h 1695450"/>
                  <a:gd name="connsiteX33" fmla="*/ 2450783 w 3864292"/>
                  <a:gd name="connsiteY33" fmla="*/ 191453 h 1695450"/>
                  <a:gd name="connsiteX34" fmla="*/ 2537460 w 3864292"/>
                  <a:gd name="connsiteY34" fmla="*/ 521970 h 1695450"/>
                  <a:gd name="connsiteX35" fmla="*/ 2487930 w 3864292"/>
                  <a:gd name="connsiteY35" fmla="*/ 784860 h 1695450"/>
                  <a:gd name="connsiteX36" fmla="*/ 2361247 w 3864292"/>
                  <a:gd name="connsiteY36" fmla="*/ 951548 h 1695450"/>
                  <a:gd name="connsiteX37" fmla="*/ 2205038 w 3864292"/>
                  <a:gd name="connsiteY37" fmla="*/ 1031558 h 1695450"/>
                  <a:gd name="connsiteX38" fmla="*/ 1891665 w 3864292"/>
                  <a:gd name="connsiteY38" fmla="*/ 1055370 h 1695450"/>
                  <a:gd name="connsiteX39" fmla="*/ 1694497 w 3864292"/>
                  <a:gd name="connsiteY39" fmla="*/ 1055370 h 1695450"/>
                  <a:gd name="connsiteX40" fmla="*/ 1694497 w 3864292"/>
                  <a:gd name="connsiteY40" fmla="*/ 1694498 h 1695450"/>
                  <a:gd name="connsiteX41" fmla="*/ 1392555 w 3864292"/>
                  <a:gd name="connsiteY41" fmla="*/ 1694498 h 1695450"/>
                  <a:gd name="connsiteX42" fmla="*/ 1392555 w 3864292"/>
                  <a:gd name="connsiteY42" fmla="*/ 0 h 1695450"/>
                  <a:gd name="connsiteX43" fmla="*/ 1392555 w 3864292"/>
                  <a:gd name="connsiteY43" fmla="*/ 0 h 1695450"/>
                  <a:gd name="connsiteX44" fmla="*/ 0 w 3864292"/>
                  <a:gd name="connsiteY44" fmla="*/ 0 h 1695450"/>
                  <a:gd name="connsiteX45" fmla="*/ 483870 w 3864292"/>
                  <a:gd name="connsiteY45" fmla="*/ 0 h 1695450"/>
                  <a:gd name="connsiteX46" fmla="*/ 842963 w 3864292"/>
                  <a:gd name="connsiteY46" fmla="*/ 25718 h 1695450"/>
                  <a:gd name="connsiteX47" fmla="*/ 1058227 w 3864292"/>
                  <a:gd name="connsiteY47" fmla="*/ 191453 h 1695450"/>
                  <a:gd name="connsiteX48" fmla="*/ 1144905 w 3864292"/>
                  <a:gd name="connsiteY48" fmla="*/ 521970 h 1695450"/>
                  <a:gd name="connsiteX49" fmla="*/ 1095375 w 3864292"/>
                  <a:gd name="connsiteY49" fmla="*/ 784860 h 1695450"/>
                  <a:gd name="connsiteX50" fmla="*/ 968693 w 3864292"/>
                  <a:gd name="connsiteY50" fmla="*/ 951548 h 1695450"/>
                  <a:gd name="connsiteX51" fmla="*/ 812482 w 3864292"/>
                  <a:gd name="connsiteY51" fmla="*/ 1031558 h 1695450"/>
                  <a:gd name="connsiteX52" fmla="*/ 499110 w 3864292"/>
                  <a:gd name="connsiteY52" fmla="*/ 1055370 h 1695450"/>
                  <a:gd name="connsiteX53" fmla="*/ 301943 w 3864292"/>
                  <a:gd name="connsiteY53" fmla="*/ 1055370 h 1695450"/>
                  <a:gd name="connsiteX54" fmla="*/ 301943 w 3864292"/>
                  <a:gd name="connsiteY54" fmla="*/ 1694498 h 1695450"/>
                  <a:gd name="connsiteX55" fmla="*/ 0 w 3864292"/>
                  <a:gd name="connsiteY55" fmla="*/ 1694498 h 1695450"/>
                  <a:gd name="connsiteX56" fmla="*/ 0 w 3864292"/>
                  <a:gd name="connsiteY56" fmla="*/ 0 h 1695450"/>
                  <a:gd name="connsiteX57" fmla="*/ 0 w 3864292"/>
                  <a:gd name="connsiteY57" fmla="*/ 0 h 1695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3864292" h="1695450">
                    <a:moveTo>
                      <a:pt x="1693545" y="286703"/>
                    </a:moveTo>
                    <a:lnTo>
                      <a:pt x="1693545" y="767715"/>
                    </a:lnTo>
                    <a:lnTo>
                      <a:pt x="1858327" y="767715"/>
                    </a:lnTo>
                    <a:cubicBezTo>
                      <a:pt x="1977390" y="767715"/>
                      <a:pt x="2056447" y="759143"/>
                      <a:pt x="2096452" y="741045"/>
                    </a:cubicBezTo>
                    <a:cubicBezTo>
                      <a:pt x="2136458" y="722948"/>
                      <a:pt x="2167890" y="695325"/>
                      <a:pt x="2190750" y="658178"/>
                    </a:cubicBezTo>
                    <a:cubicBezTo>
                      <a:pt x="2213610" y="620078"/>
                      <a:pt x="2225040" y="576263"/>
                      <a:pt x="2225040" y="526733"/>
                    </a:cubicBezTo>
                    <a:cubicBezTo>
                      <a:pt x="2225040" y="464820"/>
                      <a:pt x="2208847" y="414338"/>
                      <a:pt x="2177415" y="374333"/>
                    </a:cubicBezTo>
                    <a:cubicBezTo>
                      <a:pt x="2145030" y="334328"/>
                      <a:pt x="2105025" y="309563"/>
                      <a:pt x="2056447" y="299085"/>
                    </a:cubicBezTo>
                    <a:cubicBezTo>
                      <a:pt x="2020252" y="291465"/>
                      <a:pt x="1947863" y="287655"/>
                      <a:pt x="1839277" y="287655"/>
                    </a:cubicBezTo>
                    <a:lnTo>
                      <a:pt x="1693545" y="287655"/>
                    </a:lnTo>
                    <a:close/>
                    <a:moveTo>
                      <a:pt x="301943" y="286703"/>
                    </a:moveTo>
                    <a:lnTo>
                      <a:pt x="301943" y="767715"/>
                    </a:lnTo>
                    <a:lnTo>
                      <a:pt x="466725" y="767715"/>
                    </a:lnTo>
                    <a:cubicBezTo>
                      <a:pt x="585788" y="767715"/>
                      <a:pt x="664845" y="759143"/>
                      <a:pt x="704850" y="741045"/>
                    </a:cubicBezTo>
                    <a:cubicBezTo>
                      <a:pt x="744855" y="722948"/>
                      <a:pt x="776288" y="695325"/>
                      <a:pt x="799147" y="658178"/>
                    </a:cubicBezTo>
                    <a:cubicBezTo>
                      <a:pt x="822007" y="620078"/>
                      <a:pt x="833438" y="576263"/>
                      <a:pt x="833438" y="526733"/>
                    </a:cubicBezTo>
                    <a:cubicBezTo>
                      <a:pt x="833438" y="464820"/>
                      <a:pt x="817245" y="414338"/>
                      <a:pt x="785813" y="374333"/>
                    </a:cubicBezTo>
                    <a:cubicBezTo>
                      <a:pt x="753427" y="334328"/>
                      <a:pt x="713422" y="309563"/>
                      <a:pt x="664845" y="299085"/>
                    </a:cubicBezTo>
                    <a:cubicBezTo>
                      <a:pt x="628650" y="291465"/>
                      <a:pt x="556260" y="287655"/>
                      <a:pt x="447675" y="287655"/>
                    </a:cubicBezTo>
                    <a:lnTo>
                      <a:pt x="301943" y="287655"/>
                    </a:lnTo>
                    <a:close/>
                    <a:moveTo>
                      <a:pt x="2676525" y="0"/>
                    </a:moveTo>
                    <a:lnTo>
                      <a:pt x="3864293" y="0"/>
                    </a:lnTo>
                    <a:lnTo>
                      <a:pt x="3864293" y="286703"/>
                    </a:lnTo>
                    <a:lnTo>
                      <a:pt x="3422333" y="286703"/>
                    </a:lnTo>
                    <a:lnTo>
                      <a:pt x="3422333" y="1695450"/>
                    </a:lnTo>
                    <a:lnTo>
                      <a:pt x="3120390" y="1695450"/>
                    </a:lnTo>
                    <a:lnTo>
                      <a:pt x="3120390" y="286703"/>
                    </a:lnTo>
                    <a:lnTo>
                      <a:pt x="2676525" y="286703"/>
                    </a:lnTo>
                    <a:lnTo>
                      <a:pt x="2676525" y="0"/>
                    </a:lnTo>
                    <a:lnTo>
                      <a:pt x="2676525" y="0"/>
                    </a:lnTo>
                    <a:close/>
                    <a:moveTo>
                      <a:pt x="1392555" y="0"/>
                    </a:moveTo>
                    <a:lnTo>
                      <a:pt x="1876425" y="0"/>
                    </a:lnTo>
                    <a:cubicBezTo>
                      <a:pt x="2060257" y="0"/>
                      <a:pt x="2179320" y="8573"/>
                      <a:pt x="2235518" y="25718"/>
                    </a:cubicBezTo>
                    <a:cubicBezTo>
                      <a:pt x="2321243" y="51435"/>
                      <a:pt x="2392680" y="106680"/>
                      <a:pt x="2450783" y="191453"/>
                    </a:cubicBezTo>
                    <a:cubicBezTo>
                      <a:pt x="2508885" y="276225"/>
                      <a:pt x="2537460" y="386715"/>
                      <a:pt x="2537460" y="521970"/>
                    </a:cubicBezTo>
                    <a:cubicBezTo>
                      <a:pt x="2537460" y="625793"/>
                      <a:pt x="2521268" y="713423"/>
                      <a:pt x="2487930" y="784860"/>
                    </a:cubicBezTo>
                    <a:cubicBezTo>
                      <a:pt x="2454593" y="855345"/>
                      <a:pt x="2412683" y="911543"/>
                      <a:pt x="2361247" y="951548"/>
                    </a:cubicBezTo>
                    <a:cubicBezTo>
                      <a:pt x="2309813" y="991553"/>
                      <a:pt x="2257425" y="1019175"/>
                      <a:pt x="2205038" y="1031558"/>
                    </a:cubicBezTo>
                    <a:cubicBezTo>
                      <a:pt x="2132647" y="1047750"/>
                      <a:pt x="2028825" y="1055370"/>
                      <a:pt x="1891665" y="1055370"/>
                    </a:cubicBezTo>
                    <a:lnTo>
                      <a:pt x="1694497" y="1055370"/>
                    </a:lnTo>
                    <a:lnTo>
                      <a:pt x="1694497" y="1694498"/>
                    </a:lnTo>
                    <a:lnTo>
                      <a:pt x="1392555" y="1694498"/>
                    </a:lnTo>
                    <a:lnTo>
                      <a:pt x="1392555" y="0"/>
                    </a:lnTo>
                    <a:lnTo>
                      <a:pt x="1392555" y="0"/>
                    </a:lnTo>
                    <a:close/>
                    <a:moveTo>
                      <a:pt x="0" y="0"/>
                    </a:moveTo>
                    <a:lnTo>
                      <a:pt x="483870" y="0"/>
                    </a:lnTo>
                    <a:cubicBezTo>
                      <a:pt x="667702" y="0"/>
                      <a:pt x="786765" y="8573"/>
                      <a:pt x="842963" y="25718"/>
                    </a:cubicBezTo>
                    <a:cubicBezTo>
                      <a:pt x="928688" y="51435"/>
                      <a:pt x="1000125" y="106680"/>
                      <a:pt x="1058227" y="191453"/>
                    </a:cubicBezTo>
                    <a:cubicBezTo>
                      <a:pt x="1116330" y="276225"/>
                      <a:pt x="1144905" y="386715"/>
                      <a:pt x="1144905" y="521970"/>
                    </a:cubicBezTo>
                    <a:cubicBezTo>
                      <a:pt x="1144905" y="625793"/>
                      <a:pt x="1128713" y="713423"/>
                      <a:pt x="1095375" y="784860"/>
                    </a:cubicBezTo>
                    <a:cubicBezTo>
                      <a:pt x="1062038" y="855345"/>
                      <a:pt x="1020127" y="911543"/>
                      <a:pt x="968693" y="951548"/>
                    </a:cubicBezTo>
                    <a:cubicBezTo>
                      <a:pt x="917257" y="991553"/>
                      <a:pt x="864870" y="1019175"/>
                      <a:pt x="812482" y="1031558"/>
                    </a:cubicBezTo>
                    <a:cubicBezTo>
                      <a:pt x="740093" y="1047750"/>
                      <a:pt x="636270" y="1055370"/>
                      <a:pt x="499110" y="1055370"/>
                    </a:cubicBezTo>
                    <a:lnTo>
                      <a:pt x="301943" y="1055370"/>
                    </a:lnTo>
                    <a:lnTo>
                      <a:pt x="301943" y="1694498"/>
                    </a:lnTo>
                    <a:lnTo>
                      <a:pt x="0" y="169449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grpSp>
            <p:nvGrpSpPr>
              <p:cNvPr id="35" name="Graphic 1">
                <a:extLst>
                  <a:ext uri="{FF2B5EF4-FFF2-40B4-BE49-F238E27FC236}">
                    <a16:creationId xmlns:a16="http://schemas.microsoft.com/office/drawing/2014/main" id="{8BA2FF58-1C5B-4679-8245-F2E2B318FDA8}"/>
                  </a:ext>
                </a:extLst>
              </p:cNvPr>
              <p:cNvGrpSpPr/>
              <p:nvPr/>
            </p:nvGrpSpPr>
            <p:grpSpPr>
              <a:xfrm>
                <a:off x="1795462" y="2615564"/>
                <a:ext cx="8943975" cy="1697354"/>
                <a:chOff x="1795462" y="2615564"/>
                <a:chExt cx="8943975" cy="1697354"/>
              </a:xfrm>
              <a:grpFill/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3D454AD-EEAD-4B77-8888-DA4FD2E45661}"/>
                    </a:ext>
                  </a:extLst>
                </p:cNvPr>
                <p:cNvSpPr/>
                <p:nvPr/>
              </p:nvSpPr>
              <p:spPr>
                <a:xfrm>
                  <a:off x="1795462" y="2615564"/>
                  <a:ext cx="1414462" cy="1697354"/>
                </a:xfrm>
                <a:custGeom>
                  <a:avLst/>
                  <a:gdLst>
                    <a:gd name="connsiteX0" fmla="*/ 1288732 w 1414462"/>
                    <a:gd name="connsiteY0" fmla="*/ 1835468 h 1835467"/>
                    <a:gd name="connsiteX1" fmla="*/ 689610 w 1414462"/>
                    <a:gd name="connsiteY1" fmla="*/ 365760 h 1835467"/>
                    <a:gd name="connsiteX2" fmla="*/ 126683 w 1414462"/>
                    <a:gd name="connsiteY2" fmla="*/ 1798320 h 1835467"/>
                    <a:gd name="connsiteX3" fmla="*/ 0 w 1414462"/>
                    <a:gd name="connsiteY3" fmla="*/ 1747838 h 1835467"/>
                    <a:gd name="connsiteX4" fmla="*/ 687705 w 1414462"/>
                    <a:gd name="connsiteY4" fmla="*/ 0 h 1835467"/>
                    <a:gd name="connsiteX5" fmla="*/ 1414463 w 1414462"/>
                    <a:gd name="connsiteY5" fmla="*/ 1784985 h 1835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4462" h="1835467">
                      <a:moveTo>
                        <a:pt x="1288732" y="1835468"/>
                      </a:moveTo>
                      <a:lnTo>
                        <a:pt x="689610" y="365760"/>
                      </a:lnTo>
                      <a:lnTo>
                        <a:pt x="126683" y="1798320"/>
                      </a:lnTo>
                      <a:lnTo>
                        <a:pt x="0" y="1747838"/>
                      </a:lnTo>
                      <a:lnTo>
                        <a:pt x="687705" y="0"/>
                      </a:lnTo>
                      <a:lnTo>
                        <a:pt x="1414463" y="1784985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  <p:grpSp>
              <p:nvGrpSpPr>
                <p:cNvPr id="37" name="Graphic 1">
                  <a:extLst>
                    <a:ext uri="{FF2B5EF4-FFF2-40B4-BE49-F238E27FC236}">
                      <a16:creationId xmlns:a16="http://schemas.microsoft.com/office/drawing/2014/main" id="{5FC0F542-DB1E-4A6C-BACB-C56FA9981EA9}"/>
                    </a:ext>
                  </a:extLst>
                </p:cNvPr>
                <p:cNvGrpSpPr/>
                <p:nvPr/>
              </p:nvGrpSpPr>
              <p:grpSpPr>
                <a:xfrm>
                  <a:off x="3416617" y="2615564"/>
                  <a:ext cx="7322820" cy="1697354"/>
                  <a:chOff x="3416617" y="2615564"/>
                  <a:chExt cx="7322820" cy="1697354"/>
                </a:xfrm>
                <a:grpFill/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58930E97-990E-4879-B538-0E1A39286F3B}"/>
                      </a:ext>
                    </a:extLst>
                  </p:cNvPr>
                  <p:cNvSpPr/>
                  <p:nvPr/>
                </p:nvSpPr>
                <p:spPr>
                  <a:xfrm>
                    <a:off x="3416617" y="2615564"/>
                    <a:ext cx="815339" cy="1697354"/>
                  </a:xfrm>
                  <a:custGeom>
                    <a:avLst/>
                    <a:gdLst>
                      <a:gd name="connsiteX0" fmla="*/ 815340 w 815339"/>
                      <a:gd name="connsiteY0" fmla="*/ 1697355 h 1697354"/>
                      <a:gd name="connsiteX1" fmla="*/ 0 w 815339"/>
                      <a:gd name="connsiteY1" fmla="*/ 1697355 h 1697354"/>
                      <a:gd name="connsiteX2" fmla="*/ 37147 w 815339"/>
                      <a:gd name="connsiteY2" fmla="*/ 0 h 1697354"/>
                      <a:gd name="connsiteX3" fmla="*/ 172402 w 815339"/>
                      <a:gd name="connsiteY3" fmla="*/ 3810 h 1697354"/>
                      <a:gd name="connsiteX4" fmla="*/ 139065 w 815339"/>
                      <a:gd name="connsiteY4" fmla="*/ 1561148 h 1697354"/>
                      <a:gd name="connsiteX5" fmla="*/ 815340 w 815339"/>
                      <a:gd name="connsiteY5" fmla="*/ 1561148 h 16973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15339" h="1697354">
                        <a:moveTo>
                          <a:pt x="815340" y="1697355"/>
                        </a:moveTo>
                        <a:lnTo>
                          <a:pt x="0" y="1697355"/>
                        </a:lnTo>
                        <a:lnTo>
                          <a:pt x="37147" y="0"/>
                        </a:lnTo>
                        <a:lnTo>
                          <a:pt x="172402" y="3810"/>
                        </a:lnTo>
                        <a:lnTo>
                          <a:pt x="139065" y="1561148"/>
                        </a:lnTo>
                        <a:lnTo>
                          <a:pt x="815340" y="1561148"/>
                        </a:ln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39" name="Graphic 1">
                    <a:extLst>
                      <a:ext uri="{FF2B5EF4-FFF2-40B4-BE49-F238E27FC236}">
                        <a16:creationId xmlns:a16="http://schemas.microsoft.com/office/drawing/2014/main" id="{DE42F5D4-6927-49EC-9E70-AE11C079A114}"/>
                      </a:ext>
                    </a:extLst>
                  </p:cNvPr>
                  <p:cNvGrpSpPr/>
                  <p:nvPr/>
                </p:nvGrpSpPr>
                <p:grpSpPr>
                  <a:xfrm>
                    <a:off x="4501515" y="2615564"/>
                    <a:ext cx="6237922" cy="1697354"/>
                    <a:chOff x="4501515" y="2615564"/>
                    <a:chExt cx="6237922" cy="1697354"/>
                  </a:xfrm>
                  <a:grpFill/>
                </p:grpSpPr>
                <p:sp>
                  <p:nvSpPr>
                    <p:cNvPr id="40" name="Freeform: Shape 39">
                      <a:extLst>
                        <a:ext uri="{FF2B5EF4-FFF2-40B4-BE49-F238E27FC236}">
                          <a16:creationId xmlns:a16="http://schemas.microsoft.com/office/drawing/2014/main" id="{A12E5489-557B-4E66-9519-BD04906A35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01515" y="2615564"/>
                      <a:ext cx="882967" cy="1697354"/>
                    </a:xfrm>
                    <a:custGeom>
                      <a:avLst/>
                      <a:gdLst>
                        <a:gd name="connsiteX0" fmla="*/ 882967 w 882967"/>
                        <a:gd name="connsiteY0" fmla="*/ 1697355 h 1697354"/>
                        <a:gd name="connsiteX1" fmla="*/ 0 w 882967"/>
                        <a:gd name="connsiteY1" fmla="*/ 1697355 h 1697354"/>
                        <a:gd name="connsiteX2" fmla="*/ 40005 w 882967"/>
                        <a:gd name="connsiteY2" fmla="*/ 0 h 1697354"/>
                        <a:gd name="connsiteX3" fmla="*/ 175260 w 882967"/>
                        <a:gd name="connsiteY3" fmla="*/ 3810 h 1697354"/>
                        <a:gd name="connsiteX4" fmla="*/ 138113 w 882967"/>
                        <a:gd name="connsiteY4" fmla="*/ 1561148 h 1697354"/>
                        <a:gd name="connsiteX5" fmla="*/ 882967 w 882967"/>
                        <a:gd name="connsiteY5" fmla="*/ 1561148 h 1697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82967" h="1697354">
                          <a:moveTo>
                            <a:pt x="882967" y="1697355"/>
                          </a:moveTo>
                          <a:lnTo>
                            <a:pt x="0" y="1697355"/>
                          </a:lnTo>
                          <a:lnTo>
                            <a:pt x="40005" y="0"/>
                          </a:lnTo>
                          <a:lnTo>
                            <a:pt x="175260" y="3810"/>
                          </a:lnTo>
                          <a:lnTo>
                            <a:pt x="138113" y="1561148"/>
                          </a:lnTo>
                          <a:lnTo>
                            <a:pt x="882967" y="1561148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1" name="Freeform: Shape 40">
                      <a:extLst>
                        <a:ext uri="{FF2B5EF4-FFF2-40B4-BE49-F238E27FC236}">
                          <a16:creationId xmlns:a16="http://schemas.microsoft.com/office/drawing/2014/main" id="{52D2ED18-6A7E-479E-89EC-A10EF87E0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80194" y="3837621"/>
                      <a:ext cx="1559242" cy="407670"/>
                    </a:xfrm>
                    <a:custGeom>
                      <a:avLst/>
                      <a:gdLst>
                        <a:gd name="connsiteX0" fmla="*/ 0 w 1559242"/>
                        <a:gd name="connsiteY0" fmla="*/ 324803 h 407670"/>
                        <a:gd name="connsiteX1" fmla="*/ 88582 w 1559242"/>
                        <a:gd name="connsiteY1" fmla="*/ 324803 h 407670"/>
                        <a:gd name="connsiteX2" fmla="*/ 88582 w 1559242"/>
                        <a:gd name="connsiteY2" fmla="*/ 400050 h 407670"/>
                        <a:gd name="connsiteX3" fmla="*/ 0 w 1559242"/>
                        <a:gd name="connsiteY3" fmla="*/ 400050 h 407670"/>
                        <a:gd name="connsiteX4" fmla="*/ 0 w 1559242"/>
                        <a:gd name="connsiteY4" fmla="*/ 324803 h 407670"/>
                        <a:gd name="connsiteX5" fmla="*/ 0 w 1559242"/>
                        <a:gd name="connsiteY5" fmla="*/ 324803 h 407670"/>
                        <a:gd name="connsiteX6" fmla="*/ 851535 w 1559242"/>
                        <a:gd name="connsiteY6" fmla="*/ 68580 h 407670"/>
                        <a:gd name="connsiteX7" fmla="*/ 758190 w 1559242"/>
                        <a:gd name="connsiteY7" fmla="*/ 101918 h 407670"/>
                        <a:gd name="connsiteX8" fmla="*/ 722947 w 1559242"/>
                        <a:gd name="connsiteY8" fmla="*/ 203835 h 407670"/>
                        <a:gd name="connsiteX9" fmla="*/ 759143 w 1559242"/>
                        <a:gd name="connsiteY9" fmla="*/ 304800 h 407670"/>
                        <a:gd name="connsiteX10" fmla="*/ 851535 w 1559242"/>
                        <a:gd name="connsiteY10" fmla="*/ 339090 h 407670"/>
                        <a:gd name="connsiteX11" fmla="*/ 942976 w 1559242"/>
                        <a:gd name="connsiteY11" fmla="*/ 304800 h 407670"/>
                        <a:gd name="connsiteX12" fmla="*/ 979170 w 1559242"/>
                        <a:gd name="connsiteY12" fmla="*/ 201930 h 407670"/>
                        <a:gd name="connsiteX13" fmla="*/ 943928 w 1559242"/>
                        <a:gd name="connsiteY13" fmla="*/ 100965 h 407670"/>
                        <a:gd name="connsiteX14" fmla="*/ 851535 w 1559242"/>
                        <a:gd name="connsiteY14" fmla="*/ 68580 h 407670"/>
                        <a:gd name="connsiteX15" fmla="*/ 851535 w 1559242"/>
                        <a:gd name="connsiteY15" fmla="*/ 68580 h 407670"/>
                        <a:gd name="connsiteX16" fmla="*/ 1113472 w 1559242"/>
                        <a:gd name="connsiteY16" fmla="*/ 6668 h 407670"/>
                        <a:gd name="connsiteX17" fmla="*/ 1252538 w 1559242"/>
                        <a:gd name="connsiteY17" fmla="*/ 6668 h 407670"/>
                        <a:gd name="connsiteX18" fmla="*/ 1336357 w 1559242"/>
                        <a:gd name="connsiteY18" fmla="*/ 275273 h 407670"/>
                        <a:gd name="connsiteX19" fmla="*/ 1419226 w 1559242"/>
                        <a:gd name="connsiteY19" fmla="*/ 6668 h 407670"/>
                        <a:gd name="connsiteX20" fmla="*/ 1559243 w 1559242"/>
                        <a:gd name="connsiteY20" fmla="*/ 6668 h 407670"/>
                        <a:gd name="connsiteX21" fmla="*/ 1559243 w 1559242"/>
                        <a:gd name="connsiteY21" fmla="*/ 400050 h 407670"/>
                        <a:gd name="connsiteX22" fmla="*/ 1472565 w 1559242"/>
                        <a:gd name="connsiteY22" fmla="*/ 400050 h 407670"/>
                        <a:gd name="connsiteX23" fmla="*/ 1472565 w 1559242"/>
                        <a:gd name="connsiteY23" fmla="*/ 90488 h 407670"/>
                        <a:gd name="connsiteX24" fmla="*/ 1381126 w 1559242"/>
                        <a:gd name="connsiteY24" fmla="*/ 400050 h 407670"/>
                        <a:gd name="connsiteX25" fmla="*/ 1291590 w 1559242"/>
                        <a:gd name="connsiteY25" fmla="*/ 400050 h 407670"/>
                        <a:gd name="connsiteX26" fmla="*/ 1200151 w 1559242"/>
                        <a:gd name="connsiteY26" fmla="*/ 90488 h 407670"/>
                        <a:gd name="connsiteX27" fmla="*/ 1200151 w 1559242"/>
                        <a:gd name="connsiteY27" fmla="*/ 400050 h 407670"/>
                        <a:gd name="connsiteX28" fmla="*/ 1113472 w 1559242"/>
                        <a:gd name="connsiteY28" fmla="*/ 400050 h 407670"/>
                        <a:gd name="connsiteX29" fmla="*/ 1113472 w 1559242"/>
                        <a:gd name="connsiteY29" fmla="*/ 6668 h 407670"/>
                        <a:gd name="connsiteX30" fmla="*/ 1113472 w 1559242"/>
                        <a:gd name="connsiteY30" fmla="*/ 6668 h 407670"/>
                        <a:gd name="connsiteX31" fmla="*/ 850582 w 1559242"/>
                        <a:gd name="connsiteY31" fmla="*/ 0 h 407670"/>
                        <a:gd name="connsiteX32" fmla="*/ 1013460 w 1559242"/>
                        <a:gd name="connsiteY32" fmla="*/ 54293 h 407670"/>
                        <a:gd name="connsiteX33" fmla="*/ 1074420 w 1559242"/>
                        <a:gd name="connsiteY33" fmla="*/ 203835 h 407670"/>
                        <a:gd name="connsiteX34" fmla="*/ 1013460 w 1559242"/>
                        <a:gd name="connsiteY34" fmla="*/ 352425 h 407670"/>
                        <a:gd name="connsiteX35" fmla="*/ 850582 w 1559242"/>
                        <a:gd name="connsiteY35" fmla="*/ 405765 h 407670"/>
                        <a:gd name="connsiteX36" fmla="*/ 686753 w 1559242"/>
                        <a:gd name="connsiteY36" fmla="*/ 352425 h 407670"/>
                        <a:gd name="connsiteX37" fmla="*/ 625793 w 1559242"/>
                        <a:gd name="connsiteY37" fmla="*/ 204788 h 407670"/>
                        <a:gd name="connsiteX38" fmla="*/ 646747 w 1559242"/>
                        <a:gd name="connsiteY38" fmla="*/ 103823 h 407670"/>
                        <a:gd name="connsiteX39" fmla="*/ 689610 w 1559242"/>
                        <a:gd name="connsiteY39" fmla="*/ 49530 h 407670"/>
                        <a:gd name="connsiteX40" fmla="*/ 749618 w 1559242"/>
                        <a:gd name="connsiteY40" fmla="*/ 14288 h 407670"/>
                        <a:gd name="connsiteX41" fmla="*/ 850582 w 1559242"/>
                        <a:gd name="connsiteY41" fmla="*/ 0 h 407670"/>
                        <a:gd name="connsiteX42" fmla="*/ 850582 w 1559242"/>
                        <a:gd name="connsiteY42" fmla="*/ 0 h 407670"/>
                        <a:gd name="connsiteX43" fmla="*/ 376238 w 1559242"/>
                        <a:gd name="connsiteY43" fmla="*/ 0 h 407670"/>
                        <a:gd name="connsiteX44" fmla="*/ 513398 w 1559242"/>
                        <a:gd name="connsiteY44" fmla="*/ 42863 h 407670"/>
                        <a:gd name="connsiteX45" fmla="*/ 561023 w 1559242"/>
                        <a:gd name="connsiteY45" fmla="*/ 115253 h 407670"/>
                        <a:gd name="connsiteX46" fmla="*/ 468630 w 1559242"/>
                        <a:gd name="connsiteY46" fmla="*/ 134303 h 407670"/>
                        <a:gd name="connsiteX47" fmla="*/ 434340 w 1559242"/>
                        <a:gd name="connsiteY47" fmla="*/ 85725 h 407670"/>
                        <a:gd name="connsiteX48" fmla="*/ 371475 w 1559242"/>
                        <a:gd name="connsiteY48" fmla="*/ 67628 h 407670"/>
                        <a:gd name="connsiteX49" fmla="*/ 288607 w 1559242"/>
                        <a:gd name="connsiteY49" fmla="*/ 99060 h 407670"/>
                        <a:gd name="connsiteX50" fmla="*/ 256223 w 1559242"/>
                        <a:gd name="connsiteY50" fmla="*/ 200978 h 407670"/>
                        <a:gd name="connsiteX51" fmla="*/ 287655 w 1559242"/>
                        <a:gd name="connsiteY51" fmla="*/ 307658 h 407670"/>
                        <a:gd name="connsiteX52" fmla="*/ 369570 w 1559242"/>
                        <a:gd name="connsiteY52" fmla="*/ 339090 h 407670"/>
                        <a:gd name="connsiteX53" fmla="*/ 433388 w 1559242"/>
                        <a:gd name="connsiteY53" fmla="*/ 319088 h 407670"/>
                        <a:gd name="connsiteX54" fmla="*/ 471488 w 1559242"/>
                        <a:gd name="connsiteY54" fmla="*/ 256223 h 407670"/>
                        <a:gd name="connsiteX55" fmla="*/ 561975 w 1559242"/>
                        <a:gd name="connsiteY55" fmla="*/ 280988 h 407670"/>
                        <a:gd name="connsiteX56" fmla="*/ 492443 w 1559242"/>
                        <a:gd name="connsiteY56" fmla="*/ 376238 h 407670"/>
                        <a:gd name="connsiteX57" fmla="*/ 369570 w 1559242"/>
                        <a:gd name="connsiteY57" fmla="*/ 407670 h 407670"/>
                        <a:gd name="connsiteX58" fmla="*/ 218123 w 1559242"/>
                        <a:gd name="connsiteY58" fmla="*/ 354330 h 407670"/>
                        <a:gd name="connsiteX59" fmla="*/ 159068 w 1559242"/>
                        <a:gd name="connsiteY59" fmla="*/ 207645 h 407670"/>
                        <a:gd name="connsiteX60" fmla="*/ 218123 w 1559242"/>
                        <a:gd name="connsiteY60" fmla="*/ 55245 h 407670"/>
                        <a:gd name="connsiteX61" fmla="*/ 376238 w 1559242"/>
                        <a:gd name="connsiteY61" fmla="*/ 0 h 407670"/>
                        <a:gd name="connsiteX62" fmla="*/ 376238 w 1559242"/>
                        <a:gd name="connsiteY62" fmla="*/ 0 h 4076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</a:cxnLst>
                      <a:rect l="l" t="t" r="r" b="b"/>
                      <a:pathLst>
                        <a:path w="1559242" h="407670">
                          <a:moveTo>
                            <a:pt x="0" y="324803"/>
                          </a:moveTo>
                          <a:lnTo>
                            <a:pt x="88582" y="324803"/>
                          </a:lnTo>
                          <a:lnTo>
                            <a:pt x="88582" y="400050"/>
                          </a:lnTo>
                          <a:lnTo>
                            <a:pt x="0" y="400050"/>
                          </a:lnTo>
                          <a:lnTo>
                            <a:pt x="0" y="324803"/>
                          </a:lnTo>
                          <a:lnTo>
                            <a:pt x="0" y="324803"/>
                          </a:lnTo>
                          <a:close/>
                          <a:moveTo>
                            <a:pt x="851535" y="68580"/>
                          </a:moveTo>
                          <a:cubicBezTo>
                            <a:pt x="813435" y="68580"/>
                            <a:pt x="782003" y="80010"/>
                            <a:pt x="758190" y="101918"/>
                          </a:cubicBezTo>
                          <a:cubicBezTo>
                            <a:pt x="734378" y="124778"/>
                            <a:pt x="722947" y="158115"/>
                            <a:pt x="722947" y="203835"/>
                          </a:cubicBezTo>
                          <a:cubicBezTo>
                            <a:pt x="722947" y="248603"/>
                            <a:pt x="735330" y="281940"/>
                            <a:pt x="759143" y="304800"/>
                          </a:cubicBezTo>
                          <a:cubicBezTo>
                            <a:pt x="782955" y="327660"/>
                            <a:pt x="814388" y="339090"/>
                            <a:pt x="851535" y="339090"/>
                          </a:cubicBezTo>
                          <a:cubicBezTo>
                            <a:pt x="888682" y="339090"/>
                            <a:pt x="919163" y="327660"/>
                            <a:pt x="942976" y="304800"/>
                          </a:cubicBezTo>
                          <a:cubicBezTo>
                            <a:pt x="966788" y="281940"/>
                            <a:pt x="979170" y="247650"/>
                            <a:pt x="979170" y="201930"/>
                          </a:cubicBezTo>
                          <a:cubicBezTo>
                            <a:pt x="979170" y="157163"/>
                            <a:pt x="967740" y="122873"/>
                            <a:pt x="943928" y="100965"/>
                          </a:cubicBezTo>
                          <a:cubicBezTo>
                            <a:pt x="920115" y="79058"/>
                            <a:pt x="889635" y="68580"/>
                            <a:pt x="851535" y="68580"/>
                          </a:cubicBezTo>
                          <a:lnTo>
                            <a:pt x="851535" y="68580"/>
                          </a:lnTo>
                          <a:close/>
                          <a:moveTo>
                            <a:pt x="1113472" y="6668"/>
                          </a:moveTo>
                          <a:lnTo>
                            <a:pt x="1252538" y="6668"/>
                          </a:lnTo>
                          <a:lnTo>
                            <a:pt x="1336357" y="275273"/>
                          </a:lnTo>
                          <a:lnTo>
                            <a:pt x="1419226" y="6668"/>
                          </a:lnTo>
                          <a:lnTo>
                            <a:pt x="1559243" y="6668"/>
                          </a:lnTo>
                          <a:lnTo>
                            <a:pt x="1559243" y="400050"/>
                          </a:lnTo>
                          <a:lnTo>
                            <a:pt x="1472565" y="400050"/>
                          </a:lnTo>
                          <a:lnTo>
                            <a:pt x="1472565" y="90488"/>
                          </a:lnTo>
                          <a:lnTo>
                            <a:pt x="1381126" y="400050"/>
                          </a:lnTo>
                          <a:lnTo>
                            <a:pt x="1291590" y="400050"/>
                          </a:lnTo>
                          <a:lnTo>
                            <a:pt x="1200151" y="90488"/>
                          </a:lnTo>
                          <a:lnTo>
                            <a:pt x="1200151" y="400050"/>
                          </a:lnTo>
                          <a:lnTo>
                            <a:pt x="1113472" y="400050"/>
                          </a:lnTo>
                          <a:lnTo>
                            <a:pt x="1113472" y="6668"/>
                          </a:lnTo>
                          <a:lnTo>
                            <a:pt x="1113472" y="6668"/>
                          </a:lnTo>
                          <a:close/>
                          <a:moveTo>
                            <a:pt x="850582" y="0"/>
                          </a:moveTo>
                          <a:cubicBezTo>
                            <a:pt x="918210" y="0"/>
                            <a:pt x="973455" y="18098"/>
                            <a:pt x="1013460" y="54293"/>
                          </a:cubicBezTo>
                          <a:cubicBezTo>
                            <a:pt x="1054418" y="90488"/>
                            <a:pt x="1074420" y="140018"/>
                            <a:pt x="1074420" y="203835"/>
                          </a:cubicBezTo>
                          <a:cubicBezTo>
                            <a:pt x="1074420" y="267653"/>
                            <a:pt x="1054418" y="317183"/>
                            <a:pt x="1013460" y="352425"/>
                          </a:cubicBezTo>
                          <a:cubicBezTo>
                            <a:pt x="972503" y="388620"/>
                            <a:pt x="919163" y="405765"/>
                            <a:pt x="850582" y="405765"/>
                          </a:cubicBezTo>
                          <a:cubicBezTo>
                            <a:pt x="782003" y="405765"/>
                            <a:pt x="727710" y="387668"/>
                            <a:pt x="686753" y="352425"/>
                          </a:cubicBezTo>
                          <a:cubicBezTo>
                            <a:pt x="645795" y="317183"/>
                            <a:pt x="625793" y="267653"/>
                            <a:pt x="625793" y="204788"/>
                          </a:cubicBezTo>
                          <a:cubicBezTo>
                            <a:pt x="625793" y="164783"/>
                            <a:pt x="632460" y="131445"/>
                            <a:pt x="646747" y="103823"/>
                          </a:cubicBezTo>
                          <a:cubicBezTo>
                            <a:pt x="657226" y="83820"/>
                            <a:pt x="671513" y="65723"/>
                            <a:pt x="689610" y="49530"/>
                          </a:cubicBezTo>
                          <a:cubicBezTo>
                            <a:pt x="707707" y="33338"/>
                            <a:pt x="727710" y="21908"/>
                            <a:pt x="749618" y="14288"/>
                          </a:cubicBezTo>
                          <a:cubicBezTo>
                            <a:pt x="779145" y="5715"/>
                            <a:pt x="812482" y="0"/>
                            <a:pt x="850582" y="0"/>
                          </a:cubicBezTo>
                          <a:lnTo>
                            <a:pt x="850582" y="0"/>
                          </a:lnTo>
                          <a:close/>
                          <a:moveTo>
                            <a:pt x="376238" y="0"/>
                          </a:moveTo>
                          <a:cubicBezTo>
                            <a:pt x="432435" y="0"/>
                            <a:pt x="478155" y="14288"/>
                            <a:pt x="513398" y="42863"/>
                          </a:cubicBezTo>
                          <a:cubicBezTo>
                            <a:pt x="534353" y="60008"/>
                            <a:pt x="550545" y="83820"/>
                            <a:pt x="561023" y="115253"/>
                          </a:cubicBezTo>
                          <a:lnTo>
                            <a:pt x="468630" y="134303"/>
                          </a:lnTo>
                          <a:cubicBezTo>
                            <a:pt x="462915" y="114300"/>
                            <a:pt x="451485" y="98108"/>
                            <a:pt x="434340" y="85725"/>
                          </a:cubicBezTo>
                          <a:cubicBezTo>
                            <a:pt x="417195" y="74295"/>
                            <a:pt x="396240" y="67628"/>
                            <a:pt x="371475" y="67628"/>
                          </a:cubicBezTo>
                          <a:cubicBezTo>
                            <a:pt x="337185" y="67628"/>
                            <a:pt x="309563" y="78105"/>
                            <a:pt x="288607" y="99060"/>
                          </a:cubicBezTo>
                          <a:cubicBezTo>
                            <a:pt x="267653" y="120015"/>
                            <a:pt x="256223" y="154305"/>
                            <a:pt x="256223" y="200978"/>
                          </a:cubicBezTo>
                          <a:cubicBezTo>
                            <a:pt x="256223" y="250508"/>
                            <a:pt x="266700" y="285750"/>
                            <a:pt x="287655" y="307658"/>
                          </a:cubicBezTo>
                          <a:cubicBezTo>
                            <a:pt x="308610" y="328613"/>
                            <a:pt x="336232" y="339090"/>
                            <a:pt x="369570" y="339090"/>
                          </a:cubicBezTo>
                          <a:cubicBezTo>
                            <a:pt x="394335" y="339090"/>
                            <a:pt x="415290" y="332423"/>
                            <a:pt x="433388" y="319088"/>
                          </a:cubicBezTo>
                          <a:cubicBezTo>
                            <a:pt x="451485" y="305753"/>
                            <a:pt x="463868" y="284798"/>
                            <a:pt x="471488" y="256223"/>
                          </a:cubicBezTo>
                          <a:lnTo>
                            <a:pt x="561975" y="280988"/>
                          </a:lnTo>
                          <a:cubicBezTo>
                            <a:pt x="547688" y="323850"/>
                            <a:pt x="524828" y="356235"/>
                            <a:pt x="492443" y="376238"/>
                          </a:cubicBezTo>
                          <a:cubicBezTo>
                            <a:pt x="460057" y="397193"/>
                            <a:pt x="419100" y="407670"/>
                            <a:pt x="369570" y="407670"/>
                          </a:cubicBezTo>
                          <a:cubicBezTo>
                            <a:pt x="308610" y="407670"/>
                            <a:pt x="258128" y="389573"/>
                            <a:pt x="218123" y="354330"/>
                          </a:cubicBezTo>
                          <a:cubicBezTo>
                            <a:pt x="179070" y="319088"/>
                            <a:pt x="159068" y="269558"/>
                            <a:pt x="159068" y="207645"/>
                          </a:cubicBezTo>
                          <a:cubicBezTo>
                            <a:pt x="159068" y="141923"/>
                            <a:pt x="179070" y="91440"/>
                            <a:pt x="218123" y="55245"/>
                          </a:cubicBezTo>
                          <a:cubicBezTo>
                            <a:pt x="257175" y="19050"/>
                            <a:pt x="311468" y="0"/>
                            <a:pt x="376238" y="0"/>
                          </a:cubicBezTo>
                          <a:lnTo>
                            <a:pt x="376238" y="0"/>
                          </a:ln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3762006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9DD0F8-D376-40AA-B6B8-D6AD7EE71C1D}"/>
              </a:ext>
            </a:extLst>
          </p:cNvPr>
          <p:cNvGrpSpPr/>
          <p:nvPr/>
        </p:nvGrpSpPr>
        <p:grpSpPr>
          <a:xfrm>
            <a:off x="3074309" y="306502"/>
            <a:ext cx="5729344" cy="1950452"/>
            <a:chOff x="3952875" y="2284730"/>
            <a:chExt cx="4591050" cy="28165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6D144-96D9-4609-96FE-F185AF81B67B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BFA5EE-206B-42C6-9F3B-0C3FFBDC7ECD}"/>
                </a:ext>
              </a:extLst>
            </p:cNvPr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5400" dirty="0"/>
                <a:t>Óratervek</a:t>
              </a:r>
              <a:endParaRPr lang="en-US" sz="5400" dirty="0"/>
            </a:p>
          </p:txBody>
        </p:sp>
      </p:grpSp>
      <p:sp>
        <p:nvSpPr>
          <p:cNvPr id="2" name="Oval 4">
            <a:extLst>
              <a:ext uri="{FF2B5EF4-FFF2-40B4-BE49-F238E27FC236}">
                <a16:creationId xmlns:a16="http://schemas.microsoft.com/office/drawing/2014/main" id="{47D7936B-8991-A4D8-96F6-E38D86E474AC}"/>
              </a:ext>
            </a:extLst>
          </p:cNvPr>
          <p:cNvSpPr/>
          <p:nvPr/>
        </p:nvSpPr>
        <p:spPr>
          <a:xfrm>
            <a:off x="799340" y="2743537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13.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Oval 18">
            <a:extLst>
              <a:ext uri="{FF2B5EF4-FFF2-40B4-BE49-F238E27FC236}">
                <a16:creationId xmlns:a16="http://schemas.microsoft.com/office/drawing/2014/main" id="{08DE9F6F-580D-0475-22A1-26AFA8EDC58E}"/>
              </a:ext>
            </a:extLst>
          </p:cNvPr>
          <p:cNvSpPr/>
          <p:nvPr/>
        </p:nvSpPr>
        <p:spPr>
          <a:xfrm>
            <a:off x="4338047" y="2743537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15.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F36FC2C5-567D-332C-74E4-7F5A98FA6910}"/>
              </a:ext>
            </a:extLst>
          </p:cNvPr>
          <p:cNvSpPr/>
          <p:nvPr/>
        </p:nvSpPr>
        <p:spPr>
          <a:xfrm>
            <a:off x="4338047" y="4971548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16.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FD07702B-6772-15C3-CDB4-0BC64C3FFAD6}"/>
              </a:ext>
            </a:extLst>
          </p:cNvPr>
          <p:cNvSpPr/>
          <p:nvPr/>
        </p:nvSpPr>
        <p:spPr>
          <a:xfrm>
            <a:off x="799340" y="4971548"/>
            <a:ext cx="754393" cy="75439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14.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0A4384FF-E8B4-AF51-5426-85942490BB26}"/>
              </a:ext>
            </a:extLst>
          </p:cNvPr>
          <p:cNvSpPr/>
          <p:nvPr/>
        </p:nvSpPr>
        <p:spPr>
          <a:xfrm>
            <a:off x="8049260" y="2743537"/>
            <a:ext cx="754393" cy="754393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17.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Oval 19">
            <a:extLst>
              <a:ext uri="{FF2B5EF4-FFF2-40B4-BE49-F238E27FC236}">
                <a16:creationId xmlns:a16="http://schemas.microsoft.com/office/drawing/2014/main" id="{9B81CB81-BAC7-6A69-E88F-64D26409A669}"/>
              </a:ext>
            </a:extLst>
          </p:cNvPr>
          <p:cNvSpPr/>
          <p:nvPr/>
        </p:nvSpPr>
        <p:spPr>
          <a:xfrm>
            <a:off x="8049260" y="4971548"/>
            <a:ext cx="754393" cy="754393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18.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698C1CA-F7E7-5E4E-05CD-9EDAF0873180}"/>
              </a:ext>
            </a:extLst>
          </p:cNvPr>
          <p:cNvSpPr txBox="1"/>
          <p:nvPr/>
        </p:nvSpPr>
        <p:spPr>
          <a:xfrm>
            <a:off x="1553733" y="2809096"/>
            <a:ext cx="2784314" cy="1200329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12.15. – </a:t>
            </a:r>
            <a:r>
              <a:rPr lang="hu-HU" sz="1800" i="0" dirty="0">
                <a:effectLst/>
                <a:latin typeface="Arial" panose="020B0604020202020204" pitchFamily="34" charset="0"/>
              </a:rPr>
              <a:t>Egyéni prezentációk (Prezentációk és értékelés – </a:t>
            </a:r>
            <a:r>
              <a:rPr lang="hu-HU" sz="180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Érdemjegy</a:t>
            </a:r>
            <a:r>
              <a:rPr lang="hu-HU" sz="1800" i="0" dirty="0">
                <a:effectLst/>
                <a:latin typeface="Arial" panose="020B0604020202020204" pitchFamily="34" charset="0"/>
              </a:rPr>
              <a:t>!)</a:t>
            </a:r>
            <a:endParaRPr lang="hu-HU" dirty="0">
              <a:solidFill>
                <a:srgbClr val="C00000"/>
              </a:solidFill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0BC90307-33FF-E753-38F5-22FF704617EF}"/>
              </a:ext>
            </a:extLst>
          </p:cNvPr>
          <p:cNvSpPr txBox="1"/>
          <p:nvPr/>
        </p:nvSpPr>
        <p:spPr>
          <a:xfrm>
            <a:off x="1553733" y="5025578"/>
            <a:ext cx="2694994" cy="369332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12.22. – </a:t>
            </a:r>
            <a:r>
              <a:rPr lang="hu-HU" dirty="0">
                <a:solidFill>
                  <a:srgbClr val="C00000"/>
                </a:solidFill>
                <a:latin typeface="Arial" panose="020B0604020202020204" pitchFamily="34" charset="0"/>
              </a:rPr>
              <a:t>TÉLI SZÜNET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BE30098-F54D-1B28-DEA8-F64ABF4F581F}"/>
              </a:ext>
            </a:extLst>
          </p:cNvPr>
          <p:cNvSpPr txBox="1"/>
          <p:nvPr/>
        </p:nvSpPr>
        <p:spPr>
          <a:xfrm>
            <a:off x="5092440" y="2743537"/>
            <a:ext cx="2784314" cy="369332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12.29. – </a:t>
            </a:r>
            <a:r>
              <a:rPr lang="hu-HU" dirty="0">
                <a:solidFill>
                  <a:srgbClr val="C00000"/>
                </a:solidFill>
                <a:latin typeface="Arial" panose="020B0604020202020204" pitchFamily="34" charset="0"/>
              </a:rPr>
              <a:t>TÉLI SZÜNET</a:t>
            </a:r>
            <a:endParaRPr lang="hu-HU" dirty="0">
              <a:solidFill>
                <a:schemeClr val="accent6"/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552082F2-E244-EECD-F090-1AD33944636F}"/>
              </a:ext>
            </a:extLst>
          </p:cNvPr>
          <p:cNvSpPr txBox="1"/>
          <p:nvPr/>
        </p:nvSpPr>
        <p:spPr>
          <a:xfrm>
            <a:off x="5092440" y="4971548"/>
            <a:ext cx="2694994" cy="369332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01.05. - </a:t>
            </a:r>
            <a:r>
              <a:rPr lang="hu-HU" dirty="0">
                <a:solidFill>
                  <a:srgbClr val="C00000"/>
                </a:solidFill>
                <a:latin typeface="Arial" panose="020B0604020202020204" pitchFamily="34" charset="0"/>
              </a:rPr>
              <a:t>TÉLI SZÜNET</a:t>
            </a:r>
            <a:endParaRPr lang="hu-HU" dirty="0">
              <a:solidFill>
                <a:schemeClr val="accent6"/>
              </a:solidFill>
            </a:endParaRP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B51D9F0-35E3-5DBB-71E2-90358D641302}"/>
              </a:ext>
            </a:extLst>
          </p:cNvPr>
          <p:cNvSpPr txBox="1"/>
          <p:nvPr/>
        </p:nvSpPr>
        <p:spPr>
          <a:xfrm>
            <a:off x="9065479" y="2809096"/>
            <a:ext cx="2694994" cy="1200329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01.12. – </a:t>
            </a:r>
            <a:r>
              <a:rPr lang="hu-HU" sz="1800" i="0" dirty="0">
                <a:effectLst/>
                <a:latin typeface="Arial" panose="020B0604020202020204" pitchFamily="34" charset="0"/>
              </a:rPr>
              <a:t>Csoportos prezentációk (Prezentáció és értékelés -</a:t>
            </a:r>
            <a:r>
              <a:rPr lang="hu-HU" sz="180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Érdemjegy</a:t>
            </a:r>
            <a:r>
              <a:rPr lang="hu-HU" sz="1800" i="0" dirty="0">
                <a:effectLst/>
                <a:latin typeface="Arial" panose="020B0604020202020204" pitchFamily="34" charset="0"/>
              </a:rPr>
              <a:t>!)</a:t>
            </a:r>
            <a:endParaRPr lang="hu-HU" dirty="0">
              <a:solidFill>
                <a:schemeClr val="accent6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868E85EC-5E53-1ED0-2531-92734008CBDE}"/>
              </a:ext>
            </a:extLst>
          </p:cNvPr>
          <p:cNvSpPr txBox="1"/>
          <p:nvPr/>
        </p:nvSpPr>
        <p:spPr>
          <a:xfrm>
            <a:off x="9065479" y="5025578"/>
            <a:ext cx="2694994" cy="1200329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01.19. – </a:t>
            </a:r>
            <a:r>
              <a:rPr lang="hu-HU" sz="1800" i="0" dirty="0">
                <a:effectLst/>
                <a:latin typeface="Arial" panose="020B0604020202020204" pitchFamily="34" charset="0"/>
              </a:rPr>
              <a:t>Csoportos prezentációk (Prezentáció és értékelés -</a:t>
            </a:r>
            <a:r>
              <a:rPr lang="hu-HU" sz="180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Érdemjegy</a:t>
            </a:r>
            <a:r>
              <a:rPr lang="hu-HU" sz="1800" i="0" dirty="0">
                <a:effectLst/>
                <a:latin typeface="Arial" panose="020B0604020202020204" pitchFamily="34" charset="0"/>
              </a:rPr>
              <a:t>!)</a:t>
            </a:r>
            <a:endParaRPr lang="hu-H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08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E7C2C0-79DA-4DCB-B54D-D2192CC70EC8}"/>
              </a:ext>
            </a:extLst>
          </p:cNvPr>
          <p:cNvSpPr/>
          <p:nvPr/>
        </p:nvSpPr>
        <p:spPr>
          <a:xfrm>
            <a:off x="5969726" y="2671354"/>
            <a:ext cx="6222274" cy="15610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213982" y="2577076"/>
            <a:ext cx="597801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u-HU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Projektmunka és egyéni feladat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13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5FD124-9D5F-4734-7D20-E9B7707B300E}"/>
              </a:ext>
            </a:extLst>
          </p:cNvPr>
          <p:cNvSpPr txBox="1"/>
          <p:nvPr/>
        </p:nvSpPr>
        <p:spPr>
          <a:xfrm>
            <a:off x="3957580" y="263207"/>
            <a:ext cx="6914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altLang="ko-KR" sz="48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Egyéni prezentáció</a:t>
            </a:r>
            <a:endParaRPr lang="ko-KR" altLang="en-US" sz="4800" b="1" dirty="0">
              <a:solidFill>
                <a:schemeClr val="accent5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3D0787FA-72B8-81F2-18FE-5DF4BC23E322}"/>
              </a:ext>
            </a:extLst>
          </p:cNvPr>
          <p:cNvSpPr/>
          <p:nvPr/>
        </p:nvSpPr>
        <p:spPr>
          <a:xfrm>
            <a:off x="11514338" y="2237173"/>
            <a:ext cx="186432" cy="1864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9F348E4-E7EA-4AA7-23AE-B056A9913E15}"/>
              </a:ext>
            </a:extLst>
          </p:cNvPr>
          <p:cNvSpPr txBox="1"/>
          <p:nvPr/>
        </p:nvSpPr>
        <p:spPr>
          <a:xfrm>
            <a:off x="6019060" y="1970843"/>
            <a:ext cx="5299211" cy="124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600" dirty="0">
                <a:solidFill>
                  <a:schemeClr val="accent6"/>
                </a:solidFill>
              </a:rPr>
              <a:t>Minimum 3, maximum 5 perces előadás</a:t>
            </a:r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899D1994-D1E3-3897-24A2-282B5700D0A4}"/>
              </a:ext>
            </a:extLst>
          </p:cNvPr>
          <p:cNvSpPr/>
          <p:nvPr/>
        </p:nvSpPr>
        <p:spPr>
          <a:xfrm>
            <a:off x="11554289" y="3450389"/>
            <a:ext cx="186432" cy="1864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F00ECA0-58B0-0CC1-4598-F852BD61A709}"/>
              </a:ext>
            </a:extLst>
          </p:cNvPr>
          <p:cNvSpPr txBox="1"/>
          <p:nvPr/>
        </p:nvSpPr>
        <p:spPr>
          <a:xfrm>
            <a:off x="6096000" y="3215560"/>
            <a:ext cx="5299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600" dirty="0">
                <a:solidFill>
                  <a:schemeClr val="accent6"/>
                </a:solidFill>
              </a:rPr>
              <a:t>4-6 dia, kevés szöveggel, sok képpel, alakzattal</a:t>
            </a:r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47B5E2D8-800E-FD0B-D184-C180CB83A645}"/>
              </a:ext>
            </a:extLst>
          </p:cNvPr>
          <p:cNvSpPr/>
          <p:nvPr/>
        </p:nvSpPr>
        <p:spPr>
          <a:xfrm>
            <a:off x="11554289" y="5183326"/>
            <a:ext cx="186432" cy="1864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914F9CC5-1811-2DA3-E108-2622CA69D849}"/>
              </a:ext>
            </a:extLst>
          </p:cNvPr>
          <p:cNvSpPr txBox="1"/>
          <p:nvPr/>
        </p:nvSpPr>
        <p:spPr>
          <a:xfrm>
            <a:off x="6019060" y="5014274"/>
            <a:ext cx="5299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600" dirty="0">
                <a:solidFill>
                  <a:schemeClr val="accent6"/>
                </a:solidFill>
              </a:rPr>
              <a:t>Bármilyen választott kedves témából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070BEC92-B2F9-0681-40AA-453101CAA733}"/>
              </a:ext>
            </a:extLst>
          </p:cNvPr>
          <p:cNvSpPr/>
          <p:nvPr/>
        </p:nvSpPr>
        <p:spPr>
          <a:xfrm>
            <a:off x="1871328" y="1823479"/>
            <a:ext cx="2962819" cy="190972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A8D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0B91B7A3-FE7A-977A-60FB-55CB63A80274}"/>
              </a:ext>
            </a:extLst>
          </p:cNvPr>
          <p:cNvSpPr/>
          <p:nvPr/>
        </p:nvSpPr>
        <p:spPr>
          <a:xfrm rot="18900000">
            <a:off x="1447902" y="2624470"/>
            <a:ext cx="1038384" cy="221747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ound Same Side Corner Rectangle 8">
            <a:extLst>
              <a:ext uri="{FF2B5EF4-FFF2-40B4-BE49-F238E27FC236}">
                <a16:creationId xmlns:a16="http://schemas.microsoft.com/office/drawing/2014/main" id="{EDF18A5A-6A30-A2F2-AA05-174DB37D9518}"/>
              </a:ext>
            </a:extLst>
          </p:cNvPr>
          <p:cNvSpPr/>
          <p:nvPr/>
        </p:nvSpPr>
        <p:spPr>
          <a:xfrm>
            <a:off x="2357454" y="3504368"/>
            <a:ext cx="2132529" cy="230223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47310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5FD124-9D5F-4734-7D20-E9B7707B300E}"/>
              </a:ext>
            </a:extLst>
          </p:cNvPr>
          <p:cNvSpPr txBox="1"/>
          <p:nvPr/>
        </p:nvSpPr>
        <p:spPr>
          <a:xfrm>
            <a:off x="3957580" y="263207"/>
            <a:ext cx="691458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altLang="ko-KR" sz="48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Csoportos prezentáció</a:t>
            </a:r>
            <a:endParaRPr lang="ko-KR" altLang="en-US" sz="4800" b="1" dirty="0">
              <a:solidFill>
                <a:schemeClr val="accent5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3D0787FA-72B8-81F2-18FE-5DF4BC23E322}"/>
              </a:ext>
            </a:extLst>
          </p:cNvPr>
          <p:cNvSpPr/>
          <p:nvPr/>
        </p:nvSpPr>
        <p:spPr>
          <a:xfrm>
            <a:off x="11514338" y="2237173"/>
            <a:ext cx="186432" cy="1864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E9F348E4-E7EA-4AA7-23AE-B056A9913E15}"/>
              </a:ext>
            </a:extLst>
          </p:cNvPr>
          <p:cNvSpPr txBox="1"/>
          <p:nvPr/>
        </p:nvSpPr>
        <p:spPr>
          <a:xfrm>
            <a:off x="6019060" y="1970843"/>
            <a:ext cx="5299211" cy="124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600" dirty="0">
                <a:solidFill>
                  <a:schemeClr val="accent6"/>
                </a:solidFill>
              </a:rPr>
              <a:t>Minimum 10, maximum 20 perces előadás</a:t>
            </a:r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899D1994-D1E3-3897-24A2-282B5700D0A4}"/>
              </a:ext>
            </a:extLst>
          </p:cNvPr>
          <p:cNvSpPr/>
          <p:nvPr/>
        </p:nvSpPr>
        <p:spPr>
          <a:xfrm>
            <a:off x="11554289" y="3450389"/>
            <a:ext cx="186432" cy="1864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F00ECA0-58B0-0CC1-4598-F852BD61A709}"/>
              </a:ext>
            </a:extLst>
          </p:cNvPr>
          <p:cNvSpPr txBox="1"/>
          <p:nvPr/>
        </p:nvSpPr>
        <p:spPr>
          <a:xfrm>
            <a:off x="6096000" y="3215560"/>
            <a:ext cx="5299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600" dirty="0">
                <a:solidFill>
                  <a:schemeClr val="accent6"/>
                </a:solidFill>
              </a:rPr>
              <a:t>10-15 dia, kevés szöveggel, sok képpel, alakzattal, diagrammal</a:t>
            </a:r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47B5E2D8-800E-FD0B-D184-C180CB83A645}"/>
              </a:ext>
            </a:extLst>
          </p:cNvPr>
          <p:cNvSpPr/>
          <p:nvPr/>
        </p:nvSpPr>
        <p:spPr>
          <a:xfrm>
            <a:off x="11554289" y="5183326"/>
            <a:ext cx="186432" cy="18643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914F9CC5-1811-2DA3-E108-2622CA69D849}"/>
              </a:ext>
            </a:extLst>
          </p:cNvPr>
          <p:cNvSpPr txBox="1"/>
          <p:nvPr/>
        </p:nvSpPr>
        <p:spPr>
          <a:xfrm>
            <a:off x="6019060" y="5014274"/>
            <a:ext cx="52992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3600" dirty="0">
                <a:solidFill>
                  <a:schemeClr val="accent6"/>
                </a:solidFill>
              </a:rPr>
              <a:t>Előre megbeszélt téma alapján</a:t>
            </a: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070BEC92-B2F9-0681-40AA-453101CAA733}"/>
              </a:ext>
            </a:extLst>
          </p:cNvPr>
          <p:cNvSpPr/>
          <p:nvPr/>
        </p:nvSpPr>
        <p:spPr>
          <a:xfrm>
            <a:off x="1871328" y="1823479"/>
            <a:ext cx="2962819" cy="190972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rgbClr val="A8D8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0B91B7A3-FE7A-977A-60FB-55CB63A80274}"/>
              </a:ext>
            </a:extLst>
          </p:cNvPr>
          <p:cNvSpPr/>
          <p:nvPr/>
        </p:nvSpPr>
        <p:spPr>
          <a:xfrm rot="18900000">
            <a:off x="1447902" y="2624470"/>
            <a:ext cx="1038384" cy="221747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1" name="Round Same Side Corner Rectangle 8">
            <a:extLst>
              <a:ext uri="{FF2B5EF4-FFF2-40B4-BE49-F238E27FC236}">
                <a16:creationId xmlns:a16="http://schemas.microsoft.com/office/drawing/2014/main" id="{EDF18A5A-6A30-A2F2-AA05-174DB37D9518}"/>
              </a:ext>
            </a:extLst>
          </p:cNvPr>
          <p:cNvSpPr/>
          <p:nvPr/>
        </p:nvSpPr>
        <p:spPr>
          <a:xfrm>
            <a:off x="786960" y="4032207"/>
            <a:ext cx="2132529" cy="230223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Round Same Side Corner Rectangle 8">
            <a:extLst>
              <a:ext uri="{FF2B5EF4-FFF2-40B4-BE49-F238E27FC236}">
                <a16:creationId xmlns:a16="http://schemas.microsoft.com/office/drawing/2014/main" id="{525A48BF-C494-3B39-DEF9-25F57F35C485}"/>
              </a:ext>
            </a:extLst>
          </p:cNvPr>
          <p:cNvSpPr/>
          <p:nvPr/>
        </p:nvSpPr>
        <p:spPr>
          <a:xfrm>
            <a:off x="2492138" y="4131439"/>
            <a:ext cx="1564996" cy="1626703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 Same Side Corner Rectangle 8">
            <a:extLst>
              <a:ext uri="{FF2B5EF4-FFF2-40B4-BE49-F238E27FC236}">
                <a16:creationId xmlns:a16="http://schemas.microsoft.com/office/drawing/2014/main" id="{8D13CF0C-D089-18A8-0EBC-895E0B4629BB}"/>
              </a:ext>
            </a:extLst>
          </p:cNvPr>
          <p:cNvSpPr/>
          <p:nvPr/>
        </p:nvSpPr>
        <p:spPr>
          <a:xfrm>
            <a:off x="3757571" y="4234649"/>
            <a:ext cx="1076576" cy="113510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 Same Side Corner Rectangle 8">
            <a:extLst>
              <a:ext uri="{FF2B5EF4-FFF2-40B4-BE49-F238E27FC236}">
                <a16:creationId xmlns:a16="http://schemas.microsoft.com/office/drawing/2014/main" id="{A0D38772-950F-745C-327B-85C7D5AFC9D4}"/>
              </a:ext>
            </a:extLst>
          </p:cNvPr>
          <p:cNvSpPr/>
          <p:nvPr/>
        </p:nvSpPr>
        <p:spPr>
          <a:xfrm>
            <a:off x="4617837" y="4250548"/>
            <a:ext cx="855668" cy="932778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 Same Side Corner Rectangle 8">
            <a:extLst>
              <a:ext uri="{FF2B5EF4-FFF2-40B4-BE49-F238E27FC236}">
                <a16:creationId xmlns:a16="http://schemas.microsoft.com/office/drawing/2014/main" id="{8E4D03DF-398C-9FDC-0FB7-641C7665D62F}"/>
              </a:ext>
            </a:extLst>
          </p:cNvPr>
          <p:cNvSpPr/>
          <p:nvPr/>
        </p:nvSpPr>
        <p:spPr>
          <a:xfrm>
            <a:off x="5316442" y="4250548"/>
            <a:ext cx="681574" cy="735237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9907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42736245-9A16-48FA-7C9B-502B7668430E}"/>
              </a:ext>
            </a:extLst>
          </p:cNvPr>
          <p:cNvSpPr txBox="1"/>
          <p:nvPr/>
        </p:nvSpPr>
        <p:spPr>
          <a:xfrm>
            <a:off x="4008581" y="157386"/>
            <a:ext cx="534785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600" dirty="0">
                <a:solidFill>
                  <a:schemeClr val="accent5"/>
                </a:solidFill>
              </a:rPr>
              <a:t>PONTOZÁS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37EF10C-E6CC-0BF9-C5C9-20DC9BB94ABC}"/>
              </a:ext>
            </a:extLst>
          </p:cNvPr>
          <p:cNvSpPr txBox="1"/>
          <p:nvPr/>
        </p:nvSpPr>
        <p:spPr>
          <a:xfrm>
            <a:off x="1376218" y="1062182"/>
            <a:ext cx="943956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/>
              <a:t>Maximálisan szerezhető pontszám: 100 pont</a:t>
            </a:r>
          </a:p>
          <a:p>
            <a:r>
              <a:rPr lang="hu-HU" sz="2000" dirty="0"/>
              <a:t>(értékelésre kerül: ötlet (25 pont), magyarázat (25 pont), részletesség (25 pont), prezentáció (25 pont)  </a:t>
            </a:r>
          </a:p>
          <a:p>
            <a:endParaRPr lang="hu-HU" sz="2000" dirty="0"/>
          </a:p>
          <a:p>
            <a:r>
              <a:rPr lang="hu-HU" sz="3200" dirty="0"/>
              <a:t>Értékelés:</a:t>
            </a:r>
            <a:br>
              <a:rPr lang="hu-HU" sz="3200" dirty="0"/>
            </a:br>
            <a:r>
              <a:rPr lang="fr-FR" sz="3200" dirty="0"/>
              <a:t>1-4 pont	</a:t>
            </a:r>
            <a:r>
              <a:rPr lang="hu-HU" sz="3200" dirty="0"/>
              <a:t>   </a:t>
            </a:r>
            <a:r>
              <a:rPr lang="fr-FR" sz="3200" dirty="0"/>
              <a:t>1</a:t>
            </a:r>
          </a:p>
          <a:p>
            <a:r>
              <a:rPr lang="fr-FR" sz="3200" dirty="0"/>
              <a:t>5-8 pont	</a:t>
            </a:r>
            <a:r>
              <a:rPr lang="hu-HU" sz="3200" dirty="0"/>
              <a:t>   </a:t>
            </a:r>
            <a:r>
              <a:rPr lang="fr-FR" sz="3200" dirty="0"/>
              <a:t>2</a:t>
            </a:r>
          </a:p>
          <a:p>
            <a:r>
              <a:rPr lang="fr-FR" sz="3200" dirty="0"/>
              <a:t>9-12 pont	</a:t>
            </a:r>
            <a:r>
              <a:rPr lang="hu-HU" sz="3200" dirty="0"/>
              <a:t>   </a:t>
            </a:r>
            <a:r>
              <a:rPr lang="fr-FR" sz="3200" dirty="0"/>
              <a:t>3</a:t>
            </a:r>
          </a:p>
          <a:p>
            <a:r>
              <a:rPr lang="fr-FR" sz="3200" dirty="0"/>
              <a:t>13-16 pont	</a:t>
            </a:r>
            <a:r>
              <a:rPr lang="hu-HU" sz="3200" dirty="0"/>
              <a:t>   </a:t>
            </a:r>
            <a:r>
              <a:rPr lang="fr-FR" sz="3200" dirty="0"/>
              <a:t>4</a:t>
            </a:r>
          </a:p>
          <a:p>
            <a:r>
              <a:rPr lang="fr-FR" sz="3200" dirty="0"/>
              <a:t>17-20 pont	</a:t>
            </a:r>
            <a:r>
              <a:rPr lang="hu-HU" sz="3200" dirty="0"/>
              <a:t>   </a:t>
            </a:r>
            <a:r>
              <a:rPr lang="fr-FR" sz="3200" dirty="0"/>
              <a:t>5</a:t>
            </a:r>
            <a:endParaRPr lang="hu-HU" sz="3200" dirty="0"/>
          </a:p>
          <a:p>
            <a:endParaRPr lang="hu-HU" sz="3200" dirty="0"/>
          </a:p>
          <a:p>
            <a:r>
              <a:rPr lang="hu-HU" sz="2800" dirty="0"/>
              <a:t>A pontok felosztását a csapatkapitány továbbítja számomra a prezentációkat követően. </a:t>
            </a:r>
            <a:endParaRPr lang="fr-FR" sz="2800" dirty="0"/>
          </a:p>
          <a:p>
            <a:endParaRPr lang="hu-HU" sz="3200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08A93A2-CEC4-25D6-30F4-A2C9F7F61991}"/>
              </a:ext>
            </a:extLst>
          </p:cNvPr>
          <p:cNvSpPr txBox="1"/>
          <p:nvPr/>
        </p:nvSpPr>
        <p:spPr>
          <a:xfrm>
            <a:off x="5581865" y="3141246"/>
            <a:ext cx="37130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r>
              <a:rPr lang="hu-HU" dirty="0"/>
              <a:t>1. 20 pont</a:t>
            </a:r>
          </a:p>
          <a:p>
            <a:r>
              <a:rPr lang="hu-HU" dirty="0"/>
              <a:t>2. 20 pont</a:t>
            </a:r>
          </a:p>
          <a:p>
            <a:r>
              <a:rPr lang="hu-HU" dirty="0"/>
              <a:t>3. 20 pont</a:t>
            </a:r>
          </a:p>
          <a:p>
            <a:r>
              <a:rPr lang="hu-HU" dirty="0"/>
              <a:t>4. 9 pont</a:t>
            </a:r>
          </a:p>
          <a:p>
            <a:r>
              <a:rPr lang="hu-HU" dirty="0"/>
              <a:t>5. 4 pont</a:t>
            </a:r>
          </a:p>
          <a:p>
            <a:endParaRPr lang="hu-HU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57C58E7-1172-231E-ADA5-D93D9F19CB0F}"/>
              </a:ext>
            </a:extLst>
          </p:cNvPr>
          <p:cNvSpPr txBox="1"/>
          <p:nvPr/>
        </p:nvSpPr>
        <p:spPr>
          <a:xfrm>
            <a:off x="7149738" y="3418245"/>
            <a:ext cx="22121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1. 17 pont</a:t>
            </a:r>
          </a:p>
          <a:p>
            <a:r>
              <a:rPr lang="hu-HU" dirty="0"/>
              <a:t>2. 17 pont</a:t>
            </a:r>
          </a:p>
          <a:p>
            <a:r>
              <a:rPr lang="hu-HU" dirty="0"/>
              <a:t>3. 17 pont</a:t>
            </a:r>
          </a:p>
          <a:p>
            <a:r>
              <a:rPr lang="hu-HU" dirty="0"/>
              <a:t>4. 13 pont</a:t>
            </a:r>
          </a:p>
          <a:p>
            <a:r>
              <a:rPr lang="hu-HU" dirty="0"/>
              <a:t>5. 9 pont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59FD0FB0-7E12-0311-AF1D-94F5FBB684EC}"/>
              </a:ext>
            </a:extLst>
          </p:cNvPr>
          <p:cNvSpPr txBox="1"/>
          <p:nvPr/>
        </p:nvSpPr>
        <p:spPr>
          <a:xfrm>
            <a:off x="8717613" y="3418245"/>
            <a:ext cx="22121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1. 17 pont</a:t>
            </a:r>
          </a:p>
          <a:p>
            <a:r>
              <a:rPr lang="hu-HU" dirty="0"/>
              <a:t>2. 17 pont</a:t>
            </a:r>
          </a:p>
          <a:p>
            <a:r>
              <a:rPr lang="hu-HU" dirty="0"/>
              <a:t>3. 17 pont</a:t>
            </a:r>
          </a:p>
          <a:p>
            <a:r>
              <a:rPr lang="hu-HU" dirty="0"/>
              <a:t>4. 16 pont</a:t>
            </a:r>
          </a:p>
          <a:p>
            <a:r>
              <a:rPr lang="hu-HU" dirty="0"/>
              <a:t>5. 6 pont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D0FCDBE5-BEBF-838E-1889-7F52EC6DB3F5}"/>
              </a:ext>
            </a:extLst>
          </p:cNvPr>
          <p:cNvSpPr txBox="1"/>
          <p:nvPr/>
        </p:nvSpPr>
        <p:spPr>
          <a:xfrm>
            <a:off x="6682508" y="2910414"/>
            <a:ext cx="188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73 pont elosztása:</a:t>
            </a:r>
          </a:p>
        </p:txBody>
      </p:sp>
    </p:spTree>
    <p:extLst>
      <p:ext uri="{BB962C8B-B14F-4D97-AF65-F5344CB8AC3E}">
        <p14:creationId xmlns:p14="http://schemas.microsoft.com/office/powerpoint/2010/main" val="225343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5FD124-9D5F-4734-7D20-E9B7707B300E}"/>
              </a:ext>
            </a:extLst>
          </p:cNvPr>
          <p:cNvSpPr txBox="1"/>
          <p:nvPr/>
        </p:nvSpPr>
        <p:spPr>
          <a:xfrm>
            <a:off x="568170" y="875767"/>
            <a:ext cx="1073310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altLang="ko-KR" sz="4800" b="1" dirty="0">
                <a:solidFill>
                  <a:schemeClr val="accent5"/>
                </a:solidFill>
                <a:latin typeface="+mj-lt"/>
                <a:cs typeface="Arial" pitchFamily="34" charset="0"/>
              </a:rPr>
              <a:t>Csoportos prezentáció témája lehet:</a:t>
            </a:r>
            <a:endParaRPr lang="ko-KR" altLang="en-US" sz="4800" b="1" dirty="0">
              <a:solidFill>
                <a:schemeClr val="accent5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6489A82-846E-68F1-6B3A-08DF99320C83}"/>
              </a:ext>
            </a:extLst>
          </p:cNvPr>
          <p:cNvSpPr txBox="1"/>
          <p:nvPr/>
        </p:nvSpPr>
        <p:spPr>
          <a:xfrm>
            <a:off x="1399712" y="2441359"/>
            <a:ext cx="9392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>
                <a:solidFill>
                  <a:schemeClr val="accent6"/>
                </a:solidFill>
              </a:rPr>
              <a:t>Bármilyen, a csapat szerint hasznos, érdekes, formabontó applikáció / weboldal / szoftver, amelynek lefejlesztése / működtetése nem kötelező, hogy reális legyen. Fő a kreativitás, legyenek jó ötletek!</a:t>
            </a:r>
          </a:p>
        </p:txBody>
      </p:sp>
    </p:spTree>
    <p:extLst>
      <p:ext uri="{BB962C8B-B14F-4D97-AF65-F5344CB8AC3E}">
        <p14:creationId xmlns:p14="http://schemas.microsoft.com/office/powerpoint/2010/main" val="340528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9DD0F8-D376-40AA-B6B8-D6AD7EE71C1D}"/>
              </a:ext>
            </a:extLst>
          </p:cNvPr>
          <p:cNvGrpSpPr/>
          <p:nvPr/>
        </p:nvGrpSpPr>
        <p:grpSpPr>
          <a:xfrm>
            <a:off x="3231328" y="2453774"/>
            <a:ext cx="5729344" cy="1950452"/>
            <a:chOff x="3952875" y="2284730"/>
            <a:chExt cx="4591050" cy="28165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6D144-96D9-4609-96FE-F185AF81B67B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BFA5EE-206B-42C6-9F3B-0C3FFBDC7ECD}"/>
                </a:ext>
              </a:extLst>
            </p:cNvPr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2921168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altLang="ko-KR" sz="6000" dirty="0">
                <a:solidFill>
                  <a:schemeClr val="bg1"/>
                </a:solidFill>
                <a:cs typeface="Arial" pitchFamily="34" charset="0"/>
              </a:rPr>
              <a:t>Kérdések?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001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9DD0F8-D376-40AA-B6B8-D6AD7EE71C1D}"/>
              </a:ext>
            </a:extLst>
          </p:cNvPr>
          <p:cNvGrpSpPr/>
          <p:nvPr/>
        </p:nvGrpSpPr>
        <p:grpSpPr>
          <a:xfrm>
            <a:off x="766617" y="2453774"/>
            <a:ext cx="10834255" cy="1950452"/>
            <a:chOff x="3952875" y="2284730"/>
            <a:chExt cx="4591050" cy="28165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6D144-96D9-4609-96FE-F185AF81B67B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BFA5EE-206B-42C6-9F3B-0C3FFBDC7ECD}"/>
                </a:ext>
              </a:extLst>
            </p:cNvPr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2921168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hu-HU" altLang="ko-KR" sz="6000" dirty="0">
                <a:solidFill>
                  <a:schemeClr val="bg1"/>
                </a:solidFill>
                <a:cs typeface="Arial" pitchFamily="34" charset="0"/>
              </a:rPr>
              <a:t>Köszönöm a figyelmet!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19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E7C2C0-79DA-4DCB-B54D-D2192CC70EC8}"/>
              </a:ext>
            </a:extLst>
          </p:cNvPr>
          <p:cNvSpPr/>
          <p:nvPr/>
        </p:nvSpPr>
        <p:spPr>
          <a:xfrm>
            <a:off x="5969726" y="2671354"/>
            <a:ext cx="6222274" cy="15610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213982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u-HU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Bemutatkozás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u-HU" dirty="0"/>
              <a:t>Mit lehet rólam tudni?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2509D72E-8B26-4233-B42D-F046BA2F410D}"/>
              </a:ext>
            </a:extLst>
          </p:cNvPr>
          <p:cNvSpPr txBox="1">
            <a:spLocks/>
          </p:cNvSpPr>
          <p:nvPr/>
        </p:nvSpPr>
        <p:spPr>
          <a:xfrm>
            <a:off x="702079" y="3914789"/>
            <a:ext cx="2600414" cy="190008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Baranya </a:t>
            </a:r>
            <a:r>
              <a:rPr lang="en-US" sz="2000" b="1" dirty="0" err="1">
                <a:solidFill>
                  <a:schemeClr val="bg1"/>
                </a:solidFill>
                <a:cs typeface="Arial" pitchFamily="34" charset="0"/>
              </a:rPr>
              <a:t>Megyei</a:t>
            </a:r>
            <a:endParaRPr lang="hu-HU" sz="2000" b="1" dirty="0">
              <a:solidFill>
                <a:schemeClr val="bg1"/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SZC </a:t>
            </a:r>
            <a:r>
              <a:rPr lang="en-US" sz="2000" b="1" dirty="0" err="1">
                <a:solidFill>
                  <a:schemeClr val="bg1"/>
                </a:solidFill>
                <a:cs typeface="Arial" pitchFamily="34" charset="0"/>
              </a:rPr>
              <a:t>Radnóti</a:t>
            </a:r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cs typeface="Arial" pitchFamily="34" charset="0"/>
              </a:rPr>
              <a:t>Miklós</a:t>
            </a:r>
            <a:r>
              <a:rPr lang="en-US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cs typeface="Arial" pitchFamily="34" charset="0"/>
              </a:rPr>
              <a:t>Közgazdasági</a:t>
            </a:r>
            <a:endParaRPr lang="hu-HU" sz="2000" b="1" dirty="0">
              <a:solidFill>
                <a:schemeClr val="bg1"/>
              </a:solidFill>
              <a:cs typeface="Arial" pitchFamily="34" charset="0"/>
            </a:endParaRPr>
          </a:p>
          <a:p>
            <a:pPr marL="0" indent="0" algn="ctr">
              <a:buNone/>
            </a:pPr>
            <a:r>
              <a:rPr lang="en-US" sz="2000" b="1" dirty="0" err="1">
                <a:solidFill>
                  <a:schemeClr val="bg1"/>
                </a:solidFill>
                <a:cs typeface="Arial" pitchFamily="34" charset="0"/>
              </a:rPr>
              <a:t>Technikum</a:t>
            </a:r>
            <a:endParaRPr 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Kép helye 4" descr="A képen kültéri, ég, épület, növény látható&#10;&#10;Automatikusan generált leírás">
            <a:extLst>
              <a:ext uri="{FF2B5EF4-FFF2-40B4-BE49-F238E27FC236}">
                <a16:creationId xmlns:a16="http://schemas.microsoft.com/office/drawing/2014/main" id="{FDC1D89E-0E81-8545-082E-9C2CCF341A7B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pic>
        <p:nvPicPr>
          <p:cNvPr id="9" name="Kép helye 8" descr="A képen kültéri, ablak, kormányzati épület, épület látható&#10;&#10;Automatikusan generált leírás">
            <a:extLst>
              <a:ext uri="{FF2B5EF4-FFF2-40B4-BE49-F238E27FC236}">
                <a16:creationId xmlns:a16="http://schemas.microsoft.com/office/drawing/2014/main" id="{36C11C25-B165-1EE3-0339-5BCDA78774AC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44" r="16644"/>
          <a:stretch>
            <a:fillRect/>
          </a:stretch>
        </p:blipFill>
        <p:spPr/>
      </p:pic>
      <p:pic>
        <p:nvPicPr>
          <p:cNvPr id="12" name="Kép helye 11" descr="A képen Grafika, tervezés látható&#10;&#10;Automatikusan generált leírás">
            <a:extLst>
              <a:ext uri="{FF2B5EF4-FFF2-40B4-BE49-F238E27FC236}">
                <a16:creationId xmlns:a16="http://schemas.microsoft.com/office/drawing/2014/main" id="{876B7017-5E84-F528-D8F5-908E03BEDAFE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Kép helye 19" descr="A képen fehér, tervezés látható&#10;&#10;Automatikusan generált leírás">
            <a:extLst>
              <a:ext uri="{FF2B5EF4-FFF2-40B4-BE49-F238E27FC236}">
                <a16:creationId xmlns:a16="http://schemas.microsoft.com/office/drawing/2014/main" id="{632C3F3A-774B-B0A2-9C49-AE91536AFEAA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1" r="3571"/>
          <a:stretch>
            <a:fillRect/>
          </a:stretch>
        </p:blipFill>
        <p:spPr/>
      </p:pic>
      <p:pic>
        <p:nvPicPr>
          <p:cNvPr id="22" name="Kép 21" descr="A képen Grafika, Betűtípus, Grafikus tervezés, kör látható&#10;&#10;Automatikusan generált leírás">
            <a:extLst>
              <a:ext uri="{FF2B5EF4-FFF2-40B4-BE49-F238E27FC236}">
                <a16:creationId xmlns:a16="http://schemas.microsoft.com/office/drawing/2014/main" id="{D3D600D5-EF84-B713-99F3-A139955FB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951" y="2294177"/>
            <a:ext cx="1990033" cy="1188449"/>
          </a:xfrm>
          <a:prstGeom prst="rect">
            <a:avLst/>
          </a:prstGeom>
        </p:spPr>
      </p:pic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1D5704A-451C-2CC9-96F0-2BB21252BC7E}"/>
              </a:ext>
            </a:extLst>
          </p:cNvPr>
          <p:cNvSpPr txBox="1">
            <a:spLocks/>
          </p:cNvSpPr>
          <p:nvPr/>
        </p:nvSpPr>
        <p:spPr>
          <a:xfrm>
            <a:off x="3230789" y="5095256"/>
            <a:ext cx="3255487" cy="190008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000" b="1" dirty="0">
                <a:solidFill>
                  <a:schemeClr val="bg1"/>
                </a:solidFill>
                <a:cs typeface="Arial" pitchFamily="34" charset="0"/>
              </a:rPr>
              <a:t>Pécsi Tudományegyetem - Közgazdaságtudományi Kar</a:t>
            </a:r>
            <a:endParaRPr 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6A9C5F2D-8E07-E63E-5AE7-C22A0EDFD100}"/>
              </a:ext>
            </a:extLst>
          </p:cNvPr>
          <p:cNvSpPr txBox="1">
            <a:spLocks/>
          </p:cNvSpPr>
          <p:nvPr/>
        </p:nvSpPr>
        <p:spPr>
          <a:xfrm>
            <a:off x="6377871" y="3817028"/>
            <a:ext cx="2511638" cy="190008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000" b="1" dirty="0" err="1">
                <a:solidFill>
                  <a:schemeClr val="bg1"/>
                </a:solidFill>
                <a:cs typeface="Arial" pitchFamily="34" charset="0"/>
              </a:rPr>
              <a:t>HelixLab</a:t>
            </a:r>
            <a:r>
              <a:rPr lang="hu-HU" sz="2000" b="1" dirty="0">
                <a:solidFill>
                  <a:schemeClr val="bg1"/>
                </a:solidFill>
                <a:cs typeface="Arial" pitchFamily="34" charset="0"/>
              </a:rPr>
              <a:t> Kft.</a:t>
            </a:r>
            <a:endParaRPr 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D62ABF19-BBDB-5DE6-9064-82E29EA334CB}"/>
              </a:ext>
            </a:extLst>
          </p:cNvPr>
          <p:cNvSpPr txBox="1">
            <a:spLocks/>
          </p:cNvSpPr>
          <p:nvPr/>
        </p:nvSpPr>
        <p:spPr>
          <a:xfrm>
            <a:off x="9140343" y="4785822"/>
            <a:ext cx="2756383" cy="1829220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000" b="1" dirty="0">
                <a:solidFill>
                  <a:schemeClr val="bg1"/>
                </a:solidFill>
                <a:cs typeface="Arial" pitchFamily="34" charset="0"/>
              </a:rPr>
              <a:t>Informatikai Ágazati Képzőközpont </a:t>
            </a:r>
            <a:r>
              <a:rPr lang="hu-HU" sz="2000" b="1" dirty="0" err="1">
                <a:solidFill>
                  <a:schemeClr val="bg1"/>
                </a:solidFill>
                <a:cs typeface="Arial" pitchFamily="34" charset="0"/>
              </a:rPr>
              <a:t>Nkft</a:t>
            </a:r>
            <a:r>
              <a:rPr lang="hu-HU" sz="2000" b="1" dirty="0">
                <a:solidFill>
                  <a:schemeClr val="bg1"/>
                </a:solidFill>
                <a:cs typeface="Arial" pitchFamily="34" charset="0"/>
              </a:rPr>
              <a:t>.</a:t>
            </a:r>
            <a:endParaRPr 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E7C2C0-79DA-4DCB-B54D-D2192CC70EC8}"/>
              </a:ext>
            </a:extLst>
          </p:cNvPr>
          <p:cNvSpPr/>
          <p:nvPr/>
        </p:nvSpPr>
        <p:spPr>
          <a:xfrm>
            <a:off x="5969726" y="2671354"/>
            <a:ext cx="6222274" cy="15610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213982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u-HU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Na és rólatok?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249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E7C2C0-79DA-4DCB-B54D-D2192CC70EC8}"/>
              </a:ext>
            </a:extLst>
          </p:cNvPr>
          <p:cNvSpPr/>
          <p:nvPr/>
        </p:nvSpPr>
        <p:spPr>
          <a:xfrm>
            <a:off x="5969726" y="2671354"/>
            <a:ext cx="6222274" cy="15610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222860" y="2644170"/>
            <a:ext cx="477715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u-HU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Tanórai elvárások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200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62446" y="452404"/>
            <a:ext cx="2719767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hu-HU" altLang="ko-KR" sz="5400" dirty="0">
                <a:solidFill>
                  <a:schemeClr val="bg1"/>
                </a:solidFill>
                <a:cs typeface="Arial" pitchFamily="34" charset="0"/>
              </a:rPr>
              <a:t>Mit várok el?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EEDD8F-21EE-4529-B34B-786FC45A4E84}"/>
              </a:ext>
            </a:extLst>
          </p:cNvPr>
          <p:cNvGrpSpPr/>
          <p:nvPr/>
        </p:nvGrpSpPr>
        <p:grpSpPr>
          <a:xfrm>
            <a:off x="4916435" y="452404"/>
            <a:ext cx="6735633" cy="5922270"/>
            <a:chOff x="3952875" y="2284730"/>
            <a:chExt cx="4591050" cy="28165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147EE4-3F48-4BF3-B9D8-DC86F6C4FB41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5DC372-B4FF-4D2B-A176-27A903C2DC1E}"/>
                </a:ext>
              </a:extLst>
            </p:cNvPr>
            <p:cNvSpPr/>
            <p:nvPr userDrawn="1"/>
          </p:nvSpPr>
          <p:spPr>
            <a:xfrm>
              <a:off x="4083157" y="2398836"/>
              <a:ext cx="4330485" cy="258833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F9525E3F-1288-4E47-9DDD-6E6E868E8798}"/>
              </a:ext>
            </a:extLst>
          </p:cNvPr>
          <p:cNvSpPr/>
          <p:nvPr/>
        </p:nvSpPr>
        <p:spPr>
          <a:xfrm>
            <a:off x="5549279" y="137504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D7E00C-90F3-4172-9B12-D1E11DFB43D9}"/>
              </a:ext>
            </a:extLst>
          </p:cNvPr>
          <p:cNvSpPr/>
          <p:nvPr/>
        </p:nvSpPr>
        <p:spPr>
          <a:xfrm>
            <a:off x="5549279" y="4734926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D24387-E5FF-480F-9206-3F39D9ACA0B6}"/>
              </a:ext>
            </a:extLst>
          </p:cNvPr>
          <p:cNvSpPr/>
          <p:nvPr/>
        </p:nvSpPr>
        <p:spPr>
          <a:xfrm>
            <a:off x="5549279" y="361496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21B5C0-EA29-4C42-8AD1-8236E7937277}"/>
              </a:ext>
            </a:extLst>
          </p:cNvPr>
          <p:cNvSpPr/>
          <p:nvPr/>
        </p:nvSpPr>
        <p:spPr>
          <a:xfrm>
            <a:off x="5549279" y="2495005"/>
            <a:ext cx="777210" cy="77720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0691D3-6C9E-41D7-8BD4-95A5A370EDD5}"/>
              </a:ext>
            </a:extLst>
          </p:cNvPr>
          <p:cNvSpPr txBox="1"/>
          <p:nvPr/>
        </p:nvSpPr>
        <p:spPr>
          <a:xfrm>
            <a:off x="6536649" y="1320568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hu-HU" altLang="ko-KR" sz="2700" b="1" dirty="0">
                <a:solidFill>
                  <a:schemeClr val="bg1"/>
                </a:solidFill>
                <a:cs typeface="Arial" pitchFamily="34" charset="0"/>
              </a:rPr>
              <a:t>Tisztelet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5A20E-BC2F-4902-9E49-A6913CBDEC02}"/>
              </a:ext>
            </a:extLst>
          </p:cNvPr>
          <p:cNvSpPr txBox="1"/>
          <p:nvPr/>
        </p:nvSpPr>
        <p:spPr>
          <a:xfrm>
            <a:off x="5596139" y="151081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A82234-31CA-4D46-8E52-5DF953CE14D5}"/>
              </a:ext>
            </a:extLst>
          </p:cNvPr>
          <p:cNvSpPr txBox="1"/>
          <p:nvPr/>
        </p:nvSpPr>
        <p:spPr>
          <a:xfrm>
            <a:off x="6536649" y="2440528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hu-HU" altLang="ko-KR" sz="2700" b="1" dirty="0">
                <a:solidFill>
                  <a:schemeClr val="bg1"/>
                </a:solidFill>
                <a:cs typeface="Arial" pitchFamily="34" charset="0"/>
              </a:rPr>
              <a:t>Figyelem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378013-482D-403B-865D-7B1B84976F15}"/>
              </a:ext>
            </a:extLst>
          </p:cNvPr>
          <p:cNvSpPr txBox="1"/>
          <p:nvPr/>
        </p:nvSpPr>
        <p:spPr>
          <a:xfrm>
            <a:off x="5596139" y="263077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196035-CF56-4FDB-B3EF-7A642E1E8CDA}"/>
              </a:ext>
            </a:extLst>
          </p:cNvPr>
          <p:cNvSpPr txBox="1"/>
          <p:nvPr/>
        </p:nvSpPr>
        <p:spPr>
          <a:xfrm>
            <a:off x="6536649" y="3560488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hu-HU" altLang="ko-KR" sz="2700" b="1" dirty="0">
                <a:solidFill>
                  <a:schemeClr val="bg1"/>
                </a:solidFill>
                <a:cs typeface="Arial" pitchFamily="34" charset="0"/>
              </a:rPr>
              <a:t>Együttműködés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FE2132-22FB-494E-9FDE-0D3987834F26}"/>
              </a:ext>
            </a:extLst>
          </p:cNvPr>
          <p:cNvSpPr txBox="1"/>
          <p:nvPr/>
        </p:nvSpPr>
        <p:spPr>
          <a:xfrm>
            <a:off x="5596139" y="3750732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B2D58D-3B6C-48C9-AA86-79C219B26919}"/>
              </a:ext>
            </a:extLst>
          </p:cNvPr>
          <p:cNvSpPr txBox="1"/>
          <p:nvPr/>
        </p:nvSpPr>
        <p:spPr>
          <a:xfrm>
            <a:off x="6536649" y="4680449"/>
            <a:ext cx="4507692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hu-HU" altLang="ko-KR" sz="2700" b="1" dirty="0">
                <a:solidFill>
                  <a:schemeClr val="bg1"/>
                </a:solidFill>
                <a:cs typeface="Arial" pitchFamily="34" charset="0"/>
              </a:rPr>
              <a:t>Becsületes munka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6274E-E3E8-442C-9BD9-3B7FCB0E27E8}"/>
              </a:ext>
            </a:extLst>
          </p:cNvPr>
          <p:cNvSpPr txBox="1"/>
          <p:nvPr/>
        </p:nvSpPr>
        <p:spPr>
          <a:xfrm>
            <a:off x="5596139" y="4870693"/>
            <a:ext cx="682192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E7C2C0-79DA-4DCB-B54D-D2192CC70EC8}"/>
              </a:ext>
            </a:extLst>
          </p:cNvPr>
          <p:cNvSpPr/>
          <p:nvPr/>
        </p:nvSpPr>
        <p:spPr>
          <a:xfrm>
            <a:off x="5969726" y="2671354"/>
            <a:ext cx="6222274" cy="156101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016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213982" y="2857630"/>
            <a:ext cx="477715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hu-HU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 tanév rendje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20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9DD0F8-D376-40AA-B6B8-D6AD7EE71C1D}"/>
              </a:ext>
            </a:extLst>
          </p:cNvPr>
          <p:cNvGrpSpPr/>
          <p:nvPr/>
        </p:nvGrpSpPr>
        <p:grpSpPr>
          <a:xfrm>
            <a:off x="3074309" y="306502"/>
            <a:ext cx="5729344" cy="1950452"/>
            <a:chOff x="3952875" y="2284730"/>
            <a:chExt cx="4591050" cy="28165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6D144-96D9-4609-96FE-F185AF81B67B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BFA5EE-206B-42C6-9F3B-0C3FFBDC7ECD}"/>
                </a:ext>
              </a:extLst>
            </p:cNvPr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5400" dirty="0"/>
                <a:t>Óratervek</a:t>
              </a:r>
              <a:endParaRPr lang="en-US" sz="5400" dirty="0"/>
            </a:p>
          </p:txBody>
        </p:sp>
      </p:grpSp>
      <p:sp>
        <p:nvSpPr>
          <p:cNvPr id="2" name="Oval 4">
            <a:extLst>
              <a:ext uri="{FF2B5EF4-FFF2-40B4-BE49-F238E27FC236}">
                <a16:creationId xmlns:a16="http://schemas.microsoft.com/office/drawing/2014/main" id="{47D7936B-8991-A4D8-96F6-E38D86E474AC}"/>
              </a:ext>
            </a:extLst>
          </p:cNvPr>
          <p:cNvSpPr/>
          <p:nvPr/>
        </p:nvSpPr>
        <p:spPr>
          <a:xfrm>
            <a:off x="799340" y="2743537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1.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Oval 18">
            <a:extLst>
              <a:ext uri="{FF2B5EF4-FFF2-40B4-BE49-F238E27FC236}">
                <a16:creationId xmlns:a16="http://schemas.microsoft.com/office/drawing/2014/main" id="{08DE9F6F-580D-0475-22A1-26AFA8EDC58E}"/>
              </a:ext>
            </a:extLst>
          </p:cNvPr>
          <p:cNvSpPr/>
          <p:nvPr/>
        </p:nvSpPr>
        <p:spPr>
          <a:xfrm>
            <a:off x="4338047" y="2743537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3.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F36FC2C5-567D-332C-74E4-7F5A98FA6910}"/>
              </a:ext>
            </a:extLst>
          </p:cNvPr>
          <p:cNvSpPr/>
          <p:nvPr/>
        </p:nvSpPr>
        <p:spPr>
          <a:xfrm>
            <a:off x="4338047" y="4971548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4.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FD07702B-6772-15C3-CDB4-0BC64C3FFAD6}"/>
              </a:ext>
            </a:extLst>
          </p:cNvPr>
          <p:cNvSpPr/>
          <p:nvPr/>
        </p:nvSpPr>
        <p:spPr>
          <a:xfrm>
            <a:off x="799340" y="4971548"/>
            <a:ext cx="754393" cy="75439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2.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0A4384FF-E8B4-AF51-5426-85942490BB26}"/>
              </a:ext>
            </a:extLst>
          </p:cNvPr>
          <p:cNvSpPr/>
          <p:nvPr/>
        </p:nvSpPr>
        <p:spPr>
          <a:xfrm>
            <a:off x="8049260" y="2743537"/>
            <a:ext cx="754393" cy="754393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5.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Oval 19">
            <a:extLst>
              <a:ext uri="{FF2B5EF4-FFF2-40B4-BE49-F238E27FC236}">
                <a16:creationId xmlns:a16="http://schemas.microsoft.com/office/drawing/2014/main" id="{9B81CB81-BAC7-6A69-E88F-64D26409A669}"/>
              </a:ext>
            </a:extLst>
          </p:cNvPr>
          <p:cNvSpPr/>
          <p:nvPr/>
        </p:nvSpPr>
        <p:spPr>
          <a:xfrm>
            <a:off x="8049260" y="4971548"/>
            <a:ext cx="754393" cy="754393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6.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698C1CA-F7E7-5E4E-05CD-9EDAF0873180}"/>
              </a:ext>
            </a:extLst>
          </p:cNvPr>
          <p:cNvSpPr txBox="1"/>
          <p:nvPr/>
        </p:nvSpPr>
        <p:spPr>
          <a:xfrm>
            <a:off x="1553733" y="2809096"/>
            <a:ext cx="2784314" cy="1477328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09.21. - </a:t>
            </a:r>
            <a:r>
              <a:rPr lang="hu-HU" sz="180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Tanév rendjének megbeszélése (Óratervek, projektmunkák és csapatok megbeszélése.)</a:t>
            </a:r>
            <a:endParaRPr lang="hu-HU" dirty="0">
              <a:solidFill>
                <a:schemeClr val="accent6"/>
              </a:solidFill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0BC90307-33FF-E753-38F5-22FF704617EF}"/>
              </a:ext>
            </a:extLst>
          </p:cNvPr>
          <p:cNvSpPr txBox="1"/>
          <p:nvPr/>
        </p:nvSpPr>
        <p:spPr>
          <a:xfrm>
            <a:off x="1553733" y="5025578"/>
            <a:ext cx="2694994" cy="923330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09.29. – </a:t>
            </a:r>
            <a:r>
              <a:rPr lang="hu-HU" sz="180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Vendégelőadó – </a:t>
            </a:r>
            <a:r>
              <a:rPr lang="hu-HU" sz="1800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Zsenák</a:t>
            </a:r>
            <a:r>
              <a:rPr lang="hu-HU" sz="180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István prezentációs előadása</a:t>
            </a:r>
            <a:endParaRPr lang="hu-HU" dirty="0">
              <a:solidFill>
                <a:schemeClr val="accent6"/>
              </a:solidFill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BE30098-F54D-1B28-DEA8-F64ABF4F581F}"/>
              </a:ext>
            </a:extLst>
          </p:cNvPr>
          <p:cNvSpPr txBox="1"/>
          <p:nvPr/>
        </p:nvSpPr>
        <p:spPr>
          <a:xfrm>
            <a:off x="5092440" y="2743537"/>
            <a:ext cx="2694994" cy="1754326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10.06. – </a:t>
            </a:r>
            <a:r>
              <a:rPr lang="hu-HU" sz="180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Mit is jelent prezentálni? (Prezentációs típusok, váratlan helyzetek, felkészülés, adatgyűjtés és utómunkálatok.)</a:t>
            </a:r>
            <a:endParaRPr lang="hu-HU" dirty="0">
              <a:solidFill>
                <a:schemeClr val="accent6"/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552082F2-E244-EECD-F090-1AD33944636F}"/>
              </a:ext>
            </a:extLst>
          </p:cNvPr>
          <p:cNvSpPr txBox="1"/>
          <p:nvPr/>
        </p:nvSpPr>
        <p:spPr>
          <a:xfrm>
            <a:off x="5092440" y="4971548"/>
            <a:ext cx="2694994" cy="1754326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10.13. - Hogyan dolgozzunk csapatban? (Csapat erősségeinek felismerése, csapatmunka és feladatkiosztás –</a:t>
            </a:r>
            <a:r>
              <a:rPr lang="hu-HU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órai munka érdemjegy</a:t>
            </a:r>
            <a:r>
              <a:rPr lang="hu-HU" dirty="0">
                <a:solidFill>
                  <a:schemeClr val="accent6"/>
                </a:solidFill>
              </a:rPr>
              <a:t>!)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B51D9F0-35E3-5DBB-71E2-90358D641302}"/>
              </a:ext>
            </a:extLst>
          </p:cNvPr>
          <p:cNvSpPr txBox="1"/>
          <p:nvPr/>
        </p:nvSpPr>
        <p:spPr>
          <a:xfrm>
            <a:off x="9065479" y="2809096"/>
            <a:ext cx="2694994" cy="2031325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10.20. – </a:t>
            </a:r>
            <a:r>
              <a:rPr lang="hu-HU" sz="180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Projektmunka, adatgyűjtés (Hiteles források keresése, anyaggyűjtés, projekt témák véglegesítése, rövid </a:t>
            </a:r>
            <a:r>
              <a:rPr lang="hu-HU" sz="1800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pitch</a:t>
            </a:r>
            <a:r>
              <a:rPr lang="hu-HU" sz="180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hu-HU" sz="180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lehetséges</a:t>
            </a:r>
            <a:r>
              <a:rPr lang="hu-HU" sz="180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sz="180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érdemjegy</a:t>
            </a:r>
            <a:r>
              <a:rPr lang="hu-HU" sz="1800" i="0" dirty="0">
                <a:effectLst/>
                <a:latin typeface="Arial" panose="020B0604020202020204" pitchFamily="34" charset="0"/>
              </a:rPr>
              <a:t>!</a:t>
            </a:r>
            <a:r>
              <a:rPr lang="hu-HU" sz="180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)</a:t>
            </a:r>
            <a:endParaRPr lang="hu-HU" dirty="0">
              <a:solidFill>
                <a:schemeClr val="accent6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868E85EC-5E53-1ED0-2531-92734008CBDE}"/>
              </a:ext>
            </a:extLst>
          </p:cNvPr>
          <p:cNvSpPr txBox="1"/>
          <p:nvPr/>
        </p:nvSpPr>
        <p:spPr>
          <a:xfrm>
            <a:off x="9065479" y="5025578"/>
            <a:ext cx="2803248" cy="1477328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10.27. – </a:t>
            </a:r>
            <a:r>
              <a:rPr lang="hu-HU" sz="1800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Powerpoint</a:t>
            </a:r>
            <a:r>
              <a:rPr lang="hu-HU" sz="180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Google </a:t>
            </a:r>
            <a:r>
              <a:rPr lang="hu-HU" sz="1800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Slides</a:t>
            </a:r>
            <a:r>
              <a:rPr lang="hu-HU" sz="180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u-HU" sz="1800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Prezi</a:t>
            </a:r>
            <a:r>
              <a:rPr lang="hu-HU" sz="180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(Prezentációkészítési eszközök típusai, használata, ötletgyűjtés.)</a:t>
            </a:r>
            <a:endParaRPr lang="hu-H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81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19DD0F8-D376-40AA-B6B8-D6AD7EE71C1D}"/>
              </a:ext>
            </a:extLst>
          </p:cNvPr>
          <p:cNvGrpSpPr/>
          <p:nvPr/>
        </p:nvGrpSpPr>
        <p:grpSpPr>
          <a:xfrm>
            <a:off x="3074309" y="306502"/>
            <a:ext cx="5729344" cy="1950452"/>
            <a:chOff x="3952875" y="2284730"/>
            <a:chExt cx="4591050" cy="281654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26D144-96D9-4609-96FE-F185AF81B67B}"/>
                </a:ext>
              </a:extLst>
            </p:cNvPr>
            <p:cNvSpPr/>
            <p:nvPr userDrawn="1"/>
          </p:nvSpPr>
          <p:spPr>
            <a:xfrm>
              <a:off x="3952875" y="2284730"/>
              <a:ext cx="4591050" cy="281654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1016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BFA5EE-206B-42C6-9F3B-0C3FFBDC7ECD}"/>
                </a:ext>
              </a:extLst>
            </p:cNvPr>
            <p:cNvSpPr/>
            <p:nvPr userDrawn="1"/>
          </p:nvSpPr>
          <p:spPr>
            <a:xfrm>
              <a:off x="4121436" y="2563964"/>
              <a:ext cx="4253929" cy="22580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innerShdw blurRad="165100">
                <a:schemeClr val="accent5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5400" dirty="0"/>
                <a:t>Óratervek</a:t>
              </a:r>
              <a:endParaRPr lang="en-US" sz="5400" dirty="0"/>
            </a:p>
          </p:txBody>
        </p:sp>
      </p:grpSp>
      <p:sp>
        <p:nvSpPr>
          <p:cNvPr id="2" name="Oval 4">
            <a:extLst>
              <a:ext uri="{FF2B5EF4-FFF2-40B4-BE49-F238E27FC236}">
                <a16:creationId xmlns:a16="http://schemas.microsoft.com/office/drawing/2014/main" id="{47D7936B-8991-A4D8-96F6-E38D86E474AC}"/>
              </a:ext>
            </a:extLst>
          </p:cNvPr>
          <p:cNvSpPr/>
          <p:nvPr/>
        </p:nvSpPr>
        <p:spPr>
          <a:xfrm>
            <a:off x="799340" y="2743537"/>
            <a:ext cx="754393" cy="75439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7.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Oval 18">
            <a:extLst>
              <a:ext uri="{FF2B5EF4-FFF2-40B4-BE49-F238E27FC236}">
                <a16:creationId xmlns:a16="http://schemas.microsoft.com/office/drawing/2014/main" id="{08DE9F6F-580D-0475-22A1-26AFA8EDC58E}"/>
              </a:ext>
            </a:extLst>
          </p:cNvPr>
          <p:cNvSpPr/>
          <p:nvPr/>
        </p:nvSpPr>
        <p:spPr>
          <a:xfrm>
            <a:off x="4338047" y="2743537"/>
            <a:ext cx="754393" cy="754393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9.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Oval 19">
            <a:extLst>
              <a:ext uri="{FF2B5EF4-FFF2-40B4-BE49-F238E27FC236}">
                <a16:creationId xmlns:a16="http://schemas.microsoft.com/office/drawing/2014/main" id="{F36FC2C5-567D-332C-74E4-7F5A98FA6910}"/>
              </a:ext>
            </a:extLst>
          </p:cNvPr>
          <p:cNvSpPr/>
          <p:nvPr/>
        </p:nvSpPr>
        <p:spPr>
          <a:xfrm>
            <a:off x="4338047" y="4971548"/>
            <a:ext cx="754393" cy="754393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10.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Oval 20">
            <a:extLst>
              <a:ext uri="{FF2B5EF4-FFF2-40B4-BE49-F238E27FC236}">
                <a16:creationId xmlns:a16="http://schemas.microsoft.com/office/drawing/2014/main" id="{FD07702B-6772-15C3-CDB4-0BC64C3FFAD6}"/>
              </a:ext>
            </a:extLst>
          </p:cNvPr>
          <p:cNvSpPr/>
          <p:nvPr/>
        </p:nvSpPr>
        <p:spPr>
          <a:xfrm>
            <a:off x="799340" y="4971548"/>
            <a:ext cx="754393" cy="754393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8.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Oval 18">
            <a:extLst>
              <a:ext uri="{FF2B5EF4-FFF2-40B4-BE49-F238E27FC236}">
                <a16:creationId xmlns:a16="http://schemas.microsoft.com/office/drawing/2014/main" id="{0A4384FF-E8B4-AF51-5426-85942490BB26}"/>
              </a:ext>
            </a:extLst>
          </p:cNvPr>
          <p:cNvSpPr/>
          <p:nvPr/>
        </p:nvSpPr>
        <p:spPr>
          <a:xfrm>
            <a:off x="8049260" y="2743537"/>
            <a:ext cx="754393" cy="754393"/>
          </a:xfrm>
          <a:prstGeom prst="ellipse">
            <a:avLst/>
          </a:prstGeom>
          <a:solidFill>
            <a:schemeClr val="accent6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11.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Oval 19">
            <a:extLst>
              <a:ext uri="{FF2B5EF4-FFF2-40B4-BE49-F238E27FC236}">
                <a16:creationId xmlns:a16="http://schemas.microsoft.com/office/drawing/2014/main" id="{9B81CB81-BAC7-6A69-E88F-64D26409A669}"/>
              </a:ext>
            </a:extLst>
          </p:cNvPr>
          <p:cNvSpPr/>
          <p:nvPr/>
        </p:nvSpPr>
        <p:spPr>
          <a:xfrm>
            <a:off x="8049260" y="4971548"/>
            <a:ext cx="754393" cy="754393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altLang="ko-KR" sz="2400" b="1" dirty="0">
                <a:solidFill>
                  <a:schemeClr val="bg1"/>
                </a:solidFill>
              </a:rPr>
              <a:t>12.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698C1CA-F7E7-5E4E-05CD-9EDAF0873180}"/>
              </a:ext>
            </a:extLst>
          </p:cNvPr>
          <p:cNvSpPr txBox="1"/>
          <p:nvPr/>
        </p:nvSpPr>
        <p:spPr>
          <a:xfrm>
            <a:off x="1553733" y="2809096"/>
            <a:ext cx="2784314" cy="369332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11.03. – </a:t>
            </a:r>
            <a:r>
              <a:rPr lang="hu-HU" sz="180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ŐSZI SZÜNET</a:t>
            </a:r>
            <a:endParaRPr lang="hu-HU" dirty="0">
              <a:solidFill>
                <a:srgbClr val="C00000"/>
              </a:solidFill>
            </a:endParaRP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0BC90307-33FF-E753-38F5-22FF704617EF}"/>
              </a:ext>
            </a:extLst>
          </p:cNvPr>
          <p:cNvSpPr txBox="1"/>
          <p:nvPr/>
        </p:nvSpPr>
        <p:spPr>
          <a:xfrm>
            <a:off x="1553733" y="5025578"/>
            <a:ext cx="2694994" cy="1754326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11.10. – </a:t>
            </a:r>
            <a:r>
              <a:rPr lang="hu-HU" sz="180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PPT tippek és trükkök (Áttűnések, színek, színátmenetek, egyéb speciális effektek használata, keresése online.)</a:t>
            </a:r>
            <a:endParaRPr lang="hu-HU" dirty="0">
              <a:solidFill>
                <a:schemeClr val="accent6"/>
              </a:solidFill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6BE30098-F54D-1B28-DEA8-F64ABF4F581F}"/>
              </a:ext>
            </a:extLst>
          </p:cNvPr>
          <p:cNvSpPr txBox="1"/>
          <p:nvPr/>
        </p:nvSpPr>
        <p:spPr>
          <a:xfrm>
            <a:off x="5092440" y="2743537"/>
            <a:ext cx="2784314" cy="1754326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10.17. – </a:t>
            </a:r>
            <a:r>
              <a:rPr lang="hu-HU" sz="180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Az Excel és  a PowerPoint ötvözése (Alapvető függvények használata, kimutatások, diagramok készítése, prezentációba illesztése.)</a:t>
            </a:r>
            <a:endParaRPr lang="hu-HU" dirty="0">
              <a:solidFill>
                <a:schemeClr val="accent6"/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552082F2-E244-EECD-F090-1AD33944636F}"/>
              </a:ext>
            </a:extLst>
          </p:cNvPr>
          <p:cNvSpPr txBox="1"/>
          <p:nvPr/>
        </p:nvSpPr>
        <p:spPr>
          <a:xfrm>
            <a:off x="5092440" y="4971548"/>
            <a:ext cx="2694994" cy="1754326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10.24. - </a:t>
            </a:r>
            <a:r>
              <a:rPr lang="hu-HU" sz="1800" i="0" dirty="0">
                <a:effectLst/>
                <a:latin typeface="Arial" panose="020B0604020202020204" pitchFamily="34" charset="0"/>
              </a:rPr>
              <a:t>Prezentációs technikák (Beszédtechnikák, testtartás, figyelem fenntartása, verbális és nonverbális eszköztár.)</a:t>
            </a:r>
            <a:endParaRPr lang="hu-HU" dirty="0">
              <a:solidFill>
                <a:schemeClr val="accent6"/>
              </a:solidFill>
            </a:endParaRP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3B51D9F0-35E3-5DBB-71E2-90358D641302}"/>
              </a:ext>
            </a:extLst>
          </p:cNvPr>
          <p:cNvSpPr txBox="1"/>
          <p:nvPr/>
        </p:nvSpPr>
        <p:spPr>
          <a:xfrm>
            <a:off x="9065479" y="2809096"/>
            <a:ext cx="2694994" cy="2031325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12.01. – </a:t>
            </a:r>
            <a:r>
              <a:rPr lang="hu-HU" sz="1800" i="0" dirty="0">
                <a:effectLst/>
                <a:latin typeface="Arial" panose="020B0604020202020204" pitchFamily="34" charset="0"/>
              </a:rPr>
              <a:t>Projektmunka megbeszélés (Csapatonként átbeszéljük a projektmunka haladását, elakadás / kérdés esetén segítek.)</a:t>
            </a:r>
            <a:endParaRPr lang="hu-HU" dirty="0">
              <a:solidFill>
                <a:schemeClr val="accent6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868E85EC-5E53-1ED0-2531-92734008CBDE}"/>
              </a:ext>
            </a:extLst>
          </p:cNvPr>
          <p:cNvSpPr txBox="1"/>
          <p:nvPr/>
        </p:nvSpPr>
        <p:spPr>
          <a:xfrm>
            <a:off x="9065479" y="5025578"/>
            <a:ext cx="2694994" cy="1200329"/>
          </a:xfrm>
          <a:prstGeom prst="rect">
            <a:avLst/>
          </a:prstGeom>
          <a:solidFill>
            <a:srgbClr val="62B7E8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6"/>
                </a:solidFill>
              </a:rPr>
              <a:t>12.08. – </a:t>
            </a:r>
            <a:r>
              <a:rPr lang="hu-HU" sz="1800" i="0" dirty="0">
                <a:effectLst/>
                <a:latin typeface="Arial" panose="020B0604020202020204" pitchFamily="34" charset="0"/>
              </a:rPr>
              <a:t>Egyéni prezentációk (Prezentációk és értékelés.</a:t>
            </a:r>
            <a:r>
              <a:rPr lang="hu-HU" sz="1800" i="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Érdemjegy</a:t>
            </a:r>
            <a:r>
              <a:rPr lang="hu-HU" sz="1800" i="0" dirty="0">
                <a:effectLst/>
                <a:latin typeface="Arial" panose="020B0604020202020204" pitchFamily="34" charset="0"/>
              </a:rPr>
              <a:t>!)</a:t>
            </a:r>
            <a:endParaRPr lang="hu-HU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84766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579</Words>
  <Application>Microsoft Office PowerPoint</Application>
  <PresentationFormat>Szélesvásznú</PresentationFormat>
  <Paragraphs>103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3</vt:i4>
      </vt:variant>
      <vt:variant>
        <vt:lpstr>Diacímek</vt:lpstr>
      </vt:variant>
      <vt:variant>
        <vt:i4>17</vt:i4>
      </vt:variant>
    </vt:vector>
  </HeadingPairs>
  <TitlesOfParts>
    <vt:vector size="22" baseType="lpstr">
      <vt:lpstr>Arial</vt:lpstr>
      <vt:lpstr>Calibri</vt:lpstr>
      <vt:lpstr>Cover and End Slide Master</vt:lpstr>
      <vt:lpstr>Contents Slide Master</vt:lpstr>
      <vt:lpstr>Section Break Slide Master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Gitta Kovács</cp:lastModifiedBy>
  <cp:revision>78</cp:revision>
  <dcterms:created xsi:type="dcterms:W3CDTF">2020-01-20T05:08:25Z</dcterms:created>
  <dcterms:modified xsi:type="dcterms:W3CDTF">2023-09-21T10:09:57Z</dcterms:modified>
</cp:coreProperties>
</file>