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89" r:id="rId3"/>
    <p:sldId id="293" r:id="rId4"/>
    <p:sldId id="294" r:id="rId5"/>
    <p:sldId id="295" r:id="rId6"/>
    <p:sldId id="259" r:id="rId7"/>
    <p:sldId id="296" r:id="rId8"/>
    <p:sldId id="297" r:id="rId9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tta Kovács" userId="a4af5a30d1293c66" providerId="LiveId" clId="{A8816432-AD58-4F64-A68C-FBC52BA9BB8D}"/>
    <pc:docChg chg="modSld">
      <pc:chgData name="Gitta Kovács" userId="a4af5a30d1293c66" providerId="LiveId" clId="{A8816432-AD58-4F64-A68C-FBC52BA9BB8D}" dt="2023-10-27T06:48:50.344" v="52" actId="20577"/>
      <pc:docMkLst>
        <pc:docMk/>
      </pc:docMkLst>
      <pc:sldChg chg="modSp mod">
        <pc:chgData name="Gitta Kovács" userId="a4af5a30d1293c66" providerId="LiveId" clId="{A8816432-AD58-4F64-A68C-FBC52BA9BB8D}" dt="2023-10-27T06:48:50.344" v="52" actId="20577"/>
        <pc:sldMkLst>
          <pc:docMk/>
          <pc:sldMk cId="1820199458" sldId="294"/>
        </pc:sldMkLst>
        <pc:spChg chg="mod">
          <ac:chgData name="Gitta Kovács" userId="a4af5a30d1293c66" providerId="LiveId" clId="{A8816432-AD58-4F64-A68C-FBC52BA9BB8D}" dt="2023-10-27T06:48:50.344" v="52" actId="20577"/>
          <ac:spMkLst>
            <pc:docMk/>
            <pc:sldMk cId="1820199458" sldId="294"/>
            <ac:spMk id="1414" creationId="{00000000-0000-0000-0000-000000000000}"/>
          </ac:spMkLst>
        </pc:spChg>
      </pc:sldChg>
      <pc:sldChg chg="modSp mod">
        <pc:chgData name="Gitta Kovács" userId="a4af5a30d1293c66" providerId="LiveId" clId="{A8816432-AD58-4F64-A68C-FBC52BA9BB8D}" dt="2023-10-27T06:29:28.670" v="51" actId="1076"/>
        <pc:sldMkLst>
          <pc:docMk/>
          <pc:sldMk cId="3840216003" sldId="297"/>
        </pc:sldMkLst>
        <pc:spChg chg="mod">
          <ac:chgData name="Gitta Kovács" userId="a4af5a30d1293c66" providerId="LiveId" clId="{A8816432-AD58-4F64-A68C-FBC52BA9BB8D}" dt="2023-10-27T06:29:28.670" v="51" actId="1076"/>
          <ac:spMkLst>
            <pc:docMk/>
            <pc:sldMk cId="3840216003" sldId="297"/>
            <ac:spMk id="195" creationId="{81C541BE-8BA8-A4F1-70F9-A0E1428065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1c9d0a49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1c9d0a49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980b7881fd_3_2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980b7881fd_3_2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137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98a5a597f1_0_11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98a5a597f1_0_11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1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980b7881fd_3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980b7881fd_3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61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98a5a597f1_0_11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98a5a597f1_0_11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39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98a5a597f1_0_11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98a5a597f1_0_11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329202" y="1458400"/>
            <a:ext cx="3357600" cy="14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646100" y="2911716"/>
            <a:ext cx="27237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83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ho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rive.googl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4852298" y="1301932"/>
            <a:ext cx="3863796" cy="14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CSAPATMUNKA</a:t>
            </a:r>
            <a:endParaRPr dirty="0"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5422346" y="2588751"/>
            <a:ext cx="27237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600" dirty="0"/>
              <a:t>Kovács Gitta</a:t>
            </a:r>
            <a:endParaRPr sz="16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61" name="Google Shape;61;p17"/>
          <p:cNvSpPr/>
          <p:nvPr/>
        </p:nvSpPr>
        <p:spPr>
          <a:xfrm>
            <a:off x="-21939225" y="15391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1500" cap="flat" cmpd="sng">
            <a:solidFill>
              <a:srgbClr val="FFFFF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7"/>
          <p:cNvSpPr/>
          <p:nvPr/>
        </p:nvSpPr>
        <p:spPr>
          <a:xfrm>
            <a:off x="-21928275" y="1467000"/>
            <a:ext cx="59700" cy="72150"/>
          </a:xfrm>
          <a:custGeom>
            <a:avLst/>
            <a:gdLst/>
            <a:ahLst/>
            <a:cxnLst/>
            <a:rect l="l" t="t" r="r" b="b"/>
            <a:pathLst>
              <a:path w="2388" h="2886" extrusionOk="0">
                <a:moveTo>
                  <a:pt x="2387" y="1"/>
                </a:moveTo>
                <a:cubicBezTo>
                  <a:pt x="2368" y="1"/>
                  <a:pt x="2248" y="160"/>
                  <a:pt x="2029" y="399"/>
                </a:cubicBezTo>
                <a:cubicBezTo>
                  <a:pt x="1771" y="677"/>
                  <a:pt x="1492" y="1035"/>
                  <a:pt x="1174" y="1433"/>
                </a:cubicBezTo>
                <a:cubicBezTo>
                  <a:pt x="856" y="1791"/>
                  <a:pt x="557" y="2169"/>
                  <a:pt x="339" y="2448"/>
                </a:cubicBezTo>
                <a:cubicBezTo>
                  <a:pt x="140" y="2726"/>
                  <a:pt x="0" y="2885"/>
                  <a:pt x="0" y="2885"/>
                </a:cubicBezTo>
                <a:cubicBezTo>
                  <a:pt x="0" y="2885"/>
                  <a:pt x="160" y="2746"/>
                  <a:pt x="378" y="2487"/>
                </a:cubicBezTo>
                <a:cubicBezTo>
                  <a:pt x="617" y="2249"/>
                  <a:pt x="935" y="1891"/>
                  <a:pt x="1254" y="1493"/>
                </a:cubicBezTo>
                <a:cubicBezTo>
                  <a:pt x="1572" y="1095"/>
                  <a:pt x="1870" y="737"/>
                  <a:pt x="2069" y="458"/>
                </a:cubicBezTo>
                <a:cubicBezTo>
                  <a:pt x="2288" y="180"/>
                  <a:pt x="2387" y="1"/>
                  <a:pt x="23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7"/>
          <p:cNvSpPr/>
          <p:nvPr/>
        </p:nvSpPr>
        <p:spPr>
          <a:xfrm>
            <a:off x="-22307225" y="1467000"/>
            <a:ext cx="55225" cy="68175"/>
          </a:xfrm>
          <a:custGeom>
            <a:avLst/>
            <a:gdLst/>
            <a:ahLst/>
            <a:cxnLst/>
            <a:rect l="l" t="t" r="r" b="b"/>
            <a:pathLst>
              <a:path w="2209" h="2727" extrusionOk="0">
                <a:moveTo>
                  <a:pt x="21" y="0"/>
                </a:moveTo>
                <a:cubicBezTo>
                  <a:pt x="21" y="0"/>
                  <a:pt x="20" y="0"/>
                  <a:pt x="20" y="1"/>
                </a:cubicBezTo>
                <a:cubicBezTo>
                  <a:pt x="0" y="41"/>
                  <a:pt x="478" y="657"/>
                  <a:pt x="1074" y="1393"/>
                </a:cubicBezTo>
                <a:cubicBezTo>
                  <a:pt x="1661" y="2137"/>
                  <a:pt x="2152" y="2727"/>
                  <a:pt x="2187" y="2727"/>
                </a:cubicBezTo>
                <a:cubicBezTo>
                  <a:pt x="2188" y="2727"/>
                  <a:pt x="2188" y="2726"/>
                  <a:pt x="2188" y="2726"/>
                </a:cubicBezTo>
                <a:cubicBezTo>
                  <a:pt x="2208" y="2686"/>
                  <a:pt x="1731" y="2070"/>
                  <a:pt x="1134" y="1314"/>
                </a:cubicBezTo>
                <a:cubicBezTo>
                  <a:pt x="547" y="590"/>
                  <a:pt x="56" y="0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-23581850" y="1400300"/>
            <a:ext cx="64675" cy="51825"/>
          </a:xfrm>
          <a:custGeom>
            <a:avLst/>
            <a:gdLst/>
            <a:ahLst/>
            <a:cxnLst/>
            <a:rect l="l" t="t" r="r" b="b"/>
            <a:pathLst>
              <a:path w="2587" h="2073" extrusionOk="0">
                <a:moveTo>
                  <a:pt x="42" y="1"/>
                </a:moveTo>
                <a:cubicBezTo>
                  <a:pt x="41" y="1"/>
                  <a:pt x="40" y="2"/>
                  <a:pt x="40" y="3"/>
                </a:cubicBezTo>
                <a:cubicBezTo>
                  <a:pt x="0" y="43"/>
                  <a:pt x="577" y="500"/>
                  <a:pt x="1293" y="1057"/>
                </a:cubicBezTo>
                <a:cubicBezTo>
                  <a:pt x="1975" y="1622"/>
                  <a:pt x="2542" y="2073"/>
                  <a:pt x="2584" y="2073"/>
                </a:cubicBezTo>
                <a:cubicBezTo>
                  <a:pt x="2585" y="2073"/>
                  <a:pt x="2586" y="2072"/>
                  <a:pt x="2586" y="2072"/>
                </a:cubicBezTo>
                <a:cubicBezTo>
                  <a:pt x="2586" y="2052"/>
                  <a:pt x="2467" y="1933"/>
                  <a:pt x="2248" y="1734"/>
                </a:cubicBezTo>
                <a:cubicBezTo>
                  <a:pt x="2029" y="1535"/>
                  <a:pt x="1691" y="1256"/>
                  <a:pt x="1353" y="978"/>
                </a:cubicBezTo>
                <a:cubicBezTo>
                  <a:pt x="995" y="719"/>
                  <a:pt x="677" y="461"/>
                  <a:pt x="438" y="282"/>
                </a:cubicBezTo>
                <a:cubicBezTo>
                  <a:pt x="217" y="116"/>
                  <a:pt x="64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-23054200" y="1401300"/>
            <a:ext cx="65175" cy="50825"/>
          </a:xfrm>
          <a:custGeom>
            <a:avLst/>
            <a:gdLst/>
            <a:ahLst/>
            <a:cxnLst/>
            <a:rect l="l" t="t" r="r" b="b"/>
            <a:pathLst>
              <a:path w="2607" h="2033" extrusionOk="0">
                <a:moveTo>
                  <a:pt x="2561" y="0"/>
                </a:moveTo>
                <a:cubicBezTo>
                  <a:pt x="2499" y="0"/>
                  <a:pt x="1941" y="443"/>
                  <a:pt x="1254" y="958"/>
                </a:cubicBezTo>
                <a:cubicBezTo>
                  <a:pt x="557" y="1535"/>
                  <a:pt x="0" y="2012"/>
                  <a:pt x="20" y="2032"/>
                </a:cubicBezTo>
                <a:cubicBezTo>
                  <a:pt x="21" y="2032"/>
                  <a:pt x="21" y="2033"/>
                  <a:pt x="22" y="2033"/>
                </a:cubicBezTo>
                <a:cubicBezTo>
                  <a:pt x="67" y="2033"/>
                  <a:pt x="653" y="1621"/>
                  <a:pt x="1333" y="1057"/>
                </a:cubicBezTo>
                <a:cubicBezTo>
                  <a:pt x="2029" y="500"/>
                  <a:pt x="2606" y="23"/>
                  <a:pt x="2566" y="3"/>
                </a:cubicBezTo>
                <a:cubicBezTo>
                  <a:pt x="2566" y="1"/>
                  <a:pt x="2564" y="0"/>
                  <a:pt x="25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17"/>
          <p:cNvGrpSpPr/>
          <p:nvPr/>
        </p:nvGrpSpPr>
        <p:grpSpPr>
          <a:xfrm>
            <a:off x="420319" y="479568"/>
            <a:ext cx="4569533" cy="4188074"/>
            <a:chOff x="420319" y="543805"/>
            <a:chExt cx="4569533" cy="4188074"/>
          </a:xfrm>
        </p:grpSpPr>
        <p:sp>
          <p:nvSpPr>
            <p:cNvPr id="67" name="Google Shape;67;p17"/>
            <p:cNvSpPr/>
            <p:nvPr/>
          </p:nvSpPr>
          <p:spPr>
            <a:xfrm>
              <a:off x="452769" y="4155806"/>
              <a:ext cx="4336134" cy="5565"/>
            </a:xfrm>
            <a:custGeom>
              <a:avLst/>
              <a:gdLst/>
              <a:ahLst/>
              <a:cxnLst/>
              <a:rect l="l" t="t" r="r" b="b"/>
              <a:pathLst>
                <a:path w="109092" h="140" extrusionOk="0">
                  <a:moveTo>
                    <a:pt x="54546" y="1"/>
                  </a:moveTo>
                  <a:cubicBezTo>
                    <a:pt x="24409" y="1"/>
                    <a:pt x="0" y="40"/>
                    <a:pt x="0" y="80"/>
                  </a:cubicBezTo>
                  <a:cubicBezTo>
                    <a:pt x="0" y="120"/>
                    <a:pt x="24409" y="140"/>
                    <a:pt x="54546" y="140"/>
                  </a:cubicBezTo>
                  <a:cubicBezTo>
                    <a:pt x="84664" y="140"/>
                    <a:pt x="109092" y="100"/>
                    <a:pt x="109092" y="80"/>
                  </a:cubicBezTo>
                  <a:cubicBezTo>
                    <a:pt x="109092" y="40"/>
                    <a:pt x="84664" y="21"/>
                    <a:pt x="54546" y="1"/>
                  </a:cubicBezTo>
                  <a:close/>
                </a:path>
              </a:pathLst>
            </a:custGeom>
            <a:solidFill>
              <a:srgbClr val="43478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1281402" y="4307601"/>
              <a:ext cx="356622" cy="286268"/>
            </a:xfrm>
            <a:custGeom>
              <a:avLst/>
              <a:gdLst/>
              <a:ahLst/>
              <a:cxnLst/>
              <a:rect l="l" t="t" r="r" b="b"/>
              <a:pathLst>
                <a:path w="8972" h="7202" extrusionOk="0">
                  <a:moveTo>
                    <a:pt x="0" y="1"/>
                  </a:moveTo>
                  <a:lnTo>
                    <a:pt x="20" y="7182"/>
                  </a:lnTo>
                  <a:lnTo>
                    <a:pt x="8972" y="7202"/>
                  </a:lnTo>
                  <a:cubicBezTo>
                    <a:pt x="8932" y="6347"/>
                    <a:pt x="4297" y="4616"/>
                    <a:pt x="4297" y="4616"/>
                  </a:cubicBezTo>
                  <a:lnTo>
                    <a:pt x="4476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1282197" y="4568279"/>
              <a:ext cx="358204" cy="29294"/>
            </a:xfrm>
            <a:custGeom>
              <a:avLst/>
              <a:gdLst/>
              <a:ahLst/>
              <a:cxnLst/>
              <a:rect l="l" t="t" r="r" b="b"/>
              <a:pathLst>
                <a:path w="9012" h="737" extrusionOk="0">
                  <a:moveTo>
                    <a:pt x="20" y="1"/>
                  </a:moveTo>
                  <a:lnTo>
                    <a:pt x="0" y="717"/>
                  </a:lnTo>
                  <a:lnTo>
                    <a:pt x="8952" y="737"/>
                  </a:lnTo>
                  <a:cubicBezTo>
                    <a:pt x="9011" y="478"/>
                    <a:pt x="8614" y="299"/>
                    <a:pt x="8614" y="299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1602415" y="4343971"/>
              <a:ext cx="244373" cy="253873"/>
            </a:xfrm>
            <a:custGeom>
              <a:avLst/>
              <a:gdLst/>
              <a:ahLst/>
              <a:cxnLst/>
              <a:rect l="l" t="t" r="r" b="b"/>
              <a:pathLst>
                <a:path w="6148" h="6387" extrusionOk="0">
                  <a:moveTo>
                    <a:pt x="1115" y="1"/>
                  </a:moveTo>
                  <a:lnTo>
                    <a:pt x="1" y="6386"/>
                  </a:lnTo>
                  <a:lnTo>
                    <a:pt x="5531" y="6386"/>
                  </a:lnTo>
                  <a:lnTo>
                    <a:pt x="6147" y="35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1609530" y="4570143"/>
              <a:ext cx="217503" cy="9500"/>
            </a:xfrm>
            <a:custGeom>
              <a:avLst/>
              <a:gdLst/>
              <a:ahLst/>
              <a:cxnLst/>
              <a:rect l="l" t="t" r="r" b="b"/>
              <a:pathLst>
                <a:path w="5472" h="239" extrusionOk="0">
                  <a:moveTo>
                    <a:pt x="796" y="0"/>
                  </a:moveTo>
                  <a:cubicBezTo>
                    <a:pt x="299" y="0"/>
                    <a:pt x="1" y="40"/>
                    <a:pt x="1" y="60"/>
                  </a:cubicBezTo>
                  <a:cubicBezTo>
                    <a:pt x="1" y="80"/>
                    <a:pt x="299" y="100"/>
                    <a:pt x="796" y="139"/>
                  </a:cubicBezTo>
                  <a:cubicBezTo>
                    <a:pt x="1333" y="159"/>
                    <a:pt x="2010" y="179"/>
                    <a:pt x="2726" y="199"/>
                  </a:cubicBezTo>
                  <a:cubicBezTo>
                    <a:pt x="3482" y="239"/>
                    <a:pt x="4178" y="239"/>
                    <a:pt x="4675" y="239"/>
                  </a:cubicBezTo>
                  <a:cubicBezTo>
                    <a:pt x="5173" y="239"/>
                    <a:pt x="5471" y="199"/>
                    <a:pt x="5471" y="179"/>
                  </a:cubicBezTo>
                  <a:cubicBezTo>
                    <a:pt x="5471" y="159"/>
                    <a:pt x="5153" y="139"/>
                    <a:pt x="4675" y="139"/>
                  </a:cubicBezTo>
                  <a:cubicBezTo>
                    <a:pt x="4118" y="100"/>
                    <a:pt x="3462" y="80"/>
                    <a:pt x="2726" y="60"/>
                  </a:cubicBezTo>
                  <a:cubicBezTo>
                    <a:pt x="1990" y="0"/>
                    <a:pt x="1294" y="0"/>
                    <a:pt x="796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1602415" y="4571693"/>
              <a:ext cx="221438" cy="26154"/>
            </a:xfrm>
            <a:custGeom>
              <a:avLst/>
              <a:gdLst/>
              <a:ahLst/>
              <a:cxnLst/>
              <a:rect l="l" t="t" r="r" b="b"/>
              <a:pathLst>
                <a:path w="5571" h="658" extrusionOk="0">
                  <a:moveTo>
                    <a:pt x="100" y="1"/>
                  </a:moveTo>
                  <a:lnTo>
                    <a:pt x="1" y="598"/>
                  </a:lnTo>
                  <a:lnTo>
                    <a:pt x="1" y="657"/>
                  </a:lnTo>
                  <a:lnTo>
                    <a:pt x="5531" y="657"/>
                  </a:lnTo>
                  <a:lnTo>
                    <a:pt x="5571" y="14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1708386" y="4384316"/>
              <a:ext cx="30884" cy="192978"/>
            </a:xfrm>
            <a:custGeom>
              <a:avLst/>
              <a:gdLst/>
              <a:ahLst/>
              <a:cxnLst/>
              <a:rect l="l" t="t" r="r" b="b"/>
              <a:pathLst>
                <a:path w="777" h="4855" extrusionOk="0">
                  <a:moveTo>
                    <a:pt x="755" y="0"/>
                  </a:moveTo>
                  <a:cubicBezTo>
                    <a:pt x="713" y="0"/>
                    <a:pt x="516" y="1087"/>
                    <a:pt x="319" y="2427"/>
                  </a:cubicBezTo>
                  <a:cubicBezTo>
                    <a:pt x="120" y="3760"/>
                    <a:pt x="0" y="4854"/>
                    <a:pt x="20" y="4854"/>
                  </a:cubicBezTo>
                  <a:cubicBezTo>
                    <a:pt x="80" y="4854"/>
                    <a:pt x="279" y="3760"/>
                    <a:pt x="438" y="2447"/>
                  </a:cubicBezTo>
                  <a:cubicBezTo>
                    <a:pt x="637" y="1095"/>
                    <a:pt x="776" y="0"/>
                    <a:pt x="756" y="0"/>
                  </a:cubicBezTo>
                  <a:cubicBezTo>
                    <a:pt x="756" y="0"/>
                    <a:pt x="755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1626940" y="4463377"/>
              <a:ext cx="192978" cy="113124"/>
            </a:xfrm>
            <a:custGeom>
              <a:avLst/>
              <a:gdLst/>
              <a:ahLst/>
              <a:cxnLst/>
              <a:rect l="l" t="t" r="r" b="b"/>
              <a:pathLst>
                <a:path w="4855" h="2846" extrusionOk="0">
                  <a:moveTo>
                    <a:pt x="2527" y="1"/>
                  </a:moveTo>
                  <a:cubicBezTo>
                    <a:pt x="1950" y="1"/>
                    <a:pt x="1393" y="180"/>
                    <a:pt x="995" y="498"/>
                  </a:cubicBezTo>
                  <a:cubicBezTo>
                    <a:pt x="597" y="796"/>
                    <a:pt x="358" y="1194"/>
                    <a:pt x="199" y="1552"/>
                  </a:cubicBezTo>
                  <a:cubicBezTo>
                    <a:pt x="80" y="1890"/>
                    <a:pt x="40" y="2229"/>
                    <a:pt x="40" y="2428"/>
                  </a:cubicBezTo>
                  <a:lnTo>
                    <a:pt x="40" y="2666"/>
                  </a:lnTo>
                  <a:cubicBezTo>
                    <a:pt x="60" y="2706"/>
                    <a:pt x="60" y="2746"/>
                    <a:pt x="60" y="2746"/>
                  </a:cubicBezTo>
                  <a:cubicBezTo>
                    <a:pt x="80" y="2746"/>
                    <a:pt x="0" y="2268"/>
                    <a:pt x="299" y="1592"/>
                  </a:cubicBezTo>
                  <a:cubicBezTo>
                    <a:pt x="458" y="1254"/>
                    <a:pt x="697" y="896"/>
                    <a:pt x="1075" y="597"/>
                  </a:cubicBezTo>
                  <a:cubicBezTo>
                    <a:pt x="1452" y="299"/>
                    <a:pt x="1970" y="120"/>
                    <a:pt x="2527" y="120"/>
                  </a:cubicBezTo>
                  <a:cubicBezTo>
                    <a:pt x="3064" y="120"/>
                    <a:pt x="3581" y="319"/>
                    <a:pt x="3939" y="617"/>
                  </a:cubicBezTo>
                  <a:cubicBezTo>
                    <a:pt x="4317" y="956"/>
                    <a:pt x="4516" y="1333"/>
                    <a:pt x="4635" y="1672"/>
                  </a:cubicBezTo>
                  <a:cubicBezTo>
                    <a:pt x="4854" y="2368"/>
                    <a:pt x="4715" y="2845"/>
                    <a:pt x="4735" y="2845"/>
                  </a:cubicBezTo>
                  <a:cubicBezTo>
                    <a:pt x="4735" y="2845"/>
                    <a:pt x="4735" y="2825"/>
                    <a:pt x="4755" y="2746"/>
                  </a:cubicBezTo>
                  <a:cubicBezTo>
                    <a:pt x="4794" y="2686"/>
                    <a:pt x="4794" y="2607"/>
                    <a:pt x="4814" y="2527"/>
                  </a:cubicBezTo>
                  <a:cubicBezTo>
                    <a:pt x="4834" y="2328"/>
                    <a:pt x="4834" y="2030"/>
                    <a:pt x="4735" y="1652"/>
                  </a:cubicBezTo>
                  <a:cubicBezTo>
                    <a:pt x="4615" y="1294"/>
                    <a:pt x="4377" y="876"/>
                    <a:pt x="4019" y="558"/>
                  </a:cubicBezTo>
                  <a:cubicBezTo>
                    <a:pt x="3641" y="200"/>
                    <a:pt x="3084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639250" y="4147875"/>
              <a:ext cx="229720" cy="253851"/>
            </a:xfrm>
            <a:custGeom>
              <a:avLst/>
              <a:gdLst/>
              <a:ahLst/>
              <a:cxnLst/>
              <a:rect l="l" t="t" r="r" b="b"/>
              <a:pathLst>
                <a:path w="6148" h="6387" extrusionOk="0">
                  <a:moveTo>
                    <a:pt x="1115" y="1"/>
                  </a:moveTo>
                  <a:lnTo>
                    <a:pt x="1" y="6386"/>
                  </a:lnTo>
                  <a:lnTo>
                    <a:pt x="5531" y="6386"/>
                  </a:lnTo>
                  <a:lnTo>
                    <a:pt x="6147" y="35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 rot="1551268">
              <a:off x="979103" y="2899101"/>
              <a:ext cx="508460" cy="1731673"/>
            </a:xfrm>
            <a:custGeom>
              <a:avLst/>
              <a:gdLst/>
              <a:ahLst/>
              <a:cxnLst/>
              <a:rect l="l" t="t" r="r" b="b"/>
              <a:pathLst>
                <a:path w="12792" h="43566" extrusionOk="0">
                  <a:moveTo>
                    <a:pt x="796" y="1"/>
                  </a:moveTo>
                  <a:cubicBezTo>
                    <a:pt x="498" y="1950"/>
                    <a:pt x="0" y="3283"/>
                    <a:pt x="160" y="5929"/>
                  </a:cubicBezTo>
                  <a:cubicBezTo>
                    <a:pt x="239" y="6864"/>
                    <a:pt x="1333" y="8674"/>
                    <a:pt x="1512" y="10743"/>
                  </a:cubicBezTo>
                  <a:cubicBezTo>
                    <a:pt x="1612" y="11996"/>
                    <a:pt x="1691" y="13229"/>
                    <a:pt x="1751" y="14483"/>
                  </a:cubicBezTo>
                  <a:cubicBezTo>
                    <a:pt x="1831" y="15696"/>
                    <a:pt x="1930" y="16909"/>
                    <a:pt x="2348" y="18063"/>
                  </a:cubicBezTo>
                  <a:cubicBezTo>
                    <a:pt x="2706" y="18919"/>
                    <a:pt x="3223" y="19694"/>
                    <a:pt x="3482" y="20590"/>
                  </a:cubicBezTo>
                  <a:cubicBezTo>
                    <a:pt x="3939" y="22280"/>
                    <a:pt x="3342" y="24091"/>
                    <a:pt x="3720" y="25821"/>
                  </a:cubicBezTo>
                  <a:cubicBezTo>
                    <a:pt x="4039" y="27254"/>
                    <a:pt x="5073" y="28507"/>
                    <a:pt x="5272" y="29959"/>
                  </a:cubicBezTo>
                  <a:cubicBezTo>
                    <a:pt x="5570" y="32028"/>
                    <a:pt x="4238" y="34176"/>
                    <a:pt x="4934" y="36126"/>
                  </a:cubicBezTo>
                  <a:cubicBezTo>
                    <a:pt x="5292" y="37101"/>
                    <a:pt x="6088" y="37876"/>
                    <a:pt x="6326" y="38891"/>
                  </a:cubicBezTo>
                  <a:cubicBezTo>
                    <a:pt x="6505" y="39667"/>
                    <a:pt x="6326" y="40502"/>
                    <a:pt x="6485" y="41278"/>
                  </a:cubicBezTo>
                  <a:cubicBezTo>
                    <a:pt x="6751" y="42491"/>
                    <a:pt x="8949" y="43433"/>
                    <a:pt x="10274" y="43433"/>
                  </a:cubicBezTo>
                  <a:cubicBezTo>
                    <a:pt x="10340" y="43433"/>
                    <a:pt x="10403" y="43431"/>
                    <a:pt x="10464" y="43426"/>
                  </a:cubicBezTo>
                  <a:lnTo>
                    <a:pt x="10464" y="43566"/>
                  </a:lnTo>
                  <a:cubicBezTo>
                    <a:pt x="12274" y="42472"/>
                    <a:pt x="12791" y="39169"/>
                    <a:pt x="12035" y="37180"/>
                  </a:cubicBezTo>
                  <a:cubicBezTo>
                    <a:pt x="11260" y="35191"/>
                    <a:pt x="9907" y="33401"/>
                    <a:pt x="9688" y="31272"/>
                  </a:cubicBezTo>
                  <a:cubicBezTo>
                    <a:pt x="9509" y="29641"/>
                    <a:pt x="10046" y="27950"/>
                    <a:pt x="9668" y="26358"/>
                  </a:cubicBezTo>
                  <a:cubicBezTo>
                    <a:pt x="9151" y="24230"/>
                    <a:pt x="7023" y="22559"/>
                    <a:pt x="7062" y="20351"/>
                  </a:cubicBezTo>
                  <a:cubicBezTo>
                    <a:pt x="7062" y="19098"/>
                    <a:pt x="7759" y="17924"/>
                    <a:pt x="7699" y="16691"/>
                  </a:cubicBezTo>
                  <a:cubicBezTo>
                    <a:pt x="7619" y="15179"/>
                    <a:pt x="6466" y="13985"/>
                    <a:pt x="5710" y="12633"/>
                  </a:cubicBezTo>
                  <a:cubicBezTo>
                    <a:pt x="4596" y="10603"/>
                    <a:pt x="4516" y="8196"/>
                    <a:pt x="4118" y="5869"/>
                  </a:cubicBezTo>
                  <a:cubicBezTo>
                    <a:pt x="3720" y="3581"/>
                    <a:pt x="2845" y="1115"/>
                    <a:pt x="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4222074" y="1548025"/>
              <a:ext cx="90944" cy="113879"/>
            </a:xfrm>
            <a:custGeom>
              <a:avLst/>
              <a:gdLst/>
              <a:ahLst/>
              <a:cxnLst/>
              <a:rect l="l" t="t" r="r" b="b"/>
              <a:pathLst>
                <a:path w="2288" h="2865" extrusionOk="0">
                  <a:moveTo>
                    <a:pt x="0" y="0"/>
                  </a:moveTo>
                  <a:lnTo>
                    <a:pt x="0" y="0"/>
                  </a:lnTo>
                  <a:cubicBezTo>
                    <a:pt x="637" y="1035"/>
                    <a:pt x="1412" y="1989"/>
                    <a:pt x="2288" y="28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4221279" y="1547230"/>
              <a:ext cx="92534" cy="114674"/>
            </a:xfrm>
            <a:custGeom>
              <a:avLst/>
              <a:gdLst/>
              <a:ahLst/>
              <a:cxnLst/>
              <a:rect l="l" t="t" r="r" b="b"/>
              <a:pathLst>
                <a:path w="2328" h="2885" extrusionOk="0">
                  <a:moveTo>
                    <a:pt x="0" y="0"/>
                  </a:moveTo>
                  <a:cubicBezTo>
                    <a:pt x="0" y="0"/>
                    <a:pt x="100" y="199"/>
                    <a:pt x="259" y="458"/>
                  </a:cubicBezTo>
                  <a:cubicBezTo>
                    <a:pt x="458" y="756"/>
                    <a:pt x="716" y="1134"/>
                    <a:pt x="1035" y="1532"/>
                  </a:cubicBezTo>
                  <a:cubicBezTo>
                    <a:pt x="1353" y="1930"/>
                    <a:pt x="1671" y="2248"/>
                    <a:pt x="1910" y="2507"/>
                  </a:cubicBezTo>
                  <a:cubicBezTo>
                    <a:pt x="2129" y="2746"/>
                    <a:pt x="2308" y="2885"/>
                    <a:pt x="2308" y="2885"/>
                  </a:cubicBezTo>
                  <a:cubicBezTo>
                    <a:pt x="2328" y="2885"/>
                    <a:pt x="2168" y="2726"/>
                    <a:pt x="1930" y="2447"/>
                  </a:cubicBezTo>
                  <a:cubicBezTo>
                    <a:pt x="1711" y="2208"/>
                    <a:pt x="1413" y="1850"/>
                    <a:pt x="1094" y="1452"/>
                  </a:cubicBezTo>
                  <a:cubicBezTo>
                    <a:pt x="796" y="1055"/>
                    <a:pt x="517" y="697"/>
                    <a:pt x="318" y="418"/>
                  </a:cubicBezTo>
                  <a:cubicBezTo>
                    <a:pt x="120" y="14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10854" y="1545640"/>
              <a:ext cx="90944" cy="113124"/>
            </a:xfrm>
            <a:custGeom>
              <a:avLst/>
              <a:gdLst/>
              <a:ahLst/>
              <a:cxnLst/>
              <a:rect l="l" t="t" r="r" b="b"/>
              <a:pathLst>
                <a:path w="2288" h="2846" extrusionOk="0">
                  <a:moveTo>
                    <a:pt x="2288" y="1"/>
                  </a:moveTo>
                  <a:cubicBezTo>
                    <a:pt x="1900" y="478"/>
                    <a:pt x="1522" y="950"/>
                    <a:pt x="1144" y="1423"/>
                  </a:cubicBezTo>
                  <a:lnTo>
                    <a:pt x="1144" y="1423"/>
                  </a:lnTo>
                  <a:lnTo>
                    <a:pt x="2288" y="1"/>
                  </a:lnTo>
                  <a:close/>
                  <a:moveTo>
                    <a:pt x="1144" y="1423"/>
                  </a:moveTo>
                  <a:lnTo>
                    <a:pt x="0" y="2845"/>
                  </a:lnTo>
                  <a:cubicBezTo>
                    <a:pt x="388" y="2368"/>
                    <a:pt x="766" y="1895"/>
                    <a:pt x="1144" y="1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3609264" y="1547150"/>
              <a:ext cx="93329" cy="112408"/>
            </a:xfrm>
            <a:custGeom>
              <a:avLst/>
              <a:gdLst/>
              <a:ahLst/>
              <a:cxnLst/>
              <a:rect l="l" t="t" r="r" b="b"/>
              <a:pathLst>
                <a:path w="2348" h="2828" extrusionOk="0">
                  <a:moveTo>
                    <a:pt x="2325" y="1"/>
                  </a:moveTo>
                  <a:cubicBezTo>
                    <a:pt x="2277" y="1"/>
                    <a:pt x="1771" y="623"/>
                    <a:pt x="1134" y="1395"/>
                  </a:cubicBezTo>
                  <a:cubicBezTo>
                    <a:pt x="498" y="2151"/>
                    <a:pt x="0" y="2807"/>
                    <a:pt x="20" y="2827"/>
                  </a:cubicBezTo>
                  <a:cubicBezTo>
                    <a:pt x="40" y="2827"/>
                    <a:pt x="597" y="2210"/>
                    <a:pt x="1214" y="1435"/>
                  </a:cubicBezTo>
                  <a:cubicBezTo>
                    <a:pt x="1850" y="659"/>
                    <a:pt x="2348" y="22"/>
                    <a:pt x="2328" y="2"/>
                  </a:cubicBezTo>
                  <a:cubicBezTo>
                    <a:pt x="2327" y="1"/>
                    <a:pt x="2326" y="1"/>
                    <a:pt x="2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2419218" y="1112336"/>
              <a:ext cx="104419" cy="84624"/>
            </a:xfrm>
            <a:custGeom>
              <a:avLst/>
              <a:gdLst/>
              <a:ahLst/>
              <a:cxnLst/>
              <a:rect l="l" t="t" r="r" b="b"/>
              <a:pathLst>
                <a:path w="2627" h="2129" extrusionOk="0">
                  <a:moveTo>
                    <a:pt x="1" y="0"/>
                  </a:moveTo>
                  <a:cubicBezTo>
                    <a:pt x="663" y="555"/>
                    <a:pt x="1349" y="1097"/>
                    <a:pt x="2032" y="1647"/>
                  </a:cubicBezTo>
                  <a:lnTo>
                    <a:pt x="2032" y="1647"/>
                  </a:lnTo>
                  <a:lnTo>
                    <a:pt x="1" y="0"/>
                  </a:lnTo>
                  <a:close/>
                  <a:moveTo>
                    <a:pt x="2032" y="1647"/>
                  </a:moveTo>
                  <a:lnTo>
                    <a:pt x="2627" y="2129"/>
                  </a:lnTo>
                  <a:cubicBezTo>
                    <a:pt x="2429" y="1967"/>
                    <a:pt x="2231" y="1807"/>
                    <a:pt x="2032" y="16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2417628" y="1112216"/>
              <a:ext cx="106009" cy="84783"/>
            </a:xfrm>
            <a:custGeom>
              <a:avLst/>
              <a:gdLst/>
              <a:ahLst/>
              <a:cxnLst/>
              <a:rect l="l" t="t" r="r" b="b"/>
              <a:pathLst>
                <a:path w="2667" h="2133" extrusionOk="0">
                  <a:moveTo>
                    <a:pt x="46" y="1"/>
                  </a:moveTo>
                  <a:cubicBezTo>
                    <a:pt x="43" y="1"/>
                    <a:pt x="42" y="2"/>
                    <a:pt x="41" y="3"/>
                  </a:cubicBezTo>
                  <a:cubicBezTo>
                    <a:pt x="1" y="23"/>
                    <a:pt x="598" y="521"/>
                    <a:pt x="1334" y="1117"/>
                  </a:cubicBezTo>
                  <a:cubicBezTo>
                    <a:pt x="2034" y="1701"/>
                    <a:pt x="2621" y="2132"/>
                    <a:pt x="2664" y="2132"/>
                  </a:cubicBezTo>
                  <a:cubicBezTo>
                    <a:pt x="2665" y="2132"/>
                    <a:pt x="2666" y="2132"/>
                    <a:pt x="2667" y="2132"/>
                  </a:cubicBezTo>
                  <a:cubicBezTo>
                    <a:pt x="2667" y="2112"/>
                    <a:pt x="2110" y="1615"/>
                    <a:pt x="1374" y="1018"/>
                  </a:cubicBezTo>
                  <a:cubicBezTo>
                    <a:pt x="687" y="445"/>
                    <a:pt x="109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1583455" y="1117821"/>
              <a:ext cx="102829" cy="79179"/>
            </a:xfrm>
            <a:custGeom>
              <a:avLst/>
              <a:gdLst/>
              <a:ahLst/>
              <a:cxnLst/>
              <a:rect l="l" t="t" r="r" b="b"/>
              <a:pathLst>
                <a:path w="2587" h="1992" extrusionOk="0">
                  <a:moveTo>
                    <a:pt x="2565" y="1"/>
                  </a:moveTo>
                  <a:cubicBezTo>
                    <a:pt x="2539" y="1"/>
                    <a:pt x="1954" y="412"/>
                    <a:pt x="1273" y="956"/>
                  </a:cubicBezTo>
                  <a:cubicBezTo>
                    <a:pt x="557" y="1494"/>
                    <a:pt x="0" y="1971"/>
                    <a:pt x="40" y="1991"/>
                  </a:cubicBezTo>
                  <a:cubicBezTo>
                    <a:pt x="40" y="1991"/>
                    <a:pt x="41" y="1991"/>
                    <a:pt x="42" y="1991"/>
                  </a:cubicBezTo>
                  <a:cubicBezTo>
                    <a:pt x="85" y="1991"/>
                    <a:pt x="652" y="1562"/>
                    <a:pt x="1333" y="1056"/>
                  </a:cubicBezTo>
                  <a:cubicBezTo>
                    <a:pt x="2049" y="499"/>
                    <a:pt x="2586" y="21"/>
                    <a:pt x="2566" y="2"/>
                  </a:cubicBezTo>
                  <a:cubicBezTo>
                    <a:pt x="2566" y="1"/>
                    <a:pt x="2566" y="1"/>
                    <a:pt x="2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17"/>
            <p:cNvGrpSpPr/>
            <p:nvPr/>
          </p:nvGrpSpPr>
          <p:grpSpPr>
            <a:xfrm>
              <a:off x="1581070" y="543805"/>
              <a:ext cx="2759604" cy="1115739"/>
              <a:chOff x="1457857" y="1022430"/>
              <a:chExt cx="2484787" cy="1004627"/>
            </a:xfrm>
          </p:grpSpPr>
          <p:sp>
            <p:nvSpPr>
              <p:cNvPr id="85" name="Google Shape;85;p17"/>
              <p:cNvSpPr/>
              <p:nvPr/>
            </p:nvSpPr>
            <p:spPr>
              <a:xfrm>
                <a:off x="3316820" y="1119960"/>
                <a:ext cx="625824" cy="907098"/>
              </a:xfrm>
              <a:custGeom>
                <a:avLst/>
                <a:gdLst/>
                <a:ahLst/>
                <a:cxnLst/>
                <a:rect l="l" t="t" r="r" b="b"/>
                <a:pathLst>
                  <a:path w="17486" h="25345" extrusionOk="0">
                    <a:moveTo>
                      <a:pt x="0" y="1"/>
                    </a:moveTo>
                    <a:lnTo>
                      <a:pt x="0" y="25344"/>
                    </a:lnTo>
                    <a:lnTo>
                      <a:pt x="17486" y="25344"/>
                    </a:lnTo>
                    <a:lnTo>
                      <a:pt x="1748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3285503" y="1119960"/>
                <a:ext cx="625824" cy="907098"/>
              </a:xfrm>
              <a:custGeom>
                <a:avLst/>
                <a:gdLst/>
                <a:ahLst/>
                <a:cxnLst/>
                <a:rect l="l" t="t" r="r" b="b"/>
                <a:pathLst>
                  <a:path w="17486" h="25345" extrusionOk="0">
                    <a:moveTo>
                      <a:pt x="0" y="1"/>
                    </a:moveTo>
                    <a:lnTo>
                      <a:pt x="0" y="25344"/>
                    </a:lnTo>
                    <a:lnTo>
                      <a:pt x="17486" y="25344"/>
                    </a:lnTo>
                    <a:lnTo>
                      <a:pt x="1748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3363097" y="1218205"/>
                <a:ext cx="469923" cy="709859"/>
              </a:xfrm>
              <a:custGeom>
                <a:avLst/>
                <a:gdLst/>
                <a:ahLst/>
                <a:cxnLst/>
                <a:rect l="l" t="t" r="r" b="b"/>
                <a:pathLst>
                  <a:path w="13130" h="19834" extrusionOk="0">
                    <a:moveTo>
                      <a:pt x="0" y="1"/>
                    </a:moveTo>
                    <a:lnTo>
                      <a:pt x="0" y="19834"/>
                    </a:lnTo>
                    <a:lnTo>
                      <a:pt x="13130" y="19834"/>
                    </a:lnTo>
                    <a:lnTo>
                      <a:pt x="1313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>
                <a:off x="3360234" y="1216093"/>
                <a:ext cx="473502" cy="714118"/>
              </a:xfrm>
              <a:custGeom>
                <a:avLst/>
                <a:gdLst/>
                <a:ahLst/>
                <a:cxnLst/>
                <a:rect l="l" t="t" r="r" b="b"/>
                <a:pathLst>
                  <a:path w="13230" h="19953" extrusionOk="0">
                    <a:moveTo>
                      <a:pt x="13210" y="19794"/>
                    </a:moveTo>
                    <a:lnTo>
                      <a:pt x="13210" y="19833"/>
                    </a:lnTo>
                    <a:lnTo>
                      <a:pt x="13210" y="19933"/>
                    </a:lnTo>
                    <a:cubicBezTo>
                      <a:pt x="13210" y="19933"/>
                      <a:pt x="13229" y="19893"/>
                      <a:pt x="13210" y="19794"/>
                    </a:cubicBezTo>
                    <a:close/>
                    <a:moveTo>
                      <a:pt x="1" y="0"/>
                    </a:moveTo>
                    <a:lnTo>
                      <a:pt x="1" y="60"/>
                    </a:lnTo>
                    <a:lnTo>
                      <a:pt x="1" y="19893"/>
                    </a:lnTo>
                    <a:lnTo>
                      <a:pt x="1" y="19953"/>
                    </a:lnTo>
                    <a:lnTo>
                      <a:pt x="60" y="19953"/>
                    </a:lnTo>
                    <a:cubicBezTo>
                      <a:pt x="4079" y="19933"/>
                      <a:pt x="7361" y="19933"/>
                      <a:pt x="9649" y="19933"/>
                    </a:cubicBezTo>
                    <a:lnTo>
                      <a:pt x="13210" y="19933"/>
                    </a:lnTo>
                    <a:cubicBezTo>
                      <a:pt x="13210" y="19933"/>
                      <a:pt x="13130" y="19933"/>
                      <a:pt x="13011" y="19893"/>
                    </a:cubicBezTo>
                    <a:lnTo>
                      <a:pt x="9689" y="19893"/>
                    </a:lnTo>
                    <a:cubicBezTo>
                      <a:pt x="7412" y="19893"/>
                      <a:pt x="4132" y="19873"/>
                      <a:pt x="160" y="19873"/>
                    </a:cubicBezTo>
                    <a:lnTo>
                      <a:pt x="160" y="19873"/>
                    </a:lnTo>
                    <a:lnTo>
                      <a:pt x="160" y="140"/>
                    </a:lnTo>
                    <a:lnTo>
                      <a:pt x="13190" y="140"/>
                    </a:lnTo>
                    <a:cubicBezTo>
                      <a:pt x="13190" y="5962"/>
                      <a:pt x="13210" y="10893"/>
                      <a:pt x="13210" y="14383"/>
                    </a:cubicBezTo>
                    <a:cubicBezTo>
                      <a:pt x="13210" y="10897"/>
                      <a:pt x="13229" y="5954"/>
                      <a:pt x="13229" y="140"/>
                    </a:cubicBezTo>
                    <a:lnTo>
                      <a:pt x="13229" y="140"/>
                    </a:lnTo>
                    <a:lnTo>
                      <a:pt x="13229" y="140"/>
                    </a:lnTo>
                    <a:lnTo>
                      <a:pt x="13229" y="140"/>
                    </a:lnTo>
                    <a:cubicBezTo>
                      <a:pt x="13229" y="113"/>
                      <a:pt x="13229" y="86"/>
                      <a:pt x="13229" y="60"/>
                    </a:cubicBezTo>
                    <a:lnTo>
                      <a:pt x="132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3529702" y="1362047"/>
                <a:ext cx="157369" cy="447124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12493" extrusionOk="0">
                    <a:moveTo>
                      <a:pt x="0" y="0"/>
                    </a:moveTo>
                    <a:lnTo>
                      <a:pt x="0" y="12493"/>
                    </a:lnTo>
                    <a:lnTo>
                      <a:pt x="4397" y="12493"/>
                    </a:lnTo>
                    <a:lnTo>
                      <a:pt x="43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1461400" y="1022430"/>
                <a:ext cx="876461" cy="588817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6452" extrusionOk="0">
                    <a:moveTo>
                      <a:pt x="24489" y="0"/>
                    </a:moveTo>
                    <a:lnTo>
                      <a:pt x="1" y="100"/>
                    </a:lnTo>
                    <a:lnTo>
                      <a:pt x="836" y="16452"/>
                    </a:lnTo>
                    <a:lnTo>
                      <a:pt x="24489" y="16452"/>
                    </a:lnTo>
                    <a:lnTo>
                      <a:pt x="2448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1461400" y="1026690"/>
                <a:ext cx="846577" cy="583842"/>
              </a:xfrm>
              <a:custGeom>
                <a:avLst/>
                <a:gdLst/>
                <a:ahLst/>
                <a:cxnLst/>
                <a:rect l="l" t="t" r="r" b="b"/>
                <a:pathLst>
                  <a:path w="23654" h="16313" extrusionOk="0">
                    <a:moveTo>
                      <a:pt x="1" y="1"/>
                    </a:moveTo>
                    <a:lnTo>
                      <a:pt x="1" y="16313"/>
                    </a:lnTo>
                    <a:lnTo>
                      <a:pt x="23653" y="16313"/>
                    </a:lnTo>
                    <a:lnTo>
                      <a:pt x="23653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1457857" y="1022430"/>
                <a:ext cx="854379" cy="591680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16532" extrusionOk="0">
                    <a:moveTo>
                      <a:pt x="23633" y="219"/>
                    </a:moveTo>
                    <a:lnTo>
                      <a:pt x="23633" y="16312"/>
                    </a:lnTo>
                    <a:lnTo>
                      <a:pt x="219" y="16312"/>
                    </a:lnTo>
                    <a:lnTo>
                      <a:pt x="219" y="219"/>
                    </a:lnTo>
                    <a:close/>
                    <a:moveTo>
                      <a:pt x="1" y="0"/>
                    </a:moveTo>
                    <a:lnTo>
                      <a:pt x="1" y="16531"/>
                    </a:lnTo>
                    <a:lnTo>
                      <a:pt x="23872" y="16531"/>
                    </a:lnTo>
                    <a:lnTo>
                      <a:pt x="238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1552559" y="1098593"/>
                <a:ext cx="663582" cy="438606"/>
              </a:xfrm>
              <a:custGeom>
                <a:avLst/>
                <a:gdLst/>
                <a:ahLst/>
                <a:cxnLst/>
                <a:rect l="l" t="t" r="r" b="b"/>
                <a:pathLst>
                  <a:path w="18541" h="12255" extrusionOk="0">
                    <a:moveTo>
                      <a:pt x="0" y="1"/>
                    </a:moveTo>
                    <a:lnTo>
                      <a:pt x="0" y="12255"/>
                    </a:lnTo>
                    <a:lnTo>
                      <a:pt x="18540" y="12255"/>
                    </a:lnTo>
                    <a:lnTo>
                      <a:pt x="1854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1550411" y="1097913"/>
                <a:ext cx="666446" cy="442150"/>
              </a:xfrm>
              <a:custGeom>
                <a:avLst/>
                <a:gdLst/>
                <a:ahLst/>
                <a:cxnLst/>
                <a:rect l="l" t="t" r="r" b="b"/>
                <a:pathLst>
                  <a:path w="18621" h="12354" extrusionOk="0">
                    <a:moveTo>
                      <a:pt x="1" y="0"/>
                    </a:moveTo>
                    <a:lnTo>
                      <a:pt x="1" y="60"/>
                    </a:lnTo>
                    <a:lnTo>
                      <a:pt x="1" y="12314"/>
                    </a:lnTo>
                    <a:lnTo>
                      <a:pt x="1" y="12353"/>
                    </a:lnTo>
                    <a:lnTo>
                      <a:pt x="18620" y="12353"/>
                    </a:lnTo>
                    <a:lnTo>
                      <a:pt x="18620" y="12314"/>
                    </a:lnTo>
                    <a:cubicBezTo>
                      <a:pt x="18620" y="8554"/>
                      <a:pt x="18600" y="5490"/>
                      <a:pt x="18600" y="3362"/>
                    </a:cubicBezTo>
                    <a:lnTo>
                      <a:pt x="18600" y="895"/>
                    </a:lnTo>
                    <a:lnTo>
                      <a:pt x="18600" y="259"/>
                    </a:lnTo>
                    <a:lnTo>
                      <a:pt x="18600" y="20"/>
                    </a:lnTo>
                    <a:cubicBezTo>
                      <a:pt x="18600" y="20"/>
                      <a:pt x="18600" y="100"/>
                      <a:pt x="18541" y="259"/>
                    </a:cubicBezTo>
                    <a:lnTo>
                      <a:pt x="18541" y="895"/>
                    </a:lnTo>
                    <a:lnTo>
                      <a:pt x="18541" y="3362"/>
                    </a:lnTo>
                    <a:cubicBezTo>
                      <a:pt x="18541" y="5479"/>
                      <a:pt x="18521" y="8521"/>
                      <a:pt x="18521" y="12234"/>
                    </a:cubicBezTo>
                    <a:lnTo>
                      <a:pt x="100" y="12234"/>
                    </a:lnTo>
                    <a:lnTo>
                      <a:pt x="100" y="80"/>
                    </a:lnTo>
                    <a:lnTo>
                      <a:pt x="100" y="80"/>
                    </a:lnTo>
                    <a:cubicBezTo>
                      <a:pt x="5525" y="79"/>
                      <a:pt x="10118" y="60"/>
                      <a:pt x="13368" y="60"/>
                    </a:cubicBezTo>
                    <a:cubicBezTo>
                      <a:pt x="14201" y="40"/>
                      <a:pt x="14942" y="30"/>
                      <a:pt x="15588" y="25"/>
                    </a:cubicBezTo>
                    <a:lnTo>
                      <a:pt x="15588" y="25"/>
                    </a:lnTo>
                    <a:cubicBezTo>
                      <a:pt x="16229" y="30"/>
                      <a:pt x="16776" y="40"/>
                      <a:pt x="17228" y="60"/>
                    </a:cubicBezTo>
                    <a:lnTo>
                      <a:pt x="18461" y="60"/>
                    </a:lnTo>
                    <a:cubicBezTo>
                      <a:pt x="18560" y="20"/>
                      <a:pt x="18600" y="20"/>
                      <a:pt x="18600" y="20"/>
                    </a:cubicBezTo>
                    <a:lnTo>
                      <a:pt x="18600" y="20"/>
                    </a:lnTo>
                    <a:lnTo>
                      <a:pt x="18600" y="20"/>
                    </a:lnTo>
                    <a:lnTo>
                      <a:pt x="17208" y="20"/>
                    </a:lnTo>
                    <a:cubicBezTo>
                      <a:pt x="16764" y="20"/>
                      <a:pt x="16222" y="20"/>
                      <a:pt x="15588" y="25"/>
                    </a:cubicBezTo>
                    <a:lnTo>
                      <a:pt x="15588" y="25"/>
                    </a:lnTo>
                    <a:cubicBezTo>
                      <a:pt x="14958" y="20"/>
                      <a:pt x="14237" y="20"/>
                      <a:pt x="13428" y="20"/>
                    </a:cubicBezTo>
                    <a:cubicBezTo>
                      <a:pt x="10146" y="20"/>
                      <a:pt x="5511" y="0"/>
                      <a:pt x="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1687811" y="1236029"/>
                <a:ext cx="417240" cy="146703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4099" extrusionOk="0">
                    <a:moveTo>
                      <a:pt x="1" y="0"/>
                    </a:moveTo>
                    <a:lnTo>
                      <a:pt x="1" y="4098"/>
                    </a:lnTo>
                    <a:lnTo>
                      <a:pt x="11658" y="4098"/>
                    </a:lnTo>
                    <a:lnTo>
                      <a:pt x="116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17"/>
            <p:cNvSpPr/>
            <p:nvPr/>
          </p:nvSpPr>
          <p:spPr>
            <a:xfrm>
              <a:off x="420319" y="3631549"/>
              <a:ext cx="468912" cy="989218"/>
            </a:xfrm>
            <a:custGeom>
              <a:avLst/>
              <a:gdLst/>
              <a:ahLst/>
              <a:cxnLst/>
              <a:rect l="l" t="t" r="r" b="b"/>
              <a:pathLst>
                <a:path w="11797" h="24887" extrusionOk="0">
                  <a:moveTo>
                    <a:pt x="100" y="1"/>
                  </a:moveTo>
                  <a:cubicBezTo>
                    <a:pt x="0" y="2109"/>
                    <a:pt x="477" y="4218"/>
                    <a:pt x="1472" y="6088"/>
                  </a:cubicBezTo>
                  <a:cubicBezTo>
                    <a:pt x="1870" y="6844"/>
                    <a:pt x="2367" y="7560"/>
                    <a:pt x="2487" y="8395"/>
                  </a:cubicBezTo>
                  <a:cubicBezTo>
                    <a:pt x="2705" y="9768"/>
                    <a:pt x="1969" y="11160"/>
                    <a:pt x="2288" y="12513"/>
                  </a:cubicBezTo>
                  <a:cubicBezTo>
                    <a:pt x="2686" y="14025"/>
                    <a:pt x="4396" y="15039"/>
                    <a:pt x="4496" y="16611"/>
                  </a:cubicBezTo>
                  <a:cubicBezTo>
                    <a:pt x="4575" y="17924"/>
                    <a:pt x="3441" y="19117"/>
                    <a:pt x="3541" y="20430"/>
                  </a:cubicBezTo>
                  <a:cubicBezTo>
                    <a:pt x="3581" y="21007"/>
                    <a:pt x="3839" y="21524"/>
                    <a:pt x="4138" y="22002"/>
                  </a:cubicBezTo>
                  <a:cubicBezTo>
                    <a:pt x="5147" y="23652"/>
                    <a:pt x="6611" y="24809"/>
                    <a:pt x="8806" y="24809"/>
                  </a:cubicBezTo>
                  <a:cubicBezTo>
                    <a:pt x="8861" y="24809"/>
                    <a:pt x="8916" y="24808"/>
                    <a:pt x="8972" y="24807"/>
                  </a:cubicBezTo>
                  <a:lnTo>
                    <a:pt x="11796" y="24886"/>
                  </a:lnTo>
                  <a:lnTo>
                    <a:pt x="11796" y="24886"/>
                  </a:lnTo>
                  <a:lnTo>
                    <a:pt x="9807" y="18441"/>
                  </a:lnTo>
                  <a:cubicBezTo>
                    <a:pt x="10026" y="17526"/>
                    <a:pt x="9429" y="16611"/>
                    <a:pt x="8753" y="15935"/>
                  </a:cubicBezTo>
                  <a:cubicBezTo>
                    <a:pt x="8076" y="15258"/>
                    <a:pt x="7261" y="14661"/>
                    <a:pt x="6923" y="13806"/>
                  </a:cubicBezTo>
                  <a:cubicBezTo>
                    <a:pt x="6346" y="12374"/>
                    <a:pt x="7082" y="10524"/>
                    <a:pt x="6127" y="9330"/>
                  </a:cubicBezTo>
                  <a:cubicBezTo>
                    <a:pt x="5550" y="8634"/>
                    <a:pt x="4496" y="8395"/>
                    <a:pt x="3998" y="7659"/>
                  </a:cubicBezTo>
                  <a:cubicBezTo>
                    <a:pt x="3740" y="7261"/>
                    <a:pt x="3660" y="6784"/>
                    <a:pt x="3541" y="6307"/>
                  </a:cubicBezTo>
                  <a:cubicBezTo>
                    <a:pt x="2984" y="3959"/>
                    <a:pt x="1790" y="1731"/>
                    <a:pt x="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848853" y="3244116"/>
              <a:ext cx="442042" cy="1383760"/>
            </a:xfrm>
            <a:custGeom>
              <a:avLst/>
              <a:gdLst/>
              <a:ahLst/>
              <a:cxnLst/>
              <a:rect l="l" t="t" r="r" b="b"/>
              <a:pathLst>
                <a:path w="11121" h="34813" extrusionOk="0">
                  <a:moveTo>
                    <a:pt x="10703" y="0"/>
                  </a:moveTo>
                  <a:lnTo>
                    <a:pt x="10584" y="40"/>
                  </a:lnTo>
                  <a:cubicBezTo>
                    <a:pt x="9987" y="338"/>
                    <a:pt x="9470" y="796"/>
                    <a:pt x="9092" y="1333"/>
                  </a:cubicBezTo>
                  <a:cubicBezTo>
                    <a:pt x="8694" y="1870"/>
                    <a:pt x="8396" y="2467"/>
                    <a:pt x="8177" y="3064"/>
                  </a:cubicBezTo>
                  <a:cubicBezTo>
                    <a:pt x="7699" y="4277"/>
                    <a:pt x="7560" y="5510"/>
                    <a:pt x="7321" y="6744"/>
                  </a:cubicBezTo>
                  <a:cubicBezTo>
                    <a:pt x="7103" y="7917"/>
                    <a:pt x="6804" y="9131"/>
                    <a:pt x="6188" y="10145"/>
                  </a:cubicBezTo>
                  <a:cubicBezTo>
                    <a:pt x="5889" y="10643"/>
                    <a:pt x="5511" y="11120"/>
                    <a:pt x="5193" y="11578"/>
                  </a:cubicBezTo>
                  <a:cubicBezTo>
                    <a:pt x="4875" y="12075"/>
                    <a:pt x="4596" y="12612"/>
                    <a:pt x="4497" y="13169"/>
                  </a:cubicBezTo>
                  <a:cubicBezTo>
                    <a:pt x="4338" y="14363"/>
                    <a:pt x="4994" y="15377"/>
                    <a:pt x="4875" y="16451"/>
                  </a:cubicBezTo>
                  <a:cubicBezTo>
                    <a:pt x="4815" y="16988"/>
                    <a:pt x="4616" y="17486"/>
                    <a:pt x="4377" y="17923"/>
                  </a:cubicBezTo>
                  <a:cubicBezTo>
                    <a:pt x="4119" y="18361"/>
                    <a:pt x="3820" y="18799"/>
                    <a:pt x="3542" y="19216"/>
                  </a:cubicBezTo>
                  <a:cubicBezTo>
                    <a:pt x="3283" y="19634"/>
                    <a:pt x="3005" y="20072"/>
                    <a:pt x="2806" y="20510"/>
                  </a:cubicBezTo>
                  <a:cubicBezTo>
                    <a:pt x="2607" y="20967"/>
                    <a:pt x="2507" y="21464"/>
                    <a:pt x="2448" y="21922"/>
                  </a:cubicBezTo>
                  <a:cubicBezTo>
                    <a:pt x="2388" y="22877"/>
                    <a:pt x="2527" y="23772"/>
                    <a:pt x="2448" y="24607"/>
                  </a:cubicBezTo>
                  <a:cubicBezTo>
                    <a:pt x="2408" y="25463"/>
                    <a:pt x="2110" y="26239"/>
                    <a:pt x="1791" y="26935"/>
                  </a:cubicBezTo>
                  <a:cubicBezTo>
                    <a:pt x="1453" y="27631"/>
                    <a:pt x="1095" y="28248"/>
                    <a:pt x="757" y="28845"/>
                  </a:cubicBezTo>
                  <a:cubicBezTo>
                    <a:pt x="618" y="29143"/>
                    <a:pt x="458" y="29441"/>
                    <a:pt x="339" y="29740"/>
                  </a:cubicBezTo>
                  <a:cubicBezTo>
                    <a:pt x="220" y="30038"/>
                    <a:pt x="160" y="30337"/>
                    <a:pt x="100" y="30635"/>
                  </a:cubicBezTo>
                  <a:cubicBezTo>
                    <a:pt x="1" y="31212"/>
                    <a:pt x="21" y="31749"/>
                    <a:pt x="100" y="32226"/>
                  </a:cubicBezTo>
                  <a:cubicBezTo>
                    <a:pt x="220" y="33201"/>
                    <a:pt x="598" y="33858"/>
                    <a:pt x="916" y="34255"/>
                  </a:cubicBezTo>
                  <a:cubicBezTo>
                    <a:pt x="996" y="34355"/>
                    <a:pt x="1055" y="34434"/>
                    <a:pt x="1135" y="34514"/>
                  </a:cubicBezTo>
                  <a:cubicBezTo>
                    <a:pt x="1214" y="34594"/>
                    <a:pt x="1254" y="34633"/>
                    <a:pt x="1314" y="34653"/>
                  </a:cubicBezTo>
                  <a:cubicBezTo>
                    <a:pt x="1473" y="34713"/>
                    <a:pt x="1533" y="34733"/>
                    <a:pt x="1533" y="34733"/>
                  </a:cubicBezTo>
                  <a:cubicBezTo>
                    <a:pt x="1533" y="34713"/>
                    <a:pt x="1314" y="34594"/>
                    <a:pt x="976" y="34216"/>
                  </a:cubicBezTo>
                  <a:cubicBezTo>
                    <a:pt x="677" y="33818"/>
                    <a:pt x="339" y="33141"/>
                    <a:pt x="220" y="32206"/>
                  </a:cubicBezTo>
                  <a:cubicBezTo>
                    <a:pt x="160" y="31729"/>
                    <a:pt x="140" y="31212"/>
                    <a:pt x="240" y="30635"/>
                  </a:cubicBezTo>
                  <a:cubicBezTo>
                    <a:pt x="279" y="30356"/>
                    <a:pt x="359" y="30058"/>
                    <a:pt x="478" y="29760"/>
                  </a:cubicBezTo>
                  <a:cubicBezTo>
                    <a:pt x="618" y="29461"/>
                    <a:pt x="757" y="29183"/>
                    <a:pt x="916" y="28864"/>
                  </a:cubicBezTo>
                  <a:cubicBezTo>
                    <a:pt x="1234" y="28268"/>
                    <a:pt x="1612" y="27651"/>
                    <a:pt x="1950" y="26955"/>
                  </a:cubicBezTo>
                  <a:cubicBezTo>
                    <a:pt x="2308" y="26258"/>
                    <a:pt x="2607" y="25483"/>
                    <a:pt x="2647" y="24607"/>
                  </a:cubicBezTo>
                  <a:cubicBezTo>
                    <a:pt x="2726" y="23752"/>
                    <a:pt x="2567" y="22837"/>
                    <a:pt x="2647" y="21922"/>
                  </a:cubicBezTo>
                  <a:cubicBezTo>
                    <a:pt x="2667" y="21464"/>
                    <a:pt x="2766" y="21007"/>
                    <a:pt x="2965" y="20569"/>
                  </a:cubicBezTo>
                  <a:cubicBezTo>
                    <a:pt x="3164" y="20112"/>
                    <a:pt x="3422" y="19714"/>
                    <a:pt x="3721" y="19296"/>
                  </a:cubicBezTo>
                  <a:cubicBezTo>
                    <a:pt x="3999" y="18858"/>
                    <a:pt x="4298" y="18441"/>
                    <a:pt x="4556" y="18003"/>
                  </a:cubicBezTo>
                  <a:cubicBezTo>
                    <a:pt x="4815" y="17545"/>
                    <a:pt x="5034" y="17028"/>
                    <a:pt x="5093" y="16471"/>
                  </a:cubicBezTo>
                  <a:cubicBezTo>
                    <a:pt x="5213" y="15357"/>
                    <a:pt x="4556" y="14323"/>
                    <a:pt x="4715" y="13229"/>
                  </a:cubicBezTo>
                  <a:cubicBezTo>
                    <a:pt x="4795" y="12672"/>
                    <a:pt x="5054" y="12174"/>
                    <a:pt x="5392" y="11677"/>
                  </a:cubicBezTo>
                  <a:cubicBezTo>
                    <a:pt x="5710" y="11200"/>
                    <a:pt x="6088" y="10742"/>
                    <a:pt x="6386" y="10245"/>
                  </a:cubicBezTo>
                  <a:cubicBezTo>
                    <a:pt x="7003" y="9191"/>
                    <a:pt x="7321" y="7997"/>
                    <a:pt x="7540" y="6784"/>
                  </a:cubicBezTo>
                  <a:cubicBezTo>
                    <a:pt x="7779" y="5570"/>
                    <a:pt x="7938" y="4317"/>
                    <a:pt x="8396" y="3123"/>
                  </a:cubicBezTo>
                  <a:cubicBezTo>
                    <a:pt x="8614" y="2526"/>
                    <a:pt x="8893" y="1950"/>
                    <a:pt x="9291" y="1452"/>
                  </a:cubicBezTo>
                  <a:cubicBezTo>
                    <a:pt x="9646" y="985"/>
                    <a:pt x="10106" y="571"/>
                    <a:pt x="10621" y="292"/>
                  </a:cubicBezTo>
                  <a:lnTo>
                    <a:pt x="10621" y="292"/>
                  </a:lnTo>
                  <a:cubicBezTo>
                    <a:pt x="10622" y="294"/>
                    <a:pt x="10623" y="296"/>
                    <a:pt x="10624" y="298"/>
                  </a:cubicBezTo>
                  <a:cubicBezTo>
                    <a:pt x="10703" y="935"/>
                    <a:pt x="10823" y="1592"/>
                    <a:pt x="10902" y="2228"/>
                  </a:cubicBezTo>
                  <a:cubicBezTo>
                    <a:pt x="10982" y="2885"/>
                    <a:pt x="11021" y="3501"/>
                    <a:pt x="10982" y="4138"/>
                  </a:cubicBezTo>
                  <a:cubicBezTo>
                    <a:pt x="10962" y="4476"/>
                    <a:pt x="10962" y="4794"/>
                    <a:pt x="10902" y="5093"/>
                  </a:cubicBezTo>
                  <a:cubicBezTo>
                    <a:pt x="10823" y="5391"/>
                    <a:pt x="10703" y="5689"/>
                    <a:pt x="10604" y="5968"/>
                  </a:cubicBezTo>
                  <a:cubicBezTo>
                    <a:pt x="10365" y="6525"/>
                    <a:pt x="10106" y="7102"/>
                    <a:pt x="9927" y="7718"/>
                  </a:cubicBezTo>
                  <a:cubicBezTo>
                    <a:pt x="9728" y="8315"/>
                    <a:pt x="9689" y="8952"/>
                    <a:pt x="9629" y="9549"/>
                  </a:cubicBezTo>
                  <a:cubicBezTo>
                    <a:pt x="9569" y="10145"/>
                    <a:pt x="9510" y="10742"/>
                    <a:pt x="9430" y="11339"/>
                  </a:cubicBezTo>
                  <a:cubicBezTo>
                    <a:pt x="9311" y="12493"/>
                    <a:pt x="9231" y="13686"/>
                    <a:pt x="8774" y="14721"/>
                  </a:cubicBezTo>
                  <a:cubicBezTo>
                    <a:pt x="8535" y="15218"/>
                    <a:pt x="8217" y="15676"/>
                    <a:pt x="7998" y="16213"/>
                  </a:cubicBezTo>
                  <a:cubicBezTo>
                    <a:pt x="7739" y="16730"/>
                    <a:pt x="7640" y="17267"/>
                    <a:pt x="7620" y="17824"/>
                  </a:cubicBezTo>
                  <a:cubicBezTo>
                    <a:pt x="7580" y="18918"/>
                    <a:pt x="7719" y="19953"/>
                    <a:pt x="7421" y="20927"/>
                  </a:cubicBezTo>
                  <a:cubicBezTo>
                    <a:pt x="7142" y="21882"/>
                    <a:pt x="6526" y="22698"/>
                    <a:pt x="6227" y="23593"/>
                  </a:cubicBezTo>
                  <a:cubicBezTo>
                    <a:pt x="5909" y="24508"/>
                    <a:pt x="6048" y="25463"/>
                    <a:pt x="6188" y="26298"/>
                  </a:cubicBezTo>
                  <a:cubicBezTo>
                    <a:pt x="6327" y="27154"/>
                    <a:pt x="6446" y="27969"/>
                    <a:pt x="6287" y="28725"/>
                  </a:cubicBezTo>
                  <a:cubicBezTo>
                    <a:pt x="6128" y="29461"/>
                    <a:pt x="5591" y="30018"/>
                    <a:pt x="5253" y="30615"/>
                  </a:cubicBezTo>
                  <a:cubicBezTo>
                    <a:pt x="5093" y="30913"/>
                    <a:pt x="4954" y="31232"/>
                    <a:pt x="4914" y="31550"/>
                  </a:cubicBezTo>
                  <a:cubicBezTo>
                    <a:pt x="4855" y="31868"/>
                    <a:pt x="4855" y="32167"/>
                    <a:pt x="4855" y="32465"/>
                  </a:cubicBezTo>
                  <a:cubicBezTo>
                    <a:pt x="4835" y="32763"/>
                    <a:pt x="4835" y="33042"/>
                    <a:pt x="4735" y="33281"/>
                  </a:cubicBezTo>
                  <a:cubicBezTo>
                    <a:pt x="4661" y="33522"/>
                    <a:pt x="4518" y="33694"/>
                    <a:pt x="4354" y="33845"/>
                  </a:cubicBezTo>
                  <a:lnTo>
                    <a:pt x="4354" y="33845"/>
                  </a:lnTo>
                  <a:cubicBezTo>
                    <a:pt x="4528" y="33706"/>
                    <a:pt x="4718" y="33511"/>
                    <a:pt x="4795" y="33241"/>
                  </a:cubicBezTo>
                  <a:cubicBezTo>
                    <a:pt x="4895" y="33002"/>
                    <a:pt x="4895" y="32704"/>
                    <a:pt x="4914" y="32405"/>
                  </a:cubicBezTo>
                  <a:cubicBezTo>
                    <a:pt x="4934" y="32107"/>
                    <a:pt x="4914" y="31809"/>
                    <a:pt x="4954" y="31510"/>
                  </a:cubicBezTo>
                  <a:cubicBezTo>
                    <a:pt x="5014" y="31212"/>
                    <a:pt x="5133" y="30874"/>
                    <a:pt x="5312" y="30615"/>
                  </a:cubicBezTo>
                  <a:cubicBezTo>
                    <a:pt x="5631" y="30038"/>
                    <a:pt x="6188" y="29461"/>
                    <a:pt x="6347" y="28685"/>
                  </a:cubicBezTo>
                  <a:cubicBezTo>
                    <a:pt x="6546" y="27910"/>
                    <a:pt x="6406" y="27074"/>
                    <a:pt x="6247" y="26239"/>
                  </a:cubicBezTo>
                  <a:cubicBezTo>
                    <a:pt x="6128" y="25383"/>
                    <a:pt x="5989" y="24468"/>
                    <a:pt x="6307" y="23593"/>
                  </a:cubicBezTo>
                  <a:cubicBezTo>
                    <a:pt x="6605" y="22718"/>
                    <a:pt x="7202" y="21922"/>
                    <a:pt x="7520" y="20927"/>
                  </a:cubicBezTo>
                  <a:cubicBezTo>
                    <a:pt x="7819" y="19933"/>
                    <a:pt x="7679" y="18858"/>
                    <a:pt x="7719" y="17804"/>
                  </a:cubicBezTo>
                  <a:cubicBezTo>
                    <a:pt x="7739" y="17267"/>
                    <a:pt x="7839" y="16730"/>
                    <a:pt x="8077" y="16233"/>
                  </a:cubicBezTo>
                  <a:cubicBezTo>
                    <a:pt x="8296" y="15735"/>
                    <a:pt x="8614" y="15258"/>
                    <a:pt x="8833" y="14741"/>
                  </a:cubicBezTo>
                  <a:cubicBezTo>
                    <a:pt x="9331" y="13666"/>
                    <a:pt x="9410" y="12473"/>
                    <a:pt x="9529" y="11319"/>
                  </a:cubicBezTo>
                  <a:cubicBezTo>
                    <a:pt x="9609" y="10722"/>
                    <a:pt x="9669" y="10125"/>
                    <a:pt x="9728" y="9509"/>
                  </a:cubicBezTo>
                  <a:cubicBezTo>
                    <a:pt x="9808" y="8912"/>
                    <a:pt x="9868" y="8295"/>
                    <a:pt x="10027" y="7718"/>
                  </a:cubicBezTo>
                  <a:cubicBezTo>
                    <a:pt x="10206" y="7122"/>
                    <a:pt x="10464" y="6565"/>
                    <a:pt x="10703" y="5988"/>
                  </a:cubicBezTo>
                  <a:cubicBezTo>
                    <a:pt x="10823" y="5689"/>
                    <a:pt x="10962" y="5411"/>
                    <a:pt x="11021" y="5073"/>
                  </a:cubicBezTo>
                  <a:cubicBezTo>
                    <a:pt x="11081" y="4735"/>
                    <a:pt x="11101" y="4416"/>
                    <a:pt x="11101" y="4098"/>
                  </a:cubicBezTo>
                  <a:cubicBezTo>
                    <a:pt x="11121" y="3442"/>
                    <a:pt x="11101" y="2805"/>
                    <a:pt x="11021" y="2149"/>
                  </a:cubicBezTo>
                  <a:cubicBezTo>
                    <a:pt x="10962" y="1512"/>
                    <a:pt x="10823" y="855"/>
                    <a:pt x="10763" y="219"/>
                  </a:cubicBezTo>
                  <a:cubicBezTo>
                    <a:pt x="10763" y="159"/>
                    <a:pt x="10763" y="139"/>
                    <a:pt x="10743" y="119"/>
                  </a:cubicBezTo>
                  <a:lnTo>
                    <a:pt x="10703" y="0"/>
                  </a:lnTo>
                  <a:close/>
                  <a:moveTo>
                    <a:pt x="1533" y="34733"/>
                  </a:moveTo>
                  <a:cubicBezTo>
                    <a:pt x="1533" y="34733"/>
                    <a:pt x="1549" y="34736"/>
                    <a:pt x="1581" y="34741"/>
                  </a:cubicBezTo>
                  <a:lnTo>
                    <a:pt x="1581" y="34741"/>
                  </a:lnTo>
                  <a:cubicBezTo>
                    <a:pt x="1549" y="34733"/>
                    <a:pt x="1533" y="34733"/>
                    <a:pt x="1533" y="34733"/>
                  </a:cubicBezTo>
                  <a:close/>
                  <a:moveTo>
                    <a:pt x="4354" y="33845"/>
                  </a:moveTo>
                  <a:lnTo>
                    <a:pt x="4354" y="33845"/>
                  </a:lnTo>
                  <a:cubicBezTo>
                    <a:pt x="4348" y="33849"/>
                    <a:pt x="4343" y="33853"/>
                    <a:pt x="4338" y="33858"/>
                  </a:cubicBezTo>
                  <a:cubicBezTo>
                    <a:pt x="3960" y="34156"/>
                    <a:pt x="3562" y="34355"/>
                    <a:pt x="3224" y="34494"/>
                  </a:cubicBezTo>
                  <a:cubicBezTo>
                    <a:pt x="2865" y="34613"/>
                    <a:pt x="2547" y="34653"/>
                    <a:pt x="2308" y="34713"/>
                  </a:cubicBezTo>
                  <a:cubicBezTo>
                    <a:pt x="2110" y="34745"/>
                    <a:pt x="1946" y="34754"/>
                    <a:pt x="1821" y="34754"/>
                  </a:cubicBezTo>
                  <a:cubicBezTo>
                    <a:pt x="1709" y="34754"/>
                    <a:pt x="1628" y="34747"/>
                    <a:pt x="1581" y="34741"/>
                  </a:cubicBezTo>
                  <a:lnTo>
                    <a:pt x="1581" y="34741"/>
                  </a:lnTo>
                  <a:cubicBezTo>
                    <a:pt x="1618" y="34750"/>
                    <a:pt x="1676" y="34769"/>
                    <a:pt x="1751" y="34812"/>
                  </a:cubicBezTo>
                  <a:cubicBezTo>
                    <a:pt x="1871" y="34812"/>
                    <a:pt x="2070" y="34812"/>
                    <a:pt x="2328" y="34753"/>
                  </a:cubicBezTo>
                  <a:cubicBezTo>
                    <a:pt x="2567" y="34713"/>
                    <a:pt x="2865" y="34633"/>
                    <a:pt x="3224" y="34514"/>
                  </a:cubicBezTo>
                  <a:cubicBezTo>
                    <a:pt x="3562" y="34375"/>
                    <a:pt x="3940" y="34196"/>
                    <a:pt x="4318" y="33877"/>
                  </a:cubicBezTo>
                  <a:cubicBezTo>
                    <a:pt x="4330" y="33867"/>
                    <a:pt x="4342" y="33856"/>
                    <a:pt x="4354" y="33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909748" y="3311331"/>
              <a:ext cx="344777" cy="1313366"/>
            </a:xfrm>
            <a:custGeom>
              <a:avLst/>
              <a:gdLst/>
              <a:ahLst/>
              <a:cxnLst/>
              <a:rect l="l" t="t" r="r" b="b"/>
              <a:pathLst>
                <a:path w="8674" h="33042" extrusionOk="0">
                  <a:moveTo>
                    <a:pt x="8674" y="0"/>
                  </a:moveTo>
                  <a:cubicBezTo>
                    <a:pt x="8674" y="2"/>
                    <a:pt x="8673" y="22"/>
                    <a:pt x="8654" y="60"/>
                  </a:cubicBezTo>
                  <a:cubicBezTo>
                    <a:pt x="8634" y="119"/>
                    <a:pt x="8634" y="219"/>
                    <a:pt x="8594" y="318"/>
                  </a:cubicBezTo>
                  <a:cubicBezTo>
                    <a:pt x="8634" y="219"/>
                    <a:pt x="8634" y="139"/>
                    <a:pt x="8654" y="80"/>
                  </a:cubicBezTo>
                  <a:cubicBezTo>
                    <a:pt x="8673" y="22"/>
                    <a:pt x="8674" y="2"/>
                    <a:pt x="8674" y="0"/>
                  </a:cubicBezTo>
                  <a:close/>
                  <a:moveTo>
                    <a:pt x="8594" y="318"/>
                  </a:moveTo>
                  <a:cubicBezTo>
                    <a:pt x="8554" y="537"/>
                    <a:pt x="8475" y="875"/>
                    <a:pt x="8375" y="1293"/>
                  </a:cubicBezTo>
                  <a:cubicBezTo>
                    <a:pt x="8276" y="1711"/>
                    <a:pt x="8037" y="2188"/>
                    <a:pt x="7799" y="2745"/>
                  </a:cubicBezTo>
                  <a:cubicBezTo>
                    <a:pt x="7580" y="3322"/>
                    <a:pt x="7361" y="3998"/>
                    <a:pt x="7162" y="4734"/>
                  </a:cubicBezTo>
                  <a:cubicBezTo>
                    <a:pt x="6963" y="5490"/>
                    <a:pt x="6764" y="6326"/>
                    <a:pt x="6565" y="7201"/>
                  </a:cubicBezTo>
                  <a:cubicBezTo>
                    <a:pt x="6366" y="8096"/>
                    <a:pt x="6167" y="9051"/>
                    <a:pt x="5690" y="9946"/>
                  </a:cubicBezTo>
                  <a:cubicBezTo>
                    <a:pt x="5471" y="10384"/>
                    <a:pt x="5213" y="10861"/>
                    <a:pt x="4994" y="11359"/>
                  </a:cubicBezTo>
                  <a:cubicBezTo>
                    <a:pt x="4795" y="11856"/>
                    <a:pt x="4675" y="12433"/>
                    <a:pt x="4596" y="12970"/>
                  </a:cubicBezTo>
                  <a:cubicBezTo>
                    <a:pt x="4476" y="14104"/>
                    <a:pt x="4278" y="15218"/>
                    <a:pt x="3999" y="16352"/>
                  </a:cubicBezTo>
                  <a:cubicBezTo>
                    <a:pt x="3462" y="18639"/>
                    <a:pt x="2945" y="20867"/>
                    <a:pt x="2467" y="22857"/>
                  </a:cubicBezTo>
                  <a:cubicBezTo>
                    <a:pt x="1970" y="24846"/>
                    <a:pt x="1532" y="26636"/>
                    <a:pt x="1174" y="28148"/>
                  </a:cubicBezTo>
                  <a:cubicBezTo>
                    <a:pt x="816" y="29640"/>
                    <a:pt x="518" y="30854"/>
                    <a:pt x="299" y="31729"/>
                  </a:cubicBezTo>
                  <a:cubicBezTo>
                    <a:pt x="200" y="32147"/>
                    <a:pt x="120" y="32465"/>
                    <a:pt x="80" y="32684"/>
                  </a:cubicBezTo>
                  <a:cubicBezTo>
                    <a:pt x="40" y="32783"/>
                    <a:pt x="21" y="32883"/>
                    <a:pt x="21" y="32942"/>
                  </a:cubicBezTo>
                  <a:cubicBezTo>
                    <a:pt x="21" y="33002"/>
                    <a:pt x="1" y="33042"/>
                    <a:pt x="1" y="33042"/>
                  </a:cubicBezTo>
                  <a:cubicBezTo>
                    <a:pt x="1" y="33042"/>
                    <a:pt x="21" y="33022"/>
                    <a:pt x="21" y="32962"/>
                  </a:cubicBezTo>
                  <a:cubicBezTo>
                    <a:pt x="40" y="32903"/>
                    <a:pt x="80" y="32823"/>
                    <a:pt x="100" y="32724"/>
                  </a:cubicBezTo>
                  <a:cubicBezTo>
                    <a:pt x="180" y="32505"/>
                    <a:pt x="239" y="32167"/>
                    <a:pt x="339" y="31749"/>
                  </a:cubicBezTo>
                  <a:cubicBezTo>
                    <a:pt x="578" y="30913"/>
                    <a:pt x="876" y="29680"/>
                    <a:pt x="1274" y="28188"/>
                  </a:cubicBezTo>
                  <a:cubicBezTo>
                    <a:pt x="1632" y="26676"/>
                    <a:pt x="2109" y="24886"/>
                    <a:pt x="2607" y="22916"/>
                  </a:cubicBezTo>
                  <a:cubicBezTo>
                    <a:pt x="3084" y="20927"/>
                    <a:pt x="3621" y="18739"/>
                    <a:pt x="4178" y="16431"/>
                  </a:cubicBezTo>
                  <a:cubicBezTo>
                    <a:pt x="4417" y="15278"/>
                    <a:pt x="4616" y="14124"/>
                    <a:pt x="4755" y="13030"/>
                  </a:cubicBezTo>
                  <a:cubicBezTo>
                    <a:pt x="4815" y="12473"/>
                    <a:pt x="4914" y="11956"/>
                    <a:pt x="5113" y="11458"/>
                  </a:cubicBezTo>
                  <a:cubicBezTo>
                    <a:pt x="5312" y="10961"/>
                    <a:pt x="5571" y="10523"/>
                    <a:pt x="5789" y="10046"/>
                  </a:cubicBezTo>
                  <a:cubicBezTo>
                    <a:pt x="6287" y="9111"/>
                    <a:pt x="6486" y="8156"/>
                    <a:pt x="6665" y="7261"/>
                  </a:cubicBezTo>
                  <a:cubicBezTo>
                    <a:pt x="6864" y="6366"/>
                    <a:pt x="7043" y="5530"/>
                    <a:pt x="7242" y="4794"/>
                  </a:cubicBezTo>
                  <a:cubicBezTo>
                    <a:pt x="7441" y="4038"/>
                    <a:pt x="7659" y="3382"/>
                    <a:pt x="7858" y="2805"/>
                  </a:cubicBezTo>
                  <a:cubicBezTo>
                    <a:pt x="8057" y="2228"/>
                    <a:pt x="8296" y="1751"/>
                    <a:pt x="8395" y="1313"/>
                  </a:cubicBezTo>
                  <a:cubicBezTo>
                    <a:pt x="8495" y="895"/>
                    <a:pt x="8554" y="557"/>
                    <a:pt x="8594" y="3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13610" y="2893807"/>
              <a:ext cx="508461" cy="1731678"/>
            </a:xfrm>
            <a:custGeom>
              <a:avLst/>
              <a:gdLst/>
              <a:ahLst/>
              <a:cxnLst/>
              <a:rect l="l" t="t" r="r" b="b"/>
              <a:pathLst>
                <a:path w="12792" h="43566" extrusionOk="0">
                  <a:moveTo>
                    <a:pt x="796" y="1"/>
                  </a:moveTo>
                  <a:cubicBezTo>
                    <a:pt x="498" y="1950"/>
                    <a:pt x="0" y="3283"/>
                    <a:pt x="160" y="5929"/>
                  </a:cubicBezTo>
                  <a:cubicBezTo>
                    <a:pt x="239" y="6864"/>
                    <a:pt x="1333" y="8674"/>
                    <a:pt x="1512" y="10743"/>
                  </a:cubicBezTo>
                  <a:cubicBezTo>
                    <a:pt x="1612" y="11996"/>
                    <a:pt x="1691" y="13229"/>
                    <a:pt x="1751" y="14483"/>
                  </a:cubicBezTo>
                  <a:cubicBezTo>
                    <a:pt x="1831" y="15696"/>
                    <a:pt x="1930" y="16909"/>
                    <a:pt x="2348" y="18063"/>
                  </a:cubicBezTo>
                  <a:cubicBezTo>
                    <a:pt x="2706" y="18919"/>
                    <a:pt x="3223" y="19694"/>
                    <a:pt x="3482" y="20590"/>
                  </a:cubicBezTo>
                  <a:cubicBezTo>
                    <a:pt x="3939" y="22280"/>
                    <a:pt x="3342" y="24091"/>
                    <a:pt x="3720" y="25821"/>
                  </a:cubicBezTo>
                  <a:cubicBezTo>
                    <a:pt x="4039" y="27254"/>
                    <a:pt x="5073" y="28507"/>
                    <a:pt x="5272" y="29959"/>
                  </a:cubicBezTo>
                  <a:cubicBezTo>
                    <a:pt x="5570" y="32028"/>
                    <a:pt x="4238" y="34176"/>
                    <a:pt x="4934" y="36126"/>
                  </a:cubicBezTo>
                  <a:cubicBezTo>
                    <a:pt x="5292" y="37101"/>
                    <a:pt x="6088" y="37876"/>
                    <a:pt x="6326" y="38891"/>
                  </a:cubicBezTo>
                  <a:cubicBezTo>
                    <a:pt x="6505" y="39667"/>
                    <a:pt x="6326" y="40502"/>
                    <a:pt x="6485" y="41278"/>
                  </a:cubicBezTo>
                  <a:cubicBezTo>
                    <a:pt x="6751" y="42491"/>
                    <a:pt x="8949" y="43433"/>
                    <a:pt x="10274" y="43433"/>
                  </a:cubicBezTo>
                  <a:cubicBezTo>
                    <a:pt x="10340" y="43433"/>
                    <a:pt x="10403" y="43431"/>
                    <a:pt x="10464" y="43426"/>
                  </a:cubicBezTo>
                  <a:lnTo>
                    <a:pt x="10464" y="43566"/>
                  </a:lnTo>
                  <a:cubicBezTo>
                    <a:pt x="12274" y="42472"/>
                    <a:pt x="12791" y="39169"/>
                    <a:pt x="12035" y="37180"/>
                  </a:cubicBezTo>
                  <a:cubicBezTo>
                    <a:pt x="11260" y="35191"/>
                    <a:pt x="9907" y="33401"/>
                    <a:pt x="9688" y="31272"/>
                  </a:cubicBezTo>
                  <a:cubicBezTo>
                    <a:pt x="9509" y="29641"/>
                    <a:pt x="10046" y="27950"/>
                    <a:pt x="9668" y="26358"/>
                  </a:cubicBezTo>
                  <a:cubicBezTo>
                    <a:pt x="9151" y="24230"/>
                    <a:pt x="7023" y="22559"/>
                    <a:pt x="7062" y="20351"/>
                  </a:cubicBezTo>
                  <a:cubicBezTo>
                    <a:pt x="7062" y="19098"/>
                    <a:pt x="7759" y="17924"/>
                    <a:pt x="7699" y="16691"/>
                  </a:cubicBezTo>
                  <a:cubicBezTo>
                    <a:pt x="7619" y="15179"/>
                    <a:pt x="6466" y="13985"/>
                    <a:pt x="5710" y="12633"/>
                  </a:cubicBezTo>
                  <a:cubicBezTo>
                    <a:pt x="4596" y="10603"/>
                    <a:pt x="4516" y="8196"/>
                    <a:pt x="4118" y="5869"/>
                  </a:cubicBezTo>
                  <a:cubicBezTo>
                    <a:pt x="3720" y="3581"/>
                    <a:pt x="2845" y="1115"/>
                    <a:pt x="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565005" y="2972113"/>
              <a:ext cx="366122" cy="1648643"/>
            </a:xfrm>
            <a:custGeom>
              <a:avLst/>
              <a:gdLst/>
              <a:ahLst/>
              <a:cxnLst/>
              <a:rect l="l" t="t" r="r" b="b"/>
              <a:pathLst>
                <a:path w="9211" h="41477" extrusionOk="0">
                  <a:moveTo>
                    <a:pt x="0" y="0"/>
                  </a:moveTo>
                  <a:lnTo>
                    <a:pt x="0" y="99"/>
                  </a:lnTo>
                  <a:cubicBezTo>
                    <a:pt x="0" y="179"/>
                    <a:pt x="20" y="298"/>
                    <a:pt x="40" y="418"/>
                  </a:cubicBezTo>
                  <a:cubicBezTo>
                    <a:pt x="100" y="696"/>
                    <a:pt x="140" y="1114"/>
                    <a:pt x="239" y="1651"/>
                  </a:cubicBezTo>
                  <a:cubicBezTo>
                    <a:pt x="339" y="2188"/>
                    <a:pt x="637" y="2785"/>
                    <a:pt x="856" y="3501"/>
                  </a:cubicBezTo>
                  <a:cubicBezTo>
                    <a:pt x="1114" y="4237"/>
                    <a:pt x="1333" y="5073"/>
                    <a:pt x="1552" y="6027"/>
                  </a:cubicBezTo>
                  <a:cubicBezTo>
                    <a:pt x="1791" y="6962"/>
                    <a:pt x="1950" y="7977"/>
                    <a:pt x="2149" y="9111"/>
                  </a:cubicBezTo>
                  <a:cubicBezTo>
                    <a:pt x="2348" y="10225"/>
                    <a:pt x="2547" y="11438"/>
                    <a:pt x="3124" y="12612"/>
                  </a:cubicBezTo>
                  <a:cubicBezTo>
                    <a:pt x="3382" y="13189"/>
                    <a:pt x="3681" y="13786"/>
                    <a:pt x="3899" y="14402"/>
                  </a:cubicBezTo>
                  <a:cubicBezTo>
                    <a:pt x="4118" y="15019"/>
                    <a:pt x="4218" y="15695"/>
                    <a:pt x="4297" y="16372"/>
                  </a:cubicBezTo>
                  <a:cubicBezTo>
                    <a:pt x="4397" y="17764"/>
                    <a:pt x="4596" y="19177"/>
                    <a:pt x="4874" y="20609"/>
                  </a:cubicBezTo>
                  <a:cubicBezTo>
                    <a:pt x="5431" y="23493"/>
                    <a:pt x="5988" y="26258"/>
                    <a:pt x="6485" y="28745"/>
                  </a:cubicBezTo>
                  <a:cubicBezTo>
                    <a:pt x="7003" y="31232"/>
                    <a:pt x="7480" y="33479"/>
                    <a:pt x="7878" y="35369"/>
                  </a:cubicBezTo>
                  <a:cubicBezTo>
                    <a:pt x="8276" y="37219"/>
                    <a:pt x="8594" y="38771"/>
                    <a:pt x="8853" y="39845"/>
                  </a:cubicBezTo>
                  <a:cubicBezTo>
                    <a:pt x="8972" y="40362"/>
                    <a:pt x="9052" y="40760"/>
                    <a:pt x="9111" y="41059"/>
                  </a:cubicBezTo>
                  <a:cubicBezTo>
                    <a:pt x="9145" y="41160"/>
                    <a:pt x="9165" y="41247"/>
                    <a:pt x="9182" y="41332"/>
                  </a:cubicBezTo>
                  <a:lnTo>
                    <a:pt x="9182" y="41332"/>
                  </a:lnTo>
                  <a:cubicBezTo>
                    <a:pt x="9170" y="41261"/>
                    <a:pt x="9167" y="41173"/>
                    <a:pt x="9151" y="41059"/>
                  </a:cubicBezTo>
                  <a:cubicBezTo>
                    <a:pt x="9091" y="40760"/>
                    <a:pt x="9012" y="40362"/>
                    <a:pt x="8892" y="39845"/>
                  </a:cubicBezTo>
                  <a:cubicBezTo>
                    <a:pt x="8674" y="38771"/>
                    <a:pt x="8375" y="37259"/>
                    <a:pt x="7997" y="35369"/>
                  </a:cubicBezTo>
                  <a:cubicBezTo>
                    <a:pt x="7599" y="33479"/>
                    <a:pt x="7162" y="31232"/>
                    <a:pt x="6625" y="28725"/>
                  </a:cubicBezTo>
                  <a:cubicBezTo>
                    <a:pt x="6127" y="26219"/>
                    <a:pt x="5590" y="23473"/>
                    <a:pt x="5013" y="20589"/>
                  </a:cubicBezTo>
                  <a:cubicBezTo>
                    <a:pt x="4735" y="19157"/>
                    <a:pt x="4576" y="17724"/>
                    <a:pt x="4436" y="16332"/>
                  </a:cubicBezTo>
                  <a:cubicBezTo>
                    <a:pt x="4377" y="15636"/>
                    <a:pt x="4277" y="14979"/>
                    <a:pt x="4019" y="14323"/>
                  </a:cubicBezTo>
                  <a:cubicBezTo>
                    <a:pt x="3800" y="13686"/>
                    <a:pt x="3502" y="13109"/>
                    <a:pt x="3243" y="12532"/>
                  </a:cubicBezTo>
                  <a:cubicBezTo>
                    <a:pt x="2706" y="11379"/>
                    <a:pt x="2487" y="10205"/>
                    <a:pt x="2288" y="9071"/>
                  </a:cubicBezTo>
                  <a:cubicBezTo>
                    <a:pt x="2089" y="7957"/>
                    <a:pt x="1910" y="6903"/>
                    <a:pt x="1691" y="5968"/>
                  </a:cubicBezTo>
                  <a:cubicBezTo>
                    <a:pt x="1453" y="5033"/>
                    <a:pt x="1214" y="4177"/>
                    <a:pt x="955" y="3461"/>
                  </a:cubicBezTo>
                  <a:cubicBezTo>
                    <a:pt x="717" y="2745"/>
                    <a:pt x="438" y="2148"/>
                    <a:pt x="319" y="1591"/>
                  </a:cubicBezTo>
                  <a:cubicBezTo>
                    <a:pt x="219" y="1074"/>
                    <a:pt x="140" y="656"/>
                    <a:pt x="100" y="378"/>
                  </a:cubicBezTo>
                  <a:cubicBezTo>
                    <a:pt x="60" y="259"/>
                    <a:pt x="40" y="159"/>
                    <a:pt x="40" y="60"/>
                  </a:cubicBezTo>
                  <a:cubicBezTo>
                    <a:pt x="20" y="60"/>
                    <a:pt x="0" y="0"/>
                    <a:pt x="0" y="0"/>
                  </a:cubicBezTo>
                  <a:close/>
                  <a:moveTo>
                    <a:pt x="9182" y="41332"/>
                  </a:moveTo>
                  <a:cubicBezTo>
                    <a:pt x="9184" y="41348"/>
                    <a:pt x="9187" y="41363"/>
                    <a:pt x="9191" y="41377"/>
                  </a:cubicBezTo>
                  <a:cubicBezTo>
                    <a:pt x="9188" y="41362"/>
                    <a:pt x="9185" y="41347"/>
                    <a:pt x="9182" y="41332"/>
                  </a:cubicBezTo>
                  <a:close/>
                  <a:moveTo>
                    <a:pt x="9191" y="41377"/>
                  </a:moveTo>
                  <a:cubicBezTo>
                    <a:pt x="9211" y="41456"/>
                    <a:pt x="9211" y="41476"/>
                    <a:pt x="9211" y="41476"/>
                  </a:cubicBezTo>
                  <a:cubicBezTo>
                    <a:pt x="9211" y="41476"/>
                    <a:pt x="9211" y="41437"/>
                    <a:pt x="9191" y="413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089233" y="3270827"/>
              <a:ext cx="900619" cy="1243846"/>
            </a:xfrm>
            <a:custGeom>
              <a:avLst/>
              <a:gdLst/>
              <a:ahLst/>
              <a:cxnLst/>
              <a:rect l="l" t="t" r="r" b="b"/>
              <a:pathLst>
                <a:path w="22658" h="31293" extrusionOk="0">
                  <a:moveTo>
                    <a:pt x="19715" y="1"/>
                  </a:moveTo>
                  <a:cubicBezTo>
                    <a:pt x="19595" y="1"/>
                    <a:pt x="19475" y="8"/>
                    <a:pt x="19356" y="24"/>
                  </a:cubicBezTo>
                  <a:cubicBezTo>
                    <a:pt x="18162" y="164"/>
                    <a:pt x="17128" y="999"/>
                    <a:pt x="16412" y="1954"/>
                  </a:cubicBezTo>
                  <a:cubicBezTo>
                    <a:pt x="15695" y="2949"/>
                    <a:pt x="15238" y="4102"/>
                    <a:pt x="14780" y="5216"/>
                  </a:cubicBezTo>
                  <a:cubicBezTo>
                    <a:pt x="14323" y="6330"/>
                    <a:pt x="13806" y="7464"/>
                    <a:pt x="13010" y="8379"/>
                  </a:cubicBezTo>
                  <a:cubicBezTo>
                    <a:pt x="12782" y="8590"/>
                    <a:pt x="12523" y="8831"/>
                    <a:pt x="12234" y="8831"/>
                  </a:cubicBezTo>
                  <a:cubicBezTo>
                    <a:pt x="12195" y="8831"/>
                    <a:pt x="12155" y="8826"/>
                    <a:pt x="12115" y="8817"/>
                  </a:cubicBezTo>
                  <a:cubicBezTo>
                    <a:pt x="11796" y="8757"/>
                    <a:pt x="11598" y="8379"/>
                    <a:pt x="11538" y="8021"/>
                  </a:cubicBezTo>
                  <a:cubicBezTo>
                    <a:pt x="11498" y="7683"/>
                    <a:pt x="11538" y="7305"/>
                    <a:pt x="11438" y="6987"/>
                  </a:cubicBezTo>
                  <a:cubicBezTo>
                    <a:pt x="11268" y="6351"/>
                    <a:pt x="10613" y="5981"/>
                    <a:pt x="9965" y="5981"/>
                  </a:cubicBezTo>
                  <a:cubicBezTo>
                    <a:pt x="9782" y="5981"/>
                    <a:pt x="9600" y="6010"/>
                    <a:pt x="9429" y="6072"/>
                  </a:cubicBezTo>
                  <a:cubicBezTo>
                    <a:pt x="8653" y="6330"/>
                    <a:pt x="8136" y="7106"/>
                    <a:pt x="7937" y="7922"/>
                  </a:cubicBezTo>
                  <a:cubicBezTo>
                    <a:pt x="7738" y="8757"/>
                    <a:pt x="7778" y="9593"/>
                    <a:pt x="7858" y="10448"/>
                  </a:cubicBezTo>
                  <a:cubicBezTo>
                    <a:pt x="7977" y="12000"/>
                    <a:pt x="8116" y="13551"/>
                    <a:pt x="8236" y="15123"/>
                  </a:cubicBezTo>
                  <a:cubicBezTo>
                    <a:pt x="8275" y="15939"/>
                    <a:pt x="8275" y="16953"/>
                    <a:pt x="7579" y="17411"/>
                  </a:cubicBezTo>
                  <a:cubicBezTo>
                    <a:pt x="7360" y="17551"/>
                    <a:pt x="7102" y="17610"/>
                    <a:pt x="6836" y="17610"/>
                  </a:cubicBezTo>
                  <a:cubicBezTo>
                    <a:pt x="6499" y="17610"/>
                    <a:pt x="6149" y="17515"/>
                    <a:pt x="5849" y="17371"/>
                  </a:cubicBezTo>
                  <a:cubicBezTo>
                    <a:pt x="4993" y="17013"/>
                    <a:pt x="4257" y="16416"/>
                    <a:pt x="3740" y="15640"/>
                  </a:cubicBezTo>
                  <a:cubicBezTo>
                    <a:pt x="3342" y="15043"/>
                    <a:pt x="3004" y="14347"/>
                    <a:pt x="2367" y="14089"/>
                  </a:cubicBezTo>
                  <a:cubicBezTo>
                    <a:pt x="2225" y="14034"/>
                    <a:pt x="2079" y="14008"/>
                    <a:pt x="1932" y="14008"/>
                  </a:cubicBezTo>
                  <a:cubicBezTo>
                    <a:pt x="1282" y="14008"/>
                    <a:pt x="634" y="14509"/>
                    <a:pt x="358" y="15143"/>
                  </a:cubicBezTo>
                  <a:cubicBezTo>
                    <a:pt x="0" y="15919"/>
                    <a:pt x="179" y="16774"/>
                    <a:pt x="199" y="17629"/>
                  </a:cubicBezTo>
                  <a:cubicBezTo>
                    <a:pt x="398" y="22682"/>
                    <a:pt x="1790" y="28192"/>
                    <a:pt x="6346" y="30898"/>
                  </a:cubicBezTo>
                  <a:cubicBezTo>
                    <a:pt x="7292" y="31169"/>
                    <a:pt x="8209" y="31292"/>
                    <a:pt x="9111" y="31292"/>
                  </a:cubicBezTo>
                  <a:cubicBezTo>
                    <a:pt x="10789" y="31292"/>
                    <a:pt x="12415" y="30867"/>
                    <a:pt x="14084" y="30182"/>
                  </a:cubicBezTo>
                  <a:cubicBezTo>
                    <a:pt x="16690" y="29048"/>
                    <a:pt x="18898" y="27118"/>
                    <a:pt x="20589" y="24831"/>
                  </a:cubicBezTo>
                  <a:cubicBezTo>
                    <a:pt x="21066" y="24174"/>
                    <a:pt x="21504" y="23478"/>
                    <a:pt x="21703" y="22682"/>
                  </a:cubicBezTo>
                  <a:cubicBezTo>
                    <a:pt x="21902" y="21886"/>
                    <a:pt x="21783" y="20991"/>
                    <a:pt x="21265" y="20355"/>
                  </a:cubicBezTo>
                  <a:cubicBezTo>
                    <a:pt x="20815" y="19825"/>
                    <a:pt x="20141" y="19602"/>
                    <a:pt x="19438" y="19602"/>
                  </a:cubicBezTo>
                  <a:cubicBezTo>
                    <a:pt x="18901" y="19602"/>
                    <a:pt x="18347" y="19733"/>
                    <a:pt x="17864" y="19957"/>
                  </a:cubicBezTo>
                  <a:cubicBezTo>
                    <a:pt x="17267" y="20235"/>
                    <a:pt x="16710" y="20633"/>
                    <a:pt x="16073" y="20812"/>
                  </a:cubicBezTo>
                  <a:cubicBezTo>
                    <a:pt x="15896" y="20861"/>
                    <a:pt x="15710" y="20886"/>
                    <a:pt x="15527" y="20886"/>
                  </a:cubicBezTo>
                  <a:cubicBezTo>
                    <a:pt x="15030" y="20886"/>
                    <a:pt x="14550" y="20702"/>
                    <a:pt x="14303" y="20295"/>
                  </a:cubicBezTo>
                  <a:cubicBezTo>
                    <a:pt x="13985" y="19718"/>
                    <a:pt x="14203" y="18942"/>
                    <a:pt x="14681" y="18465"/>
                  </a:cubicBezTo>
                  <a:cubicBezTo>
                    <a:pt x="15119" y="18007"/>
                    <a:pt x="15775" y="17749"/>
                    <a:pt x="16372" y="17470"/>
                  </a:cubicBezTo>
                  <a:cubicBezTo>
                    <a:pt x="18023" y="16734"/>
                    <a:pt x="19575" y="15660"/>
                    <a:pt x="20887" y="14387"/>
                  </a:cubicBezTo>
                  <a:cubicBezTo>
                    <a:pt x="21544" y="13770"/>
                    <a:pt x="22180" y="12795"/>
                    <a:pt x="21783" y="11980"/>
                  </a:cubicBezTo>
                  <a:cubicBezTo>
                    <a:pt x="21504" y="11383"/>
                    <a:pt x="20768" y="11144"/>
                    <a:pt x="20112" y="11105"/>
                  </a:cubicBezTo>
                  <a:cubicBezTo>
                    <a:pt x="20060" y="11103"/>
                    <a:pt x="20008" y="11102"/>
                    <a:pt x="19956" y="11102"/>
                  </a:cubicBezTo>
                  <a:cubicBezTo>
                    <a:pt x="19632" y="11102"/>
                    <a:pt x="19299" y="11129"/>
                    <a:pt x="18969" y="11129"/>
                  </a:cubicBezTo>
                  <a:cubicBezTo>
                    <a:pt x="18697" y="11129"/>
                    <a:pt x="18426" y="11111"/>
                    <a:pt x="18162" y="11045"/>
                  </a:cubicBezTo>
                  <a:cubicBezTo>
                    <a:pt x="17585" y="10906"/>
                    <a:pt x="17008" y="10388"/>
                    <a:pt x="17168" y="9812"/>
                  </a:cubicBezTo>
                  <a:cubicBezTo>
                    <a:pt x="17227" y="9493"/>
                    <a:pt x="17506" y="9274"/>
                    <a:pt x="17764" y="9076"/>
                  </a:cubicBezTo>
                  <a:cubicBezTo>
                    <a:pt x="19117" y="7922"/>
                    <a:pt x="20370" y="6569"/>
                    <a:pt x="21365" y="5077"/>
                  </a:cubicBezTo>
                  <a:cubicBezTo>
                    <a:pt x="22061" y="4082"/>
                    <a:pt x="22658" y="2829"/>
                    <a:pt x="22260" y="1656"/>
                  </a:cubicBezTo>
                  <a:cubicBezTo>
                    <a:pt x="21920" y="635"/>
                    <a:pt x="20805" y="1"/>
                    <a:pt x="19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4361236" y="3297061"/>
              <a:ext cx="559061" cy="1213796"/>
            </a:xfrm>
            <a:custGeom>
              <a:avLst/>
              <a:gdLst/>
              <a:ahLst/>
              <a:cxnLst/>
              <a:rect l="l" t="t" r="r" b="b"/>
              <a:pathLst>
                <a:path w="14065" h="30537" extrusionOk="0">
                  <a:moveTo>
                    <a:pt x="14064" y="1"/>
                  </a:moveTo>
                  <a:lnTo>
                    <a:pt x="14064" y="1"/>
                  </a:lnTo>
                  <a:cubicBezTo>
                    <a:pt x="14005" y="61"/>
                    <a:pt x="13925" y="140"/>
                    <a:pt x="13826" y="240"/>
                  </a:cubicBezTo>
                  <a:cubicBezTo>
                    <a:pt x="13627" y="458"/>
                    <a:pt x="13308" y="757"/>
                    <a:pt x="12930" y="1155"/>
                  </a:cubicBezTo>
                  <a:cubicBezTo>
                    <a:pt x="12155" y="1950"/>
                    <a:pt x="11080" y="3164"/>
                    <a:pt x="9947" y="4815"/>
                  </a:cubicBezTo>
                  <a:cubicBezTo>
                    <a:pt x="9370" y="5611"/>
                    <a:pt x="8793" y="6546"/>
                    <a:pt x="8176" y="7540"/>
                  </a:cubicBezTo>
                  <a:cubicBezTo>
                    <a:pt x="7559" y="8535"/>
                    <a:pt x="6943" y="9609"/>
                    <a:pt x="6286" y="10783"/>
                  </a:cubicBezTo>
                  <a:cubicBezTo>
                    <a:pt x="5650" y="11917"/>
                    <a:pt x="5013" y="13170"/>
                    <a:pt x="4476" y="14503"/>
                  </a:cubicBezTo>
                  <a:cubicBezTo>
                    <a:pt x="4178" y="15179"/>
                    <a:pt x="3959" y="15875"/>
                    <a:pt x="3700" y="16572"/>
                  </a:cubicBezTo>
                  <a:cubicBezTo>
                    <a:pt x="3462" y="17268"/>
                    <a:pt x="3203" y="17984"/>
                    <a:pt x="2964" y="18700"/>
                  </a:cubicBezTo>
                  <a:cubicBezTo>
                    <a:pt x="1970" y="21585"/>
                    <a:pt x="1114" y="24409"/>
                    <a:pt x="577" y="26995"/>
                  </a:cubicBezTo>
                  <a:cubicBezTo>
                    <a:pt x="0" y="29581"/>
                    <a:pt x="338" y="28448"/>
                    <a:pt x="318" y="30477"/>
                  </a:cubicBezTo>
                  <a:lnTo>
                    <a:pt x="438" y="30536"/>
                  </a:lnTo>
                  <a:cubicBezTo>
                    <a:pt x="498" y="28547"/>
                    <a:pt x="139" y="29681"/>
                    <a:pt x="716" y="27095"/>
                  </a:cubicBezTo>
                  <a:cubicBezTo>
                    <a:pt x="1293" y="24509"/>
                    <a:pt x="2129" y="21684"/>
                    <a:pt x="3103" y="18800"/>
                  </a:cubicBezTo>
                  <a:cubicBezTo>
                    <a:pt x="3362" y="18083"/>
                    <a:pt x="3601" y="17367"/>
                    <a:pt x="3859" y="16671"/>
                  </a:cubicBezTo>
                  <a:cubicBezTo>
                    <a:pt x="4078" y="15955"/>
                    <a:pt x="4317" y="15279"/>
                    <a:pt x="4595" y="14602"/>
                  </a:cubicBezTo>
                  <a:cubicBezTo>
                    <a:pt x="5152" y="13269"/>
                    <a:pt x="5769" y="12036"/>
                    <a:pt x="6386" y="10882"/>
                  </a:cubicBezTo>
                  <a:cubicBezTo>
                    <a:pt x="7002" y="9709"/>
                    <a:pt x="7659" y="8614"/>
                    <a:pt x="8256" y="7620"/>
                  </a:cubicBezTo>
                  <a:cubicBezTo>
                    <a:pt x="8872" y="6605"/>
                    <a:pt x="9449" y="5670"/>
                    <a:pt x="10026" y="4855"/>
                  </a:cubicBezTo>
                  <a:cubicBezTo>
                    <a:pt x="11140" y="3224"/>
                    <a:pt x="12214" y="1990"/>
                    <a:pt x="12950" y="1175"/>
                  </a:cubicBezTo>
                  <a:cubicBezTo>
                    <a:pt x="13348" y="777"/>
                    <a:pt x="13647" y="458"/>
                    <a:pt x="13846" y="260"/>
                  </a:cubicBezTo>
                  <a:cubicBezTo>
                    <a:pt x="13945" y="160"/>
                    <a:pt x="14025" y="61"/>
                    <a:pt x="14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4464822" y="3510553"/>
              <a:ext cx="75124" cy="362187"/>
            </a:xfrm>
            <a:custGeom>
              <a:avLst/>
              <a:gdLst/>
              <a:ahLst/>
              <a:cxnLst/>
              <a:rect l="l" t="t" r="r" b="b"/>
              <a:pathLst>
                <a:path w="1890" h="911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0" y="140"/>
                    <a:pt x="80" y="359"/>
                  </a:cubicBezTo>
                  <a:cubicBezTo>
                    <a:pt x="119" y="578"/>
                    <a:pt x="199" y="936"/>
                    <a:pt x="299" y="1334"/>
                  </a:cubicBezTo>
                  <a:cubicBezTo>
                    <a:pt x="497" y="2149"/>
                    <a:pt x="716" y="3283"/>
                    <a:pt x="955" y="4556"/>
                  </a:cubicBezTo>
                  <a:cubicBezTo>
                    <a:pt x="1174" y="5830"/>
                    <a:pt x="1393" y="6963"/>
                    <a:pt x="1572" y="7799"/>
                  </a:cubicBezTo>
                  <a:cubicBezTo>
                    <a:pt x="1651" y="8197"/>
                    <a:pt x="1751" y="8535"/>
                    <a:pt x="1790" y="8754"/>
                  </a:cubicBezTo>
                  <a:cubicBezTo>
                    <a:pt x="1850" y="8992"/>
                    <a:pt x="1890" y="9112"/>
                    <a:pt x="1890" y="9112"/>
                  </a:cubicBezTo>
                  <a:cubicBezTo>
                    <a:pt x="1890" y="9112"/>
                    <a:pt x="1870" y="8953"/>
                    <a:pt x="1850" y="8754"/>
                  </a:cubicBezTo>
                  <a:cubicBezTo>
                    <a:pt x="1790" y="8515"/>
                    <a:pt x="1751" y="8197"/>
                    <a:pt x="1671" y="7799"/>
                  </a:cubicBezTo>
                  <a:cubicBezTo>
                    <a:pt x="1512" y="6944"/>
                    <a:pt x="1313" y="5810"/>
                    <a:pt x="1094" y="4556"/>
                  </a:cubicBezTo>
                  <a:cubicBezTo>
                    <a:pt x="875" y="3283"/>
                    <a:pt x="617" y="2149"/>
                    <a:pt x="398" y="1334"/>
                  </a:cubicBezTo>
                  <a:cubicBezTo>
                    <a:pt x="299" y="896"/>
                    <a:pt x="199" y="578"/>
                    <a:pt x="119" y="359"/>
                  </a:cubicBezTo>
                  <a:cubicBezTo>
                    <a:pt x="60" y="14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4539152" y="3761211"/>
              <a:ext cx="422247" cy="110898"/>
            </a:xfrm>
            <a:custGeom>
              <a:avLst/>
              <a:gdLst/>
              <a:ahLst/>
              <a:cxnLst/>
              <a:rect l="l" t="t" r="r" b="b"/>
              <a:pathLst>
                <a:path w="10623" h="2790" extrusionOk="0">
                  <a:moveTo>
                    <a:pt x="10165" y="1"/>
                  </a:moveTo>
                  <a:cubicBezTo>
                    <a:pt x="9887" y="21"/>
                    <a:pt x="9489" y="61"/>
                    <a:pt x="8992" y="140"/>
                  </a:cubicBezTo>
                  <a:cubicBezTo>
                    <a:pt x="7997" y="299"/>
                    <a:pt x="6664" y="558"/>
                    <a:pt x="5192" y="956"/>
                  </a:cubicBezTo>
                  <a:cubicBezTo>
                    <a:pt x="3720" y="1354"/>
                    <a:pt x="2427" y="1791"/>
                    <a:pt x="1492" y="2129"/>
                  </a:cubicBezTo>
                  <a:cubicBezTo>
                    <a:pt x="1015" y="2308"/>
                    <a:pt x="637" y="2448"/>
                    <a:pt x="398" y="2587"/>
                  </a:cubicBezTo>
                  <a:cubicBezTo>
                    <a:pt x="119" y="2706"/>
                    <a:pt x="0" y="2786"/>
                    <a:pt x="0" y="2786"/>
                  </a:cubicBezTo>
                  <a:cubicBezTo>
                    <a:pt x="3" y="2788"/>
                    <a:pt x="7" y="2790"/>
                    <a:pt x="13" y="2790"/>
                  </a:cubicBezTo>
                  <a:cubicBezTo>
                    <a:pt x="53" y="2790"/>
                    <a:pt x="175" y="2733"/>
                    <a:pt x="418" y="2647"/>
                  </a:cubicBezTo>
                  <a:cubicBezTo>
                    <a:pt x="696" y="2547"/>
                    <a:pt x="1074" y="2408"/>
                    <a:pt x="1532" y="2249"/>
                  </a:cubicBezTo>
                  <a:cubicBezTo>
                    <a:pt x="2467" y="1931"/>
                    <a:pt x="3780" y="1533"/>
                    <a:pt x="5252" y="1135"/>
                  </a:cubicBezTo>
                  <a:cubicBezTo>
                    <a:pt x="6704" y="737"/>
                    <a:pt x="8057" y="439"/>
                    <a:pt x="9031" y="260"/>
                  </a:cubicBezTo>
                  <a:cubicBezTo>
                    <a:pt x="9529" y="160"/>
                    <a:pt x="9927" y="120"/>
                    <a:pt x="10185" y="61"/>
                  </a:cubicBezTo>
                  <a:cubicBezTo>
                    <a:pt x="10464" y="41"/>
                    <a:pt x="10623" y="1"/>
                    <a:pt x="10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132718" y="3830811"/>
              <a:ext cx="256218" cy="529806"/>
            </a:xfrm>
            <a:custGeom>
              <a:avLst/>
              <a:gdLst/>
              <a:ahLst/>
              <a:cxnLst/>
              <a:rect l="l" t="t" r="r" b="b"/>
              <a:pathLst>
                <a:path w="6446" h="13329" extrusionOk="0">
                  <a:moveTo>
                    <a:pt x="0" y="1"/>
                  </a:moveTo>
                  <a:cubicBezTo>
                    <a:pt x="0" y="1"/>
                    <a:pt x="0" y="60"/>
                    <a:pt x="60" y="160"/>
                  </a:cubicBezTo>
                  <a:cubicBezTo>
                    <a:pt x="120" y="279"/>
                    <a:pt x="179" y="398"/>
                    <a:pt x="259" y="557"/>
                  </a:cubicBezTo>
                  <a:cubicBezTo>
                    <a:pt x="418" y="896"/>
                    <a:pt x="677" y="1373"/>
                    <a:pt x="955" y="1970"/>
                  </a:cubicBezTo>
                  <a:cubicBezTo>
                    <a:pt x="1552" y="3183"/>
                    <a:pt x="2308" y="4854"/>
                    <a:pt x="3163" y="6724"/>
                  </a:cubicBezTo>
                  <a:cubicBezTo>
                    <a:pt x="3999" y="8594"/>
                    <a:pt x="4774" y="10245"/>
                    <a:pt x="5391" y="11439"/>
                  </a:cubicBezTo>
                  <a:cubicBezTo>
                    <a:pt x="5690" y="12036"/>
                    <a:pt x="5968" y="12513"/>
                    <a:pt x="6147" y="12831"/>
                  </a:cubicBezTo>
                  <a:cubicBezTo>
                    <a:pt x="6247" y="12990"/>
                    <a:pt x="6326" y="13110"/>
                    <a:pt x="6366" y="13209"/>
                  </a:cubicBezTo>
                  <a:cubicBezTo>
                    <a:pt x="6426" y="13289"/>
                    <a:pt x="6445" y="13329"/>
                    <a:pt x="6445" y="13329"/>
                  </a:cubicBezTo>
                  <a:cubicBezTo>
                    <a:pt x="6445" y="13329"/>
                    <a:pt x="6426" y="13289"/>
                    <a:pt x="6386" y="13189"/>
                  </a:cubicBezTo>
                  <a:cubicBezTo>
                    <a:pt x="6326" y="13070"/>
                    <a:pt x="6266" y="12931"/>
                    <a:pt x="6187" y="12792"/>
                  </a:cubicBezTo>
                  <a:cubicBezTo>
                    <a:pt x="6028" y="12433"/>
                    <a:pt x="5809" y="11976"/>
                    <a:pt x="5491" y="11379"/>
                  </a:cubicBezTo>
                  <a:cubicBezTo>
                    <a:pt x="4894" y="10146"/>
                    <a:pt x="4138" y="8495"/>
                    <a:pt x="3283" y="6625"/>
                  </a:cubicBezTo>
                  <a:cubicBezTo>
                    <a:pt x="2447" y="4755"/>
                    <a:pt x="1671" y="3084"/>
                    <a:pt x="1055" y="1890"/>
                  </a:cubicBezTo>
                  <a:cubicBezTo>
                    <a:pt x="756" y="1294"/>
                    <a:pt x="478" y="816"/>
                    <a:pt x="299" y="498"/>
                  </a:cubicBezTo>
                  <a:cubicBezTo>
                    <a:pt x="199" y="359"/>
                    <a:pt x="120" y="219"/>
                    <a:pt x="80" y="120"/>
                  </a:cubicBezTo>
                  <a:cubicBezTo>
                    <a:pt x="20" y="6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388901" y="4136163"/>
              <a:ext cx="554331" cy="226844"/>
            </a:xfrm>
            <a:custGeom>
              <a:avLst/>
              <a:gdLst/>
              <a:ahLst/>
              <a:cxnLst/>
              <a:rect l="l" t="t" r="r" b="b"/>
              <a:pathLst>
                <a:path w="13946" h="5707" extrusionOk="0">
                  <a:moveTo>
                    <a:pt x="13934" y="1"/>
                  </a:moveTo>
                  <a:cubicBezTo>
                    <a:pt x="13917" y="1"/>
                    <a:pt x="13876" y="29"/>
                    <a:pt x="13806" y="57"/>
                  </a:cubicBezTo>
                  <a:cubicBezTo>
                    <a:pt x="13667" y="116"/>
                    <a:pt x="13547" y="156"/>
                    <a:pt x="13368" y="216"/>
                  </a:cubicBezTo>
                  <a:cubicBezTo>
                    <a:pt x="13010" y="335"/>
                    <a:pt x="12513" y="534"/>
                    <a:pt x="11856" y="773"/>
                  </a:cubicBezTo>
                  <a:cubicBezTo>
                    <a:pt x="10603" y="1270"/>
                    <a:pt x="8853" y="1966"/>
                    <a:pt x="6943" y="2802"/>
                  </a:cubicBezTo>
                  <a:cubicBezTo>
                    <a:pt x="5013" y="3618"/>
                    <a:pt x="3303" y="4334"/>
                    <a:pt x="2029" y="4851"/>
                  </a:cubicBezTo>
                  <a:lnTo>
                    <a:pt x="538" y="5448"/>
                  </a:lnTo>
                  <a:cubicBezTo>
                    <a:pt x="398" y="5527"/>
                    <a:pt x="259" y="5587"/>
                    <a:pt x="160" y="5627"/>
                  </a:cubicBezTo>
                  <a:lnTo>
                    <a:pt x="0" y="5706"/>
                  </a:lnTo>
                  <a:cubicBezTo>
                    <a:pt x="0" y="5706"/>
                    <a:pt x="40" y="5686"/>
                    <a:pt x="160" y="5647"/>
                  </a:cubicBezTo>
                  <a:cubicBezTo>
                    <a:pt x="279" y="5607"/>
                    <a:pt x="398" y="5547"/>
                    <a:pt x="577" y="5507"/>
                  </a:cubicBezTo>
                  <a:cubicBezTo>
                    <a:pt x="955" y="5368"/>
                    <a:pt x="1453" y="5189"/>
                    <a:pt x="2089" y="4930"/>
                  </a:cubicBezTo>
                  <a:cubicBezTo>
                    <a:pt x="3362" y="4433"/>
                    <a:pt x="5093" y="3737"/>
                    <a:pt x="7003" y="2921"/>
                  </a:cubicBezTo>
                  <a:cubicBezTo>
                    <a:pt x="8932" y="2106"/>
                    <a:pt x="10643" y="1370"/>
                    <a:pt x="11916" y="852"/>
                  </a:cubicBezTo>
                  <a:lnTo>
                    <a:pt x="13408" y="256"/>
                  </a:lnTo>
                  <a:cubicBezTo>
                    <a:pt x="13547" y="176"/>
                    <a:pt x="13707" y="136"/>
                    <a:pt x="13806" y="77"/>
                  </a:cubicBezTo>
                  <a:lnTo>
                    <a:pt x="13945" y="17"/>
                  </a:lnTo>
                  <a:cubicBezTo>
                    <a:pt x="13945" y="5"/>
                    <a:pt x="13942" y="1"/>
                    <a:pt x="13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3759475" y="1059310"/>
              <a:ext cx="296563" cy="706885"/>
            </a:xfrm>
            <a:custGeom>
              <a:avLst/>
              <a:gdLst/>
              <a:ahLst/>
              <a:cxnLst/>
              <a:rect l="l" t="t" r="r" b="b"/>
              <a:pathLst>
                <a:path w="7461" h="17784" extrusionOk="0">
                  <a:moveTo>
                    <a:pt x="5289" y="0"/>
                  </a:moveTo>
                  <a:cubicBezTo>
                    <a:pt x="3881" y="0"/>
                    <a:pt x="2521" y="861"/>
                    <a:pt x="1911" y="1792"/>
                  </a:cubicBezTo>
                  <a:cubicBezTo>
                    <a:pt x="1115" y="3025"/>
                    <a:pt x="777" y="4457"/>
                    <a:pt x="538" y="5910"/>
                  </a:cubicBezTo>
                  <a:cubicBezTo>
                    <a:pt x="61" y="8854"/>
                    <a:pt x="1" y="11877"/>
                    <a:pt x="319" y="14861"/>
                  </a:cubicBezTo>
                  <a:cubicBezTo>
                    <a:pt x="419" y="15717"/>
                    <a:pt x="598" y="16691"/>
                    <a:pt x="1254" y="17268"/>
                  </a:cubicBezTo>
                  <a:cubicBezTo>
                    <a:pt x="1709" y="17640"/>
                    <a:pt x="2287" y="17783"/>
                    <a:pt x="2871" y="17783"/>
                  </a:cubicBezTo>
                  <a:cubicBezTo>
                    <a:pt x="3130" y="17783"/>
                    <a:pt x="3390" y="17755"/>
                    <a:pt x="3641" y="17706"/>
                  </a:cubicBezTo>
                  <a:cubicBezTo>
                    <a:pt x="4397" y="17587"/>
                    <a:pt x="5133" y="17288"/>
                    <a:pt x="5630" y="16711"/>
                  </a:cubicBezTo>
                  <a:cubicBezTo>
                    <a:pt x="6386" y="15816"/>
                    <a:pt x="6287" y="14523"/>
                    <a:pt x="6207" y="13369"/>
                  </a:cubicBezTo>
                  <a:cubicBezTo>
                    <a:pt x="5929" y="9351"/>
                    <a:pt x="6367" y="5333"/>
                    <a:pt x="7461" y="1474"/>
                  </a:cubicBezTo>
                  <a:lnTo>
                    <a:pt x="6565" y="260"/>
                  </a:lnTo>
                  <a:cubicBezTo>
                    <a:pt x="6149" y="79"/>
                    <a:pt x="5717" y="0"/>
                    <a:pt x="5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3866241" y="1049174"/>
              <a:ext cx="570906" cy="944143"/>
            </a:xfrm>
            <a:custGeom>
              <a:avLst/>
              <a:gdLst/>
              <a:ahLst/>
              <a:cxnLst/>
              <a:rect l="l" t="t" r="r" b="b"/>
              <a:pathLst>
                <a:path w="14363" h="23753" extrusionOk="0">
                  <a:moveTo>
                    <a:pt x="4084" y="1"/>
                  </a:moveTo>
                  <a:cubicBezTo>
                    <a:pt x="2387" y="1"/>
                    <a:pt x="655" y="833"/>
                    <a:pt x="0" y="2126"/>
                  </a:cubicBezTo>
                  <a:lnTo>
                    <a:pt x="4397" y="3439"/>
                  </a:lnTo>
                  <a:cubicBezTo>
                    <a:pt x="3919" y="5926"/>
                    <a:pt x="3482" y="8472"/>
                    <a:pt x="3501" y="10999"/>
                  </a:cubicBezTo>
                  <a:cubicBezTo>
                    <a:pt x="3521" y="13565"/>
                    <a:pt x="4058" y="16151"/>
                    <a:pt x="5451" y="18299"/>
                  </a:cubicBezTo>
                  <a:cubicBezTo>
                    <a:pt x="6605" y="20109"/>
                    <a:pt x="8335" y="21502"/>
                    <a:pt x="10026" y="22835"/>
                  </a:cubicBezTo>
                  <a:cubicBezTo>
                    <a:pt x="10576" y="23278"/>
                    <a:pt x="11204" y="23752"/>
                    <a:pt x="11897" y="23752"/>
                  </a:cubicBezTo>
                  <a:cubicBezTo>
                    <a:pt x="11982" y="23752"/>
                    <a:pt x="12068" y="23745"/>
                    <a:pt x="12155" y="23730"/>
                  </a:cubicBezTo>
                  <a:cubicBezTo>
                    <a:pt x="12771" y="23630"/>
                    <a:pt x="13269" y="23113"/>
                    <a:pt x="13607" y="22576"/>
                  </a:cubicBezTo>
                  <a:cubicBezTo>
                    <a:pt x="14224" y="21502"/>
                    <a:pt x="14363" y="20189"/>
                    <a:pt x="14005" y="18995"/>
                  </a:cubicBezTo>
                  <a:cubicBezTo>
                    <a:pt x="13070" y="16111"/>
                    <a:pt x="9529" y="14719"/>
                    <a:pt x="8554" y="11854"/>
                  </a:cubicBezTo>
                  <a:cubicBezTo>
                    <a:pt x="7719" y="9387"/>
                    <a:pt x="9111" y="6722"/>
                    <a:pt x="8952" y="4136"/>
                  </a:cubicBezTo>
                  <a:cubicBezTo>
                    <a:pt x="8813" y="2345"/>
                    <a:pt x="7003" y="615"/>
                    <a:pt x="5312" y="157"/>
                  </a:cubicBezTo>
                  <a:cubicBezTo>
                    <a:pt x="4915" y="51"/>
                    <a:pt x="4501" y="1"/>
                    <a:pt x="40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3825101" y="1087890"/>
              <a:ext cx="333727" cy="635974"/>
            </a:xfrm>
            <a:custGeom>
              <a:avLst/>
              <a:gdLst/>
              <a:ahLst/>
              <a:cxnLst/>
              <a:rect l="l" t="t" r="r" b="b"/>
              <a:pathLst>
                <a:path w="8396" h="16000" extrusionOk="0">
                  <a:moveTo>
                    <a:pt x="4297" y="1"/>
                  </a:moveTo>
                  <a:cubicBezTo>
                    <a:pt x="2415" y="1"/>
                    <a:pt x="779" y="1452"/>
                    <a:pt x="498" y="3360"/>
                  </a:cubicBezTo>
                  <a:cubicBezTo>
                    <a:pt x="240" y="5151"/>
                    <a:pt x="1" y="6941"/>
                    <a:pt x="1" y="7598"/>
                  </a:cubicBezTo>
                  <a:cubicBezTo>
                    <a:pt x="41" y="9567"/>
                    <a:pt x="1175" y="10323"/>
                    <a:pt x="1652" y="10562"/>
                  </a:cubicBezTo>
                  <a:cubicBezTo>
                    <a:pt x="1752" y="10601"/>
                    <a:pt x="2050" y="10681"/>
                    <a:pt x="2169" y="10681"/>
                  </a:cubicBezTo>
                  <a:lnTo>
                    <a:pt x="2169" y="10701"/>
                  </a:lnTo>
                  <a:lnTo>
                    <a:pt x="1732" y="12969"/>
                  </a:lnTo>
                  <a:cubicBezTo>
                    <a:pt x="1533" y="14441"/>
                    <a:pt x="2348" y="15774"/>
                    <a:pt x="3840" y="15972"/>
                  </a:cubicBezTo>
                  <a:cubicBezTo>
                    <a:pt x="3965" y="15991"/>
                    <a:pt x="4087" y="16000"/>
                    <a:pt x="4206" y="16000"/>
                  </a:cubicBezTo>
                  <a:cubicBezTo>
                    <a:pt x="5515" y="16000"/>
                    <a:pt x="6486" y="14933"/>
                    <a:pt x="6705" y="13565"/>
                  </a:cubicBezTo>
                  <a:lnTo>
                    <a:pt x="8117" y="4315"/>
                  </a:lnTo>
                  <a:cubicBezTo>
                    <a:pt x="8396" y="2167"/>
                    <a:pt x="6844" y="237"/>
                    <a:pt x="4656" y="19"/>
                  </a:cubicBezTo>
                  <a:cubicBezTo>
                    <a:pt x="4535" y="7"/>
                    <a:pt x="4416" y="1"/>
                    <a:pt x="4297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3862266" y="1251934"/>
              <a:ext cx="25359" cy="23412"/>
            </a:xfrm>
            <a:custGeom>
              <a:avLst/>
              <a:gdLst/>
              <a:ahLst/>
              <a:cxnLst/>
              <a:rect l="l" t="t" r="r" b="b"/>
              <a:pathLst>
                <a:path w="638" h="589" extrusionOk="0">
                  <a:moveTo>
                    <a:pt x="296" y="1"/>
                  </a:moveTo>
                  <a:cubicBezTo>
                    <a:pt x="175" y="1"/>
                    <a:pt x="55" y="93"/>
                    <a:pt x="21" y="228"/>
                  </a:cubicBezTo>
                  <a:cubicBezTo>
                    <a:pt x="1" y="407"/>
                    <a:pt x="100" y="566"/>
                    <a:pt x="260" y="586"/>
                  </a:cubicBezTo>
                  <a:cubicBezTo>
                    <a:pt x="275" y="588"/>
                    <a:pt x="290" y="589"/>
                    <a:pt x="305" y="589"/>
                  </a:cubicBezTo>
                  <a:cubicBezTo>
                    <a:pt x="465" y="589"/>
                    <a:pt x="599" y="495"/>
                    <a:pt x="618" y="367"/>
                  </a:cubicBezTo>
                  <a:cubicBezTo>
                    <a:pt x="637" y="188"/>
                    <a:pt x="538" y="29"/>
                    <a:pt x="359" y="9"/>
                  </a:cubicBezTo>
                  <a:cubicBezTo>
                    <a:pt x="338" y="3"/>
                    <a:pt x="317" y="1"/>
                    <a:pt x="296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3863061" y="1233133"/>
              <a:ext cx="49089" cy="17012"/>
            </a:xfrm>
            <a:custGeom>
              <a:avLst/>
              <a:gdLst/>
              <a:ahLst/>
              <a:cxnLst/>
              <a:rect l="l" t="t" r="r" b="b"/>
              <a:pathLst>
                <a:path w="1235" h="428" extrusionOk="0">
                  <a:moveTo>
                    <a:pt x="556" y="1"/>
                  </a:moveTo>
                  <a:cubicBezTo>
                    <a:pt x="386" y="1"/>
                    <a:pt x="226" y="50"/>
                    <a:pt x="140" y="84"/>
                  </a:cubicBezTo>
                  <a:cubicBezTo>
                    <a:pt x="21" y="164"/>
                    <a:pt x="1" y="244"/>
                    <a:pt x="1" y="263"/>
                  </a:cubicBezTo>
                  <a:cubicBezTo>
                    <a:pt x="3" y="269"/>
                    <a:pt x="10" y="271"/>
                    <a:pt x="21" y="271"/>
                  </a:cubicBezTo>
                  <a:cubicBezTo>
                    <a:pt x="82" y="271"/>
                    <a:pt x="271" y="197"/>
                    <a:pt x="498" y="197"/>
                  </a:cubicBezTo>
                  <a:cubicBezTo>
                    <a:pt x="537" y="197"/>
                    <a:pt x="577" y="199"/>
                    <a:pt x="617" y="204"/>
                  </a:cubicBezTo>
                  <a:cubicBezTo>
                    <a:pt x="907" y="258"/>
                    <a:pt x="1131" y="428"/>
                    <a:pt x="1199" y="428"/>
                  </a:cubicBezTo>
                  <a:cubicBezTo>
                    <a:pt x="1206" y="428"/>
                    <a:pt x="1211" y="426"/>
                    <a:pt x="1214" y="423"/>
                  </a:cubicBezTo>
                  <a:cubicBezTo>
                    <a:pt x="1234" y="403"/>
                    <a:pt x="1214" y="323"/>
                    <a:pt x="1115" y="224"/>
                  </a:cubicBezTo>
                  <a:cubicBezTo>
                    <a:pt x="1015" y="124"/>
                    <a:pt x="836" y="45"/>
                    <a:pt x="637" y="5"/>
                  </a:cubicBezTo>
                  <a:cubicBezTo>
                    <a:pt x="610" y="2"/>
                    <a:pt x="583" y="1"/>
                    <a:pt x="556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987992" y="1271968"/>
              <a:ext cx="25359" cy="23173"/>
            </a:xfrm>
            <a:custGeom>
              <a:avLst/>
              <a:gdLst/>
              <a:ahLst/>
              <a:cxnLst/>
              <a:rect l="l" t="t" r="r" b="b"/>
              <a:pathLst>
                <a:path w="638" h="583" extrusionOk="0">
                  <a:moveTo>
                    <a:pt x="322" y="0"/>
                  </a:moveTo>
                  <a:cubicBezTo>
                    <a:pt x="190" y="0"/>
                    <a:pt x="39" y="94"/>
                    <a:pt x="21" y="221"/>
                  </a:cubicBezTo>
                  <a:cubicBezTo>
                    <a:pt x="1" y="400"/>
                    <a:pt x="80" y="560"/>
                    <a:pt x="259" y="580"/>
                  </a:cubicBezTo>
                  <a:cubicBezTo>
                    <a:pt x="275" y="581"/>
                    <a:pt x="290" y="582"/>
                    <a:pt x="305" y="582"/>
                  </a:cubicBezTo>
                  <a:cubicBezTo>
                    <a:pt x="462" y="582"/>
                    <a:pt x="581" y="488"/>
                    <a:pt x="618" y="361"/>
                  </a:cubicBezTo>
                  <a:cubicBezTo>
                    <a:pt x="637" y="182"/>
                    <a:pt x="538" y="23"/>
                    <a:pt x="359" y="3"/>
                  </a:cubicBezTo>
                  <a:cubicBezTo>
                    <a:pt x="347" y="1"/>
                    <a:pt x="335" y="0"/>
                    <a:pt x="322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3992762" y="1255233"/>
              <a:ext cx="49844" cy="16933"/>
            </a:xfrm>
            <a:custGeom>
              <a:avLst/>
              <a:gdLst/>
              <a:ahLst/>
              <a:cxnLst/>
              <a:rect l="l" t="t" r="r" b="b"/>
              <a:pathLst>
                <a:path w="1254" h="426" extrusionOk="0">
                  <a:moveTo>
                    <a:pt x="548" y="1"/>
                  </a:moveTo>
                  <a:cubicBezTo>
                    <a:pt x="388" y="1"/>
                    <a:pt x="241" y="33"/>
                    <a:pt x="159" y="66"/>
                  </a:cubicBezTo>
                  <a:cubicBezTo>
                    <a:pt x="40" y="145"/>
                    <a:pt x="0" y="225"/>
                    <a:pt x="20" y="245"/>
                  </a:cubicBezTo>
                  <a:cubicBezTo>
                    <a:pt x="23" y="254"/>
                    <a:pt x="33" y="258"/>
                    <a:pt x="49" y="258"/>
                  </a:cubicBezTo>
                  <a:cubicBezTo>
                    <a:pt x="116" y="258"/>
                    <a:pt x="283" y="191"/>
                    <a:pt x="485" y="191"/>
                  </a:cubicBezTo>
                  <a:cubicBezTo>
                    <a:pt x="534" y="191"/>
                    <a:pt x="585" y="195"/>
                    <a:pt x="637" y="205"/>
                  </a:cubicBezTo>
                  <a:cubicBezTo>
                    <a:pt x="940" y="243"/>
                    <a:pt x="1171" y="425"/>
                    <a:pt x="1227" y="425"/>
                  </a:cubicBezTo>
                  <a:cubicBezTo>
                    <a:pt x="1229" y="425"/>
                    <a:pt x="1232" y="425"/>
                    <a:pt x="1234" y="424"/>
                  </a:cubicBezTo>
                  <a:cubicBezTo>
                    <a:pt x="1253" y="404"/>
                    <a:pt x="1234" y="324"/>
                    <a:pt x="1134" y="225"/>
                  </a:cubicBezTo>
                  <a:cubicBezTo>
                    <a:pt x="1035" y="125"/>
                    <a:pt x="875" y="26"/>
                    <a:pt x="657" y="6"/>
                  </a:cubicBezTo>
                  <a:cubicBezTo>
                    <a:pt x="620" y="2"/>
                    <a:pt x="584" y="1"/>
                    <a:pt x="54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3896291" y="1246687"/>
              <a:ext cx="57754" cy="109427"/>
            </a:xfrm>
            <a:custGeom>
              <a:avLst/>
              <a:gdLst/>
              <a:ahLst/>
              <a:cxnLst/>
              <a:rect l="l" t="t" r="r" b="b"/>
              <a:pathLst>
                <a:path w="1453" h="2753" extrusionOk="0">
                  <a:moveTo>
                    <a:pt x="1430" y="0"/>
                  </a:moveTo>
                  <a:cubicBezTo>
                    <a:pt x="1389" y="0"/>
                    <a:pt x="961" y="682"/>
                    <a:pt x="478" y="1534"/>
                  </a:cubicBezTo>
                  <a:cubicBezTo>
                    <a:pt x="358" y="1753"/>
                    <a:pt x="259" y="1952"/>
                    <a:pt x="140" y="2150"/>
                  </a:cubicBezTo>
                  <a:cubicBezTo>
                    <a:pt x="80" y="2250"/>
                    <a:pt x="0" y="2349"/>
                    <a:pt x="40" y="2489"/>
                  </a:cubicBezTo>
                  <a:cubicBezTo>
                    <a:pt x="60" y="2548"/>
                    <a:pt x="100" y="2608"/>
                    <a:pt x="159" y="2628"/>
                  </a:cubicBezTo>
                  <a:cubicBezTo>
                    <a:pt x="199" y="2648"/>
                    <a:pt x="259" y="2648"/>
                    <a:pt x="299" y="2688"/>
                  </a:cubicBezTo>
                  <a:cubicBezTo>
                    <a:pt x="591" y="2720"/>
                    <a:pt x="777" y="2753"/>
                    <a:pt x="836" y="2753"/>
                  </a:cubicBezTo>
                  <a:cubicBezTo>
                    <a:pt x="849" y="2753"/>
                    <a:pt x="856" y="2751"/>
                    <a:pt x="856" y="2747"/>
                  </a:cubicBezTo>
                  <a:cubicBezTo>
                    <a:pt x="856" y="2727"/>
                    <a:pt x="657" y="2688"/>
                    <a:pt x="338" y="2588"/>
                  </a:cubicBezTo>
                  <a:cubicBezTo>
                    <a:pt x="259" y="2548"/>
                    <a:pt x="159" y="2528"/>
                    <a:pt x="159" y="2489"/>
                  </a:cubicBezTo>
                  <a:cubicBezTo>
                    <a:pt x="159" y="2409"/>
                    <a:pt x="199" y="2330"/>
                    <a:pt x="259" y="2230"/>
                  </a:cubicBezTo>
                  <a:cubicBezTo>
                    <a:pt x="358" y="2031"/>
                    <a:pt x="478" y="1832"/>
                    <a:pt x="617" y="1613"/>
                  </a:cubicBezTo>
                  <a:cubicBezTo>
                    <a:pt x="1075" y="738"/>
                    <a:pt x="1452" y="22"/>
                    <a:pt x="1433" y="2"/>
                  </a:cubicBezTo>
                  <a:cubicBezTo>
                    <a:pt x="1432" y="1"/>
                    <a:pt x="1431" y="0"/>
                    <a:pt x="143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3907342" y="1495834"/>
              <a:ext cx="124969" cy="46108"/>
            </a:xfrm>
            <a:custGeom>
              <a:avLst/>
              <a:gdLst/>
              <a:ahLst/>
              <a:cxnLst/>
              <a:rect l="l" t="t" r="r" b="b"/>
              <a:pathLst>
                <a:path w="3144" h="1160" extrusionOk="0">
                  <a:moveTo>
                    <a:pt x="3144" y="0"/>
                  </a:moveTo>
                  <a:lnTo>
                    <a:pt x="3144" y="0"/>
                  </a:lnTo>
                  <a:cubicBezTo>
                    <a:pt x="2177" y="407"/>
                    <a:pt x="1356" y="498"/>
                    <a:pt x="814" y="498"/>
                  </a:cubicBezTo>
                  <a:cubicBezTo>
                    <a:pt x="375" y="498"/>
                    <a:pt x="120" y="438"/>
                    <a:pt x="120" y="438"/>
                  </a:cubicBezTo>
                  <a:lnTo>
                    <a:pt x="1" y="1035"/>
                  </a:lnTo>
                  <a:cubicBezTo>
                    <a:pt x="363" y="1122"/>
                    <a:pt x="688" y="1159"/>
                    <a:pt x="978" y="1159"/>
                  </a:cubicBezTo>
                  <a:cubicBezTo>
                    <a:pt x="2600" y="1159"/>
                    <a:pt x="3144" y="0"/>
                    <a:pt x="3144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3929482" y="1382192"/>
              <a:ext cx="41179" cy="30487"/>
            </a:xfrm>
            <a:custGeom>
              <a:avLst/>
              <a:gdLst/>
              <a:ahLst/>
              <a:cxnLst/>
              <a:rect l="l" t="t" r="r" b="b"/>
              <a:pathLst>
                <a:path w="1036" h="767" extrusionOk="0">
                  <a:moveTo>
                    <a:pt x="474" y="0"/>
                  </a:moveTo>
                  <a:cubicBezTo>
                    <a:pt x="319" y="0"/>
                    <a:pt x="162" y="52"/>
                    <a:pt x="41" y="174"/>
                  </a:cubicBezTo>
                  <a:cubicBezTo>
                    <a:pt x="1" y="194"/>
                    <a:pt x="1" y="233"/>
                    <a:pt x="21" y="273"/>
                  </a:cubicBezTo>
                  <a:cubicBezTo>
                    <a:pt x="21" y="313"/>
                    <a:pt x="80" y="373"/>
                    <a:pt x="100" y="393"/>
                  </a:cubicBezTo>
                  <a:cubicBezTo>
                    <a:pt x="220" y="512"/>
                    <a:pt x="339" y="631"/>
                    <a:pt x="498" y="711"/>
                  </a:cubicBezTo>
                  <a:cubicBezTo>
                    <a:pt x="561" y="747"/>
                    <a:pt x="635" y="766"/>
                    <a:pt x="708" y="766"/>
                  </a:cubicBezTo>
                  <a:cubicBezTo>
                    <a:pt x="796" y="766"/>
                    <a:pt x="881" y="737"/>
                    <a:pt x="936" y="671"/>
                  </a:cubicBezTo>
                  <a:cubicBezTo>
                    <a:pt x="1035" y="572"/>
                    <a:pt x="1035" y="393"/>
                    <a:pt x="976" y="273"/>
                  </a:cubicBezTo>
                  <a:cubicBezTo>
                    <a:pt x="896" y="134"/>
                    <a:pt x="757" y="35"/>
                    <a:pt x="617" y="15"/>
                  </a:cubicBezTo>
                  <a:cubicBezTo>
                    <a:pt x="571" y="5"/>
                    <a:pt x="522" y="0"/>
                    <a:pt x="474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921572" y="1370903"/>
              <a:ext cx="49089" cy="34303"/>
            </a:xfrm>
            <a:custGeom>
              <a:avLst/>
              <a:gdLst/>
              <a:ahLst/>
              <a:cxnLst/>
              <a:rect l="l" t="t" r="r" b="b"/>
              <a:pathLst>
                <a:path w="1235" h="863" extrusionOk="0">
                  <a:moveTo>
                    <a:pt x="1194" y="0"/>
                  </a:moveTo>
                  <a:cubicBezTo>
                    <a:pt x="1135" y="0"/>
                    <a:pt x="1095" y="358"/>
                    <a:pt x="737" y="577"/>
                  </a:cubicBezTo>
                  <a:cubicBezTo>
                    <a:pt x="399" y="796"/>
                    <a:pt x="21" y="696"/>
                    <a:pt x="1" y="756"/>
                  </a:cubicBezTo>
                  <a:cubicBezTo>
                    <a:pt x="1" y="776"/>
                    <a:pt x="61" y="816"/>
                    <a:pt x="240" y="856"/>
                  </a:cubicBezTo>
                  <a:cubicBezTo>
                    <a:pt x="273" y="860"/>
                    <a:pt x="309" y="862"/>
                    <a:pt x="348" y="862"/>
                  </a:cubicBezTo>
                  <a:cubicBezTo>
                    <a:pt x="497" y="862"/>
                    <a:pt x="683" y="827"/>
                    <a:pt x="856" y="716"/>
                  </a:cubicBezTo>
                  <a:cubicBezTo>
                    <a:pt x="1095" y="597"/>
                    <a:pt x="1194" y="398"/>
                    <a:pt x="1214" y="259"/>
                  </a:cubicBezTo>
                  <a:cubicBezTo>
                    <a:pt x="1234" y="100"/>
                    <a:pt x="1214" y="0"/>
                    <a:pt x="1194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3990377" y="1233769"/>
              <a:ext cx="60139" cy="22299"/>
            </a:xfrm>
            <a:custGeom>
              <a:avLst/>
              <a:gdLst/>
              <a:ahLst/>
              <a:cxnLst/>
              <a:rect l="l" t="t" r="r" b="b"/>
              <a:pathLst>
                <a:path w="1513" h="561" extrusionOk="0">
                  <a:moveTo>
                    <a:pt x="490" y="1"/>
                  </a:moveTo>
                  <a:cubicBezTo>
                    <a:pt x="400" y="1"/>
                    <a:pt x="322" y="11"/>
                    <a:pt x="259" y="29"/>
                  </a:cubicBezTo>
                  <a:cubicBezTo>
                    <a:pt x="80" y="68"/>
                    <a:pt x="1" y="108"/>
                    <a:pt x="1" y="168"/>
                  </a:cubicBezTo>
                  <a:cubicBezTo>
                    <a:pt x="20" y="267"/>
                    <a:pt x="359" y="267"/>
                    <a:pt x="756" y="367"/>
                  </a:cubicBezTo>
                  <a:cubicBezTo>
                    <a:pt x="1088" y="450"/>
                    <a:pt x="1350" y="560"/>
                    <a:pt x="1452" y="560"/>
                  </a:cubicBezTo>
                  <a:cubicBezTo>
                    <a:pt x="1472" y="560"/>
                    <a:pt x="1486" y="556"/>
                    <a:pt x="1492" y="546"/>
                  </a:cubicBezTo>
                  <a:cubicBezTo>
                    <a:pt x="1512" y="526"/>
                    <a:pt x="1473" y="427"/>
                    <a:pt x="1373" y="327"/>
                  </a:cubicBezTo>
                  <a:cubicBezTo>
                    <a:pt x="1254" y="228"/>
                    <a:pt x="1075" y="88"/>
                    <a:pt x="856" y="49"/>
                  </a:cubicBezTo>
                  <a:cubicBezTo>
                    <a:pt x="725" y="16"/>
                    <a:pt x="599" y="1"/>
                    <a:pt x="490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3870971" y="1205468"/>
              <a:ext cx="47499" cy="17211"/>
            </a:xfrm>
            <a:custGeom>
              <a:avLst/>
              <a:gdLst/>
              <a:ahLst/>
              <a:cxnLst/>
              <a:rect l="l" t="t" r="r" b="b"/>
              <a:pathLst>
                <a:path w="1195" h="433" extrusionOk="0">
                  <a:moveTo>
                    <a:pt x="537" y="1"/>
                  </a:moveTo>
                  <a:cubicBezTo>
                    <a:pt x="371" y="1"/>
                    <a:pt x="226" y="50"/>
                    <a:pt x="140" y="84"/>
                  </a:cubicBezTo>
                  <a:cubicBezTo>
                    <a:pt x="41" y="184"/>
                    <a:pt x="1" y="263"/>
                    <a:pt x="21" y="283"/>
                  </a:cubicBezTo>
                  <a:cubicBezTo>
                    <a:pt x="80" y="363"/>
                    <a:pt x="319" y="343"/>
                    <a:pt x="598" y="363"/>
                  </a:cubicBezTo>
                  <a:cubicBezTo>
                    <a:pt x="799" y="377"/>
                    <a:pt x="969" y="433"/>
                    <a:pt x="1077" y="433"/>
                  </a:cubicBezTo>
                  <a:cubicBezTo>
                    <a:pt x="1119" y="433"/>
                    <a:pt x="1152" y="425"/>
                    <a:pt x="1174" y="402"/>
                  </a:cubicBezTo>
                  <a:cubicBezTo>
                    <a:pt x="1194" y="383"/>
                    <a:pt x="1174" y="283"/>
                    <a:pt x="1075" y="204"/>
                  </a:cubicBezTo>
                  <a:cubicBezTo>
                    <a:pt x="975" y="144"/>
                    <a:pt x="816" y="44"/>
                    <a:pt x="617" y="5"/>
                  </a:cubicBezTo>
                  <a:cubicBezTo>
                    <a:pt x="590" y="2"/>
                    <a:pt x="563" y="1"/>
                    <a:pt x="537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905791" y="1081331"/>
              <a:ext cx="266473" cy="234237"/>
            </a:xfrm>
            <a:custGeom>
              <a:avLst/>
              <a:gdLst/>
              <a:ahLst/>
              <a:cxnLst/>
              <a:rect l="l" t="t" r="r" b="b"/>
              <a:pathLst>
                <a:path w="6704" h="5893" extrusionOk="0">
                  <a:moveTo>
                    <a:pt x="2424" y="0"/>
                  </a:moveTo>
                  <a:cubicBezTo>
                    <a:pt x="1581" y="0"/>
                    <a:pt x="735" y="250"/>
                    <a:pt x="60" y="750"/>
                  </a:cubicBezTo>
                  <a:lnTo>
                    <a:pt x="60" y="750"/>
                  </a:lnTo>
                  <a:cubicBezTo>
                    <a:pt x="35" y="642"/>
                    <a:pt x="15" y="533"/>
                    <a:pt x="0" y="422"/>
                  </a:cubicBezTo>
                  <a:lnTo>
                    <a:pt x="0" y="422"/>
                  </a:lnTo>
                  <a:lnTo>
                    <a:pt x="20" y="780"/>
                  </a:lnTo>
                  <a:cubicBezTo>
                    <a:pt x="33" y="770"/>
                    <a:pt x="46" y="760"/>
                    <a:pt x="60" y="750"/>
                  </a:cubicBezTo>
                  <a:lnTo>
                    <a:pt x="60" y="750"/>
                  </a:lnTo>
                  <a:cubicBezTo>
                    <a:pt x="371" y="2109"/>
                    <a:pt x="1460" y="3298"/>
                    <a:pt x="2805" y="3685"/>
                  </a:cubicBezTo>
                  <a:cubicBezTo>
                    <a:pt x="2745" y="3506"/>
                    <a:pt x="2725" y="3307"/>
                    <a:pt x="2686" y="3128"/>
                  </a:cubicBezTo>
                  <a:lnTo>
                    <a:pt x="2686" y="3128"/>
                  </a:lnTo>
                  <a:cubicBezTo>
                    <a:pt x="3322" y="4401"/>
                    <a:pt x="4436" y="5395"/>
                    <a:pt x="5789" y="5893"/>
                  </a:cubicBezTo>
                  <a:cubicBezTo>
                    <a:pt x="6704" y="4321"/>
                    <a:pt x="6366" y="2133"/>
                    <a:pt x="5013" y="939"/>
                  </a:cubicBezTo>
                  <a:cubicBezTo>
                    <a:pt x="4315" y="314"/>
                    <a:pt x="3371" y="0"/>
                    <a:pt x="2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204664" y="1227767"/>
              <a:ext cx="240398" cy="637365"/>
            </a:xfrm>
            <a:custGeom>
              <a:avLst/>
              <a:gdLst/>
              <a:ahLst/>
              <a:cxnLst/>
              <a:rect l="l" t="t" r="r" b="b"/>
              <a:pathLst>
                <a:path w="6048" h="16035" extrusionOk="0">
                  <a:moveTo>
                    <a:pt x="398" y="1"/>
                  </a:moveTo>
                  <a:cubicBezTo>
                    <a:pt x="398" y="1"/>
                    <a:pt x="398" y="40"/>
                    <a:pt x="378" y="180"/>
                  </a:cubicBezTo>
                  <a:cubicBezTo>
                    <a:pt x="378" y="299"/>
                    <a:pt x="359" y="478"/>
                    <a:pt x="339" y="697"/>
                  </a:cubicBezTo>
                  <a:cubicBezTo>
                    <a:pt x="279" y="1135"/>
                    <a:pt x="239" y="1811"/>
                    <a:pt x="160" y="2626"/>
                  </a:cubicBezTo>
                  <a:cubicBezTo>
                    <a:pt x="80" y="3462"/>
                    <a:pt x="0" y="4457"/>
                    <a:pt x="160" y="5551"/>
                  </a:cubicBezTo>
                  <a:cubicBezTo>
                    <a:pt x="239" y="6088"/>
                    <a:pt x="378" y="6665"/>
                    <a:pt x="637" y="7202"/>
                  </a:cubicBezTo>
                  <a:cubicBezTo>
                    <a:pt x="876" y="7759"/>
                    <a:pt x="1274" y="8256"/>
                    <a:pt x="1731" y="8694"/>
                  </a:cubicBezTo>
                  <a:cubicBezTo>
                    <a:pt x="2626" y="9589"/>
                    <a:pt x="3621" y="10285"/>
                    <a:pt x="4357" y="11081"/>
                  </a:cubicBezTo>
                  <a:cubicBezTo>
                    <a:pt x="4735" y="11479"/>
                    <a:pt x="5053" y="11877"/>
                    <a:pt x="5312" y="12314"/>
                  </a:cubicBezTo>
                  <a:cubicBezTo>
                    <a:pt x="5531" y="12732"/>
                    <a:pt x="5710" y="13150"/>
                    <a:pt x="5769" y="13548"/>
                  </a:cubicBezTo>
                  <a:cubicBezTo>
                    <a:pt x="5928" y="14343"/>
                    <a:pt x="5769" y="15040"/>
                    <a:pt x="5570" y="15437"/>
                  </a:cubicBezTo>
                  <a:cubicBezTo>
                    <a:pt x="5411" y="15855"/>
                    <a:pt x="5173" y="16034"/>
                    <a:pt x="5212" y="16034"/>
                  </a:cubicBezTo>
                  <a:cubicBezTo>
                    <a:pt x="5212" y="16034"/>
                    <a:pt x="5252" y="16014"/>
                    <a:pt x="5352" y="15875"/>
                  </a:cubicBezTo>
                  <a:cubicBezTo>
                    <a:pt x="5431" y="15795"/>
                    <a:pt x="5551" y="15636"/>
                    <a:pt x="5650" y="15437"/>
                  </a:cubicBezTo>
                  <a:cubicBezTo>
                    <a:pt x="5869" y="15020"/>
                    <a:pt x="6048" y="14323"/>
                    <a:pt x="5909" y="13508"/>
                  </a:cubicBezTo>
                  <a:cubicBezTo>
                    <a:pt x="5829" y="13110"/>
                    <a:pt x="5670" y="12652"/>
                    <a:pt x="5431" y="12235"/>
                  </a:cubicBezTo>
                  <a:cubicBezTo>
                    <a:pt x="5173" y="11817"/>
                    <a:pt x="4854" y="11379"/>
                    <a:pt x="4476" y="10981"/>
                  </a:cubicBezTo>
                  <a:cubicBezTo>
                    <a:pt x="3720" y="10186"/>
                    <a:pt x="2746" y="9489"/>
                    <a:pt x="1850" y="8594"/>
                  </a:cubicBezTo>
                  <a:cubicBezTo>
                    <a:pt x="1393" y="8157"/>
                    <a:pt x="1035" y="7659"/>
                    <a:pt x="776" y="7142"/>
                  </a:cubicBezTo>
                  <a:cubicBezTo>
                    <a:pt x="538" y="6605"/>
                    <a:pt x="378" y="6068"/>
                    <a:pt x="299" y="5511"/>
                  </a:cubicBezTo>
                  <a:cubicBezTo>
                    <a:pt x="160" y="4437"/>
                    <a:pt x="199" y="3442"/>
                    <a:pt x="259" y="2626"/>
                  </a:cubicBezTo>
                  <a:cubicBezTo>
                    <a:pt x="299" y="1831"/>
                    <a:pt x="359" y="1174"/>
                    <a:pt x="378" y="697"/>
                  </a:cubicBezTo>
                  <a:cubicBezTo>
                    <a:pt x="378" y="478"/>
                    <a:pt x="398" y="299"/>
                    <a:pt x="398" y="180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324070" y="4291781"/>
              <a:ext cx="306023" cy="435761"/>
            </a:xfrm>
            <a:custGeom>
              <a:avLst/>
              <a:gdLst/>
              <a:ahLst/>
              <a:cxnLst/>
              <a:rect l="l" t="t" r="r" b="b"/>
              <a:pathLst>
                <a:path w="7699" h="10963" extrusionOk="0">
                  <a:moveTo>
                    <a:pt x="4118" y="1"/>
                  </a:moveTo>
                  <a:lnTo>
                    <a:pt x="0" y="1413"/>
                  </a:lnTo>
                  <a:cubicBezTo>
                    <a:pt x="0" y="1413"/>
                    <a:pt x="1552" y="6944"/>
                    <a:pt x="1631" y="7441"/>
                  </a:cubicBezTo>
                  <a:cubicBezTo>
                    <a:pt x="1671" y="7878"/>
                    <a:pt x="5610" y="10246"/>
                    <a:pt x="6684" y="10882"/>
                  </a:cubicBezTo>
                  <a:cubicBezTo>
                    <a:pt x="6774" y="10938"/>
                    <a:pt x="6876" y="10963"/>
                    <a:pt x="6980" y="10963"/>
                  </a:cubicBezTo>
                  <a:cubicBezTo>
                    <a:pt x="7061" y="10963"/>
                    <a:pt x="7143" y="10948"/>
                    <a:pt x="7221" y="10922"/>
                  </a:cubicBezTo>
                  <a:cubicBezTo>
                    <a:pt x="7540" y="10763"/>
                    <a:pt x="7699" y="10365"/>
                    <a:pt x="7520" y="10067"/>
                  </a:cubicBezTo>
                  <a:lnTo>
                    <a:pt x="5292" y="5770"/>
                  </a:lnTo>
                  <a:lnTo>
                    <a:pt x="411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386516" y="4575394"/>
              <a:ext cx="226958" cy="156486"/>
            </a:xfrm>
            <a:custGeom>
              <a:avLst/>
              <a:gdLst/>
              <a:ahLst/>
              <a:cxnLst/>
              <a:rect l="l" t="t" r="r" b="b"/>
              <a:pathLst>
                <a:path w="5710" h="3937" extrusionOk="0">
                  <a:moveTo>
                    <a:pt x="1" y="1"/>
                  </a:moveTo>
                  <a:lnTo>
                    <a:pt x="60" y="240"/>
                  </a:lnTo>
                  <a:cubicBezTo>
                    <a:pt x="100" y="439"/>
                    <a:pt x="239" y="638"/>
                    <a:pt x="419" y="757"/>
                  </a:cubicBezTo>
                  <a:cubicBezTo>
                    <a:pt x="876" y="1115"/>
                    <a:pt x="2169" y="2030"/>
                    <a:pt x="5133" y="3820"/>
                  </a:cubicBezTo>
                  <a:cubicBezTo>
                    <a:pt x="5242" y="3893"/>
                    <a:pt x="5359" y="3936"/>
                    <a:pt x="5479" y="3936"/>
                  </a:cubicBezTo>
                  <a:cubicBezTo>
                    <a:pt x="5555" y="3936"/>
                    <a:pt x="5632" y="3919"/>
                    <a:pt x="5710" y="38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394426" y="4485676"/>
              <a:ext cx="33269" cy="28659"/>
            </a:xfrm>
            <a:custGeom>
              <a:avLst/>
              <a:gdLst/>
              <a:ahLst/>
              <a:cxnLst/>
              <a:rect l="l" t="t" r="r" b="b"/>
              <a:pathLst>
                <a:path w="837" h="721" extrusionOk="0">
                  <a:moveTo>
                    <a:pt x="425" y="0"/>
                  </a:moveTo>
                  <a:cubicBezTo>
                    <a:pt x="288" y="0"/>
                    <a:pt x="140" y="97"/>
                    <a:pt x="80" y="216"/>
                  </a:cubicBezTo>
                  <a:cubicBezTo>
                    <a:pt x="1" y="395"/>
                    <a:pt x="140" y="613"/>
                    <a:pt x="299" y="693"/>
                  </a:cubicBezTo>
                  <a:cubicBezTo>
                    <a:pt x="342" y="712"/>
                    <a:pt x="387" y="721"/>
                    <a:pt x="431" y="721"/>
                  </a:cubicBezTo>
                  <a:cubicBezTo>
                    <a:pt x="573" y="721"/>
                    <a:pt x="711" y="630"/>
                    <a:pt x="757" y="494"/>
                  </a:cubicBezTo>
                  <a:cubicBezTo>
                    <a:pt x="836" y="315"/>
                    <a:pt x="737" y="116"/>
                    <a:pt x="558" y="36"/>
                  </a:cubicBezTo>
                  <a:cubicBezTo>
                    <a:pt x="517" y="11"/>
                    <a:pt x="472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536767" y="4602658"/>
              <a:ext cx="41935" cy="34740"/>
            </a:xfrm>
            <a:custGeom>
              <a:avLst/>
              <a:gdLst/>
              <a:ahLst/>
              <a:cxnLst/>
              <a:rect l="l" t="t" r="r" b="b"/>
              <a:pathLst>
                <a:path w="1055" h="874" extrusionOk="0">
                  <a:moveTo>
                    <a:pt x="948" y="1"/>
                  </a:moveTo>
                  <a:cubicBezTo>
                    <a:pt x="916" y="1"/>
                    <a:pt x="879" y="5"/>
                    <a:pt x="836" y="18"/>
                  </a:cubicBezTo>
                  <a:cubicBezTo>
                    <a:pt x="677" y="18"/>
                    <a:pt x="498" y="77"/>
                    <a:pt x="339" y="217"/>
                  </a:cubicBezTo>
                  <a:cubicBezTo>
                    <a:pt x="160" y="336"/>
                    <a:pt x="60" y="515"/>
                    <a:pt x="40" y="654"/>
                  </a:cubicBezTo>
                  <a:cubicBezTo>
                    <a:pt x="0" y="813"/>
                    <a:pt x="0" y="873"/>
                    <a:pt x="40" y="873"/>
                  </a:cubicBezTo>
                  <a:cubicBezTo>
                    <a:pt x="60" y="873"/>
                    <a:pt x="140" y="555"/>
                    <a:pt x="438" y="316"/>
                  </a:cubicBezTo>
                  <a:cubicBezTo>
                    <a:pt x="736" y="57"/>
                    <a:pt x="1055" y="57"/>
                    <a:pt x="1055" y="38"/>
                  </a:cubicBezTo>
                  <a:cubicBezTo>
                    <a:pt x="1055" y="24"/>
                    <a:pt x="1017" y="1"/>
                    <a:pt x="94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559702" y="4640022"/>
              <a:ext cx="41140" cy="24286"/>
            </a:xfrm>
            <a:custGeom>
              <a:avLst/>
              <a:gdLst/>
              <a:ahLst/>
              <a:cxnLst/>
              <a:rect l="l" t="t" r="r" b="b"/>
              <a:pathLst>
                <a:path w="1035" h="611" extrusionOk="0">
                  <a:moveTo>
                    <a:pt x="855" y="0"/>
                  </a:moveTo>
                  <a:cubicBezTo>
                    <a:pt x="736" y="0"/>
                    <a:pt x="574" y="28"/>
                    <a:pt x="418" y="132"/>
                  </a:cubicBezTo>
                  <a:cubicBezTo>
                    <a:pt x="100" y="311"/>
                    <a:pt x="0" y="609"/>
                    <a:pt x="40" y="609"/>
                  </a:cubicBezTo>
                  <a:cubicBezTo>
                    <a:pt x="41" y="610"/>
                    <a:pt x="42" y="611"/>
                    <a:pt x="43" y="611"/>
                  </a:cubicBezTo>
                  <a:cubicBezTo>
                    <a:pt x="72" y="611"/>
                    <a:pt x="211" y="403"/>
                    <a:pt x="478" y="231"/>
                  </a:cubicBezTo>
                  <a:cubicBezTo>
                    <a:pt x="756" y="92"/>
                    <a:pt x="1035" y="72"/>
                    <a:pt x="1035" y="33"/>
                  </a:cubicBezTo>
                  <a:cubicBezTo>
                    <a:pt x="1035" y="23"/>
                    <a:pt x="962" y="0"/>
                    <a:pt x="85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497217" y="4565890"/>
              <a:ext cx="60934" cy="39987"/>
            </a:xfrm>
            <a:custGeom>
              <a:avLst/>
              <a:gdLst/>
              <a:ahLst/>
              <a:cxnLst/>
              <a:rect l="l" t="t" r="r" b="b"/>
              <a:pathLst>
                <a:path w="1533" h="1006" extrusionOk="0">
                  <a:moveTo>
                    <a:pt x="1444" y="1"/>
                  </a:moveTo>
                  <a:cubicBezTo>
                    <a:pt x="1318" y="1"/>
                    <a:pt x="972" y="52"/>
                    <a:pt x="637" y="306"/>
                  </a:cubicBezTo>
                  <a:cubicBezTo>
                    <a:pt x="180" y="585"/>
                    <a:pt x="1" y="982"/>
                    <a:pt x="41" y="1002"/>
                  </a:cubicBezTo>
                  <a:cubicBezTo>
                    <a:pt x="42" y="1004"/>
                    <a:pt x="43" y="1005"/>
                    <a:pt x="45" y="1005"/>
                  </a:cubicBezTo>
                  <a:cubicBezTo>
                    <a:pt x="84" y="1005"/>
                    <a:pt x="301" y="670"/>
                    <a:pt x="697" y="406"/>
                  </a:cubicBezTo>
                  <a:cubicBezTo>
                    <a:pt x="1095" y="147"/>
                    <a:pt x="1532" y="67"/>
                    <a:pt x="1493" y="8"/>
                  </a:cubicBezTo>
                  <a:cubicBezTo>
                    <a:pt x="1493" y="4"/>
                    <a:pt x="1475" y="1"/>
                    <a:pt x="144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477462" y="4518827"/>
              <a:ext cx="60934" cy="18205"/>
            </a:xfrm>
            <a:custGeom>
              <a:avLst/>
              <a:gdLst/>
              <a:ahLst/>
              <a:cxnLst/>
              <a:rect l="l" t="t" r="r" b="b"/>
              <a:pathLst>
                <a:path w="1533" h="458" extrusionOk="0">
                  <a:moveTo>
                    <a:pt x="1167" y="0"/>
                  </a:moveTo>
                  <a:cubicBezTo>
                    <a:pt x="1043" y="0"/>
                    <a:pt x="895" y="15"/>
                    <a:pt x="736" y="58"/>
                  </a:cubicBezTo>
                  <a:cubicBezTo>
                    <a:pt x="279" y="157"/>
                    <a:pt x="0" y="436"/>
                    <a:pt x="40" y="456"/>
                  </a:cubicBezTo>
                  <a:cubicBezTo>
                    <a:pt x="41" y="457"/>
                    <a:pt x="43" y="457"/>
                    <a:pt x="45" y="457"/>
                  </a:cubicBezTo>
                  <a:cubicBezTo>
                    <a:pt x="87" y="457"/>
                    <a:pt x="358" y="272"/>
                    <a:pt x="756" y="177"/>
                  </a:cubicBezTo>
                  <a:cubicBezTo>
                    <a:pt x="1154" y="58"/>
                    <a:pt x="1532" y="98"/>
                    <a:pt x="1532" y="58"/>
                  </a:cubicBezTo>
                  <a:cubicBezTo>
                    <a:pt x="1532" y="45"/>
                    <a:pt x="1386" y="0"/>
                    <a:pt x="1167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463232" y="4450697"/>
              <a:ext cx="60934" cy="19079"/>
            </a:xfrm>
            <a:custGeom>
              <a:avLst/>
              <a:gdLst/>
              <a:ahLst/>
              <a:cxnLst/>
              <a:rect l="l" t="t" r="r" b="b"/>
              <a:pathLst>
                <a:path w="1533" h="480" extrusionOk="0">
                  <a:moveTo>
                    <a:pt x="946" y="1"/>
                  </a:moveTo>
                  <a:cubicBezTo>
                    <a:pt x="872" y="1"/>
                    <a:pt x="794" y="7"/>
                    <a:pt x="716" y="21"/>
                  </a:cubicBezTo>
                  <a:cubicBezTo>
                    <a:pt x="458" y="81"/>
                    <a:pt x="299" y="180"/>
                    <a:pt x="159" y="280"/>
                  </a:cubicBezTo>
                  <a:cubicBezTo>
                    <a:pt x="40" y="379"/>
                    <a:pt x="0" y="479"/>
                    <a:pt x="0" y="479"/>
                  </a:cubicBezTo>
                  <a:cubicBezTo>
                    <a:pt x="1" y="480"/>
                    <a:pt x="2" y="480"/>
                    <a:pt x="4" y="480"/>
                  </a:cubicBezTo>
                  <a:cubicBezTo>
                    <a:pt x="43" y="480"/>
                    <a:pt x="316" y="256"/>
                    <a:pt x="736" y="161"/>
                  </a:cubicBezTo>
                  <a:cubicBezTo>
                    <a:pt x="859" y="134"/>
                    <a:pt x="973" y="124"/>
                    <a:pt x="1075" y="124"/>
                  </a:cubicBezTo>
                  <a:cubicBezTo>
                    <a:pt x="1325" y="124"/>
                    <a:pt x="1497" y="182"/>
                    <a:pt x="1527" y="182"/>
                  </a:cubicBezTo>
                  <a:cubicBezTo>
                    <a:pt x="1531" y="182"/>
                    <a:pt x="1532" y="182"/>
                    <a:pt x="1532" y="180"/>
                  </a:cubicBezTo>
                  <a:cubicBezTo>
                    <a:pt x="1532" y="161"/>
                    <a:pt x="1472" y="101"/>
                    <a:pt x="1313" y="61"/>
                  </a:cubicBezTo>
                  <a:cubicBezTo>
                    <a:pt x="1211" y="23"/>
                    <a:pt x="1083" y="1"/>
                    <a:pt x="946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449796" y="4402084"/>
              <a:ext cx="71189" cy="43286"/>
            </a:xfrm>
            <a:custGeom>
              <a:avLst/>
              <a:gdLst/>
              <a:ahLst/>
              <a:cxnLst/>
              <a:rect l="l" t="t" r="r" b="b"/>
              <a:pathLst>
                <a:path w="1791" h="1089" extrusionOk="0">
                  <a:moveTo>
                    <a:pt x="1524" y="102"/>
                  </a:moveTo>
                  <a:cubicBezTo>
                    <a:pt x="1565" y="102"/>
                    <a:pt x="1603" y="116"/>
                    <a:pt x="1631" y="130"/>
                  </a:cubicBezTo>
                  <a:cubicBezTo>
                    <a:pt x="1651" y="190"/>
                    <a:pt x="1651" y="250"/>
                    <a:pt x="1651" y="329"/>
                  </a:cubicBezTo>
                  <a:cubicBezTo>
                    <a:pt x="1575" y="616"/>
                    <a:pt x="1297" y="884"/>
                    <a:pt x="976" y="940"/>
                  </a:cubicBezTo>
                  <a:lnTo>
                    <a:pt x="976" y="940"/>
                  </a:lnTo>
                  <a:cubicBezTo>
                    <a:pt x="971" y="913"/>
                    <a:pt x="964" y="881"/>
                    <a:pt x="955" y="846"/>
                  </a:cubicBezTo>
                  <a:cubicBezTo>
                    <a:pt x="940" y="817"/>
                    <a:pt x="925" y="782"/>
                    <a:pt x="909" y="744"/>
                  </a:cubicBezTo>
                  <a:lnTo>
                    <a:pt x="909" y="744"/>
                  </a:lnTo>
                  <a:cubicBezTo>
                    <a:pt x="967" y="631"/>
                    <a:pt x="1051" y="495"/>
                    <a:pt x="1174" y="349"/>
                  </a:cubicBezTo>
                  <a:cubicBezTo>
                    <a:pt x="1253" y="250"/>
                    <a:pt x="1353" y="150"/>
                    <a:pt x="1472" y="110"/>
                  </a:cubicBezTo>
                  <a:cubicBezTo>
                    <a:pt x="1490" y="105"/>
                    <a:pt x="1507" y="102"/>
                    <a:pt x="1524" y="102"/>
                  </a:cubicBezTo>
                  <a:close/>
                  <a:moveTo>
                    <a:pt x="338" y="190"/>
                  </a:moveTo>
                  <a:cubicBezTo>
                    <a:pt x="458" y="210"/>
                    <a:pt x="557" y="309"/>
                    <a:pt x="637" y="389"/>
                  </a:cubicBezTo>
                  <a:cubicBezTo>
                    <a:pt x="740" y="513"/>
                    <a:pt x="812" y="634"/>
                    <a:pt x="863" y="740"/>
                  </a:cubicBezTo>
                  <a:lnTo>
                    <a:pt x="863" y="740"/>
                  </a:lnTo>
                  <a:cubicBezTo>
                    <a:pt x="852" y="771"/>
                    <a:pt x="843" y="800"/>
                    <a:pt x="836" y="827"/>
                  </a:cubicBezTo>
                  <a:cubicBezTo>
                    <a:pt x="816" y="879"/>
                    <a:pt x="803" y="921"/>
                    <a:pt x="794" y="953"/>
                  </a:cubicBezTo>
                  <a:lnTo>
                    <a:pt x="794" y="953"/>
                  </a:lnTo>
                  <a:cubicBezTo>
                    <a:pt x="492" y="936"/>
                    <a:pt x="228" y="707"/>
                    <a:pt x="159" y="449"/>
                  </a:cubicBezTo>
                  <a:cubicBezTo>
                    <a:pt x="139" y="389"/>
                    <a:pt x="139" y="309"/>
                    <a:pt x="179" y="250"/>
                  </a:cubicBezTo>
                  <a:cubicBezTo>
                    <a:pt x="199" y="210"/>
                    <a:pt x="259" y="190"/>
                    <a:pt x="338" y="190"/>
                  </a:cubicBezTo>
                  <a:close/>
                  <a:moveTo>
                    <a:pt x="886" y="789"/>
                  </a:moveTo>
                  <a:lnTo>
                    <a:pt x="886" y="789"/>
                  </a:lnTo>
                  <a:cubicBezTo>
                    <a:pt x="912" y="848"/>
                    <a:pt x="932" y="900"/>
                    <a:pt x="947" y="944"/>
                  </a:cubicBezTo>
                  <a:lnTo>
                    <a:pt x="947" y="944"/>
                  </a:lnTo>
                  <a:cubicBezTo>
                    <a:pt x="943" y="945"/>
                    <a:pt x="939" y="945"/>
                    <a:pt x="935" y="946"/>
                  </a:cubicBezTo>
                  <a:cubicBezTo>
                    <a:pt x="900" y="952"/>
                    <a:pt x="865" y="955"/>
                    <a:pt x="831" y="955"/>
                  </a:cubicBezTo>
                  <a:cubicBezTo>
                    <a:pt x="826" y="955"/>
                    <a:pt x="820" y="954"/>
                    <a:pt x="815" y="954"/>
                  </a:cubicBezTo>
                  <a:lnTo>
                    <a:pt x="815" y="954"/>
                  </a:lnTo>
                  <a:cubicBezTo>
                    <a:pt x="832" y="912"/>
                    <a:pt x="854" y="855"/>
                    <a:pt x="886" y="789"/>
                  </a:cubicBezTo>
                  <a:close/>
                  <a:moveTo>
                    <a:pt x="1535" y="1"/>
                  </a:moveTo>
                  <a:cubicBezTo>
                    <a:pt x="1505" y="1"/>
                    <a:pt x="1477" y="5"/>
                    <a:pt x="1452" y="11"/>
                  </a:cubicBezTo>
                  <a:cubicBezTo>
                    <a:pt x="1273" y="91"/>
                    <a:pt x="1194" y="210"/>
                    <a:pt x="1134" y="289"/>
                  </a:cubicBezTo>
                  <a:cubicBezTo>
                    <a:pt x="1009" y="429"/>
                    <a:pt x="932" y="568"/>
                    <a:pt x="884" y="687"/>
                  </a:cubicBezTo>
                  <a:lnTo>
                    <a:pt x="884" y="687"/>
                  </a:lnTo>
                  <a:cubicBezTo>
                    <a:pt x="836" y="581"/>
                    <a:pt x="770" y="455"/>
                    <a:pt x="657" y="329"/>
                  </a:cubicBezTo>
                  <a:cubicBezTo>
                    <a:pt x="577" y="230"/>
                    <a:pt x="478" y="110"/>
                    <a:pt x="299" y="91"/>
                  </a:cubicBezTo>
                  <a:cubicBezTo>
                    <a:pt x="277" y="82"/>
                    <a:pt x="256" y="78"/>
                    <a:pt x="235" y="78"/>
                  </a:cubicBezTo>
                  <a:cubicBezTo>
                    <a:pt x="159" y="78"/>
                    <a:pt x="91" y="132"/>
                    <a:pt x="60" y="210"/>
                  </a:cubicBezTo>
                  <a:cubicBezTo>
                    <a:pt x="0" y="309"/>
                    <a:pt x="0" y="409"/>
                    <a:pt x="40" y="488"/>
                  </a:cubicBezTo>
                  <a:cubicBezTo>
                    <a:pt x="133" y="824"/>
                    <a:pt x="453" y="1089"/>
                    <a:pt x="852" y="1089"/>
                  </a:cubicBezTo>
                  <a:cubicBezTo>
                    <a:pt x="879" y="1089"/>
                    <a:pt x="907" y="1088"/>
                    <a:pt x="935" y="1085"/>
                  </a:cubicBezTo>
                  <a:cubicBezTo>
                    <a:pt x="953" y="1083"/>
                    <a:pt x="971" y="1080"/>
                    <a:pt x="988" y="1076"/>
                  </a:cubicBezTo>
                  <a:lnTo>
                    <a:pt x="988" y="1076"/>
                  </a:lnTo>
                  <a:cubicBezTo>
                    <a:pt x="991" y="1082"/>
                    <a:pt x="993" y="1085"/>
                    <a:pt x="995" y="1085"/>
                  </a:cubicBezTo>
                  <a:cubicBezTo>
                    <a:pt x="995" y="1085"/>
                    <a:pt x="995" y="1082"/>
                    <a:pt x="994" y="1075"/>
                  </a:cubicBezTo>
                  <a:lnTo>
                    <a:pt x="994" y="1075"/>
                  </a:lnTo>
                  <a:cubicBezTo>
                    <a:pt x="1383" y="995"/>
                    <a:pt x="1676" y="690"/>
                    <a:pt x="1771" y="349"/>
                  </a:cubicBezTo>
                  <a:cubicBezTo>
                    <a:pt x="1791" y="250"/>
                    <a:pt x="1791" y="150"/>
                    <a:pt x="1731" y="91"/>
                  </a:cubicBezTo>
                  <a:cubicBezTo>
                    <a:pt x="1676" y="22"/>
                    <a:pt x="1602" y="1"/>
                    <a:pt x="153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690709" y="4312371"/>
              <a:ext cx="362942" cy="299703"/>
            </a:xfrm>
            <a:custGeom>
              <a:avLst/>
              <a:gdLst/>
              <a:ahLst/>
              <a:cxnLst/>
              <a:rect l="l" t="t" r="r" b="b"/>
              <a:pathLst>
                <a:path w="9131" h="7540" extrusionOk="0">
                  <a:moveTo>
                    <a:pt x="9012" y="0"/>
                  </a:moveTo>
                  <a:lnTo>
                    <a:pt x="4456" y="100"/>
                  </a:lnTo>
                  <a:lnTo>
                    <a:pt x="4735" y="4794"/>
                  </a:lnTo>
                  <a:cubicBezTo>
                    <a:pt x="4735" y="4794"/>
                    <a:pt x="60" y="6664"/>
                    <a:pt x="0" y="7540"/>
                  </a:cubicBezTo>
                  <a:lnTo>
                    <a:pt x="9131" y="7341"/>
                  </a:lnTo>
                  <a:lnTo>
                    <a:pt x="9012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3970622" y="4484206"/>
              <a:ext cx="31560" cy="28341"/>
            </a:xfrm>
            <a:custGeom>
              <a:avLst/>
              <a:gdLst/>
              <a:ahLst/>
              <a:cxnLst/>
              <a:rect l="l" t="t" r="r" b="b"/>
              <a:pathLst>
                <a:path w="794" h="713" extrusionOk="0">
                  <a:moveTo>
                    <a:pt x="424" y="1"/>
                  </a:moveTo>
                  <a:cubicBezTo>
                    <a:pt x="271" y="1"/>
                    <a:pt x="110" y="115"/>
                    <a:pt x="80" y="253"/>
                  </a:cubicBezTo>
                  <a:cubicBezTo>
                    <a:pt x="0" y="432"/>
                    <a:pt x="179" y="650"/>
                    <a:pt x="358" y="710"/>
                  </a:cubicBezTo>
                  <a:cubicBezTo>
                    <a:pt x="373" y="711"/>
                    <a:pt x="387" y="712"/>
                    <a:pt x="402" y="712"/>
                  </a:cubicBezTo>
                  <a:cubicBezTo>
                    <a:pt x="585" y="712"/>
                    <a:pt x="758" y="598"/>
                    <a:pt x="776" y="432"/>
                  </a:cubicBezTo>
                  <a:cubicBezTo>
                    <a:pt x="794" y="273"/>
                    <a:pt x="702" y="99"/>
                    <a:pt x="557" y="34"/>
                  </a:cubicBezTo>
                  <a:lnTo>
                    <a:pt x="557" y="34"/>
                  </a:lnTo>
                  <a:lnTo>
                    <a:pt x="557" y="34"/>
                  </a:lnTo>
                  <a:cubicBezTo>
                    <a:pt x="516" y="11"/>
                    <a:pt x="470" y="1"/>
                    <a:pt x="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3689119" y="4576984"/>
              <a:ext cx="364524" cy="37999"/>
            </a:xfrm>
            <a:custGeom>
              <a:avLst/>
              <a:gdLst/>
              <a:ahLst/>
              <a:cxnLst/>
              <a:rect l="l" t="t" r="r" b="b"/>
              <a:pathLst>
                <a:path w="9171" h="956" extrusionOk="0">
                  <a:moveTo>
                    <a:pt x="9131" y="1"/>
                  </a:moveTo>
                  <a:lnTo>
                    <a:pt x="398" y="478"/>
                  </a:lnTo>
                  <a:cubicBezTo>
                    <a:pt x="398" y="478"/>
                    <a:pt x="0" y="657"/>
                    <a:pt x="40" y="956"/>
                  </a:cubicBezTo>
                  <a:lnTo>
                    <a:pt x="9171" y="757"/>
                  </a:lnTo>
                  <a:lnTo>
                    <a:pt x="9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872561" y="4499151"/>
              <a:ext cx="34820" cy="22060"/>
            </a:xfrm>
            <a:custGeom>
              <a:avLst/>
              <a:gdLst/>
              <a:ahLst/>
              <a:cxnLst/>
              <a:rect l="l" t="t" r="r" b="b"/>
              <a:pathLst>
                <a:path w="876" h="555" extrusionOk="0">
                  <a:moveTo>
                    <a:pt x="165" y="1"/>
                  </a:moveTo>
                  <a:cubicBezTo>
                    <a:pt x="65" y="1"/>
                    <a:pt x="1" y="26"/>
                    <a:pt x="1" y="56"/>
                  </a:cubicBezTo>
                  <a:cubicBezTo>
                    <a:pt x="1" y="95"/>
                    <a:pt x="239" y="95"/>
                    <a:pt x="458" y="254"/>
                  </a:cubicBezTo>
                  <a:cubicBezTo>
                    <a:pt x="667" y="368"/>
                    <a:pt x="785" y="554"/>
                    <a:pt x="830" y="554"/>
                  </a:cubicBezTo>
                  <a:cubicBezTo>
                    <a:pt x="832" y="554"/>
                    <a:pt x="834" y="554"/>
                    <a:pt x="836" y="553"/>
                  </a:cubicBezTo>
                  <a:cubicBezTo>
                    <a:pt x="876" y="553"/>
                    <a:pt x="796" y="274"/>
                    <a:pt x="538" y="95"/>
                  </a:cubicBezTo>
                  <a:cubicBezTo>
                    <a:pt x="398" y="26"/>
                    <a:pt x="264" y="1"/>
                    <a:pt x="16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3835396" y="4516840"/>
              <a:ext cx="26910" cy="27228"/>
            </a:xfrm>
            <a:custGeom>
              <a:avLst/>
              <a:gdLst/>
              <a:ahLst/>
              <a:cxnLst/>
              <a:rect l="l" t="t" r="r" b="b"/>
              <a:pathLst>
                <a:path w="677" h="685" extrusionOk="0">
                  <a:moveTo>
                    <a:pt x="36" y="0"/>
                  </a:moveTo>
                  <a:cubicBezTo>
                    <a:pt x="13" y="0"/>
                    <a:pt x="1" y="4"/>
                    <a:pt x="1" y="8"/>
                  </a:cubicBezTo>
                  <a:cubicBezTo>
                    <a:pt x="1" y="48"/>
                    <a:pt x="180" y="128"/>
                    <a:pt x="359" y="307"/>
                  </a:cubicBezTo>
                  <a:cubicBezTo>
                    <a:pt x="498" y="486"/>
                    <a:pt x="538" y="685"/>
                    <a:pt x="597" y="685"/>
                  </a:cubicBezTo>
                  <a:cubicBezTo>
                    <a:pt x="657" y="685"/>
                    <a:pt x="677" y="426"/>
                    <a:pt x="478" y="207"/>
                  </a:cubicBezTo>
                  <a:cubicBezTo>
                    <a:pt x="295" y="39"/>
                    <a:pt x="111" y="0"/>
                    <a:pt x="36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3799025" y="4533653"/>
              <a:ext cx="19795" cy="30209"/>
            </a:xfrm>
            <a:custGeom>
              <a:avLst/>
              <a:gdLst/>
              <a:ahLst/>
              <a:cxnLst/>
              <a:rect l="l" t="t" r="r" b="b"/>
              <a:pathLst>
                <a:path w="498" h="760" extrusionOk="0">
                  <a:moveTo>
                    <a:pt x="31" y="0"/>
                  </a:moveTo>
                  <a:cubicBezTo>
                    <a:pt x="26" y="0"/>
                    <a:pt x="22" y="1"/>
                    <a:pt x="20" y="3"/>
                  </a:cubicBezTo>
                  <a:cubicBezTo>
                    <a:pt x="0" y="23"/>
                    <a:pt x="140" y="182"/>
                    <a:pt x="219" y="381"/>
                  </a:cubicBezTo>
                  <a:cubicBezTo>
                    <a:pt x="339" y="560"/>
                    <a:pt x="339" y="759"/>
                    <a:pt x="398" y="759"/>
                  </a:cubicBezTo>
                  <a:cubicBezTo>
                    <a:pt x="438" y="759"/>
                    <a:pt x="498" y="520"/>
                    <a:pt x="378" y="302"/>
                  </a:cubicBezTo>
                  <a:cubicBezTo>
                    <a:pt x="253" y="86"/>
                    <a:pt x="78" y="0"/>
                    <a:pt x="3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3874151" y="4450737"/>
              <a:ext cx="39550" cy="8109"/>
            </a:xfrm>
            <a:custGeom>
              <a:avLst/>
              <a:gdLst/>
              <a:ahLst/>
              <a:cxnLst/>
              <a:rect l="l" t="t" r="r" b="b"/>
              <a:pathLst>
                <a:path w="995" h="204" extrusionOk="0">
                  <a:moveTo>
                    <a:pt x="498" y="0"/>
                  </a:moveTo>
                  <a:cubicBezTo>
                    <a:pt x="219" y="0"/>
                    <a:pt x="0" y="160"/>
                    <a:pt x="20" y="179"/>
                  </a:cubicBezTo>
                  <a:cubicBezTo>
                    <a:pt x="25" y="189"/>
                    <a:pt x="41" y="193"/>
                    <a:pt x="67" y="193"/>
                  </a:cubicBezTo>
                  <a:cubicBezTo>
                    <a:pt x="143" y="193"/>
                    <a:pt x="304" y="160"/>
                    <a:pt x="498" y="160"/>
                  </a:cubicBezTo>
                  <a:cubicBezTo>
                    <a:pt x="702" y="160"/>
                    <a:pt x="878" y="203"/>
                    <a:pt x="949" y="203"/>
                  </a:cubicBezTo>
                  <a:cubicBezTo>
                    <a:pt x="960" y="203"/>
                    <a:pt x="969" y="202"/>
                    <a:pt x="975" y="199"/>
                  </a:cubicBezTo>
                  <a:cubicBezTo>
                    <a:pt x="995" y="179"/>
                    <a:pt x="796" y="0"/>
                    <a:pt x="49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3870176" y="4351086"/>
              <a:ext cx="179543" cy="35654"/>
            </a:xfrm>
            <a:custGeom>
              <a:avLst/>
              <a:gdLst/>
              <a:ahLst/>
              <a:cxnLst/>
              <a:rect l="l" t="t" r="r" b="b"/>
              <a:pathLst>
                <a:path w="4517" h="897" extrusionOk="0">
                  <a:moveTo>
                    <a:pt x="4516" y="1"/>
                  </a:moveTo>
                  <a:lnTo>
                    <a:pt x="1" y="41"/>
                  </a:lnTo>
                  <a:lnTo>
                    <a:pt x="41" y="896"/>
                  </a:lnTo>
                  <a:lnTo>
                    <a:pt x="4516" y="737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3873356" y="4389841"/>
              <a:ext cx="55369" cy="31481"/>
            </a:xfrm>
            <a:custGeom>
              <a:avLst/>
              <a:gdLst/>
              <a:ahLst/>
              <a:cxnLst/>
              <a:rect l="l" t="t" r="r" b="b"/>
              <a:pathLst>
                <a:path w="1393" h="792" extrusionOk="0">
                  <a:moveTo>
                    <a:pt x="1104" y="125"/>
                  </a:moveTo>
                  <a:cubicBezTo>
                    <a:pt x="1139" y="125"/>
                    <a:pt x="1164" y="130"/>
                    <a:pt x="1174" y="140"/>
                  </a:cubicBezTo>
                  <a:lnTo>
                    <a:pt x="1174" y="200"/>
                  </a:lnTo>
                  <a:cubicBezTo>
                    <a:pt x="1154" y="219"/>
                    <a:pt x="1134" y="239"/>
                    <a:pt x="1075" y="259"/>
                  </a:cubicBezTo>
                  <a:cubicBezTo>
                    <a:pt x="1015" y="319"/>
                    <a:pt x="935" y="359"/>
                    <a:pt x="836" y="418"/>
                  </a:cubicBezTo>
                  <a:cubicBezTo>
                    <a:pt x="677" y="498"/>
                    <a:pt x="538" y="558"/>
                    <a:pt x="378" y="597"/>
                  </a:cubicBezTo>
                  <a:cubicBezTo>
                    <a:pt x="244" y="692"/>
                    <a:pt x="127" y="722"/>
                    <a:pt x="66" y="738"/>
                  </a:cubicBezTo>
                  <a:lnTo>
                    <a:pt x="66" y="738"/>
                  </a:lnTo>
                  <a:cubicBezTo>
                    <a:pt x="116" y="690"/>
                    <a:pt x="205" y="579"/>
                    <a:pt x="339" y="458"/>
                  </a:cubicBezTo>
                  <a:cubicBezTo>
                    <a:pt x="438" y="399"/>
                    <a:pt x="577" y="299"/>
                    <a:pt x="736" y="219"/>
                  </a:cubicBezTo>
                  <a:cubicBezTo>
                    <a:pt x="816" y="200"/>
                    <a:pt x="915" y="140"/>
                    <a:pt x="975" y="140"/>
                  </a:cubicBezTo>
                  <a:cubicBezTo>
                    <a:pt x="1025" y="130"/>
                    <a:pt x="1070" y="125"/>
                    <a:pt x="1104" y="125"/>
                  </a:cubicBezTo>
                  <a:close/>
                  <a:moveTo>
                    <a:pt x="1134" y="1"/>
                  </a:moveTo>
                  <a:cubicBezTo>
                    <a:pt x="1055" y="1"/>
                    <a:pt x="1015" y="21"/>
                    <a:pt x="955" y="21"/>
                  </a:cubicBezTo>
                  <a:cubicBezTo>
                    <a:pt x="856" y="40"/>
                    <a:pt x="756" y="100"/>
                    <a:pt x="697" y="120"/>
                  </a:cubicBezTo>
                  <a:cubicBezTo>
                    <a:pt x="518" y="200"/>
                    <a:pt x="358" y="319"/>
                    <a:pt x="259" y="399"/>
                  </a:cubicBezTo>
                  <a:cubicBezTo>
                    <a:pt x="60" y="597"/>
                    <a:pt x="0" y="757"/>
                    <a:pt x="20" y="757"/>
                  </a:cubicBezTo>
                  <a:cubicBezTo>
                    <a:pt x="20" y="776"/>
                    <a:pt x="65" y="791"/>
                    <a:pt x="142" y="791"/>
                  </a:cubicBezTo>
                  <a:cubicBezTo>
                    <a:pt x="219" y="791"/>
                    <a:pt x="329" y="776"/>
                    <a:pt x="458" y="737"/>
                  </a:cubicBezTo>
                  <a:cubicBezTo>
                    <a:pt x="617" y="717"/>
                    <a:pt x="756" y="657"/>
                    <a:pt x="935" y="597"/>
                  </a:cubicBezTo>
                  <a:cubicBezTo>
                    <a:pt x="1015" y="538"/>
                    <a:pt x="1114" y="498"/>
                    <a:pt x="1194" y="438"/>
                  </a:cubicBezTo>
                  <a:cubicBezTo>
                    <a:pt x="1234" y="418"/>
                    <a:pt x="1293" y="399"/>
                    <a:pt x="1313" y="339"/>
                  </a:cubicBezTo>
                  <a:cubicBezTo>
                    <a:pt x="1353" y="299"/>
                    <a:pt x="1393" y="160"/>
                    <a:pt x="1333" y="100"/>
                  </a:cubicBezTo>
                  <a:cubicBezTo>
                    <a:pt x="1274" y="21"/>
                    <a:pt x="1214" y="1"/>
                    <a:pt x="113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3849626" y="4366111"/>
              <a:ext cx="30090" cy="56999"/>
            </a:xfrm>
            <a:custGeom>
              <a:avLst/>
              <a:gdLst/>
              <a:ahLst/>
              <a:cxnLst/>
              <a:rect l="l" t="t" r="r" b="b"/>
              <a:pathLst>
                <a:path w="757" h="1434" extrusionOk="0">
                  <a:moveTo>
                    <a:pt x="259" y="1"/>
                  </a:moveTo>
                  <a:cubicBezTo>
                    <a:pt x="160" y="1"/>
                    <a:pt x="80" y="61"/>
                    <a:pt x="60" y="120"/>
                  </a:cubicBezTo>
                  <a:cubicBezTo>
                    <a:pt x="40" y="200"/>
                    <a:pt x="40" y="240"/>
                    <a:pt x="21" y="299"/>
                  </a:cubicBezTo>
                  <a:cubicBezTo>
                    <a:pt x="1" y="399"/>
                    <a:pt x="21" y="498"/>
                    <a:pt x="21" y="598"/>
                  </a:cubicBezTo>
                  <a:cubicBezTo>
                    <a:pt x="40" y="797"/>
                    <a:pt x="140" y="936"/>
                    <a:pt x="219" y="1055"/>
                  </a:cubicBezTo>
                  <a:cubicBezTo>
                    <a:pt x="379" y="1294"/>
                    <a:pt x="578" y="1334"/>
                    <a:pt x="578" y="1334"/>
                  </a:cubicBezTo>
                  <a:cubicBezTo>
                    <a:pt x="617" y="1314"/>
                    <a:pt x="438" y="1234"/>
                    <a:pt x="319" y="1015"/>
                  </a:cubicBezTo>
                  <a:cubicBezTo>
                    <a:pt x="239" y="916"/>
                    <a:pt x="180" y="757"/>
                    <a:pt x="160" y="598"/>
                  </a:cubicBezTo>
                  <a:lnTo>
                    <a:pt x="160" y="319"/>
                  </a:lnTo>
                  <a:cubicBezTo>
                    <a:pt x="160" y="220"/>
                    <a:pt x="219" y="140"/>
                    <a:pt x="239" y="140"/>
                  </a:cubicBezTo>
                  <a:cubicBezTo>
                    <a:pt x="299" y="140"/>
                    <a:pt x="359" y="220"/>
                    <a:pt x="418" y="299"/>
                  </a:cubicBezTo>
                  <a:cubicBezTo>
                    <a:pt x="458" y="359"/>
                    <a:pt x="518" y="458"/>
                    <a:pt x="538" y="538"/>
                  </a:cubicBezTo>
                  <a:cubicBezTo>
                    <a:pt x="597" y="717"/>
                    <a:pt x="637" y="856"/>
                    <a:pt x="637" y="996"/>
                  </a:cubicBezTo>
                  <a:cubicBezTo>
                    <a:pt x="677" y="1254"/>
                    <a:pt x="637" y="1433"/>
                    <a:pt x="657" y="1433"/>
                  </a:cubicBezTo>
                  <a:cubicBezTo>
                    <a:pt x="677" y="1433"/>
                    <a:pt x="757" y="1294"/>
                    <a:pt x="757" y="996"/>
                  </a:cubicBezTo>
                  <a:cubicBezTo>
                    <a:pt x="757" y="836"/>
                    <a:pt x="737" y="657"/>
                    <a:pt x="677" y="498"/>
                  </a:cubicBezTo>
                  <a:cubicBezTo>
                    <a:pt x="657" y="399"/>
                    <a:pt x="617" y="319"/>
                    <a:pt x="558" y="220"/>
                  </a:cubicBezTo>
                  <a:cubicBezTo>
                    <a:pt x="518" y="120"/>
                    <a:pt x="438" y="21"/>
                    <a:pt x="259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3617174" y="2312637"/>
              <a:ext cx="968628" cy="2184769"/>
            </a:xfrm>
            <a:custGeom>
              <a:avLst/>
              <a:gdLst/>
              <a:ahLst/>
              <a:cxnLst/>
              <a:rect l="l" t="t" r="r" b="b"/>
              <a:pathLst>
                <a:path w="24369" h="54965" extrusionOk="0">
                  <a:moveTo>
                    <a:pt x="2208" y="0"/>
                  </a:moveTo>
                  <a:cubicBezTo>
                    <a:pt x="2208" y="0"/>
                    <a:pt x="537" y="5650"/>
                    <a:pt x="219" y="7619"/>
                  </a:cubicBezTo>
                  <a:cubicBezTo>
                    <a:pt x="0" y="8912"/>
                    <a:pt x="5113" y="54964"/>
                    <a:pt x="5113" y="54964"/>
                  </a:cubicBezTo>
                  <a:lnTo>
                    <a:pt x="11876" y="54387"/>
                  </a:lnTo>
                  <a:lnTo>
                    <a:pt x="8136" y="10802"/>
                  </a:lnTo>
                  <a:lnTo>
                    <a:pt x="17466" y="54686"/>
                  </a:lnTo>
                  <a:lnTo>
                    <a:pt x="24369" y="54268"/>
                  </a:lnTo>
                  <a:cubicBezTo>
                    <a:pt x="24369" y="54268"/>
                    <a:pt x="16869" y="9390"/>
                    <a:pt x="16471" y="7699"/>
                  </a:cubicBezTo>
                  <a:cubicBezTo>
                    <a:pt x="16073" y="6008"/>
                    <a:pt x="13388" y="179"/>
                    <a:pt x="13388" y="179"/>
                  </a:cubicBezTo>
                  <a:lnTo>
                    <a:pt x="22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872561" y="2396468"/>
              <a:ext cx="66459" cy="338378"/>
            </a:xfrm>
            <a:custGeom>
              <a:avLst/>
              <a:gdLst/>
              <a:ahLst/>
              <a:cxnLst/>
              <a:rect l="l" t="t" r="r" b="b"/>
              <a:pathLst>
                <a:path w="1672" h="8513" extrusionOk="0">
                  <a:moveTo>
                    <a:pt x="1" y="0"/>
                  </a:moveTo>
                  <a:cubicBezTo>
                    <a:pt x="1" y="0"/>
                    <a:pt x="1" y="139"/>
                    <a:pt x="40" y="358"/>
                  </a:cubicBezTo>
                  <a:cubicBezTo>
                    <a:pt x="60" y="597"/>
                    <a:pt x="100" y="935"/>
                    <a:pt x="160" y="1293"/>
                  </a:cubicBezTo>
                  <a:cubicBezTo>
                    <a:pt x="259" y="2089"/>
                    <a:pt x="438" y="3183"/>
                    <a:pt x="597" y="4416"/>
                  </a:cubicBezTo>
                  <a:cubicBezTo>
                    <a:pt x="776" y="5630"/>
                    <a:pt x="955" y="6724"/>
                    <a:pt x="1075" y="7520"/>
                  </a:cubicBezTo>
                  <a:cubicBezTo>
                    <a:pt x="1134" y="7718"/>
                    <a:pt x="1154" y="7898"/>
                    <a:pt x="1174" y="8057"/>
                  </a:cubicBezTo>
                  <a:cubicBezTo>
                    <a:pt x="1214" y="8236"/>
                    <a:pt x="1254" y="8395"/>
                    <a:pt x="1353" y="8455"/>
                  </a:cubicBezTo>
                  <a:cubicBezTo>
                    <a:pt x="1408" y="8498"/>
                    <a:pt x="1469" y="8512"/>
                    <a:pt x="1523" y="8512"/>
                  </a:cubicBezTo>
                  <a:cubicBezTo>
                    <a:pt x="1566" y="8512"/>
                    <a:pt x="1605" y="8503"/>
                    <a:pt x="1632" y="8494"/>
                  </a:cubicBezTo>
                  <a:cubicBezTo>
                    <a:pt x="1672" y="8474"/>
                    <a:pt x="1672" y="8415"/>
                    <a:pt x="1672" y="8415"/>
                  </a:cubicBezTo>
                  <a:cubicBezTo>
                    <a:pt x="1672" y="8411"/>
                    <a:pt x="1671" y="8410"/>
                    <a:pt x="1669" y="8410"/>
                  </a:cubicBezTo>
                  <a:cubicBezTo>
                    <a:pt x="1663" y="8410"/>
                    <a:pt x="1638" y="8445"/>
                    <a:pt x="1572" y="8494"/>
                  </a:cubicBezTo>
                  <a:cubicBezTo>
                    <a:pt x="1559" y="8501"/>
                    <a:pt x="1539" y="8505"/>
                    <a:pt x="1515" y="8505"/>
                  </a:cubicBezTo>
                  <a:cubicBezTo>
                    <a:pt x="1468" y="8505"/>
                    <a:pt x="1406" y="8488"/>
                    <a:pt x="1353" y="8435"/>
                  </a:cubicBezTo>
                  <a:cubicBezTo>
                    <a:pt x="1274" y="8355"/>
                    <a:pt x="1254" y="8216"/>
                    <a:pt x="1234" y="8057"/>
                  </a:cubicBezTo>
                  <a:cubicBezTo>
                    <a:pt x="1194" y="7898"/>
                    <a:pt x="1174" y="7718"/>
                    <a:pt x="1154" y="7520"/>
                  </a:cubicBezTo>
                  <a:cubicBezTo>
                    <a:pt x="1055" y="6724"/>
                    <a:pt x="876" y="5630"/>
                    <a:pt x="697" y="4416"/>
                  </a:cubicBezTo>
                  <a:cubicBezTo>
                    <a:pt x="538" y="3183"/>
                    <a:pt x="359" y="2089"/>
                    <a:pt x="239" y="1293"/>
                  </a:cubicBezTo>
                  <a:cubicBezTo>
                    <a:pt x="180" y="935"/>
                    <a:pt x="140" y="597"/>
                    <a:pt x="80" y="358"/>
                  </a:cubicBezTo>
                  <a:cubicBezTo>
                    <a:pt x="40" y="13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902611" y="2427114"/>
              <a:ext cx="35615" cy="32077"/>
            </a:xfrm>
            <a:custGeom>
              <a:avLst/>
              <a:gdLst/>
              <a:ahLst/>
              <a:cxnLst/>
              <a:rect l="l" t="t" r="r" b="b"/>
              <a:pathLst>
                <a:path w="896" h="807" extrusionOk="0">
                  <a:moveTo>
                    <a:pt x="521" y="1"/>
                  </a:moveTo>
                  <a:cubicBezTo>
                    <a:pt x="411" y="1"/>
                    <a:pt x="333" y="47"/>
                    <a:pt x="299" y="65"/>
                  </a:cubicBezTo>
                  <a:cubicBezTo>
                    <a:pt x="219" y="84"/>
                    <a:pt x="219" y="144"/>
                    <a:pt x="219" y="144"/>
                  </a:cubicBezTo>
                  <a:cubicBezTo>
                    <a:pt x="219" y="146"/>
                    <a:pt x="220" y="147"/>
                    <a:pt x="222" y="147"/>
                  </a:cubicBezTo>
                  <a:cubicBezTo>
                    <a:pt x="239" y="147"/>
                    <a:pt x="319" y="95"/>
                    <a:pt x="455" y="95"/>
                  </a:cubicBezTo>
                  <a:cubicBezTo>
                    <a:pt x="486" y="95"/>
                    <a:pt x="520" y="98"/>
                    <a:pt x="557" y="104"/>
                  </a:cubicBezTo>
                  <a:cubicBezTo>
                    <a:pt x="657" y="144"/>
                    <a:pt x="717" y="204"/>
                    <a:pt x="756" y="343"/>
                  </a:cubicBezTo>
                  <a:cubicBezTo>
                    <a:pt x="756" y="462"/>
                    <a:pt x="697" y="602"/>
                    <a:pt x="577" y="661"/>
                  </a:cubicBezTo>
                  <a:cubicBezTo>
                    <a:pt x="538" y="688"/>
                    <a:pt x="493" y="699"/>
                    <a:pt x="448" y="699"/>
                  </a:cubicBezTo>
                  <a:cubicBezTo>
                    <a:pt x="359" y="699"/>
                    <a:pt x="266" y="655"/>
                    <a:pt x="199" y="602"/>
                  </a:cubicBezTo>
                  <a:cubicBezTo>
                    <a:pt x="120" y="542"/>
                    <a:pt x="100" y="403"/>
                    <a:pt x="100" y="303"/>
                  </a:cubicBezTo>
                  <a:cubicBezTo>
                    <a:pt x="120" y="104"/>
                    <a:pt x="279" y="45"/>
                    <a:pt x="239" y="5"/>
                  </a:cubicBezTo>
                  <a:cubicBezTo>
                    <a:pt x="239" y="3"/>
                    <a:pt x="237" y="1"/>
                    <a:pt x="233" y="1"/>
                  </a:cubicBezTo>
                  <a:cubicBezTo>
                    <a:pt x="203" y="1"/>
                    <a:pt x="73" y="73"/>
                    <a:pt x="20" y="283"/>
                  </a:cubicBezTo>
                  <a:cubicBezTo>
                    <a:pt x="0" y="403"/>
                    <a:pt x="20" y="562"/>
                    <a:pt x="140" y="681"/>
                  </a:cubicBezTo>
                  <a:cubicBezTo>
                    <a:pt x="234" y="748"/>
                    <a:pt x="355" y="807"/>
                    <a:pt x="473" y="807"/>
                  </a:cubicBezTo>
                  <a:cubicBezTo>
                    <a:pt x="529" y="807"/>
                    <a:pt x="585" y="793"/>
                    <a:pt x="637" y="761"/>
                  </a:cubicBezTo>
                  <a:cubicBezTo>
                    <a:pt x="816" y="681"/>
                    <a:pt x="896" y="462"/>
                    <a:pt x="876" y="303"/>
                  </a:cubicBezTo>
                  <a:cubicBezTo>
                    <a:pt x="836" y="144"/>
                    <a:pt x="697" y="45"/>
                    <a:pt x="577" y="5"/>
                  </a:cubicBezTo>
                  <a:cubicBezTo>
                    <a:pt x="558" y="2"/>
                    <a:pt x="539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2998838" y="777371"/>
              <a:ext cx="801009" cy="998400"/>
            </a:xfrm>
            <a:custGeom>
              <a:avLst/>
              <a:gdLst/>
              <a:ahLst/>
              <a:cxnLst/>
              <a:rect l="l" t="t" r="r" b="b"/>
              <a:pathLst>
                <a:path w="20152" h="25118" extrusionOk="0">
                  <a:moveTo>
                    <a:pt x="3330" y="0"/>
                  </a:moveTo>
                  <a:cubicBezTo>
                    <a:pt x="3314" y="0"/>
                    <a:pt x="3298" y="4"/>
                    <a:pt x="3282" y="13"/>
                  </a:cubicBezTo>
                  <a:cubicBezTo>
                    <a:pt x="2785" y="291"/>
                    <a:pt x="3839" y="2400"/>
                    <a:pt x="3919" y="2579"/>
                  </a:cubicBezTo>
                  <a:cubicBezTo>
                    <a:pt x="3959" y="2685"/>
                    <a:pt x="3857" y="2782"/>
                    <a:pt x="3767" y="2782"/>
                  </a:cubicBezTo>
                  <a:cubicBezTo>
                    <a:pt x="3722" y="2782"/>
                    <a:pt x="3680" y="2758"/>
                    <a:pt x="3660" y="2698"/>
                  </a:cubicBezTo>
                  <a:cubicBezTo>
                    <a:pt x="3584" y="2451"/>
                    <a:pt x="2728" y="136"/>
                    <a:pt x="2218" y="136"/>
                  </a:cubicBezTo>
                  <a:cubicBezTo>
                    <a:pt x="2194" y="136"/>
                    <a:pt x="2171" y="141"/>
                    <a:pt x="2149" y="152"/>
                  </a:cubicBezTo>
                  <a:cubicBezTo>
                    <a:pt x="1870" y="311"/>
                    <a:pt x="2168" y="749"/>
                    <a:pt x="2168" y="749"/>
                  </a:cubicBezTo>
                  <a:cubicBezTo>
                    <a:pt x="2168" y="749"/>
                    <a:pt x="3223" y="3076"/>
                    <a:pt x="2984" y="3196"/>
                  </a:cubicBezTo>
                  <a:cubicBezTo>
                    <a:pt x="2974" y="3201"/>
                    <a:pt x="2963" y="3203"/>
                    <a:pt x="2951" y="3203"/>
                  </a:cubicBezTo>
                  <a:cubicBezTo>
                    <a:pt x="2690" y="3203"/>
                    <a:pt x="2080" y="1962"/>
                    <a:pt x="1890" y="1505"/>
                  </a:cubicBezTo>
                  <a:cubicBezTo>
                    <a:pt x="1764" y="1203"/>
                    <a:pt x="1599" y="1052"/>
                    <a:pt x="1464" y="1052"/>
                  </a:cubicBezTo>
                  <a:cubicBezTo>
                    <a:pt x="1385" y="1052"/>
                    <a:pt x="1317" y="1104"/>
                    <a:pt x="1273" y="1206"/>
                  </a:cubicBezTo>
                  <a:cubicBezTo>
                    <a:pt x="1174" y="1385"/>
                    <a:pt x="1751" y="2818"/>
                    <a:pt x="1950" y="3295"/>
                  </a:cubicBezTo>
                  <a:cubicBezTo>
                    <a:pt x="2122" y="3675"/>
                    <a:pt x="2580" y="4684"/>
                    <a:pt x="2190" y="4684"/>
                  </a:cubicBezTo>
                  <a:cubicBezTo>
                    <a:pt x="2131" y="4684"/>
                    <a:pt x="2052" y="4660"/>
                    <a:pt x="1950" y="4608"/>
                  </a:cubicBezTo>
                  <a:cubicBezTo>
                    <a:pt x="1474" y="4364"/>
                    <a:pt x="999" y="4270"/>
                    <a:pt x="656" y="4270"/>
                  </a:cubicBezTo>
                  <a:cubicBezTo>
                    <a:pt x="440" y="4270"/>
                    <a:pt x="276" y="4308"/>
                    <a:pt x="199" y="4369"/>
                  </a:cubicBezTo>
                  <a:cubicBezTo>
                    <a:pt x="0" y="4508"/>
                    <a:pt x="139" y="4827"/>
                    <a:pt x="398" y="4827"/>
                  </a:cubicBezTo>
                  <a:cubicBezTo>
                    <a:pt x="637" y="4827"/>
                    <a:pt x="975" y="4966"/>
                    <a:pt x="1253" y="5065"/>
                  </a:cubicBezTo>
                  <a:cubicBezTo>
                    <a:pt x="1472" y="5125"/>
                    <a:pt x="1671" y="5264"/>
                    <a:pt x="1850" y="5404"/>
                  </a:cubicBezTo>
                  <a:cubicBezTo>
                    <a:pt x="2049" y="5583"/>
                    <a:pt x="2228" y="5762"/>
                    <a:pt x="2367" y="5881"/>
                  </a:cubicBezTo>
                  <a:lnTo>
                    <a:pt x="3422" y="8049"/>
                  </a:lnTo>
                  <a:lnTo>
                    <a:pt x="8037" y="17120"/>
                  </a:lnTo>
                  <a:lnTo>
                    <a:pt x="17705" y="25117"/>
                  </a:lnTo>
                  <a:lnTo>
                    <a:pt x="20151" y="20721"/>
                  </a:lnTo>
                  <a:lnTo>
                    <a:pt x="11120" y="13082"/>
                  </a:lnTo>
                  <a:lnTo>
                    <a:pt x="6903" y="6577"/>
                  </a:lnTo>
                  <a:lnTo>
                    <a:pt x="5610" y="4429"/>
                  </a:lnTo>
                  <a:cubicBezTo>
                    <a:pt x="5610" y="4429"/>
                    <a:pt x="5232" y="2300"/>
                    <a:pt x="5033" y="1684"/>
                  </a:cubicBezTo>
                  <a:cubicBezTo>
                    <a:pt x="4735" y="696"/>
                    <a:pt x="4598" y="499"/>
                    <a:pt x="4494" y="499"/>
                  </a:cubicBezTo>
                  <a:cubicBezTo>
                    <a:pt x="4467" y="499"/>
                    <a:pt x="4442" y="513"/>
                    <a:pt x="4416" y="530"/>
                  </a:cubicBezTo>
                  <a:cubicBezTo>
                    <a:pt x="4066" y="696"/>
                    <a:pt x="4845" y="2454"/>
                    <a:pt x="4610" y="2454"/>
                  </a:cubicBezTo>
                  <a:cubicBezTo>
                    <a:pt x="4592" y="2454"/>
                    <a:pt x="4567" y="2443"/>
                    <a:pt x="4536" y="2420"/>
                  </a:cubicBezTo>
                  <a:cubicBezTo>
                    <a:pt x="4097" y="2115"/>
                    <a:pt x="3695" y="0"/>
                    <a:pt x="3330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4218894" y="2175066"/>
              <a:ext cx="455477" cy="693490"/>
            </a:xfrm>
            <a:custGeom>
              <a:avLst/>
              <a:gdLst/>
              <a:ahLst/>
              <a:cxnLst/>
              <a:rect l="l" t="t" r="r" b="b"/>
              <a:pathLst>
                <a:path w="11459" h="17447" extrusionOk="0">
                  <a:moveTo>
                    <a:pt x="4576" y="0"/>
                  </a:moveTo>
                  <a:lnTo>
                    <a:pt x="1" y="80"/>
                  </a:lnTo>
                  <a:lnTo>
                    <a:pt x="5411" y="14283"/>
                  </a:lnTo>
                  <a:cubicBezTo>
                    <a:pt x="5471" y="14482"/>
                    <a:pt x="5551" y="14701"/>
                    <a:pt x="5610" y="14979"/>
                  </a:cubicBezTo>
                  <a:cubicBezTo>
                    <a:pt x="5670" y="15198"/>
                    <a:pt x="5690" y="15457"/>
                    <a:pt x="5670" y="15676"/>
                  </a:cubicBezTo>
                  <a:cubicBezTo>
                    <a:pt x="5650" y="15954"/>
                    <a:pt x="5570" y="16352"/>
                    <a:pt x="5491" y="16551"/>
                  </a:cubicBezTo>
                  <a:cubicBezTo>
                    <a:pt x="5390" y="16754"/>
                    <a:pt x="5546" y="16971"/>
                    <a:pt x="5742" y="16971"/>
                  </a:cubicBezTo>
                  <a:cubicBezTo>
                    <a:pt x="5777" y="16971"/>
                    <a:pt x="5813" y="16964"/>
                    <a:pt x="5849" y="16949"/>
                  </a:cubicBezTo>
                  <a:cubicBezTo>
                    <a:pt x="6068" y="16829"/>
                    <a:pt x="6386" y="16173"/>
                    <a:pt x="6406" y="15298"/>
                  </a:cubicBezTo>
                  <a:cubicBezTo>
                    <a:pt x="6417" y="15056"/>
                    <a:pt x="6488" y="14963"/>
                    <a:pt x="6592" y="14963"/>
                  </a:cubicBezTo>
                  <a:cubicBezTo>
                    <a:pt x="6866" y="14963"/>
                    <a:pt x="7363" y="15606"/>
                    <a:pt x="7580" y="15894"/>
                  </a:cubicBezTo>
                  <a:cubicBezTo>
                    <a:pt x="7898" y="16292"/>
                    <a:pt x="8932" y="17446"/>
                    <a:pt x="9131" y="17446"/>
                  </a:cubicBezTo>
                  <a:cubicBezTo>
                    <a:pt x="9430" y="17446"/>
                    <a:pt x="9469" y="17128"/>
                    <a:pt x="9151" y="16750"/>
                  </a:cubicBezTo>
                  <a:cubicBezTo>
                    <a:pt x="8833" y="16372"/>
                    <a:pt x="7938" y="15158"/>
                    <a:pt x="8157" y="14999"/>
                  </a:cubicBezTo>
                  <a:cubicBezTo>
                    <a:pt x="8163" y="14995"/>
                    <a:pt x="8172" y="14992"/>
                    <a:pt x="8181" y="14992"/>
                  </a:cubicBezTo>
                  <a:cubicBezTo>
                    <a:pt x="8461" y="14992"/>
                    <a:pt x="9947" y="16849"/>
                    <a:pt x="9947" y="16849"/>
                  </a:cubicBezTo>
                  <a:cubicBezTo>
                    <a:pt x="9947" y="16849"/>
                    <a:pt x="10144" y="17188"/>
                    <a:pt x="10349" y="17188"/>
                  </a:cubicBezTo>
                  <a:cubicBezTo>
                    <a:pt x="10388" y="17188"/>
                    <a:pt x="10426" y="17176"/>
                    <a:pt x="10464" y="17148"/>
                  </a:cubicBezTo>
                  <a:cubicBezTo>
                    <a:pt x="10922" y="16829"/>
                    <a:pt x="9072" y="14840"/>
                    <a:pt x="8893" y="14641"/>
                  </a:cubicBezTo>
                  <a:cubicBezTo>
                    <a:pt x="8803" y="14536"/>
                    <a:pt x="8905" y="14420"/>
                    <a:pt x="9020" y="14420"/>
                  </a:cubicBezTo>
                  <a:cubicBezTo>
                    <a:pt x="9058" y="14420"/>
                    <a:pt x="9097" y="14433"/>
                    <a:pt x="9131" y="14462"/>
                  </a:cubicBezTo>
                  <a:cubicBezTo>
                    <a:pt x="9241" y="14591"/>
                    <a:pt x="10452" y="16209"/>
                    <a:pt x="10998" y="16209"/>
                  </a:cubicBezTo>
                  <a:cubicBezTo>
                    <a:pt x="11044" y="16209"/>
                    <a:pt x="11085" y="16198"/>
                    <a:pt x="11121" y="16173"/>
                  </a:cubicBezTo>
                  <a:cubicBezTo>
                    <a:pt x="11459" y="15914"/>
                    <a:pt x="9629" y="14502"/>
                    <a:pt x="9549" y="13965"/>
                  </a:cubicBezTo>
                  <a:cubicBezTo>
                    <a:pt x="9538" y="13888"/>
                    <a:pt x="9555" y="13856"/>
                    <a:pt x="9592" y="13856"/>
                  </a:cubicBezTo>
                  <a:cubicBezTo>
                    <a:pt x="9808" y="13856"/>
                    <a:pt x="10722" y="14946"/>
                    <a:pt x="11080" y="14946"/>
                  </a:cubicBezTo>
                  <a:cubicBezTo>
                    <a:pt x="11112" y="14946"/>
                    <a:pt x="11138" y="14937"/>
                    <a:pt x="11160" y="14920"/>
                  </a:cubicBezTo>
                  <a:cubicBezTo>
                    <a:pt x="11280" y="14840"/>
                    <a:pt x="11359" y="14761"/>
                    <a:pt x="10444" y="13865"/>
                  </a:cubicBezTo>
                  <a:cubicBezTo>
                    <a:pt x="9987" y="13408"/>
                    <a:pt x="8256" y="12095"/>
                    <a:pt x="8256" y="12095"/>
                  </a:cubicBezTo>
                  <a:lnTo>
                    <a:pt x="4576" y="0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369656" y="1347173"/>
              <a:ext cx="502936" cy="466566"/>
            </a:xfrm>
            <a:custGeom>
              <a:avLst/>
              <a:gdLst/>
              <a:ahLst/>
              <a:cxnLst/>
              <a:rect l="l" t="t" r="r" b="b"/>
              <a:pathLst>
                <a:path w="12653" h="11738" extrusionOk="0">
                  <a:moveTo>
                    <a:pt x="3243" y="0"/>
                  </a:moveTo>
                  <a:lnTo>
                    <a:pt x="1" y="4337"/>
                  </a:lnTo>
                  <a:cubicBezTo>
                    <a:pt x="1" y="4337"/>
                    <a:pt x="8191" y="11738"/>
                    <a:pt x="8413" y="11738"/>
                  </a:cubicBezTo>
                  <a:cubicBezTo>
                    <a:pt x="8414" y="11738"/>
                    <a:pt x="8415" y="11737"/>
                    <a:pt x="8415" y="11737"/>
                  </a:cubicBezTo>
                  <a:cubicBezTo>
                    <a:pt x="8555" y="11717"/>
                    <a:pt x="12653" y="6466"/>
                    <a:pt x="12653" y="6466"/>
                  </a:cubicBezTo>
                  <a:cubicBezTo>
                    <a:pt x="12653" y="6466"/>
                    <a:pt x="11161" y="5889"/>
                    <a:pt x="10464" y="5491"/>
                  </a:cubicBezTo>
                  <a:lnTo>
                    <a:pt x="324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663004" y="1603355"/>
              <a:ext cx="592291" cy="716425"/>
            </a:xfrm>
            <a:custGeom>
              <a:avLst/>
              <a:gdLst/>
              <a:ahLst/>
              <a:cxnLst/>
              <a:rect l="l" t="t" r="r" b="b"/>
              <a:pathLst>
                <a:path w="14901" h="18024" extrusionOk="0">
                  <a:moveTo>
                    <a:pt x="5830" y="1"/>
                  </a:moveTo>
                  <a:lnTo>
                    <a:pt x="5273" y="21"/>
                  </a:lnTo>
                  <a:cubicBezTo>
                    <a:pt x="3681" y="80"/>
                    <a:pt x="2328" y="1115"/>
                    <a:pt x="1831" y="2607"/>
                  </a:cubicBezTo>
                  <a:cubicBezTo>
                    <a:pt x="1274" y="4278"/>
                    <a:pt x="1294" y="4815"/>
                    <a:pt x="936" y="6048"/>
                  </a:cubicBezTo>
                  <a:cubicBezTo>
                    <a:pt x="1" y="8992"/>
                    <a:pt x="1652" y="12613"/>
                    <a:pt x="1652" y="12613"/>
                  </a:cubicBezTo>
                  <a:lnTo>
                    <a:pt x="1075" y="17825"/>
                  </a:lnTo>
                  <a:lnTo>
                    <a:pt x="12255" y="18023"/>
                  </a:lnTo>
                  <a:lnTo>
                    <a:pt x="12812" y="11737"/>
                  </a:lnTo>
                  <a:lnTo>
                    <a:pt x="14901" y="2308"/>
                  </a:lnTo>
                  <a:cubicBezTo>
                    <a:pt x="14901" y="2308"/>
                    <a:pt x="14443" y="299"/>
                    <a:pt x="12673" y="120"/>
                  </a:cubicBezTo>
                  <a:cubicBezTo>
                    <a:pt x="11738" y="80"/>
                    <a:pt x="5830" y="1"/>
                    <a:pt x="58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095553" y="1615995"/>
              <a:ext cx="317113" cy="620750"/>
            </a:xfrm>
            <a:custGeom>
              <a:avLst/>
              <a:gdLst/>
              <a:ahLst/>
              <a:cxnLst/>
              <a:rect l="l" t="t" r="r" b="b"/>
              <a:pathLst>
                <a:path w="7978" h="15617" extrusionOk="0">
                  <a:moveTo>
                    <a:pt x="2109" y="1"/>
                  </a:moveTo>
                  <a:cubicBezTo>
                    <a:pt x="537" y="160"/>
                    <a:pt x="120" y="1572"/>
                    <a:pt x="40" y="2686"/>
                  </a:cubicBezTo>
                  <a:cubicBezTo>
                    <a:pt x="0" y="3343"/>
                    <a:pt x="100" y="3980"/>
                    <a:pt x="279" y="4596"/>
                  </a:cubicBezTo>
                  <a:lnTo>
                    <a:pt x="2944" y="15617"/>
                  </a:lnTo>
                  <a:lnTo>
                    <a:pt x="7977" y="14105"/>
                  </a:lnTo>
                  <a:cubicBezTo>
                    <a:pt x="7977" y="14105"/>
                    <a:pt x="6366" y="6088"/>
                    <a:pt x="5570" y="3045"/>
                  </a:cubicBezTo>
                  <a:cubicBezTo>
                    <a:pt x="4735" y="1"/>
                    <a:pt x="2109" y="1"/>
                    <a:pt x="210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863061" y="1541705"/>
              <a:ext cx="253078" cy="101239"/>
            </a:xfrm>
            <a:custGeom>
              <a:avLst/>
              <a:gdLst/>
              <a:ahLst/>
              <a:cxnLst/>
              <a:rect l="l" t="t" r="r" b="b"/>
              <a:pathLst>
                <a:path w="6367" h="2547" extrusionOk="0">
                  <a:moveTo>
                    <a:pt x="896" y="0"/>
                  </a:moveTo>
                  <a:lnTo>
                    <a:pt x="1" y="1691"/>
                  </a:lnTo>
                  <a:lnTo>
                    <a:pt x="2269" y="2546"/>
                  </a:lnTo>
                  <a:lnTo>
                    <a:pt x="6366" y="2089"/>
                  </a:lnTo>
                  <a:lnTo>
                    <a:pt x="6366" y="0"/>
                  </a:lnTo>
                  <a:lnTo>
                    <a:pt x="2865" y="855"/>
                  </a:lnTo>
                  <a:lnTo>
                    <a:pt x="2388" y="1591"/>
                  </a:lnTo>
                  <a:lnTo>
                    <a:pt x="2388" y="85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689119" y="1711592"/>
              <a:ext cx="64074" cy="389971"/>
            </a:xfrm>
            <a:custGeom>
              <a:avLst/>
              <a:gdLst/>
              <a:ahLst/>
              <a:cxnLst/>
              <a:rect l="l" t="t" r="r" b="b"/>
              <a:pathLst>
                <a:path w="1612" h="9811" extrusionOk="0">
                  <a:moveTo>
                    <a:pt x="1611" y="1"/>
                  </a:moveTo>
                  <a:cubicBezTo>
                    <a:pt x="1603" y="1"/>
                    <a:pt x="1544" y="121"/>
                    <a:pt x="1433" y="361"/>
                  </a:cubicBezTo>
                  <a:cubicBezTo>
                    <a:pt x="1572" y="142"/>
                    <a:pt x="1612" y="3"/>
                    <a:pt x="1612" y="3"/>
                  </a:cubicBezTo>
                  <a:cubicBezTo>
                    <a:pt x="1612" y="2"/>
                    <a:pt x="1611" y="1"/>
                    <a:pt x="1611" y="1"/>
                  </a:cubicBezTo>
                  <a:close/>
                  <a:moveTo>
                    <a:pt x="1433" y="361"/>
                  </a:moveTo>
                  <a:lnTo>
                    <a:pt x="1433" y="361"/>
                  </a:lnTo>
                  <a:cubicBezTo>
                    <a:pt x="1373" y="461"/>
                    <a:pt x="1274" y="580"/>
                    <a:pt x="1194" y="759"/>
                  </a:cubicBezTo>
                  <a:cubicBezTo>
                    <a:pt x="1114" y="938"/>
                    <a:pt x="1015" y="1097"/>
                    <a:pt x="915" y="1336"/>
                  </a:cubicBezTo>
                  <a:cubicBezTo>
                    <a:pt x="816" y="1535"/>
                    <a:pt x="717" y="1773"/>
                    <a:pt x="617" y="2032"/>
                  </a:cubicBezTo>
                  <a:cubicBezTo>
                    <a:pt x="518" y="2271"/>
                    <a:pt x="458" y="2549"/>
                    <a:pt x="358" y="2848"/>
                  </a:cubicBezTo>
                  <a:cubicBezTo>
                    <a:pt x="199" y="3444"/>
                    <a:pt x="80" y="4081"/>
                    <a:pt x="20" y="4797"/>
                  </a:cubicBezTo>
                  <a:cubicBezTo>
                    <a:pt x="0" y="5493"/>
                    <a:pt x="20" y="6170"/>
                    <a:pt x="100" y="6786"/>
                  </a:cubicBezTo>
                  <a:cubicBezTo>
                    <a:pt x="140" y="7125"/>
                    <a:pt x="179" y="7383"/>
                    <a:pt x="239" y="7662"/>
                  </a:cubicBezTo>
                  <a:cubicBezTo>
                    <a:pt x="299" y="7940"/>
                    <a:pt x="378" y="8179"/>
                    <a:pt x="438" y="8418"/>
                  </a:cubicBezTo>
                  <a:cubicBezTo>
                    <a:pt x="498" y="8636"/>
                    <a:pt x="577" y="8835"/>
                    <a:pt x="637" y="9014"/>
                  </a:cubicBezTo>
                  <a:cubicBezTo>
                    <a:pt x="697" y="9174"/>
                    <a:pt x="776" y="9333"/>
                    <a:pt x="816" y="9452"/>
                  </a:cubicBezTo>
                  <a:cubicBezTo>
                    <a:pt x="915" y="9671"/>
                    <a:pt x="995" y="9810"/>
                    <a:pt x="995" y="9810"/>
                  </a:cubicBezTo>
                  <a:lnTo>
                    <a:pt x="856" y="9432"/>
                  </a:lnTo>
                  <a:cubicBezTo>
                    <a:pt x="796" y="9313"/>
                    <a:pt x="717" y="9154"/>
                    <a:pt x="677" y="8975"/>
                  </a:cubicBezTo>
                  <a:cubicBezTo>
                    <a:pt x="597" y="8815"/>
                    <a:pt x="518" y="8617"/>
                    <a:pt x="478" y="8378"/>
                  </a:cubicBezTo>
                  <a:cubicBezTo>
                    <a:pt x="418" y="8179"/>
                    <a:pt x="358" y="7940"/>
                    <a:pt x="299" y="7662"/>
                  </a:cubicBezTo>
                  <a:cubicBezTo>
                    <a:pt x="219" y="7423"/>
                    <a:pt x="199" y="7125"/>
                    <a:pt x="160" y="6826"/>
                  </a:cubicBezTo>
                  <a:cubicBezTo>
                    <a:pt x="100" y="6190"/>
                    <a:pt x="60" y="5533"/>
                    <a:pt x="100" y="4837"/>
                  </a:cubicBezTo>
                  <a:cubicBezTo>
                    <a:pt x="160" y="4121"/>
                    <a:pt x="279" y="3464"/>
                    <a:pt x="418" y="2868"/>
                  </a:cubicBezTo>
                  <a:cubicBezTo>
                    <a:pt x="498" y="2569"/>
                    <a:pt x="577" y="2291"/>
                    <a:pt x="677" y="2052"/>
                  </a:cubicBezTo>
                  <a:cubicBezTo>
                    <a:pt x="736" y="1793"/>
                    <a:pt x="836" y="1575"/>
                    <a:pt x="935" y="1356"/>
                  </a:cubicBezTo>
                  <a:cubicBezTo>
                    <a:pt x="1035" y="1137"/>
                    <a:pt x="1134" y="958"/>
                    <a:pt x="1214" y="779"/>
                  </a:cubicBezTo>
                  <a:cubicBezTo>
                    <a:pt x="1293" y="600"/>
                    <a:pt x="1373" y="461"/>
                    <a:pt x="1433" y="36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871766" y="1570960"/>
              <a:ext cx="75959" cy="79894"/>
            </a:xfrm>
            <a:custGeom>
              <a:avLst/>
              <a:gdLst/>
              <a:ahLst/>
              <a:cxnLst/>
              <a:rect l="l" t="t" r="r" b="b"/>
              <a:pathLst>
                <a:path w="1911" h="2010" extrusionOk="0">
                  <a:moveTo>
                    <a:pt x="1890" y="0"/>
                  </a:moveTo>
                  <a:cubicBezTo>
                    <a:pt x="1871" y="0"/>
                    <a:pt x="1791" y="159"/>
                    <a:pt x="1672" y="438"/>
                  </a:cubicBezTo>
                  <a:cubicBezTo>
                    <a:pt x="1552" y="736"/>
                    <a:pt x="1393" y="1154"/>
                    <a:pt x="1234" y="1631"/>
                  </a:cubicBezTo>
                  <a:lnTo>
                    <a:pt x="1178" y="1784"/>
                  </a:lnTo>
                  <a:lnTo>
                    <a:pt x="1178" y="1784"/>
                  </a:lnTo>
                  <a:cubicBezTo>
                    <a:pt x="495" y="1357"/>
                    <a:pt x="73" y="913"/>
                    <a:pt x="7" y="913"/>
                  </a:cubicBezTo>
                  <a:cubicBezTo>
                    <a:pt x="4" y="913"/>
                    <a:pt x="2" y="914"/>
                    <a:pt x="1" y="915"/>
                  </a:cubicBezTo>
                  <a:cubicBezTo>
                    <a:pt x="1" y="915"/>
                    <a:pt x="100" y="1054"/>
                    <a:pt x="299" y="1253"/>
                  </a:cubicBezTo>
                  <a:cubicBezTo>
                    <a:pt x="498" y="1452"/>
                    <a:pt x="836" y="1731"/>
                    <a:pt x="1194" y="1950"/>
                  </a:cubicBezTo>
                  <a:lnTo>
                    <a:pt x="1274" y="2009"/>
                  </a:lnTo>
                  <a:lnTo>
                    <a:pt x="1294" y="1930"/>
                  </a:lnTo>
                  <a:lnTo>
                    <a:pt x="1373" y="1711"/>
                  </a:lnTo>
                  <a:lnTo>
                    <a:pt x="1771" y="517"/>
                  </a:lnTo>
                  <a:cubicBezTo>
                    <a:pt x="1871" y="199"/>
                    <a:pt x="1910" y="0"/>
                    <a:pt x="189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976147" y="1575690"/>
              <a:ext cx="85419" cy="86214"/>
            </a:xfrm>
            <a:custGeom>
              <a:avLst/>
              <a:gdLst/>
              <a:ahLst/>
              <a:cxnLst/>
              <a:rect l="l" t="t" r="r" b="b"/>
              <a:pathLst>
                <a:path w="2149" h="2169" extrusionOk="0">
                  <a:moveTo>
                    <a:pt x="0" y="0"/>
                  </a:moveTo>
                  <a:cubicBezTo>
                    <a:pt x="0" y="0"/>
                    <a:pt x="0" y="219"/>
                    <a:pt x="40" y="597"/>
                  </a:cubicBezTo>
                  <a:cubicBezTo>
                    <a:pt x="100" y="935"/>
                    <a:pt x="160" y="1473"/>
                    <a:pt x="239" y="2010"/>
                  </a:cubicBezTo>
                  <a:lnTo>
                    <a:pt x="239" y="2089"/>
                  </a:lnTo>
                  <a:lnTo>
                    <a:pt x="239" y="2169"/>
                  </a:lnTo>
                  <a:lnTo>
                    <a:pt x="319" y="2129"/>
                  </a:lnTo>
                  <a:cubicBezTo>
                    <a:pt x="836" y="1970"/>
                    <a:pt x="1313" y="1791"/>
                    <a:pt x="1632" y="1671"/>
                  </a:cubicBezTo>
                  <a:cubicBezTo>
                    <a:pt x="1950" y="1532"/>
                    <a:pt x="2149" y="1473"/>
                    <a:pt x="2149" y="1433"/>
                  </a:cubicBezTo>
                  <a:cubicBezTo>
                    <a:pt x="2149" y="1430"/>
                    <a:pt x="2145" y="1429"/>
                    <a:pt x="2138" y="1429"/>
                  </a:cubicBezTo>
                  <a:cubicBezTo>
                    <a:pt x="2091" y="1429"/>
                    <a:pt x="1887" y="1488"/>
                    <a:pt x="1592" y="1592"/>
                  </a:cubicBezTo>
                  <a:cubicBezTo>
                    <a:pt x="1270" y="1686"/>
                    <a:pt x="841" y="1817"/>
                    <a:pt x="338" y="1983"/>
                  </a:cubicBezTo>
                  <a:lnTo>
                    <a:pt x="338" y="1983"/>
                  </a:lnTo>
                  <a:cubicBezTo>
                    <a:pt x="259" y="1429"/>
                    <a:pt x="199" y="934"/>
                    <a:pt x="120" y="577"/>
                  </a:cubicBezTo>
                  <a:cubicBezTo>
                    <a:pt x="60" y="219"/>
                    <a:pt x="20" y="0"/>
                    <a:pt x="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133513" y="2231946"/>
              <a:ext cx="25320" cy="79139"/>
            </a:xfrm>
            <a:custGeom>
              <a:avLst/>
              <a:gdLst/>
              <a:ahLst/>
              <a:cxnLst/>
              <a:rect l="l" t="t" r="r" b="b"/>
              <a:pathLst>
                <a:path w="637" h="1991" extrusionOk="0">
                  <a:moveTo>
                    <a:pt x="62" y="1"/>
                  </a:moveTo>
                  <a:cubicBezTo>
                    <a:pt x="61" y="1"/>
                    <a:pt x="60" y="1"/>
                    <a:pt x="60" y="1"/>
                  </a:cubicBezTo>
                  <a:cubicBezTo>
                    <a:pt x="0" y="1"/>
                    <a:pt x="279" y="399"/>
                    <a:pt x="418" y="976"/>
                  </a:cubicBezTo>
                  <a:cubicBezTo>
                    <a:pt x="517" y="1513"/>
                    <a:pt x="358" y="1991"/>
                    <a:pt x="418" y="1991"/>
                  </a:cubicBezTo>
                  <a:cubicBezTo>
                    <a:pt x="438" y="1991"/>
                    <a:pt x="637" y="1533"/>
                    <a:pt x="537" y="936"/>
                  </a:cubicBezTo>
                  <a:cubicBezTo>
                    <a:pt x="440" y="355"/>
                    <a:pt x="98" y="1"/>
                    <a:pt x="62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195959" y="2106260"/>
              <a:ext cx="200093" cy="38278"/>
            </a:xfrm>
            <a:custGeom>
              <a:avLst/>
              <a:gdLst/>
              <a:ahLst/>
              <a:cxnLst/>
              <a:rect l="l" t="t" r="r" b="b"/>
              <a:pathLst>
                <a:path w="5034" h="963" extrusionOk="0">
                  <a:moveTo>
                    <a:pt x="5033" y="0"/>
                  </a:moveTo>
                  <a:cubicBezTo>
                    <a:pt x="4994" y="0"/>
                    <a:pt x="4735" y="60"/>
                    <a:pt x="4278" y="120"/>
                  </a:cubicBezTo>
                  <a:cubicBezTo>
                    <a:pt x="3840" y="219"/>
                    <a:pt x="3203" y="359"/>
                    <a:pt x="2507" y="478"/>
                  </a:cubicBezTo>
                  <a:cubicBezTo>
                    <a:pt x="1851" y="617"/>
                    <a:pt x="1194" y="717"/>
                    <a:pt x="757" y="796"/>
                  </a:cubicBezTo>
                  <a:cubicBezTo>
                    <a:pt x="279" y="876"/>
                    <a:pt x="1" y="916"/>
                    <a:pt x="1" y="955"/>
                  </a:cubicBezTo>
                  <a:cubicBezTo>
                    <a:pt x="1" y="960"/>
                    <a:pt x="19" y="963"/>
                    <a:pt x="54" y="963"/>
                  </a:cubicBezTo>
                  <a:cubicBezTo>
                    <a:pt x="160" y="963"/>
                    <a:pt x="413" y="940"/>
                    <a:pt x="757" y="896"/>
                  </a:cubicBezTo>
                  <a:cubicBezTo>
                    <a:pt x="1234" y="856"/>
                    <a:pt x="1851" y="756"/>
                    <a:pt x="2547" y="617"/>
                  </a:cubicBezTo>
                  <a:cubicBezTo>
                    <a:pt x="3243" y="478"/>
                    <a:pt x="3860" y="359"/>
                    <a:pt x="4297" y="219"/>
                  </a:cubicBezTo>
                  <a:cubicBezTo>
                    <a:pt x="4755" y="100"/>
                    <a:pt x="5033" y="20"/>
                    <a:pt x="5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4167499" y="1985661"/>
              <a:ext cx="205618" cy="55926"/>
            </a:xfrm>
            <a:custGeom>
              <a:avLst/>
              <a:gdLst/>
              <a:ahLst/>
              <a:cxnLst/>
              <a:rect l="l" t="t" r="r" b="b"/>
              <a:pathLst>
                <a:path w="5173" h="1407" extrusionOk="0">
                  <a:moveTo>
                    <a:pt x="5138" y="0"/>
                  </a:moveTo>
                  <a:cubicBezTo>
                    <a:pt x="5048" y="0"/>
                    <a:pt x="4790" y="72"/>
                    <a:pt x="4397" y="170"/>
                  </a:cubicBezTo>
                  <a:cubicBezTo>
                    <a:pt x="3939" y="309"/>
                    <a:pt x="3283" y="448"/>
                    <a:pt x="2567" y="627"/>
                  </a:cubicBezTo>
                  <a:cubicBezTo>
                    <a:pt x="1870" y="806"/>
                    <a:pt x="1214" y="966"/>
                    <a:pt x="756" y="1125"/>
                  </a:cubicBezTo>
                  <a:cubicBezTo>
                    <a:pt x="279" y="1264"/>
                    <a:pt x="0" y="1363"/>
                    <a:pt x="0" y="1403"/>
                  </a:cubicBezTo>
                  <a:cubicBezTo>
                    <a:pt x="3" y="1405"/>
                    <a:pt x="7" y="1406"/>
                    <a:pt x="15" y="1406"/>
                  </a:cubicBezTo>
                  <a:cubicBezTo>
                    <a:pt x="80" y="1406"/>
                    <a:pt x="348" y="1331"/>
                    <a:pt x="776" y="1224"/>
                  </a:cubicBezTo>
                  <a:cubicBezTo>
                    <a:pt x="1254" y="1105"/>
                    <a:pt x="1890" y="946"/>
                    <a:pt x="2606" y="767"/>
                  </a:cubicBezTo>
                  <a:cubicBezTo>
                    <a:pt x="3303" y="608"/>
                    <a:pt x="3959" y="429"/>
                    <a:pt x="4437" y="269"/>
                  </a:cubicBezTo>
                  <a:cubicBezTo>
                    <a:pt x="4894" y="130"/>
                    <a:pt x="5173" y="31"/>
                    <a:pt x="5173" y="11"/>
                  </a:cubicBezTo>
                  <a:cubicBezTo>
                    <a:pt x="5169" y="4"/>
                    <a:pt x="5157" y="0"/>
                    <a:pt x="5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4144564" y="1937048"/>
              <a:ext cx="68049" cy="299703"/>
            </a:xfrm>
            <a:custGeom>
              <a:avLst/>
              <a:gdLst/>
              <a:ahLst/>
              <a:cxnLst/>
              <a:rect l="l" t="t" r="r" b="b"/>
              <a:pathLst>
                <a:path w="1712" h="7540" extrusionOk="0">
                  <a:moveTo>
                    <a:pt x="1" y="0"/>
                  </a:moveTo>
                  <a:cubicBezTo>
                    <a:pt x="1" y="1"/>
                    <a:pt x="40" y="100"/>
                    <a:pt x="60" y="299"/>
                  </a:cubicBezTo>
                  <a:cubicBezTo>
                    <a:pt x="100" y="518"/>
                    <a:pt x="160" y="796"/>
                    <a:pt x="219" y="1114"/>
                  </a:cubicBezTo>
                  <a:cubicBezTo>
                    <a:pt x="359" y="1791"/>
                    <a:pt x="577" y="2746"/>
                    <a:pt x="796" y="3780"/>
                  </a:cubicBezTo>
                  <a:cubicBezTo>
                    <a:pt x="1055" y="4834"/>
                    <a:pt x="1254" y="5769"/>
                    <a:pt x="1413" y="6446"/>
                  </a:cubicBezTo>
                  <a:cubicBezTo>
                    <a:pt x="1493" y="6764"/>
                    <a:pt x="1572" y="7023"/>
                    <a:pt x="1612" y="7241"/>
                  </a:cubicBezTo>
                  <a:cubicBezTo>
                    <a:pt x="1672" y="7440"/>
                    <a:pt x="1711" y="7540"/>
                    <a:pt x="1711" y="7540"/>
                  </a:cubicBezTo>
                  <a:cubicBezTo>
                    <a:pt x="1711" y="7540"/>
                    <a:pt x="1711" y="7440"/>
                    <a:pt x="1672" y="7241"/>
                  </a:cubicBezTo>
                  <a:cubicBezTo>
                    <a:pt x="1612" y="7023"/>
                    <a:pt x="1572" y="6744"/>
                    <a:pt x="1493" y="6426"/>
                  </a:cubicBezTo>
                  <a:cubicBezTo>
                    <a:pt x="1373" y="5749"/>
                    <a:pt x="1154" y="4814"/>
                    <a:pt x="916" y="3760"/>
                  </a:cubicBezTo>
                  <a:cubicBezTo>
                    <a:pt x="677" y="2706"/>
                    <a:pt x="478" y="1771"/>
                    <a:pt x="299" y="1095"/>
                  </a:cubicBezTo>
                  <a:cubicBezTo>
                    <a:pt x="219" y="776"/>
                    <a:pt x="160" y="518"/>
                    <a:pt x="100" y="299"/>
                  </a:cubicBezTo>
                  <a:cubicBezTo>
                    <a:pt x="60" y="10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697029" y="1873649"/>
              <a:ext cx="665030" cy="18562"/>
            </a:xfrm>
            <a:custGeom>
              <a:avLst/>
              <a:gdLst/>
              <a:ahLst/>
              <a:cxnLst/>
              <a:rect l="l" t="t" r="r" b="b"/>
              <a:pathLst>
                <a:path w="16731" h="467" extrusionOk="0">
                  <a:moveTo>
                    <a:pt x="176" y="0"/>
                  </a:moveTo>
                  <a:cubicBezTo>
                    <a:pt x="61" y="0"/>
                    <a:pt x="0" y="1"/>
                    <a:pt x="0" y="4"/>
                  </a:cubicBezTo>
                  <a:cubicBezTo>
                    <a:pt x="0" y="64"/>
                    <a:pt x="3720" y="183"/>
                    <a:pt x="8355" y="302"/>
                  </a:cubicBezTo>
                  <a:cubicBezTo>
                    <a:pt x="12240" y="420"/>
                    <a:pt x="15518" y="466"/>
                    <a:pt x="16459" y="466"/>
                  </a:cubicBezTo>
                  <a:cubicBezTo>
                    <a:pt x="16636" y="466"/>
                    <a:pt x="16730" y="465"/>
                    <a:pt x="16730" y="462"/>
                  </a:cubicBezTo>
                  <a:cubicBezTo>
                    <a:pt x="16730" y="442"/>
                    <a:pt x="12970" y="302"/>
                    <a:pt x="8375" y="163"/>
                  </a:cubicBezTo>
                  <a:cubicBezTo>
                    <a:pt x="4346" y="59"/>
                    <a:pt x="969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739720" y="1721966"/>
              <a:ext cx="570946" cy="17768"/>
            </a:xfrm>
            <a:custGeom>
              <a:avLst/>
              <a:gdLst/>
              <a:ahLst/>
              <a:cxnLst/>
              <a:rect l="l" t="t" r="r" b="b"/>
              <a:pathLst>
                <a:path w="14364" h="447" extrusionOk="0">
                  <a:moveTo>
                    <a:pt x="13786" y="1"/>
                  </a:moveTo>
                  <a:cubicBezTo>
                    <a:pt x="13388" y="20"/>
                    <a:pt x="12891" y="40"/>
                    <a:pt x="12254" y="60"/>
                  </a:cubicBezTo>
                  <a:cubicBezTo>
                    <a:pt x="10961" y="120"/>
                    <a:pt x="9171" y="200"/>
                    <a:pt x="7182" y="239"/>
                  </a:cubicBezTo>
                  <a:cubicBezTo>
                    <a:pt x="5193" y="299"/>
                    <a:pt x="3402" y="319"/>
                    <a:pt x="2109" y="339"/>
                  </a:cubicBezTo>
                  <a:cubicBezTo>
                    <a:pt x="1453" y="379"/>
                    <a:pt x="936" y="379"/>
                    <a:pt x="558" y="379"/>
                  </a:cubicBezTo>
                  <a:lnTo>
                    <a:pt x="1" y="379"/>
                  </a:lnTo>
                  <a:cubicBezTo>
                    <a:pt x="1" y="398"/>
                    <a:pt x="40" y="398"/>
                    <a:pt x="140" y="398"/>
                  </a:cubicBezTo>
                  <a:cubicBezTo>
                    <a:pt x="259" y="418"/>
                    <a:pt x="398" y="418"/>
                    <a:pt x="558" y="418"/>
                  </a:cubicBezTo>
                  <a:cubicBezTo>
                    <a:pt x="936" y="438"/>
                    <a:pt x="1453" y="438"/>
                    <a:pt x="2109" y="438"/>
                  </a:cubicBezTo>
                  <a:cubicBezTo>
                    <a:pt x="2456" y="444"/>
                    <a:pt x="2838" y="446"/>
                    <a:pt x="3250" y="446"/>
                  </a:cubicBezTo>
                  <a:cubicBezTo>
                    <a:pt x="4376" y="446"/>
                    <a:pt x="5726" y="428"/>
                    <a:pt x="7182" y="398"/>
                  </a:cubicBezTo>
                  <a:cubicBezTo>
                    <a:pt x="9171" y="339"/>
                    <a:pt x="10961" y="239"/>
                    <a:pt x="12254" y="180"/>
                  </a:cubicBezTo>
                  <a:cubicBezTo>
                    <a:pt x="12891" y="140"/>
                    <a:pt x="13428" y="100"/>
                    <a:pt x="13786" y="80"/>
                  </a:cubicBezTo>
                  <a:cubicBezTo>
                    <a:pt x="13965" y="80"/>
                    <a:pt x="14124" y="40"/>
                    <a:pt x="14224" y="40"/>
                  </a:cubicBezTo>
                  <a:cubicBezTo>
                    <a:pt x="14323" y="20"/>
                    <a:pt x="14363" y="20"/>
                    <a:pt x="14363" y="20"/>
                  </a:cubicBezTo>
                  <a:cubicBezTo>
                    <a:pt x="14363" y="20"/>
                    <a:pt x="14323" y="20"/>
                    <a:pt x="14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598174" y="1551960"/>
              <a:ext cx="158199" cy="178748"/>
            </a:xfrm>
            <a:custGeom>
              <a:avLst/>
              <a:gdLst/>
              <a:ahLst/>
              <a:cxnLst/>
              <a:rect l="l" t="t" r="r" b="b"/>
              <a:pathLst>
                <a:path w="3980" h="4497" extrusionOk="0">
                  <a:moveTo>
                    <a:pt x="3958" y="0"/>
                  </a:moveTo>
                  <a:cubicBezTo>
                    <a:pt x="3902" y="0"/>
                    <a:pt x="2994" y="988"/>
                    <a:pt x="1930" y="2209"/>
                  </a:cubicBezTo>
                  <a:cubicBezTo>
                    <a:pt x="836" y="3462"/>
                    <a:pt x="1" y="4477"/>
                    <a:pt x="21" y="4496"/>
                  </a:cubicBezTo>
                  <a:cubicBezTo>
                    <a:pt x="21" y="4497"/>
                    <a:pt x="21" y="4497"/>
                    <a:pt x="21" y="4497"/>
                  </a:cubicBezTo>
                  <a:cubicBezTo>
                    <a:pt x="58" y="4497"/>
                    <a:pt x="946" y="3510"/>
                    <a:pt x="2030" y="2288"/>
                  </a:cubicBezTo>
                  <a:cubicBezTo>
                    <a:pt x="3124" y="1035"/>
                    <a:pt x="3979" y="21"/>
                    <a:pt x="3959" y="1"/>
                  </a:cubicBezTo>
                  <a:cubicBezTo>
                    <a:pt x="3959" y="0"/>
                    <a:pt x="3959" y="0"/>
                    <a:pt x="3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704144" y="2033320"/>
              <a:ext cx="452297" cy="44558"/>
            </a:xfrm>
            <a:custGeom>
              <a:avLst/>
              <a:gdLst/>
              <a:ahLst/>
              <a:cxnLst/>
              <a:rect l="l" t="t" r="r" b="b"/>
              <a:pathLst>
                <a:path w="11379" h="1121" extrusionOk="0">
                  <a:moveTo>
                    <a:pt x="41" y="1"/>
                  </a:moveTo>
                  <a:cubicBezTo>
                    <a:pt x="14" y="1"/>
                    <a:pt x="0" y="2"/>
                    <a:pt x="0" y="5"/>
                  </a:cubicBezTo>
                  <a:cubicBezTo>
                    <a:pt x="0" y="25"/>
                    <a:pt x="2527" y="304"/>
                    <a:pt x="5690" y="622"/>
                  </a:cubicBezTo>
                  <a:cubicBezTo>
                    <a:pt x="8681" y="908"/>
                    <a:pt x="11161" y="1121"/>
                    <a:pt x="11365" y="1121"/>
                  </a:cubicBezTo>
                  <a:cubicBezTo>
                    <a:pt x="11374" y="1121"/>
                    <a:pt x="11379" y="1120"/>
                    <a:pt x="11379" y="1119"/>
                  </a:cubicBezTo>
                  <a:cubicBezTo>
                    <a:pt x="11379" y="1060"/>
                    <a:pt x="8853" y="801"/>
                    <a:pt x="5690" y="503"/>
                  </a:cubicBezTo>
                  <a:cubicBezTo>
                    <a:pt x="2778" y="226"/>
                    <a:pt x="378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720760" y="2204003"/>
              <a:ext cx="440452" cy="10494"/>
            </a:xfrm>
            <a:custGeom>
              <a:avLst/>
              <a:gdLst/>
              <a:ahLst/>
              <a:cxnLst/>
              <a:rect l="l" t="t" r="r" b="b"/>
              <a:pathLst>
                <a:path w="11081" h="264" extrusionOk="0">
                  <a:moveTo>
                    <a:pt x="519" y="0"/>
                  </a:moveTo>
                  <a:cubicBezTo>
                    <a:pt x="199" y="0"/>
                    <a:pt x="20" y="3"/>
                    <a:pt x="20" y="8"/>
                  </a:cubicBezTo>
                  <a:cubicBezTo>
                    <a:pt x="0" y="48"/>
                    <a:pt x="2487" y="128"/>
                    <a:pt x="5550" y="207"/>
                  </a:cubicBezTo>
                  <a:cubicBezTo>
                    <a:pt x="7702" y="235"/>
                    <a:pt x="9576" y="263"/>
                    <a:pt x="10489" y="263"/>
                  </a:cubicBezTo>
                  <a:cubicBezTo>
                    <a:pt x="10867" y="263"/>
                    <a:pt x="11080" y="259"/>
                    <a:pt x="11080" y="247"/>
                  </a:cubicBezTo>
                  <a:cubicBezTo>
                    <a:pt x="11080" y="227"/>
                    <a:pt x="8634" y="128"/>
                    <a:pt x="5570" y="48"/>
                  </a:cubicBezTo>
                  <a:cubicBezTo>
                    <a:pt x="3327" y="19"/>
                    <a:pt x="1394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863061" y="1601765"/>
              <a:ext cx="98099" cy="709310"/>
            </a:xfrm>
            <a:custGeom>
              <a:avLst/>
              <a:gdLst/>
              <a:ahLst/>
              <a:cxnLst/>
              <a:rect l="l" t="t" r="r" b="b"/>
              <a:pathLst>
                <a:path w="2468" h="17845" extrusionOk="0">
                  <a:moveTo>
                    <a:pt x="2468" y="1"/>
                  </a:moveTo>
                  <a:cubicBezTo>
                    <a:pt x="2467" y="1"/>
                    <a:pt x="2448" y="61"/>
                    <a:pt x="2388" y="180"/>
                  </a:cubicBezTo>
                  <a:cubicBezTo>
                    <a:pt x="2328" y="319"/>
                    <a:pt x="2288" y="478"/>
                    <a:pt x="2209" y="677"/>
                  </a:cubicBezTo>
                  <a:cubicBezTo>
                    <a:pt x="2090" y="1115"/>
                    <a:pt x="1891" y="1751"/>
                    <a:pt x="1712" y="2547"/>
                  </a:cubicBezTo>
                  <a:cubicBezTo>
                    <a:pt x="1314" y="4139"/>
                    <a:pt x="1035" y="6386"/>
                    <a:pt x="797" y="8873"/>
                  </a:cubicBezTo>
                  <a:cubicBezTo>
                    <a:pt x="677" y="10087"/>
                    <a:pt x="538" y="11280"/>
                    <a:pt x="419" y="12354"/>
                  </a:cubicBezTo>
                  <a:cubicBezTo>
                    <a:pt x="339" y="12871"/>
                    <a:pt x="279" y="13389"/>
                    <a:pt x="220" y="13866"/>
                  </a:cubicBezTo>
                  <a:cubicBezTo>
                    <a:pt x="180" y="14363"/>
                    <a:pt x="120" y="14801"/>
                    <a:pt x="100" y="15199"/>
                  </a:cubicBezTo>
                  <a:cubicBezTo>
                    <a:pt x="21" y="16015"/>
                    <a:pt x="1" y="16691"/>
                    <a:pt x="1" y="17148"/>
                  </a:cubicBezTo>
                  <a:lnTo>
                    <a:pt x="1" y="17666"/>
                  </a:lnTo>
                  <a:lnTo>
                    <a:pt x="1" y="17845"/>
                  </a:lnTo>
                  <a:cubicBezTo>
                    <a:pt x="1" y="17845"/>
                    <a:pt x="21" y="17765"/>
                    <a:pt x="80" y="17646"/>
                  </a:cubicBezTo>
                  <a:cubicBezTo>
                    <a:pt x="80" y="17507"/>
                    <a:pt x="100" y="17347"/>
                    <a:pt x="100" y="17109"/>
                  </a:cubicBezTo>
                  <a:cubicBezTo>
                    <a:pt x="120" y="16651"/>
                    <a:pt x="160" y="15995"/>
                    <a:pt x="220" y="15179"/>
                  </a:cubicBezTo>
                  <a:cubicBezTo>
                    <a:pt x="240" y="14781"/>
                    <a:pt x="299" y="14344"/>
                    <a:pt x="339" y="13866"/>
                  </a:cubicBezTo>
                  <a:cubicBezTo>
                    <a:pt x="399" y="13389"/>
                    <a:pt x="478" y="12891"/>
                    <a:pt x="538" y="12354"/>
                  </a:cubicBezTo>
                  <a:cubicBezTo>
                    <a:pt x="677" y="11280"/>
                    <a:pt x="797" y="10106"/>
                    <a:pt x="916" y="8873"/>
                  </a:cubicBezTo>
                  <a:cubicBezTo>
                    <a:pt x="1174" y="6386"/>
                    <a:pt x="1433" y="4139"/>
                    <a:pt x="1791" y="2547"/>
                  </a:cubicBezTo>
                  <a:cubicBezTo>
                    <a:pt x="1970" y="1751"/>
                    <a:pt x="2149" y="1135"/>
                    <a:pt x="2269" y="677"/>
                  </a:cubicBezTo>
                  <a:cubicBezTo>
                    <a:pt x="2328" y="478"/>
                    <a:pt x="2368" y="319"/>
                    <a:pt x="2408" y="180"/>
                  </a:cubicBezTo>
                  <a:cubicBezTo>
                    <a:pt x="2467" y="81"/>
                    <a:pt x="2468" y="1"/>
                    <a:pt x="246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4022812" y="1873808"/>
              <a:ext cx="108354" cy="27705"/>
            </a:xfrm>
            <a:custGeom>
              <a:avLst/>
              <a:gdLst/>
              <a:ahLst/>
              <a:cxnLst/>
              <a:rect l="l" t="t" r="r" b="b"/>
              <a:pathLst>
                <a:path w="2726" h="697" extrusionOk="0">
                  <a:moveTo>
                    <a:pt x="0" y="0"/>
                  </a:moveTo>
                  <a:lnTo>
                    <a:pt x="0" y="696"/>
                  </a:lnTo>
                  <a:lnTo>
                    <a:pt x="2725" y="696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4100283" y="1959189"/>
              <a:ext cx="75959" cy="245963"/>
            </a:xfrm>
            <a:custGeom>
              <a:avLst/>
              <a:gdLst/>
              <a:ahLst/>
              <a:cxnLst/>
              <a:rect l="l" t="t" r="r" b="b"/>
              <a:pathLst>
                <a:path w="1911" h="6188" extrusionOk="0">
                  <a:moveTo>
                    <a:pt x="1214" y="0"/>
                  </a:moveTo>
                  <a:cubicBezTo>
                    <a:pt x="1" y="1831"/>
                    <a:pt x="80" y="4417"/>
                    <a:pt x="1413" y="6187"/>
                  </a:cubicBezTo>
                  <a:cubicBezTo>
                    <a:pt x="1592" y="5013"/>
                    <a:pt x="1771" y="3860"/>
                    <a:pt x="1910" y="2706"/>
                  </a:cubicBezTo>
                  <a:lnTo>
                    <a:pt x="1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4030722" y="1226535"/>
              <a:ext cx="160544" cy="591138"/>
            </a:xfrm>
            <a:custGeom>
              <a:avLst/>
              <a:gdLst/>
              <a:ahLst/>
              <a:cxnLst/>
              <a:rect l="l" t="t" r="r" b="b"/>
              <a:pathLst>
                <a:path w="4039" h="14872" extrusionOk="0">
                  <a:moveTo>
                    <a:pt x="2729" y="1"/>
                  </a:moveTo>
                  <a:cubicBezTo>
                    <a:pt x="2351" y="1"/>
                    <a:pt x="1965" y="224"/>
                    <a:pt x="1850" y="569"/>
                  </a:cubicBezTo>
                  <a:lnTo>
                    <a:pt x="1373" y="1066"/>
                  </a:lnTo>
                  <a:cubicBezTo>
                    <a:pt x="1691" y="1723"/>
                    <a:pt x="1552" y="2518"/>
                    <a:pt x="1293" y="3214"/>
                  </a:cubicBezTo>
                  <a:cubicBezTo>
                    <a:pt x="1074" y="3911"/>
                    <a:pt x="776" y="4607"/>
                    <a:pt x="836" y="5323"/>
                  </a:cubicBezTo>
                  <a:cubicBezTo>
                    <a:pt x="875" y="5999"/>
                    <a:pt x="1253" y="6616"/>
                    <a:pt x="1293" y="7292"/>
                  </a:cubicBezTo>
                  <a:cubicBezTo>
                    <a:pt x="1412" y="8426"/>
                    <a:pt x="676" y="9461"/>
                    <a:pt x="378" y="10555"/>
                  </a:cubicBezTo>
                  <a:cubicBezTo>
                    <a:pt x="0" y="11967"/>
                    <a:pt x="378" y="13559"/>
                    <a:pt x="1353" y="14653"/>
                  </a:cubicBezTo>
                  <a:cubicBezTo>
                    <a:pt x="1452" y="14752"/>
                    <a:pt x="1572" y="14872"/>
                    <a:pt x="1731" y="14872"/>
                  </a:cubicBezTo>
                  <a:cubicBezTo>
                    <a:pt x="1910" y="14872"/>
                    <a:pt x="2029" y="14693"/>
                    <a:pt x="2069" y="14533"/>
                  </a:cubicBezTo>
                  <a:cubicBezTo>
                    <a:pt x="2089" y="14354"/>
                    <a:pt x="2069" y="14175"/>
                    <a:pt x="2069" y="13996"/>
                  </a:cubicBezTo>
                  <a:cubicBezTo>
                    <a:pt x="1930" y="12385"/>
                    <a:pt x="3501" y="11072"/>
                    <a:pt x="3740" y="9461"/>
                  </a:cubicBezTo>
                  <a:cubicBezTo>
                    <a:pt x="3899" y="8406"/>
                    <a:pt x="3441" y="7372"/>
                    <a:pt x="3402" y="6298"/>
                  </a:cubicBezTo>
                  <a:cubicBezTo>
                    <a:pt x="3322" y="4945"/>
                    <a:pt x="3819" y="3652"/>
                    <a:pt x="3959" y="2339"/>
                  </a:cubicBezTo>
                  <a:cubicBezTo>
                    <a:pt x="4018" y="1902"/>
                    <a:pt x="4038" y="1424"/>
                    <a:pt x="3899" y="967"/>
                  </a:cubicBezTo>
                  <a:cubicBezTo>
                    <a:pt x="3740" y="549"/>
                    <a:pt x="3422" y="151"/>
                    <a:pt x="2964" y="32"/>
                  </a:cubicBezTo>
                  <a:cubicBezTo>
                    <a:pt x="2888" y="11"/>
                    <a:pt x="2809" y="1"/>
                    <a:pt x="27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437423" y="1062172"/>
              <a:ext cx="555881" cy="963103"/>
            </a:xfrm>
            <a:custGeom>
              <a:avLst/>
              <a:gdLst/>
              <a:ahLst/>
              <a:cxnLst/>
              <a:rect l="l" t="t" r="r" b="b"/>
              <a:pathLst>
                <a:path w="13985" h="24230" extrusionOk="0">
                  <a:moveTo>
                    <a:pt x="9069" y="0"/>
                  </a:moveTo>
                  <a:cubicBezTo>
                    <a:pt x="8681" y="0"/>
                    <a:pt x="8499" y="2390"/>
                    <a:pt x="8057" y="2774"/>
                  </a:cubicBezTo>
                  <a:cubicBezTo>
                    <a:pt x="8022" y="2806"/>
                    <a:pt x="7995" y="2820"/>
                    <a:pt x="7974" y="2820"/>
                  </a:cubicBezTo>
                  <a:cubicBezTo>
                    <a:pt x="7729" y="2820"/>
                    <a:pt x="8324" y="852"/>
                    <a:pt x="7957" y="705"/>
                  </a:cubicBezTo>
                  <a:cubicBezTo>
                    <a:pt x="7934" y="699"/>
                    <a:pt x="7912" y="692"/>
                    <a:pt x="7889" y="692"/>
                  </a:cubicBezTo>
                  <a:cubicBezTo>
                    <a:pt x="7774" y="692"/>
                    <a:pt x="7656" y="858"/>
                    <a:pt x="7440" y="2018"/>
                  </a:cubicBezTo>
                  <a:cubicBezTo>
                    <a:pt x="7321" y="2695"/>
                    <a:pt x="7201" y="5062"/>
                    <a:pt x="7201" y="5062"/>
                  </a:cubicBezTo>
                  <a:lnTo>
                    <a:pt x="5968" y="7469"/>
                  </a:lnTo>
                  <a:lnTo>
                    <a:pt x="6008" y="7489"/>
                  </a:lnTo>
                  <a:lnTo>
                    <a:pt x="975" y="18092"/>
                  </a:lnTo>
                  <a:cubicBezTo>
                    <a:pt x="0" y="20618"/>
                    <a:pt x="1572" y="22687"/>
                    <a:pt x="3163" y="23602"/>
                  </a:cubicBezTo>
                  <a:cubicBezTo>
                    <a:pt x="3867" y="24020"/>
                    <a:pt x="4653" y="24230"/>
                    <a:pt x="5438" y="24230"/>
                  </a:cubicBezTo>
                  <a:cubicBezTo>
                    <a:pt x="6295" y="24230"/>
                    <a:pt x="7150" y="23981"/>
                    <a:pt x="7898" y="23482"/>
                  </a:cubicBezTo>
                  <a:lnTo>
                    <a:pt x="13985" y="19424"/>
                  </a:lnTo>
                  <a:lnTo>
                    <a:pt x="11379" y="15147"/>
                  </a:lnTo>
                  <a:lnTo>
                    <a:pt x="6107" y="18489"/>
                  </a:lnTo>
                  <a:lnTo>
                    <a:pt x="9827" y="8265"/>
                  </a:lnTo>
                  <a:lnTo>
                    <a:pt x="10842" y="6255"/>
                  </a:lnTo>
                  <a:cubicBezTo>
                    <a:pt x="10981" y="6076"/>
                    <a:pt x="11140" y="5877"/>
                    <a:pt x="11339" y="5659"/>
                  </a:cubicBezTo>
                  <a:cubicBezTo>
                    <a:pt x="11518" y="5460"/>
                    <a:pt x="11717" y="5301"/>
                    <a:pt x="11936" y="5181"/>
                  </a:cubicBezTo>
                  <a:cubicBezTo>
                    <a:pt x="12214" y="5022"/>
                    <a:pt x="12592" y="4863"/>
                    <a:pt x="12831" y="4843"/>
                  </a:cubicBezTo>
                  <a:cubicBezTo>
                    <a:pt x="13129" y="4783"/>
                    <a:pt x="13209" y="4405"/>
                    <a:pt x="12990" y="4286"/>
                  </a:cubicBezTo>
                  <a:cubicBezTo>
                    <a:pt x="12937" y="4257"/>
                    <a:pt x="12846" y="4241"/>
                    <a:pt x="12727" y="4241"/>
                  </a:cubicBezTo>
                  <a:cubicBezTo>
                    <a:pt x="12364" y="4241"/>
                    <a:pt x="11741" y="4393"/>
                    <a:pt x="11140" y="4783"/>
                  </a:cubicBezTo>
                  <a:cubicBezTo>
                    <a:pt x="11020" y="4861"/>
                    <a:pt x="10929" y="4895"/>
                    <a:pt x="10861" y="4895"/>
                  </a:cubicBezTo>
                  <a:cubicBezTo>
                    <a:pt x="10476" y="4895"/>
                    <a:pt x="10829" y="3810"/>
                    <a:pt x="10981" y="3371"/>
                  </a:cubicBezTo>
                  <a:cubicBezTo>
                    <a:pt x="11120" y="2834"/>
                    <a:pt x="11538" y="1223"/>
                    <a:pt x="11419" y="1043"/>
                  </a:cubicBezTo>
                  <a:cubicBezTo>
                    <a:pt x="11360" y="965"/>
                    <a:pt x="11287" y="926"/>
                    <a:pt x="11210" y="926"/>
                  </a:cubicBezTo>
                  <a:cubicBezTo>
                    <a:pt x="11053" y="926"/>
                    <a:pt x="10882" y="1093"/>
                    <a:pt x="10802" y="1441"/>
                  </a:cubicBezTo>
                  <a:cubicBezTo>
                    <a:pt x="10648" y="1962"/>
                    <a:pt x="10139" y="3415"/>
                    <a:pt x="9854" y="3415"/>
                  </a:cubicBezTo>
                  <a:cubicBezTo>
                    <a:pt x="9845" y="3415"/>
                    <a:pt x="9836" y="3414"/>
                    <a:pt x="9827" y="3411"/>
                  </a:cubicBezTo>
                  <a:cubicBezTo>
                    <a:pt x="9549" y="3311"/>
                    <a:pt x="10404" y="685"/>
                    <a:pt x="10404" y="685"/>
                  </a:cubicBezTo>
                  <a:cubicBezTo>
                    <a:pt x="10404" y="685"/>
                    <a:pt x="10683" y="148"/>
                    <a:pt x="10344" y="29"/>
                  </a:cubicBezTo>
                  <a:cubicBezTo>
                    <a:pt x="10325" y="21"/>
                    <a:pt x="10305" y="17"/>
                    <a:pt x="10285" y="17"/>
                  </a:cubicBezTo>
                  <a:cubicBezTo>
                    <a:pt x="9757" y="17"/>
                    <a:pt x="9109" y="2684"/>
                    <a:pt x="9051" y="2933"/>
                  </a:cubicBezTo>
                  <a:cubicBezTo>
                    <a:pt x="9036" y="3011"/>
                    <a:pt x="8981" y="3043"/>
                    <a:pt x="8925" y="3043"/>
                  </a:cubicBezTo>
                  <a:cubicBezTo>
                    <a:pt x="8837" y="3043"/>
                    <a:pt x="8744" y="2963"/>
                    <a:pt x="8793" y="2854"/>
                  </a:cubicBezTo>
                  <a:cubicBezTo>
                    <a:pt x="8833" y="2655"/>
                    <a:pt x="9688" y="228"/>
                    <a:pt x="9111" y="9"/>
                  </a:cubicBezTo>
                  <a:cubicBezTo>
                    <a:pt x="9097" y="3"/>
                    <a:pt x="9083" y="0"/>
                    <a:pt x="9069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846997" y="4313921"/>
              <a:ext cx="355867" cy="294217"/>
            </a:xfrm>
            <a:custGeom>
              <a:avLst/>
              <a:gdLst/>
              <a:ahLst/>
              <a:cxnLst/>
              <a:rect l="l" t="t" r="r" b="b"/>
              <a:pathLst>
                <a:path w="8953" h="7402" extrusionOk="0">
                  <a:moveTo>
                    <a:pt x="8833" y="1"/>
                  </a:moveTo>
                  <a:lnTo>
                    <a:pt x="4357" y="120"/>
                  </a:lnTo>
                  <a:lnTo>
                    <a:pt x="4616" y="4716"/>
                  </a:lnTo>
                  <a:cubicBezTo>
                    <a:pt x="4616" y="4716"/>
                    <a:pt x="21" y="6526"/>
                    <a:pt x="1" y="7401"/>
                  </a:cubicBezTo>
                  <a:lnTo>
                    <a:pt x="8952" y="7341"/>
                  </a:lnTo>
                  <a:lnTo>
                    <a:pt x="8833" y="1"/>
                  </a:ln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3121384" y="4484524"/>
              <a:ext cx="30090" cy="28023"/>
            </a:xfrm>
            <a:custGeom>
              <a:avLst/>
              <a:gdLst/>
              <a:ahLst/>
              <a:cxnLst/>
              <a:rect l="l" t="t" r="r" b="b"/>
              <a:pathLst>
                <a:path w="757" h="705" extrusionOk="0">
                  <a:moveTo>
                    <a:pt x="394" y="1"/>
                  </a:moveTo>
                  <a:cubicBezTo>
                    <a:pt x="257" y="1"/>
                    <a:pt x="91" y="104"/>
                    <a:pt x="60" y="245"/>
                  </a:cubicBezTo>
                  <a:cubicBezTo>
                    <a:pt x="0" y="424"/>
                    <a:pt x="160" y="642"/>
                    <a:pt x="339" y="702"/>
                  </a:cubicBezTo>
                  <a:cubicBezTo>
                    <a:pt x="350" y="703"/>
                    <a:pt x="362" y="704"/>
                    <a:pt x="374" y="704"/>
                  </a:cubicBezTo>
                  <a:cubicBezTo>
                    <a:pt x="526" y="704"/>
                    <a:pt x="700" y="590"/>
                    <a:pt x="736" y="424"/>
                  </a:cubicBezTo>
                  <a:cubicBezTo>
                    <a:pt x="756" y="225"/>
                    <a:pt x="637" y="46"/>
                    <a:pt x="458" y="6"/>
                  </a:cubicBezTo>
                  <a:lnTo>
                    <a:pt x="458" y="6"/>
                  </a:lnTo>
                  <a:lnTo>
                    <a:pt x="481" y="17"/>
                  </a:lnTo>
                  <a:lnTo>
                    <a:pt x="481" y="17"/>
                  </a:lnTo>
                  <a:cubicBezTo>
                    <a:pt x="455" y="6"/>
                    <a:pt x="42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2843856" y="4576463"/>
              <a:ext cx="358212" cy="31679"/>
            </a:xfrm>
            <a:custGeom>
              <a:avLst/>
              <a:gdLst/>
              <a:ahLst/>
              <a:cxnLst/>
              <a:rect l="l" t="t" r="r" b="b"/>
              <a:pathLst>
                <a:path w="9012" h="797" extrusionOk="0">
                  <a:moveTo>
                    <a:pt x="9012" y="0"/>
                  </a:moveTo>
                  <a:lnTo>
                    <a:pt x="398" y="319"/>
                  </a:lnTo>
                  <a:cubicBezTo>
                    <a:pt x="398" y="319"/>
                    <a:pt x="0" y="498"/>
                    <a:pt x="60" y="796"/>
                  </a:cubicBezTo>
                  <a:lnTo>
                    <a:pt x="9012" y="736"/>
                  </a:lnTo>
                  <a:lnTo>
                    <a:pt x="9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3024118" y="4498476"/>
              <a:ext cx="34820" cy="21941"/>
            </a:xfrm>
            <a:custGeom>
              <a:avLst/>
              <a:gdLst/>
              <a:ahLst/>
              <a:cxnLst/>
              <a:rect l="l" t="t" r="r" b="b"/>
              <a:pathLst>
                <a:path w="876" h="552" extrusionOk="0">
                  <a:moveTo>
                    <a:pt x="149" y="0"/>
                  </a:moveTo>
                  <a:cubicBezTo>
                    <a:pt x="59" y="0"/>
                    <a:pt x="1" y="24"/>
                    <a:pt x="1" y="53"/>
                  </a:cubicBezTo>
                  <a:cubicBezTo>
                    <a:pt x="1" y="92"/>
                    <a:pt x="219" y="92"/>
                    <a:pt x="438" y="232"/>
                  </a:cubicBezTo>
                  <a:cubicBezTo>
                    <a:pt x="666" y="364"/>
                    <a:pt x="785" y="551"/>
                    <a:pt x="813" y="551"/>
                  </a:cubicBezTo>
                  <a:cubicBezTo>
                    <a:pt x="814" y="551"/>
                    <a:pt x="815" y="551"/>
                    <a:pt x="816" y="550"/>
                  </a:cubicBezTo>
                  <a:cubicBezTo>
                    <a:pt x="876" y="550"/>
                    <a:pt x="796" y="271"/>
                    <a:pt x="518" y="112"/>
                  </a:cubicBezTo>
                  <a:cubicBezTo>
                    <a:pt x="383" y="29"/>
                    <a:pt x="247" y="0"/>
                    <a:pt x="149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2986953" y="4515568"/>
              <a:ext cx="26154" cy="26910"/>
            </a:xfrm>
            <a:custGeom>
              <a:avLst/>
              <a:gdLst/>
              <a:ahLst/>
              <a:cxnLst/>
              <a:rect l="l" t="t" r="r" b="b"/>
              <a:pathLst>
                <a:path w="658" h="677" extrusionOk="0">
                  <a:moveTo>
                    <a:pt x="58" y="1"/>
                  </a:moveTo>
                  <a:cubicBezTo>
                    <a:pt x="22" y="1"/>
                    <a:pt x="1" y="9"/>
                    <a:pt x="1" y="20"/>
                  </a:cubicBezTo>
                  <a:cubicBezTo>
                    <a:pt x="1" y="60"/>
                    <a:pt x="180" y="140"/>
                    <a:pt x="339" y="319"/>
                  </a:cubicBezTo>
                  <a:cubicBezTo>
                    <a:pt x="478" y="478"/>
                    <a:pt x="538" y="677"/>
                    <a:pt x="578" y="677"/>
                  </a:cubicBezTo>
                  <a:cubicBezTo>
                    <a:pt x="637" y="677"/>
                    <a:pt x="657" y="438"/>
                    <a:pt x="458" y="219"/>
                  </a:cubicBezTo>
                  <a:cubicBezTo>
                    <a:pt x="317" y="50"/>
                    <a:pt x="146" y="1"/>
                    <a:pt x="5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2952172" y="4531785"/>
              <a:ext cx="19795" cy="29692"/>
            </a:xfrm>
            <a:custGeom>
              <a:avLst/>
              <a:gdLst/>
              <a:ahLst/>
              <a:cxnLst/>
              <a:rect l="l" t="t" r="r" b="b"/>
              <a:pathLst>
                <a:path w="498" h="747" extrusionOk="0">
                  <a:moveTo>
                    <a:pt x="43" y="1"/>
                  </a:moveTo>
                  <a:cubicBezTo>
                    <a:pt x="31" y="1"/>
                    <a:pt x="24" y="4"/>
                    <a:pt x="20" y="10"/>
                  </a:cubicBezTo>
                  <a:cubicBezTo>
                    <a:pt x="0" y="30"/>
                    <a:pt x="120" y="169"/>
                    <a:pt x="219" y="349"/>
                  </a:cubicBezTo>
                  <a:cubicBezTo>
                    <a:pt x="319" y="567"/>
                    <a:pt x="339" y="746"/>
                    <a:pt x="378" y="746"/>
                  </a:cubicBezTo>
                  <a:cubicBezTo>
                    <a:pt x="438" y="746"/>
                    <a:pt x="498" y="547"/>
                    <a:pt x="359" y="309"/>
                  </a:cubicBezTo>
                  <a:cubicBezTo>
                    <a:pt x="258" y="92"/>
                    <a:pt x="102" y="1"/>
                    <a:pt x="43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3025708" y="4450737"/>
              <a:ext cx="39589" cy="8109"/>
            </a:xfrm>
            <a:custGeom>
              <a:avLst/>
              <a:gdLst/>
              <a:ahLst/>
              <a:cxnLst/>
              <a:rect l="l" t="t" r="r" b="b"/>
              <a:pathLst>
                <a:path w="996" h="204" extrusionOk="0">
                  <a:moveTo>
                    <a:pt x="538" y="0"/>
                  </a:moveTo>
                  <a:cubicBezTo>
                    <a:pt x="199" y="0"/>
                    <a:pt x="0" y="160"/>
                    <a:pt x="20" y="179"/>
                  </a:cubicBezTo>
                  <a:cubicBezTo>
                    <a:pt x="30" y="189"/>
                    <a:pt x="50" y="193"/>
                    <a:pt x="78" y="193"/>
                  </a:cubicBezTo>
                  <a:cubicBezTo>
                    <a:pt x="162" y="193"/>
                    <a:pt x="319" y="160"/>
                    <a:pt x="498" y="160"/>
                  </a:cubicBezTo>
                  <a:cubicBezTo>
                    <a:pt x="719" y="160"/>
                    <a:pt x="897" y="203"/>
                    <a:pt x="956" y="203"/>
                  </a:cubicBezTo>
                  <a:cubicBezTo>
                    <a:pt x="966" y="203"/>
                    <a:pt x="972" y="202"/>
                    <a:pt x="975" y="199"/>
                  </a:cubicBezTo>
                  <a:cubicBezTo>
                    <a:pt x="995" y="179"/>
                    <a:pt x="796" y="0"/>
                    <a:pt x="53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3024913" y="4392226"/>
              <a:ext cx="54614" cy="30964"/>
            </a:xfrm>
            <a:custGeom>
              <a:avLst/>
              <a:gdLst/>
              <a:ahLst/>
              <a:cxnLst/>
              <a:rect l="l" t="t" r="r" b="b"/>
              <a:pathLst>
                <a:path w="1374" h="779" extrusionOk="0">
                  <a:moveTo>
                    <a:pt x="1124" y="164"/>
                  </a:moveTo>
                  <a:cubicBezTo>
                    <a:pt x="1159" y="164"/>
                    <a:pt x="1184" y="169"/>
                    <a:pt x="1194" y="179"/>
                  </a:cubicBezTo>
                  <a:lnTo>
                    <a:pt x="1194" y="239"/>
                  </a:lnTo>
                  <a:cubicBezTo>
                    <a:pt x="1174" y="259"/>
                    <a:pt x="1134" y="279"/>
                    <a:pt x="1095" y="299"/>
                  </a:cubicBezTo>
                  <a:lnTo>
                    <a:pt x="876" y="458"/>
                  </a:lnTo>
                  <a:cubicBezTo>
                    <a:pt x="717" y="537"/>
                    <a:pt x="577" y="597"/>
                    <a:pt x="438" y="637"/>
                  </a:cubicBezTo>
                  <a:cubicBezTo>
                    <a:pt x="319" y="655"/>
                    <a:pt x="217" y="669"/>
                    <a:pt x="142" y="683"/>
                  </a:cubicBezTo>
                  <a:lnTo>
                    <a:pt x="142" y="683"/>
                  </a:lnTo>
                  <a:cubicBezTo>
                    <a:pt x="197" y="630"/>
                    <a:pt x="270" y="558"/>
                    <a:pt x="359" y="478"/>
                  </a:cubicBezTo>
                  <a:cubicBezTo>
                    <a:pt x="458" y="398"/>
                    <a:pt x="597" y="299"/>
                    <a:pt x="737" y="259"/>
                  </a:cubicBezTo>
                  <a:cubicBezTo>
                    <a:pt x="816" y="239"/>
                    <a:pt x="916" y="179"/>
                    <a:pt x="995" y="179"/>
                  </a:cubicBezTo>
                  <a:cubicBezTo>
                    <a:pt x="1045" y="169"/>
                    <a:pt x="1090" y="164"/>
                    <a:pt x="1124" y="164"/>
                  </a:cubicBezTo>
                  <a:close/>
                  <a:moveTo>
                    <a:pt x="1115" y="0"/>
                  </a:moveTo>
                  <a:cubicBezTo>
                    <a:pt x="1035" y="0"/>
                    <a:pt x="995" y="40"/>
                    <a:pt x="936" y="40"/>
                  </a:cubicBezTo>
                  <a:cubicBezTo>
                    <a:pt x="836" y="60"/>
                    <a:pt x="737" y="80"/>
                    <a:pt x="677" y="140"/>
                  </a:cubicBezTo>
                  <a:cubicBezTo>
                    <a:pt x="498" y="199"/>
                    <a:pt x="379" y="299"/>
                    <a:pt x="279" y="398"/>
                  </a:cubicBezTo>
                  <a:cubicBezTo>
                    <a:pt x="156" y="521"/>
                    <a:pt x="79" y="636"/>
                    <a:pt x="43" y="706"/>
                  </a:cubicBezTo>
                  <a:lnTo>
                    <a:pt x="43" y="706"/>
                  </a:lnTo>
                  <a:cubicBezTo>
                    <a:pt x="15" y="715"/>
                    <a:pt x="1" y="725"/>
                    <a:pt x="1" y="736"/>
                  </a:cubicBezTo>
                  <a:cubicBezTo>
                    <a:pt x="1" y="741"/>
                    <a:pt x="8" y="745"/>
                    <a:pt x="23" y="748"/>
                  </a:cubicBezTo>
                  <a:lnTo>
                    <a:pt x="23" y="748"/>
                  </a:lnTo>
                  <a:cubicBezTo>
                    <a:pt x="17" y="766"/>
                    <a:pt x="16" y="776"/>
                    <a:pt x="20" y="776"/>
                  </a:cubicBezTo>
                  <a:cubicBezTo>
                    <a:pt x="22" y="777"/>
                    <a:pt x="23" y="778"/>
                    <a:pt x="25" y="778"/>
                  </a:cubicBezTo>
                  <a:cubicBezTo>
                    <a:pt x="33" y="778"/>
                    <a:pt x="46" y="770"/>
                    <a:pt x="64" y="755"/>
                  </a:cubicBezTo>
                  <a:lnTo>
                    <a:pt x="64" y="755"/>
                  </a:lnTo>
                  <a:cubicBezTo>
                    <a:pt x="89" y="758"/>
                    <a:pt x="122" y="759"/>
                    <a:pt x="160" y="759"/>
                  </a:cubicBezTo>
                  <a:cubicBezTo>
                    <a:pt x="234" y="759"/>
                    <a:pt x="329" y="753"/>
                    <a:pt x="438" y="736"/>
                  </a:cubicBezTo>
                  <a:cubicBezTo>
                    <a:pt x="597" y="697"/>
                    <a:pt x="737" y="657"/>
                    <a:pt x="916" y="577"/>
                  </a:cubicBezTo>
                  <a:cubicBezTo>
                    <a:pt x="995" y="518"/>
                    <a:pt x="1095" y="498"/>
                    <a:pt x="1174" y="418"/>
                  </a:cubicBezTo>
                  <a:cubicBezTo>
                    <a:pt x="1214" y="398"/>
                    <a:pt x="1274" y="378"/>
                    <a:pt x="1294" y="339"/>
                  </a:cubicBezTo>
                  <a:cubicBezTo>
                    <a:pt x="1353" y="279"/>
                    <a:pt x="1373" y="159"/>
                    <a:pt x="1313" y="100"/>
                  </a:cubicBezTo>
                  <a:cubicBezTo>
                    <a:pt x="1274" y="40"/>
                    <a:pt x="1194" y="0"/>
                    <a:pt x="111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3001978" y="4366906"/>
              <a:ext cx="30090" cy="56999"/>
            </a:xfrm>
            <a:custGeom>
              <a:avLst/>
              <a:gdLst/>
              <a:ahLst/>
              <a:cxnLst/>
              <a:rect l="l" t="t" r="r" b="b"/>
              <a:pathLst>
                <a:path w="757" h="1434" extrusionOk="0">
                  <a:moveTo>
                    <a:pt x="259" y="1"/>
                  </a:moveTo>
                  <a:cubicBezTo>
                    <a:pt x="160" y="1"/>
                    <a:pt x="100" y="80"/>
                    <a:pt x="80" y="120"/>
                  </a:cubicBezTo>
                  <a:cubicBezTo>
                    <a:pt x="60" y="180"/>
                    <a:pt x="60" y="239"/>
                    <a:pt x="21" y="299"/>
                  </a:cubicBezTo>
                  <a:cubicBezTo>
                    <a:pt x="1" y="399"/>
                    <a:pt x="21" y="498"/>
                    <a:pt x="21" y="598"/>
                  </a:cubicBezTo>
                  <a:cubicBezTo>
                    <a:pt x="60" y="796"/>
                    <a:pt x="160" y="936"/>
                    <a:pt x="219" y="1035"/>
                  </a:cubicBezTo>
                  <a:cubicBezTo>
                    <a:pt x="399" y="1274"/>
                    <a:pt x="597" y="1314"/>
                    <a:pt x="597" y="1314"/>
                  </a:cubicBezTo>
                  <a:cubicBezTo>
                    <a:pt x="617" y="1294"/>
                    <a:pt x="458" y="1214"/>
                    <a:pt x="319" y="995"/>
                  </a:cubicBezTo>
                  <a:cubicBezTo>
                    <a:pt x="259" y="896"/>
                    <a:pt x="200" y="737"/>
                    <a:pt x="180" y="578"/>
                  </a:cubicBezTo>
                  <a:lnTo>
                    <a:pt x="180" y="319"/>
                  </a:lnTo>
                  <a:cubicBezTo>
                    <a:pt x="180" y="220"/>
                    <a:pt x="239" y="140"/>
                    <a:pt x="259" y="140"/>
                  </a:cubicBezTo>
                  <a:cubicBezTo>
                    <a:pt x="299" y="140"/>
                    <a:pt x="379" y="220"/>
                    <a:pt x="399" y="299"/>
                  </a:cubicBezTo>
                  <a:cubicBezTo>
                    <a:pt x="458" y="379"/>
                    <a:pt x="478" y="438"/>
                    <a:pt x="518" y="538"/>
                  </a:cubicBezTo>
                  <a:cubicBezTo>
                    <a:pt x="578" y="697"/>
                    <a:pt x="617" y="876"/>
                    <a:pt x="617" y="995"/>
                  </a:cubicBezTo>
                  <a:cubicBezTo>
                    <a:pt x="657" y="1274"/>
                    <a:pt x="617" y="1413"/>
                    <a:pt x="657" y="1433"/>
                  </a:cubicBezTo>
                  <a:cubicBezTo>
                    <a:pt x="677" y="1433"/>
                    <a:pt x="757" y="1294"/>
                    <a:pt x="757" y="995"/>
                  </a:cubicBezTo>
                  <a:cubicBezTo>
                    <a:pt x="757" y="836"/>
                    <a:pt x="737" y="697"/>
                    <a:pt x="677" y="498"/>
                  </a:cubicBezTo>
                  <a:cubicBezTo>
                    <a:pt x="657" y="399"/>
                    <a:pt x="597" y="319"/>
                    <a:pt x="558" y="220"/>
                  </a:cubicBezTo>
                  <a:cubicBezTo>
                    <a:pt x="498" y="120"/>
                    <a:pt x="438" y="21"/>
                    <a:pt x="259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3466922" y="4310781"/>
              <a:ext cx="355867" cy="298113"/>
            </a:xfrm>
            <a:custGeom>
              <a:avLst/>
              <a:gdLst/>
              <a:ahLst/>
              <a:cxnLst/>
              <a:rect l="l" t="t" r="r" b="b"/>
              <a:pathLst>
                <a:path w="8953" h="7500" extrusionOk="0">
                  <a:moveTo>
                    <a:pt x="8216" y="0"/>
                  </a:moveTo>
                  <a:lnTo>
                    <a:pt x="4218" y="140"/>
                  </a:lnTo>
                  <a:lnTo>
                    <a:pt x="4576" y="4735"/>
                  </a:lnTo>
                  <a:cubicBezTo>
                    <a:pt x="4576" y="4735"/>
                    <a:pt x="20" y="6625"/>
                    <a:pt x="1" y="7500"/>
                  </a:cubicBezTo>
                  <a:lnTo>
                    <a:pt x="8952" y="7162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740515" y="4479197"/>
              <a:ext cx="30090" cy="27029"/>
            </a:xfrm>
            <a:custGeom>
              <a:avLst/>
              <a:gdLst/>
              <a:ahLst/>
              <a:cxnLst/>
              <a:rect l="l" t="t" r="r" b="b"/>
              <a:pathLst>
                <a:path w="757" h="680" extrusionOk="0">
                  <a:moveTo>
                    <a:pt x="438" y="1"/>
                  </a:moveTo>
                  <a:lnTo>
                    <a:pt x="489" y="34"/>
                  </a:lnTo>
                  <a:lnTo>
                    <a:pt x="489" y="34"/>
                  </a:lnTo>
                  <a:cubicBezTo>
                    <a:pt x="459" y="16"/>
                    <a:pt x="424" y="7"/>
                    <a:pt x="387" y="7"/>
                  </a:cubicBezTo>
                  <a:cubicBezTo>
                    <a:pt x="251" y="7"/>
                    <a:pt x="91" y="121"/>
                    <a:pt x="60" y="259"/>
                  </a:cubicBezTo>
                  <a:cubicBezTo>
                    <a:pt x="0" y="438"/>
                    <a:pt x="140" y="657"/>
                    <a:pt x="319" y="677"/>
                  </a:cubicBezTo>
                  <a:cubicBezTo>
                    <a:pt x="332" y="678"/>
                    <a:pt x="345" y="679"/>
                    <a:pt x="358" y="679"/>
                  </a:cubicBezTo>
                  <a:cubicBezTo>
                    <a:pt x="526" y="679"/>
                    <a:pt x="698" y="564"/>
                    <a:pt x="717" y="398"/>
                  </a:cubicBezTo>
                  <a:cubicBezTo>
                    <a:pt x="756" y="239"/>
                    <a:pt x="617" y="60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464537" y="4565373"/>
              <a:ext cx="358252" cy="43524"/>
            </a:xfrm>
            <a:custGeom>
              <a:avLst/>
              <a:gdLst/>
              <a:ahLst/>
              <a:cxnLst/>
              <a:rect l="l" t="t" r="r" b="b"/>
              <a:pathLst>
                <a:path w="9013" h="1095" extrusionOk="0">
                  <a:moveTo>
                    <a:pt x="8953" y="1"/>
                  </a:moveTo>
                  <a:lnTo>
                    <a:pt x="399" y="618"/>
                  </a:lnTo>
                  <a:cubicBezTo>
                    <a:pt x="399" y="618"/>
                    <a:pt x="1" y="816"/>
                    <a:pt x="80" y="1095"/>
                  </a:cubicBezTo>
                  <a:lnTo>
                    <a:pt x="9012" y="717"/>
                  </a:lnTo>
                  <a:lnTo>
                    <a:pt x="8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642812" y="4495773"/>
              <a:ext cx="35257" cy="20629"/>
            </a:xfrm>
            <a:custGeom>
              <a:avLst/>
              <a:gdLst/>
              <a:ahLst/>
              <a:cxnLst/>
              <a:rect l="l" t="t" r="r" b="b"/>
              <a:pathLst>
                <a:path w="887" h="519" extrusionOk="0">
                  <a:moveTo>
                    <a:pt x="204" y="0"/>
                  </a:moveTo>
                  <a:cubicBezTo>
                    <a:pt x="82" y="0"/>
                    <a:pt x="1" y="30"/>
                    <a:pt x="12" y="41"/>
                  </a:cubicBezTo>
                  <a:cubicBezTo>
                    <a:pt x="12" y="81"/>
                    <a:pt x="250" y="81"/>
                    <a:pt x="469" y="220"/>
                  </a:cubicBezTo>
                  <a:cubicBezTo>
                    <a:pt x="688" y="339"/>
                    <a:pt x="807" y="518"/>
                    <a:pt x="847" y="518"/>
                  </a:cubicBezTo>
                  <a:cubicBezTo>
                    <a:pt x="887" y="518"/>
                    <a:pt x="807" y="240"/>
                    <a:pt x="549" y="81"/>
                  </a:cubicBezTo>
                  <a:cubicBezTo>
                    <a:pt x="425" y="19"/>
                    <a:pt x="302" y="0"/>
                    <a:pt x="204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3606680" y="4513660"/>
              <a:ext cx="26353" cy="27267"/>
            </a:xfrm>
            <a:custGeom>
              <a:avLst/>
              <a:gdLst/>
              <a:ahLst/>
              <a:cxnLst/>
              <a:rect l="l" t="t" r="r" b="b"/>
              <a:pathLst>
                <a:path w="663" h="686" extrusionOk="0">
                  <a:moveTo>
                    <a:pt x="35" y="1"/>
                  </a:moveTo>
                  <a:cubicBezTo>
                    <a:pt x="12" y="1"/>
                    <a:pt x="1" y="4"/>
                    <a:pt x="6" y="9"/>
                  </a:cubicBezTo>
                  <a:cubicBezTo>
                    <a:pt x="6" y="68"/>
                    <a:pt x="185" y="108"/>
                    <a:pt x="364" y="307"/>
                  </a:cubicBezTo>
                  <a:cubicBezTo>
                    <a:pt x="503" y="486"/>
                    <a:pt x="563" y="685"/>
                    <a:pt x="602" y="685"/>
                  </a:cubicBezTo>
                  <a:cubicBezTo>
                    <a:pt x="662" y="685"/>
                    <a:pt x="662" y="427"/>
                    <a:pt x="483" y="208"/>
                  </a:cubicBezTo>
                  <a:cubicBezTo>
                    <a:pt x="315" y="40"/>
                    <a:pt x="112" y="1"/>
                    <a:pt x="3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3571303" y="4530235"/>
              <a:ext cx="19795" cy="29652"/>
            </a:xfrm>
            <a:custGeom>
              <a:avLst/>
              <a:gdLst/>
              <a:ahLst/>
              <a:cxnLst/>
              <a:rect l="l" t="t" r="r" b="b"/>
              <a:pathLst>
                <a:path w="498" h="746" extrusionOk="0">
                  <a:moveTo>
                    <a:pt x="59" y="1"/>
                  </a:moveTo>
                  <a:cubicBezTo>
                    <a:pt x="50" y="1"/>
                    <a:pt x="43" y="4"/>
                    <a:pt x="40" y="10"/>
                  </a:cubicBezTo>
                  <a:cubicBezTo>
                    <a:pt x="0" y="49"/>
                    <a:pt x="160" y="169"/>
                    <a:pt x="259" y="368"/>
                  </a:cubicBezTo>
                  <a:cubicBezTo>
                    <a:pt x="319" y="567"/>
                    <a:pt x="358" y="746"/>
                    <a:pt x="398" y="746"/>
                  </a:cubicBezTo>
                  <a:cubicBezTo>
                    <a:pt x="458" y="746"/>
                    <a:pt x="498" y="507"/>
                    <a:pt x="378" y="288"/>
                  </a:cubicBezTo>
                  <a:cubicBezTo>
                    <a:pt x="276" y="101"/>
                    <a:pt x="116" y="1"/>
                    <a:pt x="59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3643448" y="4448908"/>
              <a:ext cx="40186" cy="8307"/>
            </a:xfrm>
            <a:custGeom>
              <a:avLst/>
              <a:gdLst/>
              <a:ahLst/>
              <a:cxnLst/>
              <a:rect l="l" t="t" r="r" b="b"/>
              <a:pathLst>
                <a:path w="1011" h="209" extrusionOk="0">
                  <a:moveTo>
                    <a:pt x="418" y="0"/>
                  </a:moveTo>
                  <a:cubicBezTo>
                    <a:pt x="170" y="0"/>
                    <a:pt x="0" y="130"/>
                    <a:pt x="35" y="166"/>
                  </a:cubicBezTo>
                  <a:cubicBezTo>
                    <a:pt x="41" y="182"/>
                    <a:pt x="60" y="188"/>
                    <a:pt x="89" y="188"/>
                  </a:cubicBezTo>
                  <a:cubicBezTo>
                    <a:pt x="168" y="188"/>
                    <a:pt x="325" y="146"/>
                    <a:pt x="513" y="146"/>
                  </a:cubicBezTo>
                  <a:cubicBezTo>
                    <a:pt x="725" y="146"/>
                    <a:pt x="906" y="209"/>
                    <a:pt x="957" y="209"/>
                  </a:cubicBezTo>
                  <a:cubicBezTo>
                    <a:pt x="964" y="209"/>
                    <a:pt x="968" y="208"/>
                    <a:pt x="970" y="206"/>
                  </a:cubicBezTo>
                  <a:cubicBezTo>
                    <a:pt x="1010" y="166"/>
                    <a:pt x="811" y="7"/>
                    <a:pt x="513" y="7"/>
                  </a:cubicBezTo>
                  <a:cubicBezTo>
                    <a:pt x="480" y="2"/>
                    <a:pt x="448" y="0"/>
                    <a:pt x="41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3642295" y="4387456"/>
              <a:ext cx="54773" cy="31759"/>
            </a:xfrm>
            <a:custGeom>
              <a:avLst/>
              <a:gdLst/>
              <a:ahLst/>
              <a:cxnLst/>
              <a:rect l="l" t="t" r="r" b="b"/>
              <a:pathLst>
                <a:path w="1378" h="799" extrusionOk="0">
                  <a:moveTo>
                    <a:pt x="1109" y="130"/>
                  </a:moveTo>
                  <a:cubicBezTo>
                    <a:pt x="1144" y="130"/>
                    <a:pt x="1168" y="140"/>
                    <a:pt x="1178" y="160"/>
                  </a:cubicBezTo>
                  <a:lnTo>
                    <a:pt x="1178" y="200"/>
                  </a:lnTo>
                  <a:cubicBezTo>
                    <a:pt x="1159" y="220"/>
                    <a:pt x="1119" y="260"/>
                    <a:pt x="1079" y="279"/>
                  </a:cubicBezTo>
                  <a:lnTo>
                    <a:pt x="860" y="419"/>
                  </a:lnTo>
                  <a:cubicBezTo>
                    <a:pt x="701" y="498"/>
                    <a:pt x="562" y="578"/>
                    <a:pt x="422" y="598"/>
                  </a:cubicBezTo>
                  <a:cubicBezTo>
                    <a:pt x="281" y="692"/>
                    <a:pt x="160" y="731"/>
                    <a:pt x="85" y="750"/>
                  </a:cubicBezTo>
                  <a:lnTo>
                    <a:pt x="85" y="750"/>
                  </a:lnTo>
                  <a:cubicBezTo>
                    <a:pt x="141" y="697"/>
                    <a:pt x="225" y="605"/>
                    <a:pt x="343" y="498"/>
                  </a:cubicBezTo>
                  <a:cubicBezTo>
                    <a:pt x="442" y="419"/>
                    <a:pt x="562" y="319"/>
                    <a:pt x="741" y="260"/>
                  </a:cubicBezTo>
                  <a:cubicBezTo>
                    <a:pt x="800" y="220"/>
                    <a:pt x="900" y="180"/>
                    <a:pt x="979" y="160"/>
                  </a:cubicBezTo>
                  <a:cubicBezTo>
                    <a:pt x="1029" y="140"/>
                    <a:pt x="1074" y="130"/>
                    <a:pt x="1109" y="130"/>
                  </a:cubicBezTo>
                  <a:close/>
                  <a:moveTo>
                    <a:pt x="1099" y="1"/>
                  </a:moveTo>
                  <a:cubicBezTo>
                    <a:pt x="1039" y="1"/>
                    <a:pt x="979" y="21"/>
                    <a:pt x="920" y="21"/>
                  </a:cubicBezTo>
                  <a:cubicBezTo>
                    <a:pt x="820" y="61"/>
                    <a:pt x="741" y="100"/>
                    <a:pt x="661" y="120"/>
                  </a:cubicBezTo>
                  <a:cubicBezTo>
                    <a:pt x="482" y="200"/>
                    <a:pt x="363" y="319"/>
                    <a:pt x="263" y="419"/>
                  </a:cubicBezTo>
                  <a:cubicBezTo>
                    <a:pt x="106" y="576"/>
                    <a:pt x="23" y="721"/>
                    <a:pt x="6" y="775"/>
                  </a:cubicBezTo>
                  <a:lnTo>
                    <a:pt x="6" y="775"/>
                  </a:lnTo>
                  <a:cubicBezTo>
                    <a:pt x="5" y="775"/>
                    <a:pt x="5" y="776"/>
                    <a:pt x="5" y="777"/>
                  </a:cubicBezTo>
                  <a:cubicBezTo>
                    <a:pt x="5" y="777"/>
                    <a:pt x="5" y="777"/>
                    <a:pt x="5" y="777"/>
                  </a:cubicBezTo>
                  <a:lnTo>
                    <a:pt x="5" y="777"/>
                  </a:lnTo>
                  <a:cubicBezTo>
                    <a:pt x="1" y="790"/>
                    <a:pt x="1" y="797"/>
                    <a:pt x="5" y="797"/>
                  </a:cubicBezTo>
                  <a:cubicBezTo>
                    <a:pt x="7" y="798"/>
                    <a:pt x="10" y="799"/>
                    <a:pt x="13" y="799"/>
                  </a:cubicBezTo>
                  <a:cubicBezTo>
                    <a:pt x="20" y="799"/>
                    <a:pt x="27" y="796"/>
                    <a:pt x="36" y="790"/>
                  </a:cubicBezTo>
                  <a:lnTo>
                    <a:pt x="36" y="790"/>
                  </a:lnTo>
                  <a:cubicBezTo>
                    <a:pt x="57" y="794"/>
                    <a:pt x="89" y="797"/>
                    <a:pt x="129" y="797"/>
                  </a:cubicBezTo>
                  <a:cubicBezTo>
                    <a:pt x="209" y="797"/>
                    <a:pt x="323" y="787"/>
                    <a:pt x="462" y="757"/>
                  </a:cubicBezTo>
                  <a:cubicBezTo>
                    <a:pt x="582" y="717"/>
                    <a:pt x="761" y="677"/>
                    <a:pt x="920" y="578"/>
                  </a:cubicBezTo>
                  <a:cubicBezTo>
                    <a:pt x="999" y="518"/>
                    <a:pt x="1099" y="478"/>
                    <a:pt x="1178" y="419"/>
                  </a:cubicBezTo>
                  <a:cubicBezTo>
                    <a:pt x="1238" y="399"/>
                    <a:pt x="1278" y="379"/>
                    <a:pt x="1298" y="319"/>
                  </a:cubicBezTo>
                  <a:cubicBezTo>
                    <a:pt x="1357" y="279"/>
                    <a:pt x="1377" y="140"/>
                    <a:pt x="1298" y="100"/>
                  </a:cubicBezTo>
                  <a:cubicBezTo>
                    <a:pt x="1258" y="21"/>
                    <a:pt x="1178" y="1"/>
                    <a:pt x="1099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3619519" y="4363766"/>
              <a:ext cx="29295" cy="57754"/>
            </a:xfrm>
            <a:custGeom>
              <a:avLst/>
              <a:gdLst/>
              <a:ahLst/>
              <a:cxnLst/>
              <a:rect l="l" t="t" r="r" b="b"/>
              <a:pathLst>
                <a:path w="737" h="1453" extrusionOk="0">
                  <a:moveTo>
                    <a:pt x="240" y="0"/>
                  </a:moveTo>
                  <a:cubicBezTo>
                    <a:pt x="140" y="0"/>
                    <a:pt x="80" y="80"/>
                    <a:pt x="61" y="120"/>
                  </a:cubicBezTo>
                  <a:cubicBezTo>
                    <a:pt x="41" y="179"/>
                    <a:pt x="41" y="259"/>
                    <a:pt x="1" y="299"/>
                  </a:cubicBezTo>
                  <a:lnTo>
                    <a:pt x="1" y="597"/>
                  </a:lnTo>
                  <a:cubicBezTo>
                    <a:pt x="41" y="796"/>
                    <a:pt x="140" y="955"/>
                    <a:pt x="200" y="1055"/>
                  </a:cubicBezTo>
                  <a:cubicBezTo>
                    <a:pt x="353" y="1241"/>
                    <a:pt x="520" y="1298"/>
                    <a:pt x="566" y="1298"/>
                  </a:cubicBezTo>
                  <a:cubicBezTo>
                    <a:pt x="574" y="1298"/>
                    <a:pt x="578" y="1296"/>
                    <a:pt x="578" y="1293"/>
                  </a:cubicBezTo>
                  <a:cubicBezTo>
                    <a:pt x="598" y="1273"/>
                    <a:pt x="438" y="1194"/>
                    <a:pt x="319" y="975"/>
                  </a:cubicBezTo>
                  <a:cubicBezTo>
                    <a:pt x="240" y="875"/>
                    <a:pt x="180" y="716"/>
                    <a:pt x="160" y="557"/>
                  </a:cubicBezTo>
                  <a:cubicBezTo>
                    <a:pt x="160" y="478"/>
                    <a:pt x="140" y="378"/>
                    <a:pt x="160" y="299"/>
                  </a:cubicBezTo>
                  <a:cubicBezTo>
                    <a:pt x="160" y="199"/>
                    <a:pt x="220" y="120"/>
                    <a:pt x="240" y="120"/>
                  </a:cubicBezTo>
                  <a:cubicBezTo>
                    <a:pt x="279" y="120"/>
                    <a:pt x="359" y="199"/>
                    <a:pt x="419" y="279"/>
                  </a:cubicBezTo>
                  <a:cubicBezTo>
                    <a:pt x="458" y="358"/>
                    <a:pt x="518" y="418"/>
                    <a:pt x="538" y="517"/>
                  </a:cubicBezTo>
                  <a:cubicBezTo>
                    <a:pt x="618" y="677"/>
                    <a:pt x="637" y="856"/>
                    <a:pt x="637" y="975"/>
                  </a:cubicBezTo>
                  <a:cubicBezTo>
                    <a:pt x="657" y="1273"/>
                    <a:pt x="598" y="1413"/>
                    <a:pt x="637" y="1452"/>
                  </a:cubicBezTo>
                  <a:cubicBezTo>
                    <a:pt x="657" y="1452"/>
                    <a:pt x="737" y="1293"/>
                    <a:pt x="737" y="995"/>
                  </a:cubicBezTo>
                  <a:cubicBezTo>
                    <a:pt x="737" y="856"/>
                    <a:pt x="717" y="696"/>
                    <a:pt x="657" y="498"/>
                  </a:cubicBezTo>
                  <a:cubicBezTo>
                    <a:pt x="637" y="398"/>
                    <a:pt x="578" y="318"/>
                    <a:pt x="538" y="219"/>
                  </a:cubicBezTo>
                  <a:cubicBezTo>
                    <a:pt x="478" y="159"/>
                    <a:pt x="419" y="20"/>
                    <a:pt x="24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3019388" y="1048022"/>
              <a:ext cx="330547" cy="575119"/>
            </a:xfrm>
            <a:custGeom>
              <a:avLst/>
              <a:gdLst/>
              <a:ahLst/>
              <a:cxnLst/>
              <a:rect l="l" t="t" r="r" b="b"/>
              <a:pathLst>
                <a:path w="8316" h="14469" extrusionOk="0">
                  <a:moveTo>
                    <a:pt x="4250" y="1"/>
                  </a:moveTo>
                  <a:cubicBezTo>
                    <a:pt x="2201" y="1"/>
                    <a:pt x="491" y="1555"/>
                    <a:pt x="319" y="3627"/>
                  </a:cubicBezTo>
                  <a:cubicBezTo>
                    <a:pt x="140" y="5537"/>
                    <a:pt x="0" y="7666"/>
                    <a:pt x="20" y="8700"/>
                  </a:cubicBezTo>
                  <a:cubicBezTo>
                    <a:pt x="40" y="10829"/>
                    <a:pt x="2149" y="11147"/>
                    <a:pt x="2149" y="11147"/>
                  </a:cubicBezTo>
                  <a:cubicBezTo>
                    <a:pt x="2149" y="11147"/>
                    <a:pt x="2129" y="13474"/>
                    <a:pt x="2149" y="14071"/>
                  </a:cubicBezTo>
                  <a:lnTo>
                    <a:pt x="7241" y="14469"/>
                  </a:lnTo>
                  <a:lnTo>
                    <a:pt x="8117" y="4284"/>
                  </a:lnTo>
                  <a:cubicBezTo>
                    <a:pt x="8315" y="2076"/>
                    <a:pt x="6644" y="166"/>
                    <a:pt x="4476" y="7"/>
                  </a:cubicBezTo>
                  <a:cubicBezTo>
                    <a:pt x="4400" y="3"/>
                    <a:pt x="4325" y="1"/>
                    <a:pt x="4250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3104769" y="1458669"/>
              <a:ext cx="109944" cy="54376"/>
            </a:xfrm>
            <a:custGeom>
              <a:avLst/>
              <a:gdLst/>
              <a:ahLst/>
              <a:cxnLst/>
              <a:rect l="l" t="t" r="r" b="b"/>
              <a:pathLst>
                <a:path w="2766" h="1368" extrusionOk="0">
                  <a:moveTo>
                    <a:pt x="2766" y="0"/>
                  </a:moveTo>
                  <a:lnTo>
                    <a:pt x="2766" y="0"/>
                  </a:lnTo>
                  <a:cubicBezTo>
                    <a:pt x="1610" y="733"/>
                    <a:pt x="495" y="799"/>
                    <a:pt x="127" y="799"/>
                  </a:cubicBezTo>
                  <a:cubicBezTo>
                    <a:pt x="45" y="799"/>
                    <a:pt x="1" y="796"/>
                    <a:pt x="1" y="796"/>
                  </a:cubicBezTo>
                  <a:lnTo>
                    <a:pt x="1" y="1353"/>
                  </a:lnTo>
                  <a:cubicBezTo>
                    <a:pt x="117" y="1363"/>
                    <a:pt x="229" y="1368"/>
                    <a:pt x="337" y="1368"/>
                  </a:cubicBezTo>
                  <a:cubicBezTo>
                    <a:pt x="2180" y="1368"/>
                    <a:pt x="2766" y="1"/>
                    <a:pt x="2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3050233" y="1250702"/>
              <a:ext cx="49844" cy="13912"/>
            </a:xfrm>
            <a:custGeom>
              <a:avLst/>
              <a:gdLst/>
              <a:ahLst/>
              <a:cxnLst/>
              <a:rect l="l" t="t" r="r" b="b"/>
              <a:pathLst>
                <a:path w="1254" h="350" extrusionOk="0">
                  <a:moveTo>
                    <a:pt x="637" y="1"/>
                  </a:moveTo>
                  <a:cubicBezTo>
                    <a:pt x="438" y="1"/>
                    <a:pt x="259" y="40"/>
                    <a:pt x="159" y="120"/>
                  </a:cubicBezTo>
                  <a:cubicBezTo>
                    <a:pt x="40" y="180"/>
                    <a:pt x="0" y="259"/>
                    <a:pt x="40" y="299"/>
                  </a:cubicBezTo>
                  <a:cubicBezTo>
                    <a:pt x="42" y="303"/>
                    <a:pt x="46" y="305"/>
                    <a:pt x="53" y="305"/>
                  </a:cubicBezTo>
                  <a:cubicBezTo>
                    <a:pt x="103" y="305"/>
                    <a:pt x="285" y="194"/>
                    <a:pt x="537" y="194"/>
                  </a:cubicBezTo>
                  <a:cubicBezTo>
                    <a:pt x="569" y="194"/>
                    <a:pt x="602" y="195"/>
                    <a:pt x="637" y="199"/>
                  </a:cubicBezTo>
                  <a:cubicBezTo>
                    <a:pt x="913" y="199"/>
                    <a:pt x="1115" y="350"/>
                    <a:pt x="1202" y="350"/>
                  </a:cubicBezTo>
                  <a:cubicBezTo>
                    <a:pt x="1215" y="350"/>
                    <a:pt x="1226" y="346"/>
                    <a:pt x="1233" y="339"/>
                  </a:cubicBezTo>
                  <a:cubicBezTo>
                    <a:pt x="1253" y="319"/>
                    <a:pt x="1214" y="239"/>
                    <a:pt x="1114" y="160"/>
                  </a:cubicBezTo>
                  <a:cubicBezTo>
                    <a:pt x="1015" y="100"/>
                    <a:pt x="836" y="1"/>
                    <a:pt x="637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168844" y="1251060"/>
              <a:ext cx="49844" cy="13554"/>
            </a:xfrm>
            <a:custGeom>
              <a:avLst/>
              <a:gdLst/>
              <a:ahLst/>
              <a:cxnLst/>
              <a:rect l="l" t="t" r="r" b="b"/>
              <a:pathLst>
                <a:path w="1254" h="341" extrusionOk="0">
                  <a:moveTo>
                    <a:pt x="744" y="1"/>
                  </a:moveTo>
                  <a:cubicBezTo>
                    <a:pt x="709" y="1"/>
                    <a:pt x="673" y="4"/>
                    <a:pt x="637" y="11"/>
                  </a:cubicBezTo>
                  <a:cubicBezTo>
                    <a:pt x="438" y="11"/>
                    <a:pt x="259" y="71"/>
                    <a:pt x="159" y="171"/>
                  </a:cubicBezTo>
                  <a:cubicBezTo>
                    <a:pt x="40" y="230"/>
                    <a:pt x="0" y="310"/>
                    <a:pt x="40" y="330"/>
                  </a:cubicBezTo>
                  <a:cubicBezTo>
                    <a:pt x="45" y="337"/>
                    <a:pt x="52" y="340"/>
                    <a:pt x="62" y="340"/>
                  </a:cubicBezTo>
                  <a:cubicBezTo>
                    <a:pt x="134" y="340"/>
                    <a:pt x="339" y="171"/>
                    <a:pt x="637" y="171"/>
                  </a:cubicBezTo>
                  <a:cubicBezTo>
                    <a:pt x="653" y="170"/>
                    <a:pt x="670" y="169"/>
                    <a:pt x="687" y="169"/>
                  </a:cubicBezTo>
                  <a:cubicBezTo>
                    <a:pt x="937" y="169"/>
                    <a:pt x="1142" y="282"/>
                    <a:pt x="1210" y="282"/>
                  </a:cubicBezTo>
                  <a:cubicBezTo>
                    <a:pt x="1223" y="282"/>
                    <a:pt x="1231" y="279"/>
                    <a:pt x="1233" y="270"/>
                  </a:cubicBezTo>
                  <a:cubicBezTo>
                    <a:pt x="1253" y="250"/>
                    <a:pt x="1213" y="171"/>
                    <a:pt x="1114" y="131"/>
                  </a:cubicBezTo>
                  <a:cubicBezTo>
                    <a:pt x="1033" y="66"/>
                    <a:pt x="899" y="1"/>
                    <a:pt x="74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3096064" y="1234842"/>
              <a:ext cx="41974" cy="108394"/>
            </a:xfrm>
            <a:custGeom>
              <a:avLst/>
              <a:gdLst/>
              <a:ahLst/>
              <a:cxnLst/>
              <a:rect l="l" t="t" r="r" b="b"/>
              <a:pathLst>
                <a:path w="1056" h="2727" extrusionOk="0">
                  <a:moveTo>
                    <a:pt x="993" y="0"/>
                  </a:moveTo>
                  <a:cubicBezTo>
                    <a:pt x="958" y="0"/>
                    <a:pt x="628" y="703"/>
                    <a:pt x="299" y="1613"/>
                  </a:cubicBezTo>
                  <a:cubicBezTo>
                    <a:pt x="220" y="1832"/>
                    <a:pt x="160" y="2031"/>
                    <a:pt x="80" y="2250"/>
                  </a:cubicBezTo>
                  <a:cubicBezTo>
                    <a:pt x="61" y="2349"/>
                    <a:pt x="1" y="2448"/>
                    <a:pt x="21" y="2568"/>
                  </a:cubicBezTo>
                  <a:cubicBezTo>
                    <a:pt x="41" y="2647"/>
                    <a:pt x="100" y="2667"/>
                    <a:pt x="180" y="2707"/>
                  </a:cubicBezTo>
                  <a:cubicBezTo>
                    <a:pt x="220" y="2727"/>
                    <a:pt x="279" y="2727"/>
                    <a:pt x="319" y="2727"/>
                  </a:cubicBezTo>
                  <a:cubicBezTo>
                    <a:pt x="478" y="2717"/>
                    <a:pt x="608" y="2717"/>
                    <a:pt x="697" y="2717"/>
                  </a:cubicBezTo>
                  <a:cubicBezTo>
                    <a:pt x="787" y="2717"/>
                    <a:pt x="836" y="2717"/>
                    <a:pt x="836" y="2707"/>
                  </a:cubicBezTo>
                  <a:cubicBezTo>
                    <a:pt x="836" y="2667"/>
                    <a:pt x="637" y="2647"/>
                    <a:pt x="319" y="2608"/>
                  </a:cubicBezTo>
                  <a:cubicBezTo>
                    <a:pt x="240" y="2608"/>
                    <a:pt x="140" y="2568"/>
                    <a:pt x="140" y="2528"/>
                  </a:cubicBezTo>
                  <a:cubicBezTo>
                    <a:pt x="120" y="2488"/>
                    <a:pt x="180" y="2389"/>
                    <a:pt x="200" y="2289"/>
                  </a:cubicBezTo>
                  <a:cubicBezTo>
                    <a:pt x="279" y="2090"/>
                    <a:pt x="339" y="1852"/>
                    <a:pt x="439" y="1653"/>
                  </a:cubicBezTo>
                  <a:cubicBezTo>
                    <a:pt x="797" y="758"/>
                    <a:pt x="1055" y="22"/>
                    <a:pt x="996" y="2"/>
                  </a:cubicBezTo>
                  <a:cubicBezTo>
                    <a:pt x="995" y="1"/>
                    <a:pt x="994" y="0"/>
                    <a:pt x="993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126909" y="1351108"/>
              <a:ext cx="43524" cy="37999"/>
            </a:xfrm>
            <a:custGeom>
              <a:avLst/>
              <a:gdLst/>
              <a:ahLst/>
              <a:cxnLst/>
              <a:rect l="l" t="t" r="r" b="b"/>
              <a:pathLst>
                <a:path w="1095" h="956" extrusionOk="0">
                  <a:moveTo>
                    <a:pt x="1015" y="1"/>
                  </a:moveTo>
                  <a:cubicBezTo>
                    <a:pt x="956" y="1"/>
                    <a:pt x="956" y="359"/>
                    <a:pt x="657" y="598"/>
                  </a:cubicBezTo>
                  <a:cubicBezTo>
                    <a:pt x="359" y="856"/>
                    <a:pt x="1" y="817"/>
                    <a:pt x="1" y="876"/>
                  </a:cubicBezTo>
                  <a:cubicBezTo>
                    <a:pt x="1" y="896"/>
                    <a:pt x="60" y="956"/>
                    <a:pt x="239" y="956"/>
                  </a:cubicBezTo>
                  <a:cubicBezTo>
                    <a:pt x="399" y="956"/>
                    <a:pt x="617" y="896"/>
                    <a:pt x="816" y="757"/>
                  </a:cubicBezTo>
                  <a:cubicBezTo>
                    <a:pt x="995" y="598"/>
                    <a:pt x="1095" y="399"/>
                    <a:pt x="1095" y="260"/>
                  </a:cubicBezTo>
                  <a:cubicBezTo>
                    <a:pt x="1095" y="80"/>
                    <a:pt x="1035" y="1"/>
                    <a:pt x="101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172780" y="1194735"/>
              <a:ext cx="60934" cy="16853"/>
            </a:xfrm>
            <a:custGeom>
              <a:avLst/>
              <a:gdLst/>
              <a:ahLst/>
              <a:cxnLst/>
              <a:rect l="l" t="t" r="r" b="b"/>
              <a:pathLst>
                <a:path w="1533" h="424" extrusionOk="0">
                  <a:moveTo>
                    <a:pt x="615" y="0"/>
                  </a:moveTo>
                  <a:cubicBezTo>
                    <a:pt x="463" y="0"/>
                    <a:pt x="325" y="33"/>
                    <a:pt x="239" y="76"/>
                  </a:cubicBezTo>
                  <a:cubicBezTo>
                    <a:pt x="60" y="96"/>
                    <a:pt x="0" y="175"/>
                    <a:pt x="0" y="235"/>
                  </a:cubicBezTo>
                  <a:cubicBezTo>
                    <a:pt x="40" y="334"/>
                    <a:pt x="359" y="275"/>
                    <a:pt x="756" y="334"/>
                  </a:cubicBezTo>
                  <a:cubicBezTo>
                    <a:pt x="1032" y="363"/>
                    <a:pt x="1276" y="424"/>
                    <a:pt x="1403" y="424"/>
                  </a:cubicBezTo>
                  <a:cubicBezTo>
                    <a:pt x="1450" y="424"/>
                    <a:pt x="1482" y="416"/>
                    <a:pt x="1492" y="394"/>
                  </a:cubicBezTo>
                  <a:cubicBezTo>
                    <a:pt x="1532" y="354"/>
                    <a:pt x="1473" y="275"/>
                    <a:pt x="1353" y="195"/>
                  </a:cubicBezTo>
                  <a:cubicBezTo>
                    <a:pt x="1234" y="135"/>
                    <a:pt x="1035" y="36"/>
                    <a:pt x="796" y="16"/>
                  </a:cubicBezTo>
                  <a:cubicBezTo>
                    <a:pt x="735" y="5"/>
                    <a:pt x="674" y="0"/>
                    <a:pt x="61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052578" y="1195371"/>
              <a:ext cx="53024" cy="15661"/>
            </a:xfrm>
            <a:custGeom>
              <a:avLst/>
              <a:gdLst/>
              <a:ahLst/>
              <a:cxnLst/>
              <a:rect l="l" t="t" r="r" b="b"/>
              <a:pathLst>
                <a:path w="1334" h="394" extrusionOk="0">
                  <a:moveTo>
                    <a:pt x="677" y="0"/>
                  </a:moveTo>
                  <a:cubicBezTo>
                    <a:pt x="438" y="0"/>
                    <a:pt x="279" y="60"/>
                    <a:pt x="180" y="159"/>
                  </a:cubicBezTo>
                  <a:cubicBezTo>
                    <a:pt x="41" y="239"/>
                    <a:pt x="1" y="318"/>
                    <a:pt x="41" y="358"/>
                  </a:cubicBezTo>
                  <a:cubicBezTo>
                    <a:pt x="67" y="385"/>
                    <a:pt x="114" y="393"/>
                    <a:pt x="175" y="393"/>
                  </a:cubicBezTo>
                  <a:cubicBezTo>
                    <a:pt x="299" y="393"/>
                    <a:pt x="485" y="358"/>
                    <a:pt x="697" y="358"/>
                  </a:cubicBezTo>
                  <a:cubicBezTo>
                    <a:pt x="732" y="356"/>
                    <a:pt x="767" y="355"/>
                    <a:pt x="802" y="355"/>
                  </a:cubicBezTo>
                  <a:cubicBezTo>
                    <a:pt x="957" y="355"/>
                    <a:pt x="1098" y="374"/>
                    <a:pt x="1194" y="374"/>
                  </a:cubicBezTo>
                  <a:cubicBezTo>
                    <a:pt x="1257" y="374"/>
                    <a:pt x="1300" y="366"/>
                    <a:pt x="1314" y="338"/>
                  </a:cubicBezTo>
                  <a:cubicBezTo>
                    <a:pt x="1334" y="279"/>
                    <a:pt x="1294" y="219"/>
                    <a:pt x="1194" y="139"/>
                  </a:cubicBezTo>
                  <a:cubicBezTo>
                    <a:pt x="1075" y="60"/>
                    <a:pt x="896" y="0"/>
                    <a:pt x="677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250250" y="1075965"/>
              <a:ext cx="110739" cy="240557"/>
            </a:xfrm>
            <a:custGeom>
              <a:avLst/>
              <a:gdLst/>
              <a:ahLst/>
              <a:cxnLst/>
              <a:rect l="l" t="t" r="r" b="b"/>
              <a:pathLst>
                <a:path w="2786" h="6052" extrusionOk="0">
                  <a:moveTo>
                    <a:pt x="1421" y="0"/>
                  </a:moveTo>
                  <a:cubicBezTo>
                    <a:pt x="1337" y="0"/>
                    <a:pt x="1254" y="18"/>
                    <a:pt x="1175" y="60"/>
                  </a:cubicBezTo>
                  <a:cubicBezTo>
                    <a:pt x="817" y="239"/>
                    <a:pt x="339" y="895"/>
                    <a:pt x="81" y="1174"/>
                  </a:cubicBezTo>
                  <a:lnTo>
                    <a:pt x="1" y="1253"/>
                  </a:lnTo>
                  <a:cubicBezTo>
                    <a:pt x="339" y="1532"/>
                    <a:pt x="578" y="1930"/>
                    <a:pt x="618" y="2348"/>
                  </a:cubicBezTo>
                  <a:lnTo>
                    <a:pt x="618" y="2407"/>
                  </a:lnTo>
                  <a:cubicBezTo>
                    <a:pt x="697" y="3004"/>
                    <a:pt x="697" y="3621"/>
                    <a:pt x="777" y="4217"/>
                  </a:cubicBezTo>
                  <a:cubicBezTo>
                    <a:pt x="876" y="4814"/>
                    <a:pt x="1075" y="5431"/>
                    <a:pt x="1513" y="5849"/>
                  </a:cubicBezTo>
                  <a:cubicBezTo>
                    <a:pt x="1626" y="5962"/>
                    <a:pt x="1795" y="6051"/>
                    <a:pt x="1949" y="6051"/>
                  </a:cubicBezTo>
                  <a:cubicBezTo>
                    <a:pt x="2039" y="6051"/>
                    <a:pt x="2123" y="6021"/>
                    <a:pt x="2189" y="5948"/>
                  </a:cubicBezTo>
                  <a:cubicBezTo>
                    <a:pt x="2229" y="5888"/>
                    <a:pt x="2269" y="5769"/>
                    <a:pt x="2269" y="5670"/>
                  </a:cubicBezTo>
                  <a:cubicBezTo>
                    <a:pt x="2388" y="4217"/>
                    <a:pt x="2786" y="2924"/>
                    <a:pt x="2766" y="1393"/>
                  </a:cubicBezTo>
                  <a:cubicBezTo>
                    <a:pt x="2766" y="975"/>
                    <a:pt x="2567" y="597"/>
                    <a:pt x="2229" y="358"/>
                  </a:cubicBezTo>
                  <a:cubicBezTo>
                    <a:pt x="1985" y="191"/>
                    <a:pt x="1695" y="0"/>
                    <a:pt x="142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310351" y="1253643"/>
              <a:ext cx="60855" cy="87764"/>
            </a:xfrm>
            <a:custGeom>
              <a:avLst/>
              <a:gdLst/>
              <a:ahLst/>
              <a:cxnLst/>
              <a:rect l="l" t="t" r="r" b="b"/>
              <a:pathLst>
                <a:path w="1531" h="2208" extrusionOk="0">
                  <a:moveTo>
                    <a:pt x="535" y="0"/>
                  </a:moveTo>
                  <a:cubicBezTo>
                    <a:pt x="288" y="0"/>
                    <a:pt x="88" y="58"/>
                    <a:pt x="80" y="66"/>
                  </a:cubicBezTo>
                  <a:cubicBezTo>
                    <a:pt x="80" y="66"/>
                    <a:pt x="1" y="2095"/>
                    <a:pt x="1" y="2155"/>
                  </a:cubicBezTo>
                  <a:cubicBezTo>
                    <a:pt x="1" y="2161"/>
                    <a:pt x="171" y="2208"/>
                    <a:pt x="396" y="2208"/>
                  </a:cubicBezTo>
                  <a:cubicBezTo>
                    <a:pt x="829" y="2208"/>
                    <a:pt x="1467" y="2036"/>
                    <a:pt x="1493" y="1080"/>
                  </a:cubicBezTo>
                  <a:cubicBezTo>
                    <a:pt x="1531" y="174"/>
                    <a:pt x="962" y="0"/>
                    <a:pt x="535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328556" y="1272524"/>
              <a:ext cx="27705" cy="50480"/>
            </a:xfrm>
            <a:custGeom>
              <a:avLst/>
              <a:gdLst/>
              <a:ahLst/>
              <a:cxnLst/>
              <a:rect l="l" t="t" r="r" b="b"/>
              <a:pathLst>
                <a:path w="697" h="1270" extrusionOk="0">
                  <a:moveTo>
                    <a:pt x="320" y="1"/>
                  </a:moveTo>
                  <a:cubicBezTo>
                    <a:pt x="280" y="1"/>
                    <a:pt x="234" y="19"/>
                    <a:pt x="219" y="48"/>
                  </a:cubicBezTo>
                  <a:cubicBezTo>
                    <a:pt x="199" y="68"/>
                    <a:pt x="179" y="108"/>
                    <a:pt x="179" y="128"/>
                  </a:cubicBezTo>
                  <a:cubicBezTo>
                    <a:pt x="179" y="188"/>
                    <a:pt x="199" y="207"/>
                    <a:pt x="199" y="207"/>
                  </a:cubicBezTo>
                  <a:cubicBezTo>
                    <a:pt x="199" y="207"/>
                    <a:pt x="199" y="188"/>
                    <a:pt x="219" y="128"/>
                  </a:cubicBezTo>
                  <a:cubicBezTo>
                    <a:pt x="235" y="95"/>
                    <a:pt x="278" y="63"/>
                    <a:pt x="326" y="63"/>
                  </a:cubicBezTo>
                  <a:cubicBezTo>
                    <a:pt x="337" y="63"/>
                    <a:pt x="347" y="65"/>
                    <a:pt x="358" y="68"/>
                  </a:cubicBezTo>
                  <a:cubicBezTo>
                    <a:pt x="438" y="88"/>
                    <a:pt x="498" y="168"/>
                    <a:pt x="537" y="267"/>
                  </a:cubicBezTo>
                  <a:cubicBezTo>
                    <a:pt x="557" y="386"/>
                    <a:pt x="597" y="506"/>
                    <a:pt x="597" y="625"/>
                  </a:cubicBezTo>
                  <a:cubicBezTo>
                    <a:pt x="597" y="884"/>
                    <a:pt x="438" y="1123"/>
                    <a:pt x="299" y="1182"/>
                  </a:cubicBezTo>
                  <a:cubicBezTo>
                    <a:pt x="259" y="1192"/>
                    <a:pt x="219" y="1197"/>
                    <a:pt x="184" y="1197"/>
                  </a:cubicBezTo>
                  <a:cubicBezTo>
                    <a:pt x="150" y="1197"/>
                    <a:pt x="120" y="1192"/>
                    <a:pt x="100" y="1182"/>
                  </a:cubicBezTo>
                  <a:cubicBezTo>
                    <a:pt x="40" y="1162"/>
                    <a:pt x="20" y="1123"/>
                    <a:pt x="20" y="1123"/>
                  </a:cubicBezTo>
                  <a:cubicBezTo>
                    <a:pt x="0" y="1123"/>
                    <a:pt x="20" y="1182"/>
                    <a:pt x="60" y="1202"/>
                  </a:cubicBezTo>
                  <a:cubicBezTo>
                    <a:pt x="90" y="1247"/>
                    <a:pt x="153" y="1269"/>
                    <a:pt x="225" y="1269"/>
                  </a:cubicBezTo>
                  <a:cubicBezTo>
                    <a:pt x="249" y="1269"/>
                    <a:pt x="274" y="1267"/>
                    <a:pt x="299" y="1262"/>
                  </a:cubicBezTo>
                  <a:cubicBezTo>
                    <a:pt x="518" y="1202"/>
                    <a:pt x="677" y="943"/>
                    <a:pt x="697" y="625"/>
                  </a:cubicBezTo>
                  <a:cubicBezTo>
                    <a:pt x="697" y="486"/>
                    <a:pt x="677" y="367"/>
                    <a:pt x="617" y="227"/>
                  </a:cubicBezTo>
                  <a:cubicBezTo>
                    <a:pt x="557" y="128"/>
                    <a:pt x="478" y="9"/>
                    <a:pt x="358" y="9"/>
                  </a:cubicBezTo>
                  <a:cubicBezTo>
                    <a:pt x="348" y="3"/>
                    <a:pt x="334" y="1"/>
                    <a:pt x="320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2965329" y="1017892"/>
              <a:ext cx="348236" cy="158238"/>
            </a:xfrm>
            <a:custGeom>
              <a:avLst/>
              <a:gdLst/>
              <a:ahLst/>
              <a:cxnLst/>
              <a:rect l="l" t="t" r="r" b="b"/>
              <a:pathLst>
                <a:path w="8761" h="3981" extrusionOk="0">
                  <a:moveTo>
                    <a:pt x="6568" y="0"/>
                  </a:moveTo>
                  <a:cubicBezTo>
                    <a:pt x="5947" y="0"/>
                    <a:pt x="5246" y="256"/>
                    <a:pt x="4702" y="427"/>
                  </a:cubicBezTo>
                  <a:cubicBezTo>
                    <a:pt x="4265" y="566"/>
                    <a:pt x="3807" y="765"/>
                    <a:pt x="3330" y="765"/>
                  </a:cubicBezTo>
                  <a:cubicBezTo>
                    <a:pt x="3011" y="745"/>
                    <a:pt x="2713" y="646"/>
                    <a:pt x="2415" y="546"/>
                  </a:cubicBezTo>
                  <a:cubicBezTo>
                    <a:pt x="2142" y="455"/>
                    <a:pt x="1853" y="365"/>
                    <a:pt x="1578" y="365"/>
                  </a:cubicBezTo>
                  <a:cubicBezTo>
                    <a:pt x="1552" y="365"/>
                    <a:pt x="1526" y="365"/>
                    <a:pt x="1500" y="367"/>
                  </a:cubicBezTo>
                  <a:cubicBezTo>
                    <a:pt x="1181" y="407"/>
                    <a:pt x="843" y="566"/>
                    <a:pt x="724" y="845"/>
                  </a:cubicBezTo>
                  <a:cubicBezTo>
                    <a:pt x="626" y="1072"/>
                    <a:pt x="728" y="1392"/>
                    <a:pt x="941" y="1534"/>
                  </a:cubicBezTo>
                  <a:lnTo>
                    <a:pt x="941" y="1534"/>
                  </a:lnTo>
                  <a:cubicBezTo>
                    <a:pt x="892" y="1522"/>
                    <a:pt x="841" y="1516"/>
                    <a:pt x="790" y="1516"/>
                  </a:cubicBezTo>
                  <a:cubicBezTo>
                    <a:pt x="453" y="1516"/>
                    <a:pt x="108" y="1771"/>
                    <a:pt x="47" y="2118"/>
                  </a:cubicBezTo>
                  <a:cubicBezTo>
                    <a:pt x="0" y="2462"/>
                    <a:pt x="273" y="2818"/>
                    <a:pt x="614" y="2906"/>
                  </a:cubicBezTo>
                  <a:lnTo>
                    <a:pt x="614" y="2906"/>
                  </a:lnTo>
                  <a:cubicBezTo>
                    <a:pt x="491" y="2975"/>
                    <a:pt x="394" y="3116"/>
                    <a:pt x="405" y="3252"/>
                  </a:cubicBezTo>
                  <a:cubicBezTo>
                    <a:pt x="425" y="3510"/>
                    <a:pt x="644" y="3709"/>
                    <a:pt x="903" y="3809"/>
                  </a:cubicBezTo>
                  <a:cubicBezTo>
                    <a:pt x="1165" y="3931"/>
                    <a:pt x="1451" y="3980"/>
                    <a:pt x="1740" y="3980"/>
                  </a:cubicBezTo>
                  <a:cubicBezTo>
                    <a:pt x="2110" y="3980"/>
                    <a:pt x="2487" y="3900"/>
                    <a:pt x="2832" y="3789"/>
                  </a:cubicBezTo>
                  <a:cubicBezTo>
                    <a:pt x="3469" y="3590"/>
                    <a:pt x="4066" y="3232"/>
                    <a:pt x="4662" y="3013"/>
                  </a:cubicBezTo>
                  <a:cubicBezTo>
                    <a:pt x="5162" y="2836"/>
                    <a:pt x="5935" y="2541"/>
                    <a:pt x="6549" y="2541"/>
                  </a:cubicBezTo>
                  <a:cubicBezTo>
                    <a:pt x="6694" y="2541"/>
                    <a:pt x="6829" y="2557"/>
                    <a:pt x="6950" y="2595"/>
                  </a:cubicBezTo>
                  <a:cubicBezTo>
                    <a:pt x="7346" y="2739"/>
                    <a:pt x="7644" y="3209"/>
                    <a:pt x="7904" y="3209"/>
                  </a:cubicBezTo>
                  <a:cubicBezTo>
                    <a:pt x="7931" y="3209"/>
                    <a:pt x="7958" y="3203"/>
                    <a:pt x="7985" y="3192"/>
                  </a:cubicBezTo>
                  <a:cubicBezTo>
                    <a:pt x="8243" y="3053"/>
                    <a:pt x="8382" y="2814"/>
                    <a:pt x="8442" y="2535"/>
                  </a:cubicBezTo>
                  <a:cubicBezTo>
                    <a:pt x="8482" y="2277"/>
                    <a:pt x="8462" y="1998"/>
                    <a:pt x="8402" y="1720"/>
                  </a:cubicBezTo>
                  <a:cubicBezTo>
                    <a:pt x="8760" y="1143"/>
                    <a:pt x="7786" y="307"/>
                    <a:pt x="7070" y="69"/>
                  </a:cubicBezTo>
                  <a:cubicBezTo>
                    <a:pt x="6912" y="21"/>
                    <a:pt x="6744" y="0"/>
                    <a:pt x="656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001183" y="1035421"/>
              <a:ext cx="286268" cy="86055"/>
            </a:xfrm>
            <a:custGeom>
              <a:avLst/>
              <a:gdLst/>
              <a:ahLst/>
              <a:cxnLst/>
              <a:rect l="l" t="t" r="r" b="b"/>
              <a:pathLst>
                <a:path w="7202" h="2165" extrusionOk="0">
                  <a:moveTo>
                    <a:pt x="5617" y="1"/>
                  </a:moveTo>
                  <a:cubicBezTo>
                    <a:pt x="5569" y="1"/>
                    <a:pt x="5520" y="2"/>
                    <a:pt x="5471" y="6"/>
                  </a:cubicBezTo>
                  <a:cubicBezTo>
                    <a:pt x="4894" y="65"/>
                    <a:pt x="4298" y="364"/>
                    <a:pt x="3820" y="782"/>
                  </a:cubicBezTo>
                  <a:cubicBezTo>
                    <a:pt x="3363" y="1179"/>
                    <a:pt x="2945" y="1637"/>
                    <a:pt x="2448" y="1856"/>
                  </a:cubicBezTo>
                  <a:cubicBezTo>
                    <a:pt x="2199" y="1965"/>
                    <a:pt x="1940" y="2010"/>
                    <a:pt x="1699" y="2010"/>
                  </a:cubicBezTo>
                  <a:cubicBezTo>
                    <a:pt x="1458" y="2010"/>
                    <a:pt x="1234" y="1965"/>
                    <a:pt x="1055" y="1896"/>
                  </a:cubicBezTo>
                  <a:cubicBezTo>
                    <a:pt x="677" y="1756"/>
                    <a:pt x="399" y="1557"/>
                    <a:pt x="259" y="1378"/>
                  </a:cubicBezTo>
                  <a:cubicBezTo>
                    <a:pt x="100" y="1199"/>
                    <a:pt x="21" y="1100"/>
                    <a:pt x="21" y="1100"/>
                  </a:cubicBezTo>
                  <a:cubicBezTo>
                    <a:pt x="1" y="1100"/>
                    <a:pt x="21" y="1120"/>
                    <a:pt x="41" y="1239"/>
                  </a:cubicBezTo>
                  <a:cubicBezTo>
                    <a:pt x="80" y="1279"/>
                    <a:pt x="120" y="1358"/>
                    <a:pt x="200" y="1458"/>
                  </a:cubicBezTo>
                  <a:cubicBezTo>
                    <a:pt x="339" y="1617"/>
                    <a:pt x="617" y="1876"/>
                    <a:pt x="1015" y="2035"/>
                  </a:cubicBezTo>
                  <a:cubicBezTo>
                    <a:pt x="1224" y="2108"/>
                    <a:pt x="1477" y="2164"/>
                    <a:pt x="1744" y="2164"/>
                  </a:cubicBezTo>
                  <a:cubicBezTo>
                    <a:pt x="1987" y="2164"/>
                    <a:pt x="2241" y="2118"/>
                    <a:pt x="2487" y="1995"/>
                  </a:cubicBezTo>
                  <a:cubicBezTo>
                    <a:pt x="3005" y="1776"/>
                    <a:pt x="3462" y="1299"/>
                    <a:pt x="3920" y="901"/>
                  </a:cubicBezTo>
                  <a:cubicBezTo>
                    <a:pt x="4397" y="483"/>
                    <a:pt x="4914" y="185"/>
                    <a:pt x="5471" y="125"/>
                  </a:cubicBezTo>
                  <a:cubicBezTo>
                    <a:pt x="5519" y="121"/>
                    <a:pt x="5567" y="120"/>
                    <a:pt x="5615" y="120"/>
                  </a:cubicBezTo>
                  <a:cubicBezTo>
                    <a:pt x="6079" y="120"/>
                    <a:pt x="6512" y="292"/>
                    <a:pt x="6764" y="563"/>
                  </a:cubicBezTo>
                  <a:cubicBezTo>
                    <a:pt x="7043" y="861"/>
                    <a:pt x="7102" y="1199"/>
                    <a:pt x="7102" y="1438"/>
                  </a:cubicBezTo>
                  <a:cubicBezTo>
                    <a:pt x="7102" y="1657"/>
                    <a:pt x="7043" y="1776"/>
                    <a:pt x="7063" y="1776"/>
                  </a:cubicBezTo>
                  <a:cubicBezTo>
                    <a:pt x="7063" y="1776"/>
                    <a:pt x="7083" y="1756"/>
                    <a:pt x="7102" y="1697"/>
                  </a:cubicBezTo>
                  <a:cubicBezTo>
                    <a:pt x="7142" y="1617"/>
                    <a:pt x="7182" y="1557"/>
                    <a:pt x="7182" y="1438"/>
                  </a:cubicBezTo>
                  <a:cubicBezTo>
                    <a:pt x="7202" y="1179"/>
                    <a:pt x="7162" y="801"/>
                    <a:pt x="6864" y="483"/>
                  </a:cubicBezTo>
                  <a:cubicBezTo>
                    <a:pt x="6591" y="192"/>
                    <a:pt x="6135" y="1"/>
                    <a:pt x="5617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286660" y="1103034"/>
              <a:ext cx="61689" cy="151640"/>
            </a:xfrm>
            <a:custGeom>
              <a:avLst/>
              <a:gdLst/>
              <a:ahLst/>
              <a:cxnLst/>
              <a:rect l="l" t="t" r="r" b="b"/>
              <a:pathLst>
                <a:path w="1552" h="3815" extrusionOk="0">
                  <a:moveTo>
                    <a:pt x="408" y="1"/>
                  </a:moveTo>
                  <a:cubicBezTo>
                    <a:pt x="318" y="1"/>
                    <a:pt x="239" y="15"/>
                    <a:pt x="179" y="35"/>
                  </a:cubicBezTo>
                  <a:cubicBezTo>
                    <a:pt x="60" y="75"/>
                    <a:pt x="0" y="135"/>
                    <a:pt x="0" y="135"/>
                  </a:cubicBezTo>
                  <a:cubicBezTo>
                    <a:pt x="0" y="140"/>
                    <a:pt x="4" y="143"/>
                    <a:pt x="13" y="143"/>
                  </a:cubicBezTo>
                  <a:cubicBezTo>
                    <a:pt x="36" y="143"/>
                    <a:pt x="92" y="124"/>
                    <a:pt x="179" y="95"/>
                  </a:cubicBezTo>
                  <a:cubicBezTo>
                    <a:pt x="279" y="95"/>
                    <a:pt x="458" y="95"/>
                    <a:pt x="656" y="175"/>
                  </a:cubicBezTo>
                  <a:cubicBezTo>
                    <a:pt x="855" y="254"/>
                    <a:pt x="1074" y="413"/>
                    <a:pt x="1194" y="652"/>
                  </a:cubicBezTo>
                  <a:cubicBezTo>
                    <a:pt x="1333" y="891"/>
                    <a:pt x="1373" y="1189"/>
                    <a:pt x="1353" y="1507"/>
                  </a:cubicBezTo>
                  <a:cubicBezTo>
                    <a:pt x="1293" y="2164"/>
                    <a:pt x="875" y="2661"/>
                    <a:pt x="855" y="3139"/>
                  </a:cubicBezTo>
                  <a:cubicBezTo>
                    <a:pt x="816" y="3357"/>
                    <a:pt x="875" y="3536"/>
                    <a:pt x="915" y="3656"/>
                  </a:cubicBezTo>
                  <a:cubicBezTo>
                    <a:pt x="975" y="3755"/>
                    <a:pt x="1054" y="3815"/>
                    <a:pt x="1054" y="3815"/>
                  </a:cubicBezTo>
                  <a:cubicBezTo>
                    <a:pt x="1074" y="3775"/>
                    <a:pt x="895" y="3556"/>
                    <a:pt x="995" y="3119"/>
                  </a:cubicBezTo>
                  <a:cubicBezTo>
                    <a:pt x="1015" y="2920"/>
                    <a:pt x="1114" y="2661"/>
                    <a:pt x="1253" y="2423"/>
                  </a:cubicBezTo>
                  <a:cubicBezTo>
                    <a:pt x="1373" y="2144"/>
                    <a:pt x="1492" y="1846"/>
                    <a:pt x="1512" y="1488"/>
                  </a:cubicBezTo>
                  <a:cubicBezTo>
                    <a:pt x="1552" y="1149"/>
                    <a:pt x="1472" y="791"/>
                    <a:pt x="1313" y="553"/>
                  </a:cubicBezTo>
                  <a:cubicBezTo>
                    <a:pt x="1154" y="274"/>
                    <a:pt x="915" y="135"/>
                    <a:pt x="696" y="55"/>
                  </a:cubicBezTo>
                  <a:cubicBezTo>
                    <a:pt x="597" y="15"/>
                    <a:pt x="497" y="1"/>
                    <a:pt x="408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2883367" y="2508719"/>
              <a:ext cx="949668" cy="1976011"/>
            </a:xfrm>
            <a:custGeom>
              <a:avLst/>
              <a:gdLst/>
              <a:ahLst/>
              <a:cxnLst/>
              <a:rect l="l" t="t" r="r" b="b"/>
              <a:pathLst>
                <a:path w="23892" h="49713" extrusionOk="0">
                  <a:moveTo>
                    <a:pt x="1" y="1"/>
                  </a:moveTo>
                  <a:lnTo>
                    <a:pt x="2487" y="49076"/>
                  </a:lnTo>
                  <a:lnTo>
                    <a:pt x="8773" y="49076"/>
                  </a:lnTo>
                  <a:lnTo>
                    <a:pt x="8018" y="6446"/>
                  </a:lnTo>
                  <a:lnTo>
                    <a:pt x="17347" y="49713"/>
                  </a:lnTo>
                  <a:lnTo>
                    <a:pt x="23892" y="48917"/>
                  </a:lnTo>
                  <a:lnTo>
                    <a:pt x="15577" y="4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2709425" y="1571715"/>
              <a:ext cx="971808" cy="1001103"/>
            </a:xfrm>
            <a:custGeom>
              <a:avLst/>
              <a:gdLst/>
              <a:ahLst/>
              <a:cxnLst/>
              <a:rect l="l" t="t" r="r" b="b"/>
              <a:pathLst>
                <a:path w="24449" h="25186" extrusionOk="0">
                  <a:moveTo>
                    <a:pt x="9947" y="1"/>
                  </a:moveTo>
                  <a:cubicBezTo>
                    <a:pt x="9648" y="21"/>
                    <a:pt x="9171" y="81"/>
                    <a:pt x="8574" y="140"/>
                  </a:cubicBezTo>
                  <a:cubicBezTo>
                    <a:pt x="7639" y="260"/>
                    <a:pt x="7062" y="419"/>
                    <a:pt x="6625" y="618"/>
                  </a:cubicBezTo>
                  <a:cubicBezTo>
                    <a:pt x="6366" y="717"/>
                    <a:pt x="6127" y="856"/>
                    <a:pt x="5869" y="1016"/>
                  </a:cubicBezTo>
                  <a:cubicBezTo>
                    <a:pt x="4934" y="1632"/>
                    <a:pt x="1174" y="4059"/>
                    <a:pt x="0" y="4895"/>
                  </a:cubicBezTo>
                  <a:lnTo>
                    <a:pt x="2666" y="10027"/>
                  </a:lnTo>
                  <a:lnTo>
                    <a:pt x="4993" y="8555"/>
                  </a:lnTo>
                  <a:lnTo>
                    <a:pt x="4914" y="10286"/>
                  </a:lnTo>
                  <a:cubicBezTo>
                    <a:pt x="4914" y="10286"/>
                    <a:pt x="4675" y="16432"/>
                    <a:pt x="4476" y="20371"/>
                  </a:cubicBezTo>
                  <a:cubicBezTo>
                    <a:pt x="4337" y="23176"/>
                    <a:pt x="4357" y="25185"/>
                    <a:pt x="4357" y="25185"/>
                  </a:cubicBezTo>
                  <a:lnTo>
                    <a:pt x="20589" y="25185"/>
                  </a:lnTo>
                  <a:lnTo>
                    <a:pt x="19396" y="16631"/>
                  </a:lnTo>
                  <a:lnTo>
                    <a:pt x="19097" y="9768"/>
                  </a:lnTo>
                  <a:lnTo>
                    <a:pt x="20370" y="11260"/>
                  </a:lnTo>
                  <a:lnTo>
                    <a:pt x="24448" y="6387"/>
                  </a:lnTo>
                  <a:lnTo>
                    <a:pt x="20291" y="2667"/>
                  </a:lnTo>
                  <a:cubicBezTo>
                    <a:pt x="19256" y="1513"/>
                    <a:pt x="17566" y="299"/>
                    <a:pt x="15815" y="41"/>
                  </a:cubicBezTo>
                  <a:cubicBezTo>
                    <a:pt x="15616" y="21"/>
                    <a:pt x="15417" y="1"/>
                    <a:pt x="15218" y="1"/>
                  </a:cubicBezTo>
                  <a:cubicBezTo>
                    <a:pt x="14333" y="270"/>
                    <a:pt x="13458" y="404"/>
                    <a:pt x="12583" y="404"/>
                  </a:cubicBezTo>
                  <a:cubicBezTo>
                    <a:pt x="11707" y="404"/>
                    <a:pt x="10832" y="270"/>
                    <a:pt x="9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2899982" y="1778092"/>
              <a:ext cx="26910" cy="305268"/>
            </a:xfrm>
            <a:custGeom>
              <a:avLst/>
              <a:gdLst/>
              <a:ahLst/>
              <a:cxnLst/>
              <a:rect l="l" t="t" r="r" b="b"/>
              <a:pathLst>
                <a:path w="677" h="7680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37" y="1"/>
                    <a:pt x="558" y="419"/>
                    <a:pt x="458" y="1115"/>
                  </a:cubicBezTo>
                  <a:cubicBezTo>
                    <a:pt x="359" y="1811"/>
                    <a:pt x="239" y="2786"/>
                    <a:pt x="160" y="3840"/>
                  </a:cubicBezTo>
                  <a:cubicBezTo>
                    <a:pt x="60" y="4895"/>
                    <a:pt x="40" y="5869"/>
                    <a:pt x="1" y="6566"/>
                  </a:cubicBezTo>
                  <a:cubicBezTo>
                    <a:pt x="1" y="7242"/>
                    <a:pt x="1" y="7680"/>
                    <a:pt x="40" y="7680"/>
                  </a:cubicBezTo>
                  <a:cubicBezTo>
                    <a:pt x="60" y="7680"/>
                    <a:pt x="80" y="7262"/>
                    <a:pt x="140" y="6566"/>
                  </a:cubicBezTo>
                  <a:cubicBezTo>
                    <a:pt x="180" y="5869"/>
                    <a:pt x="239" y="4895"/>
                    <a:pt x="339" y="3840"/>
                  </a:cubicBezTo>
                  <a:cubicBezTo>
                    <a:pt x="438" y="2766"/>
                    <a:pt x="498" y="1811"/>
                    <a:pt x="577" y="1115"/>
                  </a:cubicBezTo>
                  <a:cubicBezTo>
                    <a:pt x="657" y="419"/>
                    <a:pt x="677" y="1"/>
                    <a:pt x="657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455077" y="1813707"/>
              <a:ext cx="17410" cy="209553"/>
            </a:xfrm>
            <a:custGeom>
              <a:avLst/>
              <a:gdLst/>
              <a:ahLst/>
              <a:cxnLst/>
              <a:rect l="l" t="t" r="r" b="b"/>
              <a:pathLst>
                <a:path w="438" h="5272" extrusionOk="0">
                  <a:moveTo>
                    <a:pt x="40" y="0"/>
                  </a:moveTo>
                  <a:cubicBezTo>
                    <a:pt x="20" y="0"/>
                    <a:pt x="0" y="299"/>
                    <a:pt x="0" y="776"/>
                  </a:cubicBezTo>
                  <a:cubicBezTo>
                    <a:pt x="0" y="1253"/>
                    <a:pt x="20" y="1910"/>
                    <a:pt x="60" y="2646"/>
                  </a:cubicBezTo>
                  <a:cubicBezTo>
                    <a:pt x="120" y="3362"/>
                    <a:pt x="199" y="4038"/>
                    <a:pt x="259" y="4496"/>
                  </a:cubicBezTo>
                  <a:cubicBezTo>
                    <a:pt x="338" y="4973"/>
                    <a:pt x="398" y="5272"/>
                    <a:pt x="418" y="5272"/>
                  </a:cubicBezTo>
                  <a:cubicBezTo>
                    <a:pt x="438" y="5272"/>
                    <a:pt x="418" y="4973"/>
                    <a:pt x="398" y="4496"/>
                  </a:cubicBezTo>
                  <a:cubicBezTo>
                    <a:pt x="338" y="3959"/>
                    <a:pt x="299" y="3342"/>
                    <a:pt x="239" y="2646"/>
                  </a:cubicBezTo>
                  <a:cubicBezTo>
                    <a:pt x="199" y="1950"/>
                    <a:pt x="139" y="1313"/>
                    <a:pt x="120" y="776"/>
                  </a:cubicBezTo>
                  <a:cubicBezTo>
                    <a:pt x="100" y="299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3296121" y="1846103"/>
              <a:ext cx="107599" cy="27705"/>
            </a:xfrm>
            <a:custGeom>
              <a:avLst/>
              <a:gdLst/>
              <a:ahLst/>
              <a:cxnLst/>
              <a:rect l="l" t="t" r="r" b="b"/>
              <a:pathLst>
                <a:path w="2707" h="697" extrusionOk="0">
                  <a:moveTo>
                    <a:pt x="1" y="1"/>
                  </a:moveTo>
                  <a:lnTo>
                    <a:pt x="1" y="697"/>
                  </a:lnTo>
                  <a:lnTo>
                    <a:pt x="2706" y="697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2897597" y="1636307"/>
              <a:ext cx="606520" cy="131368"/>
            </a:xfrm>
            <a:custGeom>
              <a:avLst/>
              <a:gdLst/>
              <a:ahLst/>
              <a:cxnLst/>
              <a:rect l="l" t="t" r="r" b="b"/>
              <a:pathLst>
                <a:path w="15259" h="3305" extrusionOk="0">
                  <a:moveTo>
                    <a:pt x="755" y="0"/>
                  </a:moveTo>
                  <a:cubicBezTo>
                    <a:pt x="699" y="0"/>
                    <a:pt x="647" y="3"/>
                    <a:pt x="598" y="7"/>
                  </a:cubicBezTo>
                  <a:cubicBezTo>
                    <a:pt x="359" y="67"/>
                    <a:pt x="220" y="107"/>
                    <a:pt x="120" y="166"/>
                  </a:cubicBezTo>
                  <a:cubicBezTo>
                    <a:pt x="61" y="186"/>
                    <a:pt x="41" y="206"/>
                    <a:pt x="21" y="226"/>
                  </a:cubicBezTo>
                  <a:lnTo>
                    <a:pt x="1" y="266"/>
                  </a:lnTo>
                  <a:cubicBezTo>
                    <a:pt x="1" y="267"/>
                    <a:pt x="2" y="268"/>
                    <a:pt x="3" y="268"/>
                  </a:cubicBezTo>
                  <a:cubicBezTo>
                    <a:pt x="25" y="268"/>
                    <a:pt x="224" y="124"/>
                    <a:pt x="618" y="87"/>
                  </a:cubicBezTo>
                  <a:cubicBezTo>
                    <a:pt x="646" y="85"/>
                    <a:pt x="676" y="85"/>
                    <a:pt x="707" y="85"/>
                  </a:cubicBezTo>
                  <a:cubicBezTo>
                    <a:pt x="1125" y="85"/>
                    <a:pt x="1733" y="216"/>
                    <a:pt x="2288" y="624"/>
                  </a:cubicBezTo>
                  <a:cubicBezTo>
                    <a:pt x="2905" y="1061"/>
                    <a:pt x="3502" y="1778"/>
                    <a:pt x="4377" y="2295"/>
                  </a:cubicBezTo>
                  <a:cubicBezTo>
                    <a:pt x="4596" y="2454"/>
                    <a:pt x="4815" y="2553"/>
                    <a:pt x="5073" y="2673"/>
                  </a:cubicBezTo>
                  <a:cubicBezTo>
                    <a:pt x="5312" y="2792"/>
                    <a:pt x="5571" y="2892"/>
                    <a:pt x="5849" y="2971"/>
                  </a:cubicBezTo>
                  <a:cubicBezTo>
                    <a:pt x="6366" y="3150"/>
                    <a:pt x="6904" y="3270"/>
                    <a:pt x="7500" y="3289"/>
                  </a:cubicBezTo>
                  <a:cubicBezTo>
                    <a:pt x="7655" y="3300"/>
                    <a:pt x="7807" y="3305"/>
                    <a:pt x="7959" y="3305"/>
                  </a:cubicBezTo>
                  <a:cubicBezTo>
                    <a:pt x="8394" y="3305"/>
                    <a:pt x="8818" y="3264"/>
                    <a:pt x="9231" y="3190"/>
                  </a:cubicBezTo>
                  <a:cubicBezTo>
                    <a:pt x="9768" y="3091"/>
                    <a:pt x="10265" y="2951"/>
                    <a:pt x="10743" y="2752"/>
                  </a:cubicBezTo>
                  <a:cubicBezTo>
                    <a:pt x="11181" y="2534"/>
                    <a:pt x="11618" y="2295"/>
                    <a:pt x="11976" y="2036"/>
                  </a:cubicBezTo>
                  <a:cubicBezTo>
                    <a:pt x="12334" y="1758"/>
                    <a:pt x="12653" y="1479"/>
                    <a:pt x="12971" y="1280"/>
                  </a:cubicBezTo>
                  <a:cubicBezTo>
                    <a:pt x="13607" y="863"/>
                    <a:pt x="14184" y="684"/>
                    <a:pt x="14622" y="684"/>
                  </a:cubicBezTo>
                  <a:cubicBezTo>
                    <a:pt x="15008" y="684"/>
                    <a:pt x="15224" y="785"/>
                    <a:pt x="15255" y="785"/>
                  </a:cubicBezTo>
                  <a:cubicBezTo>
                    <a:pt x="15257" y="785"/>
                    <a:pt x="15259" y="785"/>
                    <a:pt x="15259" y="783"/>
                  </a:cubicBezTo>
                  <a:lnTo>
                    <a:pt x="15199" y="703"/>
                  </a:lnTo>
                  <a:cubicBezTo>
                    <a:pt x="15159" y="684"/>
                    <a:pt x="15119" y="684"/>
                    <a:pt x="15060" y="664"/>
                  </a:cubicBezTo>
                  <a:cubicBezTo>
                    <a:pt x="14940" y="644"/>
                    <a:pt x="14801" y="584"/>
                    <a:pt x="14562" y="584"/>
                  </a:cubicBezTo>
                  <a:cubicBezTo>
                    <a:pt x="14542" y="583"/>
                    <a:pt x="14520" y="583"/>
                    <a:pt x="14498" y="583"/>
                  </a:cubicBezTo>
                  <a:cubicBezTo>
                    <a:pt x="14083" y="583"/>
                    <a:pt x="13495" y="764"/>
                    <a:pt x="12871" y="1161"/>
                  </a:cubicBezTo>
                  <a:cubicBezTo>
                    <a:pt x="12553" y="1360"/>
                    <a:pt x="12235" y="1638"/>
                    <a:pt x="11857" y="1877"/>
                  </a:cubicBezTo>
                  <a:cubicBezTo>
                    <a:pt x="11479" y="2156"/>
                    <a:pt x="11061" y="2374"/>
                    <a:pt x="10624" y="2573"/>
                  </a:cubicBezTo>
                  <a:cubicBezTo>
                    <a:pt x="10166" y="2772"/>
                    <a:pt x="9649" y="2931"/>
                    <a:pt x="9132" y="3031"/>
                  </a:cubicBezTo>
                  <a:cubicBezTo>
                    <a:pt x="8744" y="3074"/>
                    <a:pt x="8347" y="3107"/>
                    <a:pt x="7939" y="3107"/>
                  </a:cubicBezTo>
                  <a:cubicBezTo>
                    <a:pt x="7781" y="3107"/>
                    <a:pt x="7622" y="3102"/>
                    <a:pt x="7461" y="3091"/>
                  </a:cubicBezTo>
                  <a:cubicBezTo>
                    <a:pt x="6884" y="3071"/>
                    <a:pt x="6347" y="2951"/>
                    <a:pt x="5810" y="2792"/>
                  </a:cubicBezTo>
                  <a:cubicBezTo>
                    <a:pt x="5571" y="2713"/>
                    <a:pt x="5312" y="2613"/>
                    <a:pt x="5073" y="2534"/>
                  </a:cubicBezTo>
                  <a:cubicBezTo>
                    <a:pt x="4855" y="2434"/>
                    <a:pt x="4596" y="2335"/>
                    <a:pt x="4397" y="2175"/>
                  </a:cubicBezTo>
                  <a:cubicBezTo>
                    <a:pt x="3562" y="1678"/>
                    <a:pt x="2965" y="962"/>
                    <a:pt x="2308" y="544"/>
                  </a:cubicBezTo>
                  <a:cubicBezTo>
                    <a:pt x="1764" y="140"/>
                    <a:pt x="1173" y="0"/>
                    <a:pt x="7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2735500" y="1812117"/>
              <a:ext cx="174018" cy="63319"/>
            </a:xfrm>
            <a:custGeom>
              <a:avLst/>
              <a:gdLst/>
              <a:ahLst/>
              <a:cxnLst/>
              <a:rect l="l" t="t" r="r" b="b"/>
              <a:pathLst>
                <a:path w="4378" h="1593" extrusionOk="0">
                  <a:moveTo>
                    <a:pt x="1493" y="0"/>
                  </a:moveTo>
                  <a:cubicBezTo>
                    <a:pt x="1194" y="0"/>
                    <a:pt x="916" y="0"/>
                    <a:pt x="697" y="40"/>
                  </a:cubicBezTo>
                  <a:cubicBezTo>
                    <a:pt x="458" y="60"/>
                    <a:pt x="299" y="120"/>
                    <a:pt x="160" y="160"/>
                  </a:cubicBezTo>
                  <a:cubicBezTo>
                    <a:pt x="41" y="219"/>
                    <a:pt x="1" y="239"/>
                    <a:pt x="1" y="239"/>
                  </a:cubicBezTo>
                  <a:cubicBezTo>
                    <a:pt x="1" y="241"/>
                    <a:pt x="3" y="242"/>
                    <a:pt x="7" y="242"/>
                  </a:cubicBezTo>
                  <a:cubicBezTo>
                    <a:pt x="45" y="242"/>
                    <a:pt x="280" y="156"/>
                    <a:pt x="697" y="120"/>
                  </a:cubicBezTo>
                  <a:cubicBezTo>
                    <a:pt x="818" y="87"/>
                    <a:pt x="944" y="72"/>
                    <a:pt x="1083" y="72"/>
                  </a:cubicBezTo>
                  <a:cubicBezTo>
                    <a:pt x="1197" y="72"/>
                    <a:pt x="1319" y="82"/>
                    <a:pt x="1453" y="100"/>
                  </a:cubicBezTo>
                  <a:cubicBezTo>
                    <a:pt x="1732" y="120"/>
                    <a:pt x="2050" y="160"/>
                    <a:pt x="2388" y="259"/>
                  </a:cubicBezTo>
                  <a:cubicBezTo>
                    <a:pt x="2706" y="358"/>
                    <a:pt x="3005" y="498"/>
                    <a:pt x="3243" y="637"/>
                  </a:cubicBezTo>
                  <a:cubicBezTo>
                    <a:pt x="3502" y="796"/>
                    <a:pt x="3701" y="935"/>
                    <a:pt x="3880" y="1094"/>
                  </a:cubicBezTo>
                  <a:cubicBezTo>
                    <a:pt x="4187" y="1344"/>
                    <a:pt x="4327" y="1593"/>
                    <a:pt x="4372" y="1593"/>
                  </a:cubicBezTo>
                  <a:cubicBezTo>
                    <a:pt x="4374" y="1593"/>
                    <a:pt x="4376" y="1593"/>
                    <a:pt x="4377" y="1592"/>
                  </a:cubicBezTo>
                  <a:cubicBezTo>
                    <a:pt x="4377" y="1592"/>
                    <a:pt x="4337" y="1532"/>
                    <a:pt x="4278" y="1453"/>
                  </a:cubicBezTo>
                  <a:cubicBezTo>
                    <a:pt x="4218" y="1413"/>
                    <a:pt x="4178" y="1353"/>
                    <a:pt x="4119" y="1293"/>
                  </a:cubicBezTo>
                  <a:cubicBezTo>
                    <a:pt x="4079" y="1214"/>
                    <a:pt x="3999" y="1134"/>
                    <a:pt x="3920" y="1055"/>
                  </a:cubicBezTo>
                  <a:cubicBezTo>
                    <a:pt x="3780" y="896"/>
                    <a:pt x="3542" y="717"/>
                    <a:pt x="3303" y="557"/>
                  </a:cubicBezTo>
                  <a:cubicBezTo>
                    <a:pt x="3044" y="418"/>
                    <a:pt x="2746" y="259"/>
                    <a:pt x="2428" y="160"/>
                  </a:cubicBezTo>
                  <a:cubicBezTo>
                    <a:pt x="2109" y="60"/>
                    <a:pt x="1791" y="20"/>
                    <a:pt x="1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913417" y="1954458"/>
              <a:ext cx="541691" cy="81603"/>
            </a:xfrm>
            <a:custGeom>
              <a:avLst/>
              <a:gdLst/>
              <a:ahLst/>
              <a:cxnLst/>
              <a:rect l="l" t="t" r="r" b="b"/>
              <a:pathLst>
                <a:path w="13628" h="2053" extrusionOk="0">
                  <a:moveTo>
                    <a:pt x="13627" y="418"/>
                  </a:moveTo>
                  <a:cubicBezTo>
                    <a:pt x="13627" y="418"/>
                    <a:pt x="13587" y="418"/>
                    <a:pt x="13506" y="484"/>
                  </a:cubicBezTo>
                  <a:lnTo>
                    <a:pt x="13506" y="484"/>
                  </a:lnTo>
                  <a:cubicBezTo>
                    <a:pt x="13576" y="435"/>
                    <a:pt x="13627" y="418"/>
                    <a:pt x="13627" y="418"/>
                  </a:cubicBezTo>
                  <a:close/>
                  <a:moveTo>
                    <a:pt x="13506" y="484"/>
                  </a:moveTo>
                  <a:lnTo>
                    <a:pt x="13506" y="484"/>
                  </a:lnTo>
                  <a:cubicBezTo>
                    <a:pt x="13500" y="488"/>
                    <a:pt x="13494" y="493"/>
                    <a:pt x="13488" y="497"/>
                  </a:cubicBezTo>
                  <a:cubicBezTo>
                    <a:pt x="13388" y="537"/>
                    <a:pt x="13269" y="617"/>
                    <a:pt x="13130" y="676"/>
                  </a:cubicBezTo>
                  <a:cubicBezTo>
                    <a:pt x="13111" y="691"/>
                    <a:pt x="13091" y="704"/>
                    <a:pt x="13070" y="716"/>
                  </a:cubicBezTo>
                  <a:lnTo>
                    <a:pt x="13070" y="716"/>
                  </a:lnTo>
                  <a:cubicBezTo>
                    <a:pt x="13070" y="716"/>
                    <a:pt x="13070" y="716"/>
                    <a:pt x="13070" y="716"/>
                  </a:cubicBezTo>
                  <a:cubicBezTo>
                    <a:pt x="13229" y="637"/>
                    <a:pt x="13349" y="577"/>
                    <a:pt x="13448" y="537"/>
                  </a:cubicBezTo>
                  <a:cubicBezTo>
                    <a:pt x="13469" y="516"/>
                    <a:pt x="13489" y="498"/>
                    <a:pt x="13506" y="484"/>
                  </a:cubicBezTo>
                  <a:close/>
                  <a:moveTo>
                    <a:pt x="1" y="0"/>
                  </a:moveTo>
                  <a:cubicBezTo>
                    <a:pt x="80" y="40"/>
                    <a:pt x="200" y="119"/>
                    <a:pt x="339" y="219"/>
                  </a:cubicBezTo>
                  <a:cubicBezTo>
                    <a:pt x="418" y="259"/>
                    <a:pt x="498" y="318"/>
                    <a:pt x="597" y="358"/>
                  </a:cubicBezTo>
                  <a:cubicBezTo>
                    <a:pt x="697" y="418"/>
                    <a:pt x="796" y="497"/>
                    <a:pt x="916" y="537"/>
                  </a:cubicBezTo>
                  <a:cubicBezTo>
                    <a:pt x="1135" y="637"/>
                    <a:pt x="1413" y="796"/>
                    <a:pt x="1711" y="915"/>
                  </a:cubicBezTo>
                  <a:cubicBezTo>
                    <a:pt x="1871" y="955"/>
                    <a:pt x="2010" y="1034"/>
                    <a:pt x="2189" y="1114"/>
                  </a:cubicBezTo>
                  <a:cubicBezTo>
                    <a:pt x="2348" y="1194"/>
                    <a:pt x="2527" y="1233"/>
                    <a:pt x="2706" y="1313"/>
                  </a:cubicBezTo>
                  <a:cubicBezTo>
                    <a:pt x="3064" y="1432"/>
                    <a:pt x="3462" y="1532"/>
                    <a:pt x="3880" y="1651"/>
                  </a:cubicBezTo>
                  <a:cubicBezTo>
                    <a:pt x="4715" y="1850"/>
                    <a:pt x="5670" y="2009"/>
                    <a:pt x="6665" y="2049"/>
                  </a:cubicBezTo>
                  <a:cubicBezTo>
                    <a:pt x="6794" y="2052"/>
                    <a:pt x="6922" y="2053"/>
                    <a:pt x="7048" y="2053"/>
                  </a:cubicBezTo>
                  <a:cubicBezTo>
                    <a:pt x="7920" y="2053"/>
                    <a:pt x="8740" y="1994"/>
                    <a:pt x="9470" y="1890"/>
                  </a:cubicBezTo>
                  <a:cubicBezTo>
                    <a:pt x="9887" y="1810"/>
                    <a:pt x="10285" y="1731"/>
                    <a:pt x="10663" y="1631"/>
                  </a:cubicBezTo>
                  <a:cubicBezTo>
                    <a:pt x="10862" y="1572"/>
                    <a:pt x="11041" y="1532"/>
                    <a:pt x="11220" y="1492"/>
                  </a:cubicBezTo>
                  <a:cubicBezTo>
                    <a:pt x="11379" y="1412"/>
                    <a:pt x="11558" y="1353"/>
                    <a:pt x="11717" y="1313"/>
                  </a:cubicBezTo>
                  <a:cubicBezTo>
                    <a:pt x="12036" y="1214"/>
                    <a:pt x="12274" y="1074"/>
                    <a:pt x="12533" y="995"/>
                  </a:cubicBezTo>
                  <a:cubicBezTo>
                    <a:pt x="12633" y="935"/>
                    <a:pt x="12752" y="895"/>
                    <a:pt x="12851" y="836"/>
                  </a:cubicBezTo>
                  <a:cubicBezTo>
                    <a:pt x="12927" y="790"/>
                    <a:pt x="13003" y="756"/>
                    <a:pt x="13070" y="716"/>
                  </a:cubicBezTo>
                  <a:lnTo>
                    <a:pt x="13070" y="716"/>
                  </a:lnTo>
                  <a:cubicBezTo>
                    <a:pt x="12990" y="736"/>
                    <a:pt x="12891" y="776"/>
                    <a:pt x="12792" y="836"/>
                  </a:cubicBezTo>
                  <a:cubicBezTo>
                    <a:pt x="12692" y="855"/>
                    <a:pt x="12593" y="915"/>
                    <a:pt x="12473" y="955"/>
                  </a:cubicBezTo>
                  <a:cubicBezTo>
                    <a:pt x="12235" y="1054"/>
                    <a:pt x="11976" y="1154"/>
                    <a:pt x="11658" y="1253"/>
                  </a:cubicBezTo>
                  <a:cubicBezTo>
                    <a:pt x="11499" y="1313"/>
                    <a:pt x="11359" y="1353"/>
                    <a:pt x="11180" y="1412"/>
                  </a:cubicBezTo>
                  <a:cubicBezTo>
                    <a:pt x="11041" y="1492"/>
                    <a:pt x="10842" y="1512"/>
                    <a:pt x="10663" y="1552"/>
                  </a:cubicBezTo>
                  <a:cubicBezTo>
                    <a:pt x="10285" y="1651"/>
                    <a:pt x="9887" y="1731"/>
                    <a:pt x="9470" y="1810"/>
                  </a:cubicBezTo>
                  <a:cubicBezTo>
                    <a:pt x="8793" y="1905"/>
                    <a:pt x="8066" y="1962"/>
                    <a:pt x="7299" y="1962"/>
                  </a:cubicBezTo>
                  <a:cubicBezTo>
                    <a:pt x="7097" y="1962"/>
                    <a:pt x="6892" y="1958"/>
                    <a:pt x="6685" y="1950"/>
                  </a:cubicBezTo>
                  <a:cubicBezTo>
                    <a:pt x="5690" y="1930"/>
                    <a:pt x="4775" y="1790"/>
                    <a:pt x="3920" y="1591"/>
                  </a:cubicBezTo>
                  <a:cubicBezTo>
                    <a:pt x="3502" y="1452"/>
                    <a:pt x="3104" y="1353"/>
                    <a:pt x="2746" y="1233"/>
                  </a:cubicBezTo>
                  <a:cubicBezTo>
                    <a:pt x="2587" y="1194"/>
                    <a:pt x="2408" y="1134"/>
                    <a:pt x="2229" y="1054"/>
                  </a:cubicBezTo>
                  <a:cubicBezTo>
                    <a:pt x="2050" y="995"/>
                    <a:pt x="1910" y="915"/>
                    <a:pt x="1751" y="855"/>
                  </a:cubicBezTo>
                  <a:cubicBezTo>
                    <a:pt x="1453" y="736"/>
                    <a:pt x="1194" y="597"/>
                    <a:pt x="956" y="497"/>
                  </a:cubicBezTo>
                  <a:cubicBezTo>
                    <a:pt x="836" y="438"/>
                    <a:pt x="737" y="398"/>
                    <a:pt x="637" y="338"/>
                  </a:cubicBezTo>
                  <a:cubicBezTo>
                    <a:pt x="538" y="298"/>
                    <a:pt x="438" y="239"/>
                    <a:pt x="359" y="199"/>
                  </a:cubicBezTo>
                  <a:cubicBezTo>
                    <a:pt x="220" y="119"/>
                    <a:pt x="100" y="4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3451897" y="1798603"/>
              <a:ext cx="178748" cy="89474"/>
            </a:xfrm>
            <a:custGeom>
              <a:avLst/>
              <a:gdLst/>
              <a:ahLst/>
              <a:cxnLst/>
              <a:rect l="l" t="t" r="r" b="b"/>
              <a:pathLst>
                <a:path w="4497" h="2251" extrusionOk="0">
                  <a:moveTo>
                    <a:pt x="3679" y="1"/>
                  </a:moveTo>
                  <a:cubicBezTo>
                    <a:pt x="3208" y="1"/>
                    <a:pt x="2571" y="161"/>
                    <a:pt x="1970" y="500"/>
                  </a:cubicBezTo>
                  <a:cubicBezTo>
                    <a:pt x="1333" y="877"/>
                    <a:pt x="836" y="1335"/>
                    <a:pt x="518" y="1673"/>
                  </a:cubicBezTo>
                  <a:cubicBezTo>
                    <a:pt x="180" y="2031"/>
                    <a:pt x="1" y="2250"/>
                    <a:pt x="1" y="2250"/>
                  </a:cubicBezTo>
                  <a:cubicBezTo>
                    <a:pt x="1" y="2250"/>
                    <a:pt x="219" y="2051"/>
                    <a:pt x="577" y="1733"/>
                  </a:cubicBezTo>
                  <a:cubicBezTo>
                    <a:pt x="916" y="1395"/>
                    <a:pt x="1393" y="957"/>
                    <a:pt x="2010" y="599"/>
                  </a:cubicBezTo>
                  <a:cubicBezTo>
                    <a:pt x="2626" y="261"/>
                    <a:pt x="3283" y="82"/>
                    <a:pt x="3760" y="82"/>
                  </a:cubicBezTo>
                  <a:cubicBezTo>
                    <a:pt x="3800" y="80"/>
                    <a:pt x="3839" y="79"/>
                    <a:pt x="3877" y="79"/>
                  </a:cubicBezTo>
                  <a:cubicBezTo>
                    <a:pt x="4213" y="79"/>
                    <a:pt x="4445" y="144"/>
                    <a:pt x="4489" y="144"/>
                  </a:cubicBezTo>
                  <a:cubicBezTo>
                    <a:pt x="4494" y="144"/>
                    <a:pt x="4496" y="143"/>
                    <a:pt x="4496" y="141"/>
                  </a:cubicBezTo>
                  <a:cubicBezTo>
                    <a:pt x="4496" y="141"/>
                    <a:pt x="4457" y="102"/>
                    <a:pt x="4317" y="82"/>
                  </a:cubicBezTo>
                  <a:cubicBezTo>
                    <a:pt x="4178" y="62"/>
                    <a:pt x="3999" y="2"/>
                    <a:pt x="3760" y="2"/>
                  </a:cubicBezTo>
                  <a:cubicBezTo>
                    <a:pt x="3734" y="1"/>
                    <a:pt x="3707" y="1"/>
                    <a:pt x="3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2899982" y="2178206"/>
              <a:ext cx="567766" cy="63319"/>
            </a:xfrm>
            <a:custGeom>
              <a:avLst/>
              <a:gdLst/>
              <a:ahLst/>
              <a:cxnLst/>
              <a:rect l="l" t="t" r="r" b="b"/>
              <a:pathLst>
                <a:path w="14284" h="1593" extrusionOk="0">
                  <a:moveTo>
                    <a:pt x="14283" y="1"/>
                  </a:moveTo>
                  <a:cubicBezTo>
                    <a:pt x="14282" y="1"/>
                    <a:pt x="14223" y="40"/>
                    <a:pt x="14184" y="40"/>
                  </a:cubicBezTo>
                  <a:cubicBezTo>
                    <a:pt x="14085" y="60"/>
                    <a:pt x="13965" y="140"/>
                    <a:pt x="13786" y="180"/>
                  </a:cubicBezTo>
                  <a:cubicBezTo>
                    <a:pt x="13607" y="239"/>
                    <a:pt x="13388" y="339"/>
                    <a:pt x="13130" y="399"/>
                  </a:cubicBezTo>
                  <a:cubicBezTo>
                    <a:pt x="12891" y="478"/>
                    <a:pt x="12612" y="597"/>
                    <a:pt x="12294" y="677"/>
                  </a:cubicBezTo>
                  <a:cubicBezTo>
                    <a:pt x="12135" y="737"/>
                    <a:pt x="11976" y="777"/>
                    <a:pt x="11797" y="836"/>
                  </a:cubicBezTo>
                  <a:cubicBezTo>
                    <a:pt x="11618" y="876"/>
                    <a:pt x="11439" y="896"/>
                    <a:pt x="11240" y="956"/>
                  </a:cubicBezTo>
                  <a:cubicBezTo>
                    <a:pt x="10882" y="1055"/>
                    <a:pt x="10444" y="1135"/>
                    <a:pt x="10026" y="1194"/>
                  </a:cubicBezTo>
                  <a:cubicBezTo>
                    <a:pt x="9151" y="1353"/>
                    <a:pt x="8216" y="1433"/>
                    <a:pt x="7202" y="1453"/>
                  </a:cubicBezTo>
                  <a:cubicBezTo>
                    <a:pt x="6167" y="1453"/>
                    <a:pt x="5212" y="1373"/>
                    <a:pt x="4337" y="1254"/>
                  </a:cubicBezTo>
                  <a:cubicBezTo>
                    <a:pt x="3919" y="1174"/>
                    <a:pt x="3482" y="1135"/>
                    <a:pt x="3124" y="1035"/>
                  </a:cubicBezTo>
                  <a:cubicBezTo>
                    <a:pt x="2945" y="975"/>
                    <a:pt x="2746" y="956"/>
                    <a:pt x="2567" y="896"/>
                  </a:cubicBezTo>
                  <a:cubicBezTo>
                    <a:pt x="2388" y="876"/>
                    <a:pt x="2228" y="836"/>
                    <a:pt x="2069" y="777"/>
                  </a:cubicBezTo>
                  <a:cubicBezTo>
                    <a:pt x="1751" y="697"/>
                    <a:pt x="1453" y="597"/>
                    <a:pt x="1194" y="538"/>
                  </a:cubicBezTo>
                  <a:cubicBezTo>
                    <a:pt x="955" y="458"/>
                    <a:pt x="737" y="379"/>
                    <a:pt x="558" y="299"/>
                  </a:cubicBezTo>
                  <a:cubicBezTo>
                    <a:pt x="398" y="239"/>
                    <a:pt x="259" y="200"/>
                    <a:pt x="160" y="160"/>
                  </a:cubicBezTo>
                  <a:cubicBezTo>
                    <a:pt x="60" y="100"/>
                    <a:pt x="1" y="100"/>
                    <a:pt x="1" y="100"/>
                  </a:cubicBezTo>
                  <a:lnTo>
                    <a:pt x="1" y="100"/>
                  </a:lnTo>
                  <a:cubicBezTo>
                    <a:pt x="1" y="100"/>
                    <a:pt x="40" y="140"/>
                    <a:pt x="140" y="180"/>
                  </a:cubicBezTo>
                  <a:cubicBezTo>
                    <a:pt x="239" y="239"/>
                    <a:pt x="378" y="279"/>
                    <a:pt x="538" y="359"/>
                  </a:cubicBezTo>
                  <a:cubicBezTo>
                    <a:pt x="697" y="438"/>
                    <a:pt x="935" y="538"/>
                    <a:pt x="1174" y="597"/>
                  </a:cubicBezTo>
                  <a:cubicBezTo>
                    <a:pt x="1433" y="677"/>
                    <a:pt x="1691" y="796"/>
                    <a:pt x="2030" y="876"/>
                  </a:cubicBezTo>
                  <a:cubicBezTo>
                    <a:pt x="2169" y="936"/>
                    <a:pt x="2348" y="975"/>
                    <a:pt x="2527" y="1035"/>
                  </a:cubicBezTo>
                  <a:cubicBezTo>
                    <a:pt x="2686" y="1075"/>
                    <a:pt x="2865" y="1095"/>
                    <a:pt x="3064" y="1154"/>
                  </a:cubicBezTo>
                  <a:cubicBezTo>
                    <a:pt x="3462" y="1254"/>
                    <a:pt x="3860" y="1334"/>
                    <a:pt x="4317" y="1393"/>
                  </a:cubicBezTo>
                  <a:cubicBezTo>
                    <a:pt x="5173" y="1532"/>
                    <a:pt x="6147" y="1592"/>
                    <a:pt x="7162" y="1592"/>
                  </a:cubicBezTo>
                  <a:cubicBezTo>
                    <a:pt x="8196" y="1592"/>
                    <a:pt x="9151" y="1493"/>
                    <a:pt x="10026" y="1353"/>
                  </a:cubicBezTo>
                  <a:cubicBezTo>
                    <a:pt x="10444" y="1274"/>
                    <a:pt x="10882" y="1194"/>
                    <a:pt x="11240" y="1095"/>
                  </a:cubicBezTo>
                  <a:cubicBezTo>
                    <a:pt x="11419" y="1055"/>
                    <a:pt x="11618" y="995"/>
                    <a:pt x="11797" y="956"/>
                  </a:cubicBezTo>
                  <a:cubicBezTo>
                    <a:pt x="11976" y="896"/>
                    <a:pt x="12135" y="856"/>
                    <a:pt x="12294" y="796"/>
                  </a:cubicBezTo>
                  <a:cubicBezTo>
                    <a:pt x="12612" y="697"/>
                    <a:pt x="12891" y="597"/>
                    <a:pt x="13130" y="498"/>
                  </a:cubicBezTo>
                  <a:cubicBezTo>
                    <a:pt x="13388" y="438"/>
                    <a:pt x="13587" y="339"/>
                    <a:pt x="13766" y="259"/>
                  </a:cubicBezTo>
                  <a:cubicBezTo>
                    <a:pt x="13925" y="180"/>
                    <a:pt x="14065" y="140"/>
                    <a:pt x="14164" y="80"/>
                  </a:cubicBezTo>
                  <a:cubicBezTo>
                    <a:pt x="14223" y="41"/>
                    <a:pt x="14282" y="1"/>
                    <a:pt x="14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892867" y="2415150"/>
              <a:ext cx="611250" cy="38278"/>
            </a:xfrm>
            <a:custGeom>
              <a:avLst/>
              <a:gdLst/>
              <a:ahLst/>
              <a:cxnLst/>
              <a:rect l="l" t="t" r="r" b="b"/>
              <a:pathLst>
                <a:path w="15378" h="963" extrusionOk="0">
                  <a:moveTo>
                    <a:pt x="15330" y="576"/>
                  </a:moveTo>
                  <a:cubicBezTo>
                    <a:pt x="15316" y="576"/>
                    <a:pt x="15298" y="578"/>
                    <a:pt x="15278" y="584"/>
                  </a:cubicBezTo>
                  <a:lnTo>
                    <a:pt x="15378" y="584"/>
                  </a:lnTo>
                  <a:cubicBezTo>
                    <a:pt x="15378" y="584"/>
                    <a:pt x="15360" y="576"/>
                    <a:pt x="15330" y="576"/>
                  </a:cubicBezTo>
                  <a:close/>
                  <a:moveTo>
                    <a:pt x="8493" y="0"/>
                  </a:moveTo>
                  <a:cubicBezTo>
                    <a:pt x="8232" y="0"/>
                    <a:pt x="7968" y="3"/>
                    <a:pt x="7699" y="8"/>
                  </a:cubicBezTo>
                  <a:cubicBezTo>
                    <a:pt x="6625" y="47"/>
                    <a:pt x="5610" y="87"/>
                    <a:pt x="4695" y="187"/>
                  </a:cubicBezTo>
                  <a:cubicBezTo>
                    <a:pt x="3740" y="286"/>
                    <a:pt x="2925" y="385"/>
                    <a:pt x="2228" y="505"/>
                  </a:cubicBezTo>
                  <a:cubicBezTo>
                    <a:pt x="1532" y="604"/>
                    <a:pt x="955" y="744"/>
                    <a:pt x="597" y="803"/>
                  </a:cubicBezTo>
                  <a:cubicBezTo>
                    <a:pt x="398" y="863"/>
                    <a:pt x="259" y="883"/>
                    <a:pt x="140" y="903"/>
                  </a:cubicBezTo>
                  <a:cubicBezTo>
                    <a:pt x="40" y="942"/>
                    <a:pt x="0" y="962"/>
                    <a:pt x="0" y="962"/>
                  </a:cubicBezTo>
                  <a:cubicBezTo>
                    <a:pt x="0" y="962"/>
                    <a:pt x="40" y="962"/>
                    <a:pt x="140" y="942"/>
                  </a:cubicBezTo>
                  <a:cubicBezTo>
                    <a:pt x="259" y="903"/>
                    <a:pt x="418" y="883"/>
                    <a:pt x="597" y="863"/>
                  </a:cubicBezTo>
                  <a:cubicBezTo>
                    <a:pt x="995" y="783"/>
                    <a:pt x="1532" y="684"/>
                    <a:pt x="2228" y="584"/>
                  </a:cubicBezTo>
                  <a:cubicBezTo>
                    <a:pt x="2925" y="485"/>
                    <a:pt x="3740" y="385"/>
                    <a:pt x="4675" y="286"/>
                  </a:cubicBezTo>
                  <a:cubicBezTo>
                    <a:pt x="5590" y="206"/>
                    <a:pt x="6605" y="147"/>
                    <a:pt x="7679" y="107"/>
                  </a:cubicBezTo>
                  <a:cubicBezTo>
                    <a:pt x="8753" y="107"/>
                    <a:pt x="9768" y="107"/>
                    <a:pt x="10683" y="167"/>
                  </a:cubicBezTo>
                  <a:cubicBezTo>
                    <a:pt x="11598" y="187"/>
                    <a:pt x="12453" y="266"/>
                    <a:pt x="13150" y="346"/>
                  </a:cubicBezTo>
                  <a:cubicBezTo>
                    <a:pt x="13846" y="405"/>
                    <a:pt x="14383" y="485"/>
                    <a:pt x="14781" y="545"/>
                  </a:cubicBezTo>
                  <a:cubicBezTo>
                    <a:pt x="14960" y="565"/>
                    <a:pt x="15119" y="565"/>
                    <a:pt x="15238" y="584"/>
                  </a:cubicBezTo>
                  <a:lnTo>
                    <a:pt x="15278" y="584"/>
                  </a:lnTo>
                  <a:cubicBezTo>
                    <a:pt x="15159" y="565"/>
                    <a:pt x="15019" y="545"/>
                    <a:pt x="14840" y="505"/>
                  </a:cubicBezTo>
                  <a:cubicBezTo>
                    <a:pt x="14462" y="465"/>
                    <a:pt x="13886" y="366"/>
                    <a:pt x="13189" y="286"/>
                  </a:cubicBezTo>
                  <a:cubicBezTo>
                    <a:pt x="12493" y="187"/>
                    <a:pt x="11658" y="107"/>
                    <a:pt x="10743" y="67"/>
                  </a:cubicBezTo>
                  <a:cubicBezTo>
                    <a:pt x="10026" y="22"/>
                    <a:pt x="9277" y="0"/>
                    <a:pt x="8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3538868" y="1831872"/>
              <a:ext cx="189838" cy="359802"/>
            </a:xfrm>
            <a:custGeom>
              <a:avLst/>
              <a:gdLst/>
              <a:ahLst/>
              <a:cxnLst/>
              <a:rect l="l" t="t" r="r" b="b"/>
              <a:pathLst>
                <a:path w="4776" h="9052" extrusionOk="0">
                  <a:moveTo>
                    <a:pt x="3363" y="1"/>
                  </a:moveTo>
                  <a:lnTo>
                    <a:pt x="1" y="4019"/>
                  </a:lnTo>
                  <a:lnTo>
                    <a:pt x="4516" y="9052"/>
                  </a:lnTo>
                  <a:lnTo>
                    <a:pt x="4775" y="6764"/>
                  </a:lnTo>
                  <a:cubicBezTo>
                    <a:pt x="4775" y="6764"/>
                    <a:pt x="3263" y="4138"/>
                    <a:pt x="3959" y="538"/>
                  </a:cubicBezTo>
                  <a:lnTo>
                    <a:pt x="3363" y="1"/>
                  </a:ln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853623" y="1073580"/>
              <a:ext cx="555881" cy="805223"/>
            </a:xfrm>
            <a:custGeom>
              <a:avLst/>
              <a:gdLst/>
              <a:ahLst/>
              <a:cxnLst/>
              <a:rect l="l" t="t" r="r" b="b"/>
              <a:pathLst>
                <a:path w="13985" h="20258" extrusionOk="0">
                  <a:moveTo>
                    <a:pt x="11498" y="1"/>
                  </a:moveTo>
                  <a:lnTo>
                    <a:pt x="9569" y="339"/>
                  </a:lnTo>
                  <a:cubicBezTo>
                    <a:pt x="9544" y="338"/>
                    <a:pt x="9519" y="338"/>
                    <a:pt x="9494" y="338"/>
                  </a:cubicBezTo>
                  <a:cubicBezTo>
                    <a:pt x="7353" y="338"/>
                    <a:pt x="5327" y="2014"/>
                    <a:pt x="4973" y="4098"/>
                  </a:cubicBezTo>
                  <a:cubicBezTo>
                    <a:pt x="4775" y="5193"/>
                    <a:pt x="4993" y="6406"/>
                    <a:pt x="4476" y="7401"/>
                  </a:cubicBezTo>
                  <a:cubicBezTo>
                    <a:pt x="3800" y="8714"/>
                    <a:pt x="2029" y="9350"/>
                    <a:pt x="1631" y="10763"/>
                  </a:cubicBezTo>
                  <a:cubicBezTo>
                    <a:pt x="1313" y="11956"/>
                    <a:pt x="2089" y="13249"/>
                    <a:pt x="1751" y="14443"/>
                  </a:cubicBezTo>
                  <a:cubicBezTo>
                    <a:pt x="1512" y="15318"/>
                    <a:pt x="736" y="15915"/>
                    <a:pt x="358" y="16730"/>
                  </a:cubicBezTo>
                  <a:cubicBezTo>
                    <a:pt x="0" y="17526"/>
                    <a:pt x="60" y="18501"/>
                    <a:pt x="537" y="19217"/>
                  </a:cubicBezTo>
                  <a:cubicBezTo>
                    <a:pt x="955" y="19844"/>
                    <a:pt x="1708" y="20257"/>
                    <a:pt x="2463" y="20257"/>
                  </a:cubicBezTo>
                  <a:cubicBezTo>
                    <a:pt x="2571" y="20257"/>
                    <a:pt x="2679" y="20249"/>
                    <a:pt x="2785" y="20231"/>
                  </a:cubicBezTo>
                  <a:cubicBezTo>
                    <a:pt x="3322" y="20172"/>
                    <a:pt x="3820" y="19893"/>
                    <a:pt x="4337" y="19714"/>
                  </a:cubicBezTo>
                  <a:cubicBezTo>
                    <a:pt x="4871" y="19539"/>
                    <a:pt x="5418" y="19479"/>
                    <a:pt x="5968" y="19479"/>
                  </a:cubicBezTo>
                  <a:cubicBezTo>
                    <a:pt x="6606" y="19479"/>
                    <a:pt x="7248" y="19560"/>
                    <a:pt x="7878" y="19635"/>
                  </a:cubicBezTo>
                  <a:cubicBezTo>
                    <a:pt x="8612" y="19747"/>
                    <a:pt x="9362" y="19859"/>
                    <a:pt x="10108" y="19859"/>
                  </a:cubicBezTo>
                  <a:cubicBezTo>
                    <a:pt x="10554" y="19859"/>
                    <a:pt x="10999" y="19819"/>
                    <a:pt x="11439" y="19714"/>
                  </a:cubicBezTo>
                  <a:cubicBezTo>
                    <a:pt x="12592" y="19436"/>
                    <a:pt x="13686" y="18580"/>
                    <a:pt x="13865" y="17407"/>
                  </a:cubicBezTo>
                  <a:cubicBezTo>
                    <a:pt x="13985" y="16631"/>
                    <a:pt x="13686" y="15895"/>
                    <a:pt x="13448" y="15139"/>
                  </a:cubicBezTo>
                  <a:cubicBezTo>
                    <a:pt x="11896" y="10285"/>
                    <a:pt x="12632" y="4974"/>
                    <a:pt x="1149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914478" y="1209999"/>
              <a:ext cx="162134" cy="143611"/>
            </a:xfrm>
            <a:custGeom>
              <a:avLst/>
              <a:gdLst/>
              <a:ahLst/>
              <a:cxnLst/>
              <a:rect l="l" t="t" r="r" b="b"/>
              <a:pathLst>
                <a:path w="4079" h="3613" extrusionOk="0">
                  <a:moveTo>
                    <a:pt x="1587" y="0"/>
                  </a:moveTo>
                  <a:cubicBezTo>
                    <a:pt x="1489" y="0"/>
                    <a:pt x="1391" y="10"/>
                    <a:pt x="1294" y="30"/>
                  </a:cubicBezTo>
                  <a:cubicBezTo>
                    <a:pt x="817" y="129"/>
                    <a:pt x="379" y="468"/>
                    <a:pt x="279" y="945"/>
                  </a:cubicBezTo>
                  <a:cubicBezTo>
                    <a:pt x="198" y="1336"/>
                    <a:pt x="436" y="1766"/>
                    <a:pt x="776" y="1921"/>
                  </a:cubicBezTo>
                  <a:lnTo>
                    <a:pt x="776" y="1921"/>
                  </a:lnTo>
                  <a:cubicBezTo>
                    <a:pt x="467" y="1925"/>
                    <a:pt x="143" y="2202"/>
                    <a:pt x="81" y="2516"/>
                  </a:cubicBezTo>
                  <a:cubicBezTo>
                    <a:pt x="1" y="2934"/>
                    <a:pt x="279" y="3332"/>
                    <a:pt x="677" y="3511"/>
                  </a:cubicBezTo>
                  <a:cubicBezTo>
                    <a:pt x="843" y="3581"/>
                    <a:pt x="1020" y="3612"/>
                    <a:pt x="1201" y="3612"/>
                  </a:cubicBezTo>
                  <a:cubicBezTo>
                    <a:pt x="1431" y="3612"/>
                    <a:pt x="1667" y="3561"/>
                    <a:pt x="1891" y="3471"/>
                  </a:cubicBezTo>
                  <a:cubicBezTo>
                    <a:pt x="2289" y="3332"/>
                    <a:pt x="2627" y="3073"/>
                    <a:pt x="2965" y="2815"/>
                  </a:cubicBezTo>
                  <a:cubicBezTo>
                    <a:pt x="3343" y="2536"/>
                    <a:pt x="3721" y="2238"/>
                    <a:pt x="4079" y="1959"/>
                  </a:cubicBezTo>
                  <a:lnTo>
                    <a:pt x="3701" y="1383"/>
                  </a:lnTo>
                  <a:cubicBezTo>
                    <a:pt x="3403" y="1025"/>
                    <a:pt x="3064" y="647"/>
                    <a:pt x="2667" y="368"/>
                  </a:cubicBezTo>
                  <a:cubicBezTo>
                    <a:pt x="2350" y="146"/>
                    <a:pt x="1970" y="0"/>
                    <a:pt x="1587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878108" y="1143976"/>
              <a:ext cx="320292" cy="682400"/>
            </a:xfrm>
            <a:custGeom>
              <a:avLst/>
              <a:gdLst/>
              <a:ahLst/>
              <a:cxnLst/>
              <a:rect l="l" t="t" r="r" b="b"/>
              <a:pathLst>
                <a:path w="8058" h="17168" extrusionOk="0">
                  <a:moveTo>
                    <a:pt x="7998" y="0"/>
                  </a:moveTo>
                  <a:cubicBezTo>
                    <a:pt x="7978" y="20"/>
                    <a:pt x="7938" y="20"/>
                    <a:pt x="7859" y="40"/>
                  </a:cubicBezTo>
                  <a:cubicBezTo>
                    <a:pt x="7739" y="99"/>
                    <a:pt x="7540" y="159"/>
                    <a:pt x="7302" y="318"/>
                  </a:cubicBezTo>
                  <a:cubicBezTo>
                    <a:pt x="6864" y="617"/>
                    <a:pt x="6287" y="1213"/>
                    <a:pt x="6009" y="2129"/>
                  </a:cubicBezTo>
                  <a:cubicBezTo>
                    <a:pt x="5869" y="2606"/>
                    <a:pt x="5770" y="3123"/>
                    <a:pt x="5750" y="3680"/>
                  </a:cubicBezTo>
                  <a:cubicBezTo>
                    <a:pt x="5690" y="4217"/>
                    <a:pt x="5730" y="4814"/>
                    <a:pt x="5611" y="5431"/>
                  </a:cubicBezTo>
                  <a:cubicBezTo>
                    <a:pt x="5551" y="5729"/>
                    <a:pt x="5471" y="6028"/>
                    <a:pt x="5292" y="6306"/>
                  </a:cubicBezTo>
                  <a:cubicBezTo>
                    <a:pt x="5153" y="6585"/>
                    <a:pt x="4895" y="6803"/>
                    <a:pt x="4616" y="7002"/>
                  </a:cubicBezTo>
                  <a:cubicBezTo>
                    <a:pt x="4079" y="7380"/>
                    <a:pt x="3383" y="7599"/>
                    <a:pt x="2766" y="7997"/>
                  </a:cubicBezTo>
                  <a:cubicBezTo>
                    <a:pt x="2468" y="8196"/>
                    <a:pt x="2169" y="8454"/>
                    <a:pt x="1970" y="8753"/>
                  </a:cubicBezTo>
                  <a:cubicBezTo>
                    <a:pt x="1771" y="9051"/>
                    <a:pt x="1672" y="9409"/>
                    <a:pt x="1672" y="9767"/>
                  </a:cubicBezTo>
                  <a:cubicBezTo>
                    <a:pt x="1672" y="10464"/>
                    <a:pt x="1891" y="11100"/>
                    <a:pt x="2010" y="11697"/>
                  </a:cubicBezTo>
                  <a:cubicBezTo>
                    <a:pt x="2129" y="12294"/>
                    <a:pt x="2110" y="12930"/>
                    <a:pt x="1811" y="13388"/>
                  </a:cubicBezTo>
                  <a:cubicBezTo>
                    <a:pt x="1553" y="13865"/>
                    <a:pt x="1135" y="14223"/>
                    <a:pt x="817" y="14561"/>
                  </a:cubicBezTo>
                  <a:cubicBezTo>
                    <a:pt x="498" y="14920"/>
                    <a:pt x="260" y="15258"/>
                    <a:pt x="120" y="15636"/>
                  </a:cubicBezTo>
                  <a:cubicBezTo>
                    <a:pt x="1" y="16014"/>
                    <a:pt x="41" y="16352"/>
                    <a:pt x="140" y="16610"/>
                  </a:cubicBezTo>
                  <a:cubicBezTo>
                    <a:pt x="260" y="16849"/>
                    <a:pt x="399" y="17008"/>
                    <a:pt x="518" y="17068"/>
                  </a:cubicBezTo>
                  <a:cubicBezTo>
                    <a:pt x="637" y="17148"/>
                    <a:pt x="717" y="17167"/>
                    <a:pt x="717" y="17167"/>
                  </a:cubicBezTo>
                  <a:cubicBezTo>
                    <a:pt x="717" y="17167"/>
                    <a:pt x="677" y="17148"/>
                    <a:pt x="598" y="17068"/>
                  </a:cubicBezTo>
                  <a:cubicBezTo>
                    <a:pt x="478" y="17008"/>
                    <a:pt x="359" y="16849"/>
                    <a:pt x="260" y="16610"/>
                  </a:cubicBezTo>
                  <a:cubicBezTo>
                    <a:pt x="180" y="16372"/>
                    <a:pt x="120" y="16034"/>
                    <a:pt x="260" y="15675"/>
                  </a:cubicBezTo>
                  <a:cubicBezTo>
                    <a:pt x="379" y="15337"/>
                    <a:pt x="618" y="14979"/>
                    <a:pt x="936" y="14641"/>
                  </a:cubicBezTo>
                  <a:cubicBezTo>
                    <a:pt x="1274" y="14283"/>
                    <a:pt x="1672" y="13945"/>
                    <a:pt x="1970" y="13447"/>
                  </a:cubicBezTo>
                  <a:cubicBezTo>
                    <a:pt x="2110" y="13189"/>
                    <a:pt x="2209" y="12891"/>
                    <a:pt x="2229" y="12592"/>
                  </a:cubicBezTo>
                  <a:cubicBezTo>
                    <a:pt x="2269" y="12294"/>
                    <a:pt x="2209" y="11975"/>
                    <a:pt x="2169" y="11677"/>
                  </a:cubicBezTo>
                  <a:cubicBezTo>
                    <a:pt x="2030" y="11060"/>
                    <a:pt x="1811" y="10444"/>
                    <a:pt x="1811" y="9767"/>
                  </a:cubicBezTo>
                  <a:cubicBezTo>
                    <a:pt x="1811" y="9449"/>
                    <a:pt x="1891" y="9091"/>
                    <a:pt x="2090" y="8812"/>
                  </a:cubicBezTo>
                  <a:cubicBezTo>
                    <a:pt x="2289" y="8554"/>
                    <a:pt x="2567" y="8315"/>
                    <a:pt x="2865" y="8116"/>
                  </a:cubicBezTo>
                  <a:cubicBezTo>
                    <a:pt x="3462" y="7758"/>
                    <a:pt x="4159" y="7519"/>
                    <a:pt x="4715" y="7122"/>
                  </a:cubicBezTo>
                  <a:cubicBezTo>
                    <a:pt x="5014" y="6923"/>
                    <a:pt x="5272" y="6684"/>
                    <a:pt x="5452" y="6386"/>
                  </a:cubicBezTo>
                  <a:cubicBezTo>
                    <a:pt x="5611" y="6087"/>
                    <a:pt x="5710" y="5789"/>
                    <a:pt x="5770" y="5471"/>
                  </a:cubicBezTo>
                  <a:cubicBezTo>
                    <a:pt x="5869" y="4814"/>
                    <a:pt x="5849" y="4217"/>
                    <a:pt x="5869" y="3680"/>
                  </a:cubicBezTo>
                  <a:cubicBezTo>
                    <a:pt x="5889" y="3123"/>
                    <a:pt x="5969" y="2606"/>
                    <a:pt x="6108" y="2148"/>
                  </a:cubicBezTo>
                  <a:cubicBezTo>
                    <a:pt x="6367" y="1253"/>
                    <a:pt x="6904" y="656"/>
                    <a:pt x="7341" y="358"/>
                  </a:cubicBezTo>
                  <a:cubicBezTo>
                    <a:pt x="7759" y="60"/>
                    <a:pt x="8057" y="20"/>
                    <a:pt x="8057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1044974" y="1249112"/>
              <a:ext cx="16615" cy="77549"/>
            </a:xfrm>
            <a:custGeom>
              <a:avLst/>
              <a:gdLst/>
              <a:ahLst/>
              <a:cxnLst/>
              <a:rect l="l" t="t" r="r" b="b"/>
              <a:pathLst>
                <a:path w="418" h="1951" extrusionOk="0">
                  <a:moveTo>
                    <a:pt x="123" y="0"/>
                  </a:moveTo>
                  <a:cubicBezTo>
                    <a:pt x="122" y="0"/>
                    <a:pt x="121" y="0"/>
                    <a:pt x="120" y="1"/>
                  </a:cubicBezTo>
                  <a:cubicBezTo>
                    <a:pt x="80" y="1"/>
                    <a:pt x="279" y="438"/>
                    <a:pt x="259" y="975"/>
                  </a:cubicBezTo>
                  <a:cubicBezTo>
                    <a:pt x="219" y="1532"/>
                    <a:pt x="0" y="1930"/>
                    <a:pt x="20" y="1950"/>
                  </a:cubicBezTo>
                  <a:cubicBezTo>
                    <a:pt x="20" y="1951"/>
                    <a:pt x="20" y="1951"/>
                    <a:pt x="21" y="1951"/>
                  </a:cubicBezTo>
                  <a:cubicBezTo>
                    <a:pt x="36" y="1951"/>
                    <a:pt x="359" y="1558"/>
                    <a:pt x="398" y="995"/>
                  </a:cubicBezTo>
                  <a:cubicBezTo>
                    <a:pt x="418" y="412"/>
                    <a:pt x="171" y="0"/>
                    <a:pt x="123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1078960" y="1177166"/>
              <a:ext cx="132084" cy="469707"/>
            </a:xfrm>
            <a:custGeom>
              <a:avLst/>
              <a:gdLst/>
              <a:ahLst/>
              <a:cxnLst/>
              <a:rect l="l" t="t" r="r" b="b"/>
              <a:pathLst>
                <a:path w="3323" h="11817" extrusionOk="0">
                  <a:moveTo>
                    <a:pt x="3323" y="1"/>
                  </a:moveTo>
                  <a:cubicBezTo>
                    <a:pt x="3323" y="1"/>
                    <a:pt x="3283" y="20"/>
                    <a:pt x="3203" y="40"/>
                  </a:cubicBezTo>
                  <a:cubicBezTo>
                    <a:pt x="3124" y="100"/>
                    <a:pt x="3004" y="140"/>
                    <a:pt x="2885" y="239"/>
                  </a:cubicBezTo>
                  <a:cubicBezTo>
                    <a:pt x="2607" y="438"/>
                    <a:pt x="2288" y="816"/>
                    <a:pt x="2050" y="1373"/>
                  </a:cubicBezTo>
                  <a:cubicBezTo>
                    <a:pt x="1811" y="1910"/>
                    <a:pt x="1751" y="2626"/>
                    <a:pt x="1811" y="3402"/>
                  </a:cubicBezTo>
                  <a:cubicBezTo>
                    <a:pt x="1851" y="4198"/>
                    <a:pt x="2030" y="5013"/>
                    <a:pt x="2010" y="5929"/>
                  </a:cubicBezTo>
                  <a:cubicBezTo>
                    <a:pt x="2010" y="6366"/>
                    <a:pt x="1950" y="6784"/>
                    <a:pt x="1811" y="7182"/>
                  </a:cubicBezTo>
                  <a:cubicBezTo>
                    <a:pt x="1652" y="7560"/>
                    <a:pt x="1453" y="7918"/>
                    <a:pt x="1234" y="8236"/>
                  </a:cubicBezTo>
                  <a:cubicBezTo>
                    <a:pt x="816" y="8853"/>
                    <a:pt x="359" y="9430"/>
                    <a:pt x="200" y="10007"/>
                  </a:cubicBezTo>
                  <a:cubicBezTo>
                    <a:pt x="1" y="10564"/>
                    <a:pt x="40" y="11101"/>
                    <a:pt x="160" y="11399"/>
                  </a:cubicBezTo>
                  <a:cubicBezTo>
                    <a:pt x="239" y="11538"/>
                    <a:pt x="319" y="11638"/>
                    <a:pt x="359" y="11717"/>
                  </a:cubicBezTo>
                  <a:lnTo>
                    <a:pt x="458" y="11817"/>
                  </a:lnTo>
                  <a:cubicBezTo>
                    <a:pt x="458" y="11817"/>
                    <a:pt x="339" y="11697"/>
                    <a:pt x="219" y="11359"/>
                  </a:cubicBezTo>
                  <a:cubicBezTo>
                    <a:pt x="100" y="11061"/>
                    <a:pt x="60" y="10564"/>
                    <a:pt x="259" y="10026"/>
                  </a:cubicBezTo>
                  <a:cubicBezTo>
                    <a:pt x="438" y="9450"/>
                    <a:pt x="896" y="8912"/>
                    <a:pt x="1333" y="8276"/>
                  </a:cubicBezTo>
                  <a:cubicBezTo>
                    <a:pt x="1552" y="7977"/>
                    <a:pt x="1791" y="7619"/>
                    <a:pt x="1930" y="7222"/>
                  </a:cubicBezTo>
                  <a:cubicBezTo>
                    <a:pt x="2089" y="6824"/>
                    <a:pt x="2149" y="6366"/>
                    <a:pt x="2149" y="5929"/>
                  </a:cubicBezTo>
                  <a:cubicBezTo>
                    <a:pt x="2149" y="5013"/>
                    <a:pt x="1990" y="4178"/>
                    <a:pt x="1930" y="3402"/>
                  </a:cubicBezTo>
                  <a:cubicBezTo>
                    <a:pt x="1851" y="2626"/>
                    <a:pt x="1910" y="1950"/>
                    <a:pt x="2129" y="1393"/>
                  </a:cubicBezTo>
                  <a:cubicBezTo>
                    <a:pt x="2328" y="836"/>
                    <a:pt x="2646" y="478"/>
                    <a:pt x="2905" y="279"/>
                  </a:cubicBezTo>
                  <a:cubicBezTo>
                    <a:pt x="3144" y="80"/>
                    <a:pt x="3323" y="20"/>
                    <a:pt x="3323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835418" y="1290252"/>
              <a:ext cx="226208" cy="399312"/>
            </a:xfrm>
            <a:custGeom>
              <a:avLst/>
              <a:gdLst/>
              <a:ahLst/>
              <a:cxnLst/>
              <a:rect l="l" t="t" r="r" b="b"/>
              <a:pathLst>
                <a:path w="5691" h="10046" extrusionOk="0">
                  <a:moveTo>
                    <a:pt x="5670" y="0"/>
                  </a:moveTo>
                  <a:lnTo>
                    <a:pt x="5670" y="0"/>
                  </a:lnTo>
                  <a:cubicBezTo>
                    <a:pt x="5650" y="0"/>
                    <a:pt x="5670" y="199"/>
                    <a:pt x="5571" y="517"/>
                  </a:cubicBezTo>
                  <a:cubicBezTo>
                    <a:pt x="5471" y="836"/>
                    <a:pt x="5233" y="1293"/>
                    <a:pt x="4795" y="1711"/>
                  </a:cubicBezTo>
                  <a:cubicBezTo>
                    <a:pt x="4596" y="1930"/>
                    <a:pt x="4357" y="2149"/>
                    <a:pt x="4059" y="2348"/>
                  </a:cubicBezTo>
                  <a:cubicBezTo>
                    <a:pt x="3760" y="2546"/>
                    <a:pt x="3442" y="2745"/>
                    <a:pt x="3104" y="3004"/>
                  </a:cubicBezTo>
                  <a:cubicBezTo>
                    <a:pt x="2786" y="3243"/>
                    <a:pt x="2448" y="3521"/>
                    <a:pt x="2149" y="3839"/>
                  </a:cubicBezTo>
                  <a:cubicBezTo>
                    <a:pt x="1851" y="4178"/>
                    <a:pt x="1592" y="4595"/>
                    <a:pt x="1493" y="5073"/>
                  </a:cubicBezTo>
                  <a:cubicBezTo>
                    <a:pt x="1393" y="5530"/>
                    <a:pt x="1493" y="6008"/>
                    <a:pt x="1592" y="6426"/>
                  </a:cubicBezTo>
                  <a:cubicBezTo>
                    <a:pt x="1692" y="6863"/>
                    <a:pt x="1851" y="7261"/>
                    <a:pt x="1950" y="7659"/>
                  </a:cubicBezTo>
                  <a:cubicBezTo>
                    <a:pt x="2050" y="8057"/>
                    <a:pt x="2089" y="8415"/>
                    <a:pt x="2050" y="8773"/>
                  </a:cubicBezTo>
                  <a:cubicBezTo>
                    <a:pt x="1990" y="9111"/>
                    <a:pt x="1851" y="9409"/>
                    <a:pt x="1652" y="9648"/>
                  </a:cubicBezTo>
                  <a:cubicBezTo>
                    <a:pt x="1453" y="9867"/>
                    <a:pt x="1174" y="9966"/>
                    <a:pt x="956" y="9986"/>
                  </a:cubicBezTo>
                  <a:cubicBezTo>
                    <a:pt x="924" y="9989"/>
                    <a:pt x="893" y="9990"/>
                    <a:pt x="864" y="9990"/>
                  </a:cubicBezTo>
                  <a:cubicBezTo>
                    <a:pt x="666" y="9990"/>
                    <a:pt x="500" y="9936"/>
                    <a:pt x="379" y="9867"/>
                  </a:cubicBezTo>
                  <a:cubicBezTo>
                    <a:pt x="220" y="9787"/>
                    <a:pt x="160" y="9688"/>
                    <a:pt x="100" y="9608"/>
                  </a:cubicBezTo>
                  <a:cubicBezTo>
                    <a:pt x="60" y="9549"/>
                    <a:pt x="21" y="9489"/>
                    <a:pt x="21" y="9489"/>
                  </a:cubicBezTo>
                  <a:cubicBezTo>
                    <a:pt x="1" y="9489"/>
                    <a:pt x="21" y="9489"/>
                    <a:pt x="21" y="9509"/>
                  </a:cubicBezTo>
                  <a:cubicBezTo>
                    <a:pt x="60" y="9549"/>
                    <a:pt x="60" y="9569"/>
                    <a:pt x="80" y="9608"/>
                  </a:cubicBezTo>
                  <a:cubicBezTo>
                    <a:pt x="100" y="9688"/>
                    <a:pt x="200" y="9787"/>
                    <a:pt x="359" y="9887"/>
                  </a:cubicBezTo>
                  <a:cubicBezTo>
                    <a:pt x="498" y="9986"/>
                    <a:pt x="717" y="10046"/>
                    <a:pt x="975" y="10046"/>
                  </a:cubicBezTo>
                  <a:cubicBezTo>
                    <a:pt x="1214" y="10046"/>
                    <a:pt x="1493" y="9907"/>
                    <a:pt x="1711" y="9688"/>
                  </a:cubicBezTo>
                  <a:cubicBezTo>
                    <a:pt x="1950" y="9469"/>
                    <a:pt x="2089" y="9151"/>
                    <a:pt x="2149" y="8773"/>
                  </a:cubicBezTo>
                  <a:cubicBezTo>
                    <a:pt x="2209" y="8395"/>
                    <a:pt x="2169" y="7997"/>
                    <a:pt x="2070" y="7599"/>
                  </a:cubicBezTo>
                  <a:cubicBezTo>
                    <a:pt x="1970" y="7201"/>
                    <a:pt x="1811" y="6803"/>
                    <a:pt x="1711" y="6386"/>
                  </a:cubicBezTo>
                  <a:cubicBezTo>
                    <a:pt x="1612" y="5968"/>
                    <a:pt x="1513" y="5510"/>
                    <a:pt x="1612" y="5073"/>
                  </a:cubicBezTo>
                  <a:cubicBezTo>
                    <a:pt x="1692" y="4615"/>
                    <a:pt x="1950" y="4217"/>
                    <a:pt x="2209" y="3899"/>
                  </a:cubicBezTo>
                  <a:cubicBezTo>
                    <a:pt x="2507" y="3581"/>
                    <a:pt x="2845" y="3322"/>
                    <a:pt x="3164" y="3084"/>
                  </a:cubicBezTo>
                  <a:cubicBezTo>
                    <a:pt x="3482" y="2825"/>
                    <a:pt x="3800" y="2626"/>
                    <a:pt x="4099" y="2407"/>
                  </a:cubicBezTo>
                  <a:cubicBezTo>
                    <a:pt x="4397" y="2208"/>
                    <a:pt x="4656" y="1989"/>
                    <a:pt x="4874" y="1751"/>
                  </a:cubicBezTo>
                  <a:cubicBezTo>
                    <a:pt x="5292" y="1313"/>
                    <a:pt x="5551" y="856"/>
                    <a:pt x="5630" y="517"/>
                  </a:cubicBezTo>
                  <a:cubicBezTo>
                    <a:pt x="5690" y="199"/>
                    <a:pt x="5670" y="0"/>
                    <a:pt x="567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1318567" y="1181101"/>
              <a:ext cx="308408" cy="533344"/>
            </a:xfrm>
            <a:custGeom>
              <a:avLst/>
              <a:gdLst/>
              <a:ahLst/>
              <a:cxnLst/>
              <a:rect l="l" t="t" r="r" b="b"/>
              <a:pathLst>
                <a:path w="7759" h="13418" extrusionOk="0">
                  <a:moveTo>
                    <a:pt x="3621" y="1"/>
                  </a:moveTo>
                  <a:lnTo>
                    <a:pt x="40" y="3602"/>
                  </a:lnTo>
                  <a:cubicBezTo>
                    <a:pt x="0" y="5869"/>
                    <a:pt x="0" y="8137"/>
                    <a:pt x="199" y="10365"/>
                  </a:cubicBezTo>
                  <a:cubicBezTo>
                    <a:pt x="279" y="11201"/>
                    <a:pt x="438" y="12116"/>
                    <a:pt x="995" y="12712"/>
                  </a:cubicBezTo>
                  <a:cubicBezTo>
                    <a:pt x="1493" y="13234"/>
                    <a:pt x="2186" y="13418"/>
                    <a:pt x="2914" y="13418"/>
                  </a:cubicBezTo>
                  <a:cubicBezTo>
                    <a:pt x="3437" y="13418"/>
                    <a:pt x="3977" y="13323"/>
                    <a:pt x="4476" y="13190"/>
                  </a:cubicBezTo>
                  <a:cubicBezTo>
                    <a:pt x="5312" y="12951"/>
                    <a:pt x="6147" y="12633"/>
                    <a:pt x="6764" y="12036"/>
                  </a:cubicBezTo>
                  <a:cubicBezTo>
                    <a:pt x="7400" y="11439"/>
                    <a:pt x="7758" y="10524"/>
                    <a:pt x="7500" y="9709"/>
                  </a:cubicBezTo>
                  <a:cubicBezTo>
                    <a:pt x="7162" y="8734"/>
                    <a:pt x="6028" y="8077"/>
                    <a:pt x="5928" y="7063"/>
                  </a:cubicBezTo>
                  <a:cubicBezTo>
                    <a:pt x="5888" y="6426"/>
                    <a:pt x="6246" y="5770"/>
                    <a:pt x="6147" y="5133"/>
                  </a:cubicBezTo>
                  <a:cubicBezTo>
                    <a:pt x="6028" y="4377"/>
                    <a:pt x="5152" y="3999"/>
                    <a:pt x="4715" y="3363"/>
                  </a:cubicBezTo>
                  <a:cubicBezTo>
                    <a:pt x="4158" y="2567"/>
                    <a:pt x="3820" y="1294"/>
                    <a:pt x="3621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42996" y="1094250"/>
              <a:ext cx="336112" cy="641459"/>
            </a:xfrm>
            <a:custGeom>
              <a:avLst/>
              <a:gdLst/>
              <a:ahLst/>
              <a:cxnLst/>
              <a:rect l="l" t="t" r="r" b="b"/>
              <a:pathLst>
                <a:path w="8456" h="16138" extrusionOk="0">
                  <a:moveTo>
                    <a:pt x="4115" y="0"/>
                  </a:moveTo>
                  <a:cubicBezTo>
                    <a:pt x="3998" y="0"/>
                    <a:pt x="3880" y="6"/>
                    <a:pt x="3761" y="18"/>
                  </a:cubicBezTo>
                  <a:cubicBezTo>
                    <a:pt x="1573" y="217"/>
                    <a:pt x="1" y="2186"/>
                    <a:pt x="279" y="4354"/>
                  </a:cubicBezTo>
                  <a:lnTo>
                    <a:pt x="1712" y="13704"/>
                  </a:lnTo>
                  <a:cubicBezTo>
                    <a:pt x="1912" y="15071"/>
                    <a:pt x="2915" y="16138"/>
                    <a:pt x="4230" y="16138"/>
                  </a:cubicBezTo>
                  <a:cubicBezTo>
                    <a:pt x="4349" y="16138"/>
                    <a:pt x="4472" y="16129"/>
                    <a:pt x="4596" y="16111"/>
                  </a:cubicBezTo>
                  <a:cubicBezTo>
                    <a:pt x="6088" y="15892"/>
                    <a:pt x="6904" y="14579"/>
                    <a:pt x="6705" y="13087"/>
                  </a:cubicBezTo>
                  <a:lnTo>
                    <a:pt x="6267" y="10800"/>
                  </a:lnTo>
                  <a:lnTo>
                    <a:pt x="6267" y="10760"/>
                  </a:lnTo>
                  <a:cubicBezTo>
                    <a:pt x="6387" y="10760"/>
                    <a:pt x="6685" y="10700"/>
                    <a:pt x="6784" y="10640"/>
                  </a:cubicBezTo>
                  <a:cubicBezTo>
                    <a:pt x="7262" y="10422"/>
                    <a:pt x="8435" y="9646"/>
                    <a:pt x="8455" y="7656"/>
                  </a:cubicBezTo>
                  <a:cubicBezTo>
                    <a:pt x="8455" y="7020"/>
                    <a:pt x="8237" y="5190"/>
                    <a:pt x="7958" y="3399"/>
                  </a:cubicBezTo>
                  <a:cubicBezTo>
                    <a:pt x="7658" y="1488"/>
                    <a:pt x="6017" y="0"/>
                    <a:pt x="4115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393653" y="1254120"/>
              <a:ext cx="49884" cy="17251"/>
            </a:xfrm>
            <a:custGeom>
              <a:avLst/>
              <a:gdLst/>
              <a:ahLst/>
              <a:cxnLst/>
              <a:rect l="l" t="t" r="r" b="b"/>
              <a:pathLst>
                <a:path w="1255" h="434" extrusionOk="0">
                  <a:moveTo>
                    <a:pt x="735" y="1"/>
                  </a:moveTo>
                  <a:cubicBezTo>
                    <a:pt x="690" y="1"/>
                    <a:pt x="644" y="5"/>
                    <a:pt x="598" y="14"/>
                  </a:cubicBezTo>
                  <a:cubicBezTo>
                    <a:pt x="399" y="34"/>
                    <a:pt x="240" y="133"/>
                    <a:pt x="140" y="233"/>
                  </a:cubicBezTo>
                  <a:cubicBezTo>
                    <a:pt x="41" y="332"/>
                    <a:pt x="1" y="392"/>
                    <a:pt x="41" y="432"/>
                  </a:cubicBezTo>
                  <a:cubicBezTo>
                    <a:pt x="43" y="433"/>
                    <a:pt x="45" y="433"/>
                    <a:pt x="48" y="433"/>
                  </a:cubicBezTo>
                  <a:cubicBezTo>
                    <a:pt x="101" y="433"/>
                    <a:pt x="315" y="250"/>
                    <a:pt x="638" y="193"/>
                  </a:cubicBezTo>
                  <a:cubicBezTo>
                    <a:pt x="674" y="189"/>
                    <a:pt x="709" y="187"/>
                    <a:pt x="744" y="187"/>
                  </a:cubicBezTo>
                  <a:cubicBezTo>
                    <a:pt x="966" y="187"/>
                    <a:pt x="1155" y="266"/>
                    <a:pt x="1225" y="266"/>
                  </a:cubicBezTo>
                  <a:cubicBezTo>
                    <a:pt x="1241" y="266"/>
                    <a:pt x="1251" y="262"/>
                    <a:pt x="1254" y="253"/>
                  </a:cubicBezTo>
                  <a:cubicBezTo>
                    <a:pt x="1254" y="233"/>
                    <a:pt x="1195" y="153"/>
                    <a:pt x="1095" y="74"/>
                  </a:cubicBezTo>
                  <a:cubicBezTo>
                    <a:pt x="1019" y="43"/>
                    <a:pt x="884" y="1"/>
                    <a:pt x="73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273492" y="1277413"/>
              <a:ext cx="50639" cy="17648"/>
            </a:xfrm>
            <a:custGeom>
              <a:avLst/>
              <a:gdLst/>
              <a:ahLst/>
              <a:cxnLst/>
              <a:rect l="l" t="t" r="r" b="b"/>
              <a:pathLst>
                <a:path w="1274" h="444" extrusionOk="0">
                  <a:moveTo>
                    <a:pt x="678" y="1"/>
                  </a:moveTo>
                  <a:cubicBezTo>
                    <a:pt x="651" y="1"/>
                    <a:pt x="624" y="2"/>
                    <a:pt x="597" y="5"/>
                  </a:cubicBezTo>
                  <a:cubicBezTo>
                    <a:pt x="398" y="45"/>
                    <a:pt x="219" y="144"/>
                    <a:pt x="120" y="244"/>
                  </a:cubicBezTo>
                  <a:cubicBezTo>
                    <a:pt x="20" y="343"/>
                    <a:pt x="0" y="403"/>
                    <a:pt x="20" y="443"/>
                  </a:cubicBezTo>
                  <a:cubicBezTo>
                    <a:pt x="23" y="443"/>
                    <a:pt x="26" y="444"/>
                    <a:pt x="30" y="444"/>
                  </a:cubicBezTo>
                  <a:cubicBezTo>
                    <a:pt x="101" y="444"/>
                    <a:pt x="314" y="261"/>
                    <a:pt x="617" y="204"/>
                  </a:cubicBezTo>
                  <a:cubicBezTo>
                    <a:pt x="653" y="199"/>
                    <a:pt x="689" y="197"/>
                    <a:pt x="723" y="197"/>
                  </a:cubicBezTo>
                  <a:cubicBezTo>
                    <a:pt x="946" y="197"/>
                    <a:pt x="1134" y="277"/>
                    <a:pt x="1205" y="277"/>
                  </a:cubicBezTo>
                  <a:cubicBezTo>
                    <a:pt x="1220" y="277"/>
                    <a:pt x="1230" y="273"/>
                    <a:pt x="1234" y="263"/>
                  </a:cubicBezTo>
                  <a:cubicBezTo>
                    <a:pt x="1273" y="244"/>
                    <a:pt x="1214" y="164"/>
                    <a:pt x="1094" y="84"/>
                  </a:cubicBezTo>
                  <a:cubicBezTo>
                    <a:pt x="1009" y="50"/>
                    <a:pt x="848" y="1"/>
                    <a:pt x="67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348617" y="1254597"/>
              <a:ext cx="56959" cy="109865"/>
            </a:xfrm>
            <a:custGeom>
              <a:avLst/>
              <a:gdLst/>
              <a:ahLst/>
              <a:cxnLst/>
              <a:rect l="l" t="t" r="r" b="b"/>
              <a:pathLst>
                <a:path w="1433" h="2764" extrusionOk="0">
                  <a:moveTo>
                    <a:pt x="23" y="0"/>
                  </a:moveTo>
                  <a:cubicBezTo>
                    <a:pt x="21" y="0"/>
                    <a:pt x="21" y="1"/>
                    <a:pt x="20" y="2"/>
                  </a:cubicBezTo>
                  <a:cubicBezTo>
                    <a:pt x="0" y="2"/>
                    <a:pt x="338" y="738"/>
                    <a:pt x="836" y="1613"/>
                  </a:cubicBezTo>
                  <a:cubicBezTo>
                    <a:pt x="975" y="1832"/>
                    <a:pt x="1094" y="2031"/>
                    <a:pt x="1194" y="2230"/>
                  </a:cubicBezTo>
                  <a:cubicBezTo>
                    <a:pt x="1233" y="2329"/>
                    <a:pt x="1293" y="2409"/>
                    <a:pt x="1293" y="2489"/>
                  </a:cubicBezTo>
                  <a:cubicBezTo>
                    <a:pt x="1293" y="2528"/>
                    <a:pt x="1194" y="2548"/>
                    <a:pt x="1114" y="2568"/>
                  </a:cubicBezTo>
                  <a:cubicBezTo>
                    <a:pt x="796" y="2688"/>
                    <a:pt x="597" y="2727"/>
                    <a:pt x="597" y="2747"/>
                  </a:cubicBezTo>
                  <a:cubicBezTo>
                    <a:pt x="602" y="2758"/>
                    <a:pt x="622" y="2763"/>
                    <a:pt x="654" y="2763"/>
                  </a:cubicBezTo>
                  <a:cubicBezTo>
                    <a:pt x="737" y="2763"/>
                    <a:pt x="905" y="2731"/>
                    <a:pt x="1134" y="2688"/>
                  </a:cubicBezTo>
                  <a:cubicBezTo>
                    <a:pt x="1194" y="2648"/>
                    <a:pt x="1233" y="2648"/>
                    <a:pt x="1293" y="2628"/>
                  </a:cubicBezTo>
                  <a:cubicBezTo>
                    <a:pt x="1333" y="2608"/>
                    <a:pt x="1393" y="2548"/>
                    <a:pt x="1412" y="2489"/>
                  </a:cubicBezTo>
                  <a:cubicBezTo>
                    <a:pt x="1432" y="2349"/>
                    <a:pt x="1373" y="2250"/>
                    <a:pt x="1313" y="2150"/>
                  </a:cubicBezTo>
                  <a:cubicBezTo>
                    <a:pt x="1194" y="1951"/>
                    <a:pt x="1094" y="1753"/>
                    <a:pt x="975" y="1534"/>
                  </a:cubicBezTo>
                  <a:cubicBezTo>
                    <a:pt x="491" y="682"/>
                    <a:pt x="64" y="0"/>
                    <a:pt x="23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270312" y="1505294"/>
              <a:ext cx="125764" cy="47142"/>
            </a:xfrm>
            <a:custGeom>
              <a:avLst/>
              <a:gdLst/>
              <a:ahLst/>
              <a:cxnLst/>
              <a:rect l="l" t="t" r="r" b="b"/>
              <a:pathLst>
                <a:path w="3164" h="1186" extrusionOk="0">
                  <a:moveTo>
                    <a:pt x="1" y="1"/>
                  </a:moveTo>
                  <a:cubicBezTo>
                    <a:pt x="1" y="1"/>
                    <a:pt x="557" y="1185"/>
                    <a:pt x="2178" y="1185"/>
                  </a:cubicBezTo>
                  <a:cubicBezTo>
                    <a:pt x="2471" y="1185"/>
                    <a:pt x="2798" y="1147"/>
                    <a:pt x="3164" y="1055"/>
                  </a:cubicBezTo>
                  <a:lnTo>
                    <a:pt x="3044" y="459"/>
                  </a:lnTo>
                  <a:cubicBezTo>
                    <a:pt x="3044" y="459"/>
                    <a:pt x="2796" y="517"/>
                    <a:pt x="2368" y="517"/>
                  </a:cubicBezTo>
                  <a:cubicBezTo>
                    <a:pt x="1824" y="517"/>
                    <a:pt x="990" y="423"/>
                    <a:pt x="1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332002" y="1390897"/>
              <a:ext cx="41935" cy="30487"/>
            </a:xfrm>
            <a:custGeom>
              <a:avLst/>
              <a:gdLst/>
              <a:ahLst/>
              <a:cxnLst/>
              <a:rect l="l" t="t" r="r" b="b"/>
              <a:pathLst>
                <a:path w="1055" h="767" extrusionOk="0">
                  <a:moveTo>
                    <a:pt x="561" y="0"/>
                  </a:moveTo>
                  <a:cubicBezTo>
                    <a:pt x="513" y="0"/>
                    <a:pt x="465" y="5"/>
                    <a:pt x="418" y="14"/>
                  </a:cubicBezTo>
                  <a:cubicBezTo>
                    <a:pt x="279" y="54"/>
                    <a:pt x="140" y="134"/>
                    <a:pt x="60" y="273"/>
                  </a:cubicBezTo>
                  <a:cubicBezTo>
                    <a:pt x="0" y="392"/>
                    <a:pt x="0" y="571"/>
                    <a:pt x="100" y="671"/>
                  </a:cubicBezTo>
                  <a:cubicBezTo>
                    <a:pt x="155" y="737"/>
                    <a:pt x="239" y="766"/>
                    <a:pt x="328" y="766"/>
                  </a:cubicBezTo>
                  <a:cubicBezTo>
                    <a:pt x="400" y="766"/>
                    <a:pt x="475" y="746"/>
                    <a:pt x="537" y="711"/>
                  </a:cubicBezTo>
                  <a:cubicBezTo>
                    <a:pt x="697" y="651"/>
                    <a:pt x="816" y="512"/>
                    <a:pt x="935" y="392"/>
                  </a:cubicBezTo>
                  <a:cubicBezTo>
                    <a:pt x="955" y="373"/>
                    <a:pt x="1015" y="313"/>
                    <a:pt x="1015" y="273"/>
                  </a:cubicBezTo>
                  <a:cubicBezTo>
                    <a:pt x="1055" y="253"/>
                    <a:pt x="1035" y="193"/>
                    <a:pt x="995" y="174"/>
                  </a:cubicBezTo>
                  <a:cubicBezTo>
                    <a:pt x="873" y="52"/>
                    <a:pt x="717" y="0"/>
                    <a:pt x="561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332797" y="1378813"/>
              <a:ext cx="49049" cy="34303"/>
            </a:xfrm>
            <a:custGeom>
              <a:avLst/>
              <a:gdLst/>
              <a:ahLst/>
              <a:cxnLst/>
              <a:rect l="l" t="t" r="r" b="b"/>
              <a:pathLst>
                <a:path w="1234" h="863" extrusionOk="0">
                  <a:moveTo>
                    <a:pt x="40" y="0"/>
                  </a:moveTo>
                  <a:cubicBezTo>
                    <a:pt x="20" y="20"/>
                    <a:pt x="0" y="100"/>
                    <a:pt x="20" y="259"/>
                  </a:cubicBezTo>
                  <a:cubicBezTo>
                    <a:pt x="40" y="398"/>
                    <a:pt x="139" y="597"/>
                    <a:pt x="378" y="716"/>
                  </a:cubicBezTo>
                  <a:cubicBezTo>
                    <a:pt x="552" y="827"/>
                    <a:pt x="738" y="862"/>
                    <a:pt x="887" y="862"/>
                  </a:cubicBezTo>
                  <a:cubicBezTo>
                    <a:pt x="926" y="862"/>
                    <a:pt x="962" y="860"/>
                    <a:pt x="995" y="856"/>
                  </a:cubicBezTo>
                  <a:cubicBezTo>
                    <a:pt x="1174" y="816"/>
                    <a:pt x="1234" y="776"/>
                    <a:pt x="1234" y="756"/>
                  </a:cubicBezTo>
                  <a:cubicBezTo>
                    <a:pt x="1214" y="696"/>
                    <a:pt x="836" y="796"/>
                    <a:pt x="498" y="577"/>
                  </a:cubicBezTo>
                  <a:cubicBezTo>
                    <a:pt x="139" y="358"/>
                    <a:pt x="100" y="0"/>
                    <a:pt x="4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1255287" y="1241520"/>
              <a:ext cx="60934" cy="23531"/>
            </a:xfrm>
            <a:custGeom>
              <a:avLst/>
              <a:gdLst/>
              <a:ahLst/>
              <a:cxnLst/>
              <a:rect l="l" t="t" r="r" b="b"/>
              <a:pathLst>
                <a:path w="1533" h="592" extrusionOk="0">
                  <a:moveTo>
                    <a:pt x="1112" y="1"/>
                  </a:moveTo>
                  <a:cubicBezTo>
                    <a:pt x="992" y="1"/>
                    <a:pt x="848" y="15"/>
                    <a:pt x="697" y="52"/>
                  </a:cubicBezTo>
                  <a:cubicBezTo>
                    <a:pt x="458" y="92"/>
                    <a:pt x="279" y="232"/>
                    <a:pt x="160" y="331"/>
                  </a:cubicBezTo>
                  <a:cubicBezTo>
                    <a:pt x="60" y="450"/>
                    <a:pt x="1" y="550"/>
                    <a:pt x="41" y="570"/>
                  </a:cubicBezTo>
                  <a:cubicBezTo>
                    <a:pt x="48" y="585"/>
                    <a:pt x="65" y="591"/>
                    <a:pt x="90" y="591"/>
                  </a:cubicBezTo>
                  <a:cubicBezTo>
                    <a:pt x="197" y="591"/>
                    <a:pt x="454" y="471"/>
                    <a:pt x="777" y="391"/>
                  </a:cubicBezTo>
                  <a:cubicBezTo>
                    <a:pt x="1155" y="291"/>
                    <a:pt x="1493" y="291"/>
                    <a:pt x="1532" y="192"/>
                  </a:cubicBezTo>
                  <a:cubicBezTo>
                    <a:pt x="1532" y="152"/>
                    <a:pt x="1453" y="92"/>
                    <a:pt x="1294" y="13"/>
                  </a:cubicBezTo>
                  <a:cubicBezTo>
                    <a:pt x="1243" y="5"/>
                    <a:pt x="1181" y="1"/>
                    <a:pt x="1112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1384988" y="1216518"/>
              <a:ext cx="47460" cy="17251"/>
            </a:xfrm>
            <a:custGeom>
              <a:avLst/>
              <a:gdLst/>
              <a:ahLst/>
              <a:cxnLst/>
              <a:rect l="l" t="t" r="r" b="b"/>
              <a:pathLst>
                <a:path w="1194" h="434" extrusionOk="0">
                  <a:moveTo>
                    <a:pt x="677" y="0"/>
                  </a:moveTo>
                  <a:cubicBezTo>
                    <a:pt x="645" y="0"/>
                    <a:pt x="611" y="2"/>
                    <a:pt x="577" y="5"/>
                  </a:cubicBezTo>
                  <a:cubicBezTo>
                    <a:pt x="378" y="25"/>
                    <a:pt x="239" y="124"/>
                    <a:pt x="119" y="204"/>
                  </a:cubicBezTo>
                  <a:cubicBezTo>
                    <a:pt x="20" y="284"/>
                    <a:pt x="0" y="383"/>
                    <a:pt x="20" y="403"/>
                  </a:cubicBezTo>
                  <a:cubicBezTo>
                    <a:pt x="42" y="425"/>
                    <a:pt x="75" y="433"/>
                    <a:pt x="117" y="433"/>
                  </a:cubicBezTo>
                  <a:cubicBezTo>
                    <a:pt x="226" y="433"/>
                    <a:pt x="396" y="378"/>
                    <a:pt x="597" y="363"/>
                  </a:cubicBezTo>
                  <a:cubicBezTo>
                    <a:pt x="875" y="323"/>
                    <a:pt x="1114" y="363"/>
                    <a:pt x="1174" y="284"/>
                  </a:cubicBezTo>
                  <a:cubicBezTo>
                    <a:pt x="1194" y="224"/>
                    <a:pt x="1154" y="164"/>
                    <a:pt x="1054" y="105"/>
                  </a:cubicBezTo>
                  <a:cubicBezTo>
                    <a:pt x="972" y="39"/>
                    <a:pt x="835" y="0"/>
                    <a:pt x="677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418973" y="1265886"/>
              <a:ext cx="25359" cy="23173"/>
            </a:xfrm>
            <a:custGeom>
              <a:avLst/>
              <a:gdLst/>
              <a:ahLst/>
              <a:cxnLst/>
              <a:rect l="l" t="t" r="r" b="b"/>
              <a:pathLst>
                <a:path w="638" h="583" extrusionOk="0">
                  <a:moveTo>
                    <a:pt x="281" y="1"/>
                  </a:moveTo>
                  <a:cubicBezTo>
                    <a:pt x="160" y="1"/>
                    <a:pt x="37" y="105"/>
                    <a:pt x="20" y="235"/>
                  </a:cubicBezTo>
                  <a:cubicBezTo>
                    <a:pt x="1" y="414"/>
                    <a:pt x="100" y="553"/>
                    <a:pt x="259" y="573"/>
                  </a:cubicBezTo>
                  <a:cubicBezTo>
                    <a:pt x="286" y="579"/>
                    <a:pt x="312" y="582"/>
                    <a:pt x="338" y="582"/>
                  </a:cubicBezTo>
                  <a:cubicBezTo>
                    <a:pt x="483" y="582"/>
                    <a:pt x="600" y="490"/>
                    <a:pt x="617" y="355"/>
                  </a:cubicBezTo>
                  <a:cubicBezTo>
                    <a:pt x="637" y="176"/>
                    <a:pt x="538" y="36"/>
                    <a:pt x="359" y="16"/>
                  </a:cubicBezTo>
                  <a:cubicBezTo>
                    <a:pt x="334" y="6"/>
                    <a:pt x="307" y="1"/>
                    <a:pt x="281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1297222" y="1288344"/>
              <a:ext cx="25320" cy="23372"/>
            </a:xfrm>
            <a:custGeom>
              <a:avLst/>
              <a:gdLst/>
              <a:ahLst/>
              <a:cxnLst/>
              <a:rect l="l" t="t" r="r" b="b"/>
              <a:pathLst>
                <a:path w="637" h="588" extrusionOk="0">
                  <a:moveTo>
                    <a:pt x="308" y="1"/>
                  </a:moveTo>
                  <a:cubicBezTo>
                    <a:pt x="159" y="1"/>
                    <a:pt x="37" y="106"/>
                    <a:pt x="20" y="227"/>
                  </a:cubicBezTo>
                  <a:cubicBezTo>
                    <a:pt x="0" y="406"/>
                    <a:pt x="100" y="565"/>
                    <a:pt x="279" y="585"/>
                  </a:cubicBezTo>
                  <a:cubicBezTo>
                    <a:pt x="292" y="587"/>
                    <a:pt x="306" y="588"/>
                    <a:pt x="319" y="588"/>
                  </a:cubicBezTo>
                  <a:cubicBezTo>
                    <a:pt x="464" y="588"/>
                    <a:pt x="599" y="494"/>
                    <a:pt x="617" y="366"/>
                  </a:cubicBezTo>
                  <a:cubicBezTo>
                    <a:pt x="637" y="187"/>
                    <a:pt x="537" y="48"/>
                    <a:pt x="378" y="8"/>
                  </a:cubicBezTo>
                  <a:cubicBezTo>
                    <a:pt x="354" y="3"/>
                    <a:pt x="331" y="1"/>
                    <a:pt x="30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162791" y="1582805"/>
              <a:ext cx="299703" cy="211779"/>
            </a:xfrm>
            <a:custGeom>
              <a:avLst/>
              <a:gdLst/>
              <a:ahLst/>
              <a:cxnLst/>
              <a:rect l="l" t="t" r="r" b="b"/>
              <a:pathLst>
                <a:path w="7540" h="5328" extrusionOk="0">
                  <a:moveTo>
                    <a:pt x="7540" y="0"/>
                  </a:moveTo>
                  <a:lnTo>
                    <a:pt x="0" y="1453"/>
                  </a:lnTo>
                  <a:lnTo>
                    <a:pt x="1512" y="5292"/>
                  </a:lnTo>
                  <a:cubicBezTo>
                    <a:pt x="1512" y="5292"/>
                    <a:pt x="2485" y="5327"/>
                    <a:pt x="3168" y="5327"/>
                  </a:cubicBezTo>
                  <a:cubicBezTo>
                    <a:pt x="3510" y="5327"/>
                    <a:pt x="3780" y="5318"/>
                    <a:pt x="3820" y="5292"/>
                  </a:cubicBezTo>
                  <a:cubicBezTo>
                    <a:pt x="3959" y="5232"/>
                    <a:pt x="7301" y="4198"/>
                    <a:pt x="7301" y="4198"/>
                  </a:cubicBezTo>
                  <a:lnTo>
                    <a:pt x="7540" y="0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592670" y="2205871"/>
              <a:ext cx="446811" cy="695875"/>
            </a:xfrm>
            <a:custGeom>
              <a:avLst/>
              <a:gdLst/>
              <a:ahLst/>
              <a:cxnLst/>
              <a:rect l="l" t="t" r="r" b="b"/>
              <a:pathLst>
                <a:path w="11241" h="17507" extrusionOk="0">
                  <a:moveTo>
                    <a:pt x="6665" y="1"/>
                  </a:moveTo>
                  <a:lnTo>
                    <a:pt x="3183" y="12155"/>
                  </a:lnTo>
                  <a:cubicBezTo>
                    <a:pt x="3183" y="12155"/>
                    <a:pt x="1473" y="13508"/>
                    <a:pt x="1015" y="13946"/>
                  </a:cubicBezTo>
                  <a:cubicBezTo>
                    <a:pt x="100" y="14881"/>
                    <a:pt x="160" y="14940"/>
                    <a:pt x="299" y="15040"/>
                  </a:cubicBezTo>
                  <a:cubicBezTo>
                    <a:pt x="322" y="15057"/>
                    <a:pt x="350" y="15066"/>
                    <a:pt x="381" y="15066"/>
                  </a:cubicBezTo>
                  <a:cubicBezTo>
                    <a:pt x="753" y="15066"/>
                    <a:pt x="1669" y="13944"/>
                    <a:pt x="1873" y="13944"/>
                  </a:cubicBezTo>
                  <a:cubicBezTo>
                    <a:pt x="1906" y="13944"/>
                    <a:pt x="1921" y="13974"/>
                    <a:pt x="1910" y="14045"/>
                  </a:cubicBezTo>
                  <a:cubicBezTo>
                    <a:pt x="1831" y="14602"/>
                    <a:pt x="1" y="16074"/>
                    <a:pt x="359" y="16293"/>
                  </a:cubicBezTo>
                  <a:cubicBezTo>
                    <a:pt x="395" y="16317"/>
                    <a:pt x="437" y="16329"/>
                    <a:pt x="483" y="16329"/>
                  </a:cubicBezTo>
                  <a:cubicBezTo>
                    <a:pt x="1039" y="16329"/>
                    <a:pt x="2218" y="14689"/>
                    <a:pt x="2328" y="14543"/>
                  </a:cubicBezTo>
                  <a:cubicBezTo>
                    <a:pt x="2364" y="14507"/>
                    <a:pt x="2405" y="14492"/>
                    <a:pt x="2445" y="14492"/>
                  </a:cubicBezTo>
                  <a:cubicBezTo>
                    <a:pt x="2558" y="14492"/>
                    <a:pt x="2655" y="14613"/>
                    <a:pt x="2567" y="14702"/>
                  </a:cubicBezTo>
                  <a:cubicBezTo>
                    <a:pt x="2388" y="14901"/>
                    <a:pt x="578" y="16930"/>
                    <a:pt x="1035" y="17228"/>
                  </a:cubicBezTo>
                  <a:cubicBezTo>
                    <a:pt x="1078" y="17255"/>
                    <a:pt x="1120" y="17267"/>
                    <a:pt x="1160" y="17267"/>
                  </a:cubicBezTo>
                  <a:cubicBezTo>
                    <a:pt x="1386" y="17267"/>
                    <a:pt x="1572" y="16910"/>
                    <a:pt x="1572" y="16910"/>
                  </a:cubicBezTo>
                  <a:cubicBezTo>
                    <a:pt x="1572" y="16910"/>
                    <a:pt x="3003" y="15033"/>
                    <a:pt x="3296" y="15033"/>
                  </a:cubicBezTo>
                  <a:cubicBezTo>
                    <a:pt x="3307" y="15033"/>
                    <a:pt x="3315" y="15035"/>
                    <a:pt x="3323" y="15040"/>
                  </a:cubicBezTo>
                  <a:cubicBezTo>
                    <a:pt x="3542" y="15199"/>
                    <a:pt x="2686" y="16412"/>
                    <a:pt x="2348" y="16810"/>
                  </a:cubicBezTo>
                  <a:cubicBezTo>
                    <a:pt x="2030" y="17208"/>
                    <a:pt x="2089" y="17507"/>
                    <a:pt x="2388" y="17507"/>
                  </a:cubicBezTo>
                  <a:cubicBezTo>
                    <a:pt x="2587" y="17507"/>
                    <a:pt x="3601" y="16333"/>
                    <a:pt x="3900" y="15935"/>
                  </a:cubicBezTo>
                  <a:cubicBezTo>
                    <a:pt x="4117" y="15646"/>
                    <a:pt x="4618" y="14988"/>
                    <a:pt x="4891" y="14988"/>
                  </a:cubicBezTo>
                  <a:cubicBezTo>
                    <a:pt x="4993" y="14988"/>
                    <a:pt x="5062" y="15080"/>
                    <a:pt x="5073" y="15318"/>
                  </a:cubicBezTo>
                  <a:cubicBezTo>
                    <a:pt x="5093" y="16194"/>
                    <a:pt x="5431" y="16830"/>
                    <a:pt x="5670" y="16969"/>
                  </a:cubicBezTo>
                  <a:cubicBezTo>
                    <a:pt x="5700" y="16984"/>
                    <a:pt x="5731" y="16991"/>
                    <a:pt x="5761" y="16991"/>
                  </a:cubicBezTo>
                  <a:cubicBezTo>
                    <a:pt x="5933" y="16991"/>
                    <a:pt x="6090" y="16774"/>
                    <a:pt x="5988" y="16572"/>
                  </a:cubicBezTo>
                  <a:cubicBezTo>
                    <a:pt x="5889" y="16393"/>
                    <a:pt x="5809" y="15995"/>
                    <a:pt x="5789" y="15716"/>
                  </a:cubicBezTo>
                  <a:cubicBezTo>
                    <a:pt x="5770" y="15497"/>
                    <a:pt x="5770" y="15239"/>
                    <a:pt x="5809" y="15020"/>
                  </a:cubicBezTo>
                  <a:cubicBezTo>
                    <a:pt x="5869" y="14761"/>
                    <a:pt x="5929" y="14523"/>
                    <a:pt x="5988" y="14324"/>
                  </a:cubicBezTo>
                  <a:lnTo>
                    <a:pt x="11240" y="1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1712321" y="985019"/>
              <a:ext cx="878519" cy="703785"/>
            </a:xfrm>
            <a:custGeom>
              <a:avLst/>
              <a:gdLst/>
              <a:ahLst/>
              <a:cxnLst/>
              <a:rect l="l" t="t" r="r" b="b"/>
              <a:pathLst>
                <a:path w="22102" h="17706" extrusionOk="0">
                  <a:moveTo>
                    <a:pt x="16814" y="1"/>
                  </a:moveTo>
                  <a:cubicBezTo>
                    <a:pt x="16658" y="1"/>
                    <a:pt x="16502" y="152"/>
                    <a:pt x="16532" y="359"/>
                  </a:cubicBezTo>
                  <a:cubicBezTo>
                    <a:pt x="16571" y="558"/>
                    <a:pt x="16532" y="955"/>
                    <a:pt x="16492" y="1234"/>
                  </a:cubicBezTo>
                  <a:cubicBezTo>
                    <a:pt x="16432" y="1453"/>
                    <a:pt x="16392" y="1711"/>
                    <a:pt x="16253" y="1890"/>
                  </a:cubicBezTo>
                  <a:cubicBezTo>
                    <a:pt x="16134" y="2149"/>
                    <a:pt x="16014" y="2348"/>
                    <a:pt x="15915" y="2527"/>
                  </a:cubicBezTo>
                  <a:lnTo>
                    <a:pt x="15040" y="3243"/>
                  </a:lnTo>
                  <a:cubicBezTo>
                    <a:pt x="15040" y="3243"/>
                    <a:pt x="8574" y="9092"/>
                    <a:pt x="7540" y="9887"/>
                  </a:cubicBezTo>
                  <a:cubicBezTo>
                    <a:pt x="6506" y="10683"/>
                    <a:pt x="1" y="13269"/>
                    <a:pt x="1" y="13269"/>
                  </a:cubicBezTo>
                  <a:lnTo>
                    <a:pt x="1194" y="17705"/>
                  </a:lnTo>
                  <a:lnTo>
                    <a:pt x="9131" y="14522"/>
                  </a:lnTo>
                  <a:lnTo>
                    <a:pt x="17785" y="5551"/>
                  </a:lnTo>
                  <a:lnTo>
                    <a:pt x="18004" y="5332"/>
                  </a:lnTo>
                  <a:cubicBezTo>
                    <a:pt x="18004" y="5332"/>
                    <a:pt x="20013" y="4476"/>
                    <a:pt x="20570" y="4178"/>
                  </a:cubicBezTo>
                  <a:cubicBezTo>
                    <a:pt x="21704" y="3561"/>
                    <a:pt x="21664" y="3462"/>
                    <a:pt x="21564" y="3343"/>
                  </a:cubicBezTo>
                  <a:cubicBezTo>
                    <a:pt x="21537" y="3308"/>
                    <a:pt x="21491" y="3293"/>
                    <a:pt x="21432" y="3293"/>
                  </a:cubicBezTo>
                  <a:cubicBezTo>
                    <a:pt x="21034" y="3293"/>
                    <a:pt x="20023" y="3979"/>
                    <a:pt x="19773" y="3979"/>
                  </a:cubicBezTo>
                  <a:cubicBezTo>
                    <a:pt x="19716" y="3979"/>
                    <a:pt x="19698" y="3944"/>
                    <a:pt x="19734" y="3860"/>
                  </a:cubicBezTo>
                  <a:cubicBezTo>
                    <a:pt x="19973" y="3343"/>
                    <a:pt x="22101" y="2447"/>
                    <a:pt x="21843" y="2129"/>
                  </a:cubicBezTo>
                  <a:cubicBezTo>
                    <a:pt x="21798" y="2077"/>
                    <a:pt x="21730" y="2054"/>
                    <a:pt x="21645" y="2054"/>
                  </a:cubicBezTo>
                  <a:cubicBezTo>
                    <a:pt x="21052" y="2054"/>
                    <a:pt x="19632" y="3176"/>
                    <a:pt x="19476" y="3263"/>
                  </a:cubicBezTo>
                  <a:cubicBezTo>
                    <a:pt x="19447" y="3281"/>
                    <a:pt x="19419" y="3288"/>
                    <a:pt x="19392" y="3288"/>
                  </a:cubicBezTo>
                  <a:cubicBezTo>
                    <a:pt x="19269" y="3288"/>
                    <a:pt x="19182" y="3126"/>
                    <a:pt x="19297" y="3044"/>
                  </a:cubicBezTo>
                  <a:cubicBezTo>
                    <a:pt x="19515" y="2925"/>
                    <a:pt x="21803" y="1453"/>
                    <a:pt x="21465" y="1035"/>
                  </a:cubicBezTo>
                  <a:cubicBezTo>
                    <a:pt x="21422" y="988"/>
                    <a:pt x="21371" y="969"/>
                    <a:pt x="21317" y="969"/>
                  </a:cubicBezTo>
                  <a:cubicBezTo>
                    <a:pt x="21121" y="969"/>
                    <a:pt x="20888" y="1214"/>
                    <a:pt x="20888" y="1214"/>
                  </a:cubicBezTo>
                  <a:cubicBezTo>
                    <a:pt x="20888" y="1214"/>
                    <a:pt x="19102" y="2545"/>
                    <a:pt x="18733" y="2545"/>
                  </a:cubicBezTo>
                  <a:cubicBezTo>
                    <a:pt x="18709" y="2545"/>
                    <a:pt x="18691" y="2539"/>
                    <a:pt x="18680" y="2527"/>
                  </a:cubicBezTo>
                  <a:cubicBezTo>
                    <a:pt x="18501" y="2328"/>
                    <a:pt x="19675" y="1393"/>
                    <a:pt x="20092" y="1095"/>
                  </a:cubicBezTo>
                  <a:cubicBezTo>
                    <a:pt x="20510" y="836"/>
                    <a:pt x="20550" y="498"/>
                    <a:pt x="20271" y="438"/>
                  </a:cubicBezTo>
                  <a:cubicBezTo>
                    <a:pt x="20265" y="436"/>
                    <a:pt x="20257" y="435"/>
                    <a:pt x="20248" y="435"/>
                  </a:cubicBezTo>
                  <a:cubicBezTo>
                    <a:pt x="19987" y="435"/>
                    <a:pt x="18766" y="1244"/>
                    <a:pt x="18382" y="1532"/>
                  </a:cubicBezTo>
                  <a:cubicBezTo>
                    <a:pt x="18113" y="1734"/>
                    <a:pt x="17528" y="2171"/>
                    <a:pt x="17236" y="2171"/>
                  </a:cubicBezTo>
                  <a:cubicBezTo>
                    <a:pt x="17096" y="2171"/>
                    <a:pt x="17024" y="2069"/>
                    <a:pt x="17089" y="1791"/>
                  </a:cubicBezTo>
                  <a:cubicBezTo>
                    <a:pt x="17307" y="955"/>
                    <a:pt x="17128" y="239"/>
                    <a:pt x="16969" y="60"/>
                  </a:cubicBezTo>
                  <a:cubicBezTo>
                    <a:pt x="16923" y="19"/>
                    <a:pt x="16868" y="1"/>
                    <a:pt x="16814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596645" y="4223810"/>
              <a:ext cx="311548" cy="434052"/>
            </a:xfrm>
            <a:custGeom>
              <a:avLst/>
              <a:gdLst/>
              <a:ahLst/>
              <a:cxnLst/>
              <a:rect l="l" t="t" r="r" b="b"/>
              <a:pathLst>
                <a:path w="7838" h="10920" extrusionOk="0">
                  <a:moveTo>
                    <a:pt x="3740" y="0"/>
                  </a:moveTo>
                  <a:lnTo>
                    <a:pt x="2487" y="5769"/>
                  </a:lnTo>
                  <a:lnTo>
                    <a:pt x="179" y="10006"/>
                  </a:lnTo>
                  <a:cubicBezTo>
                    <a:pt x="0" y="10305"/>
                    <a:pt x="119" y="10702"/>
                    <a:pt x="438" y="10862"/>
                  </a:cubicBezTo>
                  <a:cubicBezTo>
                    <a:pt x="522" y="10899"/>
                    <a:pt x="611" y="10919"/>
                    <a:pt x="700" y="10919"/>
                  </a:cubicBezTo>
                  <a:cubicBezTo>
                    <a:pt x="800" y="10919"/>
                    <a:pt x="900" y="10894"/>
                    <a:pt x="995" y="10842"/>
                  </a:cubicBezTo>
                  <a:cubicBezTo>
                    <a:pt x="2049" y="10205"/>
                    <a:pt x="6028" y="7898"/>
                    <a:pt x="6087" y="7480"/>
                  </a:cubicBezTo>
                  <a:cubicBezTo>
                    <a:pt x="6167" y="6983"/>
                    <a:pt x="7838" y="1492"/>
                    <a:pt x="7838" y="1492"/>
                  </a:cubicBezTo>
                  <a:lnTo>
                    <a:pt x="374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13221" y="4509013"/>
              <a:ext cx="228548" cy="152829"/>
            </a:xfrm>
            <a:custGeom>
              <a:avLst/>
              <a:gdLst/>
              <a:ahLst/>
              <a:cxnLst/>
              <a:rect l="l" t="t" r="r" b="b"/>
              <a:pathLst>
                <a:path w="5750" h="3845" extrusionOk="0">
                  <a:moveTo>
                    <a:pt x="5750" y="0"/>
                  </a:moveTo>
                  <a:lnTo>
                    <a:pt x="1" y="3780"/>
                  </a:lnTo>
                  <a:cubicBezTo>
                    <a:pt x="90" y="3824"/>
                    <a:pt x="180" y="3845"/>
                    <a:pt x="268" y="3845"/>
                  </a:cubicBezTo>
                  <a:cubicBezTo>
                    <a:pt x="375" y="3845"/>
                    <a:pt x="479" y="3814"/>
                    <a:pt x="578" y="3760"/>
                  </a:cubicBezTo>
                  <a:cubicBezTo>
                    <a:pt x="3562" y="2009"/>
                    <a:pt x="4875" y="1114"/>
                    <a:pt x="5352" y="776"/>
                  </a:cubicBezTo>
                  <a:cubicBezTo>
                    <a:pt x="5511" y="637"/>
                    <a:pt x="5650" y="438"/>
                    <a:pt x="5690" y="239"/>
                  </a:cubicBezTo>
                  <a:lnTo>
                    <a:pt x="5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803022" y="4419892"/>
              <a:ext cx="31640" cy="27625"/>
            </a:xfrm>
            <a:custGeom>
              <a:avLst/>
              <a:gdLst/>
              <a:ahLst/>
              <a:cxnLst/>
              <a:rect l="l" t="t" r="r" b="b"/>
              <a:pathLst>
                <a:path w="796" h="695" extrusionOk="0">
                  <a:moveTo>
                    <a:pt x="388" y="1"/>
                  </a:moveTo>
                  <a:cubicBezTo>
                    <a:pt x="335" y="1"/>
                    <a:pt x="283" y="13"/>
                    <a:pt x="239" y="40"/>
                  </a:cubicBezTo>
                  <a:lnTo>
                    <a:pt x="279" y="1"/>
                  </a:lnTo>
                  <a:lnTo>
                    <a:pt x="279" y="1"/>
                  </a:lnTo>
                  <a:cubicBezTo>
                    <a:pt x="100" y="80"/>
                    <a:pt x="0" y="279"/>
                    <a:pt x="80" y="458"/>
                  </a:cubicBezTo>
                  <a:cubicBezTo>
                    <a:pt x="112" y="602"/>
                    <a:pt x="259" y="694"/>
                    <a:pt x="398" y="694"/>
                  </a:cubicBezTo>
                  <a:cubicBezTo>
                    <a:pt x="432" y="694"/>
                    <a:pt x="466" y="689"/>
                    <a:pt x="497" y="677"/>
                  </a:cubicBezTo>
                  <a:cubicBezTo>
                    <a:pt x="676" y="637"/>
                    <a:pt x="796" y="379"/>
                    <a:pt x="716" y="200"/>
                  </a:cubicBezTo>
                  <a:cubicBezTo>
                    <a:pt x="673" y="84"/>
                    <a:pt x="526" y="1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49591" y="4532660"/>
              <a:ext cx="41974" cy="35933"/>
            </a:xfrm>
            <a:custGeom>
              <a:avLst/>
              <a:gdLst/>
              <a:ahLst/>
              <a:cxnLst/>
              <a:rect l="l" t="t" r="r" b="b"/>
              <a:pathLst>
                <a:path w="1056" h="904" extrusionOk="0">
                  <a:moveTo>
                    <a:pt x="113" y="0"/>
                  </a:moveTo>
                  <a:cubicBezTo>
                    <a:pt x="41" y="0"/>
                    <a:pt x="1" y="14"/>
                    <a:pt x="1" y="28"/>
                  </a:cubicBezTo>
                  <a:cubicBezTo>
                    <a:pt x="1" y="88"/>
                    <a:pt x="319" y="88"/>
                    <a:pt x="618" y="327"/>
                  </a:cubicBezTo>
                  <a:cubicBezTo>
                    <a:pt x="916" y="585"/>
                    <a:pt x="996" y="903"/>
                    <a:pt x="1015" y="903"/>
                  </a:cubicBezTo>
                  <a:cubicBezTo>
                    <a:pt x="1015" y="903"/>
                    <a:pt x="1055" y="824"/>
                    <a:pt x="1035" y="685"/>
                  </a:cubicBezTo>
                  <a:cubicBezTo>
                    <a:pt x="996" y="545"/>
                    <a:pt x="896" y="386"/>
                    <a:pt x="717" y="227"/>
                  </a:cubicBezTo>
                  <a:cubicBezTo>
                    <a:pt x="558" y="88"/>
                    <a:pt x="379" y="28"/>
                    <a:pt x="220" y="8"/>
                  </a:cubicBezTo>
                  <a:cubicBezTo>
                    <a:pt x="179" y="2"/>
                    <a:pt x="143" y="0"/>
                    <a:pt x="113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26695" y="4571216"/>
              <a:ext cx="41140" cy="24286"/>
            </a:xfrm>
            <a:custGeom>
              <a:avLst/>
              <a:gdLst/>
              <a:ahLst/>
              <a:cxnLst/>
              <a:rect l="l" t="t" r="r" b="b"/>
              <a:pathLst>
                <a:path w="1035" h="611" extrusionOk="0">
                  <a:moveTo>
                    <a:pt x="173" y="0"/>
                  </a:moveTo>
                  <a:cubicBezTo>
                    <a:pt x="68" y="0"/>
                    <a:pt x="0" y="23"/>
                    <a:pt x="0" y="33"/>
                  </a:cubicBezTo>
                  <a:cubicBezTo>
                    <a:pt x="0" y="53"/>
                    <a:pt x="279" y="53"/>
                    <a:pt x="557" y="232"/>
                  </a:cubicBezTo>
                  <a:cubicBezTo>
                    <a:pt x="825" y="366"/>
                    <a:pt x="964" y="611"/>
                    <a:pt x="992" y="611"/>
                  </a:cubicBezTo>
                  <a:cubicBezTo>
                    <a:pt x="993" y="611"/>
                    <a:pt x="994" y="611"/>
                    <a:pt x="995" y="610"/>
                  </a:cubicBezTo>
                  <a:cubicBezTo>
                    <a:pt x="1034" y="610"/>
                    <a:pt x="935" y="311"/>
                    <a:pt x="617" y="132"/>
                  </a:cubicBezTo>
                  <a:cubicBezTo>
                    <a:pt x="450" y="28"/>
                    <a:pt x="289" y="0"/>
                    <a:pt x="173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71731" y="4496091"/>
              <a:ext cx="59344" cy="40901"/>
            </a:xfrm>
            <a:custGeom>
              <a:avLst/>
              <a:gdLst/>
              <a:ahLst/>
              <a:cxnLst/>
              <a:rect l="l" t="t" r="r" b="b"/>
              <a:pathLst>
                <a:path w="1493" h="1029" extrusionOk="0">
                  <a:moveTo>
                    <a:pt x="71" y="0"/>
                  </a:moveTo>
                  <a:cubicBezTo>
                    <a:pt x="39" y="0"/>
                    <a:pt x="21" y="5"/>
                    <a:pt x="21" y="13"/>
                  </a:cubicBezTo>
                  <a:cubicBezTo>
                    <a:pt x="1" y="33"/>
                    <a:pt x="419" y="113"/>
                    <a:pt x="817" y="411"/>
                  </a:cubicBezTo>
                  <a:cubicBezTo>
                    <a:pt x="1204" y="663"/>
                    <a:pt x="1422" y="1028"/>
                    <a:pt x="1451" y="1028"/>
                  </a:cubicBezTo>
                  <a:cubicBezTo>
                    <a:pt x="1452" y="1028"/>
                    <a:pt x="1453" y="1028"/>
                    <a:pt x="1453" y="1028"/>
                  </a:cubicBezTo>
                  <a:cubicBezTo>
                    <a:pt x="1493" y="1028"/>
                    <a:pt x="1314" y="610"/>
                    <a:pt x="896" y="312"/>
                  </a:cubicBezTo>
                  <a:cubicBezTo>
                    <a:pt x="548" y="74"/>
                    <a:pt x="199" y="0"/>
                    <a:pt x="7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691526" y="4449226"/>
              <a:ext cx="60139" cy="19795"/>
            </a:xfrm>
            <a:custGeom>
              <a:avLst/>
              <a:gdLst/>
              <a:ahLst/>
              <a:cxnLst/>
              <a:rect l="l" t="t" r="r" b="b"/>
              <a:pathLst>
                <a:path w="1513" h="498" extrusionOk="0">
                  <a:moveTo>
                    <a:pt x="365" y="1"/>
                  </a:moveTo>
                  <a:cubicBezTo>
                    <a:pt x="146" y="1"/>
                    <a:pt x="0" y="46"/>
                    <a:pt x="0" y="58"/>
                  </a:cubicBezTo>
                  <a:cubicBezTo>
                    <a:pt x="0" y="98"/>
                    <a:pt x="358" y="58"/>
                    <a:pt x="756" y="198"/>
                  </a:cubicBezTo>
                  <a:cubicBezTo>
                    <a:pt x="1173" y="311"/>
                    <a:pt x="1446" y="497"/>
                    <a:pt x="1488" y="497"/>
                  </a:cubicBezTo>
                  <a:cubicBezTo>
                    <a:pt x="1490" y="497"/>
                    <a:pt x="1491" y="497"/>
                    <a:pt x="1492" y="496"/>
                  </a:cubicBezTo>
                  <a:cubicBezTo>
                    <a:pt x="1512" y="456"/>
                    <a:pt x="1253" y="198"/>
                    <a:pt x="796" y="58"/>
                  </a:cubicBezTo>
                  <a:cubicBezTo>
                    <a:pt x="637" y="15"/>
                    <a:pt x="489" y="1"/>
                    <a:pt x="36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05756" y="4382647"/>
              <a:ext cx="62484" cy="19914"/>
            </a:xfrm>
            <a:custGeom>
              <a:avLst/>
              <a:gdLst/>
              <a:ahLst/>
              <a:cxnLst/>
              <a:rect l="l" t="t" r="r" b="b"/>
              <a:pathLst>
                <a:path w="1572" h="501" extrusionOk="0">
                  <a:moveTo>
                    <a:pt x="574" y="1"/>
                  </a:moveTo>
                  <a:cubicBezTo>
                    <a:pt x="442" y="1"/>
                    <a:pt x="325" y="18"/>
                    <a:pt x="239" y="42"/>
                  </a:cubicBezTo>
                  <a:cubicBezTo>
                    <a:pt x="80" y="102"/>
                    <a:pt x="0" y="142"/>
                    <a:pt x="0" y="182"/>
                  </a:cubicBezTo>
                  <a:cubicBezTo>
                    <a:pt x="0" y="187"/>
                    <a:pt x="6" y="189"/>
                    <a:pt x="18" y="189"/>
                  </a:cubicBezTo>
                  <a:cubicBezTo>
                    <a:pt x="71" y="189"/>
                    <a:pt x="238" y="145"/>
                    <a:pt x="460" y="145"/>
                  </a:cubicBezTo>
                  <a:cubicBezTo>
                    <a:pt x="562" y="145"/>
                    <a:pt x="676" y="154"/>
                    <a:pt x="796" y="182"/>
                  </a:cubicBezTo>
                  <a:cubicBezTo>
                    <a:pt x="1238" y="239"/>
                    <a:pt x="1513" y="501"/>
                    <a:pt x="1549" y="501"/>
                  </a:cubicBezTo>
                  <a:cubicBezTo>
                    <a:pt x="1550" y="501"/>
                    <a:pt x="1551" y="501"/>
                    <a:pt x="1552" y="500"/>
                  </a:cubicBezTo>
                  <a:cubicBezTo>
                    <a:pt x="1572" y="480"/>
                    <a:pt x="1532" y="400"/>
                    <a:pt x="1373" y="281"/>
                  </a:cubicBezTo>
                  <a:cubicBezTo>
                    <a:pt x="1254" y="182"/>
                    <a:pt x="1055" y="82"/>
                    <a:pt x="836" y="23"/>
                  </a:cubicBezTo>
                  <a:cubicBezTo>
                    <a:pt x="745" y="7"/>
                    <a:pt x="656" y="1"/>
                    <a:pt x="57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12076" y="4332643"/>
              <a:ext cx="71189" cy="44121"/>
            </a:xfrm>
            <a:custGeom>
              <a:avLst/>
              <a:gdLst/>
              <a:ahLst/>
              <a:cxnLst/>
              <a:rect l="l" t="t" r="r" b="b"/>
              <a:pathLst>
                <a:path w="1791" h="1110" extrusionOk="0">
                  <a:moveTo>
                    <a:pt x="244" y="130"/>
                  </a:moveTo>
                  <a:cubicBezTo>
                    <a:pt x="262" y="130"/>
                    <a:pt x="280" y="134"/>
                    <a:pt x="299" y="147"/>
                  </a:cubicBezTo>
                  <a:cubicBezTo>
                    <a:pt x="418" y="186"/>
                    <a:pt x="518" y="286"/>
                    <a:pt x="597" y="385"/>
                  </a:cubicBezTo>
                  <a:cubicBezTo>
                    <a:pt x="711" y="520"/>
                    <a:pt x="791" y="647"/>
                    <a:pt x="849" y="755"/>
                  </a:cubicBezTo>
                  <a:lnTo>
                    <a:pt x="849" y="755"/>
                  </a:lnTo>
                  <a:cubicBezTo>
                    <a:pt x="826" y="803"/>
                    <a:pt x="808" y="847"/>
                    <a:pt x="796" y="883"/>
                  </a:cubicBezTo>
                  <a:cubicBezTo>
                    <a:pt x="783" y="918"/>
                    <a:pt x="773" y="948"/>
                    <a:pt x="765" y="974"/>
                  </a:cubicBezTo>
                  <a:lnTo>
                    <a:pt x="765" y="974"/>
                  </a:lnTo>
                  <a:cubicBezTo>
                    <a:pt x="457" y="920"/>
                    <a:pt x="194" y="643"/>
                    <a:pt x="120" y="365"/>
                  </a:cubicBezTo>
                  <a:cubicBezTo>
                    <a:pt x="100" y="286"/>
                    <a:pt x="120" y="206"/>
                    <a:pt x="140" y="167"/>
                  </a:cubicBezTo>
                  <a:cubicBezTo>
                    <a:pt x="167" y="153"/>
                    <a:pt x="204" y="130"/>
                    <a:pt x="244" y="130"/>
                  </a:cubicBezTo>
                  <a:close/>
                  <a:moveTo>
                    <a:pt x="1492" y="206"/>
                  </a:moveTo>
                  <a:cubicBezTo>
                    <a:pt x="1572" y="206"/>
                    <a:pt x="1612" y="246"/>
                    <a:pt x="1632" y="286"/>
                  </a:cubicBezTo>
                  <a:cubicBezTo>
                    <a:pt x="1671" y="346"/>
                    <a:pt x="1671" y="405"/>
                    <a:pt x="1632" y="485"/>
                  </a:cubicBezTo>
                  <a:cubicBezTo>
                    <a:pt x="1546" y="743"/>
                    <a:pt x="1281" y="971"/>
                    <a:pt x="980" y="990"/>
                  </a:cubicBezTo>
                  <a:lnTo>
                    <a:pt x="980" y="990"/>
                  </a:lnTo>
                  <a:cubicBezTo>
                    <a:pt x="971" y="956"/>
                    <a:pt x="957" y="913"/>
                    <a:pt x="935" y="863"/>
                  </a:cubicBezTo>
                  <a:cubicBezTo>
                    <a:pt x="931" y="828"/>
                    <a:pt x="923" y="791"/>
                    <a:pt x="911" y="752"/>
                  </a:cubicBezTo>
                  <a:lnTo>
                    <a:pt x="911" y="752"/>
                  </a:lnTo>
                  <a:cubicBezTo>
                    <a:pt x="972" y="650"/>
                    <a:pt x="1055" y="531"/>
                    <a:pt x="1174" y="405"/>
                  </a:cubicBezTo>
                  <a:cubicBezTo>
                    <a:pt x="1274" y="346"/>
                    <a:pt x="1373" y="246"/>
                    <a:pt x="1492" y="206"/>
                  </a:cubicBezTo>
                  <a:close/>
                  <a:moveTo>
                    <a:pt x="878" y="812"/>
                  </a:moveTo>
                  <a:cubicBezTo>
                    <a:pt x="914" y="884"/>
                    <a:pt x="938" y="945"/>
                    <a:pt x="956" y="991"/>
                  </a:cubicBezTo>
                  <a:lnTo>
                    <a:pt x="956" y="991"/>
                  </a:lnTo>
                  <a:cubicBezTo>
                    <a:pt x="951" y="991"/>
                    <a:pt x="946" y="991"/>
                    <a:pt x="940" y="991"/>
                  </a:cubicBezTo>
                  <a:cubicBezTo>
                    <a:pt x="906" y="991"/>
                    <a:pt x="871" y="988"/>
                    <a:pt x="836" y="982"/>
                  </a:cubicBezTo>
                  <a:cubicBezTo>
                    <a:pt x="824" y="981"/>
                    <a:pt x="811" y="980"/>
                    <a:pt x="799" y="979"/>
                  </a:cubicBezTo>
                  <a:lnTo>
                    <a:pt x="799" y="979"/>
                  </a:lnTo>
                  <a:cubicBezTo>
                    <a:pt x="818" y="933"/>
                    <a:pt x="843" y="876"/>
                    <a:pt x="878" y="812"/>
                  </a:cubicBezTo>
                  <a:close/>
                  <a:moveTo>
                    <a:pt x="285" y="0"/>
                  </a:moveTo>
                  <a:cubicBezTo>
                    <a:pt x="218" y="0"/>
                    <a:pt x="126" y="26"/>
                    <a:pt x="80" y="87"/>
                  </a:cubicBezTo>
                  <a:cubicBezTo>
                    <a:pt x="0" y="167"/>
                    <a:pt x="0" y="266"/>
                    <a:pt x="20" y="365"/>
                  </a:cubicBezTo>
                  <a:cubicBezTo>
                    <a:pt x="94" y="713"/>
                    <a:pt x="369" y="1010"/>
                    <a:pt x="738" y="1087"/>
                  </a:cubicBezTo>
                  <a:lnTo>
                    <a:pt x="738" y="1087"/>
                  </a:lnTo>
                  <a:cubicBezTo>
                    <a:pt x="736" y="1097"/>
                    <a:pt x="736" y="1101"/>
                    <a:pt x="736" y="1101"/>
                  </a:cubicBezTo>
                  <a:cubicBezTo>
                    <a:pt x="741" y="1101"/>
                    <a:pt x="746" y="1097"/>
                    <a:pt x="751" y="1089"/>
                  </a:cubicBezTo>
                  <a:lnTo>
                    <a:pt x="751" y="1089"/>
                  </a:lnTo>
                  <a:cubicBezTo>
                    <a:pt x="779" y="1095"/>
                    <a:pt x="807" y="1099"/>
                    <a:pt x="836" y="1101"/>
                  </a:cubicBezTo>
                  <a:cubicBezTo>
                    <a:pt x="876" y="1107"/>
                    <a:pt x="915" y="1110"/>
                    <a:pt x="954" y="1110"/>
                  </a:cubicBezTo>
                  <a:cubicBezTo>
                    <a:pt x="1344" y="1110"/>
                    <a:pt x="1681" y="848"/>
                    <a:pt x="1771" y="505"/>
                  </a:cubicBezTo>
                  <a:cubicBezTo>
                    <a:pt x="1791" y="425"/>
                    <a:pt x="1791" y="346"/>
                    <a:pt x="1731" y="246"/>
                  </a:cubicBezTo>
                  <a:cubicBezTo>
                    <a:pt x="1696" y="159"/>
                    <a:pt x="1617" y="103"/>
                    <a:pt x="1531" y="103"/>
                  </a:cubicBezTo>
                  <a:cubicBezTo>
                    <a:pt x="1518" y="103"/>
                    <a:pt x="1505" y="104"/>
                    <a:pt x="1492" y="107"/>
                  </a:cubicBezTo>
                  <a:cubicBezTo>
                    <a:pt x="1293" y="147"/>
                    <a:pt x="1214" y="266"/>
                    <a:pt x="1114" y="365"/>
                  </a:cubicBezTo>
                  <a:cubicBezTo>
                    <a:pt x="1015" y="476"/>
                    <a:pt x="941" y="586"/>
                    <a:pt x="887" y="682"/>
                  </a:cubicBezTo>
                  <a:lnTo>
                    <a:pt x="887" y="682"/>
                  </a:lnTo>
                  <a:cubicBezTo>
                    <a:pt x="841" y="564"/>
                    <a:pt x="767" y="435"/>
                    <a:pt x="677" y="306"/>
                  </a:cubicBezTo>
                  <a:cubicBezTo>
                    <a:pt x="597" y="206"/>
                    <a:pt x="518" y="87"/>
                    <a:pt x="339" y="7"/>
                  </a:cubicBezTo>
                  <a:cubicBezTo>
                    <a:pt x="325" y="3"/>
                    <a:pt x="306" y="0"/>
                    <a:pt x="28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1329617" y="4474626"/>
              <a:ext cx="31679" cy="28102"/>
            </a:xfrm>
            <a:custGeom>
              <a:avLst/>
              <a:gdLst/>
              <a:ahLst/>
              <a:cxnLst/>
              <a:rect l="l" t="t" r="r" b="b"/>
              <a:pathLst>
                <a:path w="797" h="707" extrusionOk="0">
                  <a:moveTo>
                    <a:pt x="390" y="1"/>
                  </a:moveTo>
                  <a:cubicBezTo>
                    <a:pt x="358" y="1"/>
                    <a:pt x="327" y="6"/>
                    <a:pt x="299" y="16"/>
                  </a:cubicBezTo>
                  <a:cubicBezTo>
                    <a:pt x="120" y="76"/>
                    <a:pt x="1" y="275"/>
                    <a:pt x="60" y="454"/>
                  </a:cubicBezTo>
                  <a:cubicBezTo>
                    <a:pt x="94" y="587"/>
                    <a:pt x="239" y="707"/>
                    <a:pt x="390" y="707"/>
                  </a:cubicBezTo>
                  <a:cubicBezTo>
                    <a:pt x="420" y="707"/>
                    <a:pt x="449" y="702"/>
                    <a:pt x="478" y="692"/>
                  </a:cubicBezTo>
                  <a:cubicBezTo>
                    <a:pt x="657" y="653"/>
                    <a:pt x="796" y="414"/>
                    <a:pt x="757" y="255"/>
                  </a:cubicBezTo>
                  <a:cubicBezTo>
                    <a:pt x="707" y="107"/>
                    <a:pt x="537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1422908" y="4488379"/>
              <a:ext cx="34820" cy="20947"/>
            </a:xfrm>
            <a:custGeom>
              <a:avLst/>
              <a:gdLst/>
              <a:ahLst/>
              <a:cxnLst/>
              <a:rect l="l" t="t" r="r" b="b"/>
              <a:pathLst>
                <a:path w="876" h="527" extrusionOk="0">
                  <a:moveTo>
                    <a:pt x="734" y="1"/>
                  </a:moveTo>
                  <a:cubicBezTo>
                    <a:pt x="634" y="1"/>
                    <a:pt x="486" y="24"/>
                    <a:pt x="339" y="108"/>
                  </a:cubicBezTo>
                  <a:cubicBezTo>
                    <a:pt x="61" y="247"/>
                    <a:pt x="1" y="525"/>
                    <a:pt x="41" y="525"/>
                  </a:cubicBezTo>
                  <a:cubicBezTo>
                    <a:pt x="44" y="526"/>
                    <a:pt x="46" y="527"/>
                    <a:pt x="49" y="527"/>
                  </a:cubicBezTo>
                  <a:cubicBezTo>
                    <a:pt x="110" y="527"/>
                    <a:pt x="210" y="341"/>
                    <a:pt x="419" y="227"/>
                  </a:cubicBezTo>
                  <a:cubicBezTo>
                    <a:pt x="638" y="108"/>
                    <a:pt x="856" y="68"/>
                    <a:pt x="856" y="28"/>
                  </a:cubicBezTo>
                  <a:cubicBezTo>
                    <a:pt x="875" y="19"/>
                    <a:pt x="823" y="1"/>
                    <a:pt x="73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1470369" y="4504279"/>
              <a:ext cx="24564" cy="27943"/>
            </a:xfrm>
            <a:custGeom>
              <a:avLst/>
              <a:gdLst/>
              <a:ahLst/>
              <a:cxnLst/>
              <a:rect l="l" t="t" r="r" b="b"/>
              <a:pathLst>
                <a:path w="618" h="703" extrusionOk="0">
                  <a:moveTo>
                    <a:pt x="567" y="1"/>
                  </a:moveTo>
                  <a:cubicBezTo>
                    <a:pt x="485" y="1"/>
                    <a:pt x="316" y="65"/>
                    <a:pt x="199" y="225"/>
                  </a:cubicBezTo>
                  <a:cubicBezTo>
                    <a:pt x="1" y="444"/>
                    <a:pt x="20" y="702"/>
                    <a:pt x="60" y="702"/>
                  </a:cubicBezTo>
                  <a:cubicBezTo>
                    <a:pt x="100" y="702"/>
                    <a:pt x="140" y="503"/>
                    <a:pt x="299" y="324"/>
                  </a:cubicBezTo>
                  <a:cubicBezTo>
                    <a:pt x="438" y="145"/>
                    <a:pt x="617" y="66"/>
                    <a:pt x="617" y="26"/>
                  </a:cubicBezTo>
                  <a:cubicBezTo>
                    <a:pt x="617" y="10"/>
                    <a:pt x="598" y="1"/>
                    <a:pt x="567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1512264" y="4519940"/>
              <a:ext cx="19834" cy="29652"/>
            </a:xfrm>
            <a:custGeom>
              <a:avLst/>
              <a:gdLst/>
              <a:ahLst/>
              <a:cxnLst/>
              <a:rect l="l" t="t" r="r" b="b"/>
              <a:pathLst>
                <a:path w="499" h="746" extrusionOk="0">
                  <a:moveTo>
                    <a:pt x="455" y="0"/>
                  </a:moveTo>
                  <a:cubicBezTo>
                    <a:pt x="391" y="0"/>
                    <a:pt x="224" y="91"/>
                    <a:pt x="140" y="308"/>
                  </a:cubicBezTo>
                  <a:cubicBezTo>
                    <a:pt x="1" y="547"/>
                    <a:pt x="61" y="746"/>
                    <a:pt x="100" y="746"/>
                  </a:cubicBezTo>
                  <a:cubicBezTo>
                    <a:pt x="140" y="746"/>
                    <a:pt x="160" y="567"/>
                    <a:pt x="279" y="368"/>
                  </a:cubicBezTo>
                  <a:cubicBezTo>
                    <a:pt x="379" y="169"/>
                    <a:pt x="498" y="30"/>
                    <a:pt x="478" y="10"/>
                  </a:cubicBezTo>
                  <a:cubicBezTo>
                    <a:pt x="475" y="4"/>
                    <a:pt x="467" y="0"/>
                    <a:pt x="45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1415793" y="4441952"/>
              <a:ext cx="39550" cy="8387"/>
            </a:xfrm>
            <a:custGeom>
              <a:avLst/>
              <a:gdLst/>
              <a:ahLst/>
              <a:cxnLst/>
              <a:rect l="l" t="t" r="r" b="b"/>
              <a:pathLst>
                <a:path w="995" h="211" extrusionOk="0">
                  <a:moveTo>
                    <a:pt x="549" y="0"/>
                  </a:moveTo>
                  <a:cubicBezTo>
                    <a:pt x="526" y="0"/>
                    <a:pt x="503" y="1"/>
                    <a:pt x="478" y="3"/>
                  </a:cubicBezTo>
                  <a:cubicBezTo>
                    <a:pt x="200" y="3"/>
                    <a:pt x="1" y="182"/>
                    <a:pt x="21" y="202"/>
                  </a:cubicBezTo>
                  <a:cubicBezTo>
                    <a:pt x="24" y="208"/>
                    <a:pt x="32" y="211"/>
                    <a:pt x="45" y="211"/>
                  </a:cubicBezTo>
                  <a:cubicBezTo>
                    <a:pt x="109" y="211"/>
                    <a:pt x="283" y="142"/>
                    <a:pt x="498" y="142"/>
                  </a:cubicBezTo>
                  <a:cubicBezTo>
                    <a:pt x="526" y="140"/>
                    <a:pt x="553" y="139"/>
                    <a:pt x="580" y="139"/>
                  </a:cubicBezTo>
                  <a:cubicBezTo>
                    <a:pt x="717" y="139"/>
                    <a:pt x="834" y="164"/>
                    <a:pt x="906" y="164"/>
                  </a:cubicBezTo>
                  <a:cubicBezTo>
                    <a:pt x="940" y="164"/>
                    <a:pt x="964" y="159"/>
                    <a:pt x="976" y="142"/>
                  </a:cubicBezTo>
                  <a:cubicBezTo>
                    <a:pt x="994" y="105"/>
                    <a:pt x="826" y="0"/>
                    <a:pt x="549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1281402" y="4343971"/>
              <a:ext cx="175569" cy="32474"/>
            </a:xfrm>
            <a:custGeom>
              <a:avLst/>
              <a:gdLst/>
              <a:ahLst/>
              <a:cxnLst/>
              <a:rect l="l" t="t" r="r" b="b"/>
              <a:pathLst>
                <a:path w="4417" h="817" extrusionOk="0">
                  <a:moveTo>
                    <a:pt x="4416" y="1"/>
                  </a:moveTo>
                  <a:lnTo>
                    <a:pt x="0" y="61"/>
                  </a:lnTo>
                  <a:lnTo>
                    <a:pt x="0" y="797"/>
                  </a:lnTo>
                  <a:lnTo>
                    <a:pt x="4396" y="816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1400768" y="4381931"/>
              <a:ext cx="55409" cy="30328"/>
            </a:xfrm>
            <a:custGeom>
              <a:avLst/>
              <a:gdLst/>
              <a:ahLst/>
              <a:cxnLst/>
              <a:rect l="l" t="t" r="r" b="b"/>
              <a:pathLst>
                <a:path w="1394" h="763" extrusionOk="0">
                  <a:moveTo>
                    <a:pt x="307" y="172"/>
                  </a:moveTo>
                  <a:cubicBezTo>
                    <a:pt x="337" y="172"/>
                    <a:pt x="374" y="182"/>
                    <a:pt x="419" y="200"/>
                  </a:cubicBezTo>
                  <a:cubicBezTo>
                    <a:pt x="498" y="220"/>
                    <a:pt x="598" y="239"/>
                    <a:pt x="677" y="259"/>
                  </a:cubicBezTo>
                  <a:cubicBezTo>
                    <a:pt x="817" y="339"/>
                    <a:pt x="976" y="418"/>
                    <a:pt x="1075" y="498"/>
                  </a:cubicBezTo>
                  <a:cubicBezTo>
                    <a:pt x="1177" y="570"/>
                    <a:pt x="1253" y="646"/>
                    <a:pt x="1306" y="699"/>
                  </a:cubicBezTo>
                  <a:lnTo>
                    <a:pt x="1306" y="699"/>
                  </a:lnTo>
                  <a:cubicBezTo>
                    <a:pt x="1236" y="688"/>
                    <a:pt x="1119" y="674"/>
                    <a:pt x="996" y="637"/>
                  </a:cubicBezTo>
                  <a:cubicBezTo>
                    <a:pt x="876" y="598"/>
                    <a:pt x="717" y="538"/>
                    <a:pt x="578" y="458"/>
                  </a:cubicBezTo>
                  <a:cubicBezTo>
                    <a:pt x="478" y="438"/>
                    <a:pt x="399" y="399"/>
                    <a:pt x="339" y="339"/>
                  </a:cubicBezTo>
                  <a:cubicBezTo>
                    <a:pt x="279" y="319"/>
                    <a:pt x="260" y="299"/>
                    <a:pt x="220" y="259"/>
                  </a:cubicBezTo>
                  <a:lnTo>
                    <a:pt x="220" y="220"/>
                  </a:lnTo>
                  <a:cubicBezTo>
                    <a:pt x="242" y="187"/>
                    <a:pt x="270" y="172"/>
                    <a:pt x="307" y="172"/>
                  </a:cubicBezTo>
                  <a:close/>
                  <a:moveTo>
                    <a:pt x="260" y="1"/>
                  </a:moveTo>
                  <a:cubicBezTo>
                    <a:pt x="180" y="1"/>
                    <a:pt x="100" y="21"/>
                    <a:pt x="61" y="100"/>
                  </a:cubicBezTo>
                  <a:cubicBezTo>
                    <a:pt x="1" y="140"/>
                    <a:pt x="21" y="259"/>
                    <a:pt x="81" y="319"/>
                  </a:cubicBezTo>
                  <a:cubicBezTo>
                    <a:pt x="100" y="359"/>
                    <a:pt x="160" y="399"/>
                    <a:pt x="200" y="418"/>
                  </a:cubicBezTo>
                  <a:cubicBezTo>
                    <a:pt x="279" y="498"/>
                    <a:pt x="379" y="518"/>
                    <a:pt x="459" y="558"/>
                  </a:cubicBezTo>
                  <a:cubicBezTo>
                    <a:pt x="618" y="637"/>
                    <a:pt x="777" y="697"/>
                    <a:pt x="916" y="717"/>
                  </a:cubicBezTo>
                  <a:cubicBezTo>
                    <a:pt x="1034" y="734"/>
                    <a:pt x="1134" y="740"/>
                    <a:pt x="1210" y="740"/>
                  </a:cubicBezTo>
                  <a:cubicBezTo>
                    <a:pt x="1267" y="740"/>
                    <a:pt x="1311" y="736"/>
                    <a:pt x="1339" y="731"/>
                  </a:cubicBezTo>
                  <a:lnTo>
                    <a:pt x="1339" y="731"/>
                  </a:lnTo>
                  <a:cubicBezTo>
                    <a:pt x="1360" y="751"/>
                    <a:pt x="1375" y="763"/>
                    <a:pt x="1384" y="763"/>
                  </a:cubicBezTo>
                  <a:cubicBezTo>
                    <a:pt x="1388" y="763"/>
                    <a:pt x="1391" y="761"/>
                    <a:pt x="1393" y="757"/>
                  </a:cubicBezTo>
                  <a:cubicBezTo>
                    <a:pt x="1393" y="737"/>
                    <a:pt x="1314" y="598"/>
                    <a:pt x="1115" y="399"/>
                  </a:cubicBezTo>
                  <a:cubicBezTo>
                    <a:pt x="996" y="299"/>
                    <a:pt x="876" y="200"/>
                    <a:pt x="697" y="120"/>
                  </a:cubicBezTo>
                  <a:cubicBezTo>
                    <a:pt x="618" y="60"/>
                    <a:pt x="538" y="41"/>
                    <a:pt x="419" y="21"/>
                  </a:cubicBezTo>
                  <a:cubicBezTo>
                    <a:pt x="379" y="1"/>
                    <a:pt x="319" y="1"/>
                    <a:pt x="260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1448228" y="4356651"/>
              <a:ext cx="30090" cy="56959"/>
            </a:xfrm>
            <a:custGeom>
              <a:avLst/>
              <a:gdLst/>
              <a:ahLst/>
              <a:cxnLst/>
              <a:rect l="l" t="t" r="r" b="b"/>
              <a:pathLst>
                <a:path w="757" h="1433" extrusionOk="0">
                  <a:moveTo>
                    <a:pt x="478" y="0"/>
                  </a:moveTo>
                  <a:cubicBezTo>
                    <a:pt x="299" y="40"/>
                    <a:pt x="219" y="139"/>
                    <a:pt x="180" y="239"/>
                  </a:cubicBezTo>
                  <a:cubicBezTo>
                    <a:pt x="120" y="318"/>
                    <a:pt x="80" y="398"/>
                    <a:pt x="60" y="497"/>
                  </a:cubicBezTo>
                  <a:cubicBezTo>
                    <a:pt x="1" y="696"/>
                    <a:pt x="1" y="856"/>
                    <a:pt x="1" y="995"/>
                  </a:cubicBezTo>
                  <a:cubicBezTo>
                    <a:pt x="20" y="1273"/>
                    <a:pt x="100" y="1432"/>
                    <a:pt x="120" y="1432"/>
                  </a:cubicBezTo>
                  <a:cubicBezTo>
                    <a:pt x="160" y="1432"/>
                    <a:pt x="100" y="1253"/>
                    <a:pt x="160" y="1035"/>
                  </a:cubicBezTo>
                  <a:cubicBezTo>
                    <a:pt x="180" y="895"/>
                    <a:pt x="199" y="756"/>
                    <a:pt x="259" y="577"/>
                  </a:cubicBezTo>
                  <a:cubicBezTo>
                    <a:pt x="279" y="497"/>
                    <a:pt x="299" y="398"/>
                    <a:pt x="359" y="338"/>
                  </a:cubicBezTo>
                  <a:cubicBezTo>
                    <a:pt x="379" y="259"/>
                    <a:pt x="458" y="179"/>
                    <a:pt x="498" y="179"/>
                  </a:cubicBezTo>
                  <a:cubicBezTo>
                    <a:pt x="518" y="179"/>
                    <a:pt x="558" y="259"/>
                    <a:pt x="577" y="358"/>
                  </a:cubicBezTo>
                  <a:lnTo>
                    <a:pt x="577" y="597"/>
                  </a:lnTo>
                  <a:cubicBezTo>
                    <a:pt x="558" y="776"/>
                    <a:pt x="498" y="935"/>
                    <a:pt x="418" y="1035"/>
                  </a:cubicBezTo>
                  <a:cubicBezTo>
                    <a:pt x="299" y="1253"/>
                    <a:pt x="140" y="1333"/>
                    <a:pt x="160" y="1353"/>
                  </a:cubicBezTo>
                  <a:cubicBezTo>
                    <a:pt x="180" y="1353"/>
                    <a:pt x="359" y="1293"/>
                    <a:pt x="518" y="1074"/>
                  </a:cubicBezTo>
                  <a:cubicBezTo>
                    <a:pt x="617" y="955"/>
                    <a:pt x="697" y="796"/>
                    <a:pt x="717" y="597"/>
                  </a:cubicBezTo>
                  <a:cubicBezTo>
                    <a:pt x="756" y="497"/>
                    <a:pt x="756" y="398"/>
                    <a:pt x="717" y="299"/>
                  </a:cubicBezTo>
                  <a:cubicBezTo>
                    <a:pt x="697" y="259"/>
                    <a:pt x="697" y="179"/>
                    <a:pt x="677" y="139"/>
                  </a:cubicBezTo>
                  <a:cubicBezTo>
                    <a:pt x="657" y="80"/>
                    <a:pt x="577" y="0"/>
                    <a:pt x="47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66206" y="2296022"/>
              <a:ext cx="986038" cy="2052765"/>
            </a:xfrm>
            <a:custGeom>
              <a:avLst/>
              <a:gdLst/>
              <a:ahLst/>
              <a:cxnLst/>
              <a:rect l="l" t="t" r="r" b="b"/>
              <a:pathLst>
                <a:path w="24807" h="51644" extrusionOk="0">
                  <a:moveTo>
                    <a:pt x="11200" y="1"/>
                  </a:moveTo>
                  <a:cubicBezTo>
                    <a:pt x="11200" y="1"/>
                    <a:pt x="8356" y="4477"/>
                    <a:pt x="7958" y="6187"/>
                  </a:cubicBezTo>
                  <a:cubicBezTo>
                    <a:pt x="7600" y="7739"/>
                    <a:pt x="1393" y="41059"/>
                    <a:pt x="140" y="47962"/>
                  </a:cubicBezTo>
                  <a:cubicBezTo>
                    <a:pt x="1" y="48678"/>
                    <a:pt x="438" y="49355"/>
                    <a:pt x="1135" y="49593"/>
                  </a:cubicBezTo>
                  <a:lnTo>
                    <a:pt x="6724" y="51264"/>
                  </a:lnTo>
                  <a:cubicBezTo>
                    <a:pt x="6868" y="51311"/>
                    <a:pt x="7012" y="51333"/>
                    <a:pt x="7153" y="51333"/>
                  </a:cubicBezTo>
                  <a:cubicBezTo>
                    <a:pt x="7794" y="51333"/>
                    <a:pt x="8368" y="50878"/>
                    <a:pt x="8515" y="50210"/>
                  </a:cubicBezTo>
                  <a:lnTo>
                    <a:pt x="15418" y="17904"/>
                  </a:lnTo>
                  <a:lnTo>
                    <a:pt x="13408" y="49912"/>
                  </a:lnTo>
                  <a:cubicBezTo>
                    <a:pt x="13370" y="50863"/>
                    <a:pt x="14108" y="51644"/>
                    <a:pt x="15031" y="51644"/>
                  </a:cubicBezTo>
                  <a:cubicBezTo>
                    <a:pt x="15053" y="51644"/>
                    <a:pt x="15076" y="51643"/>
                    <a:pt x="15099" y="51642"/>
                  </a:cubicBezTo>
                  <a:lnTo>
                    <a:pt x="20590" y="51483"/>
                  </a:lnTo>
                  <a:cubicBezTo>
                    <a:pt x="21445" y="51443"/>
                    <a:pt x="22141" y="50787"/>
                    <a:pt x="22181" y="49931"/>
                  </a:cubicBezTo>
                  <a:cubicBezTo>
                    <a:pt x="22658" y="42213"/>
                    <a:pt x="24807" y="7162"/>
                    <a:pt x="24369" y="6068"/>
                  </a:cubicBezTo>
                  <a:cubicBezTo>
                    <a:pt x="23912" y="4835"/>
                    <a:pt x="22619" y="518"/>
                    <a:pt x="22619" y="518"/>
                  </a:cubicBezTo>
                  <a:lnTo>
                    <a:pt x="11200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88346" y="4130479"/>
              <a:ext cx="333727" cy="98099"/>
            </a:xfrm>
            <a:custGeom>
              <a:avLst/>
              <a:gdLst/>
              <a:ahLst/>
              <a:cxnLst/>
              <a:rect l="l" t="t" r="r" b="b"/>
              <a:pathLst>
                <a:path w="8396" h="2468" extrusionOk="0">
                  <a:moveTo>
                    <a:pt x="1" y="1"/>
                  </a:moveTo>
                  <a:cubicBezTo>
                    <a:pt x="1" y="1"/>
                    <a:pt x="120" y="41"/>
                    <a:pt x="319" y="140"/>
                  </a:cubicBezTo>
                  <a:cubicBezTo>
                    <a:pt x="518" y="220"/>
                    <a:pt x="816" y="339"/>
                    <a:pt x="1194" y="498"/>
                  </a:cubicBezTo>
                  <a:cubicBezTo>
                    <a:pt x="1910" y="797"/>
                    <a:pt x="2965" y="1135"/>
                    <a:pt x="4118" y="1493"/>
                  </a:cubicBezTo>
                  <a:cubicBezTo>
                    <a:pt x="5292" y="1811"/>
                    <a:pt x="6366" y="2090"/>
                    <a:pt x="7142" y="2229"/>
                  </a:cubicBezTo>
                  <a:cubicBezTo>
                    <a:pt x="7500" y="2308"/>
                    <a:pt x="7838" y="2388"/>
                    <a:pt x="8057" y="2408"/>
                  </a:cubicBezTo>
                  <a:cubicBezTo>
                    <a:pt x="8276" y="2468"/>
                    <a:pt x="8395" y="2468"/>
                    <a:pt x="8395" y="2468"/>
                  </a:cubicBezTo>
                  <a:cubicBezTo>
                    <a:pt x="8395" y="2468"/>
                    <a:pt x="8296" y="2448"/>
                    <a:pt x="8077" y="2368"/>
                  </a:cubicBezTo>
                  <a:cubicBezTo>
                    <a:pt x="7838" y="2289"/>
                    <a:pt x="7540" y="2209"/>
                    <a:pt x="7162" y="2129"/>
                  </a:cubicBezTo>
                  <a:cubicBezTo>
                    <a:pt x="6386" y="1930"/>
                    <a:pt x="5352" y="1692"/>
                    <a:pt x="4178" y="1334"/>
                  </a:cubicBezTo>
                  <a:cubicBezTo>
                    <a:pt x="3004" y="995"/>
                    <a:pt x="1970" y="637"/>
                    <a:pt x="1214" y="399"/>
                  </a:cubicBezTo>
                  <a:lnTo>
                    <a:pt x="319" y="100"/>
                  </a:lnTo>
                  <a:cubicBezTo>
                    <a:pt x="120" y="2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728811" y="4094864"/>
              <a:ext cx="18880" cy="52428"/>
            </a:xfrm>
            <a:custGeom>
              <a:avLst/>
              <a:gdLst/>
              <a:ahLst/>
              <a:cxnLst/>
              <a:rect l="l" t="t" r="r" b="b"/>
              <a:pathLst>
                <a:path w="475" h="1319" extrusionOk="0">
                  <a:moveTo>
                    <a:pt x="153" y="1"/>
                  </a:moveTo>
                  <a:cubicBezTo>
                    <a:pt x="110" y="1"/>
                    <a:pt x="0" y="312"/>
                    <a:pt x="97" y="698"/>
                  </a:cubicBezTo>
                  <a:cubicBezTo>
                    <a:pt x="171" y="1069"/>
                    <a:pt x="383" y="1319"/>
                    <a:pt x="444" y="1319"/>
                  </a:cubicBezTo>
                  <a:cubicBezTo>
                    <a:pt x="448" y="1319"/>
                    <a:pt x="452" y="1317"/>
                    <a:pt x="455" y="1315"/>
                  </a:cubicBezTo>
                  <a:cubicBezTo>
                    <a:pt x="475" y="1295"/>
                    <a:pt x="296" y="1056"/>
                    <a:pt x="216" y="678"/>
                  </a:cubicBezTo>
                  <a:cubicBezTo>
                    <a:pt x="156" y="320"/>
                    <a:pt x="196" y="2"/>
                    <a:pt x="156" y="2"/>
                  </a:cubicBezTo>
                  <a:cubicBezTo>
                    <a:pt x="155" y="1"/>
                    <a:pt x="154" y="1"/>
                    <a:pt x="153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758742" y="4099674"/>
              <a:ext cx="17410" cy="50639"/>
            </a:xfrm>
            <a:custGeom>
              <a:avLst/>
              <a:gdLst/>
              <a:ahLst/>
              <a:cxnLst/>
              <a:rect l="l" t="t" r="r" b="b"/>
              <a:pathLst>
                <a:path w="438" h="1274" extrusionOk="0">
                  <a:moveTo>
                    <a:pt x="398" y="0"/>
                  </a:moveTo>
                  <a:cubicBezTo>
                    <a:pt x="338" y="0"/>
                    <a:pt x="299" y="298"/>
                    <a:pt x="199" y="656"/>
                  </a:cubicBezTo>
                  <a:cubicBezTo>
                    <a:pt x="100" y="995"/>
                    <a:pt x="0" y="1253"/>
                    <a:pt x="20" y="1273"/>
                  </a:cubicBezTo>
                  <a:cubicBezTo>
                    <a:pt x="40" y="1273"/>
                    <a:pt x="219" y="1034"/>
                    <a:pt x="318" y="676"/>
                  </a:cubicBezTo>
                  <a:cubicBezTo>
                    <a:pt x="438" y="298"/>
                    <a:pt x="418" y="0"/>
                    <a:pt x="398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71164" y="4166849"/>
              <a:ext cx="9540" cy="46704"/>
            </a:xfrm>
            <a:custGeom>
              <a:avLst/>
              <a:gdLst/>
              <a:ahLst/>
              <a:cxnLst/>
              <a:rect l="l" t="t" r="r" b="b"/>
              <a:pathLst>
                <a:path w="240" h="1175" extrusionOk="0">
                  <a:moveTo>
                    <a:pt x="20" y="1"/>
                  </a:moveTo>
                  <a:lnTo>
                    <a:pt x="20" y="1"/>
                  </a:lnTo>
                  <a:cubicBezTo>
                    <a:pt x="0" y="1"/>
                    <a:pt x="20" y="279"/>
                    <a:pt x="40" y="598"/>
                  </a:cubicBezTo>
                  <a:cubicBezTo>
                    <a:pt x="100" y="936"/>
                    <a:pt x="179" y="1175"/>
                    <a:pt x="199" y="1175"/>
                  </a:cubicBezTo>
                  <a:cubicBezTo>
                    <a:pt x="239" y="1175"/>
                    <a:pt x="219" y="896"/>
                    <a:pt x="179" y="578"/>
                  </a:cubicBezTo>
                  <a:cubicBezTo>
                    <a:pt x="120" y="26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495689" y="4154209"/>
              <a:ext cx="4770" cy="49844"/>
            </a:xfrm>
            <a:custGeom>
              <a:avLst/>
              <a:gdLst/>
              <a:ahLst/>
              <a:cxnLst/>
              <a:rect l="l" t="t" r="r" b="b"/>
              <a:pathLst>
                <a:path w="120" h="1254" extrusionOk="0">
                  <a:moveTo>
                    <a:pt x="80" y="1"/>
                  </a:moveTo>
                  <a:cubicBezTo>
                    <a:pt x="60" y="1"/>
                    <a:pt x="20" y="299"/>
                    <a:pt x="0" y="617"/>
                  </a:cubicBezTo>
                  <a:cubicBezTo>
                    <a:pt x="0" y="975"/>
                    <a:pt x="20" y="1254"/>
                    <a:pt x="60" y="1254"/>
                  </a:cubicBezTo>
                  <a:cubicBezTo>
                    <a:pt x="80" y="1254"/>
                    <a:pt x="119" y="975"/>
                    <a:pt x="119" y="617"/>
                  </a:cubicBezTo>
                  <a:cubicBezTo>
                    <a:pt x="119" y="279"/>
                    <a:pt x="100" y="1"/>
                    <a:pt x="80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1278222" y="2358507"/>
              <a:ext cx="98099" cy="679260"/>
            </a:xfrm>
            <a:custGeom>
              <a:avLst/>
              <a:gdLst/>
              <a:ahLst/>
              <a:cxnLst/>
              <a:rect l="l" t="t" r="r" b="b"/>
              <a:pathLst>
                <a:path w="2468" h="17089" extrusionOk="0">
                  <a:moveTo>
                    <a:pt x="2467" y="0"/>
                  </a:moveTo>
                  <a:cubicBezTo>
                    <a:pt x="2467" y="0"/>
                    <a:pt x="2467" y="40"/>
                    <a:pt x="2447" y="179"/>
                  </a:cubicBezTo>
                  <a:cubicBezTo>
                    <a:pt x="2428" y="299"/>
                    <a:pt x="2428" y="478"/>
                    <a:pt x="2388" y="677"/>
                  </a:cubicBezTo>
                  <a:cubicBezTo>
                    <a:pt x="2368" y="1114"/>
                    <a:pt x="2328" y="1731"/>
                    <a:pt x="2249" y="2507"/>
                  </a:cubicBezTo>
                  <a:cubicBezTo>
                    <a:pt x="2089" y="4078"/>
                    <a:pt x="1871" y="6207"/>
                    <a:pt x="1532" y="8574"/>
                  </a:cubicBezTo>
                  <a:cubicBezTo>
                    <a:pt x="1174" y="10941"/>
                    <a:pt x="776" y="13050"/>
                    <a:pt x="478" y="14602"/>
                  </a:cubicBezTo>
                  <a:cubicBezTo>
                    <a:pt x="319" y="15338"/>
                    <a:pt x="200" y="15954"/>
                    <a:pt x="140" y="16412"/>
                  </a:cubicBezTo>
                  <a:cubicBezTo>
                    <a:pt x="80" y="16611"/>
                    <a:pt x="60" y="16790"/>
                    <a:pt x="21" y="16909"/>
                  </a:cubicBezTo>
                  <a:cubicBezTo>
                    <a:pt x="1" y="17028"/>
                    <a:pt x="1" y="17088"/>
                    <a:pt x="1" y="17088"/>
                  </a:cubicBezTo>
                  <a:cubicBezTo>
                    <a:pt x="1" y="17088"/>
                    <a:pt x="40" y="17009"/>
                    <a:pt x="60" y="16909"/>
                  </a:cubicBezTo>
                  <a:cubicBezTo>
                    <a:pt x="100" y="16790"/>
                    <a:pt x="140" y="16611"/>
                    <a:pt x="180" y="16412"/>
                  </a:cubicBezTo>
                  <a:cubicBezTo>
                    <a:pt x="279" y="15994"/>
                    <a:pt x="438" y="15357"/>
                    <a:pt x="578" y="14602"/>
                  </a:cubicBezTo>
                  <a:cubicBezTo>
                    <a:pt x="896" y="13070"/>
                    <a:pt x="1294" y="10941"/>
                    <a:pt x="1652" y="8574"/>
                  </a:cubicBezTo>
                  <a:cubicBezTo>
                    <a:pt x="1990" y="6207"/>
                    <a:pt x="2189" y="4078"/>
                    <a:pt x="2308" y="2507"/>
                  </a:cubicBezTo>
                  <a:cubicBezTo>
                    <a:pt x="2388" y="1731"/>
                    <a:pt x="2428" y="1114"/>
                    <a:pt x="2447" y="677"/>
                  </a:cubicBezTo>
                  <a:cubicBezTo>
                    <a:pt x="2467" y="478"/>
                    <a:pt x="2467" y="299"/>
                    <a:pt x="2467" y="179"/>
                  </a:cubicBezTo>
                  <a:lnTo>
                    <a:pt x="2467" y="0"/>
                  </a:ln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1085280" y="2344277"/>
              <a:ext cx="489501" cy="17887"/>
            </a:xfrm>
            <a:custGeom>
              <a:avLst/>
              <a:gdLst/>
              <a:ahLst/>
              <a:cxnLst/>
              <a:rect l="l" t="t" r="r" b="b"/>
              <a:pathLst>
                <a:path w="12315" h="450" extrusionOk="0">
                  <a:moveTo>
                    <a:pt x="1" y="0"/>
                  </a:moveTo>
                  <a:cubicBezTo>
                    <a:pt x="1" y="0"/>
                    <a:pt x="60" y="40"/>
                    <a:pt x="140" y="40"/>
                  </a:cubicBezTo>
                  <a:cubicBezTo>
                    <a:pt x="200" y="60"/>
                    <a:pt x="339" y="60"/>
                    <a:pt x="478" y="80"/>
                  </a:cubicBezTo>
                  <a:cubicBezTo>
                    <a:pt x="777" y="100"/>
                    <a:pt x="1254" y="139"/>
                    <a:pt x="1791" y="179"/>
                  </a:cubicBezTo>
                  <a:cubicBezTo>
                    <a:pt x="2885" y="279"/>
                    <a:pt x="4437" y="358"/>
                    <a:pt x="6148" y="398"/>
                  </a:cubicBezTo>
                  <a:cubicBezTo>
                    <a:pt x="7232" y="436"/>
                    <a:pt x="8253" y="450"/>
                    <a:pt x="9139" y="450"/>
                  </a:cubicBezTo>
                  <a:cubicBezTo>
                    <a:pt x="9650" y="450"/>
                    <a:pt x="10116" y="445"/>
                    <a:pt x="10524" y="438"/>
                  </a:cubicBezTo>
                  <a:cubicBezTo>
                    <a:pt x="11081" y="438"/>
                    <a:pt x="11519" y="438"/>
                    <a:pt x="11837" y="398"/>
                  </a:cubicBezTo>
                  <a:cubicBezTo>
                    <a:pt x="11976" y="378"/>
                    <a:pt x="12096" y="378"/>
                    <a:pt x="12195" y="378"/>
                  </a:cubicBezTo>
                  <a:cubicBezTo>
                    <a:pt x="12275" y="358"/>
                    <a:pt x="12314" y="358"/>
                    <a:pt x="12314" y="358"/>
                  </a:cubicBezTo>
                  <a:cubicBezTo>
                    <a:pt x="12314" y="348"/>
                    <a:pt x="12304" y="343"/>
                    <a:pt x="12282" y="343"/>
                  </a:cubicBezTo>
                  <a:cubicBezTo>
                    <a:pt x="12260" y="343"/>
                    <a:pt x="12225" y="348"/>
                    <a:pt x="12175" y="358"/>
                  </a:cubicBezTo>
                  <a:lnTo>
                    <a:pt x="10504" y="358"/>
                  </a:lnTo>
                  <a:cubicBezTo>
                    <a:pt x="9410" y="358"/>
                    <a:pt x="7839" y="338"/>
                    <a:pt x="6148" y="279"/>
                  </a:cubicBezTo>
                  <a:cubicBezTo>
                    <a:pt x="4457" y="239"/>
                    <a:pt x="2925" y="159"/>
                    <a:pt x="1791" y="100"/>
                  </a:cubicBezTo>
                  <a:cubicBezTo>
                    <a:pt x="1254" y="80"/>
                    <a:pt x="797" y="60"/>
                    <a:pt x="478" y="40"/>
                  </a:cubicBezTo>
                  <a:cubicBezTo>
                    <a:pt x="359" y="0"/>
                    <a:pt x="240" y="0"/>
                    <a:pt x="140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1335937" y="2355327"/>
              <a:ext cx="77549" cy="402532"/>
            </a:xfrm>
            <a:custGeom>
              <a:avLst/>
              <a:gdLst/>
              <a:ahLst/>
              <a:cxnLst/>
              <a:rect l="l" t="t" r="r" b="b"/>
              <a:pathLst>
                <a:path w="1951" h="10127" extrusionOk="0">
                  <a:moveTo>
                    <a:pt x="1950" y="1"/>
                  </a:moveTo>
                  <a:cubicBezTo>
                    <a:pt x="1950" y="1"/>
                    <a:pt x="1930" y="160"/>
                    <a:pt x="1891" y="418"/>
                  </a:cubicBezTo>
                  <a:cubicBezTo>
                    <a:pt x="1851" y="717"/>
                    <a:pt x="1831" y="1095"/>
                    <a:pt x="1811" y="1572"/>
                  </a:cubicBezTo>
                  <a:cubicBezTo>
                    <a:pt x="1751" y="2547"/>
                    <a:pt x="1692" y="3880"/>
                    <a:pt x="1612" y="5372"/>
                  </a:cubicBezTo>
                  <a:cubicBezTo>
                    <a:pt x="1592" y="6128"/>
                    <a:pt x="1552" y="6824"/>
                    <a:pt x="1513" y="7460"/>
                  </a:cubicBezTo>
                  <a:cubicBezTo>
                    <a:pt x="1453" y="8077"/>
                    <a:pt x="1334" y="8654"/>
                    <a:pt x="1115" y="9072"/>
                  </a:cubicBezTo>
                  <a:cubicBezTo>
                    <a:pt x="896" y="9509"/>
                    <a:pt x="598" y="9768"/>
                    <a:pt x="359" y="9927"/>
                  </a:cubicBezTo>
                  <a:cubicBezTo>
                    <a:pt x="140" y="10066"/>
                    <a:pt x="1" y="10106"/>
                    <a:pt x="1" y="10126"/>
                  </a:cubicBezTo>
                  <a:cubicBezTo>
                    <a:pt x="1" y="10126"/>
                    <a:pt x="21" y="10126"/>
                    <a:pt x="100" y="10106"/>
                  </a:cubicBezTo>
                  <a:cubicBezTo>
                    <a:pt x="160" y="10066"/>
                    <a:pt x="259" y="10046"/>
                    <a:pt x="399" y="9967"/>
                  </a:cubicBezTo>
                  <a:cubicBezTo>
                    <a:pt x="637" y="9828"/>
                    <a:pt x="936" y="9549"/>
                    <a:pt x="1194" y="9131"/>
                  </a:cubicBezTo>
                  <a:cubicBezTo>
                    <a:pt x="1413" y="8674"/>
                    <a:pt x="1552" y="8117"/>
                    <a:pt x="1612" y="7460"/>
                  </a:cubicBezTo>
                  <a:cubicBezTo>
                    <a:pt x="1652" y="6824"/>
                    <a:pt x="1692" y="6128"/>
                    <a:pt x="1731" y="5372"/>
                  </a:cubicBezTo>
                  <a:cubicBezTo>
                    <a:pt x="1811" y="3880"/>
                    <a:pt x="1851" y="2547"/>
                    <a:pt x="1910" y="1572"/>
                  </a:cubicBezTo>
                  <a:cubicBezTo>
                    <a:pt x="1930" y="1095"/>
                    <a:pt x="1950" y="717"/>
                    <a:pt x="1950" y="418"/>
                  </a:cubicBezTo>
                  <a:lnTo>
                    <a:pt x="1950" y="1"/>
                  </a:ln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968259" y="2465233"/>
              <a:ext cx="191388" cy="179543"/>
            </a:xfrm>
            <a:custGeom>
              <a:avLst/>
              <a:gdLst/>
              <a:ahLst/>
              <a:cxnLst/>
              <a:rect l="l" t="t" r="r" b="b"/>
              <a:pathLst>
                <a:path w="4815" h="4517" extrusionOk="0">
                  <a:moveTo>
                    <a:pt x="4815" y="1"/>
                  </a:moveTo>
                  <a:cubicBezTo>
                    <a:pt x="4795" y="1"/>
                    <a:pt x="4795" y="419"/>
                    <a:pt x="4576" y="1035"/>
                  </a:cubicBezTo>
                  <a:cubicBezTo>
                    <a:pt x="4397" y="1652"/>
                    <a:pt x="3979" y="2507"/>
                    <a:pt x="3263" y="3184"/>
                  </a:cubicBezTo>
                  <a:cubicBezTo>
                    <a:pt x="2527" y="3860"/>
                    <a:pt x="1652" y="4198"/>
                    <a:pt x="1035" y="4357"/>
                  </a:cubicBezTo>
                  <a:cubicBezTo>
                    <a:pt x="418" y="4497"/>
                    <a:pt x="1" y="4477"/>
                    <a:pt x="1" y="4497"/>
                  </a:cubicBezTo>
                  <a:cubicBezTo>
                    <a:pt x="1" y="4516"/>
                    <a:pt x="120" y="4516"/>
                    <a:pt x="299" y="4516"/>
                  </a:cubicBezTo>
                  <a:cubicBezTo>
                    <a:pt x="458" y="4516"/>
                    <a:pt x="737" y="4516"/>
                    <a:pt x="1055" y="4457"/>
                  </a:cubicBezTo>
                  <a:cubicBezTo>
                    <a:pt x="1711" y="4317"/>
                    <a:pt x="2607" y="3979"/>
                    <a:pt x="3343" y="3283"/>
                  </a:cubicBezTo>
                  <a:cubicBezTo>
                    <a:pt x="4099" y="2587"/>
                    <a:pt x="4496" y="1712"/>
                    <a:pt x="4675" y="1075"/>
                  </a:cubicBezTo>
                  <a:cubicBezTo>
                    <a:pt x="4775" y="737"/>
                    <a:pt x="4795" y="478"/>
                    <a:pt x="4815" y="29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1515444" y="2500054"/>
              <a:ext cx="117059" cy="151839"/>
            </a:xfrm>
            <a:custGeom>
              <a:avLst/>
              <a:gdLst/>
              <a:ahLst/>
              <a:cxnLst/>
              <a:rect l="l" t="t" r="r" b="b"/>
              <a:pathLst>
                <a:path w="2945" h="3820" extrusionOk="0">
                  <a:moveTo>
                    <a:pt x="0" y="0"/>
                  </a:moveTo>
                  <a:lnTo>
                    <a:pt x="0" y="199"/>
                  </a:lnTo>
                  <a:cubicBezTo>
                    <a:pt x="0" y="318"/>
                    <a:pt x="20" y="517"/>
                    <a:pt x="80" y="736"/>
                  </a:cubicBezTo>
                  <a:cubicBezTo>
                    <a:pt x="120" y="955"/>
                    <a:pt x="219" y="1233"/>
                    <a:pt x="359" y="1512"/>
                  </a:cubicBezTo>
                  <a:cubicBezTo>
                    <a:pt x="478" y="1810"/>
                    <a:pt x="657" y="2109"/>
                    <a:pt x="876" y="2387"/>
                  </a:cubicBezTo>
                  <a:cubicBezTo>
                    <a:pt x="1095" y="2646"/>
                    <a:pt x="1313" y="2904"/>
                    <a:pt x="1572" y="3103"/>
                  </a:cubicBezTo>
                  <a:cubicBezTo>
                    <a:pt x="1791" y="3302"/>
                    <a:pt x="2049" y="3441"/>
                    <a:pt x="2248" y="3541"/>
                  </a:cubicBezTo>
                  <a:cubicBezTo>
                    <a:pt x="2447" y="3680"/>
                    <a:pt x="2606" y="3720"/>
                    <a:pt x="2746" y="3760"/>
                  </a:cubicBezTo>
                  <a:cubicBezTo>
                    <a:pt x="2865" y="3819"/>
                    <a:pt x="2945" y="3819"/>
                    <a:pt x="2945" y="3819"/>
                  </a:cubicBezTo>
                  <a:cubicBezTo>
                    <a:pt x="2945" y="3800"/>
                    <a:pt x="2666" y="3700"/>
                    <a:pt x="2288" y="3441"/>
                  </a:cubicBezTo>
                  <a:cubicBezTo>
                    <a:pt x="2089" y="3322"/>
                    <a:pt x="1870" y="3163"/>
                    <a:pt x="1652" y="2964"/>
                  </a:cubicBezTo>
                  <a:cubicBezTo>
                    <a:pt x="1413" y="2765"/>
                    <a:pt x="1194" y="2546"/>
                    <a:pt x="975" y="2268"/>
                  </a:cubicBezTo>
                  <a:cubicBezTo>
                    <a:pt x="756" y="2009"/>
                    <a:pt x="577" y="1731"/>
                    <a:pt x="458" y="1452"/>
                  </a:cubicBezTo>
                  <a:cubicBezTo>
                    <a:pt x="319" y="1194"/>
                    <a:pt x="239" y="935"/>
                    <a:pt x="179" y="716"/>
                  </a:cubicBezTo>
                  <a:cubicBezTo>
                    <a:pt x="60" y="259"/>
                    <a:pt x="20" y="0"/>
                    <a:pt x="0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86813" y="2497669"/>
              <a:ext cx="348752" cy="1687398"/>
            </a:xfrm>
            <a:custGeom>
              <a:avLst/>
              <a:gdLst/>
              <a:ahLst/>
              <a:cxnLst/>
              <a:rect l="l" t="t" r="r" b="b"/>
              <a:pathLst>
                <a:path w="8774" h="42452" extrusionOk="0">
                  <a:moveTo>
                    <a:pt x="8773" y="0"/>
                  </a:moveTo>
                  <a:cubicBezTo>
                    <a:pt x="8773" y="0"/>
                    <a:pt x="8773" y="60"/>
                    <a:pt x="8734" y="120"/>
                  </a:cubicBezTo>
                  <a:cubicBezTo>
                    <a:pt x="8734" y="199"/>
                    <a:pt x="8714" y="299"/>
                    <a:pt x="8674" y="458"/>
                  </a:cubicBezTo>
                  <a:cubicBezTo>
                    <a:pt x="8634" y="756"/>
                    <a:pt x="8555" y="1154"/>
                    <a:pt x="8475" y="1691"/>
                  </a:cubicBezTo>
                  <a:cubicBezTo>
                    <a:pt x="8336" y="2785"/>
                    <a:pt x="8077" y="4357"/>
                    <a:pt x="7759" y="6286"/>
                  </a:cubicBezTo>
                  <a:cubicBezTo>
                    <a:pt x="7142" y="10146"/>
                    <a:pt x="6187" y="15497"/>
                    <a:pt x="4974" y="21365"/>
                  </a:cubicBezTo>
                  <a:cubicBezTo>
                    <a:pt x="3760" y="27234"/>
                    <a:pt x="2507" y="32505"/>
                    <a:pt x="1572" y="36305"/>
                  </a:cubicBezTo>
                  <a:cubicBezTo>
                    <a:pt x="1095" y="38194"/>
                    <a:pt x="697" y="39746"/>
                    <a:pt x="418" y="40800"/>
                  </a:cubicBezTo>
                  <a:cubicBezTo>
                    <a:pt x="279" y="41337"/>
                    <a:pt x="180" y="41735"/>
                    <a:pt x="100" y="42034"/>
                  </a:cubicBezTo>
                  <a:cubicBezTo>
                    <a:pt x="89" y="42109"/>
                    <a:pt x="79" y="42173"/>
                    <a:pt x="65" y="42229"/>
                  </a:cubicBezTo>
                  <a:lnTo>
                    <a:pt x="65" y="42229"/>
                  </a:lnTo>
                  <a:cubicBezTo>
                    <a:pt x="82" y="42169"/>
                    <a:pt x="98" y="42101"/>
                    <a:pt x="120" y="42034"/>
                  </a:cubicBezTo>
                  <a:cubicBezTo>
                    <a:pt x="220" y="41755"/>
                    <a:pt x="339" y="41337"/>
                    <a:pt x="478" y="40800"/>
                  </a:cubicBezTo>
                  <a:cubicBezTo>
                    <a:pt x="777" y="39746"/>
                    <a:pt x="1174" y="38194"/>
                    <a:pt x="1672" y="36305"/>
                  </a:cubicBezTo>
                  <a:cubicBezTo>
                    <a:pt x="2646" y="32505"/>
                    <a:pt x="3880" y="27234"/>
                    <a:pt x="5093" y="21365"/>
                  </a:cubicBezTo>
                  <a:cubicBezTo>
                    <a:pt x="6327" y="15497"/>
                    <a:pt x="7242" y="10146"/>
                    <a:pt x="7858" y="6267"/>
                  </a:cubicBezTo>
                  <a:cubicBezTo>
                    <a:pt x="8177" y="4337"/>
                    <a:pt x="8415" y="2765"/>
                    <a:pt x="8555" y="1671"/>
                  </a:cubicBezTo>
                  <a:cubicBezTo>
                    <a:pt x="8634" y="1154"/>
                    <a:pt x="8674" y="717"/>
                    <a:pt x="8734" y="418"/>
                  </a:cubicBezTo>
                  <a:cubicBezTo>
                    <a:pt x="8754" y="299"/>
                    <a:pt x="8773" y="179"/>
                    <a:pt x="8773" y="100"/>
                  </a:cubicBezTo>
                  <a:lnTo>
                    <a:pt x="8773" y="0"/>
                  </a:lnTo>
                  <a:close/>
                  <a:moveTo>
                    <a:pt x="65" y="42229"/>
                  </a:moveTo>
                  <a:lnTo>
                    <a:pt x="65" y="42229"/>
                  </a:lnTo>
                  <a:cubicBezTo>
                    <a:pt x="52" y="42275"/>
                    <a:pt x="38" y="42317"/>
                    <a:pt x="21" y="42352"/>
                  </a:cubicBezTo>
                  <a:cubicBezTo>
                    <a:pt x="39" y="42316"/>
                    <a:pt x="53" y="42275"/>
                    <a:pt x="65" y="42229"/>
                  </a:cubicBezTo>
                  <a:close/>
                  <a:moveTo>
                    <a:pt x="21" y="42352"/>
                  </a:moveTo>
                  <a:cubicBezTo>
                    <a:pt x="1" y="42392"/>
                    <a:pt x="1" y="42451"/>
                    <a:pt x="1" y="42451"/>
                  </a:cubicBezTo>
                  <a:cubicBezTo>
                    <a:pt x="1" y="42451"/>
                    <a:pt x="1" y="42432"/>
                    <a:pt x="21" y="42352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1416588" y="2608370"/>
              <a:ext cx="90189" cy="1616248"/>
            </a:xfrm>
            <a:custGeom>
              <a:avLst/>
              <a:gdLst/>
              <a:ahLst/>
              <a:cxnLst/>
              <a:rect l="l" t="t" r="r" b="b"/>
              <a:pathLst>
                <a:path w="2269" h="40662" extrusionOk="0">
                  <a:moveTo>
                    <a:pt x="1791" y="0"/>
                  </a:moveTo>
                  <a:lnTo>
                    <a:pt x="1791" y="100"/>
                  </a:lnTo>
                  <a:cubicBezTo>
                    <a:pt x="1791" y="179"/>
                    <a:pt x="1811" y="279"/>
                    <a:pt x="1811" y="398"/>
                  </a:cubicBezTo>
                  <a:cubicBezTo>
                    <a:pt x="1811" y="677"/>
                    <a:pt x="1871" y="1075"/>
                    <a:pt x="1891" y="1592"/>
                  </a:cubicBezTo>
                  <a:cubicBezTo>
                    <a:pt x="1970" y="2646"/>
                    <a:pt x="2070" y="4138"/>
                    <a:pt x="2109" y="5968"/>
                  </a:cubicBezTo>
                  <a:cubicBezTo>
                    <a:pt x="2169" y="7818"/>
                    <a:pt x="2169" y="10026"/>
                    <a:pt x="2109" y="12453"/>
                  </a:cubicBezTo>
                  <a:cubicBezTo>
                    <a:pt x="2070" y="14900"/>
                    <a:pt x="1950" y="17586"/>
                    <a:pt x="1751" y="20390"/>
                  </a:cubicBezTo>
                  <a:cubicBezTo>
                    <a:pt x="1373" y="26040"/>
                    <a:pt x="856" y="31113"/>
                    <a:pt x="518" y="34793"/>
                  </a:cubicBezTo>
                  <a:cubicBezTo>
                    <a:pt x="359" y="36603"/>
                    <a:pt x="220" y="38095"/>
                    <a:pt x="120" y="39149"/>
                  </a:cubicBezTo>
                  <a:cubicBezTo>
                    <a:pt x="80" y="39666"/>
                    <a:pt x="61" y="40064"/>
                    <a:pt x="21" y="40343"/>
                  </a:cubicBezTo>
                  <a:cubicBezTo>
                    <a:pt x="21" y="40350"/>
                    <a:pt x="21" y="40357"/>
                    <a:pt x="21" y="40364"/>
                  </a:cubicBezTo>
                  <a:lnTo>
                    <a:pt x="21" y="40364"/>
                  </a:lnTo>
                  <a:cubicBezTo>
                    <a:pt x="21" y="40364"/>
                    <a:pt x="21" y="40363"/>
                    <a:pt x="21" y="40363"/>
                  </a:cubicBezTo>
                  <a:cubicBezTo>
                    <a:pt x="61" y="40064"/>
                    <a:pt x="100" y="39666"/>
                    <a:pt x="160" y="39169"/>
                  </a:cubicBezTo>
                  <a:cubicBezTo>
                    <a:pt x="259" y="38155"/>
                    <a:pt x="399" y="36663"/>
                    <a:pt x="578" y="34813"/>
                  </a:cubicBezTo>
                  <a:cubicBezTo>
                    <a:pt x="916" y="31132"/>
                    <a:pt x="1453" y="26040"/>
                    <a:pt x="1851" y="20410"/>
                  </a:cubicBezTo>
                  <a:cubicBezTo>
                    <a:pt x="2050" y="17586"/>
                    <a:pt x="2169" y="14900"/>
                    <a:pt x="2209" y="12453"/>
                  </a:cubicBezTo>
                  <a:cubicBezTo>
                    <a:pt x="2269" y="10026"/>
                    <a:pt x="2249" y="7818"/>
                    <a:pt x="2189" y="5968"/>
                  </a:cubicBezTo>
                  <a:cubicBezTo>
                    <a:pt x="2109" y="4098"/>
                    <a:pt x="2050" y="2606"/>
                    <a:pt x="1950" y="1592"/>
                  </a:cubicBezTo>
                  <a:cubicBezTo>
                    <a:pt x="1911" y="1075"/>
                    <a:pt x="1871" y="677"/>
                    <a:pt x="1851" y="398"/>
                  </a:cubicBezTo>
                  <a:cubicBezTo>
                    <a:pt x="1851" y="279"/>
                    <a:pt x="1811" y="179"/>
                    <a:pt x="1811" y="100"/>
                  </a:cubicBezTo>
                  <a:cubicBezTo>
                    <a:pt x="1791" y="20"/>
                    <a:pt x="1791" y="0"/>
                    <a:pt x="1791" y="0"/>
                  </a:cubicBezTo>
                  <a:close/>
                  <a:moveTo>
                    <a:pt x="21" y="40364"/>
                  </a:moveTo>
                  <a:cubicBezTo>
                    <a:pt x="3" y="40471"/>
                    <a:pt x="1" y="40562"/>
                    <a:pt x="1" y="40637"/>
                  </a:cubicBezTo>
                  <a:lnTo>
                    <a:pt x="1" y="40637"/>
                  </a:lnTo>
                  <a:cubicBezTo>
                    <a:pt x="2" y="40563"/>
                    <a:pt x="18" y="40472"/>
                    <a:pt x="21" y="40364"/>
                  </a:cubicBezTo>
                  <a:close/>
                  <a:moveTo>
                    <a:pt x="1" y="40637"/>
                  </a:moveTo>
                  <a:lnTo>
                    <a:pt x="1" y="40637"/>
                  </a:lnTo>
                  <a:cubicBezTo>
                    <a:pt x="1" y="40638"/>
                    <a:pt x="1" y="40640"/>
                    <a:pt x="1" y="40641"/>
                  </a:cubicBezTo>
                  <a:lnTo>
                    <a:pt x="1" y="40661"/>
                  </a:lnTo>
                  <a:cubicBezTo>
                    <a:pt x="1" y="40653"/>
                    <a:pt x="1" y="40645"/>
                    <a:pt x="1" y="40637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1201546" y="4204412"/>
              <a:ext cx="350302" cy="39232"/>
            </a:xfrm>
            <a:custGeom>
              <a:avLst/>
              <a:gdLst/>
              <a:ahLst/>
              <a:cxnLst/>
              <a:rect l="l" t="t" r="r" b="b"/>
              <a:pathLst>
                <a:path w="8813" h="987" extrusionOk="0">
                  <a:moveTo>
                    <a:pt x="8729" y="0"/>
                  </a:moveTo>
                  <a:cubicBezTo>
                    <a:pt x="8327" y="0"/>
                    <a:pt x="6531" y="184"/>
                    <a:pt x="4396" y="429"/>
                  </a:cubicBezTo>
                  <a:cubicBezTo>
                    <a:pt x="1950" y="707"/>
                    <a:pt x="0" y="946"/>
                    <a:pt x="0" y="986"/>
                  </a:cubicBezTo>
                  <a:cubicBezTo>
                    <a:pt x="1" y="987"/>
                    <a:pt x="7" y="987"/>
                    <a:pt x="18" y="987"/>
                  </a:cubicBezTo>
                  <a:cubicBezTo>
                    <a:pt x="221" y="987"/>
                    <a:pt x="2112" y="812"/>
                    <a:pt x="4416" y="548"/>
                  </a:cubicBezTo>
                  <a:cubicBezTo>
                    <a:pt x="6863" y="289"/>
                    <a:pt x="8812" y="31"/>
                    <a:pt x="8812" y="11"/>
                  </a:cubicBezTo>
                  <a:cubicBezTo>
                    <a:pt x="8812" y="4"/>
                    <a:pt x="8784" y="0"/>
                    <a:pt x="8729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1111395" y="1108361"/>
              <a:ext cx="174774" cy="524957"/>
            </a:xfrm>
            <a:custGeom>
              <a:avLst/>
              <a:gdLst/>
              <a:ahLst/>
              <a:cxnLst/>
              <a:rect l="l" t="t" r="r" b="b"/>
              <a:pathLst>
                <a:path w="4397" h="13207" extrusionOk="0">
                  <a:moveTo>
                    <a:pt x="3621" y="1"/>
                  </a:moveTo>
                  <a:cubicBezTo>
                    <a:pt x="2507" y="200"/>
                    <a:pt x="1492" y="916"/>
                    <a:pt x="895" y="1891"/>
                  </a:cubicBezTo>
                  <a:cubicBezTo>
                    <a:pt x="319" y="2826"/>
                    <a:pt x="140" y="3979"/>
                    <a:pt x="80" y="5093"/>
                  </a:cubicBezTo>
                  <a:cubicBezTo>
                    <a:pt x="0" y="6466"/>
                    <a:pt x="0" y="7858"/>
                    <a:pt x="140" y="9211"/>
                  </a:cubicBezTo>
                  <a:cubicBezTo>
                    <a:pt x="219" y="10047"/>
                    <a:pt x="378" y="10882"/>
                    <a:pt x="776" y="11598"/>
                  </a:cubicBezTo>
                  <a:cubicBezTo>
                    <a:pt x="1164" y="12282"/>
                    <a:pt x="1570" y="13206"/>
                    <a:pt x="2295" y="13206"/>
                  </a:cubicBezTo>
                  <a:cubicBezTo>
                    <a:pt x="2350" y="13206"/>
                    <a:pt x="2408" y="13201"/>
                    <a:pt x="2467" y="13190"/>
                  </a:cubicBezTo>
                  <a:cubicBezTo>
                    <a:pt x="3720" y="12971"/>
                    <a:pt x="4397" y="12553"/>
                    <a:pt x="4397" y="11459"/>
                  </a:cubicBezTo>
                  <a:cubicBezTo>
                    <a:pt x="4397" y="10365"/>
                    <a:pt x="3004" y="9689"/>
                    <a:pt x="2964" y="8614"/>
                  </a:cubicBezTo>
                  <a:cubicBezTo>
                    <a:pt x="2905" y="7660"/>
                    <a:pt x="3879" y="6904"/>
                    <a:pt x="3919" y="5969"/>
                  </a:cubicBezTo>
                  <a:cubicBezTo>
                    <a:pt x="3959" y="5193"/>
                    <a:pt x="3402" y="4536"/>
                    <a:pt x="3123" y="3820"/>
                  </a:cubicBezTo>
                  <a:cubicBezTo>
                    <a:pt x="2726" y="2746"/>
                    <a:pt x="2924" y="1493"/>
                    <a:pt x="3680" y="618"/>
                  </a:cubicBezTo>
                  <a:lnTo>
                    <a:pt x="3621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1193636" y="1047743"/>
              <a:ext cx="290203" cy="177119"/>
            </a:xfrm>
            <a:custGeom>
              <a:avLst/>
              <a:gdLst/>
              <a:ahLst/>
              <a:cxnLst/>
              <a:rect l="l" t="t" r="r" b="b"/>
              <a:pathLst>
                <a:path w="7301" h="4456" extrusionOk="0">
                  <a:moveTo>
                    <a:pt x="3210" y="0"/>
                  </a:moveTo>
                  <a:cubicBezTo>
                    <a:pt x="2948" y="0"/>
                    <a:pt x="2686" y="25"/>
                    <a:pt x="2427" y="74"/>
                  </a:cubicBezTo>
                  <a:cubicBezTo>
                    <a:pt x="1751" y="193"/>
                    <a:pt x="1094" y="472"/>
                    <a:pt x="637" y="1048"/>
                  </a:cubicBezTo>
                  <a:cubicBezTo>
                    <a:pt x="159" y="1586"/>
                    <a:pt x="0" y="2481"/>
                    <a:pt x="318" y="3137"/>
                  </a:cubicBezTo>
                  <a:cubicBezTo>
                    <a:pt x="509" y="3517"/>
                    <a:pt x="912" y="3742"/>
                    <a:pt x="1303" y="3742"/>
                  </a:cubicBezTo>
                  <a:cubicBezTo>
                    <a:pt x="1567" y="3742"/>
                    <a:pt x="1825" y="3640"/>
                    <a:pt x="2009" y="3416"/>
                  </a:cubicBezTo>
                  <a:cubicBezTo>
                    <a:pt x="2377" y="3935"/>
                    <a:pt x="2978" y="4221"/>
                    <a:pt x="3582" y="4221"/>
                  </a:cubicBezTo>
                  <a:cubicBezTo>
                    <a:pt x="3927" y="4221"/>
                    <a:pt x="4272" y="4128"/>
                    <a:pt x="4575" y="3933"/>
                  </a:cubicBezTo>
                  <a:cubicBezTo>
                    <a:pt x="5047" y="4206"/>
                    <a:pt x="5742" y="4455"/>
                    <a:pt x="6295" y="4455"/>
                  </a:cubicBezTo>
                  <a:cubicBezTo>
                    <a:pt x="6630" y="4455"/>
                    <a:pt x="6912" y="4364"/>
                    <a:pt x="7062" y="4132"/>
                  </a:cubicBezTo>
                  <a:cubicBezTo>
                    <a:pt x="7301" y="3356"/>
                    <a:pt x="7062" y="2461"/>
                    <a:pt x="6624" y="1824"/>
                  </a:cubicBezTo>
                  <a:cubicBezTo>
                    <a:pt x="5860" y="628"/>
                    <a:pt x="4540" y="0"/>
                    <a:pt x="321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1203891" y="1097907"/>
              <a:ext cx="271243" cy="109388"/>
            </a:xfrm>
            <a:custGeom>
              <a:avLst/>
              <a:gdLst/>
              <a:ahLst/>
              <a:cxnLst/>
              <a:rect l="l" t="t" r="r" b="b"/>
              <a:pathLst>
                <a:path w="6824" h="2752" extrusionOk="0">
                  <a:moveTo>
                    <a:pt x="2643" y="1"/>
                  </a:moveTo>
                  <a:cubicBezTo>
                    <a:pt x="1951" y="1"/>
                    <a:pt x="1328" y="180"/>
                    <a:pt x="896" y="403"/>
                  </a:cubicBezTo>
                  <a:cubicBezTo>
                    <a:pt x="578" y="582"/>
                    <a:pt x="359" y="781"/>
                    <a:pt x="200" y="920"/>
                  </a:cubicBezTo>
                  <a:cubicBezTo>
                    <a:pt x="140" y="1000"/>
                    <a:pt x="80" y="1079"/>
                    <a:pt x="60" y="1119"/>
                  </a:cubicBezTo>
                  <a:cubicBezTo>
                    <a:pt x="1" y="1179"/>
                    <a:pt x="1" y="1199"/>
                    <a:pt x="1" y="1199"/>
                  </a:cubicBezTo>
                  <a:cubicBezTo>
                    <a:pt x="2" y="1199"/>
                    <a:pt x="3" y="1199"/>
                    <a:pt x="4" y="1199"/>
                  </a:cubicBezTo>
                  <a:cubicBezTo>
                    <a:pt x="52" y="1199"/>
                    <a:pt x="295" y="794"/>
                    <a:pt x="956" y="483"/>
                  </a:cubicBezTo>
                  <a:cubicBezTo>
                    <a:pt x="1372" y="274"/>
                    <a:pt x="1977" y="117"/>
                    <a:pt x="2646" y="117"/>
                  </a:cubicBezTo>
                  <a:cubicBezTo>
                    <a:pt x="2999" y="117"/>
                    <a:pt x="3370" y="161"/>
                    <a:pt x="3741" y="264"/>
                  </a:cubicBezTo>
                  <a:cubicBezTo>
                    <a:pt x="4835" y="562"/>
                    <a:pt x="5630" y="1258"/>
                    <a:pt x="6108" y="1796"/>
                  </a:cubicBezTo>
                  <a:cubicBezTo>
                    <a:pt x="6555" y="2340"/>
                    <a:pt x="6793" y="2751"/>
                    <a:pt x="6822" y="2751"/>
                  </a:cubicBezTo>
                  <a:cubicBezTo>
                    <a:pt x="6823" y="2751"/>
                    <a:pt x="6823" y="2751"/>
                    <a:pt x="6824" y="2750"/>
                  </a:cubicBezTo>
                  <a:cubicBezTo>
                    <a:pt x="6824" y="2750"/>
                    <a:pt x="6764" y="2651"/>
                    <a:pt x="6665" y="2492"/>
                  </a:cubicBezTo>
                  <a:cubicBezTo>
                    <a:pt x="6545" y="2313"/>
                    <a:pt x="6406" y="2074"/>
                    <a:pt x="6148" y="1776"/>
                  </a:cubicBezTo>
                  <a:cubicBezTo>
                    <a:pt x="5929" y="1497"/>
                    <a:pt x="5610" y="1179"/>
                    <a:pt x="5213" y="881"/>
                  </a:cubicBezTo>
                  <a:cubicBezTo>
                    <a:pt x="4815" y="582"/>
                    <a:pt x="4317" y="304"/>
                    <a:pt x="3760" y="164"/>
                  </a:cubicBezTo>
                  <a:cubicBezTo>
                    <a:pt x="3380" y="49"/>
                    <a:pt x="3002" y="1"/>
                    <a:pt x="2643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1199956" y="1134675"/>
              <a:ext cx="121789" cy="82080"/>
            </a:xfrm>
            <a:custGeom>
              <a:avLst/>
              <a:gdLst/>
              <a:ahLst/>
              <a:cxnLst/>
              <a:rect l="l" t="t" r="r" b="b"/>
              <a:pathLst>
                <a:path w="3064" h="2065" extrusionOk="0">
                  <a:moveTo>
                    <a:pt x="906" y="0"/>
                  </a:moveTo>
                  <a:cubicBezTo>
                    <a:pt x="780" y="0"/>
                    <a:pt x="662" y="13"/>
                    <a:pt x="557" y="35"/>
                  </a:cubicBezTo>
                  <a:cubicBezTo>
                    <a:pt x="358" y="55"/>
                    <a:pt x="239" y="135"/>
                    <a:pt x="140" y="174"/>
                  </a:cubicBezTo>
                  <a:cubicBezTo>
                    <a:pt x="60" y="234"/>
                    <a:pt x="0" y="274"/>
                    <a:pt x="0" y="274"/>
                  </a:cubicBezTo>
                  <a:cubicBezTo>
                    <a:pt x="3" y="275"/>
                    <a:pt x="7" y="276"/>
                    <a:pt x="11" y="276"/>
                  </a:cubicBezTo>
                  <a:cubicBezTo>
                    <a:pt x="65" y="276"/>
                    <a:pt x="228" y="171"/>
                    <a:pt x="577" y="135"/>
                  </a:cubicBezTo>
                  <a:cubicBezTo>
                    <a:pt x="650" y="122"/>
                    <a:pt x="729" y="116"/>
                    <a:pt x="813" y="116"/>
                  </a:cubicBezTo>
                  <a:cubicBezTo>
                    <a:pt x="1143" y="116"/>
                    <a:pt x="1549" y="215"/>
                    <a:pt x="1930" y="453"/>
                  </a:cubicBezTo>
                  <a:cubicBezTo>
                    <a:pt x="2387" y="751"/>
                    <a:pt x="2666" y="1189"/>
                    <a:pt x="2825" y="1527"/>
                  </a:cubicBezTo>
                  <a:cubicBezTo>
                    <a:pt x="2964" y="1845"/>
                    <a:pt x="3024" y="2064"/>
                    <a:pt x="3044" y="2064"/>
                  </a:cubicBezTo>
                  <a:cubicBezTo>
                    <a:pt x="3064" y="2064"/>
                    <a:pt x="3044" y="1845"/>
                    <a:pt x="2865" y="1467"/>
                  </a:cubicBezTo>
                  <a:cubicBezTo>
                    <a:pt x="2745" y="1129"/>
                    <a:pt x="2467" y="652"/>
                    <a:pt x="1970" y="333"/>
                  </a:cubicBezTo>
                  <a:cubicBezTo>
                    <a:pt x="1624" y="89"/>
                    <a:pt x="1237" y="0"/>
                    <a:pt x="906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776112" y="1359018"/>
              <a:ext cx="1359275" cy="1083302"/>
            </a:xfrm>
            <a:custGeom>
              <a:avLst/>
              <a:gdLst/>
              <a:ahLst/>
              <a:cxnLst/>
              <a:rect l="l" t="t" r="r" b="b"/>
              <a:pathLst>
                <a:path w="34197" h="27254" extrusionOk="0">
                  <a:moveTo>
                    <a:pt x="30675" y="1"/>
                  </a:moveTo>
                  <a:lnTo>
                    <a:pt x="29323" y="1274"/>
                  </a:lnTo>
                  <a:lnTo>
                    <a:pt x="17148" y="5750"/>
                  </a:lnTo>
                  <a:cubicBezTo>
                    <a:pt x="17148" y="5750"/>
                    <a:pt x="17586" y="9350"/>
                    <a:pt x="14304" y="9868"/>
                  </a:cubicBezTo>
                  <a:cubicBezTo>
                    <a:pt x="14065" y="9903"/>
                    <a:pt x="13838" y="9919"/>
                    <a:pt x="13621" y="9919"/>
                  </a:cubicBezTo>
                  <a:cubicBezTo>
                    <a:pt x="10760" y="9919"/>
                    <a:pt x="9728" y="7083"/>
                    <a:pt x="9728" y="7083"/>
                  </a:cubicBezTo>
                  <a:cubicBezTo>
                    <a:pt x="9728" y="7083"/>
                    <a:pt x="6366" y="8037"/>
                    <a:pt x="5133" y="10126"/>
                  </a:cubicBezTo>
                  <a:cubicBezTo>
                    <a:pt x="3860" y="12195"/>
                    <a:pt x="1" y="26757"/>
                    <a:pt x="1" y="26757"/>
                  </a:cubicBezTo>
                  <a:lnTo>
                    <a:pt x="4457" y="27254"/>
                  </a:lnTo>
                  <a:lnTo>
                    <a:pt x="8157" y="17566"/>
                  </a:lnTo>
                  <a:lnTo>
                    <a:pt x="9092" y="20590"/>
                  </a:lnTo>
                  <a:lnTo>
                    <a:pt x="8515" y="23574"/>
                  </a:lnTo>
                  <a:lnTo>
                    <a:pt x="19874" y="24091"/>
                  </a:lnTo>
                  <a:lnTo>
                    <a:pt x="20669" y="11041"/>
                  </a:lnTo>
                  <a:lnTo>
                    <a:pt x="32824" y="5153"/>
                  </a:lnTo>
                  <a:lnTo>
                    <a:pt x="34196" y="3741"/>
                  </a:lnTo>
                  <a:lnTo>
                    <a:pt x="30675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1420563" y="1835847"/>
              <a:ext cx="107559" cy="27705"/>
            </a:xfrm>
            <a:custGeom>
              <a:avLst/>
              <a:gdLst/>
              <a:ahLst/>
              <a:cxnLst/>
              <a:rect l="l" t="t" r="r" b="b"/>
              <a:pathLst>
                <a:path w="2706" h="697" extrusionOk="0">
                  <a:moveTo>
                    <a:pt x="0" y="0"/>
                  </a:moveTo>
                  <a:lnTo>
                    <a:pt x="0" y="696"/>
                  </a:lnTo>
                  <a:lnTo>
                    <a:pt x="2706" y="696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1047320" y="1885653"/>
              <a:ext cx="87844" cy="284678"/>
            </a:xfrm>
            <a:custGeom>
              <a:avLst/>
              <a:gdLst/>
              <a:ahLst/>
              <a:cxnLst/>
              <a:rect l="l" t="t" r="r" b="b"/>
              <a:pathLst>
                <a:path w="2210" h="7162" extrusionOk="0">
                  <a:moveTo>
                    <a:pt x="21" y="0"/>
                  </a:moveTo>
                  <a:lnTo>
                    <a:pt x="21" y="0"/>
                  </a:lnTo>
                  <a:cubicBezTo>
                    <a:pt x="1" y="40"/>
                    <a:pt x="439" y="1651"/>
                    <a:pt x="1035" y="3581"/>
                  </a:cubicBezTo>
                  <a:cubicBezTo>
                    <a:pt x="1632" y="5570"/>
                    <a:pt x="2149" y="7162"/>
                    <a:pt x="2189" y="7162"/>
                  </a:cubicBezTo>
                  <a:cubicBezTo>
                    <a:pt x="2209" y="7162"/>
                    <a:pt x="1752" y="5550"/>
                    <a:pt x="1155" y="3561"/>
                  </a:cubicBezTo>
                  <a:cubicBezTo>
                    <a:pt x="558" y="1592"/>
                    <a:pt x="41" y="0"/>
                    <a:pt x="2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1589775" y="1684006"/>
              <a:ext cx="92534" cy="121034"/>
            </a:xfrm>
            <a:custGeom>
              <a:avLst/>
              <a:gdLst/>
              <a:ahLst/>
              <a:cxnLst/>
              <a:rect l="l" t="t" r="r" b="b"/>
              <a:pathLst>
                <a:path w="2328" h="3045" extrusionOk="0">
                  <a:moveTo>
                    <a:pt x="2308" y="1"/>
                  </a:moveTo>
                  <a:cubicBezTo>
                    <a:pt x="2308" y="1"/>
                    <a:pt x="2109" y="80"/>
                    <a:pt x="1811" y="299"/>
                  </a:cubicBezTo>
                  <a:cubicBezTo>
                    <a:pt x="1532" y="498"/>
                    <a:pt x="1174" y="856"/>
                    <a:pt x="836" y="1274"/>
                  </a:cubicBezTo>
                  <a:cubicBezTo>
                    <a:pt x="518" y="1712"/>
                    <a:pt x="299" y="2169"/>
                    <a:pt x="179" y="2487"/>
                  </a:cubicBezTo>
                  <a:cubicBezTo>
                    <a:pt x="40" y="2826"/>
                    <a:pt x="0" y="3044"/>
                    <a:pt x="20" y="3044"/>
                  </a:cubicBezTo>
                  <a:cubicBezTo>
                    <a:pt x="80" y="3044"/>
                    <a:pt x="299" y="2189"/>
                    <a:pt x="935" y="1353"/>
                  </a:cubicBezTo>
                  <a:cubicBezTo>
                    <a:pt x="1592" y="478"/>
                    <a:pt x="2328" y="41"/>
                    <a:pt x="230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1041000" y="1907793"/>
              <a:ext cx="57754" cy="219053"/>
            </a:xfrm>
            <a:custGeom>
              <a:avLst/>
              <a:gdLst/>
              <a:ahLst/>
              <a:cxnLst/>
              <a:rect l="l" t="t" r="r" b="b"/>
              <a:pathLst>
                <a:path w="1453" h="5511" extrusionOk="0">
                  <a:moveTo>
                    <a:pt x="458" y="0"/>
                  </a:moveTo>
                  <a:lnTo>
                    <a:pt x="399" y="140"/>
                  </a:lnTo>
                  <a:cubicBezTo>
                    <a:pt x="140" y="1373"/>
                    <a:pt x="1" y="2626"/>
                    <a:pt x="21" y="3879"/>
                  </a:cubicBezTo>
                  <a:cubicBezTo>
                    <a:pt x="21" y="4178"/>
                    <a:pt x="21" y="4496"/>
                    <a:pt x="140" y="4795"/>
                  </a:cubicBezTo>
                  <a:cubicBezTo>
                    <a:pt x="240" y="5093"/>
                    <a:pt x="399" y="5371"/>
                    <a:pt x="677" y="5511"/>
                  </a:cubicBezTo>
                  <a:cubicBezTo>
                    <a:pt x="1035" y="5053"/>
                    <a:pt x="1354" y="4516"/>
                    <a:pt x="1433" y="3919"/>
                  </a:cubicBezTo>
                  <a:cubicBezTo>
                    <a:pt x="1453" y="3521"/>
                    <a:pt x="1354" y="3104"/>
                    <a:pt x="1234" y="2706"/>
                  </a:cubicBezTo>
                  <a:cubicBezTo>
                    <a:pt x="976" y="1811"/>
                    <a:pt x="697" y="915"/>
                    <a:pt x="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1175431" y="1517974"/>
              <a:ext cx="164519" cy="338457"/>
            </a:xfrm>
            <a:custGeom>
              <a:avLst/>
              <a:gdLst/>
              <a:ahLst/>
              <a:cxnLst/>
              <a:rect l="l" t="t" r="r" b="b"/>
              <a:pathLst>
                <a:path w="4139" h="8515" extrusionOk="0">
                  <a:moveTo>
                    <a:pt x="2288" y="0"/>
                  </a:moveTo>
                  <a:lnTo>
                    <a:pt x="1" y="2387"/>
                  </a:lnTo>
                  <a:cubicBezTo>
                    <a:pt x="597" y="2825"/>
                    <a:pt x="796" y="3621"/>
                    <a:pt x="776" y="4357"/>
                  </a:cubicBezTo>
                  <a:cubicBezTo>
                    <a:pt x="757" y="5113"/>
                    <a:pt x="518" y="5809"/>
                    <a:pt x="498" y="6545"/>
                  </a:cubicBezTo>
                  <a:cubicBezTo>
                    <a:pt x="478" y="7261"/>
                    <a:pt x="657" y="8097"/>
                    <a:pt x="1254" y="8514"/>
                  </a:cubicBezTo>
                  <a:cubicBezTo>
                    <a:pt x="2229" y="8196"/>
                    <a:pt x="3164" y="7858"/>
                    <a:pt x="4138" y="7540"/>
                  </a:cubicBezTo>
                  <a:cubicBezTo>
                    <a:pt x="3561" y="7221"/>
                    <a:pt x="3442" y="6446"/>
                    <a:pt x="3561" y="5809"/>
                  </a:cubicBezTo>
                  <a:cubicBezTo>
                    <a:pt x="3681" y="5152"/>
                    <a:pt x="3979" y="4556"/>
                    <a:pt x="3999" y="3879"/>
                  </a:cubicBezTo>
                  <a:cubicBezTo>
                    <a:pt x="4098" y="2169"/>
                    <a:pt x="2865" y="697"/>
                    <a:pt x="228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2424782" y="4272820"/>
              <a:ext cx="430952" cy="326612"/>
            </a:xfrm>
            <a:custGeom>
              <a:avLst/>
              <a:gdLst/>
              <a:ahLst/>
              <a:cxnLst/>
              <a:rect l="l" t="t" r="r" b="b"/>
              <a:pathLst>
                <a:path w="10842" h="8217" extrusionOk="0">
                  <a:moveTo>
                    <a:pt x="4237" y="1"/>
                  </a:moveTo>
                  <a:lnTo>
                    <a:pt x="0" y="1413"/>
                  </a:lnTo>
                  <a:lnTo>
                    <a:pt x="2387" y="8216"/>
                  </a:lnTo>
                  <a:lnTo>
                    <a:pt x="10842" y="5292"/>
                  </a:lnTo>
                  <a:cubicBezTo>
                    <a:pt x="10523" y="4536"/>
                    <a:pt x="5570" y="4397"/>
                    <a:pt x="5570" y="4397"/>
                  </a:cubicBezTo>
                  <a:lnTo>
                    <a:pt x="42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2529919" y="4467114"/>
              <a:ext cx="31679" cy="27546"/>
            </a:xfrm>
            <a:custGeom>
              <a:avLst/>
              <a:gdLst/>
              <a:ahLst/>
              <a:cxnLst/>
              <a:rect l="l" t="t" r="r" b="b"/>
              <a:pathLst>
                <a:path w="797" h="693" extrusionOk="0">
                  <a:moveTo>
                    <a:pt x="377" y="1"/>
                  </a:moveTo>
                  <a:cubicBezTo>
                    <a:pt x="297" y="1"/>
                    <a:pt x="218" y="28"/>
                    <a:pt x="160" y="86"/>
                  </a:cubicBezTo>
                  <a:lnTo>
                    <a:pt x="200" y="66"/>
                  </a:lnTo>
                  <a:lnTo>
                    <a:pt x="200" y="66"/>
                  </a:lnTo>
                  <a:cubicBezTo>
                    <a:pt x="41" y="165"/>
                    <a:pt x="1" y="384"/>
                    <a:pt x="100" y="543"/>
                  </a:cubicBezTo>
                  <a:cubicBezTo>
                    <a:pt x="166" y="635"/>
                    <a:pt x="283" y="692"/>
                    <a:pt x="395" y="692"/>
                  </a:cubicBezTo>
                  <a:cubicBezTo>
                    <a:pt x="453" y="692"/>
                    <a:pt x="510" y="677"/>
                    <a:pt x="558" y="643"/>
                  </a:cubicBezTo>
                  <a:cubicBezTo>
                    <a:pt x="717" y="543"/>
                    <a:pt x="796" y="265"/>
                    <a:pt x="657" y="145"/>
                  </a:cubicBezTo>
                  <a:cubicBezTo>
                    <a:pt x="599" y="53"/>
                    <a:pt x="488" y="1"/>
                    <a:pt x="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2510958" y="4471287"/>
              <a:ext cx="343982" cy="128944"/>
            </a:xfrm>
            <a:custGeom>
              <a:avLst/>
              <a:gdLst/>
              <a:ahLst/>
              <a:cxnLst/>
              <a:rect l="l" t="t" r="r" b="b"/>
              <a:pathLst>
                <a:path w="8654" h="3244" extrusionOk="0">
                  <a:moveTo>
                    <a:pt x="8176" y="1"/>
                  </a:moveTo>
                  <a:lnTo>
                    <a:pt x="0" y="2547"/>
                  </a:lnTo>
                  <a:lnTo>
                    <a:pt x="219" y="3243"/>
                  </a:lnTo>
                  <a:lnTo>
                    <a:pt x="8654" y="339"/>
                  </a:lnTo>
                  <a:cubicBezTo>
                    <a:pt x="8594" y="40"/>
                    <a:pt x="8176" y="1"/>
                    <a:pt x="8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2624799" y="4443383"/>
              <a:ext cx="27744" cy="30328"/>
            </a:xfrm>
            <a:custGeom>
              <a:avLst/>
              <a:gdLst/>
              <a:ahLst/>
              <a:cxnLst/>
              <a:rect l="l" t="t" r="r" b="b"/>
              <a:pathLst>
                <a:path w="698" h="763" extrusionOk="0">
                  <a:moveTo>
                    <a:pt x="635" y="1"/>
                  </a:moveTo>
                  <a:cubicBezTo>
                    <a:pt x="569" y="1"/>
                    <a:pt x="364" y="51"/>
                    <a:pt x="200" y="265"/>
                  </a:cubicBezTo>
                  <a:cubicBezTo>
                    <a:pt x="1" y="484"/>
                    <a:pt x="21" y="762"/>
                    <a:pt x="61" y="762"/>
                  </a:cubicBezTo>
                  <a:cubicBezTo>
                    <a:pt x="120" y="762"/>
                    <a:pt x="140" y="543"/>
                    <a:pt x="319" y="345"/>
                  </a:cubicBezTo>
                  <a:cubicBezTo>
                    <a:pt x="458" y="146"/>
                    <a:pt x="697" y="66"/>
                    <a:pt x="657" y="6"/>
                  </a:cubicBezTo>
                  <a:cubicBezTo>
                    <a:pt x="657" y="3"/>
                    <a:pt x="649" y="1"/>
                    <a:pt x="63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2673333" y="4446444"/>
              <a:ext cx="19516" cy="32951"/>
            </a:xfrm>
            <a:custGeom>
              <a:avLst/>
              <a:gdLst/>
              <a:ahLst/>
              <a:cxnLst/>
              <a:rect l="l" t="t" r="r" b="b"/>
              <a:pathLst>
                <a:path w="491" h="829" extrusionOk="0">
                  <a:moveTo>
                    <a:pt x="444" y="0"/>
                  </a:moveTo>
                  <a:cubicBezTo>
                    <a:pt x="371" y="0"/>
                    <a:pt x="195" y="105"/>
                    <a:pt x="93" y="327"/>
                  </a:cubicBezTo>
                  <a:cubicBezTo>
                    <a:pt x="0" y="587"/>
                    <a:pt x="97" y="829"/>
                    <a:pt x="127" y="829"/>
                  </a:cubicBezTo>
                  <a:cubicBezTo>
                    <a:pt x="129" y="829"/>
                    <a:pt x="131" y="827"/>
                    <a:pt x="133" y="825"/>
                  </a:cubicBezTo>
                  <a:cubicBezTo>
                    <a:pt x="192" y="825"/>
                    <a:pt x="172" y="626"/>
                    <a:pt x="232" y="407"/>
                  </a:cubicBezTo>
                  <a:cubicBezTo>
                    <a:pt x="331" y="188"/>
                    <a:pt x="491" y="29"/>
                    <a:pt x="471" y="9"/>
                  </a:cubicBezTo>
                  <a:cubicBezTo>
                    <a:pt x="465" y="3"/>
                    <a:pt x="456" y="0"/>
                    <a:pt x="444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2719760" y="4449703"/>
              <a:ext cx="11845" cy="32753"/>
            </a:xfrm>
            <a:custGeom>
              <a:avLst/>
              <a:gdLst/>
              <a:ahLst/>
              <a:cxnLst/>
              <a:rect l="l" t="t" r="r" b="b"/>
              <a:pathLst>
                <a:path w="298" h="824" extrusionOk="0">
                  <a:moveTo>
                    <a:pt x="247" y="0"/>
                  </a:moveTo>
                  <a:cubicBezTo>
                    <a:pt x="203" y="0"/>
                    <a:pt x="57" y="154"/>
                    <a:pt x="39" y="404"/>
                  </a:cubicBezTo>
                  <a:cubicBezTo>
                    <a:pt x="1" y="632"/>
                    <a:pt x="126" y="823"/>
                    <a:pt x="155" y="823"/>
                  </a:cubicBezTo>
                  <a:cubicBezTo>
                    <a:pt x="156" y="823"/>
                    <a:pt x="157" y="823"/>
                    <a:pt x="158" y="822"/>
                  </a:cubicBezTo>
                  <a:cubicBezTo>
                    <a:pt x="198" y="802"/>
                    <a:pt x="158" y="623"/>
                    <a:pt x="198" y="404"/>
                  </a:cubicBezTo>
                  <a:cubicBezTo>
                    <a:pt x="218" y="205"/>
                    <a:pt x="297" y="26"/>
                    <a:pt x="258" y="7"/>
                  </a:cubicBezTo>
                  <a:cubicBezTo>
                    <a:pt x="256" y="2"/>
                    <a:pt x="252" y="0"/>
                    <a:pt x="247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2598724" y="4403515"/>
              <a:ext cx="36092" cy="15701"/>
            </a:xfrm>
            <a:custGeom>
              <a:avLst/>
              <a:gdLst/>
              <a:ahLst/>
              <a:cxnLst/>
              <a:rect l="l" t="t" r="r" b="b"/>
              <a:pathLst>
                <a:path w="908" h="395" extrusionOk="0">
                  <a:moveTo>
                    <a:pt x="702" y="0"/>
                  </a:moveTo>
                  <a:cubicBezTo>
                    <a:pt x="617" y="0"/>
                    <a:pt x="511" y="14"/>
                    <a:pt x="398" y="55"/>
                  </a:cubicBezTo>
                  <a:cubicBezTo>
                    <a:pt x="120" y="174"/>
                    <a:pt x="0" y="373"/>
                    <a:pt x="20" y="393"/>
                  </a:cubicBezTo>
                  <a:cubicBezTo>
                    <a:pt x="25" y="394"/>
                    <a:pt x="30" y="395"/>
                    <a:pt x="35" y="395"/>
                  </a:cubicBezTo>
                  <a:cubicBezTo>
                    <a:pt x="101" y="395"/>
                    <a:pt x="237" y="286"/>
                    <a:pt x="458" y="194"/>
                  </a:cubicBezTo>
                  <a:cubicBezTo>
                    <a:pt x="677" y="94"/>
                    <a:pt x="896" y="94"/>
                    <a:pt x="896" y="55"/>
                  </a:cubicBezTo>
                  <a:cubicBezTo>
                    <a:pt x="907" y="31"/>
                    <a:pt x="828" y="0"/>
                    <a:pt x="702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2437423" y="4307601"/>
              <a:ext cx="175569" cy="86254"/>
            </a:xfrm>
            <a:custGeom>
              <a:avLst/>
              <a:gdLst/>
              <a:ahLst/>
              <a:cxnLst/>
              <a:rect l="l" t="t" r="r" b="b"/>
              <a:pathLst>
                <a:path w="4417" h="2170" extrusionOk="0">
                  <a:moveTo>
                    <a:pt x="4178" y="1"/>
                  </a:moveTo>
                  <a:lnTo>
                    <a:pt x="0" y="1473"/>
                  </a:lnTo>
                  <a:lnTo>
                    <a:pt x="259" y="2169"/>
                  </a:lnTo>
                  <a:lnTo>
                    <a:pt x="4416" y="777"/>
                  </a:lnTo>
                  <a:lnTo>
                    <a:pt x="41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2563149" y="4358201"/>
              <a:ext cx="60139" cy="19834"/>
            </a:xfrm>
            <a:custGeom>
              <a:avLst/>
              <a:gdLst/>
              <a:ahLst/>
              <a:cxnLst/>
              <a:rect l="l" t="t" r="r" b="b"/>
              <a:pathLst>
                <a:path w="1513" h="499" extrusionOk="0">
                  <a:moveTo>
                    <a:pt x="657" y="140"/>
                  </a:moveTo>
                  <a:cubicBezTo>
                    <a:pt x="816" y="140"/>
                    <a:pt x="975" y="160"/>
                    <a:pt x="1094" y="220"/>
                  </a:cubicBezTo>
                  <a:cubicBezTo>
                    <a:pt x="1221" y="259"/>
                    <a:pt x="1314" y="302"/>
                    <a:pt x="1379" y="332"/>
                  </a:cubicBezTo>
                  <a:lnTo>
                    <a:pt x="1379" y="332"/>
                  </a:lnTo>
                  <a:cubicBezTo>
                    <a:pt x="1310" y="347"/>
                    <a:pt x="1215" y="371"/>
                    <a:pt x="1094" y="399"/>
                  </a:cubicBezTo>
                  <a:cubicBezTo>
                    <a:pt x="955" y="399"/>
                    <a:pt x="796" y="399"/>
                    <a:pt x="617" y="359"/>
                  </a:cubicBezTo>
                  <a:cubicBezTo>
                    <a:pt x="517" y="359"/>
                    <a:pt x="458" y="339"/>
                    <a:pt x="358" y="319"/>
                  </a:cubicBezTo>
                  <a:cubicBezTo>
                    <a:pt x="299" y="299"/>
                    <a:pt x="259" y="299"/>
                    <a:pt x="219" y="260"/>
                  </a:cubicBezTo>
                  <a:cubicBezTo>
                    <a:pt x="199" y="240"/>
                    <a:pt x="199" y="240"/>
                    <a:pt x="199" y="220"/>
                  </a:cubicBezTo>
                  <a:cubicBezTo>
                    <a:pt x="199" y="160"/>
                    <a:pt x="279" y="140"/>
                    <a:pt x="378" y="140"/>
                  </a:cubicBezTo>
                  <a:close/>
                  <a:moveTo>
                    <a:pt x="358" y="1"/>
                  </a:moveTo>
                  <a:cubicBezTo>
                    <a:pt x="299" y="1"/>
                    <a:pt x="219" y="1"/>
                    <a:pt x="179" y="21"/>
                  </a:cubicBezTo>
                  <a:cubicBezTo>
                    <a:pt x="120" y="41"/>
                    <a:pt x="60" y="100"/>
                    <a:pt x="20" y="160"/>
                  </a:cubicBezTo>
                  <a:cubicBezTo>
                    <a:pt x="0" y="260"/>
                    <a:pt x="80" y="359"/>
                    <a:pt x="120" y="399"/>
                  </a:cubicBezTo>
                  <a:cubicBezTo>
                    <a:pt x="199" y="419"/>
                    <a:pt x="259" y="439"/>
                    <a:pt x="299" y="439"/>
                  </a:cubicBezTo>
                  <a:cubicBezTo>
                    <a:pt x="398" y="458"/>
                    <a:pt x="498" y="498"/>
                    <a:pt x="597" y="498"/>
                  </a:cubicBezTo>
                  <a:cubicBezTo>
                    <a:pt x="796" y="498"/>
                    <a:pt x="955" y="498"/>
                    <a:pt x="1094" y="458"/>
                  </a:cubicBezTo>
                  <a:cubicBezTo>
                    <a:pt x="1266" y="434"/>
                    <a:pt x="1385" y="394"/>
                    <a:pt x="1450" y="363"/>
                  </a:cubicBezTo>
                  <a:lnTo>
                    <a:pt x="1450" y="363"/>
                  </a:lnTo>
                  <a:cubicBezTo>
                    <a:pt x="1460" y="366"/>
                    <a:pt x="1469" y="368"/>
                    <a:pt x="1475" y="368"/>
                  </a:cubicBezTo>
                  <a:cubicBezTo>
                    <a:pt x="1483" y="368"/>
                    <a:pt x="1489" y="365"/>
                    <a:pt x="1492" y="359"/>
                  </a:cubicBezTo>
                  <a:cubicBezTo>
                    <a:pt x="1492" y="359"/>
                    <a:pt x="1488" y="355"/>
                    <a:pt x="1480" y="348"/>
                  </a:cubicBezTo>
                  <a:lnTo>
                    <a:pt x="1480" y="348"/>
                  </a:lnTo>
                  <a:cubicBezTo>
                    <a:pt x="1501" y="335"/>
                    <a:pt x="1512" y="325"/>
                    <a:pt x="1512" y="319"/>
                  </a:cubicBezTo>
                  <a:cubicBezTo>
                    <a:pt x="1509" y="316"/>
                    <a:pt x="1501" y="314"/>
                    <a:pt x="1490" y="314"/>
                  </a:cubicBezTo>
                  <a:cubicBezTo>
                    <a:pt x="1479" y="314"/>
                    <a:pt x="1464" y="316"/>
                    <a:pt x="1446" y="319"/>
                  </a:cubicBezTo>
                  <a:lnTo>
                    <a:pt x="1446" y="319"/>
                  </a:lnTo>
                  <a:cubicBezTo>
                    <a:pt x="1389" y="274"/>
                    <a:pt x="1281" y="197"/>
                    <a:pt x="1114" y="120"/>
                  </a:cubicBezTo>
                  <a:cubicBezTo>
                    <a:pt x="995" y="61"/>
                    <a:pt x="856" y="21"/>
                    <a:pt x="657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2607429" y="4316028"/>
              <a:ext cx="26910" cy="58033"/>
            </a:xfrm>
            <a:custGeom>
              <a:avLst/>
              <a:gdLst/>
              <a:ahLst/>
              <a:cxnLst/>
              <a:rect l="l" t="t" r="r" b="b"/>
              <a:pathLst>
                <a:path w="677" h="1460" extrusionOk="0">
                  <a:moveTo>
                    <a:pt x="290" y="0"/>
                  </a:moveTo>
                  <a:cubicBezTo>
                    <a:pt x="271" y="0"/>
                    <a:pt x="254" y="3"/>
                    <a:pt x="239" y="8"/>
                  </a:cubicBezTo>
                  <a:cubicBezTo>
                    <a:pt x="80" y="87"/>
                    <a:pt x="60" y="207"/>
                    <a:pt x="40" y="306"/>
                  </a:cubicBezTo>
                  <a:cubicBezTo>
                    <a:pt x="0" y="405"/>
                    <a:pt x="0" y="505"/>
                    <a:pt x="0" y="604"/>
                  </a:cubicBezTo>
                  <a:cubicBezTo>
                    <a:pt x="0" y="783"/>
                    <a:pt x="60" y="962"/>
                    <a:pt x="100" y="1082"/>
                  </a:cubicBezTo>
                  <a:cubicBezTo>
                    <a:pt x="199" y="1360"/>
                    <a:pt x="338" y="1460"/>
                    <a:pt x="358" y="1460"/>
                  </a:cubicBezTo>
                  <a:cubicBezTo>
                    <a:pt x="378" y="1420"/>
                    <a:pt x="279" y="1301"/>
                    <a:pt x="259" y="1062"/>
                  </a:cubicBezTo>
                  <a:cubicBezTo>
                    <a:pt x="199" y="923"/>
                    <a:pt x="179" y="783"/>
                    <a:pt x="179" y="604"/>
                  </a:cubicBezTo>
                  <a:cubicBezTo>
                    <a:pt x="179" y="505"/>
                    <a:pt x="179" y="425"/>
                    <a:pt x="199" y="326"/>
                  </a:cubicBezTo>
                  <a:cubicBezTo>
                    <a:pt x="199" y="226"/>
                    <a:pt x="259" y="167"/>
                    <a:pt x="299" y="127"/>
                  </a:cubicBezTo>
                  <a:cubicBezTo>
                    <a:pt x="303" y="125"/>
                    <a:pt x="307" y="124"/>
                    <a:pt x="311" y="124"/>
                  </a:cubicBezTo>
                  <a:cubicBezTo>
                    <a:pt x="347" y="124"/>
                    <a:pt x="384" y="195"/>
                    <a:pt x="438" y="266"/>
                  </a:cubicBezTo>
                  <a:cubicBezTo>
                    <a:pt x="478" y="326"/>
                    <a:pt x="517" y="425"/>
                    <a:pt x="537" y="505"/>
                  </a:cubicBezTo>
                  <a:cubicBezTo>
                    <a:pt x="557" y="684"/>
                    <a:pt x="557" y="823"/>
                    <a:pt x="537" y="962"/>
                  </a:cubicBezTo>
                  <a:cubicBezTo>
                    <a:pt x="478" y="1201"/>
                    <a:pt x="358" y="1321"/>
                    <a:pt x="378" y="1360"/>
                  </a:cubicBezTo>
                  <a:cubicBezTo>
                    <a:pt x="378" y="1360"/>
                    <a:pt x="537" y="1261"/>
                    <a:pt x="637" y="982"/>
                  </a:cubicBezTo>
                  <a:cubicBezTo>
                    <a:pt x="677" y="863"/>
                    <a:pt x="677" y="684"/>
                    <a:pt x="657" y="485"/>
                  </a:cubicBezTo>
                  <a:cubicBezTo>
                    <a:pt x="637" y="405"/>
                    <a:pt x="597" y="306"/>
                    <a:pt x="557" y="207"/>
                  </a:cubicBezTo>
                  <a:cubicBezTo>
                    <a:pt x="537" y="167"/>
                    <a:pt x="498" y="107"/>
                    <a:pt x="458" y="67"/>
                  </a:cubicBezTo>
                  <a:cubicBezTo>
                    <a:pt x="413" y="23"/>
                    <a:pt x="346" y="0"/>
                    <a:pt x="29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514649" y="2054864"/>
              <a:ext cx="435722" cy="360001"/>
            </a:xfrm>
            <a:custGeom>
              <a:avLst/>
              <a:gdLst/>
              <a:ahLst/>
              <a:cxnLst/>
              <a:rect l="l" t="t" r="r" b="b"/>
              <a:pathLst>
                <a:path w="10962" h="9057" extrusionOk="0">
                  <a:moveTo>
                    <a:pt x="2308" y="0"/>
                  </a:moveTo>
                  <a:lnTo>
                    <a:pt x="717" y="3283"/>
                  </a:lnTo>
                  <a:cubicBezTo>
                    <a:pt x="1" y="4775"/>
                    <a:pt x="239" y="6545"/>
                    <a:pt x="1373" y="7759"/>
                  </a:cubicBezTo>
                  <a:cubicBezTo>
                    <a:pt x="2128" y="8601"/>
                    <a:pt x="3207" y="9056"/>
                    <a:pt x="4325" y="9056"/>
                  </a:cubicBezTo>
                  <a:cubicBezTo>
                    <a:pt x="4475" y="9056"/>
                    <a:pt x="4625" y="9048"/>
                    <a:pt x="4775" y="9032"/>
                  </a:cubicBezTo>
                  <a:lnTo>
                    <a:pt x="10961" y="8335"/>
                  </a:lnTo>
                  <a:lnTo>
                    <a:pt x="10961" y="4655"/>
                  </a:lnTo>
                  <a:lnTo>
                    <a:pt x="4874" y="4834"/>
                  </a:lnTo>
                  <a:lnTo>
                    <a:pt x="6386" y="2149"/>
                  </a:lnTo>
                  <a:lnTo>
                    <a:pt x="2308" y="0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843572" y="1140796"/>
              <a:ext cx="196158" cy="450747"/>
            </a:xfrm>
            <a:custGeom>
              <a:avLst/>
              <a:gdLst/>
              <a:ahLst/>
              <a:cxnLst/>
              <a:rect l="l" t="t" r="r" b="b"/>
              <a:pathLst>
                <a:path w="4935" h="11340" extrusionOk="0">
                  <a:moveTo>
                    <a:pt x="3634" y="0"/>
                  </a:moveTo>
                  <a:cubicBezTo>
                    <a:pt x="3152" y="0"/>
                    <a:pt x="2664" y="135"/>
                    <a:pt x="2249" y="378"/>
                  </a:cubicBezTo>
                  <a:cubicBezTo>
                    <a:pt x="1413" y="876"/>
                    <a:pt x="1354" y="1831"/>
                    <a:pt x="657" y="2447"/>
                  </a:cubicBezTo>
                  <a:cubicBezTo>
                    <a:pt x="1" y="3044"/>
                    <a:pt x="200" y="4377"/>
                    <a:pt x="319" y="5312"/>
                  </a:cubicBezTo>
                  <a:cubicBezTo>
                    <a:pt x="578" y="7301"/>
                    <a:pt x="876" y="9629"/>
                    <a:pt x="1891" y="11339"/>
                  </a:cubicBezTo>
                  <a:lnTo>
                    <a:pt x="4934" y="398"/>
                  </a:lnTo>
                  <a:cubicBezTo>
                    <a:pt x="4554" y="125"/>
                    <a:pt x="4097" y="0"/>
                    <a:pt x="3634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1941633" y="1179790"/>
              <a:ext cx="317907" cy="654934"/>
            </a:xfrm>
            <a:custGeom>
              <a:avLst/>
              <a:gdLst/>
              <a:ahLst/>
              <a:cxnLst/>
              <a:rect l="l" t="t" r="r" b="b"/>
              <a:pathLst>
                <a:path w="7998" h="16477" extrusionOk="0">
                  <a:moveTo>
                    <a:pt x="4410" y="1"/>
                  </a:moveTo>
                  <a:cubicBezTo>
                    <a:pt x="2865" y="1"/>
                    <a:pt x="1327" y="455"/>
                    <a:pt x="1" y="1347"/>
                  </a:cubicBezTo>
                  <a:lnTo>
                    <a:pt x="120" y="9304"/>
                  </a:lnTo>
                  <a:lnTo>
                    <a:pt x="100" y="13581"/>
                  </a:lnTo>
                  <a:cubicBezTo>
                    <a:pt x="80" y="15013"/>
                    <a:pt x="816" y="16366"/>
                    <a:pt x="2268" y="16465"/>
                  </a:cubicBezTo>
                  <a:cubicBezTo>
                    <a:pt x="2351" y="16473"/>
                    <a:pt x="2433" y="16476"/>
                    <a:pt x="2515" y="16476"/>
                  </a:cubicBezTo>
                  <a:cubicBezTo>
                    <a:pt x="3962" y="16476"/>
                    <a:pt x="5196" y="15327"/>
                    <a:pt x="5252" y="13840"/>
                  </a:cubicBezTo>
                  <a:cubicBezTo>
                    <a:pt x="5312" y="12328"/>
                    <a:pt x="5372" y="10796"/>
                    <a:pt x="5372" y="10796"/>
                  </a:cubicBezTo>
                  <a:cubicBezTo>
                    <a:pt x="5372" y="10796"/>
                    <a:pt x="7659" y="10597"/>
                    <a:pt x="7838" y="8349"/>
                  </a:cubicBezTo>
                  <a:cubicBezTo>
                    <a:pt x="7997" y="6081"/>
                    <a:pt x="7958" y="850"/>
                    <a:pt x="7958" y="850"/>
                  </a:cubicBezTo>
                  <a:cubicBezTo>
                    <a:pt x="6838" y="281"/>
                    <a:pt x="5622" y="1"/>
                    <a:pt x="4410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1891032" y="1103472"/>
              <a:ext cx="442042" cy="516888"/>
            </a:xfrm>
            <a:custGeom>
              <a:avLst/>
              <a:gdLst/>
              <a:ahLst/>
              <a:cxnLst/>
              <a:rect l="l" t="t" r="r" b="b"/>
              <a:pathLst>
                <a:path w="11121" h="13004" extrusionOk="0">
                  <a:moveTo>
                    <a:pt x="6680" y="1"/>
                  </a:moveTo>
                  <a:cubicBezTo>
                    <a:pt x="6161" y="1"/>
                    <a:pt x="5624" y="173"/>
                    <a:pt x="5153" y="402"/>
                  </a:cubicBezTo>
                  <a:cubicBezTo>
                    <a:pt x="4397" y="780"/>
                    <a:pt x="3760" y="1317"/>
                    <a:pt x="2964" y="1556"/>
                  </a:cubicBezTo>
                  <a:cubicBezTo>
                    <a:pt x="2348" y="1755"/>
                    <a:pt x="1652" y="1815"/>
                    <a:pt x="1095" y="2153"/>
                  </a:cubicBezTo>
                  <a:cubicBezTo>
                    <a:pt x="597" y="2491"/>
                    <a:pt x="299" y="3048"/>
                    <a:pt x="160" y="3645"/>
                  </a:cubicBezTo>
                  <a:cubicBezTo>
                    <a:pt x="0" y="4222"/>
                    <a:pt x="20" y="4838"/>
                    <a:pt x="20" y="5435"/>
                  </a:cubicBezTo>
                  <a:cubicBezTo>
                    <a:pt x="80" y="7106"/>
                    <a:pt x="100" y="8777"/>
                    <a:pt x="120" y="10428"/>
                  </a:cubicBezTo>
                  <a:cubicBezTo>
                    <a:pt x="160" y="11125"/>
                    <a:pt x="279" y="11701"/>
                    <a:pt x="677" y="12278"/>
                  </a:cubicBezTo>
                  <a:cubicBezTo>
                    <a:pt x="1095" y="12855"/>
                    <a:pt x="1137" y="13003"/>
                    <a:pt x="1500" y="13003"/>
                  </a:cubicBezTo>
                  <a:cubicBezTo>
                    <a:pt x="1637" y="13003"/>
                    <a:pt x="1821" y="12982"/>
                    <a:pt x="2089" y="12955"/>
                  </a:cubicBezTo>
                  <a:cubicBezTo>
                    <a:pt x="3084" y="12855"/>
                    <a:pt x="4536" y="12517"/>
                    <a:pt x="5192" y="11801"/>
                  </a:cubicBezTo>
                  <a:cubicBezTo>
                    <a:pt x="5630" y="11323"/>
                    <a:pt x="6565" y="11125"/>
                    <a:pt x="6645" y="10568"/>
                  </a:cubicBezTo>
                  <a:cubicBezTo>
                    <a:pt x="6684" y="10110"/>
                    <a:pt x="6386" y="9712"/>
                    <a:pt x="5968" y="9613"/>
                  </a:cubicBezTo>
                  <a:cubicBezTo>
                    <a:pt x="5491" y="9513"/>
                    <a:pt x="5053" y="9175"/>
                    <a:pt x="4854" y="8777"/>
                  </a:cubicBezTo>
                  <a:cubicBezTo>
                    <a:pt x="4576" y="8220"/>
                    <a:pt x="4775" y="7484"/>
                    <a:pt x="5292" y="7126"/>
                  </a:cubicBezTo>
                  <a:cubicBezTo>
                    <a:pt x="5471" y="7020"/>
                    <a:pt x="5659" y="6971"/>
                    <a:pt x="5844" y="6971"/>
                  </a:cubicBezTo>
                  <a:cubicBezTo>
                    <a:pt x="6216" y="6971"/>
                    <a:pt x="6578" y="7166"/>
                    <a:pt x="6844" y="7484"/>
                  </a:cubicBezTo>
                  <a:cubicBezTo>
                    <a:pt x="7241" y="7484"/>
                    <a:pt x="7261" y="7106"/>
                    <a:pt x="7321" y="6828"/>
                  </a:cubicBezTo>
                  <a:cubicBezTo>
                    <a:pt x="7580" y="6032"/>
                    <a:pt x="7341" y="5495"/>
                    <a:pt x="7361" y="5236"/>
                  </a:cubicBezTo>
                  <a:lnTo>
                    <a:pt x="7361" y="5236"/>
                  </a:lnTo>
                  <a:cubicBezTo>
                    <a:pt x="7711" y="5403"/>
                    <a:pt x="8099" y="5484"/>
                    <a:pt x="8489" y="5484"/>
                  </a:cubicBezTo>
                  <a:cubicBezTo>
                    <a:pt x="9538" y="5484"/>
                    <a:pt x="10599" y="4897"/>
                    <a:pt x="10961" y="3824"/>
                  </a:cubicBezTo>
                  <a:cubicBezTo>
                    <a:pt x="11101" y="3446"/>
                    <a:pt x="11120" y="3048"/>
                    <a:pt x="11001" y="2670"/>
                  </a:cubicBezTo>
                  <a:cubicBezTo>
                    <a:pt x="10623" y="1596"/>
                    <a:pt x="9629" y="1715"/>
                    <a:pt x="8912" y="1278"/>
                  </a:cubicBezTo>
                  <a:cubicBezTo>
                    <a:pt x="8375" y="979"/>
                    <a:pt x="8037" y="462"/>
                    <a:pt x="7520" y="184"/>
                  </a:cubicBezTo>
                  <a:cubicBezTo>
                    <a:pt x="7255" y="55"/>
                    <a:pt x="6970" y="1"/>
                    <a:pt x="6680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2112435" y="1413991"/>
              <a:ext cx="35495" cy="51872"/>
            </a:xfrm>
            <a:custGeom>
              <a:avLst/>
              <a:gdLst/>
              <a:ahLst/>
              <a:cxnLst/>
              <a:rect l="l" t="t" r="r" b="b"/>
              <a:pathLst>
                <a:path w="893" h="1305" extrusionOk="0">
                  <a:moveTo>
                    <a:pt x="640" y="1"/>
                  </a:moveTo>
                  <a:cubicBezTo>
                    <a:pt x="608" y="1"/>
                    <a:pt x="574" y="4"/>
                    <a:pt x="538" y="10"/>
                  </a:cubicBezTo>
                  <a:cubicBezTo>
                    <a:pt x="418" y="30"/>
                    <a:pt x="279" y="90"/>
                    <a:pt x="179" y="209"/>
                  </a:cubicBezTo>
                  <a:cubicBezTo>
                    <a:pt x="60" y="309"/>
                    <a:pt x="0" y="508"/>
                    <a:pt x="0" y="687"/>
                  </a:cubicBezTo>
                  <a:cubicBezTo>
                    <a:pt x="39" y="1033"/>
                    <a:pt x="337" y="1304"/>
                    <a:pt x="573" y="1304"/>
                  </a:cubicBezTo>
                  <a:cubicBezTo>
                    <a:pt x="581" y="1304"/>
                    <a:pt x="589" y="1304"/>
                    <a:pt x="597" y="1303"/>
                  </a:cubicBezTo>
                  <a:cubicBezTo>
                    <a:pt x="717" y="1303"/>
                    <a:pt x="796" y="1224"/>
                    <a:pt x="856" y="1184"/>
                  </a:cubicBezTo>
                  <a:cubicBezTo>
                    <a:pt x="876" y="1124"/>
                    <a:pt x="876" y="1085"/>
                    <a:pt x="876" y="1085"/>
                  </a:cubicBezTo>
                  <a:cubicBezTo>
                    <a:pt x="873" y="1080"/>
                    <a:pt x="871" y="1078"/>
                    <a:pt x="867" y="1078"/>
                  </a:cubicBezTo>
                  <a:cubicBezTo>
                    <a:pt x="837" y="1078"/>
                    <a:pt x="754" y="1204"/>
                    <a:pt x="577" y="1204"/>
                  </a:cubicBezTo>
                  <a:cubicBezTo>
                    <a:pt x="398" y="1204"/>
                    <a:pt x="160" y="985"/>
                    <a:pt x="160" y="687"/>
                  </a:cubicBezTo>
                  <a:cubicBezTo>
                    <a:pt x="140" y="388"/>
                    <a:pt x="378" y="169"/>
                    <a:pt x="557" y="110"/>
                  </a:cubicBezTo>
                  <a:cubicBezTo>
                    <a:pt x="736" y="70"/>
                    <a:pt x="876" y="90"/>
                    <a:pt x="876" y="70"/>
                  </a:cubicBezTo>
                  <a:cubicBezTo>
                    <a:pt x="892" y="70"/>
                    <a:pt x="798" y="1"/>
                    <a:pt x="640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1732871" y="1049651"/>
              <a:ext cx="268103" cy="293224"/>
            </a:xfrm>
            <a:custGeom>
              <a:avLst/>
              <a:gdLst/>
              <a:ahLst/>
              <a:cxnLst/>
              <a:rect l="l" t="t" r="r" b="b"/>
              <a:pathLst>
                <a:path w="6745" h="7377" extrusionOk="0">
                  <a:moveTo>
                    <a:pt x="3705" y="0"/>
                  </a:moveTo>
                  <a:cubicBezTo>
                    <a:pt x="3469" y="0"/>
                    <a:pt x="3233" y="34"/>
                    <a:pt x="3005" y="105"/>
                  </a:cubicBezTo>
                  <a:cubicBezTo>
                    <a:pt x="1751" y="503"/>
                    <a:pt x="896" y="1975"/>
                    <a:pt x="1214" y="3268"/>
                  </a:cubicBezTo>
                  <a:cubicBezTo>
                    <a:pt x="1274" y="3407"/>
                    <a:pt x="1314" y="3586"/>
                    <a:pt x="1214" y="3726"/>
                  </a:cubicBezTo>
                  <a:cubicBezTo>
                    <a:pt x="1115" y="3905"/>
                    <a:pt x="896" y="3925"/>
                    <a:pt x="717" y="3984"/>
                  </a:cubicBezTo>
                  <a:cubicBezTo>
                    <a:pt x="80" y="4223"/>
                    <a:pt x="1" y="5198"/>
                    <a:pt x="478" y="5695"/>
                  </a:cubicBezTo>
                  <a:cubicBezTo>
                    <a:pt x="805" y="6036"/>
                    <a:pt x="1262" y="6180"/>
                    <a:pt x="1735" y="6180"/>
                  </a:cubicBezTo>
                  <a:cubicBezTo>
                    <a:pt x="1953" y="6180"/>
                    <a:pt x="2175" y="6149"/>
                    <a:pt x="2388" y="6093"/>
                  </a:cubicBezTo>
                  <a:lnTo>
                    <a:pt x="2388" y="6093"/>
                  </a:lnTo>
                  <a:cubicBezTo>
                    <a:pt x="2209" y="6670"/>
                    <a:pt x="2746" y="7287"/>
                    <a:pt x="3363" y="7366"/>
                  </a:cubicBezTo>
                  <a:cubicBezTo>
                    <a:pt x="3416" y="7373"/>
                    <a:pt x="3470" y="7377"/>
                    <a:pt x="3524" y="7377"/>
                  </a:cubicBezTo>
                  <a:cubicBezTo>
                    <a:pt x="4065" y="7377"/>
                    <a:pt x="4585" y="7023"/>
                    <a:pt x="4875" y="6570"/>
                  </a:cubicBezTo>
                  <a:cubicBezTo>
                    <a:pt x="5193" y="6073"/>
                    <a:pt x="5332" y="5456"/>
                    <a:pt x="5392" y="4860"/>
                  </a:cubicBezTo>
                  <a:lnTo>
                    <a:pt x="5392" y="4860"/>
                  </a:lnTo>
                  <a:lnTo>
                    <a:pt x="4855" y="5078"/>
                  </a:lnTo>
                  <a:cubicBezTo>
                    <a:pt x="6068" y="4561"/>
                    <a:pt x="6745" y="2990"/>
                    <a:pt x="6267" y="1717"/>
                  </a:cubicBezTo>
                  <a:cubicBezTo>
                    <a:pt x="5875" y="704"/>
                    <a:pt x="4787" y="0"/>
                    <a:pt x="370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1836457" y="1141591"/>
              <a:ext cx="150289" cy="150249"/>
            </a:xfrm>
            <a:custGeom>
              <a:avLst/>
              <a:gdLst/>
              <a:ahLst/>
              <a:cxnLst/>
              <a:rect l="l" t="t" r="r" b="b"/>
              <a:pathLst>
                <a:path w="3781" h="3780" extrusionOk="0">
                  <a:moveTo>
                    <a:pt x="3761" y="0"/>
                  </a:moveTo>
                  <a:cubicBezTo>
                    <a:pt x="3741" y="0"/>
                    <a:pt x="3741" y="319"/>
                    <a:pt x="3582" y="836"/>
                  </a:cubicBezTo>
                  <a:cubicBezTo>
                    <a:pt x="3442" y="1333"/>
                    <a:pt x="3144" y="2009"/>
                    <a:pt x="2567" y="2586"/>
                  </a:cubicBezTo>
                  <a:cubicBezTo>
                    <a:pt x="1990" y="3163"/>
                    <a:pt x="1334" y="3462"/>
                    <a:pt x="836" y="3601"/>
                  </a:cubicBezTo>
                  <a:cubicBezTo>
                    <a:pt x="339" y="3760"/>
                    <a:pt x="1" y="3760"/>
                    <a:pt x="1" y="3780"/>
                  </a:cubicBezTo>
                  <a:lnTo>
                    <a:pt x="240" y="3780"/>
                  </a:lnTo>
                  <a:cubicBezTo>
                    <a:pt x="379" y="3760"/>
                    <a:pt x="598" y="3740"/>
                    <a:pt x="856" y="3680"/>
                  </a:cubicBezTo>
                  <a:cubicBezTo>
                    <a:pt x="1373" y="3561"/>
                    <a:pt x="2090" y="3223"/>
                    <a:pt x="2666" y="2666"/>
                  </a:cubicBezTo>
                  <a:cubicBezTo>
                    <a:pt x="3243" y="2069"/>
                    <a:pt x="3542" y="1373"/>
                    <a:pt x="3661" y="856"/>
                  </a:cubicBezTo>
                  <a:cubicBezTo>
                    <a:pt x="3741" y="597"/>
                    <a:pt x="3761" y="378"/>
                    <a:pt x="3761" y="219"/>
                  </a:cubicBezTo>
                  <a:cubicBezTo>
                    <a:pt x="3780" y="80"/>
                    <a:pt x="3761" y="0"/>
                    <a:pt x="3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1874417" y="1056965"/>
              <a:ext cx="79099" cy="222233"/>
            </a:xfrm>
            <a:custGeom>
              <a:avLst/>
              <a:gdLst/>
              <a:ahLst/>
              <a:cxnLst/>
              <a:rect l="l" t="t" r="r" b="b"/>
              <a:pathLst>
                <a:path w="1990" h="5591" extrusionOk="0">
                  <a:moveTo>
                    <a:pt x="597" y="1"/>
                  </a:moveTo>
                  <a:cubicBezTo>
                    <a:pt x="518" y="1"/>
                    <a:pt x="438" y="21"/>
                    <a:pt x="399" y="21"/>
                  </a:cubicBezTo>
                  <a:cubicBezTo>
                    <a:pt x="339" y="21"/>
                    <a:pt x="319" y="41"/>
                    <a:pt x="319" y="41"/>
                  </a:cubicBezTo>
                  <a:cubicBezTo>
                    <a:pt x="319" y="41"/>
                    <a:pt x="363" y="32"/>
                    <a:pt x="446" y="32"/>
                  </a:cubicBezTo>
                  <a:cubicBezTo>
                    <a:pt x="487" y="32"/>
                    <a:pt x="538" y="34"/>
                    <a:pt x="597" y="41"/>
                  </a:cubicBezTo>
                  <a:cubicBezTo>
                    <a:pt x="737" y="60"/>
                    <a:pt x="995" y="140"/>
                    <a:pt x="1234" y="339"/>
                  </a:cubicBezTo>
                  <a:cubicBezTo>
                    <a:pt x="1373" y="438"/>
                    <a:pt x="1473" y="558"/>
                    <a:pt x="1572" y="717"/>
                  </a:cubicBezTo>
                  <a:cubicBezTo>
                    <a:pt x="1672" y="896"/>
                    <a:pt x="1711" y="1055"/>
                    <a:pt x="1771" y="1254"/>
                  </a:cubicBezTo>
                  <a:cubicBezTo>
                    <a:pt x="1831" y="1652"/>
                    <a:pt x="1791" y="2109"/>
                    <a:pt x="1692" y="2587"/>
                  </a:cubicBezTo>
                  <a:cubicBezTo>
                    <a:pt x="1473" y="3502"/>
                    <a:pt x="1055" y="4298"/>
                    <a:pt x="677" y="4795"/>
                  </a:cubicBezTo>
                  <a:cubicBezTo>
                    <a:pt x="299" y="5312"/>
                    <a:pt x="1" y="5571"/>
                    <a:pt x="21" y="5591"/>
                  </a:cubicBezTo>
                  <a:cubicBezTo>
                    <a:pt x="60" y="5591"/>
                    <a:pt x="120" y="5531"/>
                    <a:pt x="259" y="5412"/>
                  </a:cubicBezTo>
                  <a:cubicBezTo>
                    <a:pt x="399" y="5312"/>
                    <a:pt x="578" y="5113"/>
                    <a:pt x="777" y="4875"/>
                  </a:cubicBezTo>
                  <a:cubicBezTo>
                    <a:pt x="1174" y="4377"/>
                    <a:pt x="1652" y="3601"/>
                    <a:pt x="1851" y="2627"/>
                  </a:cubicBezTo>
                  <a:cubicBezTo>
                    <a:pt x="1950" y="2129"/>
                    <a:pt x="1990" y="1652"/>
                    <a:pt x="1891" y="1234"/>
                  </a:cubicBezTo>
                  <a:cubicBezTo>
                    <a:pt x="1851" y="1015"/>
                    <a:pt x="1771" y="836"/>
                    <a:pt x="1672" y="657"/>
                  </a:cubicBezTo>
                  <a:cubicBezTo>
                    <a:pt x="1572" y="498"/>
                    <a:pt x="1433" y="359"/>
                    <a:pt x="1314" y="259"/>
                  </a:cubicBezTo>
                  <a:cubicBezTo>
                    <a:pt x="1035" y="60"/>
                    <a:pt x="777" y="1"/>
                    <a:pt x="597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1777152" y="1147474"/>
              <a:ext cx="161339" cy="54257"/>
            </a:xfrm>
            <a:custGeom>
              <a:avLst/>
              <a:gdLst/>
              <a:ahLst/>
              <a:cxnLst/>
              <a:rect l="l" t="t" r="r" b="b"/>
              <a:pathLst>
                <a:path w="4059" h="1365" extrusionOk="0">
                  <a:moveTo>
                    <a:pt x="2287" y="1"/>
                  </a:moveTo>
                  <a:cubicBezTo>
                    <a:pt x="2153" y="1"/>
                    <a:pt x="2014" y="10"/>
                    <a:pt x="1871" y="31"/>
                  </a:cubicBezTo>
                  <a:cubicBezTo>
                    <a:pt x="1234" y="131"/>
                    <a:pt x="697" y="489"/>
                    <a:pt x="399" y="787"/>
                  </a:cubicBezTo>
                  <a:cubicBezTo>
                    <a:pt x="260" y="946"/>
                    <a:pt x="140" y="1106"/>
                    <a:pt x="80" y="1205"/>
                  </a:cubicBezTo>
                  <a:cubicBezTo>
                    <a:pt x="41" y="1305"/>
                    <a:pt x="1" y="1364"/>
                    <a:pt x="1" y="1364"/>
                  </a:cubicBezTo>
                  <a:cubicBezTo>
                    <a:pt x="41" y="1364"/>
                    <a:pt x="160" y="1145"/>
                    <a:pt x="439" y="847"/>
                  </a:cubicBezTo>
                  <a:cubicBezTo>
                    <a:pt x="737" y="568"/>
                    <a:pt x="1254" y="250"/>
                    <a:pt x="1871" y="151"/>
                  </a:cubicBezTo>
                  <a:cubicBezTo>
                    <a:pt x="2004" y="129"/>
                    <a:pt x="2136" y="120"/>
                    <a:pt x="2265" y="120"/>
                  </a:cubicBezTo>
                  <a:cubicBezTo>
                    <a:pt x="2735" y="120"/>
                    <a:pt x="3166" y="245"/>
                    <a:pt x="3462" y="370"/>
                  </a:cubicBezTo>
                  <a:cubicBezTo>
                    <a:pt x="3821" y="539"/>
                    <a:pt x="4018" y="709"/>
                    <a:pt x="4055" y="709"/>
                  </a:cubicBezTo>
                  <a:cubicBezTo>
                    <a:pt x="4057" y="709"/>
                    <a:pt x="4058" y="709"/>
                    <a:pt x="4059" y="708"/>
                  </a:cubicBezTo>
                  <a:cubicBezTo>
                    <a:pt x="4059" y="708"/>
                    <a:pt x="4039" y="648"/>
                    <a:pt x="3940" y="568"/>
                  </a:cubicBezTo>
                  <a:cubicBezTo>
                    <a:pt x="3840" y="489"/>
                    <a:pt x="3721" y="389"/>
                    <a:pt x="3522" y="290"/>
                  </a:cubicBezTo>
                  <a:cubicBezTo>
                    <a:pt x="3224" y="133"/>
                    <a:pt x="2789" y="1"/>
                    <a:pt x="2287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1954273" y="1236432"/>
              <a:ext cx="232528" cy="96549"/>
            </a:xfrm>
            <a:custGeom>
              <a:avLst/>
              <a:gdLst/>
              <a:ahLst/>
              <a:cxnLst/>
              <a:rect l="l" t="t" r="r" b="b"/>
              <a:pathLst>
                <a:path w="5850" h="2429" extrusionOk="0">
                  <a:moveTo>
                    <a:pt x="4" y="0"/>
                  </a:move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61" y="81"/>
                    <a:pt x="160" y="200"/>
                  </a:cubicBezTo>
                  <a:cubicBezTo>
                    <a:pt x="279" y="320"/>
                    <a:pt x="458" y="479"/>
                    <a:pt x="697" y="638"/>
                  </a:cubicBezTo>
                  <a:cubicBezTo>
                    <a:pt x="1194" y="996"/>
                    <a:pt x="1891" y="1414"/>
                    <a:pt x="2746" y="1792"/>
                  </a:cubicBezTo>
                  <a:cubicBezTo>
                    <a:pt x="3164" y="1991"/>
                    <a:pt x="3582" y="2110"/>
                    <a:pt x="3960" y="2229"/>
                  </a:cubicBezTo>
                  <a:cubicBezTo>
                    <a:pt x="4337" y="2369"/>
                    <a:pt x="4696" y="2428"/>
                    <a:pt x="4994" y="2428"/>
                  </a:cubicBezTo>
                  <a:cubicBezTo>
                    <a:pt x="5292" y="2408"/>
                    <a:pt x="5551" y="2309"/>
                    <a:pt x="5670" y="2210"/>
                  </a:cubicBezTo>
                  <a:cubicBezTo>
                    <a:pt x="5829" y="2110"/>
                    <a:pt x="5849" y="2011"/>
                    <a:pt x="5849" y="2011"/>
                  </a:cubicBezTo>
                  <a:cubicBezTo>
                    <a:pt x="5849" y="2009"/>
                    <a:pt x="5849" y="2008"/>
                    <a:pt x="5848" y="2008"/>
                  </a:cubicBezTo>
                  <a:cubicBezTo>
                    <a:pt x="5838" y="2008"/>
                    <a:pt x="5777" y="2097"/>
                    <a:pt x="5650" y="2170"/>
                  </a:cubicBezTo>
                  <a:cubicBezTo>
                    <a:pt x="5531" y="2269"/>
                    <a:pt x="5292" y="2349"/>
                    <a:pt x="4994" y="2349"/>
                  </a:cubicBezTo>
                  <a:cubicBezTo>
                    <a:pt x="4735" y="2349"/>
                    <a:pt x="4377" y="2249"/>
                    <a:pt x="3999" y="2110"/>
                  </a:cubicBezTo>
                  <a:cubicBezTo>
                    <a:pt x="3641" y="1991"/>
                    <a:pt x="3243" y="1851"/>
                    <a:pt x="2806" y="1672"/>
                  </a:cubicBezTo>
                  <a:cubicBezTo>
                    <a:pt x="1990" y="1294"/>
                    <a:pt x="1294" y="877"/>
                    <a:pt x="797" y="558"/>
                  </a:cubicBezTo>
                  <a:cubicBezTo>
                    <a:pt x="319" y="233"/>
                    <a:pt x="43" y="0"/>
                    <a:pt x="4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1925813" y="1032838"/>
              <a:ext cx="119444" cy="160186"/>
            </a:xfrm>
            <a:custGeom>
              <a:avLst/>
              <a:gdLst/>
              <a:ahLst/>
              <a:cxnLst/>
              <a:rect l="l" t="t" r="r" b="b"/>
              <a:pathLst>
                <a:path w="3005" h="4030" extrusionOk="0">
                  <a:moveTo>
                    <a:pt x="1621" y="1"/>
                  </a:moveTo>
                  <a:cubicBezTo>
                    <a:pt x="1394" y="1"/>
                    <a:pt x="1175" y="69"/>
                    <a:pt x="995" y="150"/>
                  </a:cubicBezTo>
                  <a:cubicBezTo>
                    <a:pt x="538" y="349"/>
                    <a:pt x="279" y="747"/>
                    <a:pt x="140" y="1105"/>
                  </a:cubicBezTo>
                  <a:cubicBezTo>
                    <a:pt x="21" y="1443"/>
                    <a:pt x="1" y="1742"/>
                    <a:pt x="1" y="1941"/>
                  </a:cubicBezTo>
                  <a:cubicBezTo>
                    <a:pt x="1" y="2159"/>
                    <a:pt x="21" y="2259"/>
                    <a:pt x="21" y="2259"/>
                  </a:cubicBezTo>
                  <a:cubicBezTo>
                    <a:pt x="41" y="2259"/>
                    <a:pt x="41" y="2159"/>
                    <a:pt x="60" y="1961"/>
                  </a:cubicBezTo>
                  <a:cubicBezTo>
                    <a:pt x="80" y="1762"/>
                    <a:pt x="100" y="1463"/>
                    <a:pt x="259" y="1145"/>
                  </a:cubicBezTo>
                  <a:cubicBezTo>
                    <a:pt x="379" y="827"/>
                    <a:pt x="637" y="469"/>
                    <a:pt x="1075" y="270"/>
                  </a:cubicBezTo>
                  <a:cubicBezTo>
                    <a:pt x="1241" y="187"/>
                    <a:pt x="1434" y="145"/>
                    <a:pt x="1644" y="145"/>
                  </a:cubicBezTo>
                  <a:cubicBezTo>
                    <a:pt x="1686" y="145"/>
                    <a:pt x="1728" y="147"/>
                    <a:pt x="1771" y="150"/>
                  </a:cubicBezTo>
                  <a:cubicBezTo>
                    <a:pt x="2010" y="190"/>
                    <a:pt x="2249" y="329"/>
                    <a:pt x="2428" y="508"/>
                  </a:cubicBezTo>
                  <a:cubicBezTo>
                    <a:pt x="2627" y="667"/>
                    <a:pt x="2766" y="906"/>
                    <a:pt x="2825" y="1145"/>
                  </a:cubicBezTo>
                  <a:cubicBezTo>
                    <a:pt x="2885" y="1404"/>
                    <a:pt x="2905" y="1642"/>
                    <a:pt x="2885" y="1861"/>
                  </a:cubicBezTo>
                  <a:cubicBezTo>
                    <a:pt x="2845" y="2338"/>
                    <a:pt x="2666" y="2716"/>
                    <a:pt x="2487" y="3035"/>
                  </a:cubicBezTo>
                  <a:cubicBezTo>
                    <a:pt x="2308" y="3353"/>
                    <a:pt x="2169" y="3592"/>
                    <a:pt x="2050" y="3751"/>
                  </a:cubicBezTo>
                  <a:cubicBezTo>
                    <a:pt x="1910" y="3930"/>
                    <a:pt x="1871" y="4029"/>
                    <a:pt x="1871" y="4029"/>
                  </a:cubicBezTo>
                  <a:cubicBezTo>
                    <a:pt x="1871" y="4029"/>
                    <a:pt x="1930" y="3930"/>
                    <a:pt x="2070" y="3791"/>
                  </a:cubicBezTo>
                  <a:cubicBezTo>
                    <a:pt x="2189" y="3632"/>
                    <a:pt x="2368" y="3413"/>
                    <a:pt x="2567" y="3094"/>
                  </a:cubicBezTo>
                  <a:cubicBezTo>
                    <a:pt x="2746" y="2756"/>
                    <a:pt x="2925" y="2358"/>
                    <a:pt x="2985" y="1861"/>
                  </a:cubicBezTo>
                  <a:cubicBezTo>
                    <a:pt x="3005" y="1622"/>
                    <a:pt x="3005" y="1344"/>
                    <a:pt x="2925" y="1105"/>
                  </a:cubicBezTo>
                  <a:cubicBezTo>
                    <a:pt x="2865" y="827"/>
                    <a:pt x="2706" y="568"/>
                    <a:pt x="2507" y="369"/>
                  </a:cubicBezTo>
                  <a:cubicBezTo>
                    <a:pt x="2308" y="170"/>
                    <a:pt x="2030" y="31"/>
                    <a:pt x="1771" y="11"/>
                  </a:cubicBezTo>
                  <a:cubicBezTo>
                    <a:pt x="1721" y="4"/>
                    <a:pt x="1671" y="1"/>
                    <a:pt x="1621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2330657" y="832105"/>
              <a:ext cx="631045" cy="1029841"/>
            </a:xfrm>
            <a:custGeom>
              <a:avLst/>
              <a:gdLst/>
              <a:ahLst/>
              <a:cxnLst/>
              <a:rect l="l" t="t" r="r" b="b"/>
              <a:pathLst>
                <a:path w="15876" h="25909" extrusionOk="0">
                  <a:moveTo>
                    <a:pt x="13277" y="1"/>
                  </a:moveTo>
                  <a:cubicBezTo>
                    <a:pt x="13256" y="1"/>
                    <a:pt x="13233" y="3"/>
                    <a:pt x="13210" y="8"/>
                  </a:cubicBezTo>
                  <a:cubicBezTo>
                    <a:pt x="13011" y="28"/>
                    <a:pt x="12195" y="1341"/>
                    <a:pt x="11936" y="1779"/>
                  </a:cubicBezTo>
                  <a:cubicBezTo>
                    <a:pt x="11758" y="2090"/>
                    <a:pt x="11348" y="2845"/>
                    <a:pt x="11085" y="2845"/>
                  </a:cubicBezTo>
                  <a:cubicBezTo>
                    <a:pt x="10995" y="2845"/>
                    <a:pt x="10923" y="2757"/>
                    <a:pt x="10882" y="2535"/>
                  </a:cubicBezTo>
                  <a:cubicBezTo>
                    <a:pt x="10723" y="1679"/>
                    <a:pt x="10285" y="1082"/>
                    <a:pt x="10027" y="1003"/>
                  </a:cubicBezTo>
                  <a:cubicBezTo>
                    <a:pt x="10002" y="994"/>
                    <a:pt x="9978" y="990"/>
                    <a:pt x="9954" y="990"/>
                  </a:cubicBezTo>
                  <a:cubicBezTo>
                    <a:pt x="9767" y="990"/>
                    <a:pt x="9625" y="1246"/>
                    <a:pt x="9748" y="1441"/>
                  </a:cubicBezTo>
                  <a:cubicBezTo>
                    <a:pt x="9887" y="1620"/>
                    <a:pt x="10007" y="1998"/>
                    <a:pt x="10086" y="2256"/>
                  </a:cubicBezTo>
                  <a:cubicBezTo>
                    <a:pt x="10146" y="2495"/>
                    <a:pt x="10186" y="2734"/>
                    <a:pt x="10146" y="2952"/>
                  </a:cubicBezTo>
                  <a:cubicBezTo>
                    <a:pt x="10126" y="3231"/>
                    <a:pt x="10106" y="3450"/>
                    <a:pt x="10086" y="3649"/>
                  </a:cubicBezTo>
                  <a:lnTo>
                    <a:pt x="9589" y="4683"/>
                  </a:lnTo>
                  <a:cubicBezTo>
                    <a:pt x="9589" y="4683"/>
                    <a:pt x="6068" y="12680"/>
                    <a:pt x="5471" y="13834"/>
                  </a:cubicBezTo>
                  <a:cubicBezTo>
                    <a:pt x="4855" y="14968"/>
                    <a:pt x="1" y="20020"/>
                    <a:pt x="1" y="20020"/>
                  </a:cubicBezTo>
                  <a:lnTo>
                    <a:pt x="1035" y="25909"/>
                  </a:lnTo>
                  <a:lnTo>
                    <a:pt x="8913" y="17375"/>
                  </a:lnTo>
                  <a:lnTo>
                    <a:pt x="13090" y="5638"/>
                  </a:lnTo>
                  <a:lnTo>
                    <a:pt x="13190" y="5340"/>
                  </a:lnTo>
                  <a:cubicBezTo>
                    <a:pt x="13190" y="5340"/>
                    <a:pt x="14682" y="3748"/>
                    <a:pt x="15060" y="3251"/>
                  </a:cubicBezTo>
                  <a:cubicBezTo>
                    <a:pt x="15875" y="2216"/>
                    <a:pt x="15796" y="2177"/>
                    <a:pt x="15656" y="2097"/>
                  </a:cubicBezTo>
                  <a:cubicBezTo>
                    <a:pt x="15640" y="2089"/>
                    <a:pt x="15622" y="2085"/>
                    <a:pt x="15603" y="2085"/>
                  </a:cubicBezTo>
                  <a:cubicBezTo>
                    <a:pt x="15244" y="2085"/>
                    <a:pt x="14473" y="3417"/>
                    <a:pt x="14259" y="3417"/>
                  </a:cubicBezTo>
                  <a:cubicBezTo>
                    <a:pt x="14226" y="3417"/>
                    <a:pt x="14207" y="3385"/>
                    <a:pt x="14204" y="3310"/>
                  </a:cubicBezTo>
                  <a:cubicBezTo>
                    <a:pt x="14184" y="2753"/>
                    <a:pt x="15776" y="1043"/>
                    <a:pt x="15398" y="884"/>
                  </a:cubicBezTo>
                  <a:cubicBezTo>
                    <a:pt x="15370" y="871"/>
                    <a:pt x="15340" y="865"/>
                    <a:pt x="15309" y="865"/>
                  </a:cubicBezTo>
                  <a:cubicBezTo>
                    <a:pt x="14767" y="865"/>
                    <a:pt x="13801" y="2742"/>
                    <a:pt x="13707" y="2893"/>
                  </a:cubicBezTo>
                  <a:cubicBezTo>
                    <a:pt x="13675" y="2950"/>
                    <a:pt x="13629" y="2972"/>
                    <a:pt x="13585" y="2972"/>
                  </a:cubicBezTo>
                  <a:cubicBezTo>
                    <a:pt x="13490" y="2972"/>
                    <a:pt x="13400" y="2868"/>
                    <a:pt x="13468" y="2773"/>
                  </a:cubicBezTo>
                  <a:cubicBezTo>
                    <a:pt x="13607" y="2535"/>
                    <a:pt x="15099" y="287"/>
                    <a:pt x="14582" y="48"/>
                  </a:cubicBezTo>
                  <a:cubicBezTo>
                    <a:pt x="14553" y="36"/>
                    <a:pt x="14525" y="30"/>
                    <a:pt x="14498" y="30"/>
                  </a:cubicBezTo>
                  <a:cubicBezTo>
                    <a:pt x="14265" y="30"/>
                    <a:pt x="14105" y="446"/>
                    <a:pt x="14105" y="446"/>
                  </a:cubicBezTo>
                  <a:cubicBezTo>
                    <a:pt x="14105" y="446"/>
                    <a:pt x="12953" y="2579"/>
                    <a:pt x="12655" y="2579"/>
                  </a:cubicBezTo>
                  <a:cubicBezTo>
                    <a:pt x="12647" y="2579"/>
                    <a:pt x="12639" y="2578"/>
                    <a:pt x="12633" y="2574"/>
                  </a:cubicBezTo>
                  <a:cubicBezTo>
                    <a:pt x="12414" y="2435"/>
                    <a:pt x="13090" y="1122"/>
                    <a:pt x="13329" y="685"/>
                  </a:cubicBezTo>
                  <a:cubicBezTo>
                    <a:pt x="13565" y="284"/>
                    <a:pt x="13502" y="1"/>
                    <a:pt x="13277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570019" y="2488964"/>
              <a:ext cx="1064302" cy="1915116"/>
            </a:xfrm>
            <a:custGeom>
              <a:avLst/>
              <a:gdLst/>
              <a:ahLst/>
              <a:cxnLst/>
              <a:rect l="l" t="t" r="r" b="b"/>
              <a:pathLst>
                <a:path w="26776" h="48181" extrusionOk="0">
                  <a:moveTo>
                    <a:pt x="5650" y="1"/>
                  </a:moveTo>
                  <a:cubicBezTo>
                    <a:pt x="5650" y="1"/>
                    <a:pt x="3163" y="5610"/>
                    <a:pt x="2626" y="11180"/>
                  </a:cubicBezTo>
                  <a:lnTo>
                    <a:pt x="0" y="46927"/>
                  </a:lnTo>
                  <a:lnTo>
                    <a:pt x="8773" y="47843"/>
                  </a:lnTo>
                  <a:lnTo>
                    <a:pt x="11359" y="10822"/>
                  </a:lnTo>
                  <a:cubicBezTo>
                    <a:pt x="11359" y="10822"/>
                    <a:pt x="19415" y="48181"/>
                    <a:pt x="19714" y="48181"/>
                  </a:cubicBezTo>
                  <a:cubicBezTo>
                    <a:pt x="20012" y="48181"/>
                    <a:pt x="26776" y="45674"/>
                    <a:pt x="26776" y="45674"/>
                  </a:cubicBezTo>
                  <a:lnTo>
                    <a:pt x="18838" y="199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1853867" y="2876954"/>
              <a:ext cx="314728" cy="77907"/>
            </a:xfrm>
            <a:custGeom>
              <a:avLst/>
              <a:gdLst/>
              <a:ahLst/>
              <a:cxnLst/>
              <a:rect l="l" t="t" r="r" b="b"/>
              <a:pathLst>
                <a:path w="7918" h="1960" extrusionOk="0">
                  <a:moveTo>
                    <a:pt x="44" y="1"/>
                  </a:moveTo>
                  <a:cubicBezTo>
                    <a:pt x="28" y="1"/>
                    <a:pt x="20" y="3"/>
                    <a:pt x="20" y="7"/>
                  </a:cubicBezTo>
                  <a:cubicBezTo>
                    <a:pt x="1" y="67"/>
                    <a:pt x="1751" y="524"/>
                    <a:pt x="3939" y="1061"/>
                  </a:cubicBezTo>
                  <a:cubicBezTo>
                    <a:pt x="6026" y="1573"/>
                    <a:pt x="7752" y="1959"/>
                    <a:pt x="7906" y="1959"/>
                  </a:cubicBezTo>
                  <a:cubicBezTo>
                    <a:pt x="7914" y="1959"/>
                    <a:pt x="7918" y="1958"/>
                    <a:pt x="7918" y="1956"/>
                  </a:cubicBezTo>
                  <a:cubicBezTo>
                    <a:pt x="7918" y="1897"/>
                    <a:pt x="6167" y="1419"/>
                    <a:pt x="3999" y="902"/>
                  </a:cubicBezTo>
                  <a:cubicBezTo>
                    <a:pt x="1957" y="382"/>
                    <a:pt x="261" y="1"/>
                    <a:pt x="4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1585800" y="4023514"/>
              <a:ext cx="352687" cy="61014"/>
            </a:xfrm>
            <a:custGeom>
              <a:avLst/>
              <a:gdLst/>
              <a:ahLst/>
              <a:cxnLst/>
              <a:rect l="l" t="t" r="r" b="b"/>
              <a:pathLst>
                <a:path w="8873" h="1535" extrusionOk="0">
                  <a:moveTo>
                    <a:pt x="2061" y="0"/>
                  </a:moveTo>
                  <a:cubicBezTo>
                    <a:pt x="1767" y="0"/>
                    <a:pt x="1491" y="19"/>
                    <a:pt x="1234" y="66"/>
                  </a:cubicBezTo>
                  <a:cubicBezTo>
                    <a:pt x="816" y="126"/>
                    <a:pt x="498" y="265"/>
                    <a:pt x="299" y="364"/>
                  </a:cubicBezTo>
                  <a:cubicBezTo>
                    <a:pt x="200" y="404"/>
                    <a:pt x="120" y="464"/>
                    <a:pt x="80" y="484"/>
                  </a:cubicBezTo>
                  <a:cubicBezTo>
                    <a:pt x="21" y="504"/>
                    <a:pt x="1" y="524"/>
                    <a:pt x="1" y="524"/>
                  </a:cubicBezTo>
                  <a:cubicBezTo>
                    <a:pt x="2" y="526"/>
                    <a:pt x="5" y="527"/>
                    <a:pt x="9" y="527"/>
                  </a:cubicBezTo>
                  <a:cubicBezTo>
                    <a:pt x="74" y="527"/>
                    <a:pt x="490" y="256"/>
                    <a:pt x="1274" y="126"/>
                  </a:cubicBezTo>
                  <a:cubicBezTo>
                    <a:pt x="1483" y="96"/>
                    <a:pt x="1707" y="81"/>
                    <a:pt x="1945" y="81"/>
                  </a:cubicBezTo>
                  <a:cubicBezTo>
                    <a:pt x="2184" y="81"/>
                    <a:pt x="2438" y="96"/>
                    <a:pt x="2706" y="126"/>
                  </a:cubicBezTo>
                  <a:cubicBezTo>
                    <a:pt x="3263" y="205"/>
                    <a:pt x="3820" y="364"/>
                    <a:pt x="4417" y="563"/>
                  </a:cubicBezTo>
                  <a:cubicBezTo>
                    <a:pt x="5014" y="762"/>
                    <a:pt x="5591" y="961"/>
                    <a:pt x="6108" y="1120"/>
                  </a:cubicBezTo>
                  <a:cubicBezTo>
                    <a:pt x="6645" y="1299"/>
                    <a:pt x="7103" y="1419"/>
                    <a:pt x="7540" y="1478"/>
                  </a:cubicBezTo>
                  <a:cubicBezTo>
                    <a:pt x="7822" y="1507"/>
                    <a:pt x="8073" y="1535"/>
                    <a:pt x="8274" y="1535"/>
                  </a:cubicBezTo>
                  <a:cubicBezTo>
                    <a:pt x="8357" y="1535"/>
                    <a:pt x="8431" y="1530"/>
                    <a:pt x="8495" y="1518"/>
                  </a:cubicBezTo>
                  <a:cubicBezTo>
                    <a:pt x="8634" y="1518"/>
                    <a:pt x="8734" y="1498"/>
                    <a:pt x="8774" y="1498"/>
                  </a:cubicBezTo>
                  <a:cubicBezTo>
                    <a:pt x="8853" y="1478"/>
                    <a:pt x="8873" y="1478"/>
                    <a:pt x="8873" y="1478"/>
                  </a:cubicBezTo>
                  <a:cubicBezTo>
                    <a:pt x="8873" y="1475"/>
                    <a:pt x="8855" y="1474"/>
                    <a:pt x="8821" y="1474"/>
                  </a:cubicBezTo>
                  <a:cubicBezTo>
                    <a:pt x="8784" y="1474"/>
                    <a:pt x="8728" y="1475"/>
                    <a:pt x="8654" y="1475"/>
                  </a:cubicBezTo>
                  <a:cubicBezTo>
                    <a:pt x="8428" y="1475"/>
                    <a:pt x="8040" y="1464"/>
                    <a:pt x="7540" y="1379"/>
                  </a:cubicBezTo>
                  <a:cubicBezTo>
                    <a:pt x="7142" y="1299"/>
                    <a:pt x="6665" y="1180"/>
                    <a:pt x="6148" y="1001"/>
                  </a:cubicBezTo>
                  <a:cubicBezTo>
                    <a:pt x="5611" y="822"/>
                    <a:pt x="5054" y="623"/>
                    <a:pt x="4457" y="424"/>
                  </a:cubicBezTo>
                  <a:cubicBezTo>
                    <a:pt x="3860" y="225"/>
                    <a:pt x="3263" y="106"/>
                    <a:pt x="2706" y="26"/>
                  </a:cubicBezTo>
                  <a:cubicBezTo>
                    <a:pt x="2484" y="10"/>
                    <a:pt x="2268" y="0"/>
                    <a:pt x="2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1582660" y="3957809"/>
              <a:ext cx="356622" cy="37681"/>
            </a:xfrm>
            <a:custGeom>
              <a:avLst/>
              <a:gdLst/>
              <a:ahLst/>
              <a:cxnLst/>
              <a:rect l="l" t="t" r="r" b="b"/>
              <a:pathLst>
                <a:path w="8972" h="948" extrusionOk="0">
                  <a:moveTo>
                    <a:pt x="7954" y="0"/>
                  </a:moveTo>
                  <a:cubicBezTo>
                    <a:pt x="7856" y="0"/>
                    <a:pt x="7751" y="3"/>
                    <a:pt x="7639" y="8"/>
                  </a:cubicBezTo>
                  <a:cubicBezTo>
                    <a:pt x="6824" y="68"/>
                    <a:pt x="5670" y="307"/>
                    <a:pt x="4456" y="565"/>
                  </a:cubicBezTo>
                  <a:cubicBezTo>
                    <a:pt x="3688" y="742"/>
                    <a:pt x="2935" y="822"/>
                    <a:pt x="2284" y="822"/>
                  </a:cubicBezTo>
                  <a:cubicBezTo>
                    <a:pt x="1907" y="822"/>
                    <a:pt x="1565" y="795"/>
                    <a:pt x="1273" y="744"/>
                  </a:cubicBezTo>
                  <a:cubicBezTo>
                    <a:pt x="488" y="610"/>
                    <a:pt x="34" y="365"/>
                    <a:pt x="2" y="365"/>
                  </a:cubicBezTo>
                  <a:cubicBezTo>
                    <a:pt x="1" y="365"/>
                    <a:pt x="0" y="366"/>
                    <a:pt x="0" y="366"/>
                  </a:cubicBezTo>
                  <a:cubicBezTo>
                    <a:pt x="0" y="366"/>
                    <a:pt x="20" y="386"/>
                    <a:pt x="80" y="406"/>
                  </a:cubicBezTo>
                  <a:cubicBezTo>
                    <a:pt x="159" y="446"/>
                    <a:pt x="219" y="486"/>
                    <a:pt x="319" y="545"/>
                  </a:cubicBezTo>
                  <a:cubicBezTo>
                    <a:pt x="557" y="645"/>
                    <a:pt x="876" y="764"/>
                    <a:pt x="1273" y="844"/>
                  </a:cubicBezTo>
                  <a:cubicBezTo>
                    <a:pt x="1635" y="895"/>
                    <a:pt x="2057" y="947"/>
                    <a:pt x="2525" y="947"/>
                  </a:cubicBezTo>
                  <a:cubicBezTo>
                    <a:pt x="2597" y="947"/>
                    <a:pt x="2671" y="946"/>
                    <a:pt x="2746" y="943"/>
                  </a:cubicBezTo>
                  <a:cubicBezTo>
                    <a:pt x="3283" y="903"/>
                    <a:pt x="3879" y="844"/>
                    <a:pt x="4496" y="724"/>
                  </a:cubicBezTo>
                  <a:cubicBezTo>
                    <a:pt x="5729" y="466"/>
                    <a:pt x="6843" y="187"/>
                    <a:pt x="7659" y="147"/>
                  </a:cubicBezTo>
                  <a:cubicBezTo>
                    <a:pt x="8057" y="128"/>
                    <a:pt x="8415" y="128"/>
                    <a:pt x="8634" y="128"/>
                  </a:cubicBezTo>
                  <a:lnTo>
                    <a:pt x="8972" y="128"/>
                  </a:lnTo>
                  <a:lnTo>
                    <a:pt x="8614" y="48"/>
                  </a:lnTo>
                  <a:cubicBezTo>
                    <a:pt x="8439" y="19"/>
                    <a:pt x="8222" y="0"/>
                    <a:pt x="7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2222341" y="3824491"/>
              <a:ext cx="339252" cy="62604"/>
            </a:xfrm>
            <a:custGeom>
              <a:avLst/>
              <a:gdLst/>
              <a:ahLst/>
              <a:cxnLst/>
              <a:rect l="l" t="t" r="r" b="b"/>
              <a:pathLst>
                <a:path w="8535" h="1575" extrusionOk="0">
                  <a:moveTo>
                    <a:pt x="8534" y="0"/>
                  </a:moveTo>
                  <a:cubicBezTo>
                    <a:pt x="8534" y="0"/>
                    <a:pt x="8495" y="20"/>
                    <a:pt x="8475" y="60"/>
                  </a:cubicBezTo>
                  <a:cubicBezTo>
                    <a:pt x="8474" y="63"/>
                    <a:pt x="8473" y="65"/>
                    <a:pt x="8472" y="68"/>
                  </a:cubicBezTo>
                  <a:lnTo>
                    <a:pt x="8472" y="68"/>
                  </a:lnTo>
                  <a:cubicBezTo>
                    <a:pt x="8514" y="25"/>
                    <a:pt x="8534" y="0"/>
                    <a:pt x="8534" y="0"/>
                  </a:cubicBezTo>
                  <a:close/>
                  <a:moveTo>
                    <a:pt x="8472" y="68"/>
                  </a:moveTo>
                  <a:cubicBezTo>
                    <a:pt x="8430" y="110"/>
                    <a:pt x="8365" y="170"/>
                    <a:pt x="8276" y="239"/>
                  </a:cubicBezTo>
                  <a:cubicBezTo>
                    <a:pt x="8097" y="378"/>
                    <a:pt x="7838" y="557"/>
                    <a:pt x="7440" y="697"/>
                  </a:cubicBezTo>
                  <a:cubicBezTo>
                    <a:pt x="7142" y="786"/>
                    <a:pt x="6788" y="831"/>
                    <a:pt x="6403" y="831"/>
                  </a:cubicBezTo>
                  <a:cubicBezTo>
                    <a:pt x="6274" y="831"/>
                    <a:pt x="6142" y="826"/>
                    <a:pt x="6008" y="816"/>
                  </a:cubicBezTo>
                  <a:cubicBezTo>
                    <a:pt x="5471" y="756"/>
                    <a:pt x="4894" y="637"/>
                    <a:pt x="4277" y="537"/>
                  </a:cubicBezTo>
                  <a:cubicBezTo>
                    <a:pt x="3916" y="468"/>
                    <a:pt x="3562" y="439"/>
                    <a:pt x="3218" y="439"/>
                  </a:cubicBezTo>
                  <a:cubicBezTo>
                    <a:pt x="2975" y="439"/>
                    <a:pt x="2738" y="453"/>
                    <a:pt x="2507" y="478"/>
                  </a:cubicBezTo>
                  <a:cubicBezTo>
                    <a:pt x="1970" y="557"/>
                    <a:pt x="1492" y="716"/>
                    <a:pt x="1114" y="876"/>
                  </a:cubicBezTo>
                  <a:cubicBezTo>
                    <a:pt x="737" y="1035"/>
                    <a:pt x="478" y="1234"/>
                    <a:pt x="279" y="1353"/>
                  </a:cubicBezTo>
                  <a:cubicBezTo>
                    <a:pt x="199" y="1413"/>
                    <a:pt x="120" y="1453"/>
                    <a:pt x="80" y="1512"/>
                  </a:cubicBezTo>
                  <a:lnTo>
                    <a:pt x="0" y="1572"/>
                  </a:lnTo>
                  <a:cubicBezTo>
                    <a:pt x="2" y="1574"/>
                    <a:pt x="4" y="1575"/>
                    <a:pt x="7" y="1575"/>
                  </a:cubicBezTo>
                  <a:cubicBezTo>
                    <a:pt x="62" y="1575"/>
                    <a:pt x="457" y="1238"/>
                    <a:pt x="1174" y="955"/>
                  </a:cubicBezTo>
                  <a:cubicBezTo>
                    <a:pt x="1532" y="776"/>
                    <a:pt x="2010" y="657"/>
                    <a:pt x="2527" y="577"/>
                  </a:cubicBezTo>
                  <a:cubicBezTo>
                    <a:pt x="2728" y="555"/>
                    <a:pt x="2938" y="544"/>
                    <a:pt x="3154" y="544"/>
                  </a:cubicBezTo>
                  <a:cubicBezTo>
                    <a:pt x="3514" y="544"/>
                    <a:pt x="3892" y="575"/>
                    <a:pt x="4277" y="637"/>
                  </a:cubicBezTo>
                  <a:cubicBezTo>
                    <a:pt x="4874" y="736"/>
                    <a:pt x="5471" y="856"/>
                    <a:pt x="6008" y="915"/>
                  </a:cubicBezTo>
                  <a:cubicBezTo>
                    <a:pt x="6107" y="922"/>
                    <a:pt x="6204" y="926"/>
                    <a:pt x="6298" y="926"/>
                  </a:cubicBezTo>
                  <a:cubicBezTo>
                    <a:pt x="6738" y="926"/>
                    <a:pt x="7133" y="855"/>
                    <a:pt x="7460" y="756"/>
                  </a:cubicBezTo>
                  <a:cubicBezTo>
                    <a:pt x="7858" y="637"/>
                    <a:pt x="8137" y="438"/>
                    <a:pt x="8296" y="259"/>
                  </a:cubicBezTo>
                  <a:cubicBezTo>
                    <a:pt x="8372" y="202"/>
                    <a:pt x="8448" y="127"/>
                    <a:pt x="847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2282441" y="4086199"/>
              <a:ext cx="331342" cy="92137"/>
            </a:xfrm>
            <a:custGeom>
              <a:avLst/>
              <a:gdLst/>
              <a:ahLst/>
              <a:cxnLst/>
              <a:rect l="l" t="t" r="r" b="b"/>
              <a:pathLst>
                <a:path w="8336" h="2318" extrusionOk="0">
                  <a:moveTo>
                    <a:pt x="8335" y="0"/>
                  </a:moveTo>
                  <a:cubicBezTo>
                    <a:pt x="8318" y="0"/>
                    <a:pt x="7962" y="390"/>
                    <a:pt x="7321" y="836"/>
                  </a:cubicBezTo>
                  <a:cubicBezTo>
                    <a:pt x="6664" y="1314"/>
                    <a:pt x="5630" y="1831"/>
                    <a:pt x="4397" y="2070"/>
                  </a:cubicBezTo>
                  <a:cubicBezTo>
                    <a:pt x="3951" y="2150"/>
                    <a:pt x="3516" y="2185"/>
                    <a:pt x="3105" y="2185"/>
                  </a:cubicBezTo>
                  <a:cubicBezTo>
                    <a:pt x="2396" y="2185"/>
                    <a:pt x="1757" y="2082"/>
                    <a:pt x="1254" y="1930"/>
                  </a:cubicBezTo>
                  <a:cubicBezTo>
                    <a:pt x="856" y="1831"/>
                    <a:pt x="557" y="1712"/>
                    <a:pt x="319" y="1632"/>
                  </a:cubicBezTo>
                  <a:cubicBezTo>
                    <a:pt x="120" y="1572"/>
                    <a:pt x="0" y="1513"/>
                    <a:pt x="0" y="1513"/>
                  </a:cubicBezTo>
                  <a:lnTo>
                    <a:pt x="0" y="1513"/>
                  </a:lnTo>
                  <a:cubicBezTo>
                    <a:pt x="0" y="1513"/>
                    <a:pt x="120" y="1592"/>
                    <a:pt x="319" y="1692"/>
                  </a:cubicBezTo>
                  <a:cubicBezTo>
                    <a:pt x="557" y="1791"/>
                    <a:pt x="856" y="1911"/>
                    <a:pt x="1254" y="2030"/>
                  </a:cubicBezTo>
                  <a:cubicBezTo>
                    <a:pt x="1775" y="2199"/>
                    <a:pt x="2449" y="2317"/>
                    <a:pt x="3204" y="2317"/>
                  </a:cubicBezTo>
                  <a:cubicBezTo>
                    <a:pt x="3603" y="2317"/>
                    <a:pt x="4024" y="2285"/>
                    <a:pt x="4456" y="2209"/>
                  </a:cubicBezTo>
                  <a:cubicBezTo>
                    <a:pt x="5690" y="1990"/>
                    <a:pt x="6744" y="1413"/>
                    <a:pt x="7381" y="916"/>
                  </a:cubicBezTo>
                  <a:cubicBezTo>
                    <a:pt x="7719" y="677"/>
                    <a:pt x="7957" y="438"/>
                    <a:pt x="8117" y="279"/>
                  </a:cubicBezTo>
                  <a:cubicBezTo>
                    <a:pt x="8256" y="100"/>
                    <a:pt x="8335" y="1"/>
                    <a:pt x="8335" y="1"/>
                  </a:cubicBezTo>
                  <a:cubicBezTo>
                    <a:pt x="8335" y="0"/>
                    <a:pt x="8335" y="0"/>
                    <a:pt x="8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2204136" y="3714585"/>
              <a:ext cx="323472" cy="110461"/>
            </a:xfrm>
            <a:custGeom>
              <a:avLst/>
              <a:gdLst/>
              <a:ahLst/>
              <a:cxnLst/>
              <a:rect l="l" t="t" r="r" b="b"/>
              <a:pathLst>
                <a:path w="8138" h="2779" extrusionOk="0">
                  <a:moveTo>
                    <a:pt x="7739" y="0"/>
                  </a:moveTo>
                  <a:cubicBezTo>
                    <a:pt x="7520" y="0"/>
                    <a:pt x="7162" y="20"/>
                    <a:pt x="6804" y="179"/>
                  </a:cubicBezTo>
                  <a:cubicBezTo>
                    <a:pt x="6426" y="319"/>
                    <a:pt x="6009" y="577"/>
                    <a:pt x="5571" y="895"/>
                  </a:cubicBezTo>
                  <a:cubicBezTo>
                    <a:pt x="5153" y="1214"/>
                    <a:pt x="4735" y="1612"/>
                    <a:pt x="4238" y="1970"/>
                  </a:cubicBezTo>
                  <a:cubicBezTo>
                    <a:pt x="3761" y="2308"/>
                    <a:pt x="3224" y="2527"/>
                    <a:pt x="2686" y="2606"/>
                  </a:cubicBezTo>
                  <a:cubicBezTo>
                    <a:pt x="2428" y="2646"/>
                    <a:pt x="2179" y="2661"/>
                    <a:pt x="1945" y="2661"/>
                  </a:cubicBezTo>
                  <a:cubicBezTo>
                    <a:pt x="1712" y="2661"/>
                    <a:pt x="1493" y="2646"/>
                    <a:pt x="1294" y="2626"/>
                  </a:cubicBezTo>
                  <a:cubicBezTo>
                    <a:pt x="896" y="2586"/>
                    <a:pt x="578" y="2527"/>
                    <a:pt x="359" y="2507"/>
                  </a:cubicBezTo>
                  <a:cubicBezTo>
                    <a:pt x="140" y="2467"/>
                    <a:pt x="1" y="2467"/>
                    <a:pt x="1" y="2467"/>
                  </a:cubicBezTo>
                  <a:lnTo>
                    <a:pt x="1" y="2467"/>
                  </a:lnTo>
                  <a:cubicBezTo>
                    <a:pt x="1" y="2487"/>
                    <a:pt x="140" y="2507"/>
                    <a:pt x="359" y="2547"/>
                  </a:cubicBezTo>
                  <a:cubicBezTo>
                    <a:pt x="578" y="2606"/>
                    <a:pt x="896" y="2686"/>
                    <a:pt x="1294" y="2726"/>
                  </a:cubicBezTo>
                  <a:cubicBezTo>
                    <a:pt x="1507" y="2758"/>
                    <a:pt x="1743" y="2778"/>
                    <a:pt x="2001" y="2778"/>
                  </a:cubicBezTo>
                  <a:cubicBezTo>
                    <a:pt x="2226" y="2778"/>
                    <a:pt x="2467" y="2763"/>
                    <a:pt x="2726" y="2726"/>
                  </a:cubicBezTo>
                  <a:cubicBezTo>
                    <a:pt x="3263" y="2646"/>
                    <a:pt x="3840" y="2427"/>
                    <a:pt x="4338" y="2049"/>
                  </a:cubicBezTo>
                  <a:cubicBezTo>
                    <a:pt x="4835" y="1691"/>
                    <a:pt x="5253" y="1293"/>
                    <a:pt x="5670" y="975"/>
                  </a:cubicBezTo>
                  <a:cubicBezTo>
                    <a:pt x="6108" y="617"/>
                    <a:pt x="6506" y="378"/>
                    <a:pt x="6864" y="219"/>
                  </a:cubicBezTo>
                  <a:cubicBezTo>
                    <a:pt x="7242" y="80"/>
                    <a:pt x="7560" y="20"/>
                    <a:pt x="7799" y="20"/>
                  </a:cubicBezTo>
                  <a:cubicBezTo>
                    <a:pt x="7945" y="20"/>
                    <a:pt x="8046" y="29"/>
                    <a:pt x="8098" y="29"/>
                  </a:cubicBezTo>
                  <a:cubicBezTo>
                    <a:pt x="8124" y="29"/>
                    <a:pt x="8137" y="27"/>
                    <a:pt x="8137" y="20"/>
                  </a:cubicBezTo>
                  <a:cubicBezTo>
                    <a:pt x="8137" y="10"/>
                    <a:pt x="8132" y="5"/>
                    <a:pt x="8112" y="5"/>
                  </a:cubicBezTo>
                  <a:cubicBezTo>
                    <a:pt x="8092" y="5"/>
                    <a:pt x="8057" y="10"/>
                    <a:pt x="7998" y="20"/>
                  </a:cubicBezTo>
                  <a:cubicBezTo>
                    <a:pt x="7938" y="20"/>
                    <a:pt x="7859" y="0"/>
                    <a:pt x="7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1607145" y="3628409"/>
              <a:ext cx="362187" cy="48573"/>
            </a:xfrm>
            <a:custGeom>
              <a:avLst/>
              <a:gdLst/>
              <a:ahLst/>
              <a:cxnLst/>
              <a:rect l="l" t="t" r="r" b="b"/>
              <a:pathLst>
                <a:path w="9112" h="1222" extrusionOk="0">
                  <a:moveTo>
                    <a:pt x="1739" y="1"/>
                  </a:moveTo>
                  <a:cubicBezTo>
                    <a:pt x="1588" y="1"/>
                    <a:pt x="1446" y="7"/>
                    <a:pt x="1314" y="20"/>
                  </a:cubicBezTo>
                  <a:cubicBezTo>
                    <a:pt x="876" y="80"/>
                    <a:pt x="558" y="179"/>
                    <a:pt x="339" y="278"/>
                  </a:cubicBezTo>
                  <a:cubicBezTo>
                    <a:pt x="200" y="318"/>
                    <a:pt x="140" y="378"/>
                    <a:pt x="81" y="398"/>
                  </a:cubicBezTo>
                  <a:cubicBezTo>
                    <a:pt x="41" y="418"/>
                    <a:pt x="1" y="457"/>
                    <a:pt x="1" y="457"/>
                  </a:cubicBezTo>
                  <a:cubicBezTo>
                    <a:pt x="3" y="460"/>
                    <a:pt x="7" y="461"/>
                    <a:pt x="13" y="461"/>
                  </a:cubicBezTo>
                  <a:cubicBezTo>
                    <a:pt x="97" y="461"/>
                    <a:pt x="531" y="194"/>
                    <a:pt x="1334" y="119"/>
                  </a:cubicBezTo>
                  <a:cubicBezTo>
                    <a:pt x="1442" y="109"/>
                    <a:pt x="1555" y="104"/>
                    <a:pt x="1673" y="104"/>
                  </a:cubicBezTo>
                  <a:cubicBezTo>
                    <a:pt x="2012" y="104"/>
                    <a:pt x="2393" y="145"/>
                    <a:pt x="2806" y="219"/>
                  </a:cubicBezTo>
                  <a:cubicBezTo>
                    <a:pt x="3343" y="318"/>
                    <a:pt x="3940" y="477"/>
                    <a:pt x="4556" y="676"/>
                  </a:cubicBezTo>
                  <a:cubicBezTo>
                    <a:pt x="5173" y="875"/>
                    <a:pt x="5770" y="1014"/>
                    <a:pt x="6327" y="1114"/>
                  </a:cubicBezTo>
                  <a:cubicBezTo>
                    <a:pt x="6692" y="1182"/>
                    <a:pt x="7057" y="1222"/>
                    <a:pt x="7384" y="1222"/>
                  </a:cubicBezTo>
                  <a:cubicBezTo>
                    <a:pt x="7539" y="1222"/>
                    <a:pt x="7685" y="1213"/>
                    <a:pt x="7819" y="1194"/>
                  </a:cubicBezTo>
                  <a:cubicBezTo>
                    <a:pt x="8237" y="1154"/>
                    <a:pt x="8555" y="1054"/>
                    <a:pt x="8794" y="955"/>
                  </a:cubicBezTo>
                  <a:cubicBezTo>
                    <a:pt x="8913" y="895"/>
                    <a:pt x="8992" y="855"/>
                    <a:pt x="9032" y="816"/>
                  </a:cubicBezTo>
                  <a:cubicBezTo>
                    <a:pt x="9092" y="796"/>
                    <a:pt x="9112" y="776"/>
                    <a:pt x="9112" y="776"/>
                  </a:cubicBezTo>
                  <a:cubicBezTo>
                    <a:pt x="9112" y="770"/>
                    <a:pt x="9108" y="768"/>
                    <a:pt x="9100" y="768"/>
                  </a:cubicBezTo>
                  <a:cubicBezTo>
                    <a:pt x="9023" y="768"/>
                    <a:pt x="8559" y="1022"/>
                    <a:pt x="7799" y="1094"/>
                  </a:cubicBezTo>
                  <a:cubicBezTo>
                    <a:pt x="7701" y="1099"/>
                    <a:pt x="7599" y="1101"/>
                    <a:pt x="7495" y="1101"/>
                  </a:cubicBezTo>
                  <a:cubicBezTo>
                    <a:pt x="7136" y="1101"/>
                    <a:pt x="6743" y="1072"/>
                    <a:pt x="6327" y="995"/>
                  </a:cubicBezTo>
                  <a:cubicBezTo>
                    <a:pt x="5790" y="895"/>
                    <a:pt x="5173" y="756"/>
                    <a:pt x="4556" y="557"/>
                  </a:cubicBezTo>
                  <a:cubicBezTo>
                    <a:pt x="3940" y="378"/>
                    <a:pt x="3343" y="199"/>
                    <a:pt x="2806" y="99"/>
                  </a:cubicBezTo>
                  <a:cubicBezTo>
                    <a:pt x="2425" y="31"/>
                    <a:pt x="2063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2152740" y="3414877"/>
              <a:ext cx="328202" cy="139239"/>
            </a:xfrm>
            <a:custGeom>
              <a:avLst/>
              <a:gdLst/>
              <a:ahLst/>
              <a:cxnLst/>
              <a:rect l="l" t="t" r="r" b="b"/>
              <a:pathLst>
                <a:path w="8257" h="3503" extrusionOk="0">
                  <a:moveTo>
                    <a:pt x="8256" y="1"/>
                  </a:moveTo>
                  <a:cubicBezTo>
                    <a:pt x="8237" y="1"/>
                    <a:pt x="8097" y="558"/>
                    <a:pt x="7441" y="1075"/>
                  </a:cubicBezTo>
                  <a:cubicBezTo>
                    <a:pt x="7123" y="1354"/>
                    <a:pt x="6705" y="1612"/>
                    <a:pt x="6168" y="1811"/>
                  </a:cubicBezTo>
                  <a:cubicBezTo>
                    <a:pt x="5650" y="2010"/>
                    <a:pt x="5054" y="2149"/>
                    <a:pt x="4417" y="2209"/>
                  </a:cubicBezTo>
                  <a:cubicBezTo>
                    <a:pt x="3761" y="2289"/>
                    <a:pt x="3144" y="2348"/>
                    <a:pt x="2587" y="2448"/>
                  </a:cubicBezTo>
                  <a:cubicBezTo>
                    <a:pt x="2050" y="2547"/>
                    <a:pt x="1553" y="2587"/>
                    <a:pt x="1135" y="2746"/>
                  </a:cubicBezTo>
                  <a:cubicBezTo>
                    <a:pt x="737" y="2865"/>
                    <a:pt x="439" y="3064"/>
                    <a:pt x="260" y="3243"/>
                  </a:cubicBezTo>
                  <a:cubicBezTo>
                    <a:pt x="160" y="3303"/>
                    <a:pt x="100" y="3383"/>
                    <a:pt x="61" y="3442"/>
                  </a:cubicBezTo>
                  <a:cubicBezTo>
                    <a:pt x="59" y="3445"/>
                    <a:pt x="58" y="3447"/>
                    <a:pt x="57" y="3450"/>
                  </a:cubicBezTo>
                  <a:lnTo>
                    <a:pt x="57" y="3450"/>
                  </a:lnTo>
                  <a:cubicBezTo>
                    <a:pt x="103" y="3407"/>
                    <a:pt x="179" y="3342"/>
                    <a:pt x="279" y="3263"/>
                  </a:cubicBezTo>
                  <a:cubicBezTo>
                    <a:pt x="458" y="3104"/>
                    <a:pt x="757" y="2945"/>
                    <a:pt x="1155" y="2806"/>
                  </a:cubicBezTo>
                  <a:cubicBezTo>
                    <a:pt x="1553" y="2706"/>
                    <a:pt x="2070" y="2647"/>
                    <a:pt x="2627" y="2567"/>
                  </a:cubicBezTo>
                  <a:cubicBezTo>
                    <a:pt x="3164" y="2488"/>
                    <a:pt x="3781" y="2408"/>
                    <a:pt x="4437" y="2348"/>
                  </a:cubicBezTo>
                  <a:cubicBezTo>
                    <a:pt x="5074" y="2249"/>
                    <a:pt x="5710" y="2110"/>
                    <a:pt x="6227" y="1911"/>
                  </a:cubicBezTo>
                  <a:cubicBezTo>
                    <a:pt x="6764" y="1712"/>
                    <a:pt x="7202" y="1453"/>
                    <a:pt x="7520" y="1155"/>
                  </a:cubicBezTo>
                  <a:cubicBezTo>
                    <a:pt x="7839" y="876"/>
                    <a:pt x="8038" y="578"/>
                    <a:pt x="8137" y="359"/>
                  </a:cubicBezTo>
                  <a:cubicBezTo>
                    <a:pt x="8197" y="260"/>
                    <a:pt x="8217" y="160"/>
                    <a:pt x="8237" y="100"/>
                  </a:cubicBezTo>
                  <a:cubicBezTo>
                    <a:pt x="8256" y="21"/>
                    <a:pt x="8256" y="1"/>
                    <a:pt x="8256" y="1"/>
                  </a:cubicBezTo>
                  <a:close/>
                  <a:moveTo>
                    <a:pt x="57" y="3450"/>
                  </a:moveTo>
                  <a:cubicBezTo>
                    <a:pt x="20" y="3483"/>
                    <a:pt x="1" y="3502"/>
                    <a:pt x="1" y="3502"/>
                  </a:cubicBezTo>
                  <a:cubicBezTo>
                    <a:pt x="1" y="3502"/>
                    <a:pt x="36" y="3485"/>
                    <a:pt x="57" y="34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1629285" y="3340467"/>
              <a:ext cx="352727" cy="80013"/>
            </a:xfrm>
            <a:custGeom>
              <a:avLst/>
              <a:gdLst/>
              <a:ahLst/>
              <a:cxnLst/>
              <a:rect l="l" t="t" r="r" b="b"/>
              <a:pathLst>
                <a:path w="8874" h="2013" extrusionOk="0">
                  <a:moveTo>
                    <a:pt x="8789" y="335"/>
                  </a:moveTo>
                  <a:cubicBezTo>
                    <a:pt x="8791" y="337"/>
                    <a:pt x="8792" y="339"/>
                    <a:pt x="8794" y="341"/>
                  </a:cubicBezTo>
                  <a:cubicBezTo>
                    <a:pt x="8805" y="345"/>
                    <a:pt x="8815" y="349"/>
                    <a:pt x="8823" y="352"/>
                  </a:cubicBezTo>
                  <a:lnTo>
                    <a:pt x="8823" y="352"/>
                  </a:lnTo>
                  <a:cubicBezTo>
                    <a:pt x="8813" y="347"/>
                    <a:pt x="8802" y="341"/>
                    <a:pt x="8789" y="335"/>
                  </a:cubicBezTo>
                  <a:close/>
                  <a:moveTo>
                    <a:pt x="8823" y="352"/>
                  </a:moveTo>
                  <a:lnTo>
                    <a:pt x="8823" y="352"/>
                  </a:lnTo>
                  <a:cubicBezTo>
                    <a:pt x="8856" y="370"/>
                    <a:pt x="8873" y="381"/>
                    <a:pt x="8873" y="381"/>
                  </a:cubicBezTo>
                  <a:cubicBezTo>
                    <a:pt x="8873" y="381"/>
                    <a:pt x="8860" y="368"/>
                    <a:pt x="8823" y="352"/>
                  </a:cubicBezTo>
                  <a:close/>
                  <a:moveTo>
                    <a:pt x="7653" y="0"/>
                  </a:moveTo>
                  <a:cubicBezTo>
                    <a:pt x="7616" y="0"/>
                    <a:pt x="7578" y="1"/>
                    <a:pt x="7540" y="3"/>
                  </a:cubicBezTo>
                  <a:cubicBezTo>
                    <a:pt x="7103" y="43"/>
                    <a:pt x="6585" y="162"/>
                    <a:pt x="6068" y="381"/>
                  </a:cubicBezTo>
                  <a:cubicBezTo>
                    <a:pt x="5531" y="600"/>
                    <a:pt x="4994" y="958"/>
                    <a:pt x="4417" y="1256"/>
                  </a:cubicBezTo>
                  <a:cubicBezTo>
                    <a:pt x="3860" y="1575"/>
                    <a:pt x="3263" y="1793"/>
                    <a:pt x="2706" y="1853"/>
                  </a:cubicBezTo>
                  <a:cubicBezTo>
                    <a:pt x="2572" y="1863"/>
                    <a:pt x="2438" y="1868"/>
                    <a:pt x="2306" y="1868"/>
                  </a:cubicBezTo>
                  <a:cubicBezTo>
                    <a:pt x="1909" y="1868"/>
                    <a:pt x="1533" y="1823"/>
                    <a:pt x="1234" y="1734"/>
                  </a:cubicBezTo>
                  <a:cubicBezTo>
                    <a:pt x="441" y="1501"/>
                    <a:pt x="42" y="1156"/>
                    <a:pt x="3" y="1156"/>
                  </a:cubicBezTo>
                  <a:cubicBezTo>
                    <a:pt x="2" y="1156"/>
                    <a:pt x="2" y="1156"/>
                    <a:pt x="1" y="1157"/>
                  </a:cubicBezTo>
                  <a:cubicBezTo>
                    <a:pt x="1" y="1177"/>
                    <a:pt x="21" y="1197"/>
                    <a:pt x="41" y="1236"/>
                  </a:cubicBezTo>
                  <a:cubicBezTo>
                    <a:pt x="100" y="1276"/>
                    <a:pt x="180" y="1336"/>
                    <a:pt x="279" y="1396"/>
                  </a:cubicBezTo>
                  <a:cubicBezTo>
                    <a:pt x="478" y="1555"/>
                    <a:pt x="777" y="1734"/>
                    <a:pt x="1195" y="1853"/>
                  </a:cubicBezTo>
                  <a:cubicBezTo>
                    <a:pt x="1515" y="1944"/>
                    <a:pt x="1893" y="2013"/>
                    <a:pt x="2312" y="2013"/>
                  </a:cubicBezTo>
                  <a:cubicBezTo>
                    <a:pt x="2440" y="2013"/>
                    <a:pt x="2572" y="2006"/>
                    <a:pt x="2706" y="1992"/>
                  </a:cubicBezTo>
                  <a:cubicBezTo>
                    <a:pt x="3283" y="1952"/>
                    <a:pt x="3900" y="1734"/>
                    <a:pt x="4477" y="1396"/>
                  </a:cubicBezTo>
                  <a:cubicBezTo>
                    <a:pt x="5054" y="1077"/>
                    <a:pt x="5571" y="739"/>
                    <a:pt x="6088" y="500"/>
                  </a:cubicBezTo>
                  <a:cubicBezTo>
                    <a:pt x="6605" y="262"/>
                    <a:pt x="7103" y="142"/>
                    <a:pt x="7540" y="102"/>
                  </a:cubicBezTo>
                  <a:cubicBezTo>
                    <a:pt x="7606" y="96"/>
                    <a:pt x="7669" y="93"/>
                    <a:pt x="7731" y="93"/>
                  </a:cubicBezTo>
                  <a:cubicBezTo>
                    <a:pt x="8062" y="93"/>
                    <a:pt x="8334" y="175"/>
                    <a:pt x="8535" y="242"/>
                  </a:cubicBezTo>
                  <a:cubicBezTo>
                    <a:pt x="8646" y="272"/>
                    <a:pt x="8732" y="308"/>
                    <a:pt x="8789" y="335"/>
                  </a:cubicBezTo>
                  <a:lnTo>
                    <a:pt x="8789" y="335"/>
                  </a:lnTo>
                  <a:cubicBezTo>
                    <a:pt x="8747" y="279"/>
                    <a:pt x="8651" y="240"/>
                    <a:pt x="8555" y="182"/>
                  </a:cubicBezTo>
                  <a:cubicBezTo>
                    <a:pt x="8355" y="91"/>
                    <a:pt x="8039" y="0"/>
                    <a:pt x="76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093434" y="3127055"/>
              <a:ext cx="331342" cy="121153"/>
            </a:xfrm>
            <a:custGeom>
              <a:avLst/>
              <a:gdLst/>
              <a:ahLst/>
              <a:cxnLst/>
              <a:rect l="l" t="t" r="r" b="b"/>
              <a:pathLst>
                <a:path w="8336" h="3048" extrusionOk="0">
                  <a:moveTo>
                    <a:pt x="8334" y="0"/>
                  </a:moveTo>
                  <a:cubicBezTo>
                    <a:pt x="8304" y="0"/>
                    <a:pt x="8024" y="450"/>
                    <a:pt x="7401" y="976"/>
                  </a:cubicBezTo>
                  <a:cubicBezTo>
                    <a:pt x="6764" y="1513"/>
                    <a:pt x="5750" y="2149"/>
                    <a:pt x="4477" y="2348"/>
                  </a:cubicBezTo>
                  <a:cubicBezTo>
                    <a:pt x="4190" y="2395"/>
                    <a:pt x="3903" y="2411"/>
                    <a:pt x="3622" y="2411"/>
                  </a:cubicBezTo>
                  <a:cubicBezTo>
                    <a:pt x="3299" y="2411"/>
                    <a:pt x="2984" y="2389"/>
                    <a:pt x="2686" y="2368"/>
                  </a:cubicBezTo>
                  <a:cubicBezTo>
                    <a:pt x="2446" y="2359"/>
                    <a:pt x="2210" y="2350"/>
                    <a:pt x="1983" y="2350"/>
                  </a:cubicBezTo>
                  <a:cubicBezTo>
                    <a:pt x="1703" y="2350"/>
                    <a:pt x="1436" y="2364"/>
                    <a:pt x="1195" y="2408"/>
                  </a:cubicBezTo>
                  <a:cubicBezTo>
                    <a:pt x="777" y="2488"/>
                    <a:pt x="459" y="2647"/>
                    <a:pt x="260" y="2786"/>
                  </a:cubicBezTo>
                  <a:cubicBezTo>
                    <a:pt x="180" y="2866"/>
                    <a:pt x="100" y="2905"/>
                    <a:pt x="61" y="2965"/>
                  </a:cubicBezTo>
                  <a:cubicBezTo>
                    <a:pt x="41" y="3005"/>
                    <a:pt x="1" y="3045"/>
                    <a:pt x="1" y="3045"/>
                  </a:cubicBezTo>
                  <a:cubicBezTo>
                    <a:pt x="1" y="3046"/>
                    <a:pt x="2" y="3047"/>
                    <a:pt x="3" y="3047"/>
                  </a:cubicBezTo>
                  <a:cubicBezTo>
                    <a:pt x="19" y="3047"/>
                    <a:pt x="118" y="2955"/>
                    <a:pt x="299" y="2846"/>
                  </a:cubicBezTo>
                  <a:cubicBezTo>
                    <a:pt x="498" y="2726"/>
                    <a:pt x="797" y="2587"/>
                    <a:pt x="1234" y="2527"/>
                  </a:cubicBezTo>
                  <a:cubicBezTo>
                    <a:pt x="1479" y="2481"/>
                    <a:pt x="1751" y="2461"/>
                    <a:pt x="2042" y="2461"/>
                  </a:cubicBezTo>
                  <a:cubicBezTo>
                    <a:pt x="2248" y="2461"/>
                    <a:pt x="2464" y="2471"/>
                    <a:pt x="2686" y="2488"/>
                  </a:cubicBezTo>
                  <a:cubicBezTo>
                    <a:pt x="2998" y="2521"/>
                    <a:pt x="3329" y="2548"/>
                    <a:pt x="3675" y="2548"/>
                  </a:cubicBezTo>
                  <a:cubicBezTo>
                    <a:pt x="3946" y="2548"/>
                    <a:pt x="4228" y="2531"/>
                    <a:pt x="4517" y="2488"/>
                  </a:cubicBezTo>
                  <a:cubicBezTo>
                    <a:pt x="5810" y="2289"/>
                    <a:pt x="6844" y="1652"/>
                    <a:pt x="7461" y="1075"/>
                  </a:cubicBezTo>
                  <a:cubicBezTo>
                    <a:pt x="7799" y="797"/>
                    <a:pt x="7998" y="518"/>
                    <a:pt x="8137" y="339"/>
                  </a:cubicBezTo>
                  <a:cubicBezTo>
                    <a:pt x="8296" y="140"/>
                    <a:pt x="8336" y="1"/>
                    <a:pt x="8336" y="1"/>
                  </a:cubicBezTo>
                  <a:cubicBezTo>
                    <a:pt x="8336" y="1"/>
                    <a:pt x="8335" y="0"/>
                    <a:pt x="8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646695" y="3076693"/>
              <a:ext cx="337662" cy="45194"/>
            </a:xfrm>
            <a:custGeom>
              <a:avLst/>
              <a:gdLst/>
              <a:ahLst/>
              <a:cxnLst/>
              <a:rect l="l" t="t" r="r" b="b"/>
              <a:pathLst>
                <a:path w="8495" h="1137" extrusionOk="0">
                  <a:moveTo>
                    <a:pt x="8172" y="561"/>
                  </a:moveTo>
                  <a:cubicBezTo>
                    <a:pt x="8266" y="614"/>
                    <a:pt x="8359" y="632"/>
                    <a:pt x="8415" y="651"/>
                  </a:cubicBezTo>
                  <a:cubicBezTo>
                    <a:pt x="8425" y="646"/>
                    <a:pt x="8435" y="642"/>
                    <a:pt x="8445" y="640"/>
                  </a:cubicBezTo>
                  <a:lnTo>
                    <a:pt x="8445" y="640"/>
                  </a:lnTo>
                  <a:cubicBezTo>
                    <a:pt x="8470" y="648"/>
                    <a:pt x="8486" y="653"/>
                    <a:pt x="8492" y="653"/>
                  </a:cubicBezTo>
                  <a:cubicBezTo>
                    <a:pt x="8494" y="653"/>
                    <a:pt x="8495" y="652"/>
                    <a:pt x="8495" y="651"/>
                  </a:cubicBezTo>
                  <a:cubicBezTo>
                    <a:pt x="8495" y="641"/>
                    <a:pt x="8485" y="636"/>
                    <a:pt x="8470" y="636"/>
                  </a:cubicBezTo>
                  <a:cubicBezTo>
                    <a:pt x="8463" y="636"/>
                    <a:pt x="8454" y="638"/>
                    <a:pt x="8445" y="640"/>
                  </a:cubicBezTo>
                  <a:lnTo>
                    <a:pt x="8445" y="640"/>
                  </a:lnTo>
                  <a:cubicBezTo>
                    <a:pt x="8393" y="624"/>
                    <a:pt x="8300" y="593"/>
                    <a:pt x="8172" y="561"/>
                  </a:cubicBezTo>
                  <a:close/>
                  <a:moveTo>
                    <a:pt x="1560" y="0"/>
                  </a:moveTo>
                  <a:cubicBezTo>
                    <a:pt x="1453" y="0"/>
                    <a:pt x="1350" y="5"/>
                    <a:pt x="1254" y="15"/>
                  </a:cubicBezTo>
                  <a:cubicBezTo>
                    <a:pt x="856" y="55"/>
                    <a:pt x="538" y="154"/>
                    <a:pt x="339" y="234"/>
                  </a:cubicBezTo>
                  <a:cubicBezTo>
                    <a:pt x="200" y="253"/>
                    <a:pt x="140" y="293"/>
                    <a:pt x="80" y="333"/>
                  </a:cubicBezTo>
                  <a:cubicBezTo>
                    <a:pt x="40" y="353"/>
                    <a:pt x="1" y="373"/>
                    <a:pt x="1" y="373"/>
                  </a:cubicBezTo>
                  <a:cubicBezTo>
                    <a:pt x="1" y="376"/>
                    <a:pt x="3" y="377"/>
                    <a:pt x="8" y="377"/>
                  </a:cubicBezTo>
                  <a:cubicBezTo>
                    <a:pt x="67" y="377"/>
                    <a:pt x="515" y="151"/>
                    <a:pt x="1254" y="114"/>
                  </a:cubicBezTo>
                  <a:cubicBezTo>
                    <a:pt x="1348" y="105"/>
                    <a:pt x="1446" y="100"/>
                    <a:pt x="1548" y="100"/>
                  </a:cubicBezTo>
                  <a:cubicBezTo>
                    <a:pt x="1878" y="100"/>
                    <a:pt x="2247" y="152"/>
                    <a:pt x="2626" y="273"/>
                  </a:cubicBezTo>
                  <a:cubicBezTo>
                    <a:pt x="2865" y="353"/>
                    <a:pt x="3124" y="472"/>
                    <a:pt x="3362" y="631"/>
                  </a:cubicBezTo>
                  <a:cubicBezTo>
                    <a:pt x="3621" y="771"/>
                    <a:pt x="3860" y="970"/>
                    <a:pt x="4158" y="1069"/>
                  </a:cubicBezTo>
                  <a:cubicBezTo>
                    <a:pt x="4278" y="1114"/>
                    <a:pt x="4408" y="1136"/>
                    <a:pt x="4525" y="1136"/>
                  </a:cubicBezTo>
                  <a:cubicBezTo>
                    <a:pt x="4564" y="1136"/>
                    <a:pt x="4601" y="1134"/>
                    <a:pt x="4636" y="1129"/>
                  </a:cubicBezTo>
                  <a:cubicBezTo>
                    <a:pt x="4815" y="1109"/>
                    <a:pt x="4934" y="1049"/>
                    <a:pt x="5093" y="1009"/>
                  </a:cubicBezTo>
                  <a:cubicBezTo>
                    <a:pt x="5372" y="870"/>
                    <a:pt x="5610" y="731"/>
                    <a:pt x="5849" y="651"/>
                  </a:cubicBezTo>
                  <a:cubicBezTo>
                    <a:pt x="6346" y="472"/>
                    <a:pt x="6824" y="432"/>
                    <a:pt x="7222" y="432"/>
                  </a:cubicBezTo>
                  <a:cubicBezTo>
                    <a:pt x="7629" y="443"/>
                    <a:pt x="7953" y="505"/>
                    <a:pt x="8172" y="561"/>
                  </a:cubicBezTo>
                  <a:lnTo>
                    <a:pt x="8172" y="561"/>
                  </a:lnTo>
                  <a:cubicBezTo>
                    <a:pt x="8167" y="558"/>
                    <a:pt x="8162" y="555"/>
                    <a:pt x="8157" y="552"/>
                  </a:cubicBezTo>
                  <a:cubicBezTo>
                    <a:pt x="7938" y="472"/>
                    <a:pt x="7620" y="413"/>
                    <a:pt x="7222" y="373"/>
                  </a:cubicBezTo>
                  <a:cubicBezTo>
                    <a:pt x="7158" y="370"/>
                    <a:pt x="7093" y="368"/>
                    <a:pt x="7027" y="368"/>
                  </a:cubicBezTo>
                  <a:cubicBezTo>
                    <a:pt x="6653" y="368"/>
                    <a:pt x="6231" y="420"/>
                    <a:pt x="5809" y="572"/>
                  </a:cubicBezTo>
                  <a:cubicBezTo>
                    <a:pt x="5531" y="651"/>
                    <a:pt x="5312" y="791"/>
                    <a:pt x="5033" y="890"/>
                  </a:cubicBezTo>
                  <a:cubicBezTo>
                    <a:pt x="4876" y="963"/>
                    <a:pt x="4703" y="1006"/>
                    <a:pt x="4534" y="1006"/>
                  </a:cubicBezTo>
                  <a:cubicBezTo>
                    <a:pt x="4425" y="1006"/>
                    <a:pt x="4319" y="988"/>
                    <a:pt x="4218" y="950"/>
                  </a:cubicBezTo>
                  <a:cubicBezTo>
                    <a:pt x="3939" y="850"/>
                    <a:pt x="3681" y="651"/>
                    <a:pt x="3442" y="512"/>
                  </a:cubicBezTo>
                  <a:cubicBezTo>
                    <a:pt x="3183" y="353"/>
                    <a:pt x="2925" y="234"/>
                    <a:pt x="2666" y="154"/>
                  </a:cubicBezTo>
                  <a:cubicBezTo>
                    <a:pt x="2275" y="49"/>
                    <a:pt x="1894" y="0"/>
                    <a:pt x="1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2067359" y="3066875"/>
              <a:ext cx="357417" cy="103743"/>
            </a:xfrm>
            <a:custGeom>
              <a:avLst/>
              <a:gdLst/>
              <a:ahLst/>
              <a:cxnLst/>
              <a:rect l="l" t="t" r="r" b="b"/>
              <a:pathLst>
                <a:path w="8992" h="2610" extrusionOk="0">
                  <a:moveTo>
                    <a:pt x="8990" y="1"/>
                  </a:moveTo>
                  <a:cubicBezTo>
                    <a:pt x="8972" y="1"/>
                    <a:pt x="8858" y="99"/>
                    <a:pt x="8694" y="282"/>
                  </a:cubicBezTo>
                  <a:cubicBezTo>
                    <a:pt x="8515" y="421"/>
                    <a:pt x="8216" y="660"/>
                    <a:pt x="7878" y="898"/>
                  </a:cubicBezTo>
                  <a:cubicBezTo>
                    <a:pt x="7699" y="1018"/>
                    <a:pt x="7500" y="1177"/>
                    <a:pt x="7281" y="1296"/>
                  </a:cubicBezTo>
                  <a:cubicBezTo>
                    <a:pt x="7162" y="1376"/>
                    <a:pt x="7062" y="1416"/>
                    <a:pt x="6923" y="1495"/>
                  </a:cubicBezTo>
                  <a:cubicBezTo>
                    <a:pt x="6804" y="1575"/>
                    <a:pt x="6684" y="1614"/>
                    <a:pt x="6565" y="1694"/>
                  </a:cubicBezTo>
                  <a:cubicBezTo>
                    <a:pt x="6028" y="1953"/>
                    <a:pt x="5431" y="2171"/>
                    <a:pt x="4795" y="2311"/>
                  </a:cubicBezTo>
                  <a:cubicBezTo>
                    <a:pt x="4138" y="2470"/>
                    <a:pt x="3502" y="2549"/>
                    <a:pt x="2925" y="2549"/>
                  </a:cubicBezTo>
                  <a:lnTo>
                    <a:pt x="2507" y="2549"/>
                  </a:lnTo>
                  <a:cubicBezTo>
                    <a:pt x="2348" y="2549"/>
                    <a:pt x="2229" y="2510"/>
                    <a:pt x="2109" y="2510"/>
                  </a:cubicBezTo>
                  <a:cubicBezTo>
                    <a:pt x="1851" y="2490"/>
                    <a:pt x="1632" y="2450"/>
                    <a:pt x="1413" y="2410"/>
                  </a:cubicBezTo>
                  <a:cubicBezTo>
                    <a:pt x="583" y="2278"/>
                    <a:pt x="75" y="2110"/>
                    <a:pt x="25" y="2110"/>
                  </a:cubicBezTo>
                  <a:cubicBezTo>
                    <a:pt x="22" y="2110"/>
                    <a:pt x="20" y="2111"/>
                    <a:pt x="20" y="2112"/>
                  </a:cubicBezTo>
                  <a:cubicBezTo>
                    <a:pt x="1" y="2112"/>
                    <a:pt x="140" y="2171"/>
                    <a:pt x="359" y="2251"/>
                  </a:cubicBezTo>
                  <a:cubicBezTo>
                    <a:pt x="617" y="2311"/>
                    <a:pt x="955" y="2410"/>
                    <a:pt x="1393" y="2490"/>
                  </a:cubicBezTo>
                  <a:cubicBezTo>
                    <a:pt x="1612" y="2510"/>
                    <a:pt x="1851" y="2569"/>
                    <a:pt x="2109" y="2589"/>
                  </a:cubicBezTo>
                  <a:cubicBezTo>
                    <a:pt x="2229" y="2589"/>
                    <a:pt x="2348" y="2609"/>
                    <a:pt x="2507" y="2609"/>
                  </a:cubicBezTo>
                  <a:lnTo>
                    <a:pt x="2925" y="2609"/>
                  </a:lnTo>
                  <a:cubicBezTo>
                    <a:pt x="3522" y="2589"/>
                    <a:pt x="4178" y="2549"/>
                    <a:pt x="4815" y="2390"/>
                  </a:cubicBezTo>
                  <a:cubicBezTo>
                    <a:pt x="5491" y="2251"/>
                    <a:pt x="6088" y="1992"/>
                    <a:pt x="6605" y="1754"/>
                  </a:cubicBezTo>
                  <a:cubicBezTo>
                    <a:pt x="6724" y="1674"/>
                    <a:pt x="6864" y="1614"/>
                    <a:pt x="6983" y="1555"/>
                  </a:cubicBezTo>
                  <a:cubicBezTo>
                    <a:pt x="7102" y="1495"/>
                    <a:pt x="7222" y="1416"/>
                    <a:pt x="7321" y="1356"/>
                  </a:cubicBezTo>
                  <a:cubicBezTo>
                    <a:pt x="7560" y="1217"/>
                    <a:pt x="7759" y="1077"/>
                    <a:pt x="7918" y="958"/>
                  </a:cubicBezTo>
                  <a:cubicBezTo>
                    <a:pt x="8276" y="679"/>
                    <a:pt x="8554" y="461"/>
                    <a:pt x="8714" y="282"/>
                  </a:cubicBezTo>
                  <a:lnTo>
                    <a:pt x="8992" y="3"/>
                  </a:lnTo>
                  <a:cubicBezTo>
                    <a:pt x="8992" y="1"/>
                    <a:pt x="8991" y="1"/>
                    <a:pt x="8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657785" y="2778575"/>
              <a:ext cx="706925" cy="86254"/>
            </a:xfrm>
            <a:custGeom>
              <a:avLst/>
              <a:gdLst/>
              <a:ahLst/>
              <a:cxnLst/>
              <a:rect l="l" t="t" r="r" b="b"/>
              <a:pathLst>
                <a:path w="17785" h="2170" extrusionOk="0">
                  <a:moveTo>
                    <a:pt x="17784" y="115"/>
                  </a:moveTo>
                  <a:lnTo>
                    <a:pt x="17784" y="115"/>
                  </a:lnTo>
                  <a:cubicBezTo>
                    <a:pt x="17784" y="115"/>
                    <a:pt x="17751" y="136"/>
                    <a:pt x="17702" y="172"/>
                  </a:cubicBezTo>
                  <a:lnTo>
                    <a:pt x="17702" y="172"/>
                  </a:lnTo>
                  <a:cubicBezTo>
                    <a:pt x="17757" y="142"/>
                    <a:pt x="17784" y="115"/>
                    <a:pt x="17784" y="115"/>
                  </a:cubicBezTo>
                  <a:close/>
                  <a:moveTo>
                    <a:pt x="17702" y="172"/>
                  </a:moveTo>
                  <a:lnTo>
                    <a:pt x="17702" y="172"/>
                  </a:lnTo>
                  <a:cubicBezTo>
                    <a:pt x="17676" y="186"/>
                    <a:pt x="17644" y="201"/>
                    <a:pt x="17605" y="214"/>
                  </a:cubicBezTo>
                  <a:cubicBezTo>
                    <a:pt x="17571" y="237"/>
                    <a:pt x="17533" y="260"/>
                    <a:pt x="17492" y="283"/>
                  </a:cubicBezTo>
                  <a:lnTo>
                    <a:pt x="17492" y="283"/>
                  </a:lnTo>
                  <a:cubicBezTo>
                    <a:pt x="17546" y="258"/>
                    <a:pt x="17597" y="235"/>
                    <a:pt x="17645" y="214"/>
                  </a:cubicBezTo>
                  <a:cubicBezTo>
                    <a:pt x="17666" y="199"/>
                    <a:pt x="17685" y="184"/>
                    <a:pt x="17702" y="172"/>
                  </a:cubicBezTo>
                  <a:close/>
                  <a:moveTo>
                    <a:pt x="3550" y="0"/>
                  </a:moveTo>
                  <a:cubicBezTo>
                    <a:pt x="3218" y="0"/>
                    <a:pt x="2903" y="20"/>
                    <a:pt x="2606" y="55"/>
                  </a:cubicBezTo>
                  <a:cubicBezTo>
                    <a:pt x="1771" y="154"/>
                    <a:pt x="1114" y="353"/>
                    <a:pt x="676" y="512"/>
                  </a:cubicBezTo>
                  <a:cubicBezTo>
                    <a:pt x="458" y="612"/>
                    <a:pt x="279" y="692"/>
                    <a:pt x="179" y="751"/>
                  </a:cubicBezTo>
                  <a:cubicBezTo>
                    <a:pt x="60" y="811"/>
                    <a:pt x="0" y="851"/>
                    <a:pt x="0" y="851"/>
                  </a:cubicBezTo>
                  <a:cubicBezTo>
                    <a:pt x="0" y="851"/>
                    <a:pt x="60" y="811"/>
                    <a:pt x="179" y="771"/>
                  </a:cubicBezTo>
                  <a:cubicBezTo>
                    <a:pt x="279" y="711"/>
                    <a:pt x="458" y="652"/>
                    <a:pt x="676" y="572"/>
                  </a:cubicBezTo>
                  <a:cubicBezTo>
                    <a:pt x="1114" y="413"/>
                    <a:pt x="1771" y="214"/>
                    <a:pt x="2606" y="154"/>
                  </a:cubicBezTo>
                  <a:cubicBezTo>
                    <a:pt x="2874" y="123"/>
                    <a:pt x="3160" y="105"/>
                    <a:pt x="3461" y="105"/>
                  </a:cubicBezTo>
                  <a:cubicBezTo>
                    <a:pt x="4098" y="105"/>
                    <a:pt x="4800" y="184"/>
                    <a:pt x="5530" y="373"/>
                  </a:cubicBezTo>
                  <a:cubicBezTo>
                    <a:pt x="6585" y="652"/>
                    <a:pt x="7679" y="1169"/>
                    <a:pt x="8912" y="1607"/>
                  </a:cubicBezTo>
                  <a:cubicBezTo>
                    <a:pt x="9509" y="1845"/>
                    <a:pt x="10125" y="2004"/>
                    <a:pt x="10722" y="2104"/>
                  </a:cubicBezTo>
                  <a:cubicBezTo>
                    <a:pt x="11084" y="2151"/>
                    <a:pt x="11438" y="2170"/>
                    <a:pt x="11782" y="2170"/>
                  </a:cubicBezTo>
                  <a:cubicBezTo>
                    <a:pt x="12024" y="2170"/>
                    <a:pt x="12262" y="2160"/>
                    <a:pt x="12493" y="2144"/>
                  </a:cubicBezTo>
                  <a:cubicBezTo>
                    <a:pt x="13607" y="2004"/>
                    <a:pt x="14581" y="1666"/>
                    <a:pt x="15337" y="1348"/>
                  </a:cubicBezTo>
                  <a:cubicBezTo>
                    <a:pt x="16113" y="990"/>
                    <a:pt x="16710" y="692"/>
                    <a:pt x="17128" y="473"/>
                  </a:cubicBezTo>
                  <a:cubicBezTo>
                    <a:pt x="17269" y="402"/>
                    <a:pt x="17391" y="341"/>
                    <a:pt x="17492" y="283"/>
                  </a:cubicBezTo>
                  <a:lnTo>
                    <a:pt x="17492" y="283"/>
                  </a:lnTo>
                  <a:cubicBezTo>
                    <a:pt x="17391" y="331"/>
                    <a:pt x="17278" y="388"/>
                    <a:pt x="17148" y="453"/>
                  </a:cubicBezTo>
                  <a:cubicBezTo>
                    <a:pt x="16710" y="652"/>
                    <a:pt x="16093" y="950"/>
                    <a:pt x="15317" y="1268"/>
                  </a:cubicBezTo>
                  <a:cubicBezTo>
                    <a:pt x="14562" y="1587"/>
                    <a:pt x="13587" y="1905"/>
                    <a:pt x="12493" y="2044"/>
                  </a:cubicBezTo>
                  <a:cubicBezTo>
                    <a:pt x="12277" y="2060"/>
                    <a:pt x="12061" y="2069"/>
                    <a:pt x="11843" y="2069"/>
                  </a:cubicBezTo>
                  <a:cubicBezTo>
                    <a:pt x="11498" y="2069"/>
                    <a:pt x="11148" y="2045"/>
                    <a:pt x="10782" y="1985"/>
                  </a:cubicBezTo>
                  <a:cubicBezTo>
                    <a:pt x="10165" y="1885"/>
                    <a:pt x="9588" y="1706"/>
                    <a:pt x="8992" y="1487"/>
                  </a:cubicBezTo>
                  <a:cubicBezTo>
                    <a:pt x="7798" y="1050"/>
                    <a:pt x="6664" y="512"/>
                    <a:pt x="5570" y="254"/>
                  </a:cubicBezTo>
                  <a:cubicBezTo>
                    <a:pt x="4855" y="72"/>
                    <a:pt x="4174" y="0"/>
                    <a:pt x="3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721821" y="2597280"/>
              <a:ext cx="623096" cy="91382"/>
            </a:xfrm>
            <a:custGeom>
              <a:avLst/>
              <a:gdLst/>
              <a:ahLst/>
              <a:cxnLst/>
              <a:rect l="l" t="t" r="r" b="b"/>
              <a:pathLst>
                <a:path w="15676" h="2299" extrusionOk="0">
                  <a:moveTo>
                    <a:pt x="0" y="995"/>
                  </a:moveTo>
                  <a:cubicBezTo>
                    <a:pt x="0" y="996"/>
                    <a:pt x="22" y="1010"/>
                    <a:pt x="61" y="1026"/>
                  </a:cubicBezTo>
                  <a:lnTo>
                    <a:pt x="61" y="1026"/>
                  </a:lnTo>
                  <a:lnTo>
                    <a:pt x="0" y="995"/>
                  </a:lnTo>
                  <a:close/>
                  <a:moveTo>
                    <a:pt x="13508" y="1"/>
                  </a:moveTo>
                  <a:cubicBezTo>
                    <a:pt x="13130" y="1"/>
                    <a:pt x="12712" y="61"/>
                    <a:pt x="12294" y="200"/>
                  </a:cubicBezTo>
                  <a:cubicBezTo>
                    <a:pt x="11896" y="339"/>
                    <a:pt x="11439" y="538"/>
                    <a:pt x="11001" y="737"/>
                  </a:cubicBezTo>
                  <a:cubicBezTo>
                    <a:pt x="10106" y="1135"/>
                    <a:pt x="9131" y="1592"/>
                    <a:pt x="8017" y="1851"/>
                  </a:cubicBezTo>
                  <a:cubicBezTo>
                    <a:pt x="7047" y="2098"/>
                    <a:pt x="6078" y="2173"/>
                    <a:pt x="5191" y="2173"/>
                  </a:cubicBezTo>
                  <a:cubicBezTo>
                    <a:pt x="5077" y="2173"/>
                    <a:pt x="4965" y="2171"/>
                    <a:pt x="4854" y="2169"/>
                  </a:cubicBezTo>
                  <a:cubicBezTo>
                    <a:pt x="3860" y="2129"/>
                    <a:pt x="2984" y="1970"/>
                    <a:pt x="2268" y="1791"/>
                  </a:cubicBezTo>
                  <a:cubicBezTo>
                    <a:pt x="1552" y="1632"/>
                    <a:pt x="995" y="1393"/>
                    <a:pt x="597" y="1254"/>
                  </a:cubicBezTo>
                  <a:cubicBezTo>
                    <a:pt x="398" y="1175"/>
                    <a:pt x="279" y="1095"/>
                    <a:pt x="160" y="1055"/>
                  </a:cubicBezTo>
                  <a:cubicBezTo>
                    <a:pt x="120" y="1047"/>
                    <a:pt x="86" y="1036"/>
                    <a:pt x="61" y="1026"/>
                  </a:cubicBezTo>
                  <a:lnTo>
                    <a:pt x="61" y="1026"/>
                  </a:lnTo>
                  <a:lnTo>
                    <a:pt x="160" y="1075"/>
                  </a:lnTo>
                  <a:cubicBezTo>
                    <a:pt x="259" y="1135"/>
                    <a:pt x="378" y="1194"/>
                    <a:pt x="577" y="1294"/>
                  </a:cubicBezTo>
                  <a:cubicBezTo>
                    <a:pt x="955" y="1473"/>
                    <a:pt x="1532" y="1692"/>
                    <a:pt x="2248" y="1891"/>
                  </a:cubicBezTo>
                  <a:cubicBezTo>
                    <a:pt x="2964" y="2090"/>
                    <a:pt x="3840" y="2269"/>
                    <a:pt x="4834" y="2289"/>
                  </a:cubicBezTo>
                  <a:cubicBezTo>
                    <a:pt x="4992" y="2295"/>
                    <a:pt x="5152" y="2298"/>
                    <a:pt x="5314" y="2298"/>
                  </a:cubicBezTo>
                  <a:cubicBezTo>
                    <a:pt x="6176" y="2298"/>
                    <a:pt x="7099" y="2205"/>
                    <a:pt x="8037" y="1970"/>
                  </a:cubicBezTo>
                  <a:cubicBezTo>
                    <a:pt x="9151" y="1732"/>
                    <a:pt x="10146" y="1234"/>
                    <a:pt x="11041" y="836"/>
                  </a:cubicBezTo>
                  <a:cubicBezTo>
                    <a:pt x="11498" y="598"/>
                    <a:pt x="11916" y="438"/>
                    <a:pt x="12334" y="279"/>
                  </a:cubicBezTo>
                  <a:cubicBezTo>
                    <a:pt x="12732" y="140"/>
                    <a:pt x="13130" y="80"/>
                    <a:pt x="13508" y="80"/>
                  </a:cubicBezTo>
                  <a:cubicBezTo>
                    <a:pt x="14263" y="80"/>
                    <a:pt x="14820" y="299"/>
                    <a:pt x="15179" y="538"/>
                  </a:cubicBezTo>
                  <a:cubicBezTo>
                    <a:pt x="15502" y="767"/>
                    <a:pt x="15607" y="977"/>
                    <a:pt x="15651" y="977"/>
                  </a:cubicBezTo>
                  <a:cubicBezTo>
                    <a:pt x="15652" y="977"/>
                    <a:pt x="15654" y="976"/>
                    <a:pt x="15656" y="976"/>
                  </a:cubicBezTo>
                  <a:cubicBezTo>
                    <a:pt x="15676" y="976"/>
                    <a:pt x="15616" y="936"/>
                    <a:pt x="15557" y="856"/>
                  </a:cubicBezTo>
                  <a:cubicBezTo>
                    <a:pt x="15477" y="757"/>
                    <a:pt x="15377" y="637"/>
                    <a:pt x="15198" y="498"/>
                  </a:cubicBezTo>
                  <a:cubicBezTo>
                    <a:pt x="14860" y="259"/>
                    <a:pt x="14263" y="1"/>
                    <a:pt x="13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569224" y="1536140"/>
              <a:ext cx="974153" cy="980513"/>
            </a:xfrm>
            <a:custGeom>
              <a:avLst/>
              <a:gdLst/>
              <a:ahLst/>
              <a:cxnLst/>
              <a:rect l="l" t="t" r="r" b="b"/>
              <a:pathLst>
                <a:path w="24508" h="24668" extrusionOk="0">
                  <a:moveTo>
                    <a:pt x="21007" y="1"/>
                  </a:moveTo>
                  <a:lnTo>
                    <a:pt x="20848" y="120"/>
                  </a:lnTo>
                  <a:lnTo>
                    <a:pt x="15278" y="3621"/>
                  </a:lnTo>
                  <a:lnTo>
                    <a:pt x="9350" y="3820"/>
                  </a:lnTo>
                  <a:cubicBezTo>
                    <a:pt x="9350" y="3820"/>
                    <a:pt x="5172" y="3820"/>
                    <a:pt x="3601" y="7103"/>
                  </a:cubicBezTo>
                  <a:cubicBezTo>
                    <a:pt x="3422" y="7480"/>
                    <a:pt x="0" y="14324"/>
                    <a:pt x="0" y="14324"/>
                  </a:cubicBezTo>
                  <a:lnTo>
                    <a:pt x="5292" y="16253"/>
                  </a:lnTo>
                  <a:lnTo>
                    <a:pt x="6127" y="13826"/>
                  </a:lnTo>
                  <a:lnTo>
                    <a:pt x="7241" y="19376"/>
                  </a:lnTo>
                  <a:lnTo>
                    <a:pt x="5670" y="23952"/>
                  </a:lnTo>
                  <a:lnTo>
                    <a:pt x="18938" y="24668"/>
                  </a:lnTo>
                  <a:lnTo>
                    <a:pt x="17844" y="18024"/>
                  </a:lnTo>
                  <a:lnTo>
                    <a:pt x="18839" y="10067"/>
                  </a:lnTo>
                  <a:lnTo>
                    <a:pt x="24508" y="4596"/>
                  </a:lnTo>
                  <a:lnTo>
                    <a:pt x="2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1883917" y="2145015"/>
              <a:ext cx="292588" cy="181412"/>
            </a:xfrm>
            <a:custGeom>
              <a:avLst/>
              <a:gdLst/>
              <a:ahLst/>
              <a:cxnLst/>
              <a:rect l="l" t="t" r="r" b="b"/>
              <a:pathLst>
                <a:path w="7361" h="4564" extrusionOk="0">
                  <a:moveTo>
                    <a:pt x="7341" y="0"/>
                  </a:moveTo>
                  <a:cubicBezTo>
                    <a:pt x="7321" y="0"/>
                    <a:pt x="7341" y="537"/>
                    <a:pt x="7003" y="1373"/>
                  </a:cubicBezTo>
                  <a:cubicBezTo>
                    <a:pt x="6664" y="2169"/>
                    <a:pt x="5869" y="3163"/>
                    <a:pt x="4715" y="3760"/>
                  </a:cubicBezTo>
                  <a:cubicBezTo>
                    <a:pt x="3521" y="4357"/>
                    <a:pt x="2288" y="4456"/>
                    <a:pt x="1433" y="4456"/>
                  </a:cubicBezTo>
                  <a:cubicBezTo>
                    <a:pt x="637" y="4456"/>
                    <a:pt x="104" y="4374"/>
                    <a:pt x="14" y="4374"/>
                  </a:cubicBezTo>
                  <a:cubicBezTo>
                    <a:pt x="5" y="4374"/>
                    <a:pt x="0" y="4375"/>
                    <a:pt x="0" y="4377"/>
                  </a:cubicBezTo>
                  <a:lnTo>
                    <a:pt x="378" y="4456"/>
                  </a:lnTo>
                  <a:cubicBezTo>
                    <a:pt x="637" y="4476"/>
                    <a:pt x="975" y="4516"/>
                    <a:pt x="1433" y="4556"/>
                  </a:cubicBezTo>
                  <a:cubicBezTo>
                    <a:pt x="1537" y="4561"/>
                    <a:pt x="1649" y="4563"/>
                    <a:pt x="1765" y="4563"/>
                  </a:cubicBezTo>
                  <a:cubicBezTo>
                    <a:pt x="2599" y="4563"/>
                    <a:pt x="3710" y="4420"/>
                    <a:pt x="4775" y="3879"/>
                  </a:cubicBezTo>
                  <a:cubicBezTo>
                    <a:pt x="6008" y="3263"/>
                    <a:pt x="6764" y="2208"/>
                    <a:pt x="7102" y="1393"/>
                  </a:cubicBezTo>
                  <a:cubicBezTo>
                    <a:pt x="7241" y="975"/>
                    <a:pt x="7321" y="617"/>
                    <a:pt x="7341" y="378"/>
                  </a:cubicBezTo>
                  <a:cubicBezTo>
                    <a:pt x="7361" y="120"/>
                    <a:pt x="7341" y="0"/>
                    <a:pt x="734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1749486" y="1804207"/>
              <a:ext cx="110739" cy="512396"/>
            </a:xfrm>
            <a:custGeom>
              <a:avLst/>
              <a:gdLst/>
              <a:ahLst/>
              <a:cxnLst/>
              <a:rect l="l" t="t" r="r" b="b"/>
              <a:pathLst>
                <a:path w="2786" h="12891" extrusionOk="0">
                  <a:moveTo>
                    <a:pt x="60" y="0"/>
                  </a:moveTo>
                  <a:cubicBezTo>
                    <a:pt x="1" y="0"/>
                    <a:pt x="578" y="2905"/>
                    <a:pt x="1333" y="6466"/>
                  </a:cubicBezTo>
                  <a:cubicBezTo>
                    <a:pt x="2070" y="10046"/>
                    <a:pt x="2686" y="12891"/>
                    <a:pt x="2746" y="12891"/>
                  </a:cubicBezTo>
                  <a:cubicBezTo>
                    <a:pt x="2786" y="12871"/>
                    <a:pt x="2229" y="9987"/>
                    <a:pt x="1473" y="6426"/>
                  </a:cubicBezTo>
                  <a:cubicBezTo>
                    <a:pt x="737" y="2845"/>
                    <a:pt x="100" y="0"/>
                    <a:pt x="6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002528" y="1037210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zövegdoboz 1">
            <a:extLst>
              <a:ext uri="{FF2B5EF4-FFF2-40B4-BE49-F238E27FC236}">
                <a16:creationId xmlns:a16="http://schemas.microsoft.com/office/drawing/2014/main" id="{F4D59D88-4C90-3707-2599-CC94125E10B6}"/>
              </a:ext>
            </a:extLst>
          </p:cNvPr>
          <p:cNvSpPr txBox="1"/>
          <p:nvPr/>
        </p:nvSpPr>
        <p:spPr>
          <a:xfrm>
            <a:off x="-51638" y="4890044"/>
            <a:ext cx="1669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 err="1"/>
              <a:t>ppt</a:t>
            </a:r>
            <a:r>
              <a:rPr lang="hu-HU" sz="800" dirty="0"/>
              <a:t> forrása: https://slidesgo.com/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41"/>
          <p:cNvSpPr/>
          <p:nvPr/>
        </p:nvSpPr>
        <p:spPr>
          <a:xfrm>
            <a:off x="254631" y="1078687"/>
            <a:ext cx="3705300" cy="3705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0" name="Google Shape;4060;p41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 is az a csapat?</a:t>
            </a:r>
            <a:endParaRPr dirty="0"/>
          </a:p>
        </p:txBody>
      </p:sp>
      <p:grpSp>
        <p:nvGrpSpPr>
          <p:cNvPr id="4061" name="Google Shape;4061;p41"/>
          <p:cNvGrpSpPr/>
          <p:nvPr/>
        </p:nvGrpSpPr>
        <p:grpSpPr>
          <a:xfrm>
            <a:off x="1287278" y="1304830"/>
            <a:ext cx="696628" cy="2153082"/>
            <a:chOff x="3875313" y="2586050"/>
            <a:chExt cx="325984" cy="1007526"/>
          </a:xfrm>
        </p:grpSpPr>
        <p:sp>
          <p:nvSpPr>
            <p:cNvPr id="4062" name="Google Shape;4062;p41"/>
            <p:cNvSpPr/>
            <p:nvPr/>
          </p:nvSpPr>
          <p:spPr>
            <a:xfrm>
              <a:off x="3962509" y="3488447"/>
              <a:ext cx="211987" cy="105129"/>
            </a:xfrm>
            <a:custGeom>
              <a:avLst/>
              <a:gdLst/>
              <a:ahLst/>
              <a:cxnLst/>
              <a:rect l="l" t="t" r="r" b="b"/>
              <a:pathLst>
                <a:path w="10544" h="5229" extrusionOk="0">
                  <a:moveTo>
                    <a:pt x="4756" y="1"/>
                  </a:moveTo>
                  <a:cubicBezTo>
                    <a:pt x="3645" y="1"/>
                    <a:pt x="2574" y="217"/>
                    <a:pt x="1771" y="655"/>
                  </a:cubicBezTo>
                  <a:cubicBezTo>
                    <a:pt x="0" y="1590"/>
                    <a:pt x="120" y="3261"/>
                    <a:pt x="2069" y="4335"/>
                  </a:cubicBezTo>
                  <a:cubicBezTo>
                    <a:pt x="3114" y="4927"/>
                    <a:pt x="4473" y="5228"/>
                    <a:pt x="5780" y="5228"/>
                  </a:cubicBezTo>
                  <a:cubicBezTo>
                    <a:pt x="6889" y="5228"/>
                    <a:pt x="7961" y="5012"/>
                    <a:pt x="8773" y="4574"/>
                  </a:cubicBezTo>
                  <a:cubicBezTo>
                    <a:pt x="10544" y="3639"/>
                    <a:pt x="10424" y="1968"/>
                    <a:pt x="8475" y="894"/>
                  </a:cubicBezTo>
                  <a:cubicBezTo>
                    <a:pt x="7430" y="302"/>
                    <a:pt x="6066" y="1"/>
                    <a:pt x="4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41"/>
            <p:cNvSpPr/>
            <p:nvPr/>
          </p:nvSpPr>
          <p:spPr>
            <a:xfrm>
              <a:off x="4122887" y="2756903"/>
              <a:ext cx="78410" cy="289432"/>
            </a:xfrm>
            <a:custGeom>
              <a:avLst/>
              <a:gdLst/>
              <a:ahLst/>
              <a:cxnLst/>
              <a:rect l="l" t="t" r="r" b="b"/>
              <a:pathLst>
                <a:path w="3900" h="14396" extrusionOk="0">
                  <a:moveTo>
                    <a:pt x="224" y="1"/>
                  </a:moveTo>
                  <a:cubicBezTo>
                    <a:pt x="222" y="1"/>
                    <a:pt x="221" y="1"/>
                    <a:pt x="219" y="1"/>
                  </a:cubicBezTo>
                  <a:cubicBezTo>
                    <a:pt x="0" y="41"/>
                    <a:pt x="498" y="1672"/>
                    <a:pt x="557" y="1871"/>
                  </a:cubicBezTo>
                  <a:cubicBezTo>
                    <a:pt x="1552" y="5750"/>
                    <a:pt x="1114" y="9828"/>
                    <a:pt x="1254" y="13826"/>
                  </a:cubicBezTo>
                  <a:cubicBezTo>
                    <a:pt x="1254" y="13966"/>
                    <a:pt x="1254" y="14105"/>
                    <a:pt x="1313" y="14224"/>
                  </a:cubicBezTo>
                  <a:cubicBezTo>
                    <a:pt x="1377" y="14335"/>
                    <a:pt x="1490" y="14395"/>
                    <a:pt x="1594" y="14395"/>
                  </a:cubicBezTo>
                  <a:cubicBezTo>
                    <a:pt x="1621" y="14395"/>
                    <a:pt x="1647" y="14391"/>
                    <a:pt x="1671" y="14383"/>
                  </a:cubicBezTo>
                  <a:cubicBezTo>
                    <a:pt x="2447" y="12474"/>
                    <a:pt x="3124" y="10584"/>
                    <a:pt x="3800" y="8634"/>
                  </a:cubicBezTo>
                  <a:cubicBezTo>
                    <a:pt x="3860" y="8455"/>
                    <a:pt x="3899" y="8316"/>
                    <a:pt x="3899" y="8137"/>
                  </a:cubicBezTo>
                  <a:cubicBezTo>
                    <a:pt x="3899" y="7958"/>
                    <a:pt x="3840" y="7819"/>
                    <a:pt x="3780" y="7660"/>
                  </a:cubicBezTo>
                  <a:cubicBezTo>
                    <a:pt x="3502" y="6943"/>
                    <a:pt x="3203" y="6227"/>
                    <a:pt x="2905" y="5531"/>
                  </a:cubicBezTo>
                  <a:cubicBezTo>
                    <a:pt x="2388" y="4258"/>
                    <a:pt x="1850" y="2985"/>
                    <a:pt x="1214" y="1751"/>
                  </a:cubicBezTo>
                  <a:cubicBezTo>
                    <a:pt x="1095" y="1534"/>
                    <a:pt x="466" y="1"/>
                    <a:pt x="224" y="1"/>
                  </a:cubicBezTo>
                  <a:close/>
                </a:path>
              </a:pathLst>
            </a:custGeom>
            <a:solidFill>
              <a:srgbClr val="1F1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41"/>
            <p:cNvSpPr/>
            <p:nvPr/>
          </p:nvSpPr>
          <p:spPr>
            <a:xfrm>
              <a:off x="4122887" y="2756903"/>
              <a:ext cx="78410" cy="289432"/>
            </a:xfrm>
            <a:custGeom>
              <a:avLst/>
              <a:gdLst/>
              <a:ahLst/>
              <a:cxnLst/>
              <a:rect l="l" t="t" r="r" b="b"/>
              <a:pathLst>
                <a:path w="3900" h="14396" extrusionOk="0">
                  <a:moveTo>
                    <a:pt x="224" y="1"/>
                  </a:moveTo>
                  <a:cubicBezTo>
                    <a:pt x="222" y="1"/>
                    <a:pt x="221" y="1"/>
                    <a:pt x="219" y="1"/>
                  </a:cubicBezTo>
                  <a:cubicBezTo>
                    <a:pt x="0" y="41"/>
                    <a:pt x="498" y="1672"/>
                    <a:pt x="557" y="1871"/>
                  </a:cubicBezTo>
                  <a:cubicBezTo>
                    <a:pt x="1552" y="5750"/>
                    <a:pt x="1114" y="9828"/>
                    <a:pt x="1254" y="13826"/>
                  </a:cubicBezTo>
                  <a:cubicBezTo>
                    <a:pt x="1254" y="13966"/>
                    <a:pt x="1254" y="14105"/>
                    <a:pt x="1313" y="14224"/>
                  </a:cubicBezTo>
                  <a:cubicBezTo>
                    <a:pt x="1377" y="14335"/>
                    <a:pt x="1490" y="14395"/>
                    <a:pt x="1594" y="14395"/>
                  </a:cubicBezTo>
                  <a:cubicBezTo>
                    <a:pt x="1621" y="14395"/>
                    <a:pt x="1647" y="14391"/>
                    <a:pt x="1671" y="14383"/>
                  </a:cubicBezTo>
                  <a:cubicBezTo>
                    <a:pt x="2447" y="12474"/>
                    <a:pt x="3124" y="10584"/>
                    <a:pt x="3800" y="8634"/>
                  </a:cubicBezTo>
                  <a:cubicBezTo>
                    <a:pt x="3860" y="8455"/>
                    <a:pt x="3899" y="8316"/>
                    <a:pt x="3899" y="8137"/>
                  </a:cubicBezTo>
                  <a:cubicBezTo>
                    <a:pt x="3899" y="7958"/>
                    <a:pt x="3840" y="7819"/>
                    <a:pt x="3780" y="7660"/>
                  </a:cubicBezTo>
                  <a:cubicBezTo>
                    <a:pt x="3502" y="6943"/>
                    <a:pt x="3203" y="6227"/>
                    <a:pt x="2905" y="5531"/>
                  </a:cubicBezTo>
                  <a:cubicBezTo>
                    <a:pt x="2388" y="4258"/>
                    <a:pt x="1850" y="2985"/>
                    <a:pt x="1214" y="1751"/>
                  </a:cubicBezTo>
                  <a:cubicBezTo>
                    <a:pt x="1095" y="1534"/>
                    <a:pt x="466" y="1"/>
                    <a:pt x="224" y="1"/>
                  </a:cubicBezTo>
                  <a:close/>
                </a:path>
              </a:pathLst>
            </a:custGeom>
            <a:solidFill>
              <a:srgbClr val="323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41"/>
            <p:cNvSpPr/>
            <p:nvPr/>
          </p:nvSpPr>
          <p:spPr>
            <a:xfrm>
              <a:off x="3983297" y="3517197"/>
              <a:ext cx="105209" cy="55852"/>
            </a:xfrm>
            <a:custGeom>
              <a:avLst/>
              <a:gdLst/>
              <a:ahLst/>
              <a:cxnLst/>
              <a:rect l="l" t="t" r="r" b="b"/>
              <a:pathLst>
                <a:path w="5233" h="2778" extrusionOk="0">
                  <a:moveTo>
                    <a:pt x="936" y="1"/>
                  </a:moveTo>
                  <a:cubicBezTo>
                    <a:pt x="777" y="1"/>
                    <a:pt x="637" y="1"/>
                    <a:pt x="498" y="61"/>
                  </a:cubicBezTo>
                  <a:cubicBezTo>
                    <a:pt x="41" y="220"/>
                    <a:pt x="1" y="876"/>
                    <a:pt x="61" y="1274"/>
                  </a:cubicBezTo>
                  <a:cubicBezTo>
                    <a:pt x="61" y="1354"/>
                    <a:pt x="80" y="1453"/>
                    <a:pt x="140" y="1533"/>
                  </a:cubicBezTo>
                  <a:cubicBezTo>
                    <a:pt x="180" y="1612"/>
                    <a:pt x="259" y="1652"/>
                    <a:pt x="359" y="1712"/>
                  </a:cubicBezTo>
                  <a:cubicBezTo>
                    <a:pt x="1095" y="2110"/>
                    <a:pt x="1950" y="2308"/>
                    <a:pt x="2786" y="2507"/>
                  </a:cubicBezTo>
                  <a:cubicBezTo>
                    <a:pt x="3370" y="2628"/>
                    <a:pt x="3970" y="2778"/>
                    <a:pt x="4584" y="2778"/>
                  </a:cubicBezTo>
                  <a:cubicBezTo>
                    <a:pt x="4680" y="2778"/>
                    <a:pt x="4777" y="2774"/>
                    <a:pt x="4875" y="2766"/>
                  </a:cubicBezTo>
                  <a:cubicBezTo>
                    <a:pt x="4974" y="2766"/>
                    <a:pt x="5113" y="2746"/>
                    <a:pt x="5153" y="2667"/>
                  </a:cubicBezTo>
                  <a:cubicBezTo>
                    <a:pt x="5233" y="2567"/>
                    <a:pt x="5173" y="2468"/>
                    <a:pt x="5133" y="2368"/>
                  </a:cubicBezTo>
                  <a:cubicBezTo>
                    <a:pt x="4875" y="1871"/>
                    <a:pt x="4477" y="1473"/>
                    <a:pt x="4019" y="1155"/>
                  </a:cubicBezTo>
                  <a:cubicBezTo>
                    <a:pt x="3542" y="836"/>
                    <a:pt x="3044" y="558"/>
                    <a:pt x="2527" y="299"/>
                  </a:cubicBezTo>
                  <a:cubicBezTo>
                    <a:pt x="2050" y="61"/>
                    <a:pt x="1453" y="1"/>
                    <a:pt x="9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41"/>
            <p:cNvSpPr/>
            <p:nvPr/>
          </p:nvSpPr>
          <p:spPr>
            <a:xfrm>
              <a:off x="3981307" y="3048829"/>
              <a:ext cx="83999" cy="480268"/>
            </a:xfrm>
            <a:custGeom>
              <a:avLst/>
              <a:gdLst/>
              <a:ahLst/>
              <a:cxnLst/>
              <a:rect l="l" t="t" r="r" b="b"/>
              <a:pathLst>
                <a:path w="4178" h="23888" extrusionOk="0">
                  <a:moveTo>
                    <a:pt x="2647" y="0"/>
                  </a:moveTo>
                  <a:cubicBezTo>
                    <a:pt x="2437" y="0"/>
                    <a:pt x="2227" y="24"/>
                    <a:pt x="2029" y="62"/>
                  </a:cubicBezTo>
                  <a:cubicBezTo>
                    <a:pt x="975" y="261"/>
                    <a:pt x="478" y="997"/>
                    <a:pt x="259" y="1932"/>
                  </a:cubicBezTo>
                  <a:cubicBezTo>
                    <a:pt x="0" y="2947"/>
                    <a:pt x="100" y="4180"/>
                    <a:pt x="179" y="5075"/>
                  </a:cubicBezTo>
                  <a:cubicBezTo>
                    <a:pt x="279" y="6627"/>
                    <a:pt x="378" y="8139"/>
                    <a:pt x="398" y="9690"/>
                  </a:cubicBezTo>
                  <a:cubicBezTo>
                    <a:pt x="478" y="14266"/>
                    <a:pt x="557" y="18801"/>
                    <a:pt x="617" y="23376"/>
                  </a:cubicBezTo>
                  <a:cubicBezTo>
                    <a:pt x="617" y="23476"/>
                    <a:pt x="617" y="23575"/>
                    <a:pt x="677" y="23655"/>
                  </a:cubicBezTo>
                  <a:cubicBezTo>
                    <a:pt x="776" y="23854"/>
                    <a:pt x="1055" y="23874"/>
                    <a:pt x="1274" y="23874"/>
                  </a:cubicBezTo>
                  <a:cubicBezTo>
                    <a:pt x="1342" y="23882"/>
                    <a:pt x="1412" y="23887"/>
                    <a:pt x="1482" y="23887"/>
                  </a:cubicBezTo>
                  <a:cubicBezTo>
                    <a:pt x="1737" y="23887"/>
                    <a:pt x="1984" y="23822"/>
                    <a:pt x="2109" y="23635"/>
                  </a:cubicBezTo>
                  <a:cubicBezTo>
                    <a:pt x="2189" y="23536"/>
                    <a:pt x="2208" y="23376"/>
                    <a:pt x="2208" y="23257"/>
                  </a:cubicBezTo>
                  <a:cubicBezTo>
                    <a:pt x="2328" y="22163"/>
                    <a:pt x="2407" y="21049"/>
                    <a:pt x="2527" y="19955"/>
                  </a:cubicBezTo>
                  <a:lnTo>
                    <a:pt x="4158" y="1673"/>
                  </a:lnTo>
                  <a:cubicBezTo>
                    <a:pt x="4178" y="1435"/>
                    <a:pt x="4178" y="1176"/>
                    <a:pt x="4138" y="937"/>
                  </a:cubicBezTo>
                  <a:cubicBezTo>
                    <a:pt x="3942" y="229"/>
                    <a:pt x="3301" y="0"/>
                    <a:pt x="2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41"/>
            <p:cNvSpPr/>
            <p:nvPr/>
          </p:nvSpPr>
          <p:spPr>
            <a:xfrm>
              <a:off x="4050891" y="3482817"/>
              <a:ext cx="105209" cy="55832"/>
            </a:xfrm>
            <a:custGeom>
              <a:avLst/>
              <a:gdLst/>
              <a:ahLst/>
              <a:cxnLst/>
              <a:rect l="l" t="t" r="r" b="b"/>
              <a:pathLst>
                <a:path w="5233" h="2777" extrusionOk="0">
                  <a:moveTo>
                    <a:pt x="916" y="0"/>
                  </a:moveTo>
                  <a:cubicBezTo>
                    <a:pt x="777" y="0"/>
                    <a:pt x="617" y="0"/>
                    <a:pt x="498" y="60"/>
                  </a:cubicBezTo>
                  <a:cubicBezTo>
                    <a:pt x="1" y="199"/>
                    <a:pt x="1" y="875"/>
                    <a:pt x="60" y="1273"/>
                  </a:cubicBezTo>
                  <a:cubicBezTo>
                    <a:pt x="60" y="1353"/>
                    <a:pt x="80" y="1452"/>
                    <a:pt x="120" y="1512"/>
                  </a:cubicBezTo>
                  <a:cubicBezTo>
                    <a:pt x="180" y="1592"/>
                    <a:pt x="259" y="1651"/>
                    <a:pt x="359" y="1691"/>
                  </a:cubicBezTo>
                  <a:cubicBezTo>
                    <a:pt x="1095" y="2089"/>
                    <a:pt x="1950" y="2288"/>
                    <a:pt x="2786" y="2487"/>
                  </a:cubicBezTo>
                  <a:cubicBezTo>
                    <a:pt x="3371" y="2624"/>
                    <a:pt x="3971" y="2777"/>
                    <a:pt x="4586" y="2777"/>
                  </a:cubicBezTo>
                  <a:cubicBezTo>
                    <a:pt x="4682" y="2777"/>
                    <a:pt x="4778" y="2773"/>
                    <a:pt x="4874" y="2765"/>
                  </a:cubicBezTo>
                  <a:cubicBezTo>
                    <a:pt x="4974" y="2765"/>
                    <a:pt x="5093" y="2745"/>
                    <a:pt x="5153" y="2666"/>
                  </a:cubicBezTo>
                  <a:cubicBezTo>
                    <a:pt x="5232" y="2566"/>
                    <a:pt x="5173" y="2467"/>
                    <a:pt x="5133" y="2367"/>
                  </a:cubicBezTo>
                  <a:cubicBezTo>
                    <a:pt x="4874" y="1870"/>
                    <a:pt x="4477" y="1472"/>
                    <a:pt x="3999" y="1154"/>
                  </a:cubicBezTo>
                  <a:cubicBezTo>
                    <a:pt x="3562" y="816"/>
                    <a:pt x="3044" y="557"/>
                    <a:pt x="2507" y="299"/>
                  </a:cubicBezTo>
                  <a:cubicBezTo>
                    <a:pt x="2050" y="60"/>
                    <a:pt x="1453" y="0"/>
                    <a:pt x="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41"/>
            <p:cNvSpPr/>
            <p:nvPr/>
          </p:nvSpPr>
          <p:spPr>
            <a:xfrm>
              <a:off x="4051293" y="3508411"/>
              <a:ext cx="103601" cy="31203"/>
            </a:xfrm>
            <a:custGeom>
              <a:avLst/>
              <a:gdLst/>
              <a:ahLst/>
              <a:cxnLst/>
              <a:rect l="l" t="t" r="r" b="b"/>
              <a:pathLst>
                <a:path w="5153" h="1552" extrusionOk="0">
                  <a:moveTo>
                    <a:pt x="5073" y="1094"/>
                  </a:moveTo>
                  <a:cubicBezTo>
                    <a:pt x="5133" y="1194"/>
                    <a:pt x="5153" y="1313"/>
                    <a:pt x="5113" y="1393"/>
                  </a:cubicBezTo>
                  <a:cubicBezTo>
                    <a:pt x="5053" y="1472"/>
                    <a:pt x="4934" y="1492"/>
                    <a:pt x="4835" y="1492"/>
                  </a:cubicBezTo>
                  <a:cubicBezTo>
                    <a:pt x="4138" y="1552"/>
                    <a:pt x="3442" y="1373"/>
                    <a:pt x="2746" y="1214"/>
                  </a:cubicBezTo>
                  <a:cubicBezTo>
                    <a:pt x="1890" y="1015"/>
                    <a:pt x="1055" y="816"/>
                    <a:pt x="299" y="418"/>
                  </a:cubicBezTo>
                  <a:cubicBezTo>
                    <a:pt x="239" y="378"/>
                    <a:pt x="140" y="319"/>
                    <a:pt x="80" y="259"/>
                  </a:cubicBezTo>
                  <a:cubicBezTo>
                    <a:pt x="40" y="179"/>
                    <a:pt x="1" y="100"/>
                    <a:pt x="1" y="0"/>
                  </a:cubicBezTo>
                  <a:cubicBezTo>
                    <a:pt x="339" y="279"/>
                    <a:pt x="697" y="478"/>
                    <a:pt x="1095" y="597"/>
                  </a:cubicBezTo>
                  <a:cubicBezTo>
                    <a:pt x="1493" y="716"/>
                    <a:pt x="1930" y="816"/>
                    <a:pt x="2348" y="895"/>
                  </a:cubicBezTo>
                  <a:cubicBezTo>
                    <a:pt x="2646" y="955"/>
                    <a:pt x="2945" y="1015"/>
                    <a:pt x="3243" y="1074"/>
                  </a:cubicBezTo>
                  <a:cubicBezTo>
                    <a:pt x="3681" y="1174"/>
                    <a:pt x="4158" y="1273"/>
                    <a:pt x="4636" y="1253"/>
                  </a:cubicBezTo>
                  <a:cubicBezTo>
                    <a:pt x="4815" y="1273"/>
                    <a:pt x="5033" y="1214"/>
                    <a:pt x="5073" y="1094"/>
                  </a:cubicBezTo>
                  <a:close/>
                </a:path>
              </a:pathLst>
            </a:custGeom>
            <a:solidFill>
              <a:srgbClr val="323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41"/>
            <p:cNvSpPr/>
            <p:nvPr/>
          </p:nvSpPr>
          <p:spPr>
            <a:xfrm>
              <a:off x="4053303" y="3014429"/>
              <a:ext cx="79194" cy="480107"/>
            </a:xfrm>
            <a:custGeom>
              <a:avLst/>
              <a:gdLst/>
              <a:ahLst/>
              <a:cxnLst/>
              <a:rect l="l" t="t" r="r" b="b"/>
              <a:pathLst>
                <a:path w="3939" h="23880" extrusionOk="0">
                  <a:moveTo>
                    <a:pt x="2394" y="0"/>
                  </a:moveTo>
                  <a:cubicBezTo>
                    <a:pt x="2182" y="0"/>
                    <a:pt x="1969" y="24"/>
                    <a:pt x="1771" y="62"/>
                  </a:cubicBezTo>
                  <a:cubicBezTo>
                    <a:pt x="637" y="261"/>
                    <a:pt x="338" y="918"/>
                    <a:pt x="139" y="1932"/>
                  </a:cubicBezTo>
                  <a:cubicBezTo>
                    <a:pt x="0" y="2549"/>
                    <a:pt x="40" y="2549"/>
                    <a:pt x="60" y="3126"/>
                  </a:cubicBezTo>
                  <a:cubicBezTo>
                    <a:pt x="179" y="9870"/>
                    <a:pt x="279" y="16633"/>
                    <a:pt x="378" y="23377"/>
                  </a:cubicBezTo>
                  <a:cubicBezTo>
                    <a:pt x="378" y="23476"/>
                    <a:pt x="378" y="23576"/>
                    <a:pt x="418" y="23655"/>
                  </a:cubicBezTo>
                  <a:cubicBezTo>
                    <a:pt x="517" y="23854"/>
                    <a:pt x="796" y="23874"/>
                    <a:pt x="1015" y="23874"/>
                  </a:cubicBezTo>
                  <a:cubicBezTo>
                    <a:pt x="1075" y="23878"/>
                    <a:pt x="1135" y="23880"/>
                    <a:pt x="1195" y="23880"/>
                  </a:cubicBezTo>
                  <a:cubicBezTo>
                    <a:pt x="1468" y="23880"/>
                    <a:pt x="1723" y="23831"/>
                    <a:pt x="1870" y="23635"/>
                  </a:cubicBezTo>
                  <a:cubicBezTo>
                    <a:pt x="1950" y="23516"/>
                    <a:pt x="1969" y="23377"/>
                    <a:pt x="1969" y="23257"/>
                  </a:cubicBezTo>
                  <a:cubicBezTo>
                    <a:pt x="2069" y="22163"/>
                    <a:pt x="2168" y="21049"/>
                    <a:pt x="2268" y="19955"/>
                  </a:cubicBezTo>
                  <a:lnTo>
                    <a:pt x="3919" y="1674"/>
                  </a:lnTo>
                  <a:cubicBezTo>
                    <a:pt x="3939" y="1415"/>
                    <a:pt x="3939" y="1176"/>
                    <a:pt x="3879" y="918"/>
                  </a:cubicBezTo>
                  <a:cubicBezTo>
                    <a:pt x="3699" y="226"/>
                    <a:pt x="3052" y="0"/>
                    <a:pt x="2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41"/>
            <p:cNvSpPr/>
            <p:nvPr/>
          </p:nvSpPr>
          <p:spPr>
            <a:xfrm>
              <a:off x="4005694" y="2776103"/>
              <a:ext cx="123203" cy="277972"/>
            </a:xfrm>
            <a:custGeom>
              <a:avLst/>
              <a:gdLst/>
              <a:ahLst/>
              <a:cxnLst/>
              <a:rect l="l" t="t" r="r" b="b"/>
              <a:pathLst>
                <a:path w="6128" h="13826" extrusionOk="0">
                  <a:moveTo>
                    <a:pt x="2726" y="1"/>
                  </a:moveTo>
                  <a:lnTo>
                    <a:pt x="1632" y="339"/>
                  </a:lnTo>
                  <a:lnTo>
                    <a:pt x="1" y="1333"/>
                  </a:lnTo>
                  <a:lnTo>
                    <a:pt x="80" y="1791"/>
                  </a:lnTo>
                  <a:cubicBezTo>
                    <a:pt x="339" y="3482"/>
                    <a:pt x="578" y="5193"/>
                    <a:pt x="836" y="6884"/>
                  </a:cubicBezTo>
                  <a:cubicBezTo>
                    <a:pt x="995" y="8017"/>
                    <a:pt x="1175" y="9191"/>
                    <a:pt x="1334" y="10345"/>
                  </a:cubicBezTo>
                  <a:cubicBezTo>
                    <a:pt x="1393" y="10882"/>
                    <a:pt x="1493" y="11459"/>
                    <a:pt x="1572" y="12016"/>
                  </a:cubicBezTo>
                  <a:cubicBezTo>
                    <a:pt x="1592" y="12215"/>
                    <a:pt x="1692" y="13727"/>
                    <a:pt x="1811" y="13747"/>
                  </a:cubicBezTo>
                  <a:cubicBezTo>
                    <a:pt x="2085" y="13799"/>
                    <a:pt x="2365" y="13826"/>
                    <a:pt x="2646" y="13826"/>
                  </a:cubicBezTo>
                  <a:cubicBezTo>
                    <a:pt x="3526" y="13826"/>
                    <a:pt x="4414" y="13568"/>
                    <a:pt x="5153" y="13070"/>
                  </a:cubicBezTo>
                  <a:cubicBezTo>
                    <a:pt x="5471" y="12851"/>
                    <a:pt x="5810" y="12573"/>
                    <a:pt x="5929" y="12215"/>
                  </a:cubicBezTo>
                  <a:cubicBezTo>
                    <a:pt x="6028" y="11956"/>
                    <a:pt x="6028" y="11678"/>
                    <a:pt x="6028" y="11419"/>
                  </a:cubicBezTo>
                  <a:lnTo>
                    <a:pt x="6028" y="10942"/>
                  </a:lnTo>
                  <a:cubicBezTo>
                    <a:pt x="6048" y="9370"/>
                    <a:pt x="6128" y="7799"/>
                    <a:pt x="6128" y="6227"/>
                  </a:cubicBezTo>
                  <a:cubicBezTo>
                    <a:pt x="6128" y="5471"/>
                    <a:pt x="5710" y="4596"/>
                    <a:pt x="5451" y="3880"/>
                  </a:cubicBezTo>
                  <a:lnTo>
                    <a:pt x="4198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41"/>
            <p:cNvSpPr/>
            <p:nvPr/>
          </p:nvSpPr>
          <p:spPr>
            <a:xfrm>
              <a:off x="4065286" y="2746368"/>
              <a:ext cx="90010" cy="386499"/>
            </a:xfrm>
            <a:custGeom>
              <a:avLst/>
              <a:gdLst/>
              <a:ahLst/>
              <a:cxnLst/>
              <a:rect l="l" t="t" r="r" b="b"/>
              <a:pathLst>
                <a:path w="4477" h="19224" extrusionOk="0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lose/>
                  <a:moveTo>
                    <a:pt x="135" y="1"/>
                  </a:moveTo>
                  <a:cubicBezTo>
                    <a:pt x="91" y="1"/>
                    <a:pt x="47" y="3"/>
                    <a:pt x="1" y="8"/>
                  </a:cubicBezTo>
                  <a:lnTo>
                    <a:pt x="1" y="8"/>
                  </a:lnTo>
                  <a:cubicBezTo>
                    <a:pt x="3" y="7"/>
                    <a:pt x="4" y="7"/>
                    <a:pt x="5" y="7"/>
                  </a:cubicBezTo>
                  <a:cubicBezTo>
                    <a:pt x="189" y="7"/>
                    <a:pt x="757" y="1182"/>
                    <a:pt x="836" y="1321"/>
                  </a:cubicBezTo>
                  <a:cubicBezTo>
                    <a:pt x="1294" y="2255"/>
                    <a:pt x="1393" y="3549"/>
                    <a:pt x="1592" y="4563"/>
                  </a:cubicBezTo>
                  <a:cubicBezTo>
                    <a:pt x="1851" y="5856"/>
                    <a:pt x="2050" y="7169"/>
                    <a:pt x="2189" y="8482"/>
                  </a:cubicBezTo>
                  <a:cubicBezTo>
                    <a:pt x="2587" y="12043"/>
                    <a:pt x="2567" y="15643"/>
                    <a:pt x="2428" y="19224"/>
                  </a:cubicBezTo>
                  <a:cubicBezTo>
                    <a:pt x="2786" y="19224"/>
                    <a:pt x="3164" y="19085"/>
                    <a:pt x="3482" y="18906"/>
                  </a:cubicBezTo>
                  <a:cubicBezTo>
                    <a:pt x="3761" y="18766"/>
                    <a:pt x="4039" y="18568"/>
                    <a:pt x="4218" y="18289"/>
                  </a:cubicBezTo>
                  <a:cubicBezTo>
                    <a:pt x="4457" y="17891"/>
                    <a:pt x="4437" y="17414"/>
                    <a:pt x="4417" y="16976"/>
                  </a:cubicBezTo>
                  <a:cubicBezTo>
                    <a:pt x="4337" y="15385"/>
                    <a:pt x="4357" y="11923"/>
                    <a:pt x="4377" y="10332"/>
                  </a:cubicBezTo>
                  <a:cubicBezTo>
                    <a:pt x="4377" y="10173"/>
                    <a:pt x="4377" y="10034"/>
                    <a:pt x="4357" y="9934"/>
                  </a:cubicBezTo>
                  <a:cubicBezTo>
                    <a:pt x="4377" y="8263"/>
                    <a:pt x="4477" y="6652"/>
                    <a:pt x="4318" y="4981"/>
                  </a:cubicBezTo>
                  <a:cubicBezTo>
                    <a:pt x="4218" y="4086"/>
                    <a:pt x="4079" y="3210"/>
                    <a:pt x="3860" y="2375"/>
                  </a:cubicBezTo>
                  <a:cubicBezTo>
                    <a:pt x="3761" y="1957"/>
                    <a:pt x="3661" y="1519"/>
                    <a:pt x="3482" y="1122"/>
                  </a:cubicBezTo>
                  <a:cubicBezTo>
                    <a:pt x="3383" y="863"/>
                    <a:pt x="3263" y="485"/>
                    <a:pt x="3025" y="326"/>
                  </a:cubicBezTo>
                  <a:cubicBezTo>
                    <a:pt x="2896" y="236"/>
                    <a:pt x="2726" y="212"/>
                    <a:pt x="2552" y="212"/>
                  </a:cubicBezTo>
                  <a:cubicBezTo>
                    <a:pt x="2456" y="212"/>
                    <a:pt x="2360" y="219"/>
                    <a:pt x="2269" y="226"/>
                  </a:cubicBezTo>
                  <a:cubicBezTo>
                    <a:pt x="2096" y="243"/>
                    <a:pt x="1926" y="253"/>
                    <a:pt x="1758" y="253"/>
                  </a:cubicBezTo>
                  <a:cubicBezTo>
                    <a:pt x="1521" y="253"/>
                    <a:pt x="1288" y="233"/>
                    <a:pt x="1055" y="187"/>
                  </a:cubicBezTo>
                  <a:cubicBezTo>
                    <a:pt x="740" y="117"/>
                    <a:pt x="456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41"/>
            <p:cNvSpPr/>
            <p:nvPr/>
          </p:nvSpPr>
          <p:spPr>
            <a:xfrm>
              <a:off x="4066090" y="2745443"/>
              <a:ext cx="59209" cy="172260"/>
            </a:xfrm>
            <a:custGeom>
              <a:avLst/>
              <a:gdLst/>
              <a:ahLst/>
              <a:cxnLst/>
              <a:rect l="l" t="t" r="r" b="b"/>
              <a:pathLst>
                <a:path w="2945" h="8568" extrusionOk="0">
                  <a:moveTo>
                    <a:pt x="6" y="13"/>
                  </a:moveTo>
                  <a:cubicBezTo>
                    <a:pt x="4" y="13"/>
                    <a:pt x="2" y="13"/>
                    <a:pt x="1" y="14"/>
                  </a:cubicBezTo>
                  <a:cubicBezTo>
                    <a:pt x="2" y="14"/>
                    <a:pt x="4" y="13"/>
                    <a:pt x="6" y="13"/>
                  </a:cubicBezTo>
                  <a:close/>
                  <a:moveTo>
                    <a:pt x="164" y="1"/>
                  </a:moveTo>
                  <a:cubicBezTo>
                    <a:pt x="112" y="1"/>
                    <a:pt x="59" y="4"/>
                    <a:pt x="6" y="13"/>
                  </a:cubicBezTo>
                  <a:lnTo>
                    <a:pt x="6" y="13"/>
                  </a:lnTo>
                  <a:cubicBezTo>
                    <a:pt x="7" y="13"/>
                    <a:pt x="8" y="13"/>
                    <a:pt x="9" y="13"/>
                  </a:cubicBezTo>
                  <a:cubicBezTo>
                    <a:pt x="179" y="13"/>
                    <a:pt x="738" y="1170"/>
                    <a:pt x="816" y="1327"/>
                  </a:cubicBezTo>
                  <a:cubicBezTo>
                    <a:pt x="1294" y="2242"/>
                    <a:pt x="1393" y="3535"/>
                    <a:pt x="1592" y="4549"/>
                  </a:cubicBezTo>
                  <a:cubicBezTo>
                    <a:pt x="1831" y="5842"/>
                    <a:pt x="2030" y="7175"/>
                    <a:pt x="2189" y="8488"/>
                  </a:cubicBezTo>
                  <a:cubicBezTo>
                    <a:pt x="2149" y="8488"/>
                    <a:pt x="2129" y="8568"/>
                    <a:pt x="2189" y="8568"/>
                  </a:cubicBezTo>
                  <a:cubicBezTo>
                    <a:pt x="2229" y="8568"/>
                    <a:pt x="2229" y="8508"/>
                    <a:pt x="2229" y="8488"/>
                  </a:cubicBezTo>
                  <a:cubicBezTo>
                    <a:pt x="2308" y="7772"/>
                    <a:pt x="2527" y="7096"/>
                    <a:pt x="2686" y="6399"/>
                  </a:cubicBezTo>
                  <a:cubicBezTo>
                    <a:pt x="2845" y="5703"/>
                    <a:pt x="2945" y="4987"/>
                    <a:pt x="2825" y="4291"/>
                  </a:cubicBezTo>
                  <a:cubicBezTo>
                    <a:pt x="2825" y="4191"/>
                    <a:pt x="2806" y="4112"/>
                    <a:pt x="2726" y="4032"/>
                  </a:cubicBezTo>
                  <a:cubicBezTo>
                    <a:pt x="2587" y="3913"/>
                    <a:pt x="2308" y="3992"/>
                    <a:pt x="2149" y="3833"/>
                  </a:cubicBezTo>
                  <a:cubicBezTo>
                    <a:pt x="2129" y="3813"/>
                    <a:pt x="2109" y="3754"/>
                    <a:pt x="2109" y="3734"/>
                  </a:cubicBezTo>
                  <a:cubicBezTo>
                    <a:pt x="2109" y="3694"/>
                    <a:pt x="2149" y="3634"/>
                    <a:pt x="2209" y="3614"/>
                  </a:cubicBezTo>
                  <a:cubicBezTo>
                    <a:pt x="2348" y="3515"/>
                    <a:pt x="2507" y="3435"/>
                    <a:pt x="2646" y="3336"/>
                  </a:cubicBezTo>
                  <a:cubicBezTo>
                    <a:pt x="2686" y="3316"/>
                    <a:pt x="2726" y="3316"/>
                    <a:pt x="2726" y="3256"/>
                  </a:cubicBezTo>
                  <a:cubicBezTo>
                    <a:pt x="2726" y="3236"/>
                    <a:pt x="2726" y="3197"/>
                    <a:pt x="2706" y="3157"/>
                  </a:cubicBezTo>
                  <a:cubicBezTo>
                    <a:pt x="2288" y="2103"/>
                    <a:pt x="1731" y="1108"/>
                    <a:pt x="1035" y="173"/>
                  </a:cubicBezTo>
                  <a:cubicBezTo>
                    <a:pt x="749" y="122"/>
                    <a:pt x="463" y="1"/>
                    <a:pt x="164" y="1"/>
                  </a:cubicBezTo>
                  <a:close/>
                </a:path>
              </a:pathLst>
            </a:custGeom>
            <a:solidFill>
              <a:srgbClr val="323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41"/>
            <p:cNvSpPr/>
            <p:nvPr/>
          </p:nvSpPr>
          <p:spPr>
            <a:xfrm>
              <a:off x="4004106" y="2698116"/>
              <a:ext cx="68799" cy="78007"/>
            </a:xfrm>
            <a:custGeom>
              <a:avLst/>
              <a:gdLst/>
              <a:ahLst/>
              <a:cxnLst/>
              <a:rect l="l" t="t" r="r" b="b"/>
              <a:pathLst>
                <a:path w="3422" h="3880" extrusionOk="0">
                  <a:moveTo>
                    <a:pt x="120" y="1"/>
                  </a:moveTo>
                  <a:cubicBezTo>
                    <a:pt x="239" y="1254"/>
                    <a:pt x="159" y="1791"/>
                    <a:pt x="20" y="3064"/>
                  </a:cubicBezTo>
                  <a:cubicBezTo>
                    <a:pt x="20" y="3124"/>
                    <a:pt x="0" y="3223"/>
                    <a:pt x="40" y="3283"/>
                  </a:cubicBezTo>
                  <a:cubicBezTo>
                    <a:pt x="60" y="3323"/>
                    <a:pt x="140" y="3382"/>
                    <a:pt x="219" y="3402"/>
                  </a:cubicBezTo>
                  <a:cubicBezTo>
                    <a:pt x="869" y="3721"/>
                    <a:pt x="1581" y="3880"/>
                    <a:pt x="2301" y="3880"/>
                  </a:cubicBezTo>
                  <a:cubicBezTo>
                    <a:pt x="2661" y="3880"/>
                    <a:pt x="3024" y="3840"/>
                    <a:pt x="3382" y="3760"/>
                  </a:cubicBezTo>
                  <a:cubicBezTo>
                    <a:pt x="3382" y="2726"/>
                    <a:pt x="3422" y="2487"/>
                    <a:pt x="3422" y="1473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41"/>
            <p:cNvSpPr/>
            <p:nvPr/>
          </p:nvSpPr>
          <p:spPr>
            <a:xfrm>
              <a:off x="4006097" y="2754510"/>
              <a:ext cx="54424" cy="61220"/>
            </a:xfrm>
            <a:custGeom>
              <a:avLst/>
              <a:gdLst/>
              <a:ahLst/>
              <a:cxnLst/>
              <a:rect l="l" t="t" r="r" b="b"/>
              <a:pathLst>
                <a:path w="2707" h="3045" extrusionOk="0">
                  <a:moveTo>
                    <a:pt x="100" y="0"/>
                  </a:moveTo>
                  <a:lnTo>
                    <a:pt x="1" y="1274"/>
                  </a:lnTo>
                  <a:lnTo>
                    <a:pt x="2010" y="3044"/>
                  </a:lnTo>
                  <a:lnTo>
                    <a:pt x="2706" y="1075"/>
                  </a:lnTo>
                  <a:lnTo>
                    <a:pt x="2706" y="1075"/>
                  </a:lnTo>
                  <a:cubicBezTo>
                    <a:pt x="2689" y="1075"/>
                    <a:pt x="2672" y="1076"/>
                    <a:pt x="2654" y="1076"/>
                  </a:cubicBezTo>
                  <a:cubicBezTo>
                    <a:pt x="1675" y="1076"/>
                    <a:pt x="100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41"/>
            <p:cNvSpPr/>
            <p:nvPr/>
          </p:nvSpPr>
          <p:spPr>
            <a:xfrm>
              <a:off x="4060501" y="2759316"/>
              <a:ext cx="18818" cy="47207"/>
            </a:xfrm>
            <a:custGeom>
              <a:avLst/>
              <a:gdLst/>
              <a:ahLst/>
              <a:cxnLst/>
              <a:rect l="l" t="t" r="r" b="b"/>
              <a:pathLst>
                <a:path w="936" h="2348" extrusionOk="0">
                  <a:moveTo>
                    <a:pt x="537" y="0"/>
                  </a:moveTo>
                  <a:lnTo>
                    <a:pt x="537" y="0"/>
                  </a:lnTo>
                  <a:cubicBezTo>
                    <a:pt x="540" y="4"/>
                    <a:pt x="542" y="8"/>
                    <a:pt x="544" y="12"/>
                  </a:cubicBezTo>
                  <a:lnTo>
                    <a:pt x="544" y="12"/>
                  </a:lnTo>
                  <a:cubicBezTo>
                    <a:pt x="542" y="5"/>
                    <a:pt x="540" y="1"/>
                    <a:pt x="537" y="0"/>
                  </a:cubicBezTo>
                  <a:close/>
                  <a:moveTo>
                    <a:pt x="544" y="12"/>
                  </a:moveTo>
                  <a:lnTo>
                    <a:pt x="544" y="12"/>
                  </a:lnTo>
                  <a:cubicBezTo>
                    <a:pt x="570" y="100"/>
                    <a:pt x="502" y="650"/>
                    <a:pt x="0" y="836"/>
                  </a:cubicBezTo>
                  <a:lnTo>
                    <a:pt x="895" y="2348"/>
                  </a:lnTo>
                  <a:lnTo>
                    <a:pt x="935" y="1731"/>
                  </a:lnTo>
                  <a:cubicBezTo>
                    <a:pt x="935" y="1731"/>
                    <a:pt x="935" y="689"/>
                    <a:pt x="54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41"/>
            <p:cNvSpPr/>
            <p:nvPr/>
          </p:nvSpPr>
          <p:spPr>
            <a:xfrm>
              <a:off x="4053303" y="2776103"/>
              <a:ext cx="31203" cy="39627"/>
            </a:xfrm>
            <a:custGeom>
              <a:avLst/>
              <a:gdLst/>
              <a:ahLst/>
              <a:cxnLst/>
              <a:rect l="l" t="t" r="r" b="b"/>
              <a:pathLst>
                <a:path w="1552" h="1971" extrusionOk="0">
                  <a:moveTo>
                    <a:pt x="358" y="1"/>
                  </a:moveTo>
                  <a:lnTo>
                    <a:pt x="0" y="995"/>
                  </a:lnTo>
                  <a:lnTo>
                    <a:pt x="517" y="1970"/>
                  </a:lnTo>
                  <a:lnTo>
                    <a:pt x="895" y="1970"/>
                  </a:lnTo>
                  <a:cubicBezTo>
                    <a:pt x="895" y="1970"/>
                    <a:pt x="1552" y="677"/>
                    <a:pt x="358" y="1"/>
                  </a:cubicBezTo>
                  <a:close/>
                </a:path>
              </a:pathLst>
            </a:custGeom>
            <a:solidFill>
              <a:srgbClr val="EB6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41"/>
            <p:cNvSpPr/>
            <p:nvPr/>
          </p:nvSpPr>
          <p:spPr>
            <a:xfrm>
              <a:off x="4064100" y="2815710"/>
              <a:ext cx="42804" cy="227187"/>
            </a:xfrm>
            <a:custGeom>
              <a:avLst/>
              <a:gdLst/>
              <a:ahLst/>
              <a:cxnLst/>
              <a:rect l="l" t="t" r="r" b="b"/>
              <a:pathLst>
                <a:path w="2129" h="11300" extrusionOk="0">
                  <a:moveTo>
                    <a:pt x="0" y="0"/>
                  </a:moveTo>
                  <a:lnTo>
                    <a:pt x="438" y="8614"/>
                  </a:lnTo>
                  <a:lnTo>
                    <a:pt x="1432" y="11299"/>
                  </a:lnTo>
                  <a:lnTo>
                    <a:pt x="2129" y="807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EB6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41"/>
            <p:cNvSpPr/>
            <p:nvPr/>
          </p:nvSpPr>
          <p:spPr>
            <a:xfrm>
              <a:off x="3926520" y="2744337"/>
              <a:ext cx="159996" cy="409137"/>
            </a:xfrm>
            <a:custGeom>
              <a:avLst/>
              <a:gdLst/>
              <a:ahLst/>
              <a:cxnLst/>
              <a:rect l="l" t="t" r="r" b="b"/>
              <a:pathLst>
                <a:path w="7958" h="20350" extrusionOk="0">
                  <a:moveTo>
                    <a:pt x="3999" y="0"/>
                  </a:moveTo>
                  <a:cubicBezTo>
                    <a:pt x="3985" y="0"/>
                    <a:pt x="3972" y="9"/>
                    <a:pt x="3959" y="9"/>
                  </a:cubicBezTo>
                  <a:cubicBezTo>
                    <a:pt x="3780" y="89"/>
                    <a:pt x="3700" y="208"/>
                    <a:pt x="3621" y="367"/>
                  </a:cubicBezTo>
                  <a:cubicBezTo>
                    <a:pt x="3461" y="666"/>
                    <a:pt x="3262" y="924"/>
                    <a:pt x="3024" y="1203"/>
                  </a:cubicBezTo>
                  <a:cubicBezTo>
                    <a:pt x="2427" y="1899"/>
                    <a:pt x="1671" y="2595"/>
                    <a:pt x="776" y="2794"/>
                  </a:cubicBezTo>
                  <a:cubicBezTo>
                    <a:pt x="438" y="2874"/>
                    <a:pt x="179" y="3172"/>
                    <a:pt x="100" y="3490"/>
                  </a:cubicBezTo>
                  <a:cubicBezTo>
                    <a:pt x="0" y="3809"/>
                    <a:pt x="80" y="4187"/>
                    <a:pt x="179" y="4505"/>
                  </a:cubicBezTo>
                  <a:cubicBezTo>
                    <a:pt x="279" y="4843"/>
                    <a:pt x="478" y="5141"/>
                    <a:pt x="637" y="5440"/>
                  </a:cubicBezTo>
                  <a:cubicBezTo>
                    <a:pt x="915" y="5877"/>
                    <a:pt x="1134" y="6355"/>
                    <a:pt x="1373" y="6832"/>
                  </a:cubicBezTo>
                  <a:cubicBezTo>
                    <a:pt x="1512" y="7151"/>
                    <a:pt x="1631" y="7469"/>
                    <a:pt x="1711" y="7787"/>
                  </a:cubicBezTo>
                  <a:cubicBezTo>
                    <a:pt x="1771" y="8086"/>
                    <a:pt x="1790" y="8424"/>
                    <a:pt x="1810" y="8722"/>
                  </a:cubicBezTo>
                  <a:cubicBezTo>
                    <a:pt x="1870" y="9021"/>
                    <a:pt x="1989" y="9259"/>
                    <a:pt x="2069" y="9538"/>
                  </a:cubicBezTo>
                  <a:cubicBezTo>
                    <a:pt x="2109" y="9757"/>
                    <a:pt x="2109" y="10035"/>
                    <a:pt x="2129" y="10254"/>
                  </a:cubicBezTo>
                  <a:cubicBezTo>
                    <a:pt x="2188" y="10811"/>
                    <a:pt x="2208" y="11348"/>
                    <a:pt x="2208" y="11925"/>
                  </a:cubicBezTo>
                  <a:cubicBezTo>
                    <a:pt x="2228" y="13099"/>
                    <a:pt x="2208" y="14252"/>
                    <a:pt x="2109" y="15406"/>
                  </a:cubicBezTo>
                  <a:cubicBezTo>
                    <a:pt x="2069" y="15943"/>
                    <a:pt x="2009" y="16500"/>
                    <a:pt x="1910" y="17037"/>
                  </a:cubicBezTo>
                  <a:cubicBezTo>
                    <a:pt x="1870" y="17375"/>
                    <a:pt x="1790" y="17694"/>
                    <a:pt x="1830" y="18012"/>
                  </a:cubicBezTo>
                  <a:cubicBezTo>
                    <a:pt x="1969" y="18867"/>
                    <a:pt x="2924" y="19424"/>
                    <a:pt x="3601" y="19822"/>
                  </a:cubicBezTo>
                  <a:cubicBezTo>
                    <a:pt x="4284" y="20188"/>
                    <a:pt x="5119" y="20350"/>
                    <a:pt x="5904" y="20350"/>
                  </a:cubicBezTo>
                  <a:cubicBezTo>
                    <a:pt x="6102" y="20350"/>
                    <a:pt x="6297" y="20340"/>
                    <a:pt x="6485" y="20320"/>
                  </a:cubicBezTo>
                  <a:cubicBezTo>
                    <a:pt x="6604" y="20300"/>
                    <a:pt x="6744" y="20300"/>
                    <a:pt x="6863" y="20280"/>
                  </a:cubicBezTo>
                  <a:cubicBezTo>
                    <a:pt x="6943" y="20260"/>
                    <a:pt x="7042" y="20260"/>
                    <a:pt x="7102" y="20180"/>
                  </a:cubicBezTo>
                  <a:cubicBezTo>
                    <a:pt x="7181" y="20101"/>
                    <a:pt x="7201" y="19981"/>
                    <a:pt x="7241" y="19882"/>
                  </a:cubicBezTo>
                  <a:cubicBezTo>
                    <a:pt x="7559" y="17614"/>
                    <a:pt x="7838" y="13477"/>
                    <a:pt x="7937" y="11169"/>
                  </a:cubicBezTo>
                  <a:cubicBezTo>
                    <a:pt x="7937" y="10950"/>
                    <a:pt x="7957" y="10692"/>
                    <a:pt x="7897" y="10473"/>
                  </a:cubicBezTo>
                  <a:cubicBezTo>
                    <a:pt x="7858" y="10254"/>
                    <a:pt x="7758" y="10035"/>
                    <a:pt x="7659" y="9836"/>
                  </a:cubicBezTo>
                  <a:cubicBezTo>
                    <a:pt x="6883" y="8245"/>
                    <a:pt x="6207" y="6594"/>
                    <a:pt x="5610" y="4923"/>
                  </a:cubicBezTo>
                  <a:cubicBezTo>
                    <a:pt x="5053" y="3311"/>
                    <a:pt x="4595" y="1640"/>
                    <a:pt x="4058" y="29"/>
                  </a:cubicBezTo>
                  <a:cubicBezTo>
                    <a:pt x="4058" y="29"/>
                    <a:pt x="4058" y="9"/>
                    <a:pt x="4018" y="9"/>
                  </a:cubicBezTo>
                  <a:cubicBezTo>
                    <a:pt x="4012" y="3"/>
                    <a:pt x="4005" y="0"/>
                    <a:pt x="3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41"/>
            <p:cNvSpPr/>
            <p:nvPr/>
          </p:nvSpPr>
          <p:spPr>
            <a:xfrm>
              <a:off x="3987298" y="2744337"/>
              <a:ext cx="98012" cy="212168"/>
            </a:xfrm>
            <a:custGeom>
              <a:avLst/>
              <a:gdLst/>
              <a:ahLst/>
              <a:cxnLst/>
              <a:rect l="l" t="t" r="r" b="b"/>
              <a:pathLst>
                <a:path w="4875" h="10553" extrusionOk="0">
                  <a:moveTo>
                    <a:pt x="976" y="0"/>
                  </a:moveTo>
                  <a:cubicBezTo>
                    <a:pt x="962" y="0"/>
                    <a:pt x="949" y="9"/>
                    <a:pt x="936" y="9"/>
                  </a:cubicBezTo>
                  <a:cubicBezTo>
                    <a:pt x="757" y="89"/>
                    <a:pt x="677" y="208"/>
                    <a:pt x="598" y="367"/>
                  </a:cubicBezTo>
                  <a:cubicBezTo>
                    <a:pt x="438" y="666"/>
                    <a:pt x="239" y="924"/>
                    <a:pt x="1" y="1203"/>
                  </a:cubicBezTo>
                  <a:cubicBezTo>
                    <a:pt x="160" y="2356"/>
                    <a:pt x="299" y="3470"/>
                    <a:pt x="558" y="4604"/>
                  </a:cubicBezTo>
                  <a:cubicBezTo>
                    <a:pt x="777" y="4604"/>
                    <a:pt x="995" y="4644"/>
                    <a:pt x="1234" y="4664"/>
                  </a:cubicBezTo>
                  <a:cubicBezTo>
                    <a:pt x="1274" y="4664"/>
                    <a:pt x="1334" y="4684"/>
                    <a:pt x="1334" y="4744"/>
                  </a:cubicBezTo>
                  <a:cubicBezTo>
                    <a:pt x="1334" y="4764"/>
                    <a:pt x="1334" y="4783"/>
                    <a:pt x="1294" y="4803"/>
                  </a:cubicBezTo>
                  <a:cubicBezTo>
                    <a:pt x="1254" y="4903"/>
                    <a:pt x="1174" y="4982"/>
                    <a:pt x="1075" y="5042"/>
                  </a:cubicBezTo>
                  <a:lnTo>
                    <a:pt x="836" y="5181"/>
                  </a:lnTo>
                  <a:cubicBezTo>
                    <a:pt x="796" y="5181"/>
                    <a:pt x="777" y="5201"/>
                    <a:pt x="777" y="5241"/>
                  </a:cubicBezTo>
                  <a:cubicBezTo>
                    <a:pt x="777" y="5261"/>
                    <a:pt x="777" y="5281"/>
                    <a:pt x="796" y="5301"/>
                  </a:cubicBezTo>
                  <a:cubicBezTo>
                    <a:pt x="1055" y="5798"/>
                    <a:pt x="1353" y="6275"/>
                    <a:pt x="1692" y="6733"/>
                  </a:cubicBezTo>
                  <a:cubicBezTo>
                    <a:pt x="1950" y="7051"/>
                    <a:pt x="2229" y="7330"/>
                    <a:pt x="2487" y="7648"/>
                  </a:cubicBezTo>
                  <a:cubicBezTo>
                    <a:pt x="3319" y="8559"/>
                    <a:pt x="3974" y="9608"/>
                    <a:pt x="4804" y="10540"/>
                  </a:cubicBezTo>
                  <a:lnTo>
                    <a:pt x="4804" y="10540"/>
                  </a:lnTo>
                  <a:cubicBezTo>
                    <a:pt x="4805" y="10523"/>
                    <a:pt x="4859" y="10504"/>
                    <a:pt x="4874" y="10473"/>
                  </a:cubicBezTo>
                  <a:cubicBezTo>
                    <a:pt x="4835" y="10254"/>
                    <a:pt x="4735" y="10035"/>
                    <a:pt x="4636" y="9836"/>
                  </a:cubicBezTo>
                  <a:cubicBezTo>
                    <a:pt x="3860" y="8245"/>
                    <a:pt x="3184" y="6594"/>
                    <a:pt x="2587" y="4943"/>
                  </a:cubicBezTo>
                  <a:cubicBezTo>
                    <a:pt x="2030" y="3311"/>
                    <a:pt x="1572" y="1660"/>
                    <a:pt x="1035" y="29"/>
                  </a:cubicBezTo>
                  <a:cubicBezTo>
                    <a:pt x="1035" y="29"/>
                    <a:pt x="1035" y="9"/>
                    <a:pt x="995" y="9"/>
                  </a:cubicBezTo>
                  <a:cubicBezTo>
                    <a:pt x="989" y="3"/>
                    <a:pt x="982" y="0"/>
                    <a:pt x="976" y="0"/>
                  </a:cubicBezTo>
                  <a:close/>
                  <a:moveTo>
                    <a:pt x="4804" y="10540"/>
                  </a:moveTo>
                  <a:lnTo>
                    <a:pt x="4804" y="10540"/>
                  </a:lnTo>
                  <a:cubicBezTo>
                    <a:pt x="4804" y="10544"/>
                    <a:pt x="4807" y="10548"/>
                    <a:pt x="4815" y="10552"/>
                  </a:cubicBezTo>
                  <a:cubicBezTo>
                    <a:pt x="4811" y="10548"/>
                    <a:pt x="4807" y="10544"/>
                    <a:pt x="4804" y="10540"/>
                  </a:cubicBezTo>
                  <a:close/>
                </a:path>
              </a:pathLst>
            </a:custGeom>
            <a:solidFill>
              <a:srgbClr val="323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41"/>
            <p:cNvSpPr/>
            <p:nvPr/>
          </p:nvSpPr>
          <p:spPr>
            <a:xfrm>
              <a:off x="3954105" y="2834107"/>
              <a:ext cx="32409" cy="298378"/>
            </a:xfrm>
            <a:custGeom>
              <a:avLst/>
              <a:gdLst/>
              <a:ahLst/>
              <a:cxnLst/>
              <a:rect l="l" t="t" r="r" b="b"/>
              <a:pathLst>
                <a:path w="1612" h="14841" extrusionOk="0">
                  <a:moveTo>
                    <a:pt x="896" y="0"/>
                  </a:moveTo>
                  <a:lnTo>
                    <a:pt x="697" y="40"/>
                  </a:lnTo>
                  <a:cubicBezTo>
                    <a:pt x="100" y="597"/>
                    <a:pt x="1" y="1452"/>
                    <a:pt x="1" y="2288"/>
                  </a:cubicBezTo>
                  <a:cubicBezTo>
                    <a:pt x="299" y="3044"/>
                    <a:pt x="498" y="3780"/>
                    <a:pt x="617" y="4595"/>
                  </a:cubicBezTo>
                  <a:cubicBezTo>
                    <a:pt x="936" y="6604"/>
                    <a:pt x="896" y="10543"/>
                    <a:pt x="538" y="12572"/>
                  </a:cubicBezTo>
                  <a:cubicBezTo>
                    <a:pt x="498" y="12891"/>
                    <a:pt x="418" y="13229"/>
                    <a:pt x="458" y="13547"/>
                  </a:cubicBezTo>
                  <a:cubicBezTo>
                    <a:pt x="538" y="14064"/>
                    <a:pt x="956" y="14482"/>
                    <a:pt x="1413" y="14840"/>
                  </a:cubicBezTo>
                  <a:cubicBezTo>
                    <a:pt x="1513" y="13547"/>
                    <a:pt x="1513" y="12254"/>
                    <a:pt x="1532" y="10941"/>
                  </a:cubicBezTo>
                  <a:cubicBezTo>
                    <a:pt x="1592" y="9071"/>
                    <a:pt x="1612" y="7181"/>
                    <a:pt x="1592" y="5311"/>
                  </a:cubicBezTo>
                  <a:cubicBezTo>
                    <a:pt x="1552" y="3521"/>
                    <a:pt x="1513" y="1691"/>
                    <a:pt x="896" y="0"/>
                  </a:cubicBezTo>
                  <a:close/>
                </a:path>
              </a:pathLst>
            </a:custGeom>
            <a:solidFill>
              <a:srgbClr val="323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41"/>
            <p:cNvSpPr/>
            <p:nvPr/>
          </p:nvSpPr>
          <p:spPr>
            <a:xfrm>
              <a:off x="3875313" y="3152048"/>
              <a:ext cx="186796" cy="260782"/>
            </a:xfrm>
            <a:custGeom>
              <a:avLst/>
              <a:gdLst/>
              <a:ahLst/>
              <a:cxnLst/>
              <a:rect l="l" t="t" r="r" b="b"/>
              <a:pathLst>
                <a:path w="9291" h="12971" extrusionOk="0">
                  <a:moveTo>
                    <a:pt x="1135" y="1"/>
                  </a:moveTo>
                  <a:lnTo>
                    <a:pt x="9291" y="4715"/>
                  </a:lnTo>
                  <a:lnTo>
                    <a:pt x="9291" y="12334"/>
                  </a:lnTo>
                  <a:lnTo>
                    <a:pt x="8197" y="12971"/>
                  </a:lnTo>
                  <a:lnTo>
                    <a:pt x="1" y="618"/>
                  </a:lnTo>
                  <a:close/>
                </a:path>
              </a:pathLst>
            </a:custGeom>
            <a:solidFill>
              <a:srgbClr val="C75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41"/>
            <p:cNvSpPr/>
            <p:nvPr/>
          </p:nvSpPr>
          <p:spPr>
            <a:xfrm>
              <a:off x="3875313" y="3164453"/>
              <a:ext cx="164801" cy="248377"/>
            </a:xfrm>
            <a:custGeom>
              <a:avLst/>
              <a:gdLst/>
              <a:ahLst/>
              <a:cxnLst/>
              <a:rect l="l" t="t" r="r" b="b"/>
              <a:pathLst>
                <a:path w="8197" h="12354" extrusionOk="0">
                  <a:moveTo>
                    <a:pt x="1" y="1"/>
                  </a:moveTo>
                  <a:lnTo>
                    <a:pt x="8197" y="4735"/>
                  </a:lnTo>
                  <a:lnTo>
                    <a:pt x="8197" y="12354"/>
                  </a:lnTo>
                  <a:lnTo>
                    <a:pt x="1" y="76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41"/>
            <p:cNvSpPr/>
            <p:nvPr/>
          </p:nvSpPr>
          <p:spPr>
            <a:xfrm>
              <a:off x="3928511" y="3170444"/>
              <a:ext cx="73604" cy="51630"/>
            </a:xfrm>
            <a:custGeom>
              <a:avLst/>
              <a:gdLst/>
              <a:ahLst/>
              <a:cxnLst/>
              <a:rect l="l" t="t" r="r" b="b"/>
              <a:pathLst>
                <a:path w="3661" h="2568" extrusionOk="0">
                  <a:moveTo>
                    <a:pt x="975" y="21"/>
                  </a:moveTo>
                  <a:cubicBezTo>
                    <a:pt x="1214" y="1"/>
                    <a:pt x="1433" y="80"/>
                    <a:pt x="1672" y="180"/>
                  </a:cubicBezTo>
                  <a:cubicBezTo>
                    <a:pt x="2308" y="419"/>
                    <a:pt x="2925" y="797"/>
                    <a:pt x="3462" y="1274"/>
                  </a:cubicBezTo>
                  <a:cubicBezTo>
                    <a:pt x="3502" y="1314"/>
                    <a:pt x="3581" y="1393"/>
                    <a:pt x="3601" y="1453"/>
                  </a:cubicBezTo>
                  <a:cubicBezTo>
                    <a:pt x="3661" y="1553"/>
                    <a:pt x="3661" y="1632"/>
                    <a:pt x="3661" y="1751"/>
                  </a:cubicBezTo>
                  <a:cubicBezTo>
                    <a:pt x="3661" y="1911"/>
                    <a:pt x="3661" y="2070"/>
                    <a:pt x="3621" y="2249"/>
                  </a:cubicBezTo>
                  <a:cubicBezTo>
                    <a:pt x="3621" y="2289"/>
                    <a:pt x="3621" y="2348"/>
                    <a:pt x="3601" y="2388"/>
                  </a:cubicBezTo>
                  <a:cubicBezTo>
                    <a:pt x="3561" y="2468"/>
                    <a:pt x="3482" y="2507"/>
                    <a:pt x="3382" y="2527"/>
                  </a:cubicBezTo>
                  <a:cubicBezTo>
                    <a:pt x="3263" y="2567"/>
                    <a:pt x="3104" y="2567"/>
                    <a:pt x="2984" y="2527"/>
                  </a:cubicBezTo>
                  <a:cubicBezTo>
                    <a:pt x="3004" y="2527"/>
                    <a:pt x="3004" y="2129"/>
                    <a:pt x="3004" y="2110"/>
                  </a:cubicBezTo>
                  <a:cubicBezTo>
                    <a:pt x="3004" y="1970"/>
                    <a:pt x="2984" y="1791"/>
                    <a:pt x="2865" y="1692"/>
                  </a:cubicBezTo>
                  <a:cubicBezTo>
                    <a:pt x="2805" y="1632"/>
                    <a:pt x="2726" y="1612"/>
                    <a:pt x="2686" y="1592"/>
                  </a:cubicBezTo>
                  <a:cubicBezTo>
                    <a:pt x="2209" y="1334"/>
                    <a:pt x="1711" y="1095"/>
                    <a:pt x="1234" y="836"/>
                  </a:cubicBezTo>
                  <a:cubicBezTo>
                    <a:pt x="1115" y="797"/>
                    <a:pt x="995" y="717"/>
                    <a:pt x="836" y="717"/>
                  </a:cubicBezTo>
                  <a:cubicBezTo>
                    <a:pt x="637" y="717"/>
                    <a:pt x="737" y="816"/>
                    <a:pt x="677" y="916"/>
                  </a:cubicBezTo>
                  <a:cubicBezTo>
                    <a:pt x="637" y="976"/>
                    <a:pt x="597" y="976"/>
                    <a:pt x="538" y="996"/>
                  </a:cubicBezTo>
                  <a:cubicBezTo>
                    <a:pt x="398" y="1015"/>
                    <a:pt x="120" y="1095"/>
                    <a:pt x="40" y="916"/>
                  </a:cubicBezTo>
                  <a:cubicBezTo>
                    <a:pt x="1" y="797"/>
                    <a:pt x="40" y="677"/>
                    <a:pt x="120" y="578"/>
                  </a:cubicBezTo>
                  <a:cubicBezTo>
                    <a:pt x="339" y="299"/>
                    <a:pt x="637" y="61"/>
                    <a:pt x="975" y="21"/>
                  </a:cubicBezTo>
                  <a:close/>
                </a:path>
              </a:pathLst>
            </a:custGeom>
            <a:solidFill>
              <a:srgbClr val="EB6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41"/>
            <p:cNvSpPr/>
            <p:nvPr/>
          </p:nvSpPr>
          <p:spPr>
            <a:xfrm>
              <a:off x="3875313" y="3164453"/>
              <a:ext cx="164801" cy="147189"/>
            </a:xfrm>
            <a:custGeom>
              <a:avLst/>
              <a:gdLst/>
              <a:ahLst/>
              <a:cxnLst/>
              <a:rect l="l" t="t" r="r" b="b"/>
              <a:pathLst>
                <a:path w="8197" h="7321" extrusionOk="0">
                  <a:moveTo>
                    <a:pt x="1" y="1"/>
                  </a:moveTo>
                  <a:lnTo>
                    <a:pt x="1095" y="4636"/>
                  </a:lnTo>
                  <a:lnTo>
                    <a:pt x="5929" y="7321"/>
                  </a:lnTo>
                  <a:lnTo>
                    <a:pt x="8197" y="4735"/>
                  </a:lnTo>
                  <a:close/>
                </a:path>
              </a:pathLst>
            </a:custGeom>
            <a:solidFill>
              <a:srgbClr val="EB6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41"/>
            <p:cNvSpPr/>
            <p:nvPr/>
          </p:nvSpPr>
          <p:spPr>
            <a:xfrm>
              <a:off x="3903319" y="3251649"/>
              <a:ext cx="5207" cy="20809"/>
            </a:xfrm>
            <a:custGeom>
              <a:avLst/>
              <a:gdLst/>
              <a:ahLst/>
              <a:cxnLst/>
              <a:rect l="l" t="t" r="r" b="b"/>
              <a:pathLst>
                <a:path w="259" h="1035" extrusionOk="0">
                  <a:moveTo>
                    <a:pt x="0" y="0"/>
                  </a:moveTo>
                  <a:lnTo>
                    <a:pt x="259" y="139"/>
                  </a:lnTo>
                  <a:lnTo>
                    <a:pt x="259" y="1035"/>
                  </a:lnTo>
                  <a:lnTo>
                    <a:pt x="0" y="915"/>
                  </a:lnTo>
                  <a:close/>
                </a:path>
              </a:pathLst>
            </a:custGeom>
            <a:solidFill>
              <a:srgbClr val="EB6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41"/>
            <p:cNvSpPr/>
            <p:nvPr/>
          </p:nvSpPr>
          <p:spPr>
            <a:xfrm>
              <a:off x="3982111" y="3294835"/>
              <a:ext cx="4805" cy="21613"/>
            </a:xfrm>
            <a:custGeom>
              <a:avLst/>
              <a:gdLst/>
              <a:ahLst/>
              <a:cxnLst/>
              <a:rect l="l" t="t" r="r" b="b"/>
              <a:pathLst>
                <a:path w="239" h="1075" extrusionOk="0">
                  <a:moveTo>
                    <a:pt x="0" y="1"/>
                  </a:moveTo>
                  <a:lnTo>
                    <a:pt x="239" y="160"/>
                  </a:lnTo>
                  <a:lnTo>
                    <a:pt x="239" y="1075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EB6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41"/>
            <p:cNvSpPr/>
            <p:nvPr/>
          </p:nvSpPr>
          <p:spPr>
            <a:xfrm>
              <a:off x="3932914" y="3140247"/>
              <a:ext cx="62406" cy="84300"/>
            </a:xfrm>
            <a:custGeom>
              <a:avLst/>
              <a:gdLst/>
              <a:ahLst/>
              <a:cxnLst/>
              <a:rect l="l" t="t" r="r" b="b"/>
              <a:pathLst>
                <a:path w="3104" h="4193" extrusionOk="0">
                  <a:moveTo>
                    <a:pt x="1520" y="1"/>
                  </a:moveTo>
                  <a:cubicBezTo>
                    <a:pt x="1213" y="1"/>
                    <a:pt x="906" y="22"/>
                    <a:pt x="617" y="91"/>
                  </a:cubicBezTo>
                  <a:cubicBezTo>
                    <a:pt x="319" y="906"/>
                    <a:pt x="120" y="1742"/>
                    <a:pt x="20" y="2617"/>
                  </a:cubicBezTo>
                  <a:cubicBezTo>
                    <a:pt x="20" y="2776"/>
                    <a:pt x="0" y="2955"/>
                    <a:pt x="80" y="3094"/>
                  </a:cubicBezTo>
                  <a:cubicBezTo>
                    <a:pt x="126" y="3218"/>
                    <a:pt x="244" y="3293"/>
                    <a:pt x="369" y="3293"/>
                  </a:cubicBezTo>
                  <a:cubicBezTo>
                    <a:pt x="405" y="3293"/>
                    <a:pt x="442" y="3287"/>
                    <a:pt x="478" y="3273"/>
                  </a:cubicBezTo>
                  <a:cubicBezTo>
                    <a:pt x="498" y="3472"/>
                    <a:pt x="637" y="3631"/>
                    <a:pt x="816" y="3671"/>
                  </a:cubicBezTo>
                  <a:cubicBezTo>
                    <a:pt x="876" y="3612"/>
                    <a:pt x="915" y="3572"/>
                    <a:pt x="915" y="3492"/>
                  </a:cubicBezTo>
                  <a:cubicBezTo>
                    <a:pt x="995" y="3631"/>
                    <a:pt x="1075" y="3791"/>
                    <a:pt x="1194" y="3870"/>
                  </a:cubicBezTo>
                  <a:cubicBezTo>
                    <a:pt x="1244" y="3892"/>
                    <a:pt x="1302" y="3903"/>
                    <a:pt x="1359" y="3903"/>
                  </a:cubicBezTo>
                  <a:cubicBezTo>
                    <a:pt x="1461" y="3903"/>
                    <a:pt x="1561" y="3867"/>
                    <a:pt x="1612" y="3791"/>
                  </a:cubicBezTo>
                  <a:cubicBezTo>
                    <a:pt x="1667" y="3975"/>
                    <a:pt x="1705" y="4193"/>
                    <a:pt x="1915" y="4193"/>
                  </a:cubicBezTo>
                  <a:cubicBezTo>
                    <a:pt x="1932" y="4193"/>
                    <a:pt x="1950" y="4191"/>
                    <a:pt x="1970" y="4188"/>
                  </a:cubicBezTo>
                  <a:cubicBezTo>
                    <a:pt x="2069" y="4188"/>
                    <a:pt x="2129" y="4129"/>
                    <a:pt x="2208" y="4089"/>
                  </a:cubicBezTo>
                  <a:cubicBezTo>
                    <a:pt x="2527" y="3890"/>
                    <a:pt x="2885" y="3631"/>
                    <a:pt x="2785" y="3194"/>
                  </a:cubicBezTo>
                  <a:cubicBezTo>
                    <a:pt x="2765" y="3134"/>
                    <a:pt x="2726" y="3094"/>
                    <a:pt x="2706" y="3074"/>
                  </a:cubicBezTo>
                  <a:cubicBezTo>
                    <a:pt x="2662" y="3030"/>
                    <a:pt x="2618" y="3017"/>
                    <a:pt x="2570" y="3017"/>
                  </a:cubicBezTo>
                  <a:cubicBezTo>
                    <a:pt x="2532" y="3017"/>
                    <a:pt x="2492" y="3026"/>
                    <a:pt x="2447" y="3035"/>
                  </a:cubicBezTo>
                  <a:cubicBezTo>
                    <a:pt x="2447" y="2975"/>
                    <a:pt x="2387" y="2915"/>
                    <a:pt x="2308" y="2915"/>
                  </a:cubicBezTo>
                  <a:cubicBezTo>
                    <a:pt x="2295" y="2915"/>
                    <a:pt x="2264" y="2924"/>
                    <a:pt x="2239" y="2924"/>
                  </a:cubicBezTo>
                  <a:cubicBezTo>
                    <a:pt x="2226" y="2924"/>
                    <a:pt x="2215" y="2922"/>
                    <a:pt x="2208" y="2915"/>
                  </a:cubicBezTo>
                  <a:cubicBezTo>
                    <a:pt x="2189" y="2895"/>
                    <a:pt x="2189" y="2895"/>
                    <a:pt x="2189" y="2875"/>
                  </a:cubicBezTo>
                  <a:cubicBezTo>
                    <a:pt x="2109" y="2637"/>
                    <a:pt x="2169" y="2279"/>
                    <a:pt x="2447" y="2239"/>
                  </a:cubicBezTo>
                  <a:cubicBezTo>
                    <a:pt x="2457" y="2238"/>
                    <a:pt x="2468" y="2238"/>
                    <a:pt x="2478" y="2238"/>
                  </a:cubicBezTo>
                  <a:cubicBezTo>
                    <a:pt x="2683" y="2238"/>
                    <a:pt x="2852" y="2424"/>
                    <a:pt x="2984" y="2537"/>
                  </a:cubicBezTo>
                  <a:cubicBezTo>
                    <a:pt x="3004" y="2537"/>
                    <a:pt x="3084" y="2378"/>
                    <a:pt x="3084" y="2338"/>
                  </a:cubicBezTo>
                  <a:cubicBezTo>
                    <a:pt x="3104" y="2299"/>
                    <a:pt x="3104" y="2219"/>
                    <a:pt x="3084" y="2139"/>
                  </a:cubicBezTo>
                  <a:cubicBezTo>
                    <a:pt x="3064" y="2000"/>
                    <a:pt x="2984" y="1841"/>
                    <a:pt x="2885" y="1702"/>
                  </a:cubicBezTo>
                  <a:cubicBezTo>
                    <a:pt x="2706" y="1423"/>
                    <a:pt x="2487" y="1205"/>
                    <a:pt x="2208" y="946"/>
                  </a:cubicBezTo>
                  <a:cubicBezTo>
                    <a:pt x="2010" y="687"/>
                    <a:pt x="1990" y="329"/>
                    <a:pt x="1930" y="11"/>
                  </a:cubicBezTo>
                  <a:cubicBezTo>
                    <a:pt x="1795" y="5"/>
                    <a:pt x="1658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41"/>
            <p:cNvSpPr/>
            <p:nvPr/>
          </p:nvSpPr>
          <p:spPr>
            <a:xfrm>
              <a:off x="3924088" y="2802320"/>
              <a:ext cx="60838" cy="351154"/>
            </a:xfrm>
            <a:custGeom>
              <a:avLst/>
              <a:gdLst/>
              <a:ahLst/>
              <a:cxnLst/>
              <a:rect l="l" t="t" r="r" b="b"/>
              <a:pathLst>
                <a:path w="3026" h="17466" extrusionOk="0">
                  <a:moveTo>
                    <a:pt x="1176" y="0"/>
                  </a:moveTo>
                  <a:cubicBezTo>
                    <a:pt x="1" y="0"/>
                    <a:pt x="260" y="3020"/>
                    <a:pt x="260" y="3670"/>
                  </a:cubicBezTo>
                  <a:lnTo>
                    <a:pt x="260" y="9459"/>
                  </a:lnTo>
                  <a:cubicBezTo>
                    <a:pt x="260" y="12065"/>
                    <a:pt x="260" y="14710"/>
                    <a:pt x="837" y="17276"/>
                  </a:cubicBezTo>
                  <a:cubicBezTo>
                    <a:pt x="837" y="17316"/>
                    <a:pt x="857" y="17396"/>
                    <a:pt x="917" y="17416"/>
                  </a:cubicBezTo>
                  <a:cubicBezTo>
                    <a:pt x="957" y="17456"/>
                    <a:pt x="1036" y="17456"/>
                    <a:pt x="1116" y="17456"/>
                  </a:cubicBezTo>
                  <a:cubicBezTo>
                    <a:pt x="1207" y="17463"/>
                    <a:pt x="1299" y="17466"/>
                    <a:pt x="1391" y="17466"/>
                  </a:cubicBezTo>
                  <a:cubicBezTo>
                    <a:pt x="1817" y="17466"/>
                    <a:pt x="2245" y="17395"/>
                    <a:pt x="2687" y="17296"/>
                  </a:cubicBezTo>
                  <a:cubicBezTo>
                    <a:pt x="2647" y="15964"/>
                    <a:pt x="2628" y="14631"/>
                    <a:pt x="2628" y="13318"/>
                  </a:cubicBezTo>
                  <a:cubicBezTo>
                    <a:pt x="2608" y="11886"/>
                    <a:pt x="2608" y="10453"/>
                    <a:pt x="2687" y="9041"/>
                  </a:cubicBezTo>
                  <a:cubicBezTo>
                    <a:pt x="2787" y="7052"/>
                    <a:pt x="3025" y="5023"/>
                    <a:pt x="2906" y="3033"/>
                  </a:cubicBezTo>
                  <a:cubicBezTo>
                    <a:pt x="2886" y="2655"/>
                    <a:pt x="2826" y="2238"/>
                    <a:pt x="2727" y="1860"/>
                  </a:cubicBezTo>
                  <a:cubicBezTo>
                    <a:pt x="2608" y="1382"/>
                    <a:pt x="2389" y="925"/>
                    <a:pt x="2051" y="547"/>
                  </a:cubicBezTo>
                  <a:cubicBezTo>
                    <a:pt x="1911" y="368"/>
                    <a:pt x="1713" y="169"/>
                    <a:pt x="1454" y="49"/>
                  </a:cubicBezTo>
                  <a:cubicBezTo>
                    <a:pt x="1354" y="16"/>
                    <a:pt x="1261" y="0"/>
                    <a:pt x="11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41"/>
            <p:cNvSpPr/>
            <p:nvPr/>
          </p:nvSpPr>
          <p:spPr>
            <a:xfrm>
              <a:off x="4016893" y="2714924"/>
              <a:ext cx="56013" cy="29916"/>
            </a:xfrm>
            <a:custGeom>
              <a:avLst/>
              <a:gdLst/>
              <a:ahLst/>
              <a:cxnLst/>
              <a:rect l="l" t="t" r="r" b="b"/>
              <a:pathLst>
                <a:path w="2786" h="1488" extrusionOk="0">
                  <a:moveTo>
                    <a:pt x="1" y="0"/>
                  </a:moveTo>
                  <a:lnTo>
                    <a:pt x="1" y="0"/>
                  </a:lnTo>
                  <a:cubicBezTo>
                    <a:pt x="319" y="478"/>
                    <a:pt x="717" y="895"/>
                    <a:pt x="1254" y="1174"/>
                  </a:cubicBezTo>
                  <a:cubicBezTo>
                    <a:pt x="1603" y="1371"/>
                    <a:pt x="1998" y="1487"/>
                    <a:pt x="2395" y="1487"/>
                  </a:cubicBezTo>
                  <a:cubicBezTo>
                    <a:pt x="2519" y="1487"/>
                    <a:pt x="2643" y="1476"/>
                    <a:pt x="2766" y="1452"/>
                  </a:cubicBezTo>
                  <a:cubicBezTo>
                    <a:pt x="2766" y="1253"/>
                    <a:pt x="2786" y="1034"/>
                    <a:pt x="2786" y="75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41"/>
            <p:cNvSpPr/>
            <p:nvPr/>
          </p:nvSpPr>
          <p:spPr>
            <a:xfrm>
              <a:off x="3996909" y="2589729"/>
              <a:ext cx="113995" cy="148395"/>
            </a:xfrm>
            <a:custGeom>
              <a:avLst/>
              <a:gdLst/>
              <a:ahLst/>
              <a:cxnLst/>
              <a:rect l="l" t="t" r="r" b="b"/>
              <a:pathLst>
                <a:path w="5670" h="7381" extrusionOk="0">
                  <a:moveTo>
                    <a:pt x="3362" y="1"/>
                  </a:moveTo>
                  <a:cubicBezTo>
                    <a:pt x="2248" y="1"/>
                    <a:pt x="1313" y="219"/>
                    <a:pt x="557" y="1015"/>
                  </a:cubicBezTo>
                  <a:cubicBezTo>
                    <a:pt x="398" y="1154"/>
                    <a:pt x="279" y="1314"/>
                    <a:pt x="179" y="1493"/>
                  </a:cubicBezTo>
                  <a:cubicBezTo>
                    <a:pt x="80" y="1672"/>
                    <a:pt x="60" y="1910"/>
                    <a:pt x="60" y="2129"/>
                  </a:cubicBezTo>
                  <a:cubicBezTo>
                    <a:pt x="0" y="2985"/>
                    <a:pt x="60" y="3820"/>
                    <a:pt x="179" y="4636"/>
                  </a:cubicBezTo>
                  <a:cubicBezTo>
                    <a:pt x="199" y="4815"/>
                    <a:pt x="259" y="4994"/>
                    <a:pt x="299" y="5153"/>
                  </a:cubicBezTo>
                  <a:cubicBezTo>
                    <a:pt x="358" y="5392"/>
                    <a:pt x="418" y="5591"/>
                    <a:pt x="557" y="5770"/>
                  </a:cubicBezTo>
                  <a:cubicBezTo>
                    <a:pt x="796" y="6187"/>
                    <a:pt x="1194" y="6486"/>
                    <a:pt x="1592" y="6724"/>
                  </a:cubicBezTo>
                  <a:cubicBezTo>
                    <a:pt x="2348" y="7162"/>
                    <a:pt x="3163" y="7381"/>
                    <a:pt x="3999" y="7381"/>
                  </a:cubicBezTo>
                  <a:cubicBezTo>
                    <a:pt x="4536" y="7381"/>
                    <a:pt x="5133" y="7261"/>
                    <a:pt x="5431" y="6804"/>
                  </a:cubicBezTo>
                  <a:cubicBezTo>
                    <a:pt x="5630" y="6506"/>
                    <a:pt x="5650" y="6108"/>
                    <a:pt x="5650" y="5730"/>
                  </a:cubicBezTo>
                  <a:cubicBezTo>
                    <a:pt x="5670" y="4477"/>
                    <a:pt x="5670" y="3144"/>
                    <a:pt x="5431" y="1910"/>
                  </a:cubicBezTo>
                  <a:cubicBezTo>
                    <a:pt x="5331" y="1493"/>
                    <a:pt x="5232" y="677"/>
                    <a:pt x="4934" y="359"/>
                  </a:cubicBezTo>
                  <a:cubicBezTo>
                    <a:pt x="4595" y="1"/>
                    <a:pt x="3800" y="1"/>
                    <a:pt x="3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41"/>
            <p:cNvSpPr/>
            <p:nvPr/>
          </p:nvSpPr>
          <p:spPr>
            <a:xfrm>
              <a:off x="3991299" y="2586050"/>
              <a:ext cx="129999" cy="119846"/>
            </a:xfrm>
            <a:custGeom>
              <a:avLst/>
              <a:gdLst/>
              <a:ahLst/>
              <a:cxnLst/>
              <a:rect l="l" t="t" r="r" b="b"/>
              <a:pathLst>
                <a:path w="6466" h="5961" extrusionOk="0">
                  <a:moveTo>
                    <a:pt x="6148" y="1477"/>
                  </a:moveTo>
                  <a:lnTo>
                    <a:pt x="6148" y="1477"/>
                  </a:lnTo>
                  <a:cubicBezTo>
                    <a:pt x="6145" y="1479"/>
                    <a:pt x="6143" y="1480"/>
                    <a:pt x="6140" y="1482"/>
                  </a:cubicBezTo>
                  <a:lnTo>
                    <a:pt x="6140" y="1482"/>
                  </a:lnTo>
                  <a:cubicBezTo>
                    <a:pt x="6143" y="1481"/>
                    <a:pt x="6145" y="1479"/>
                    <a:pt x="6148" y="1477"/>
                  </a:cubicBezTo>
                  <a:close/>
                  <a:moveTo>
                    <a:pt x="3330" y="1"/>
                  </a:moveTo>
                  <a:cubicBezTo>
                    <a:pt x="2570" y="1"/>
                    <a:pt x="1832" y="75"/>
                    <a:pt x="1154" y="422"/>
                  </a:cubicBezTo>
                  <a:cubicBezTo>
                    <a:pt x="757" y="621"/>
                    <a:pt x="279" y="1019"/>
                    <a:pt x="359" y="1497"/>
                  </a:cubicBezTo>
                  <a:cubicBezTo>
                    <a:pt x="100" y="1696"/>
                    <a:pt x="1" y="1994"/>
                    <a:pt x="1" y="2292"/>
                  </a:cubicBezTo>
                  <a:cubicBezTo>
                    <a:pt x="1" y="2591"/>
                    <a:pt x="80" y="2889"/>
                    <a:pt x="140" y="3187"/>
                  </a:cubicBezTo>
                  <a:cubicBezTo>
                    <a:pt x="259" y="3824"/>
                    <a:pt x="339" y="4500"/>
                    <a:pt x="339" y="5157"/>
                  </a:cubicBezTo>
                  <a:cubicBezTo>
                    <a:pt x="339" y="5316"/>
                    <a:pt x="339" y="5515"/>
                    <a:pt x="399" y="5694"/>
                  </a:cubicBezTo>
                  <a:cubicBezTo>
                    <a:pt x="468" y="5850"/>
                    <a:pt x="627" y="5960"/>
                    <a:pt x="785" y="5960"/>
                  </a:cubicBezTo>
                  <a:cubicBezTo>
                    <a:pt x="809" y="5960"/>
                    <a:pt x="833" y="5958"/>
                    <a:pt x="856" y="5953"/>
                  </a:cubicBezTo>
                  <a:cubicBezTo>
                    <a:pt x="796" y="5455"/>
                    <a:pt x="777" y="4878"/>
                    <a:pt x="1115" y="4520"/>
                  </a:cubicBezTo>
                  <a:cubicBezTo>
                    <a:pt x="975" y="4361"/>
                    <a:pt x="796" y="4182"/>
                    <a:pt x="757" y="3963"/>
                  </a:cubicBezTo>
                  <a:cubicBezTo>
                    <a:pt x="697" y="3725"/>
                    <a:pt x="816" y="3466"/>
                    <a:pt x="1055" y="3406"/>
                  </a:cubicBezTo>
                  <a:cubicBezTo>
                    <a:pt x="1067" y="3405"/>
                    <a:pt x="1079" y="3404"/>
                    <a:pt x="1091" y="3404"/>
                  </a:cubicBezTo>
                  <a:cubicBezTo>
                    <a:pt x="1221" y="3404"/>
                    <a:pt x="1362" y="3498"/>
                    <a:pt x="1453" y="3625"/>
                  </a:cubicBezTo>
                  <a:cubicBezTo>
                    <a:pt x="1552" y="3784"/>
                    <a:pt x="1552" y="3923"/>
                    <a:pt x="1552" y="4083"/>
                  </a:cubicBezTo>
                  <a:cubicBezTo>
                    <a:pt x="1552" y="4222"/>
                    <a:pt x="1552" y="4421"/>
                    <a:pt x="1692" y="4500"/>
                  </a:cubicBezTo>
                  <a:cubicBezTo>
                    <a:pt x="1724" y="4526"/>
                    <a:pt x="1762" y="4537"/>
                    <a:pt x="1801" y="4537"/>
                  </a:cubicBezTo>
                  <a:cubicBezTo>
                    <a:pt x="1883" y="4537"/>
                    <a:pt x="1969" y="4488"/>
                    <a:pt x="2010" y="4421"/>
                  </a:cubicBezTo>
                  <a:cubicBezTo>
                    <a:pt x="2089" y="4321"/>
                    <a:pt x="2149" y="4222"/>
                    <a:pt x="2169" y="4103"/>
                  </a:cubicBezTo>
                  <a:cubicBezTo>
                    <a:pt x="2308" y="3366"/>
                    <a:pt x="2010" y="2531"/>
                    <a:pt x="1413" y="2073"/>
                  </a:cubicBezTo>
                  <a:lnTo>
                    <a:pt x="1413" y="2073"/>
                  </a:lnTo>
                  <a:cubicBezTo>
                    <a:pt x="1467" y="2112"/>
                    <a:pt x="1606" y="2123"/>
                    <a:pt x="1766" y="2123"/>
                  </a:cubicBezTo>
                  <a:cubicBezTo>
                    <a:pt x="2024" y="2123"/>
                    <a:pt x="2337" y="2093"/>
                    <a:pt x="2448" y="2093"/>
                  </a:cubicBezTo>
                  <a:cubicBezTo>
                    <a:pt x="2704" y="2117"/>
                    <a:pt x="2967" y="2126"/>
                    <a:pt x="3225" y="2126"/>
                  </a:cubicBezTo>
                  <a:cubicBezTo>
                    <a:pt x="3408" y="2126"/>
                    <a:pt x="3587" y="2121"/>
                    <a:pt x="3760" y="2113"/>
                  </a:cubicBezTo>
                  <a:cubicBezTo>
                    <a:pt x="4613" y="2093"/>
                    <a:pt x="5465" y="1995"/>
                    <a:pt x="6140" y="1482"/>
                  </a:cubicBezTo>
                  <a:lnTo>
                    <a:pt x="6140" y="1482"/>
                  </a:lnTo>
                  <a:cubicBezTo>
                    <a:pt x="6137" y="1484"/>
                    <a:pt x="6134" y="1485"/>
                    <a:pt x="6131" y="1485"/>
                  </a:cubicBezTo>
                  <a:cubicBezTo>
                    <a:pt x="6098" y="1485"/>
                    <a:pt x="6073" y="1389"/>
                    <a:pt x="6108" y="1337"/>
                  </a:cubicBezTo>
                  <a:cubicBezTo>
                    <a:pt x="6227" y="1099"/>
                    <a:pt x="6346" y="820"/>
                    <a:pt x="6466" y="582"/>
                  </a:cubicBezTo>
                  <a:lnTo>
                    <a:pt x="6466" y="582"/>
                  </a:lnTo>
                  <a:cubicBezTo>
                    <a:pt x="6381" y="596"/>
                    <a:pt x="6297" y="610"/>
                    <a:pt x="6199" y="610"/>
                  </a:cubicBezTo>
                  <a:cubicBezTo>
                    <a:pt x="6158" y="610"/>
                    <a:pt x="6115" y="607"/>
                    <a:pt x="6068" y="601"/>
                  </a:cubicBezTo>
                  <a:cubicBezTo>
                    <a:pt x="6128" y="422"/>
                    <a:pt x="6207" y="243"/>
                    <a:pt x="6247" y="84"/>
                  </a:cubicBezTo>
                  <a:lnTo>
                    <a:pt x="6247" y="84"/>
                  </a:lnTo>
                  <a:cubicBezTo>
                    <a:pt x="6110" y="91"/>
                    <a:pt x="5972" y="93"/>
                    <a:pt x="5833" y="93"/>
                  </a:cubicBezTo>
                  <a:cubicBezTo>
                    <a:pt x="5124" y="93"/>
                    <a:pt x="4393" y="21"/>
                    <a:pt x="3661" y="5"/>
                  </a:cubicBezTo>
                  <a:cubicBezTo>
                    <a:pt x="3550" y="2"/>
                    <a:pt x="3440" y="1"/>
                    <a:pt x="3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41"/>
            <p:cNvSpPr/>
            <p:nvPr/>
          </p:nvSpPr>
          <p:spPr>
            <a:xfrm>
              <a:off x="4056500" y="2653523"/>
              <a:ext cx="20004" cy="7419"/>
            </a:xfrm>
            <a:custGeom>
              <a:avLst/>
              <a:gdLst/>
              <a:ahLst/>
              <a:cxnLst/>
              <a:rect l="l" t="t" r="r" b="b"/>
              <a:pathLst>
                <a:path w="995" h="369" extrusionOk="0">
                  <a:moveTo>
                    <a:pt x="612" y="0"/>
                  </a:moveTo>
                  <a:cubicBezTo>
                    <a:pt x="377" y="0"/>
                    <a:pt x="71" y="63"/>
                    <a:pt x="0" y="369"/>
                  </a:cubicBezTo>
                  <a:cubicBezTo>
                    <a:pt x="0" y="369"/>
                    <a:pt x="324" y="142"/>
                    <a:pt x="654" y="142"/>
                  </a:cubicBezTo>
                  <a:cubicBezTo>
                    <a:pt x="772" y="142"/>
                    <a:pt x="890" y="171"/>
                    <a:pt x="995" y="249"/>
                  </a:cubicBezTo>
                  <a:lnTo>
                    <a:pt x="895" y="30"/>
                  </a:lnTo>
                  <a:cubicBezTo>
                    <a:pt x="904" y="30"/>
                    <a:pt x="775" y="0"/>
                    <a:pt x="612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41"/>
            <p:cNvSpPr/>
            <p:nvPr/>
          </p:nvSpPr>
          <p:spPr>
            <a:xfrm>
              <a:off x="4094881" y="2650286"/>
              <a:ext cx="13229" cy="5448"/>
            </a:xfrm>
            <a:custGeom>
              <a:avLst/>
              <a:gdLst/>
              <a:ahLst/>
              <a:cxnLst/>
              <a:rect l="l" t="t" r="r" b="b"/>
              <a:pathLst>
                <a:path w="658" h="271" extrusionOk="0">
                  <a:moveTo>
                    <a:pt x="228" y="1"/>
                  </a:moveTo>
                  <a:cubicBezTo>
                    <a:pt x="158" y="1"/>
                    <a:pt x="82" y="21"/>
                    <a:pt x="1" y="72"/>
                  </a:cubicBezTo>
                  <a:lnTo>
                    <a:pt x="1" y="271"/>
                  </a:lnTo>
                  <a:cubicBezTo>
                    <a:pt x="1" y="271"/>
                    <a:pt x="98" y="147"/>
                    <a:pt x="293" y="147"/>
                  </a:cubicBezTo>
                  <a:cubicBezTo>
                    <a:pt x="390" y="147"/>
                    <a:pt x="511" y="178"/>
                    <a:pt x="657" y="271"/>
                  </a:cubicBezTo>
                  <a:cubicBezTo>
                    <a:pt x="657" y="271"/>
                    <a:pt x="485" y="1"/>
                    <a:pt x="228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41"/>
            <p:cNvSpPr/>
            <p:nvPr/>
          </p:nvSpPr>
          <p:spPr>
            <a:xfrm>
              <a:off x="4066090" y="2665726"/>
              <a:ext cx="2815" cy="4805"/>
            </a:xfrm>
            <a:custGeom>
              <a:avLst/>
              <a:gdLst/>
              <a:ahLst/>
              <a:cxnLst/>
              <a:rect l="l" t="t" r="r" b="b"/>
              <a:pathLst>
                <a:path w="140" h="239" extrusionOk="0">
                  <a:moveTo>
                    <a:pt x="60" y="0"/>
                  </a:moveTo>
                  <a:cubicBezTo>
                    <a:pt x="21" y="0"/>
                    <a:pt x="1" y="40"/>
                    <a:pt x="1" y="120"/>
                  </a:cubicBezTo>
                  <a:cubicBezTo>
                    <a:pt x="1" y="199"/>
                    <a:pt x="21" y="239"/>
                    <a:pt x="60" y="239"/>
                  </a:cubicBezTo>
                  <a:cubicBezTo>
                    <a:pt x="120" y="239"/>
                    <a:pt x="140" y="199"/>
                    <a:pt x="140" y="120"/>
                  </a:cubicBezTo>
                  <a:cubicBezTo>
                    <a:pt x="140" y="60"/>
                    <a:pt x="120" y="0"/>
                    <a:pt x="60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41"/>
            <p:cNvSpPr/>
            <p:nvPr/>
          </p:nvSpPr>
          <p:spPr>
            <a:xfrm>
              <a:off x="4096489" y="2662128"/>
              <a:ext cx="2815" cy="4021"/>
            </a:xfrm>
            <a:custGeom>
              <a:avLst/>
              <a:gdLst/>
              <a:ahLst/>
              <a:cxnLst/>
              <a:rect l="l" t="t" r="r" b="b"/>
              <a:pathLst>
                <a:path w="140" h="200" extrusionOk="0">
                  <a:moveTo>
                    <a:pt x="80" y="0"/>
                  </a:moveTo>
                  <a:cubicBezTo>
                    <a:pt x="20" y="0"/>
                    <a:pt x="0" y="40"/>
                    <a:pt x="0" y="100"/>
                  </a:cubicBezTo>
                  <a:cubicBezTo>
                    <a:pt x="0" y="139"/>
                    <a:pt x="20" y="199"/>
                    <a:pt x="80" y="199"/>
                  </a:cubicBezTo>
                  <a:cubicBezTo>
                    <a:pt x="120" y="199"/>
                    <a:pt x="140" y="139"/>
                    <a:pt x="140" y="100"/>
                  </a:cubicBezTo>
                  <a:cubicBezTo>
                    <a:pt x="140" y="40"/>
                    <a:pt x="120" y="0"/>
                    <a:pt x="80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41"/>
            <p:cNvSpPr/>
            <p:nvPr/>
          </p:nvSpPr>
          <p:spPr>
            <a:xfrm>
              <a:off x="4086497" y="2670491"/>
              <a:ext cx="13611" cy="21653"/>
            </a:xfrm>
            <a:custGeom>
              <a:avLst/>
              <a:gdLst/>
              <a:ahLst/>
              <a:cxnLst/>
              <a:rect l="l" t="t" r="r" b="b"/>
              <a:pathLst>
                <a:path w="677" h="1077" extrusionOk="0">
                  <a:moveTo>
                    <a:pt x="122" y="0"/>
                  </a:moveTo>
                  <a:cubicBezTo>
                    <a:pt x="20" y="0"/>
                    <a:pt x="20" y="164"/>
                    <a:pt x="20" y="221"/>
                  </a:cubicBezTo>
                  <a:cubicBezTo>
                    <a:pt x="0" y="499"/>
                    <a:pt x="0" y="778"/>
                    <a:pt x="40" y="1056"/>
                  </a:cubicBezTo>
                  <a:cubicBezTo>
                    <a:pt x="80" y="1056"/>
                    <a:pt x="80" y="1076"/>
                    <a:pt x="80" y="1076"/>
                  </a:cubicBezTo>
                  <a:lnTo>
                    <a:pt x="438" y="1076"/>
                  </a:lnTo>
                  <a:cubicBezTo>
                    <a:pt x="517" y="1076"/>
                    <a:pt x="617" y="1056"/>
                    <a:pt x="637" y="977"/>
                  </a:cubicBezTo>
                  <a:cubicBezTo>
                    <a:pt x="677" y="957"/>
                    <a:pt x="637" y="897"/>
                    <a:pt x="637" y="877"/>
                  </a:cubicBezTo>
                  <a:cubicBezTo>
                    <a:pt x="597" y="619"/>
                    <a:pt x="497" y="420"/>
                    <a:pt x="378" y="261"/>
                  </a:cubicBezTo>
                  <a:cubicBezTo>
                    <a:pt x="318" y="201"/>
                    <a:pt x="219" y="22"/>
                    <a:pt x="139" y="2"/>
                  </a:cubicBezTo>
                  <a:cubicBezTo>
                    <a:pt x="133" y="1"/>
                    <a:pt x="127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41"/>
            <p:cNvSpPr/>
            <p:nvPr/>
          </p:nvSpPr>
          <p:spPr>
            <a:xfrm>
              <a:off x="4068101" y="2970479"/>
              <a:ext cx="6816" cy="10012"/>
            </a:xfrm>
            <a:custGeom>
              <a:avLst/>
              <a:gdLst/>
              <a:ahLst/>
              <a:cxnLst/>
              <a:rect l="l" t="t" r="r" b="b"/>
              <a:pathLst>
                <a:path w="339" h="498" extrusionOk="0">
                  <a:moveTo>
                    <a:pt x="159" y="1"/>
                  </a:moveTo>
                  <a:cubicBezTo>
                    <a:pt x="60" y="1"/>
                    <a:pt x="0" y="120"/>
                    <a:pt x="0" y="259"/>
                  </a:cubicBezTo>
                  <a:cubicBezTo>
                    <a:pt x="0" y="398"/>
                    <a:pt x="60" y="498"/>
                    <a:pt x="159" y="498"/>
                  </a:cubicBezTo>
                  <a:cubicBezTo>
                    <a:pt x="259" y="498"/>
                    <a:pt x="338" y="378"/>
                    <a:pt x="338" y="259"/>
                  </a:cubicBezTo>
                  <a:cubicBezTo>
                    <a:pt x="338" y="100"/>
                    <a:pt x="259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41"/>
            <p:cNvSpPr/>
            <p:nvPr/>
          </p:nvSpPr>
          <p:spPr>
            <a:xfrm>
              <a:off x="4064884" y="3017666"/>
              <a:ext cx="7218" cy="10032"/>
            </a:xfrm>
            <a:custGeom>
              <a:avLst/>
              <a:gdLst/>
              <a:ahLst/>
              <a:cxnLst/>
              <a:rect l="l" t="t" r="r" b="b"/>
              <a:pathLst>
                <a:path w="359" h="499" extrusionOk="0">
                  <a:moveTo>
                    <a:pt x="180" y="1"/>
                  </a:moveTo>
                  <a:cubicBezTo>
                    <a:pt x="81" y="1"/>
                    <a:pt x="1" y="120"/>
                    <a:pt x="1" y="240"/>
                  </a:cubicBezTo>
                  <a:cubicBezTo>
                    <a:pt x="1" y="399"/>
                    <a:pt x="81" y="498"/>
                    <a:pt x="180" y="498"/>
                  </a:cubicBezTo>
                  <a:cubicBezTo>
                    <a:pt x="279" y="498"/>
                    <a:pt x="359" y="359"/>
                    <a:pt x="359" y="240"/>
                  </a:cubicBezTo>
                  <a:cubicBezTo>
                    <a:pt x="359" y="100"/>
                    <a:pt x="279" y="1"/>
                    <a:pt x="1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9" name="Google Shape;4099;p41"/>
          <p:cNvGrpSpPr/>
          <p:nvPr/>
        </p:nvGrpSpPr>
        <p:grpSpPr>
          <a:xfrm>
            <a:off x="822715" y="2007763"/>
            <a:ext cx="591493" cy="2040558"/>
            <a:chOff x="3592554" y="2793534"/>
            <a:chExt cx="276787" cy="954870"/>
          </a:xfrm>
        </p:grpSpPr>
        <p:sp>
          <p:nvSpPr>
            <p:cNvPr id="4100" name="Google Shape;4100;p41"/>
            <p:cNvSpPr/>
            <p:nvPr/>
          </p:nvSpPr>
          <p:spPr>
            <a:xfrm>
              <a:off x="3592554" y="3643577"/>
              <a:ext cx="212389" cy="104827"/>
            </a:xfrm>
            <a:custGeom>
              <a:avLst/>
              <a:gdLst/>
              <a:ahLst/>
              <a:cxnLst/>
              <a:rect l="l" t="t" r="r" b="b"/>
              <a:pathLst>
                <a:path w="10564" h="5214" extrusionOk="0">
                  <a:moveTo>
                    <a:pt x="4763" y="0"/>
                  </a:moveTo>
                  <a:cubicBezTo>
                    <a:pt x="3662" y="0"/>
                    <a:pt x="2598" y="211"/>
                    <a:pt x="1791" y="638"/>
                  </a:cubicBezTo>
                  <a:cubicBezTo>
                    <a:pt x="1" y="1592"/>
                    <a:pt x="140" y="3244"/>
                    <a:pt x="2089" y="4318"/>
                  </a:cubicBezTo>
                  <a:cubicBezTo>
                    <a:pt x="3139" y="4913"/>
                    <a:pt x="4513" y="5214"/>
                    <a:pt x="5829" y="5214"/>
                  </a:cubicBezTo>
                  <a:cubicBezTo>
                    <a:pt x="6932" y="5214"/>
                    <a:pt x="7995" y="5003"/>
                    <a:pt x="8793" y="4576"/>
                  </a:cubicBezTo>
                  <a:cubicBezTo>
                    <a:pt x="10564" y="3621"/>
                    <a:pt x="10444" y="1950"/>
                    <a:pt x="8495" y="896"/>
                  </a:cubicBezTo>
                  <a:cubicBezTo>
                    <a:pt x="7445" y="301"/>
                    <a:pt x="6077" y="0"/>
                    <a:pt x="4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41"/>
            <p:cNvSpPr/>
            <p:nvPr/>
          </p:nvSpPr>
          <p:spPr>
            <a:xfrm>
              <a:off x="3694145" y="3650152"/>
              <a:ext cx="11219" cy="34540"/>
            </a:xfrm>
            <a:custGeom>
              <a:avLst/>
              <a:gdLst/>
              <a:ahLst/>
              <a:cxnLst/>
              <a:rect l="l" t="t" r="r" b="b"/>
              <a:pathLst>
                <a:path w="558" h="1718" extrusionOk="0">
                  <a:moveTo>
                    <a:pt x="76" y="1"/>
                  </a:moveTo>
                  <a:cubicBezTo>
                    <a:pt x="52" y="1"/>
                    <a:pt x="26" y="5"/>
                    <a:pt x="0" y="12"/>
                  </a:cubicBezTo>
                  <a:cubicBezTo>
                    <a:pt x="0" y="12"/>
                    <a:pt x="199" y="649"/>
                    <a:pt x="120" y="1623"/>
                  </a:cubicBezTo>
                  <a:cubicBezTo>
                    <a:pt x="120" y="1623"/>
                    <a:pt x="147" y="1718"/>
                    <a:pt x="267" y="1718"/>
                  </a:cubicBezTo>
                  <a:cubicBezTo>
                    <a:pt x="293" y="1718"/>
                    <a:pt x="323" y="1714"/>
                    <a:pt x="359" y="1703"/>
                  </a:cubicBezTo>
                  <a:lnTo>
                    <a:pt x="418" y="1643"/>
                  </a:lnTo>
                  <a:cubicBezTo>
                    <a:pt x="418" y="1643"/>
                    <a:pt x="359" y="808"/>
                    <a:pt x="557" y="490"/>
                  </a:cubicBezTo>
                  <a:lnTo>
                    <a:pt x="557" y="490"/>
                  </a:lnTo>
                  <a:cubicBezTo>
                    <a:pt x="557" y="490"/>
                    <a:pt x="557" y="490"/>
                    <a:pt x="556" y="490"/>
                  </a:cubicBezTo>
                  <a:cubicBezTo>
                    <a:pt x="533" y="490"/>
                    <a:pt x="363" y="1"/>
                    <a:pt x="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41"/>
            <p:cNvSpPr/>
            <p:nvPr/>
          </p:nvSpPr>
          <p:spPr>
            <a:xfrm>
              <a:off x="3695754" y="3312205"/>
              <a:ext cx="97992" cy="383503"/>
            </a:xfrm>
            <a:custGeom>
              <a:avLst/>
              <a:gdLst/>
              <a:ahLst/>
              <a:cxnLst/>
              <a:rect l="l" t="t" r="r" b="b"/>
              <a:pathLst>
                <a:path w="4874" h="19075" extrusionOk="0">
                  <a:moveTo>
                    <a:pt x="2461" y="0"/>
                  </a:moveTo>
                  <a:cubicBezTo>
                    <a:pt x="2058" y="0"/>
                    <a:pt x="1657" y="137"/>
                    <a:pt x="1373" y="410"/>
                  </a:cubicBezTo>
                  <a:cubicBezTo>
                    <a:pt x="836" y="907"/>
                    <a:pt x="736" y="1723"/>
                    <a:pt x="676" y="2479"/>
                  </a:cubicBezTo>
                  <a:cubicBezTo>
                    <a:pt x="637" y="3553"/>
                    <a:pt x="597" y="4607"/>
                    <a:pt x="656" y="5681"/>
                  </a:cubicBezTo>
                  <a:cubicBezTo>
                    <a:pt x="696" y="6477"/>
                    <a:pt x="756" y="7273"/>
                    <a:pt x="696" y="8068"/>
                  </a:cubicBezTo>
                  <a:cubicBezTo>
                    <a:pt x="637" y="9182"/>
                    <a:pt x="318" y="10316"/>
                    <a:pt x="259" y="11430"/>
                  </a:cubicBezTo>
                  <a:cubicBezTo>
                    <a:pt x="239" y="12166"/>
                    <a:pt x="318" y="12922"/>
                    <a:pt x="358" y="13658"/>
                  </a:cubicBezTo>
                  <a:cubicBezTo>
                    <a:pt x="378" y="14016"/>
                    <a:pt x="378" y="14335"/>
                    <a:pt x="378" y="14693"/>
                  </a:cubicBezTo>
                  <a:cubicBezTo>
                    <a:pt x="398" y="15051"/>
                    <a:pt x="458" y="15409"/>
                    <a:pt x="338" y="15787"/>
                  </a:cubicBezTo>
                  <a:cubicBezTo>
                    <a:pt x="259" y="16025"/>
                    <a:pt x="80" y="16224"/>
                    <a:pt x="0" y="16483"/>
                  </a:cubicBezTo>
                  <a:lnTo>
                    <a:pt x="0" y="16543"/>
                  </a:lnTo>
                  <a:cubicBezTo>
                    <a:pt x="40" y="16582"/>
                    <a:pt x="40" y="16602"/>
                    <a:pt x="60" y="16622"/>
                  </a:cubicBezTo>
                  <a:lnTo>
                    <a:pt x="497" y="17139"/>
                  </a:lnTo>
                  <a:cubicBezTo>
                    <a:pt x="776" y="17438"/>
                    <a:pt x="935" y="17736"/>
                    <a:pt x="1054" y="18134"/>
                  </a:cubicBezTo>
                  <a:cubicBezTo>
                    <a:pt x="1174" y="18472"/>
                    <a:pt x="1472" y="18731"/>
                    <a:pt x="1770" y="18910"/>
                  </a:cubicBezTo>
                  <a:cubicBezTo>
                    <a:pt x="1842" y="18928"/>
                    <a:pt x="2253" y="19075"/>
                    <a:pt x="2333" y="19075"/>
                  </a:cubicBezTo>
                  <a:cubicBezTo>
                    <a:pt x="2342" y="19075"/>
                    <a:pt x="2347" y="19073"/>
                    <a:pt x="2347" y="19069"/>
                  </a:cubicBezTo>
                  <a:cubicBezTo>
                    <a:pt x="2367" y="18134"/>
                    <a:pt x="1830" y="17279"/>
                    <a:pt x="1651" y="16344"/>
                  </a:cubicBezTo>
                  <a:cubicBezTo>
                    <a:pt x="1472" y="15488"/>
                    <a:pt x="1651" y="14553"/>
                    <a:pt x="1731" y="13698"/>
                  </a:cubicBezTo>
                  <a:cubicBezTo>
                    <a:pt x="1810" y="12803"/>
                    <a:pt x="1910" y="11868"/>
                    <a:pt x="2029" y="10973"/>
                  </a:cubicBezTo>
                  <a:cubicBezTo>
                    <a:pt x="2308" y="8884"/>
                    <a:pt x="2745" y="6835"/>
                    <a:pt x="3322" y="4766"/>
                  </a:cubicBezTo>
                  <a:cubicBezTo>
                    <a:pt x="3680" y="3473"/>
                    <a:pt x="4874" y="1265"/>
                    <a:pt x="3322" y="231"/>
                  </a:cubicBezTo>
                  <a:cubicBezTo>
                    <a:pt x="3066" y="77"/>
                    <a:pt x="2763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41"/>
            <p:cNvSpPr/>
            <p:nvPr/>
          </p:nvSpPr>
          <p:spPr>
            <a:xfrm>
              <a:off x="3689501" y="3632560"/>
              <a:ext cx="69443" cy="81586"/>
            </a:xfrm>
            <a:custGeom>
              <a:avLst/>
              <a:gdLst/>
              <a:ahLst/>
              <a:cxnLst/>
              <a:rect l="l" t="t" r="r" b="b"/>
              <a:pathLst>
                <a:path w="3454" h="4058" extrusionOk="0">
                  <a:moveTo>
                    <a:pt x="510" y="0"/>
                  </a:moveTo>
                  <a:cubicBezTo>
                    <a:pt x="212" y="0"/>
                    <a:pt x="1" y="492"/>
                    <a:pt x="92" y="748"/>
                  </a:cubicBezTo>
                  <a:cubicBezTo>
                    <a:pt x="172" y="907"/>
                    <a:pt x="351" y="987"/>
                    <a:pt x="470" y="1106"/>
                  </a:cubicBezTo>
                  <a:cubicBezTo>
                    <a:pt x="987" y="1583"/>
                    <a:pt x="769" y="2479"/>
                    <a:pt x="1127" y="3075"/>
                  </a:cubicBezTo>
                  <a:cubicBezTo>
                    <a:pt x="1306" y="3433"/>
                    <a:pt x="1723" y="3652"/>
                    <a:pt x="2121" y="3792"/>
                  </a:cubicBezTo>
                  <a:cubicBezTo>
                    <a:pt x="2485" y="3947"/>
                    <a:pt x="2893" y="4058"/>
                    <a:pt x="3281" y="4058"/>
                  </a:cubicBezTo>
                  <a:cubicBezTo>
                    <a:pt x="3339" y="4058"/>
                    <a:pt x="3397" y="4055"/>
                    <a:pt x="3454" y="4050"/>
                  </a:cubicBezTo>
                  <a:cubicBezTo>
                    <a:pt x="3434" y="3533"/>
                    <a:pt x="3056" y="3055"/>
                    <a:pt x="2638" y="2797"/>
                  </a:cubicBezTo>
                  <a:cubicBezTo>
                    <a:pt x="2545" y="2880"/>
                    <a:pt x="2447" y="2914"/>
                    <a:pt x="2343" y="2914"/>
                  </a:cubicBezTo>
                  <a:cubicBezTo>
                    <a:pt x="2247" y="2914"/>
                    <a:pt x="2147" y="2884"/>
                    <a:pt x="2042" y="2837"/>
                  </a:cubicBezTo>
                  <a:cubicBezTo>
                    <a:pt x="1803" y="2737"/>
                    <a:pt x="1664" y="2538"/>
                    <a:pt x="1544" y="2339"/>
                  </a:cubicBezTo>
                  <a:cubicBezTo>
                    <a:pt x="1286" y="1961"/>
                    <a:pt x="1127" y="1544"/>
                    <a:pt x="1047" y="1106"/>
                  </a:cubicBezTo>
                  <a:cubicBezTo>
                    <a:pt x="987" y="847"/>
                    <a:pt x="967" y="171"/>
                    <a:pt x="590" y="12"/>
                  </a:cubicBezTo>
                  <a:cubicBezTo>
                    <a:pt x="562" y="4"/>
                    <a:pt x="536" y="0"/>
                    <a:pt x="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41"/>
            <p:cNvSpPr/>
            <p:nvPr/>
          </p:nvSpPr>
          <p:spPr>
            <a:xfrm>
              <a:off x="3655342" y="3663763"/>
              <a:ext cx="11621" cy="34400"/>
            </a:xfrm>
            <a:custGeom>
              <a:avLst/>
              <a:gdLst/>
              <a:ahLst/>
              <a:cxnLst/>
              <a:rect l="l" t="t" r="r" b="b"/>
              <a:pathLst>
                <a:path w="578" h="1711" extrusionOk="0">
                  <a:moveTo>
                    <a:pt x="85" y="0"/>
                  </a:moveTo>
                  <a:cubicBezTo>
                    <a:pt x="58" y="0"/>
                    <a:pt x="30" y="4"/>
                    <a:pt x="1" y="12"/>
                  </a:cubicBezTo>
                  <a:cubicBezTo>
                    <a:pt x="1" y="12"/>
                    <a:pt x="200" y="648"/>
                    <a:pt x="140" y="1623"/>
                  </a:cubicBezTo>
                  <a:cubicBezTo>
                    <a:pt x="140" y="1623"/>
                    <a:pt x="169" y="1711"/>
                    <a:pt x="303" y="1711"/>
                  </a:cubicBezTo>
                  <a:cubicBezTo>
                    <a:pt x="325" y="1711"/>
                    <a:pt x="350" y="1708"/>
                    <a:pt x="379" y="1702"/>
                  </a:cubicBezTo>
                  <a:lnTo>
                    <a:pt x="438" y="1643"/>
                  </a:lnTo>
                  <a:cubicBezTo>
                    <a:pt x="438" y="1643"/>
                    <a:pt x="379" y="810"/>
                    <a:pt x="577" y="471"/>
                  </a:cubicBezTo>
                  <a:lnTo>
                    <a:pt x="577" y="471"/>
                  </a:lnTo>
                  <a:cubicBezTo>
                    <a:pt x="577" y="471"/>
                    <a:pt x="577" y="471"/>
                    <a:pt x="577" y="471"/>
                  </a:cubicBezTo>
                  <a:cubicBezTo>
                    <a:pt x="578" y="471"/>
                    <a:pt x="578" y="470"/>
                    <a:pt x="578" y="469"/>
                  </a:cubicBezTo>
                  <a:lnTo>
                    <a:pt x="578" y="469"/>
                  </a:lnTo>
                  <a:cubicBezTo>
                    <a:pt x="577" y="470"/>
                    <a:pt x="577" y="470"/>
                    <a:pt x="577" y="471"/>
                  </a:cubicBezTo>
                  <a:lnTo>
                    <a:pt x="577" y="471"/>
                  </a:lnTo>
                  <a:cubicBezTo>
                    <a:pt x="562" y="461"/>
                    <a:pt x="394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41"/>
            <p:cNvSpPr/>
            <p:nvPr/>
          </p:nvSpPr>
          <p:spPr>
            <a:xfrm>
              <a:off x="3657353" y="3325636"/>
              <a:ext cx="97992" cy="383402"/>
            </a:xfrm>
            <a:custGeom>
              <a:avLst/>
              <a:gdLst/>
              <a:ahLst/>
              <a:cxnLst/>
              <a:rect l="l" t="t" r="r" b="b"/>
              <a:pathLst>
                <a:path w="4874" h="19070" extrusionOk="0">
                  <a:moveTo>
                    <a:pt x="2457" y="0"/>
                  </a:moveTo>
                  <a:cubicBezTo>
                    <a:pt x="2057" y="0"/>
                    <a:pt x="1659" y="143"/>
                    <a:pt x="1373" y="418"/>
                  </a:cubicBezTo>
                  <a:cubicBezTo>
                    <a:pt x="816" y="915"/>
                    <a:pt x="716" y="1731"/>
                    <a:pt x="677" y="2487"/>
                  </a:cubicBezTo>
                  <a:cubicBezTo>
                    <a:pt x="617" y="3541"/>
                    <a:pt x="597" y="4615"/>
                    <a:pt x="657" y="5690"/>
                  </a:cubicBezTo>
                  <a:cubicBezTo>
                    <a:pt x="697" y="6485"/>
                    <a:pt x="756" y="7281"/>
                    <a:pt x="697" y="8077"/>
                  </a:cubicBezTo>
                  <a:cubicBezTo>
                    <a:pt x="617" y="9191"/>
                    <a:pt x="299" y="10305"/>
                    <a:pt x="259" y="11439"/>
                  </a:cubicBezTo>
                  <a:cubicBezTo>
                    <a:pt x="239" y="12175"/>
                    <a:pt x="299" y="12931"/>
                    <a:pt x="358" y="13667"/>
                  </a:cubicBezTo>
                  <a:cubicBezTo>
                    <a:pt x="378" y="14025"/>
                    <a:pt x="378" y="14343"/>
                    <a:pt x="378" y="14681"/>
                  </a:cubicBezTo>
                  <a:cubicBezTo>
                    <a:pt x="398" y="15059"/>
                    <a:pt x="458" y="15417"/>
                    <a:pt x="319" y="15775"/>
                  </a:cubicBezTo>
                  <a:cubicBezTo>
                    <a:pt x="259" y="16034"/>
                    <a:pt x="80" y="16233"/>
                    <a:pt x="0" y="16471"/>
                  </a:cubicBezTo>
                  <a:lnTo>
                    <a:pt x="0" y="16551"/>
                  </a:lnTo>
                  <a:cubicBezTo>
                    <a:pt x="40" y="16571"/>
                    <a:pt x="40" y="16611"/>
                    <a:pt x="60" y="16631"/>
                  </a:cubicBezTo>
                  <a:lnTo>
                    <a:pt x="498" y="17148"/>
                  </a:lnTo>
                  <a:cubicBezTo>
                    <a:pt x="776" y="17446"/>
                    <a:pt x="915" y="17745"/>
                    <a:pt x="1055" y="18142"/>
                  </a:cubicBezTo>
                  <a:cubicBezTo>
                    <a:pt x="1174" y="18461"/>
                    <a:pt x="1472" y="18739"/>
                    <a:pt x="1771" y="18918"/>
                  </a:cubicBezTo>
                  <a:cubicBezTo>
                    <a:pt x="1839" y="18935"/>
                    <a:pt x="2215" y="19070"/>
                    <a:pt x="2320" y="19070"/>
                  </a:cubicBezTo>
                  <a:cubicBezTo>
                    <a:pt x="2338" y="19070"/>
                    <a:pt x="2348" y="19066"/>
                    <a:pt x="2348" y="19058"/>
                  </a:cubicBezTo>
                  <a:cubicBezTo>
                    <a:pt x="2368" y="18142"/>
                    <a:pt x="1830" y="17267"/>
                    <a:pt x="1651" y="16352"/>
                  </a:cubicBezTo>
                  <a:cubicBezTo>
                    <a:pt x="1472" y="15477"/>
                    <a:pt x="1651" y="14562"/>
                    <a:pt x="1731" y="13686"/>
                  </a:cubicBezTo>
                  <a:cubicBezTo>
                    <a:pt x="1791" y="12791"/>
                    <a:pt x="1890" y="11876"/>
                    <a:pt x="2029" y="10981"/>
                  </a:cubicBezTo>
                  <a:cubicBezTo>
                    <a:pt x="2288" y="8892"/>
                    <a:pt x="2765" y="6823"/>
                    <a:pt x="3302" y="4775"/>
                  </a:cubicBezTo>
                  <a:cubicBezTo>
                    <a:pt x="3680" y="3482"/>
                    <a:pt x="4874" y="1254"/>
                    <a:pt x="3302" y="239"/>
                  </a:cubicBezTo>
                  <a:cubicBezTo>
                    <a:pt x="3049" y="78"/>
                    <a:pt x="2752" y="0"/>
                    <a:pt x="2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41"/>
            <p:cNvSpPr/>
            <p:nvPr/>
          </p:nvSpPr>
          <p:spPr>
            <a:xfrm>
              <a:off x="3651120" y="3646151"/>
              <a:ext cx="69443" cy="81606"/>
            </a:xfrm>
            <a:custGeom>
              <a:avLst/>
              <a:gdLst/>
              <a:ahLst/>
              <a:cxnLst/>
              <a:rect l="l" t="t" r="r" b="b"/>
              <a:pathLst>
                <a:path w="3454" h="4059" extrusionOk="0">
                  <a:moveTo>
                    <a:pt x="509" y="0"/>
                  </a:moveTo>
                  <a:cubicBezTo>
                    <a:pt x="211" y="0"/>
                    <a:pt x="0" y="491"/>
                    <a:pt x="91" y="728"/>
                  </a:cubicBezTo>
                  <a:cubicBezTo>
                    <a:pt x="171" y="907"/>
                    <a:pt x="350" y="987"/>
                    <a:pt x="469" y="1106"/>
                  </a:cubicBezTo>
                  <a:cubicBezTo>
                    <a:pt x="987" y="1584"/>
                    <a:pt x="768" y="2479"/>
                    <a:pt x="1106" y="3076"/>
                  </a:cubicBezTo>
                  <a:cubicBezTo>
                    <a:pt x="1305" y="3414"/>
                    <a:pt x="1703" y="3653"/>
                    <a:pt x="2101" y="3792"/>
                  </a:cubicBezTo>
                  <a:cubicBezTo>
                    <a:pt x="2481" y="3948"/>
                    <a:pt x="2877" y="4058"/>
                    <a:pt x="3275" y="4058"/>
                  </a:cubicBezTo>
                  <a:cubicBezTo>
                    <a:pt x="3334" y="4058"/>
                    <a:pt x="3394" y="4056"/>
                    <a:pt x="3453" y="4050"/>
                  </a:cubicBezTo>
                  <a:cubicBezTo>
                    <a:pt x="3433" y="3513"/>
                    <a:pt x="3056" y="3056"/>
                    <a:pt x="2638" y="2797"/>
                  </a:cubicBezTo>
                  <a:cubicBezTo>
                    <a:pt x="2552" y="2874"/>
                    <a:pt x="2461" y="2904"/>
                    <a:pt x="2366" y="2904"/>
                  </a:cubicBezTo>
                  <a:cubicBezTo>
                    <a:pt x="2263" y="2904"/>
                    <a:pt x="2155" y="2869"/>
                    <a:pt x="2041" y="2817"/>
                  </a:cubicBezTo>
                  <a:cubicBezTo>
                    <a:pt x="1802" y="2718"/>
                    <a:pt x="1663" y="2519"/>
                    <a:pt x="1544" y="2320"/>
                  </a:cubicBezTo>
                  <a:cubicBezTo>
                    <a:pt x="1285" y="1962"/>
                    <a:pt x="1106" y="1524"/>
                    <a:pt x="1046" y="1106"/>
                  </a:cubicBezTo>
                  <a:cubicBezTo>
                    <a:pt x="987" y="828"/>
                    <a:pt x="987" y="132"/>
                    <a:pt x="589" y="12"/>
                  </a:cubicBezTo>
                  <a:cubicBezTo>
                    <a:pt x="562" y="4"/>
                    <a:pt x="535" y="0"/>
                    <a:pt x="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41"/>
            <p:cNvSpPr/>
            <p:nvPr/>
          </p:nvSpPr>
          <p:spPr>
            <a:xfrm>
              <a:off x="3645752" y="3191655"/>
              <a:ext cx="153200" cy="258771"/>
            </a:xfrm>
            <a:custGeom>
              <a:avLst/>
              <a:gdLst/>
              <a:ahLst/>
              <a:cxnLst/>
              <a:rect l="l" t="t" r="r" b="b"/>
              <a:pathLst>
                <a:path w="7620" h="12871" extrusionOk="0">
                  <a:moveTo>
                    <a:pt x="418" y="9350"/>
                  </a:moveTo>
                  <a:cubicBezTo>
                    <a:pt x="478" y="10265"/>
                    <a:pt x="538" y="11160"/>
                    <a:pt x="617" y="12075"/>
                  </a:cubicBezTo>
                  <a:cubicBezTo>
                    <a:pt x="617" y="12175"/>
                    <a:pt x="637" y="12274"/>
                    <a:pt x="677" y="12354"/>
                  </a:cubicBezTo>
                  <a:cubicBezTo>
                    <a:pt x="736" y="12413"/>
                    <a:pt x="836" y="12453"/>
                    <a:pt x="915" y="12473"/>
                  </a:cubicBezTo>
                  <a:cubicBezTo>
                    <a:pt x="2447" y="12871"/>
                    <a:pt x="4496" y="12791"/>
                    <a:pt x="5928" y="12015"/>
                  </a:cubicBezTo>
                  <a:cubicBezTo>
                    <a:pt x="6187" y="11876"/>
                    <a:pt x="6446" y="11697"/>
                    <a:pt x="6585" y="11458"/>
                  </a:cubicBezTo>
                  <a:cubicBezTo>
                    <a:pt x="6684" y="11259"/>
                    <a:pt x="6704" y="11061"/>
                    <a:pt x="6724" y="10842"/>
                  </a:cubicBezTo>
                  <a:cubicBezTo>
                    <a:pt x="7023" y="8514"/>
                    <a:pt x="7520" y="6227"/>
                    <a:pt x="7599" y="3879"/>
                  </a:cubicBezTo>
                  <a:cubicBezTo>
                    <a:pt x="7619" y="3223"/>
                    <a:pt x="7619" y="2546"/>
                    <a:pt x="7420" y="1930"/>
                  </a:cubicBezTo>
                  <a:cubicBezTo>
                    <a:pt x="7003" y="657"/>
                    <a:pt x="5869" y="259"/>
                    <a:pt x="4635" y="299"/>
                  </a:cubicBezTo>
                  <a:cubicBezTo>
                    <a:pt x="3760" y="318"/>
                    <a:pt x="2328" y="0"/>
                    <a:pt x="1652" y="617"/>
                  </a:cubicBezTo>
                  <a:cubicBezTo>
                    <a:pt x="955" y="1293"/>
                    <a:pt x="458" y="2427"/>
                    <a:pt x="259" y="3342"/>
                  </a:cubicBezTo>
                  <a:cubicBezTo>
                    <a:pt x="0" y="4416"/>
                    <a:pt x="80" y="5530"/>
                    <a:pt x="160" y="6624"/>
                  </a:cubicBezTo>
                  <a:cubicBezTo>
                    <a:pt x="259" y="7540"/>
                    <a:pt x="339" y="8455"/>
                    <a:pt x="418" y="93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41"/>
            <p:cNvSpPr/>
            <p:nvPr/>
          </p:nvSpPr>
          <p:spPr>
            <a:xfrm>
              <a:off x="3688536" y="3030312"/>
              <a:ext cx="94011" cy="199844"/>
            </a:xfrm>
            <a:custGeom>
              <a:avLst/>
              <a:gdLst/>
              <a:ahLst/>
              <a:cxnLst/>
              <a:rect l="l" t="t" r="r" b="b"/>
              <a:pathLst>
                <a:path w="4676" h="9940" extrusionOk="0">
                  <a:moveTo>
                    <a:pt x="2706" y="1"/>
                  </a:moveTo>
                  <a:cubicBezTo>
                    <a:pt x="2306" y="1"/>
                    <a:pt x="1902" y="47"/>
                    <a:pt x="1572" y="267"/>
                  </a:cubicBezTo>
                  <a:cubicBezTo>
                    <a:pt x="1274" y="486"/>
                    <a:pt x="916" y="565"/>
                    <a:pt x="598" y="725"/>
                  </a:cubicBezTo>
                  <a:cubicBezTo>
                    <a:pt x="498" y="784"/>
                    <a:pt x="399" y="864"/>
                    <a:pt x="319" y="924"/>
                  </a:cubicBezTo>
                  <a:cubicBezTo>
                    <a:pt x="220" y="1063"/>
                    <a:pt x="220" y="1202"/>
                    <a:pt x="200" y="1381"/>
                  </a:cubicBezTo>
                  <a:cubicBezTo>
                    <a:pt x="81" y="3112"/>
                    <a:pt x="41" y="4882"/>
                    <a:pt x="21" y="6613"/>
                  </a:cubicBezTo>
                  <a:cubicBezTo>
                    <a:pt x="21" y="7170"/>
                    <a:pt x="21" y="7747"/>
                    <a:pt x="1" y="8284"/>
                  </a:cubicBezTo>
                  <a:cubicBezTo>
                    <a:pt x="1" y="8582"/>
                    <a:pt x="1" y="8881"/>
                    <a:pt x="140" y="9099"/>
                  </a:cubicBezTo>
                  <a:cubicBezTo>
                    <a:pt x="279" y="9298"/>
                    <a:pt x="498" y="9438"/>
                    <a:pt x="717" y="9557"/>
                  </a:cubicBezTo>
                  <a:cubicBezTo>
                    <a:pt x="1135" y="9716"/>
                    <a:pt x="1592" y="9835"/>
                    <a:pt x="1970" y="9915"/>
                  </a:cubicBezTo>
                  <a:cubicBezTo>
                    <a:pt x="2048" y="9932"/>
                    <a:pt x="2126" y="9940"/>
                    <a:pt x="2205" y="9940"/>
                  </a:cubicBezTo>
                  <a:cubicBezTo>
                    <a:pt x="2588" y="9940"/>
                    <a:pt x="2973" y="9755"/>
                    <a:pt x="3303" y="9557"/>
                  </a:cubicBezTo>
                  <a:cubicBezTo>
                    <a:pt x="3462" y="9457"/>
                    <a:pt x="3602" y="9358"/>
                    <a:pt x="3781" y="9338"/>
                  </a:cubicBezTo>
                  <a:cubicBezTo>
                    <a:pt x="3850" y="9318"/>
                    <a:pt x="3925" y="9318"/>
                    <a:pt x="3997" y="9318"/>
                  </a:cubicBezTo>
                  <a:cubicBezTo>
                    <a:pt x="4069" y="9318"/>
                    <a:pt x="4139" y="9318"/>
                    <a:pt x="4198" y="9298"/>
                  </a:cubicBezTo>
                  <a:cubicBezTo>
                    <a:pt x="4357" y="9278"/>
                    <a:pt x="4497" y="9239"/>
                    <a:pt x="4556" y="9099"/>
                  </a:cubicBezTo>
                  <a:cubicBezTo>
                    <a:pt x="4576" y="9060"/>
                    <a:pt x="4576" y="8980"/>
                    <a:pt x="4576" y="8920"/>
                  </a:cubicBezTo>
                  <a:cubicBezTo>
                    <a:pt x="4676" y="6871"/>
                    <a:pt x="4556" y="4803"/>
                    <a:pt x="4218" y="2793"/>
                  </a:cubicBezTo>
                  <a:cubicBezTo>
                    <a:pt x="4099" y="1918"/>
                    <a:pt x="3900" y="1063"/>
                    <a:pt x="3502" y="287"/>
                  </a:cubicBezTo>
                  <a:cubicBezTo>
                    <a:pt x="3462" y="187"/>
                    <a:pt x="3403" y="108"/>
                    <a:pt x="3303" y="68"/>
                  </a:cubicBezTo>
                  <a:cubicBezTo>
                    <a:pt x="3224" y="8"/>
                    <a:pt x="3124" y="8"/>
                    <a:pt x="3025" y="8"/>
                  </a:cubicBezTo>
                  <a:cubicBezTo>
                    <a:pt x="2920" y="4"/>
                    <a:pt x="2813" y="1"/>
                    <a:pt x="2706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41"/>
            <p:cNvSpPr/>
            <p:nvPr/>
          </p:nvSpPr>
          <p:spPr>
            <a:xfrm>
              <a:off x="3730938" y="2966880"/>
              <a:ext cx="133598" cy="128009"/>
            </a:xfrm>
            <a:custGeom>
              <a:avLst/>
              <a:gdLst/>
              <a:ahLst/>
              <a:cxnLst/>
              <a:rect l="l" t="t" r="r" b="b"/>
              <a:pathLst>
                <a:path w="6645" h="6367" extrusionOk="0">
                  <a:moveTo>
                    <a:pt x="2209" y="637"/>
                  </a:moveTo>
                  <a:cubicBezTo>
                    <a:pt x="2268" y="657"/>
                    <a:pt x="2288" y="697"/>
                    <a:pt x="2308" y="737"/>
                  </a:cubicBezTo>
                  <a:cubicBezTo>
                    <a:pt x="2865" y="1234"/>
                    <a:pt x="3164" y="1930"/>
                    <a:pt x="3581" y="2547"/>
                  </a:cubicBezTo>
                  <a:cubicBezTo>
                    <a:pt x="4059" y="3243"/>
                    <a:pt x="4695" y="3840"/>
                    <a:pt x="5451" y="4277"/>
                  </a:cubicBezTo>
                  <a:cubicBezTo>
                    <a:pt x="5710" y="4456"/>
                    <a:pt x="6028" y="4576"/>
                    <a:pt x="6247" y="4834"/>
                  </a:cubicBezTo>
                  <a:cubicBezTo>
                    <a:pt x="6466" y="5053"/>
                    <a:pt x="6645" y="5372"/>
                    <a:pt x="6565" y="5710"/>
                  </a:cubicBezTo>
                  <a:cubicBezTo>
                    <a:pt x="6486" y="6028"/>
                    <a:pt x="6187" y="6247"/>
                    <a:pt x="5869" y="6306"/>
                  </a:cubicBezTo>
                  <a:cubicBezTo>
                    <a:pt x="5551" y="6366"/>
                    <a:pt x="5232" y="6306"/>
                    <a:pt x="4934" y="6207"/>
                  </a:cubicBezTo>
                  <a:cubicBezTo>
                    <a:pt x="2507" y="5471"/>
                    <a:pt x="1890" y="3283"/>
                    <a:pt x="796" y="1333"/>
                  </a:cubicBezTo>
                  <a:cubicBezTo>
                    <a:pt x="577" y="935"/>
                    <a:pt x="1" y="478"/>
                    <a:pt x="617" y="239"/>
                  </a:cubicBezTo>
                  <a:cubicBezTo>
                    <a:pt x="1115" y="0"/>
                    <a:pt x="1791" y="279"/>
                    <a:pt x="2209" y="6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41"/>
            <p:cNvSpPr/>
            <p:nvPr/>
          </p:nvSpPr>
          <p:spPr>
            <a:xfrm>
              <a:off x="3622551" y="2961673"/>
              <a:ext cx="189992" cy="305194"/>
            </a:xfrm>
            <a:custGeom>
              <a:avLst/>
              <a:gdLst/>
              <a:ahLst/>
              <a:cxnLst/>
              <a:rect l="l" t="t" r="r" b="b"/>
              <a:pathLst>
                <a:path w="9450" h="15180" extrusionOk="0">
                  <a:moveTo>
                    <a:pt x="916" y="1612"/>
                  </a:moveTo>
                  <a:lnTo>
                    <a:pt x="319" y="1831"/>
                  </a:lnTo>
                  <a:cubicBezTo>
                    <a:pt x="279" y="1851"/>
                    <a:pt x="219" y="1891"/>
                    <a:pt x="180" y="1930"/>
                  </a:cubicBezTo>
                  <a:cubicBezTo>
                    <a:pt x="140" y="1990"/>
                    <a:pt x="140" y="2030"/>
                    <a:pt x="140" y="2090"/>
                  </a:cubicBezTo>
                  <a:cubicBezTo>
                    <a:pt x="120" y="2647"/>
                    <a:pt x="1" y="3243"/>
                    <a:pt x="140" y="3800"/>
                  </a:cubicBezTo>
                  <a:cubicBezTo>
                    <a:pt x="319" y="4417"/>
                    <a:pt x="578" y="4994"/>
                    <a:pt x="836" y="5571"/>
                  </a:cubicBezTo>
                  <a:cubicBezTo>
                    <a:pt x="1234" y="6386"/>
                    <a:pt x="1373" y="7122"/>
                    <a:pt x="1433" y="8018"/>
                  </a:cubicBezTo>
                  <a:cubicBezTo>
                    <a:pt x="1572" y="9907"/>
                    <a:pt x="1274" y="11837"/>
                    <a:pt x="578" y="13588"/>
                  </a:cubicBezTo>
                  <a:cubicBezTo>
                    <a:pt x="498" y="13767"/>
                    <a:pt x="418" y="13946"/>
                    <a:pt x="498" y="14125"/>
                  </a:cubicBezTo>
                  <a:cubicBezTo>
                    <a:pt x="538" y="14244"/>
                    <a:pt x="637" y="14324"/>
                    <a:pt x="776" y="14383"/>
                  </a:cubicBezTo>
                  <a:cubicBezTo>
                    <a:pt x="1990" y="15179"/>
                    <a:pt x="3561" y="15080"/>
                    <a:pt x="4974" y="14960"/>
                  </a:cubicBezTo>
                  <a:cubicBezTo>
                    <a:pt x="5073" y="14960"/>
                    <a:pt x="5193" y="14940"/>
                    <a:pt x="5252" y="14861"/>
                  </a:cubicBezTo>
                  <a:cubicBezTo>
                    <a:pt x="5292" y="14781"/>
                    <a:pt x="5312" y="14722"/>
                    <a:pt x="5312" y="14622"/>
                  </a:cubicBezTo>
                  <a:cubicBezTo>
                    <a:pt x="5471" y="12295"/>
                    <a:pt x="5610" y="9987"/>
                    <a:pt x="5272" y="7699"/>
                  </a:cubicBezTo>
                  <a:cubicBezTo>
                    <a:pt x="5093" y="6585"/>
                    <a:pt x="4795" y="5471"/>
                    <a:pt x="4317" y="4417"/>
                  </a:cubicBezTo>
                  <a:cubicBezTo>
                    <a:pt x="4019" y="3721"/>
                    <a:pt x="3561" y="3124"/>
                    <a:pt x="3183" y="2487"/>
                  </a:cubicBezTo>
                  <a:cubicBezTo>
                    <a:pt x="2885" y="1950"/>
                    <a:pt x="2368" y="1214"/>
                    <a:pt x="3283" y="1055"/>
                  </a:cubicBezTo>
                  <a:cubicBezTo>
                    <a:pt x="3721" y="996"/>
                    <a:pt x="4198" y="996"/>
                    <a:pt x="4656" y="1055"/>
                  </a:cubicBezTo>
                  <a:cubicBezTo>
                    <a:pt x="4874" y="1075"/>
                    <a:pt x="5113" y="1135"/>
                    <a:pt x="5292" y="1294"/>
                  </a:cubicBezTo>
                  <a:cubicBezTo>
                    <a:pt x="5471" y="1413"/>
                    <a:pt x="5571" y="1612"/>
                    <a:pt x="5650" y="1791"/>
                  </a:cubicBezTo>
                  <a:cubicBezTo>
                    <a:pt x="7600" y="5690"/>
                    <a:pt x="7858" y="10246"/>
                    <a:pt x="7500" y="14582"/>
                  </a:cubicBezTo>
                  <a:cubicBezTo>
                    <a:pt x="8097" y="14483"/>
                    <a:pt x="8654" y="14284"/>
                    <a:pt x="9151" y="13966"/>
                  </a:cubicBezTo>
                  <a:cubicBezTo>
                    <a:pt x="9231" y="13926"/>
                    <a:pt x="9271" y="13866"/>
                    <a:pt x="9330" y="13826"/>
                  </a:cubicBezTo>
                  <a:cubicBezTo>
                    <a:pt x="9450" y="13647"/>
                    <a:pt x="9370" y="13389"/>
                    <a:pt x="9291" y="13230"/>
                  </a:cubicBezTo>
                  <a:cubicBezTo>
                    <a:pt x="8594" y="11340"/>
                    <a:pt x="8196" y="9311"/>
                    <a:pt x="8137" y="7302"/>
                  </a:cubicBezTo>
                  <a:cubicBezTo>
                    <a:pt x="8097" y="6725"/>
                    <a:pt x="8097" y="6128"/>
                    <a:pt x="8037" y="5571"/>
                  </a:cubicBezTo>
                  <a:cubicBezTo>
                    <a:pt x="7838" y="4178"/>
                    <a:pt x="7102" y="2846"/>
                    <a:pt x="7301" y="1453"/>
                  </a:cubicBezTo>
                  <a:cubicBezTo>
                    <a:pt x="7361" y="1214"/>
                    <a:pt x="7401" y="936"/>
                    <a:pt x="7341" y="697"/>
                  </a:cubicBezTo>
                  <a:cubicBezTo>
                    <a:pt x="7301" y="558"/>
                    <a:pt x="7242" y="458"/>
                    <a:pt x="7182" y="359"/>
                  </a:cubicBezTo>
                  <a:cubicBezTo>
                    <a:pt x="7102" y="240"/>
                    <a:pt x="7003" y="100"/>
                    <a:pt x="6884" y="41"/>
                  </a:cubicBezTo>
                  <a:cubicBezTo>
                    <a:pt x="6764" y="1"/>
                    <a:pt x="6605" y="21"/>
                    <a:pt x="6466" y="61"/>
                  </a:cubicBezTo>
                  <a:cubicBezTo>
                    <a:pt x="4616" y="498"/>
                    <a:pt x="2706" y="936"/>
                    <a:pt x="916" y="1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41"/>
            <p:cNvSpPr/>
            <p:nvPr/>
          </p:nvSpPr>
          <p:spPr>
            <a:xfrm>
              <a:off x="3604959" y="3002466"/>
              <a:ext cx="64014" cy="164399"/>
            </a:xfrm>
            <a:custGeom>
              <a:avLst/>
              <a:gdLst/>
              <a:ahLst/>
              <a:cxnLst/>
              <a:rect l="l" t="t" r="r" b="b"/>
              <a:pathLst>
                <a:path w="3184" h="8177" extrusionOk="0">
                  <a:moveTo>
                    <a:pt x="179" y="5869"/>
                  </a:moveTo>
                  <a:cubicBezTo>
                    <a:pt x="100" y="6347"/>
                    <a:pt x="0" y="6844"/>
                    <a:pt x="120" y="7321"/>
                  </a:cubicBezTo>
                  <a:cubicBezTo>
                    <a:pt x="219" y="7739"/>
                    <a:pt x="597" y="8177"/>
                    <a:pt x="1015" y="8077"/>
                  </a:cubicBezTo>
                  <a:cubicBezTo>
                    <a:pt x="1293" y="7998"/>
                    <a:pt x="1453" y="7739"/>
                    <a:pt x="1592" y="7501"/>
                  </a:cubicBezTo>
                  <a:cubicBezTo>
                    <a:pt x="2467" y="5849"/>
                    <a:pt x="3004" y="3979"/>
                    <a:pt x="3143" y="2110"/>
                  </a:cubicBezTo>
                  <a:cubicBezTo>
                    <a:pt x="3183" y="1592"/>
                    <a:pt x="3163" y="996"/>
                    <a:pt x="2865" y="578"/>
                  </a:cubicBezTo>
                  <a:cubicBezTo>
                    <a:pt x="2586" y="200"/>
                    <a:pt x="2010" y="1"/>
                    <a:pt x="1552" y="120"/>
                  </a:cubicBezTo>
                  <a:cubicBezTo>
                    <a:pt x="975" y="299"/>
                    <a:pt x="1055" y="916"/>
                    <a:pt x="955" y="1433"/>
                  </a:cubicBezTo>
                  <a:cubicBezTo>
                    <a:pt x="697" y="2905"/>
                    <a:pt x="458" y="4397"/>
                    <a:pt x="179" y="58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41"/>
            <p:cNvSpPr/>
            <p:nvPr/>
          </p:nvSpPr>
          <p:spPr>
            <a:xfrm>
              <a:off x="3720141" y="2968087"/>
              <a:ext cx="44010" cy="106396"/>
            </a:xfrm>
            <a:custGeom>
              <a:avLst/>
              <a:gdLst/>
              <a:ahLst/>
              <a:cxnLst/>
              <a:rect l="l" t="t" r="r" b="b"/>
              <a:pathLst>
                <a:path w="2189" h="5292" extrusionOk="0">
                  <a:moveTo>
                    <a:pt x="100" y="0"/>
                  </a:moveTo>
                  <a:cubicBezTo>
                    <a:pt x="458" y="120"/>
                    <a:pt x="736" y="398"/>
                    <a:pt x="955" y="716"/>
                  </a:cubicBezTo>
                  <a:cubicBezTo>
                    <a:pt x="1194" y="1035"/>
                    <a:pt x="1293" y="1393"/>
                    <a:pt x="1413" y="1771"/>
                  </a:cubicBezTo>
                  <a:cubicBezTo>
                    <a:pt x="1592" y="2288"/>
                    <a:pt x="1731" y="2805"/>
                    <a:pt x="1890" y="3322"/>
                  </a:cubicBezTo>
                  <a:cubicBezTo>
                    <a:pt x="1990" y="3660"/>
                    <a:pt x="2049" y="3999"/>
                    <a:pt x="2109" y="4317"/>
                  </a:cubicBezTo>
                  <a:cubicBezTo>
                    <a:pt x="2149" y="4655"/>
                    <a:pt x="2189" y="4973"/>
                    <a:pt x="2189" y="5292"/>
                  </a:cubicBezTo>
                  <a:cubicBezTo>
                    <a:pt x="1632" y="3720"/>
                    <a:pt x="916" y="2208"/>
                    <a:pt x="0" y="816"/>
                  </a:cubicBezTo>
                  <a:close/>
                </a:path>
              </a:pathLst>
            </a:custGeom>
            <a:solidFill>
              <a:srgbClr val="EB6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41"/>
            <p:cNvSpPr/>
            <p:nvPr/>
          </p:nvSpPr>
          <p:spPr>
            <a:xfrm>
              <a:off x="3720141" y="2968087"/>
              <a:ext cx="44010" cy="106396"/>
            </a:xfrm>
            <a:custGeom>
              <a:avLst/>
              <a:gdLst/>
              <a:ahLst/>
              <a:cxnLst/>
              <a:rect l="l" t="t" r="r" b="b"/>
              <a:pathLst>
                <a:path w="2189" h="5292" extrusionOk="0">
                  <a:moveTo>
                    <a:pt x="100" y="0"/>
                  </a:moveTo>
                  <a:lnTo>
                    <a:pt x="0" y="816"/>
                  </a:lnTo>
                  <a:cubicBezTo>
                    <a:pt x="916" y="2208"/>
                    <a:pt x="1632" y="3720"/>
                    <a:pt x="2189" y="5292"/>
                  </a:cubicBezTo>
                  <a:cubicBezTo>
                    <a:pt x="2189" y="4973"/>
                    <a:pt x="2149" y="4655"/>
                    <a:pt x="2109" y="4317"/>
                  </a:cubicBezTo>
                  <a:cubicBezTo>
                    <a:pt x="2049" y="3999"/>
                    <a:pt x="1990" y="3660"/>
                    <a:pt x="1890" y="3322"/>
                  </a:cubicBezTo>
                  <a:cubicBezTo>
                    <a:pt x="1731" y="2805"/>
                    <a:pt x="1592" y="2288"/>
                    <a:pt x="1413" y="1771"/>
                  </a:cubicBezTo>
                  <a:cubicBezTo>
                    <a:pt x="1293" y="1393"/>
                    <a:pt x="1194" y="1035"/>
                    <a:pt x="955" y="716"/>
                  </a:cubicBezTo>
                  <a:cubicBezTo>
                    <a:pt x="736" y="398"/>
                    <a:pt x="458" y="120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41"/>
            <p:cNvSpPr/>
            <p:nvPr/>
          </p:nvSpPr>
          <p:spPr>
            <a:xfrm>
              <a:off x="3767328" y="3056067"/>
              <a:ext cx="102013" cy="47367"/>
            </a:xfrm>
            <a:custGeom>
              <a:avLst/>
              <a:gdLst/>
              <a:ahLst/>
              <a:cxnLst/>
              <a:rect l="l" t="t" r="r" b="b"/>
              <a:pathLst>
                <a:path w="5074" h="2356" extrusionOk="0">
                  <a:moveTo>
                    <a:pt x="240" y="1"/>
                  </a:moveTo>
                  <a:lnTo>
                    <a:pt x="1" y="1234"/>
                  </a:lnTo>
                  <a:cubicBezTo>
                    <a:pt x="1055" y="1811"/>
                    <a:pt x="2229" y="2189"/>
                    <a:pt x="3422" y="2328"/>
                  </a:cubicBezTo>
                  <a:cubicBezTo>
                    <a:pt x="3564" y="2339"/>
                    <a:pt x="3717" y="2356"/>
                    <a:pt x="3873" y="2356"/>
                  </a:cubicBezTo>
                  <a:cubicBezTo>
                    <a:pt x="4001" y="2356"/>
                    <a:pt x="4132" y="2344"/>
                    <a:pt x="4258" y="2308"/>
                  </a:cubicBezTo>
                  <a:cubicBezTo>
                    <a:pt x="4536" y="2229"/>
                    <a:pt x="4775" y="2050"/>
                    <a:pt x="4914" y="1811"/>
                  </a:cubicBezTo>
                  <a:cubicBezTo>
                    <a:pt x="5073" y="1393"/>
                    <a:pt x="4835" y="916"/>
                    <a:pt x="4457" y="677"/>
                  </a:cubicBezTo>
                  <a:cubicBezTo>
                    <a:pt x="4079" y="418"/>
                    <a:pt x="3641" y="359"/>
                    <a:pt x="3184" y="319"/>
                  </a:cubicBezTo>
                  <a:cubicBezTo>
                    <a:pt x="2189" y="219"/>
                    <a:pt x="1234" y="100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41"/>
            <p:cNvSpPr/>
            <p:nvPr/>
          </p:nvSpPr>
          <p:spPr>
            <a:xfrm>
              <a:off x="3754943" y="3026070"/>
              <a:ext cx="18014" cy="38421"/>
            </a:xfrm>
            <a:custGeom>
              <a:avLst/>
              <a:gdLst/>
              <a:ahLst/>
              <a:cxnLst/>
              <a:rect l="l" t="t" r="r" b="b"/>
              <a:pathLst>
                <a:path w="896" h="1911" fill="none" extrusionOk="0">
                  <a:moveTo>
                    <a:pt x="0" y="1910"/>
                  </a:moveTo>
                  <a:lnTo>
                    <a:pt x="895" y="1"/>
                  </a:lnTo>
                </a:path>
              </a:pathLst>
            </a:custGeom>
            <a:noFill/>
            <a:ln w="9450" cap="rnd" cmpd="sng">
              <a:solidFill>
                <a:srgbClr val="19161E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41"/>
            <p:cNvSpPr/>
            <p:nvPr/>
          </p:nvSpPr>
          <p:spPr>
            <a:xfrm>
              <a:off x="3769338" y="3028864"/>
              <a:ext cx="7620" cy="20025"/>
            </a:xfrm>
            <a:custGeom>
              <a:avLst/>
              <a:gdLst/>
              <a:ahLst/>
              <a:cxnLst/>
              <a:rect l="l" t="t" r="r" b="b"/>
              <a:pathLst>
                <a:path w="379" h="996" fill="none" extrusionOk="0">
                  <a:moveTo>
                    <a:pt x="239" y="1"/>
                  </a:moveTo>
                  <a:lnTo>
                    <a:pt x="378" y="279"/>
                  </a:lnTo>
                  <a:lnTo>
                    <a:pt x="0" y="996"/>
                  </a:lnTo>
                </a:path>
              </a:pathLst>
            </a:custGeom>
            <a:noFill/>
            <a:ln w="2975" cap="rnd" cmpd="sng">
              <a:solidFill>
                <a:srgbClr val="1916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41"/>
            <p:cNvSpPr/>
            <p:nvPr/>
          </p:nvSpPr>
          <p:spPr>
            <a:xfrm>
              <a:off x="3772937" y="3017666"/>
              <a:ext cx="4021" cy="8424"/>
            </a:xfrm>
            <a:custGeom>
              <a:avLst/>
              <a:gdLst/>
              <a:ahLst/>
              <a:cxnLst/>
              <a:rect l="l" t="t" r="r" b="b"/>
              <a:pathLst>
                <a:path w="200" h="419" fill="none" extrusionOk="0">
                  <a:moveTo>
                    <a:pt x="0" y="419"/>
                  </a:moveTo>
                  <a:lnTo>
                    <a:pt x="199" y="1"/>
                  </a:lnTo>
                </a:path>
              </a:pathLst>
            </a:custGeom>
            <a:noFill/>
            <a:ln w="4475" cap="rnd" cmpd="sng">
              <a:solidFill>
                <a:srgbClr val="1916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41"/>
            <p:cNvSpPr/>
            <p:nvPr/>
          </p:nvSpPr>
          <p:spPr>
            <a:xfrm>
              <a:off x="3735743" y="3049553"/>
              <a:ext cx="39607" cy="45960"/>
            </a:xfrm>
            <a:custGeom>
              <a:avLst/>
              <a:gdLst/>
              <a:ahLst/>
              <a:cxnLst/>
              <a:rect l="l" t="t" r="r" b="b"/>
              <a:pathLst>
                <a:path w="1970" h="2286" extrusionOk="0">
                  <a:moveTo>
                    <a:pt x="1520" y="0"/>
                  </a:moveTo>
                  <a:cubicBezTo>
                    <a:pt x="1405" y="0"/>
                    <a:pt x="1275" y="58"/>
                    <a:pt x="1154" y="126"/>
                  </a:cubicBezTo>
                  <a:cubicBezTo>
                    <a:pt x="856" y="305"/>
                    <a:pt x="279" y="444"/>
                    <a:pt x="140" y="842"/>
                  </a:cubicBezTo>
                  <a:cubicBezTo>
                    <a:pt x="0" y="1200"/>
                    <a:pt x="338" y="1936"/>
                    <a:pt x="617" y="2135"/>
                  </a:cubicBezTo>
                  <a:cubicBezTo>
                    <a:pt x="740" y="2236"/>
                    <a:pt x="895" y="2286"/>
                    <a:pt x="1052" y="2286"/>
                  </a:cubicBezTo>
                  <a:cubicBezTo>
                    <a:pt x="1175" y="2286"/>
                    <a:pt x="1300" y="2255"/>
                    <a:pt x="1413" y="2194"/>
                  </a:cubicBezTo>
                  <a:cubicBezTo>
                    <a:pt x="1631" y="2055"/>
                    <a:pt x="1751" y="1817"/>
                    <a:pt x="1830" y="1558"/>
                  </a:cubicBezTo>
                  <a:cubicBezTo>
                    <a:pt x="1950" y="1160"/>
                    <a:pt x="1970" y="742"/>
                    <a:pt x="1850" y="344"/>
                  </a:cubicBezTo>
                  <a:cubicBezTo>
                    <a:pt x="1830" y="225"/>
                    <a:pt x="1771" y="106"/>
                    <a:pt x="1671" y="46"/>
                  </a:cubicBezTo>
                  <a:cubicBezTo>
                    <a:pt x="1626" y="14"/>
                    <a:pt x="1575" y="0"/>
                    <a:pt x="1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41"/>
            <p:cNvSpPr/>
            <p:nvPr/>
          </p:nvSpPr>
          <p:spPr>
            <a:xfrm>
              <a:off x="3680152" y="2925685"/>
              <a:ext cx="68397" cy="118800"/>
            </a:xfrm>
            <a:custGeom>
              <a:avLst/>
              <a:gdLst/>
              <a:ahLst/>
              <a:cxnLst/>
              <a:rect l="l" t="t" r="r" b="b"/>
              <a:pathLst>
                <a:path w="3402" h="5909" extrusionOk="0">
                  <a:moveTo>
                    <a:pt x="60" y="1"/>
                  </a:moveTo>
                  <a:lnTo>
                    <a:pt x="60" y="1"/>
                  </a:lnTo>
                  <a:cubicBezTo>
                    <a:pt x="120" y="498"/>
                    <a:pt x="139" y="955"/>
                    <a:pt x="139" y="1453"/>
                  </a:cubicBezTo>
                  <a:cubicBezTo>
                    <a:pt x="139" y="1930"/>
                    <a:pt x="100" y="2348"/>
                    <a:pt x="20" y="2825"/>
                  </a:cubicBezTo>
                  <a:cubicBezTo>
                    <a:pt x="0" y="2925"/>
                    <a:pt x="0" y="3024"/>
                    <a:pt x="20" y="3124"/>
                  </a:cubicBezTo>
                  <a:cubicBezTo>
                    <a:pt x="40" y="3223"/>
                    <a:pt x="120" y="3283"/>
                    <a:pt x="199" y="3343"/>
                  </a:cubicBezTo>
                  <a:cubicBezTo>
                    <a:pt x="259" y="3442"/>
                    <a:pt x="318" y="3541"/>
                    <a:pt x="358" y="3641"/>
                  </a:cubicBezTo>
                  <a:cubicBezTo>
                    <a:pt x="498" y="3880"/>
                    <a:pt x="597" y="4098"/>
                    <a:pt x="696" y="4317"/>
                  </a:cubicBezTo>
                  <a:cubicBezTo>
                    <a:pt x="895" y="4775"/>
                    <a:pt x="1055" y="5232"/>
                    <a:pt x="1234" y="5710"/>
                  </a:cubicBezTo>
                  <a:cubicBezTo>
                    <a:pt x="1253" y="5789"/>
                    <a:pt x="1293" y="5829"/>
                    <a:pt x="1353" y="5889"/>
                  </a:cubicBezTo>
                  <a:cubicBezTo>
                    <a:pt x="1413" y="5909"/>
                    <a:pt x="1452" y="5909"/>
                    <a:pt x="1492" y="5909"/>
                  </a:cubicBezTo>
                  <a:cubicBezTo>
                    <a:pt x="1731" y="5909"/>
                    <a:pt x="2009" y="5889"/>
                    <a:pt x="2228" y="5789"/>
                  </a:cubicBezTo>
                  <a:cubicBezTo>
                    <a:pt x="2348" y="5730"/>
                    <a:pt x="2447" y="5690"/>
                    <a:pt x="2586" y="5670"/>
                  </a:cubicBezTo>
                  <a:cubicBezTo>
                    <a:pt x="2671" y="5647"/>
                    <a:pt x="2756" y="5642"/>
                    <a:pt x="2841" y="5642"/>
                  </a:cubicBezTo>
                  <a:cubicBezTo>
                    <a:pt x="2910" y="5642"/>
                    <a:pt x="2979" y="5645"/>
                    <a:pt x="3048" y="5645"/>
                  </a:cubicBezTo>
                  <a:cubicBezTo>
                    <a:pt x="3113" y="5645"/>
                    <a:pt x="3178" y="5642"/>
                    <a:pt x="3243" y="5630"/>
                  </a:cubicBezTo>
                  <a:cubicBezTo>
                    <a:pt x="3302" y="5630"/>
                    <a:pt x="3322" y="5610"/>
                    <a:pt x="3342" y="5590"/>
                  </a:cubicBezTo>
                  <a:cubicBezTo>
                    <a:pt x="3402" y="5531"/>
                    <a:pt x="3382" y="5471"/>
                    <a:pt x="3342" y="5411"/>
                  </a:cubicBezTo>
                  <a:cubicBezTo>
                    <a:pt x="3123" y="4874"/>
                    <a:pt x="2825" y="4377"/>
                    <a:pt x="2586" y="3840"/>
                  </a:cubicBezTo>
                  <a:cubicBezTo>
                    <a:pt x="2348" y="3382"/>
                    <a:pt x="2149" y="2885"/>
                    <a:pt x="2129" y="2348"/>
                  </a:cubicBezTo>
                  <a:cubicBezTo>
                    <a:pt x="2129" y="2231"/>
                    <a:pt x="2224" y="894"/>
                    <a:pt x="2321" y="894"/>
                  </a:cubicBezTo>
                  <a:cubicBezTo>
                    <a:pt x="2323" y="894"/>
                    <a:pt x="2326" y="894"/>
                    <a:pt x="2328" y="896"/>
                  </a:cubicBezTo>
                  <a:cubicBezTo>
                    <a:pt x="2328" y="856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41"/>
            <p:cNvSpPr/>
            <p:nvPr/>
          </p:nvSpPr>
          <p:spPr>
            <a:xfrm>
              <a:off x="3742538" y="2861148"/>
              <a:ext cx="44010" cy="103078"/>
            </a:xfrm>
            <a:custGeom>
              <a:avLst/>
              <a:gdLst/>
              <a:ahLst/>
              <a:cxnLst/>
              <a:rect l="l" t="t" r="r" b="b"/>
              <a:pathLst>
                <a:path w="2189" h="5127" extrusionOk="0">
                  <a:moveTo>
                    <a:pt x="1517" y="0"/>
                  </a:moveTo>
                  <a:cubicBezTo>
                    <a:pt x="1113" y="0"/>
                    <a:pt x="696" y="277"/>
                    <a:pt x="478" y="605"/>
                  </a:cubicBezTo>
                  <a:cubicBezTo>
                    <a:pt x="319" y="784"/>
                    <a:pt x="239" y="1002"/>
                    <a:pt x="160" y="1241"/>
                  </a:cubicBezTo>
                  <a:cubicBezTo>
                    <a:pt x="120" y="1440"/>
                    <a:pt x="0" y="3211"/>
                    <a:pt x="20" y="3409"/>
                  </a:cubicBezTo>
                  <a:cubicBezTo>
                    <a:pt x="80" y="4006"/>
                    <a:pt x="359" y="4504"/>
                    <a:pt x="836" y="4822"/>
                  </a:cubicBezTo>
                  <a:cubicBezTo>
                    <a:pt x="1114" y="5012"/>
                    <a:pt x="1456" y="5127"/>
                    <a:pt x="1808" y="5127"/>
                  </a:cubicBezTo>
                  <a:cubicBezTo>
                    <a:pt x="1935" y="5127"/>
                    <a:pt x="2062" y="5112"/>
                    <a:pt x="2189" y="5080"/>
                  </a:cubicBezTo>
                  <a:cubicBezTo>
                    <a:pt x="2089" y="5080"/>
                    <a:pt x="1890" y="4424"/>
                    <a:pt x="1890" y="4344"/>
                  </a:cubicBezTo>
                  <a:cubicBezTo>
                    <a:pt x="1791" y="4046"/>
                    <a:pt x="1731" y="3728"/>
                    <a:pt x="1711" y="3390"/>
                  </a:cubicBezTo>
                  <a:cubicBezTo>
                    <a:pt x="1671" y="3051"/>
                    <a:pt x="1691" y="1181"/>
                    <a:pt x="1691" y="843"/>
                  </a:cubicBezTo>
                  <a:cubicBezTo>
                    <a:pt x="1711" y="684"/>
                    <a:pt x="1811" y="48"/>
                    <a:pt x="1632" y="8"/>
                  </a:cubicBezTo>
                  <a:cubicBezTo>
                    <a:pt x="1594" y="3"/>
                    <a:pt x="1556" y="0"/>
                    <a:pt x="15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41"/>
            <p:cNvSpPr/>
            <p:nvPr/>
          </p:nvSpPr>
          <p:spPr>
            <a:xfrm>
              <a:off x="3692537" y="2946876"/>
              <a:ext cx="31625" cy="15159"/>
            </a:xfrm>
            <a:custGeom>
              <a:avLst/>
              <a:gdLst/>
              <a:ahLst/>
              <a:cxnLst/>
              <a:rect l="l" t="t" r="r" b="b"/>
              <a:pathLst>
                <a:path w="1573" h="75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2" y="1"/>
                  </a:lnTo>
                  <a:lnTo>
                    <a:pt x="2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2" y="1"/>
                  </a:moveTo>
                  <a:cubicBezTo>
                    <a:pt x="29" y="22"/>
                    <a:pt x="611" y="754"/>
                    <a:pt x="1103" y="754"/>
                  </a:cubicBezTo>
                  <a:cubicBezTo>
                    <a:pt x="1281" y="754"/>
                    <a:pt x="1448" y="658"/>
                    <a:pt x="1572" y="399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41"/>
            <p:cNvSpPr/>
            <p:nvPr/>
          </p:nvSpPr>
          <p:spPr>
            <a:xfrm>
              <a:off x="3649351" y="2825180"/>
              <a:ext cx="124008" cy="129939"/>
            </a:xfrm>
            <a:custGeom>
              <a:avLst/>
              <a:gdLst/>
              <a:ahLst/>
              <a:cxnLst/>
              <a:rect l="l" t="t" r="r" b="b"/>
              <a:pathLst>
                <a:path w="6168" h="6463" extrusionOk="0">
                  <a:moveTo>
                    <a:pt x="3845" y="0"/>
                  </a:moveTo>
                  <a:cubicBezTo>
                    <a:pt x="3758" y="0"/>
                    <a:pt x="3670" y="3"/>
                    <a:pt x="3581" y="6"/>
                  </a:cubicBezTo>
                  <a:cubicBezTo>
                    <a:pt x="2646" y="46"/>
                    <a:pt x="1572" y="245"/>
                    <a:pt x="1055" y="1041"/>
                  </a:cubicBezTo>
                  <a:cubicBezTo>
                    <a:pt x="0" y="2612"/>
                    <a:pt x="856" y="5557"/>
                    <a:pt x="2587" y="6293"/>
                  </a:cubicBezTo>
                  <a:cubicBezTo>
                    <a:pt x="2861" y="6408"/>
                    <a:pt x="3155" y="6462"/>
                    <a:pt x="3449" y="6462"/>
                  </a:cubicBezTo>
                  <a:cubicBezTo>
                    <a:pt x="4223" y="6462"/>
                    <a:pt x="4999" y="6085"/>
                    <a:pt x="5431" y="5437"/>
                  </a:cubicBezTo>
                  <a:cubicBezTo>
                    <a:pt x="5769" y="4940"/>
                    <a:pt x="5909" y="4323"/>
                    <a:pt x="6008" y="3726"/>
                  </a:cubicBezTo>
                  <a:cubicBezTo>
                    <a:pt x="6108" y="3050"/>
                    <a:pt x="6167" y="2374"/>
                    <a:pt x="6028" y="1737"/>
                  </a:cubicBezTo>
                  <a:cubicBezTo>
                    <a:pt x="5869" y="1081"/>
                    <a:pt x="5471" y="464"/>
                    <a:pt x="4874" y="186"/>
                  </a:cubicBezTo>
                  <a:cubicBezTo>
                    <a:pt x="4553" y="41"/>
                    <a:pt x="4207" y="0"/>
                    <a:pt x="38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41"/>
            <p:cNvSpPr/>
            <p:nvPr/>
          </p:nvSpPr>
          <p:spPr>
            <a:xfrm>
              <a:off x="3716944" y="2901680"/>
              <a:ext cx="4021" cy="8022"/>
            </a:xfrm>
            <a:custGeom>
              <a:avLst/>
              <a:gdLst/>
              <a:ahLst/>
              <a:cxnLst/>
              <a:rect l="l" t="t" r="r" b="b"/>
              <a:pathLst>
                <a:path w="200" h="399" extrusionOk="0">
                  <a:moveTo>
                    <a:pt x="100" y="1"/>
                  </a:moveTo>
                  <a:cubicBezTo>
                    <a:pt x="60" y="1"/>
                    <a:pt x="0" y="100"/>
                    <a:pt x="0" y="200"/>
                  </a:cubicBezTo>
                  <a:cubicBezTo>
                    <a:pt x="0" y="279"/>
                    <a:pt x="60" y="399"/>
                    <a:pt x="100" y="399"/>
                  </a:cubicBezTo>
                  <a:cubicBezTo>
                    <a:pt x="159" y="399"/>
                    <a:pt x="199" y="299"/>
                    <a:pt x="199" y="200"/>
                  </a:cubicBezTo>
                  <a:cubicBezTo>
                    <a:pt x="199" y="81"/>
                    <a:pt x="159" y="1"/>
                    <a:pt x="100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41"/>
            <p:cNvSpPr/>
            <p:nvPr/>
          </p:nvSpPr>
          <p:spPr>
            <a:xfrm>
              <a:off x="3748127" y="2898885"/>
              <a:ext cx="4021" cy="8022"/>
            </a:xfrm>
            <a:custGeom>
              <a:avLst/>
              <a:gdLst/>
              <a:ahLst/>
              <a:cxnLst/>
              <a:rect l="l" t="t" r="r" b="b"/>
              <a:pathLst>
                <a:path w="200" h="399" extrusionOk="0">
                  <a:moveTo>
                    <a:pt x="100" y="1"/>
                  </a:moveTo>
                  <a:cubicBezTo>
                    <a:pt x="41" y="1"/>
                    <a:pt x="1" y="100"/>
                    <a:pt x="1" y="200"/>
                  </a:cubicBezTo>
                  <a:cubicBezTo>
                    <a:pt x="1" y="299"/>
                    <a:pt x="41" y="399"/>
                    <a:pt x="100" y="399"/>
                  </a:cubicBezTo>
                  <a:cubicBezTo>
                    <a:pt x="140" y="399"/>
                    <a:pt x="200" y="299"/>
                    <a:pt x="200" y="200"/>
                  </a:cubicBezTo>
                  <a:cubicBezTo>
                    <a:pt x="200" y="100"/>
                    <a:pt x="140" y="1"/>
                    <a:pt x="100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41"/>
            <p:cNvSpPr/>
            <p:nvPr/>
          </p:nvSpPr>
          <p:spPr>
            <a:xfrm>
              <a:off x="3706952" y="2890783"/>
              <a:ext cx="17210" cy="8122"/>
            </a:xfrm>
            <a:custGeom>
              <a:avLst/>
              <a:gdLst/>
              <a:ahLst/>
              <a:cxnLst/>
              <a:rect l="l" t="t" r="r" b="b"/>
              <a:pathLst>
                <a:path w="856" h="404" extrusionOk="0">
                  <a:moveTo>
                    <a:pt x="500" y="1"/>
                  </a:moveTo>
                  <a:cubicBezTo>
                    <a:pt x="196" y="1"/>
                    <a:pt x="0" y="404"/>
                    <a:pt x="0" y="404"/>
                  </a:cubicBezTo>
                  <a:cubicBezTo>
                    <a:pt x="185" y="164"/>
                    <a:pt x="382" y="99"/>
                    <a:pt x="541" y="99"/>
                  </a:cubicBezTo>
                  <a:cubicBezTo>
                    <a:pt x="724" y="99"/>
                    <a:pt x="855" y="185"/>
                    <a:pt x="855" y="185"/>
                  </a:cubicBezTo>
                  <a:cubicBezTo>
                    <a:pt x="726" y="50"/>
                    <a:pt x="606" y="1"/>
                    <a:pt x="500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41"/>
            <p:cNvSpPr/>
            <p:nvPr/>
          </p:nvSpPr>
          <p:spPr>
            <a:xfrm>
              <a:off x="3744931" y="2886581"/>
              <a:ext cx="14013" cy="5529"/>
            </a:xfrm>
            <a:custGeom>
              <a:avLst/>
              <a:gdLst/>
              <a:ahLst/>
              <a:cxnLst/>
              <a:rect l="l" t="t" r="r" b="b"/>
              <a:pathLst>
                <a:path w="697" h="275" extrusionOk="0">
                  <a:moveTo>
                    <a:pt x="331" y="0"/>
                  </a:moveTo>
                  <a:cubicBezTo>
                    <a:pt x="125" y="0"/>
                    <a:pt x="1" y="275"/>
                    <a:pt x="1" y="275"/>
                  </a:cubicBezTo>
                  <a:cubicBezTo>
                    <a:pt x="120" y="142"/>
                    <a:pt x="237" y="98"/>
                    <a:pt x="340" y="98"/>
                  </a:cubicBezTo>
                  <a:cubicBezTo>
                    <a:pt x="547" y="98"/>
                    <a:pt x="697" y="275"/>
                    <a:pt x="697" y="275"/>
                  </a:cubicBezTo>
                  <a:cubicBezTo>
                    <a:pt x="558" y="69"/>
                    <a:pt x="434" y="0"/>
                    <a:pt x="331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41"/>
            <p:cNvSpPr/>
            <p:nvPr/>
          </p:nvSpPr>
          <p:spPr>
            <a:xfrm>
              <a:off x="3730938" y="2914869"/>
              <a:ext cx="9228" cy="10354"/>
            </a:xfrm>
            <a:custGeom>
              <a:avLst/>
              <a:gdLst/>
              <a:ahLst/>
              <a:cxnLst/>
              <a:rect l="l" t="t" r="r" b="b"/>
              <a:pathLst>
                <a:path w="459" h="515" extrusionOk="0">
                  <a:moveTo>
                    <a:pt x="187" y="1"/>
                  </a:moveTo>
                  <a:cubicBezTo>
                    <a:pt x="185" y="1"/>
                    <a:pt x="182" y="1"/>
                    <a:pt x="180" y="1"/>
                  </a:cubicBezTo>
                  <a:cubicBezTo>
                    <a:pt x="100" y="21"/>
                    <a:pt x="1" y="499"/>
                    <a:pt x="80" y="499"/>
                  </a:cubicBezTo>
                  <a:cubicBezTo>
                    <a:pt x="112" y="509"/>
                    <a:pt x="147" y="514"/>
                    <a:pt x="183" y="514"/>
                  </a:cubicBezTo>
                  <a:cubicBezTo>
                    <a:pt x="280" y="514"/>
                    <a:pt x="385" y="477"/>
                    <a:pt x="458" y="419"/>
                  </a:cubicBezTo>
                  <a:cubicBezTo>
                    <a:pt x="400" y="361"/>
                    <a:pt x="285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41"/>
            <p:cNvSpPr/>
            <p:nvPr/>
          </p:nvSpPr>
          <p:spPr>
            <a:xfrm>
              <a:off x="3666541" y="2975687"/>
              <a:ext cx="56415" cy="113191"/>
            </a:xfrm>
            <a:custGeom>
              <a:avLst/>
              <a:gdLst/>
              <a:ahLst/>
              <a:cxnLst/>
              <a:rect l="l" t="t" r="r" b="b"/>
              <a:pathLst>
                <a:path w="2806" h="5630" extrusionOk="0">
                  <a:moveTo>
                    <a:pt x="2010" y="2805"/>
                  </a:moveTo>
                  <a:cubicBezTo>
                    <a:pt x="2428" y="3700"/>
                    <a:pt x="2786" y="4635"/>
                    <a:pt x="2806" y="5630"/>
                  </a:cubicBezTo>
                  <a:cubicBezTo>
                    <a:pt x="1891" y="4217"/>
                    <a:pt x="995" y="2825"/>
                    <a:pt x="140" y="1393"/>
                  </a:cubicBezTo>
                  <a:cubicBezTo>
                    <a:pt x="80" y="1253"/>
                    <a:pt x="1" y="1134"/>
                    <a:pt x="1" y="995"/>
                  </a:cubicBezTo>
                  <a:cubicBezTo>
                    <a:pt x="1" y="895"/>
                    <a:pt x="1" y="816"/>
                    <a:pt x="21" y="736"/>
                  </a:cubicBezTo>
                  <a:cubicBezTo>
                    <a:pt x="120" y="398"/>
                    <a:pt x="399" y="100"/>
                    <a:pt x="737" y="0"/>
                  </a:cubicBezTo>
                  <a:cubicBezTo>
                    <a:pt x="598" y="40"/>
                    <a:pt x="1175" y="1154"/>
                    <a:pt x="1234" y="1293"/>
                  </a:cubicBezTo>
                  <a:cubicBezTo>
                    <a:pt x="1493" y="1790"/>
                    <a:pt x="1771" y="2288"/>
                    <a:pt x="2010" y="2805"/>
                  </a:cubicBezTo>
                  <a:close/>
                </a:path>
              </a:pathLst>
            </a:custGeom>
            <a:solidFill>
              <a:srgbClr val="EB6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41"/>
            <p:cNvSpPr/>
            <p:nvPr/>
          </p:nvSpPr>
          <p:spPr>
            <a:xfrm>
              <a:off x="3666541" y="2975687"/>
              <a:ext cx="56415" cy="113191"/>
            </a:xfrm>
            <a:custGeom>
              <a:avLst/>
              <a:gdLst/>
              <a:ahLst/>
              <a:cxnLst/>
              <a:rect l="l" t="t" r="r" b="b"/>
              <a:pathLst>
                <a:path w="2806" h="5630" extrusionOk="0">
                  <a:moveTo>
                    <a:pt x="737" y="0"/>
                  </a:moveTo>
                  <a:cubicBezTo>
                    <a:pt x="737" y="0"/>
                    <a:pt x="737" y="0"/>
                    <a:pt x="736" y="0"/>
                  </a:cubicBezTo>
                  <a:lnTo>
                    <a:pt x="736" y="0"/>
                  </a:lnTo>
                  <a:cubicBezTo>
                    <a:pt x="737" y="0"/>
                    <a:pt x="737" y="0"/>
                    <a:pt x="737" y="0"/>
                  </a:cubicBezTo>
                  <a:close/>
                  <a:moveTo>
                    <a:pt x="736" y="0"/>
                  </a:moveTo>
                  <a:lnTo>
                    <a:pt x="736" y="0"/>
                  </a:lnTo>
                  <a:cubicBezTo>
                    <a:pt x="398" y="100"/>
                    <a:pt x="120" y="398"/>
                    <a:pt x="21" y="736"/>
                  </a:cubicBezTo>
                  <a:cubicBezTo>
                    <a:pt x="1" y="816"/>
                    <a:pt x="1" y="895"/>
                    <a:pt x="1" y="995"/>
                  </a:cubicBezTo>
                  <a:cubicBezTo>
                    <a:pt x="1" y="1134"/>
                    <a:pt x="80" y="1253"/>
                    <a:pt x="140" y="1393"/>
                  </a:cubicBezTo>
                  <a:cubicBezTo>
                    <a:pt x="995" y="2825"/>
                    <a:pt x="1891" y="4217"/>
                    <a:pt x="2806" y="5630"/>
                  </a:cubicBezTo>
                  <a:cubicBezTo>
                    <a:pt x="2786" y="4635"/>
                    <a:pt x="2428" y="3700"/>
                    <a:pt x="2010" y="2805"/>
                  </a:cubicBezTo>
                  <a:cubicBezTo>
                    <a:pt x="1771" y="2288"/>
                    <a:pt x="1493" y="1790"/>
                    <a:pt x="1234" y="1293"/>
                  </a:cubicBezTo>
                  <a:cubicBezTo>
                    <a:pt x="1175" y="1154"/>
                    <a:pt x="599" y="42"/>
                    <a:pt x="7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41"/>
            <p:cNvSpPr/>
            <p:nvPr/>
          </p:nvSpPr>
          <p:spPr>
            <a:xfrm>
              <a:off x="3628944" y="2793534"/>
              <a:ext cx="155613" cy="191359"/>
            </a:xfrm>
            <a:custGeom>
              <a:avLst/>
              <a:gdLst/>
              <a:ahLst/>
              <a:cxnLst/>
              <a:rect l="l" t="t" r="r" b="b"/>
              <a:pathLst>
                <a:path w="7740" h="9518" extrusionOk="0">
                  <a:moveTo>
                    <a:pt x="4297" y="1"/>
                  </a:moveTo>
                  <a:cubicBezTo>
                    <a:pt x="4076" y="1"/>
                    <a:pt x="3856" y="23"/>
                    <a:pt x="3641" y="69"/>
                  </a:cubicBezTo>
                  <a:cubicBezTo>
                    <a:pt x="2269" y="367"/>
                    <a:pt x="1115" y="1063"/>
                    <a:pt x="518" y="2356"/>
                  </a:cubicBezTo>
                  <a:cubicBezTo>
                    <a:pt x="1" y="3510"/>
                    <a:pt x="100" y="6156"/>
                    <a:pt x="697" y="7290"/>
                  </a:cubicBezTo>
                  <a:cubicBezTo>
                    <a:pt x="1294" y="8404"/>
                    <a:pt x="2388" y="9219"/>
                    <a:pt x="3602" y="9518"/>
                  </a:cubicBezTo>
                  <a:cubicBezTo>
                    <a:pt x="3243" y="9418"/>
                    <a:pt x="3005" y="8006"/>
                    <a:pt x="2985" y="7707"/>
                  </a:cubicBezTo>
                  <a:cubicBezTo>
                    <a:pt x="2945" y="7210"/>
                    <a:pt x="2865" y="4942"/>
                    <a:pt x="3204" y="4525"/>
                  </a:cubicBezTo>
                  <a:cubicBezTo>
                    <a:pt x="3562" y="4147"/>
                    <a:pt x="4477" y="4047"/>
                    <a:pt x="4954" y="3948"/>
                  </a:cubicBezTo>
                  <a:cubicBezTo>
                    <a:pt x="5062" y="3930"/>
                    <a:pt x="6460" y="3783"/>
                    <a:pt x="7158" y="3783"/>
                  </a:cubicBezTo>
                  <a:cubicBezTo>
                    <a:pt x="7235" y="3783"/>
                    <a:pt x="7304" y="3785"/>
                    <a:pt x="7361" y="3789"/>
                  </a:cubicBezTo>
                  <a:cubicBezTo>
                    <a:pt x="7481" y="3789"/>
                    <a:pt x="7560" y="3808"/>
                    <a:pt x="7560" y="3828"/>
                  </a:cubicBezTo>
                  <a:cubicBezTo>
                    <a:pt x="7739" y="2794"/>
                    <a:pt x="7361" y="1640"/>
                    <a:pt x="6585" y="924"/>
                  </a:cubicBezTo>
                  <a:cubicBezTo>
                    <a:pt x="5986" y="325"/>
                    <a:pt x="5138" y="1"/>
                    <a:pt x="4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41"/>
            <p:cNvSpPr/>
            <p:nvPr/>
          </p:nvSpPr>
          <p:spPr>
            <a:xfrm>
              <a:off x="3654156" y="3052468"/>
              <a:ext cx="92000" cy="17210"/>
            </a:xfrm>
            <a:custGeom>
              <a:avLst/>
              <a:gdLst/>
              <a:ahLst/>
              <a:cxnLst/>
              <a:rect l="l" t="t" r="r" b="b"/>
              <a:pathLst>
                <a:path w="4576" h="856" extrusionOk="0">
                  <a:moveTo>
                    <a:pt x="0" y="1"/>
                  </a:moveTo>
                  <a:lnTo>
                    <a:pt x="239" y="597"/>
                  </a:lnTo>
                  <a:lnTo>
                    <a:pt x="4575" y="856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41"/>
            <p:cNvSpPr/>
            <p:nvPr/>
          </p:nvSpPr>
          <p:spPr>
            <a:xfrm>
              <a:off x="3648949" y="3056067"/>
              <a:ext cx="99600" cy="16426"/>
            </a:xfrm>
            <a:custGeom>
              <a:avLst/>
              <a:gdLst/>
              <a:ahLst/>
              <a:cxnLst/>
              <a:rect l="l" t="t" r="r" b="b"/>
              <a:pathLst>
                <a:path w="4954" h="817" extrusionOk="0">
                  <a:moveTo>
                    <a:pt x="1" y="1"/>
                  </a:moveTo>
                  <a:lnTo>
                    <a:pt x="359" y="518"/>
                  </a:lnTo>
                  <a:lnTo>
                    <a:pt x="4954" y="816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41"/>
            <p:cNvSpPr/>
            <p:nvPr/>
          </p:nvSpPr>
          <p:spPr>
            <a:xfrm>
              <a:off x="3639359" y="3061676"/>
              <a:ext cx="115604" cy="84803"/>
            </a:xfrm>
            <a:custGeom>
              <a:avLst/>
              <a:gdLst/>
              <a:ahLst/>
              <a:cxnLst/>
              <a:rect l="l" t="t" r="r" b="b"/>
              <a:pathLst>
                <a:path w="5750" h="4218" extrusionOk="0">
                  <a:moveTo>
                    <a:pt x="0" y="0"/>
                  </a:moveTo>
                  <a:lnTo>
                    <a:pt x="1492" y="4038"/>
                  </a:lnTo>
                  <a:lnTo>
                    <a:pt x="5749" y="4217"/>
                  </a:lnTo>
                  <a:lnTo>
                    <a:pt x="5749" y="0"/>
                  </a:lnTo>
                  <a:close/>
                </a:path>
              </a:pathLst>
            </a:custGeom>
            <a:solidFill>
              <a:srgbClr val="1F1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41"/>
            <p:cNvSpPr/>
            <p:nvPr/>
          </p:nvSpPr>
          <p:spPr>
            <a:xfrm>
              <a:off x="3714934" y="3123258"/>
              <a:ext cx="51610" cy="43608"/>
            </a:xfrm>
            <a:custGeom>
              <a:avLst/>
              <a:gdLst/>
              <a:ahLst/>
              <a:cxnLst/>
              <a:rect l="l" t="t" r="r" b="b"/>
              <a:pathLst>
                <a:path w="2567" h="2169" extrusionOk="0">
                  <a:moveTo>
                    <a:pt x="1692" y="1"/>
                  </a:moveTo>
                  <a:cubicBezTo>
                    <a:pt x="916" y="80"/>
                    <a:pt x="1" y="955"/>
                    <a:pt x="180" y="1711"/>
                  </a:cubicBezTo>
                  <a:cubicBezTo>
                    <a:pt x="200" y="1851"/>
                    <a:pt x="279" y="2030"/>
                    <a:pt x="419" y="2109"/>
                  </a:cubicBezTo>
                  <a:cubicBezTo>
                    <a:pt x="578" y="2109"/>
                    <a:pt x="757" y="2169"/>
                    <a:pt x="896" y="2169"/>
                  </a:cubicBezTo>
                  <a:cubicBezTo>
                    <a:pt x="1095" y="2169"/>
                    <a:pt x="1314" y="2149"/>
                    <a:pt x="1513" y="2149"/>
                  </a:cubicBezTo>
                  <a:cubicBezTo>
                    <a:pt x="1612" y="2149"/>
                    <a:pt x="1712" y="2129"/>
                    <a:pt x="1791" y="2109"/>
                  </a:cubicBezTo>
                  <a:cubicBezTo>
                    <a:pt x="1871" y="2069"/>
                    <a:pt x="1911" y="1950"/>
                    <a:pt x="1891" y="1870"/>
                  </a:cubicBezTo>
                  <a:cubicBezTo>
                    <a:pt x="2070" y="1870"/>
                    <a:pt x="2209" y="1652"/>
                    <a:pt x="2149" y="1493"/>
                  </a:cubicBezTo>
                  <a:cubicBezTo>
                    <a:pt x="2348" y="1433"/>
                    <a:pt x="2448" y="1134"/>
                    <a:pt x="2308" y="936"/>
                  </a:cubicBezTo>
                  <a:cubicBezTo>
                    <a:pt x="2368" y="856"/>
                    <a:pt x="2448" y="816"/>
                    <a:pt x="2487" y="737"/>
                  </a:cubicBezTo>
                  <a:cubicBezTo>
                    <a:pt x="2547" y="657"/>
                    <a:pt x="2567" y="558"/>
                    <a:pt x="2507" y="478"/>
                  </a:cubicBezTo>
                  <a:cubicBezTo>
                    <a:pt x="2485" y="410"/>
                    <a:pt x="2418" y="387"/>
                    <a:pt x="2342" y="387"/>
                  </a:cubicBezTo>
                  <a:cubicBezTo>
                    <a:pt x="2284" y="387"/>
                    <a:pt x="2221" y="401"/>
                    <a:pt x="2169" y="418"/>
                  </a:cubicBezTo>
                  <a:cubicBezTo>
                    <a:pt x="1950" y="478"/>
                    <a:pt x="1712" y="577"/>
                    <a:pt x="1513" y="677"/>
                  </a:cubicBezTo>
                  <a:cubicBezTo>
                    <a:pt x="1692" y="538"/>
                    <a:pt x="1891" y="359"/>
                    <a:pt x="1851" y="80"/>
                  </a:cubicBezTo>
                  <a:cubicBezTo>
                    <a:pt x="1851" y="60"/>
                    <a:pt x="1811" y="40"/>
                    <a:pt x="1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41"/>
            <p:cNvSpPr/>
            <p:nvPr/>
          </p:nvSpPr>
          <p:spPr>
            <a:xfrm>
              <a:off x="3612961" y="3127219"/>
              <a:ext cx="119203" cy="42703"/>
            </a:xfrm>
            <a:custGeom>
              <a:avLst/>
              <a:gdLst/>
              <a:ahLst/>
              <a:cxnLst/>
              <a:rect l="l" t="t" r="r" b="b"/>
              <a:pathLst>
                <a:path w="5929" h="2124" extrusionOk="0">
                  <a:moveTo>
                    <a:pt x="1416" y="1"/>
                  </a:moveTo>
                  <a:cubicBezTo>
                    <a:pt x="1204" y="1"/>
                    <a:pt x="995" y="11"/>
                    <a:pt x="796" y="82"/>
                  </a:cubicBezTo>
                  <a:cubicBezTo>
                    <a:pt x="517" y="162"/>
                    <a:pt x="259" y="361"/>
                    <a:pt x="120" y="599"/>
                  </a:cubicBezTo>
                  <a:cubicBezTo>
                    <a:pt x="0" y="878"/>
                    <a:pt x="60" y="1236"/>
                    <a:pt x="219" y="1494"/>
                  </a:cubicBezTo>
                  <a:cubicBezTo>
                    <a:pt x="398" y="1753"/>
                    <a:pt x="677" y="1932"/>
                    <a:pt x="975" y="2032"/>
                  </a:cubicBezTo>
                  <a:cubicBezTo>
                    <a:pt x="1174" y="2071"/>
                    <a:pt x="1373" y="2091"/>
                    <a:pt x="1572" y="2091"/>
                  </a:cubicBezTo>
                  <a:cubicBezTo>
                    <a:pt x="1918" y="2114"/>
                    <a:pt x="2265" y="2124"/>
                    <a:pt x="2611" y="2124"/>
                  </a:cubicBezTo>
                  <a:cubicBezTo>
                    <a:pt x="3477" y="2124"/>
                    <a:pt x="4340" y="2063"/>
                    <a:pt x="5192" y="1992"/>
                  </a:cubicBezTo>
                  <a:cubicBezTo>
                    <a:pt x="5451" y="1972"/>
                    <a:pt x="5690" y="1952"/>
                    <a:pt x="5928" y="1833"/>
                  </a:cubicBezTo>
                  <a:lnTo>
                    <a:pt x="5550" y="739"/>
                  </a:lnTo>
                  <a:cubicBezTo>
                    <a:pt x="5509" y="740"/>
                    <a:pt x="5468" y="741"/>
                    <a:pt x="5427" y="741"/>
                  </a:cubicBezTo>
                  <a:cubicBezTo>
                    <a:pt x="4600" y="741"/>
                    <a:pt x="3840" y="371"/>
                    <a:pt x="3044" y="182"/>
                  </a:cubicBezTo>
                  <a:cubicBezTo>
                    <a:pt x="2586" y="82"/>
                    <a:pt x="2109" y="42"/>
                    <a:pt x="1671" y="2"/>
                  </a:cubicBezTo>
                  <a:cubicBezTo>
                    <a:pt x="1586" y="2"/>
                    <a:pt x="1501" y="1"/>
                    <a:pt x="1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41"/>
          <p:cNvGrpSpPr/>
          <p:nvPr/>
        </p:nvGrpSpPr>
        <p:grpSpPr>
          <a:xfrm>
            <a:off x="1972534" y="1364173"/>
            <a:ext cx="811129" cy="2034371"/>
            <a:chOff x="4264870" y="2608869"/>
            <a:chExt cx="379564" cy="951975"/>
          </a:xfrm>
        </p:grpSpPr>
        <p:sp>
          <p:nvSpPr>
            <p:cNvPr id="4137" name="Google Shape;4137;p41"/>
            <p:cNvSpPr/>
            <p:nvPr/>
          </p:nvSpPr>
          <p:spPr>
            <a:xfrm>
              <a:off x="4456519" y="2667000"/>
              <a:ext cx="145200" cy="2205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41"/>
            <p:cNvSpPr/>
            <p:nvPr/>
          </p:nvSpPr>
          <p:spPr>
            <a:xfrm>
              <a:off x="4414050" y="3455997"/>
              <a:ext cx="211585" cy="104848"/>
            </a:xfrm>
            <a:custGeom>
              <a:avLst/>
              <a:gdLst/>
              <a:ahLst/>
              <a:cxnLst/>
              <a:rect l="l" t="t" r="r" b="b"/>
              <a:pathLst>
                <a:path w="10524" h="5215" extrusionOk="0">
                  <a:moveTo>
                    <a:pt x="5799" y="0"/>
                  </a:moveTo>
                  <a:cubicBezTo>
                    <a:pt x="4483" y="0"/>
                    <a:pt x="3110" y="301"/>
                    <a:pt x="2049" y="896"/>
                  </a:cubicBezTo>
                  <a:cubicBezTo>
                    <a:pt x="120" y="1971"/>
                    <a:pt x="0" y="3622"/>
                    <a:pt x="1751" y="4577"/>
                  </a:cubicBezTo>
                  <a:cubicBezTo>
                    <a:pt x="2558" y="5003"/>
                    <a:pt x="3622" y="5214"/>
                    <a:pt x="4725" y="5214"/>
                  </a:cubicBezTo>
                  <a:cubicBezTo>
                    <a:pt x="6041" y="5214"/>
                    <a:pt x="7414" y="4913"/>
                    <a:pt x="8475" y="4318"/>
                  </a:cubicBezTo>
                  <a:cubicBezTo>
                    <a:pt x="10404" y="3224"/>
                    <a:pt x="10524" y="1593"/>
                    <a:pt x="8773" y="638"/>
                  </a:cubicBezTo>
                  <a:cubicBezTo>
                    <a:pt x="7966" y="212"/>
                    <a:pt x="6902" y="0"/>
                    <a:pt x="5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41"/>
            <p:cNvSpPr/>
            <p:nvPr/>
          </p:nvSpPr>
          <p:spPr>
            <a:xfrm>
              <a:off x="4314449" y="2772102"/>
              <a:ext cx="186393" cy="150808"/>
            </a:xfrm>
            <a:custGeom>
              <a:avLst/>
              <a:gdLst/>
              <a:ahLst/>
              <a:cxnLst/>
              <a:rect l="l" t="t" r="r" b="b"/>
              <a:pathLst>
                <a:path w="9271" h="7501" extrusionOk="0">
                  <a:moveTo>
                    <a:pt x="8933" y="100"/>
                  </a:moveTo>
                  <a:cubicBezTo>
                    <a:pt x="8794" y="41"/>
                    <a:pt x="8535" y="100"/>
                    <a:pt x="8376" y="80"/>
                  </a:cubicBezTo>
                  <a:cubicBezTo>
                    <a:pt x="8177" y="41"/>
                    <a:pt x="7998" y="1"/>
                    <a:pt x="7799" y="41"/>
                  </a:cubicBezTo>
                  <a:cubicBezTo>
                    <a:pt x="7560" y="100"/>
                    <a:pt x="7361" y="299"/>
                    <a:pt x="7242" y="518"/>
                  </a:cubicBezTo>
                  <a:cubicBezTo>
                    <a:pt x="7182" y="637"/>
                    <a:pt x="7142" y="737"/>
                    <a:pt x="7083" y="876"/>
                  </a:cubicBezTo>
                  <a:cubicBezTo>
                    <a:pt x="7063" y="995"/>
                    <a:pt x="7043" y="1115"/>
                    <a:pt x="6983" y="1234"/>
                  </a:cubicBezTo>
                  <a:cubicBezTo>
                    <a:pt x="6844" y="2010"/>
                    <a:pt x="6745" y="2826"/>
                    <a:pt x="6446" y="3522"/>
                  </a:cubicBezTo>
                  <a:cubicBezTo>
                    <a:pt x="6148" y="4198"/>
                    <a:pt x="5810" y="4815"/>
                    <a:pt x="5352" y="5372"/>
                  </a:cubicBezTo>
                  <a:cubicBezTo>
                    <a:pt x="5292" y="5412"/>
                    <a:pt x="5233" y="5491"/>
                    <a:pt x="5193" y="5551"/>
                  </a:cubicBezTo>
                  <a:cubicBezTo>
                    <a:pt x="4954" y="5491"/>
                    <a:pt x="4696" y="5471"/>
                    <a:pt x="4517" y="5412"/>
                  </a:cubicBezTo>
                  <a:cubicBezTo>
                    <a:pt x="3303" y="5073"/>
                    <a:pt x="2110" y="4715"/>
                    <a:pt x="896" y="4377"/>
                  </a:cubicBezTo>
                  <a:cubicBezTo>
                    <a:pt x="697" y="4317"/>
                    <a:pt x="478" y="4278"/>
                    <a:pt x="299" y="4397"/>
                  </a:cubicBezTo>
                  <a:cubicBezTo>
                    <a:pt x="220" y="4477"/>
                    <a:pt x="180" y="4576"/>
                    <a:pt x="140" y="4695"/>
                  </a:cubicBezTo>
                  <a:cubicBezTo>
                    <a:pt x="81" y="4974"/>
                    <a:pt x="21" y="5252"/>
                    <a:pt x="1" y="5551"/>
                  </a:cubicBezTo>
                  <a:cubicBezTo>
                    <a:pt x="1" y="5670"/>
                    <a:pt x="1" y="5790"/>
                    <a:pt x="41" y="5889"/>
                  </a:cubicBezTo>
                  <a:cubicBezTo>
                    <a:pt x="100" y="5969"/>
                    <a:pt x="140" y="5988"/>
                    <a:pt x="220" y="6048"/>
                  </a:cubicBezTo>
                  <a:cubicBezTo>
                    <a:pt x="1632" y="6983"/>
                    <a:pt x="3363" y="7500"/>
                    <a:pt x="5074" y="7500"/>
                  </a:cubicBezTo>
                  <a:cubicBezTo>
                    <a:pt x="5372" y="7500"/>
                    <a:pt x="5651" y="7480"/>
                    <a:pt x="5909" y="7381"/>
                  </a:cubicBezTo>
                  <a:cubicBezTo>
                    <a:pt x="6068" y="7341"/>
                    <a:pt x="6188" y="7242"/>
                    <a:pt x="6287" y="7142"/>
                  </a:cubicBezTo>
                  <a:cubicBezTo>
                    <a:pt x="6347" y="7102"/>
                    <a:pt x="6367" y="7083"/>
                    <a:pt x="6406" y="7063"/>
                  </a:cubicBezTo>
                  <a:cubicBezTo>
                    <a:pt x="8475" y="5610"/>
                    <a:pt x="8396" y="3363"/>
                    <a:pt x="8833" y="1135"/>
                  </a:cubicBezTo>
                  <a:cubicBezTo>
                    <a:pt x="8893" y="896"/>
                    <a:pt x="9271" y="279"/>
                    <a:pt x="8933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41"/>
            <p:cNvSpPr/>
            <p:nvPr/>
          </p:nvSpPr>
          <p:spPr>
            <a:xfrm>
              <a:off x="4528428" y="3458591"/>
              <a:ext cx="11621" cy="34581"/>
            </a:xfrm>
            <a:custGeom>
              <a:avLst/>
              <a:gdLst/>
              <a:ahLst/>
              <a:cxnLst/>
              <a:rect l="l" t="t" r="r" b="b"/>
              <a:pathLst>
                <a:path w="578" h="1720" extrusionOk="0">
                  <a:moveTo>
                    <a:pt x="493" y="0"/>
                  </a:moveTo>
                  <a:cubicBezTo>
                    <a:pt x="178" y="0"/>
                    <a:pt x="9" y="484"/>
                    <a:pt x="1" y="489"/>
                  </a:cubicBezTo>
                  <a:lnTo>
                    <a:pt x="1" y="489"/>
                  </a:lnTo>
                  <a:cubicBezTo>
                    <a:pt x="1" y="489"/>
                    <a:pt x="1" y="489"/>
                    <a:pt x="1" y="489"/>
                  </a:cubicBezTo>
                  <a:lnTo>
                    <a:pt x="1" y="489"/>
                  </a:lnTo>
                  <a:cubicBezTo>
                    <a:pt x="1" y="489"/>
                    <a:pt x="1" y="489"/>
                    <a:pt x="1" y="489"/>
                  </a:cubicBezTo>
                  <a:cubicBezTo>
                    <a:pt x="1" y="489"/>
                    <a:pt x="1" y="489"/>
                    <a:pt x="1" y="489"/>
                  </a:cubicBezTo>
                  <a:lnTo>
                    <a:pt x="1" y="489"/>
                  </a:lnTo>
                  <a:cubicBezTo>
                    <a:pt x="199" y="808"/>
                    <a:pt x="140" y="1663"/>
                    <a:pt x="140" y="1663"/>
                  </a:cubicBezTo>
                  <a:lnTo>
                    <a:pt x="200" y="1702"/>
                  </a:lnTo>
                  <a:cubicBezTo>
                    <a:pt x="239" y="1714"/>
                    <a:pt x="273" y="1719"/>
                    <a:pt x="301" y="1719"/>
                  </a:cubicBezTo>
                  <a:cubicBezTo>
                    <a:pt x="413" y="1719"/>
                    <a:pt x="438" y="1643"/>
                    <a:pt x="438" y="1643"/>
                  </a:cubicBezTo>
                  <a:cubicBezTo>
                    <a:pt x="379" y="668"/>
                    <a:pt x="577" y="12"/>
                    <a:pt x="577" y="12"/>
                  </a:cubicBezTo>
                  <a:cubicBezTo>
                    <a:pt x="548" y="4"/>
                    <a:pt x="520" y="0"/>
                    <a:pt x="4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41"/>
            <p:cNvSpPr/>
            <p:nvPr/>
          </p:nvSpPr>
          <p:spPr>
            <a:xfrm>
              <a:off x="4440046" y="3120825"/>
              <a:ext cx="97992" cy="383322"/>
            </a:xfrm>
            <a:custGeom>
              <a:avLst/>
              <a:gdLst/>
              <a:ahLst/>
              <a:cxnLst/>
              <a:rect l="l" t="t" r="r" b="b"/>
              <a:pathLst>
                <a:path w="4874" h="19066" extrusionOk="0">
                  <a:moveTo>
                    <a:pt x="2414" y="1"/>
                  </a:moveTo>
                  <a:cubicBezTo>
                    <a:pt x="2112" y="1"/>
                    <a:pt x="1808" y="79"/>
                    <a:pt x="1552" y="241"/>
                  </a:cubicBezTo>
                  <a:cubicBezTo>
                    <a:pt x="0" y="1255"/>
                    <a:pt x="1194" y="3464"/>
                    <a:pt x="1552" y="4757"/>
                  </a:cubicBezTo>
                  <a:cubicBezTo>
                    <a:pt x="2109" y="6825"/>
                    <a:pt x="2547" y="8894"/>
                    <a:pt x="2845" y="10983"/>
                  </a:cubicBezTo>
                  <a:cubicBezTo>
                    <a:pt x="2984" y="11878"/>
                    <a:pt x="3084" y="12793"/>
                    <a:pt x="3143" y="13688"/>
                  </a:cubicBezTo>
                  <a:cubicBezTo>
                    <a:pt x="3223" y="14564"/>
                    <a:pt x="3402" y="15479"/>
                    <a:pt x="3223" y="16354"/>
                  </a:cubicBezTo>
                  <a:cubicBezTo>
                    <a:pt x="3044" y="17269"/>
                    <a:pt x="2507" y="18144"/>
                    <a:pt x="2527" y="19059"/>
                  </a:cubicBezTo>
                  <a:cubicBezTo>
                    <a:pt x="2527" y="19064"/>
                    <a:pt x="2533" y="19066"/>
                    <a:pt x="2543" y="19066"/>
                  </a:cubicBezTo>
                  <a:cubicBezTo>
                    <a:pt x="2631" y="19066"/>
                    <a:pt x="3033" y="18936"/>
                    <a:pt x="3104" y="18900"/>
                  </a:cubicBezTo>
                  <a:cubicBezTo>
                    <a:pt x="3402" y="18741"/>
                    <a:pt x="3700" y="18463"/>
                    <a:pt x="3820" y="18144"/>
                  </a:cubicBezTo>
                  <a:cubicBezTo>
                    <a:pt x="3939" y="17747"/>
                    <a:pt x="4098" y="17448"/>
                    <a:pt x="4377" y="17150"/>
                  </a:cubicBezTo>
                  <a:lnTo>
                    <a:pt x="4814" y="16613"/>
                  </a:lnTo>
                  <a:cubicBezTo>
                    <a:pt x="4834" y="16593"/>
                    <a:pt x="4834" y="16573"/>
                    <a:pt x="4874" y="16553"/>
                  </a:cubicBezTo>
                  <a:lnTo>
                    <a:pt x="4874" y="16473"/>
                  </a:lnTo>
                  <a:cubicBezTo>
                    <a:pt x="4794" y="16215"/>
                    <a:pt x="4615" y="16016"/>
                    <a:pt x="4536" y="15777"/>
                  </a:cubicBezTo>
                  <a:cubicBezTo>
                    <a:pt x="4416" y="15399"/>
                    <a:pt x="4476" y="15061"/>
                    <a:pt x="4496" y="14683"/>
                  </a:cubicBezTo>
                  <a:cubicBezTo>
                    <a:pt x="4496" y="14325"/>
                    <a:pt x="4496" y="14007"/>
                    <a:pt x="4516" y="13669"/>
                  </a:cubicBezTo>
                  <a:cubicBezTo>
                    <a:pt x="4576" y="12913"/>
                    <a:pt x="4635" y="12177"/>
                    <a:pt x="4615" y="11421"/>
                  </a:cubicBezTo>
                  <a:cubicBezTo>
                    <a:pt x="4576" y="10307"/>
                    <a:pt x="4237" y="9193"/>
                    <a:pt x="4178" y="8059"/>
                  </a:cubicBezTo>
                  <a:cubicBezTo>
                    <a:pt x="4118" y="7263"/>
                    <a:pt x="4178" y="6467"/>
                    <a:pt x="4218" y="5672"/>
                  </a:cubicBezTo>
                  <a:cubicBezTo>
                    <a:pt x="4277" y="4617"/>
                    <a:pt x="4237" y="3543"/>
                    <a:pt x="4198" y="2469"/>
                  </a:cubicBezTo>
                  <a:cubicBezTo>
                    <a:pt x="4138" y="1733"/>
                    <a:pt x="4039" y="897"/>
                    <a:pt x="3501" y="400"/>
                  </a:cubicBezTo>
                  <a:cubicBezTo>
                    <a:pt x="3217" y="139"/>
                    <a:pt x="2817" y="1"/>
                    <a:pt x="2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41"/>
            <p:cNvSpPr/>
            <p:nvPr/>
          </p:nvSpPr>
          <p:spPr>
            <a:xfrm>
              <a:off x="4474446" y="3441059"/>
              <a:ext cx="69463" cy="81646"/>
            </a:xfrm>
            <a:custGeom>
              <a:avLst/>
              <a:gdLst/>
              <a:ahLst/>
              <a:cxnLst/>
              <a:rect l="l" t="t" r="r" b="b"/>
              <a:pathLst>
                <a:path w="3455" h="4061" extrusionOk="0">
                  <a:moveTo>
                    <a:pt x="2932" y="0"/>
                  </a:moveTo>
                  <a:cubicBezTo>
                    <a:pt x="2910" y="0"/>
                    <a:pt x="2888" y="3"/>
                    <a:pt x="2865" y="8"/>
                  </a:cubicBezTo>
                  <a:cubicBezTo>
                    <a:pt x="2487" y="167"/>
                    <a:pt x="2487" y="844"/>
                    <a:pt x="2407" y="1102"/>
                  </a:cubicBezTo>
                  <a:cubicBezTo>
                    <a:pt x="2328" y="1540"/>
                    <a:pt x="2168" y="1958"/>
                    <a:pt x="1910" y="2336"/>
                  </a:cubicBezTo>
                  <a:cubicBezTo>
                    <a:pt x="1790" y="2535"/>
                    <a:pt x="1631" y="2734"/>
                    <a:pt x="1412" y="2833"/>
                  </a:cubicBezTo>
                  <a:cubicBezTo>
                    <a:pt x="1303" y="2883"/>
                    <a:pt x="1199" y="2913"/>
                    <a:pt x="1099" y="2913"/>
                  </a:cubicBezTo>
                  <a:cubicBezTo>
                    <a:pt x="1000" y="2913"/>
                    <a:pt x="905" y="2883"/>
                    <a:pt x="816" y="2813"/>
                  </a:cubicBezTo>
                  <a:cubicBezTo>
                    <a:pt x="398" y="3052"/>
                    <a:pt x="20" y="3529"/>
                    <a:pt x="0" y="4046"/>
                  </a:cubicBezTo>
                  <a:cubicBezTo>
                    <a:pt x="71" y="4056"/>
                    <a:pt x="143" y="4061"/>
                    <a:pt x="215" y="4061"/>
                  </a:cubicBezTo>
                  <a:cubicBezTo>
                    <a:pt x="591" y="4061"/>
                    <a:pt x="983" y="3941"/>
                    <a:pt x="1333" y="3808"/>
                  </a:cubicBezTo>
                  <a:cubicBezTo>
                    <a:pt x="1731" y="3649"/>
                    <a:pt x="2129" y="3430"/>
                    <a:pt x="2328" y="3072"/>
                  </a:cubicBezTo>
                  <a:cubicBezTo>
                    <a:pt x="2686" y="2475"/>
                    <a:pt x="2467" y="1580"/>
                    <a:pt x="2984" y="1102"/>
                  </a:cubicBezTo>
                  <a:cubicBezTo>
                    <a:pt x="3103" y="983"/>
                    <a:pt x="3282" y="923"/>
                    <a:pt x="3362" y="744"/>
                  </a:cubicBezTo>
                  <a:cubicBezTo>
                    <a:pt x="3455" y="485"/>
                    <a:pt x="3236" y="0"/>
                    <a:pt x="29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41"/>
            <p:cNvSpPr/>
            <p:nvPr/>
          </p:nvSpPr>
          <p:spPr>
            <a:xfrm>
              <a:off x="4566427" y="3472182"/>
              <a:ext cx="11621" cy="34540"/>
            </a:xfrm>
            <a:custGeom>
              <a:avLst/>
              <a:gdLst/>
              <a:ahLst/>
              <a:cxnLst/>
              <a:rect l="l" t="t" r="r" b="b"/>
              <a:pathLst>
                <a:path w="578" h="1718" extrusionOk="0">
                  <a:moveTo>
                    <a:pt x="497" y="1"/>
                  </a:moveTo>
                  <a:cubicBezTo>
                    <a:pt x="195" y="1"/>
                    <a:pt x="25" y="490"/>
                    <a:pt x="2" y="490"/>
                  </a:cubicBezTo>
                  <a:cubicBezTo>
                    <a:pt x="1" y="490"/>
                    <a:pt x="1" y="490"/>
                    <a:pt x="0" y="489"/>
                  </a:cubicBezTo>
                  <a:lnTo>
                    <a:pt x="0" y="489"/>
                  </a:lnTo>
                  <a:cubicBezTo>
                    <a:pt x="199" y="808"/>
                    <a:pt x="140" y="1663"/>
                    <a:pt x="140" y="1663"/>
                  </a:cubicBezTo>
                  <a:lnTo>
                    <a:pt x="199" y="1703"/>
                  </a:lnTo>
                  <a:cubicBezTo>
                    <a:pt x="234" y="1713"/>
                    <a:pt x="265" y="1718"/>
                    <a:pt x="290" y="1718"/>
                  </a:cubicBezTo>
                  <a:cubicBezTo>
                    <a:pt x="411" y="1718"/>
                    <a:pt x="438" y="1623"/>
                    <a:pt x="438" y="1623"/>
                  </a:cubicBezTo>
                  <a:cubicBezTo>
                    <a:pt x="378" y="668"/>
                    <a:pt x="577" y="12"/>
                    <a:pt x="577" y="12"/>
                  </a:cubicBezTo>
                  <a:cubicBezTo>
                    <a:pt x="550" y="4"/>
                    <a:pt x="52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41"/>
            <p:cNvSpPr/>
            <p:nvPr/>
          </p:nvSpPr>
          <p:spPr>
            <a:xfrm>
              <a:off x="4478045" y="3134235"/>
              <a:ext cx="97992" cy="383503"/>
            </a:xfrm>
            <a:custGeom>
              <a:avLst/>
              <a:gdLst/>
              <a:ahLst/>
              <a:cxnLst/>
              <a:rect l="l" t="t" r="r" b="b"/>
              <a:pathLst>
                <a:path w="4874" h="19075" extrusionOk="0">
                  <a:moveTo>
                    <a:pt x="2413" y="0"/>
                  </a:moveTo>
                  <a:cubicBezTo>
                    <a:pt x="2111" y="0"/>
                    <a:pt x="1807" y="77"/>
                    <a:pt x="1552" y="230"/>
                  </a:cubicBezTo>
                  <a:cubicBezTo>
                    <a:pt x="0" y="1265"/>
                    <a:pt x="1194" y="3473"/>
                    <a:pt x="1552" y="4766"/>
                  </a:cubicBezTo>
                  <a:cubicBezTo>
                    <a:pt x="2129" y="6835"/>
                    <a:pt x="2586" y="8884"/>
                    <a:pt x="2845" y="10972"/>
                  </a:cubicBezTo>
                  <a:cubicBezTo>
                    <a:pt x="2984" y="11868"/>
                    <a:pt x="3083" y="12803"/>
                    <a:pt x="3143" y="13698"/>
                  </a:cubicBezTo>
                  <a:cubicBezTo>
                    <a:pt x="3223" y="14553"/>
                    <a:pt x="3402" y="15488"/>
                    <a:pt x="3223" y="16343"/>
                  </a:cubicBezTo>
                  <a:cubicBezTo>
                    <a:pt x="3044" y="17278"/>
                    <a:pt x="2507" y="18134"/>
                    <a:pt x="2526" y="19069"/>
                  </a:cubicBezTo>
                  <a:cubicBezTo>
                    <a:pt x="2526" y="19073"/>
                    <a:pt x="2531" y="19075"/>
                    <a:pt x="2540" y="19075"/>
                  </a:cubicBezTo>
                  <a:cubicBezTo>
                    <a:pt x="2621" y="19075"/>
                    <a:pt x="3032" y="18928"/>
                    <a:pt x="3103" y="18910"/>
                  </a:cubicBezTo>
                  <a:cubicBezTo>
                    <a:pt x="3402" y="18731"/>
                    <a:pt x="3700" y="18472"/>
                    <a:pt x="3819" y="18134"/>
                  </a:cubicBezTo>
                  <a:cubicBezTo>
                    <a:pt x="3939" y="17736"/>
                    <a:pt x="4098" y="17438"/>
                    <a:pt x="4376" y="17139"/>
                  </a:cubicBezTo>
                  <a:lnTo>
                    <a:pt x="4814" y="16622"/>
                  </a:lnTo>
                  <a:cubicBezTo>
                    <a:pt x="4834" y="16602"/>
                    <a:pt x="4834" y="16582"/>
                    <a:pt x="4874" y="16542"/>
                  </a:cubicBezTo>
                  <a:lnTo>
                    <a:pt x="4874" y="16483"/>
                  </a:lnTo>
                  <a:cubicBezTo>
                    <a:pt x="4794" y="16224"/>
                    <a:pt x="4615" y="16025"/>
                    <a:pt x="4536" y="15786"/>
                  </a:cubicBezTo>
                  <a:cubicBezTo>
                    <a:pt x="4416" y="15409"/>
                    <a:pt x="4476" y="15050"/>
                    <a:pt x="4496" y="14692"/>
                  </a:cubicBezTo>
                  <a:cubicBezTo>
                    <a:pt x="4496" y="14334"/>
                    <a:pt x="4496" y="14016"/>
                    <a:pt x="4516" y="13658"/>
                  </a:cubicBezTo>
                  <a:cubicBezTo>
                    <a:pt x="4575" y="12922"/>
                    <a:pt x="4635" y="12166"/>
                    <a:pt x="4615" y="11430"/>
                  </a:cubicBezTo>
                  <a:cubicBezTo>
                    <a:pt x="4575" y="10316"/>
                    <a:pt x="4237" y="9182"/>
                    <a:pt x="4178" y="8068"/>
                  </a:cubicBezTo>
                  <a:cubicBezTo>
                    <a:pt x="4118" y="7272"/>
                    <a:pt x="4178" y="6477"/>
                    <a:pt x="4217" y="5681"/>
                  </a:cubicBezTo>
                  <a:cubicBezTo>
                    <a:pt x="4277" y="4607"/>
                    <a:pt x="4237" y="3552"/>
                    <a:pt x="4197" y="2478"/>
                  </a:cubicBezTo>
                  <a:cubicBezTo>
                    <a:pt x="4138" y="1722"/>
                    <a:pt x="4038" y="907"/>
                    <a:pt x="3501" y="409"/>
                  </a:cubicBezTo>
                  <a:cubicBezTo>
                    <a:pt x="3217" y="137"/>
                    <a:pt x="2816" y="0"/>
                    <a:pt x="2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41"/>
            <p:cNvSpPr/>
            <p:nvPr/>
          </p:nvSpPr>
          <p:spPr>
            <a:xfrm>
              <a:off x="4512827" y="3454569"/>
              <a:ext cx="69463" cy="81606"/>
            </a:xfrm>
            <a:custGeom>
              <a:avLst/>
              <a:gdLst/>
              <a:ahLst/>
              <a:cxnLst/>
              <a:rect l="l" t="t" r="r" b="b"/>
              <a:pathLst>
                <a:path w="3455" h="4059" extrusionOk="0">
                  <a:moveTo>
                    <a:pt x="2945" y="1"/>
                  </a:moveTo>
                  <a:cubicBezTo>
                    <a:pt x="2919" y="1"/>
                    <a:pt x="2892" y="5"/>
                    <a:pt x="2865" y="13"/>
                  </a:cubicBezTo>
                  <a:cubicBezTo>
                    <a:pt x="2487" y="152"/>
                    <a:pt x="2467" y="848"/>
                    <a:pt x="2408" y="1107"/>
                  </a:cubicBezTo>
                  <a:cubicBezTo>
                    <a:pt x="2348" y="1544"/>
                    <a:pt x="2169" y="1962"/>
                    <a:pt x="1910" y="2340"/>
                  </a:cubicBezTo>
                  <a:cubicBezTo>
                    <a:pt x="1791" y="2539"/>
                    <a:pt x="1652" y="2738"/>
                    <a:pt x="1413" y="2837"/>
                  </a:cubicBezTo>
                  <a:cubicBezTo>
                    <a:pt x="1308" y="2885"/>
                    <a:pt x="1207" y="2915"/>
                    <a:pt x="1111" y="2915"/>
                  </a:cubicBezTo>
                  <a:cubicBezTo>
                    <a:pt x="1008" y="2915"/>
                    <a:pt x="909" y="2880"/>
                    <a:pt x="816" y="2798"/>
                  </a:cubicBezTo>
                  <a:cubicBezTo>
                    <a:pt x="399" y="3056"/>
                    <a:pt x="21" y="3534"/>
                    <a:pt x="1" y="4051"/>
                  </a:cubicBezTo>
                  <a:cubicBezTo>
                    <a:pt x="60" y="4056"/>
                    <a:pt x="120" y="4059"/>
                    <a:pt x="180" y="4059"/>
                  </a:cubicBezTo>
                  <a:cubicBezTo>
                    <a:pt x="577" y="4059"/>
                    <a:pt x="973" y="3948"/>
                    <a:pt x="1353" y="3792"/>
                  </a:cubicBezTo>
                  <a:cubicBezTo>
                    <a:pt x="1751" y="3653"/>
                    <a:pt x="2149" y="3434"/>
                    <a:pt x="2348" y="3076"/>
                  </a:cubicBezTo>
                  <a:cubicBezTo>
                    <a:pt x="2686" y="2479"/>
                    <a:pt x="2467" y="1584"/>
                    <a:pt x="2985" y="1107"/>
                  </a:cubicBezTo>
                  <a:cubicBezTo>
                    <a:pt x="3104" y="987"/>
                    <a:pt x="3283" y="908"/>
                    <a:pt x="3363" y="749"/>
                  </a:cubicBezTo>
                  <a:cubicBezTo>
                    <a:pt x="3454" y="493"/>
                    <a:pt x="3243" y="1"/>
                    <a:pt x="2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1"/>
            <p:cNvSpPr/>
            <p:nvPr/>
          </p:nvSpPr>
          <p:spPr>
            <a:xfrm>
              <a:off x="4434437" y="3000074"/>
              <a:ext cx="152798" cy="258792"/>
            </a:xfrm>
            <a:custGeom>
              <a:avLst/>
              <a:gdLst/>
              <a:ahLst/>
              <a:cxnLst/>
              <a:rect l="l" t="t" r="r" b="b"/>
              <a:pathLst>
                <a:path w="7600" h="12872" extrusionOk="0">
                  <a:moveTo>
                    <a:pt x="7202" y="9350"/>
                  </a:moveTo>
                  <a:cubicBezTo>
                    <a:pt x="7142" y="10265"/>
                    <a:pt x="7083" y="11160"/>
                    <a:pt x="7003" y="12075"/>
                  </a:cubicBezTo>
                  <a:cubicBezTo>
                    <a:pt x="7003" y="12175"/>
                    <a:pt x="6983" y="12274"/>
                    <a:pt x="6943" y="12354"/>
                  </a:cubicBezTo>
                  <a:cubicBezTo>
                    <a:pt x="6884" y="12434"/>
                    <a:pt x="6784" y="12453"/>
                    <a:pt x="6705" y="12473"/>
                  </a:cubicBezTo>
                  <a:cubicBezTo>
                    <a:pt x="5173" y="12871"/>
                    <a:pt x="3124" y="12792"/>
                    <a:pt x="1692" y="12036"/>
                  </a:cubicBezTo>
                  <a:cubicBezTo>
                    <a:pt x="1433" y="11877"/>
                    <a:pt x="1174" y="11717"/>
                    <a:pt x="1035" y="11459"/>
                  </a:cubicBezTo>
                  <a:cubicBezTo>
                    <a:pt x="936" y="11260"/>
                    <a:pt x="916" y="11061"/>
                    <a:pt x="896" y="10842"/>
                  </a:cubicBezTo>
                  <a:cubicBezTo>
                    <a:pt x="598" y="8535"/>
                    <a:pt x="100" y="6247"/>
                    <a:pt x="21" y="3880"/>
                  </a:cubicBezTo>
                  <a:cubicBezTo>
                    <a:pt x="1" y="3223"/>
                    <a:pt x="1" y="2567"/>
                    <a:pt x="200" y="1930"/>
                  </a:cubicBezTo>
                  <a:cubicBezTo>
                    <a:pt x="617" y="677"/>
                    <a:pt x="1731" y="279"/>
                    <a:pt x="2985" y="299"/>
                  </a:cubicBezTo>
                  <a:cubicBezTo>
                    <a:pt x="3860" y="319"/>
                    <a:pt x="5292" y="1"/>
                    <a:pt x="5969" y="617"/>
                  </a:cubicBezTo>
                  <a:cubicBezTo>
                    <a:pt x="6665" y="1294"/>
                    <a:pt x="7162" y="2428"/>
                    <a:pt x="7361" y="3362"/>
                  </a:cubicBezTo>
                  <a:cubicBezTo>
                    <a:pt x="7600" y="4417"/>
                    <a:pt x="7540" y="5551"/>
                    <a:pt x="7461" y="6645"/>
                  </a:cubicBezTo>
                  <a:cubicBezTo>
                    <a:pt x="7361" y="7560"/>
                    <a:pt x="7282" y="8455"/>
                    <a:pt x="7202" y="9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1"/>
            <p:cNvSpPr/>
            <p:nvPr/>
          </p:nvSpPr>
          <p:spPr>
            <a:xfrm>
              <a:off x="4450843" y="2838751"/>
              <a:ext cx="94011" cy="199864"/>
            </a:xfrm>
            <a:custGeom>
              <a:avLst/>
              <a:gdLst/>
              <a:ahLst/>
              <a:cxnLst/>
              <a:rect l="l" t="t" r="r" b="b"/>
              <a:pathLst>
                <a:path w="4676" h="9941" extrusionOk="0">
                  <a:moveTo>
                    <a:pt x="1952" y="0"/>
                  </a:moveTo>
                  <a:cubicBezTo>
                    <a:pt x="1844" y="0"/>
                    <a:pt x="1736" y="4"/>
                    <a:pt x="1632" y="8"/>
                  </a:cubicBezTo>
                  <a:cubicBezTo>
                    <a:pt x="1552" y="8"/>
                    <a:pt x="1433" y="8"/>
                    <a:pt x="1373" y="68"/>
                  </a:cubicBezTo>
                  <a:cubicBezTo>
                    <a:pt x="1274" y="107"/>
                    <a:pt x="1214" y="187"/>
                    <a:pt x="1174" y="286"/>
                  </a:cubicBezTo>
                  <a:cubicBezTo>
                    <a:pt x="776" y="1062"/>
                    <a:pt x="577" y="1937"/>
                    <a:pt x="438" y="2793"/>
                  </a:cubicBezTo>
                  <a:cubicBezTo>
                    <a:pt x="120" y="4822"/>
                    <a:pt x="0" y="6871"/>
                    <a:pt x="100" y="8920"/>
                  </a:cubicBezTo>
                  <a:cubicBezTo>
                    <a:pt x="100" y="8999"/>
                    <a:pt x="100" y="9059"/>
                    <a:pt x="120" y="9119"/>
                  </a:cubicBezTo>
                  <a:cubicBezTo>
                    <a:pt x="179" y="9238"/>
                    <a:pt x="319" y="9298"/>
                    <a:pt x="478" y="9318"/>
                  </a:cubicBezTo>
                  <a:cubicBezTo>
                    <a:pt x="547" y="9328"/>
                    <a:pt x="612" y="9328"/>
                    <a:pt x="679" y="9328"/>
                  </a:cubicBezTo>
                  <a:cubicBezTo>
                    <a:pt x="746" y="9328"/>
                    <a:pt x="816" y="9328"/>
                    <a:pt x="896" y="9338"/>
                  </a:cubicBezTo>
                  <a:cubicBezTo>
                    <a:pt x="1075" y="9357"/>
                    <a:pt x="1214" y="9457"/>
                    <a:pt x="1373" y="9556"/>
                  </a:cubicBezTo>
                  <a:cubicBezTo>
                    <a:pt x="1699" y="9769"/>
                    <a:pt x="2066" y="9941"/>
                    <a:pt x="2451" y="9941"/>
                  </a:cubicBezTo>
                  <a:cubicBezTo>
                    <a:pt x="2535" y="9941"/>
                    <a:pt x="2620" y="9932"/>
                    <a:pt x="2706" y="9914"/>
                  </a:cubicBezTo>
                  <a:cubicBezTo>
                    <a:pt x="3084" y="9835"/>
                    <a:pt x="3541" y="9715"/>
                    <a:pt x="3959" y="9556"/>
                  </a:cubicBezTo>
                  <a:cubicBezTo>
                    <a:pt x="4178" y="9437"/>
                    <a:pt x="4397" y="9318"/>
                    <a:pt x="4536" y="9119"/>
                  </a:cubicBezTo>
                  <a:cubicBezTo>
                    <a:pt x="4675" y="8900"/>
                    <a:pt x="4675" y="8601"/>
                    <a:pt x="4675" y="8303"/>
                  </a:cubicBezTo>
                  <a:cubicBezTo>
                    <a:pt x="4655" y="7746"/>
                    <a:pt x="4655" y="7169"/>
                    <a:pt x="4655" y="6632"/>
                  </a:cubicBezTo>
                  <a:cubicBezTo>
                    <a:pt x="4616" y="4882"/>
                    <a:pt x="4596" y="3131"/>
                    <a:pt x="4476" y="1380"/>
                  </a:cubicBezTo>
                  <a:cubicBezTo>
                    <a:pt x="4456" y="1201"/>
                    <a:pt x="4456" y="1062"/>
                    <a:pt x="4357" y="943"/>
                  </a:cubicBezTo>
                  <a:cubicBezTo>
                    <a:pt x="4277" y="863"/>
                    <a:pt x="4178" y="784"/>
                    <a:pt x="4078" y="744"/>
                  </a:cubicBezTo>
                  <a:cubicBezTo>
                    <a:pt x="3760" y="565"/>
                    <a:pt x="3402" y="485"/>
                    <a:pt x="3104" y="266"/>
                  </a:cubicBezTo>
                  <a:cubicBezTo>
                    <a:pt x="2774" y="47"/>
                    <a:pt x="2358" y="0"/>
                    <a:pt x="195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41"/>
            <p:cNvSpPr/>
            <p:nvPr/>
          </p:nvSpPr>
          <p:spPr>
            <a:xfrm>
              <a:off x="4427641" y="2768906"/>
              <a:ext cx="183197" cy="306782"/>
            </a:xfrm>
            <a:custGeom>
              <a:avLst/>
              <a:gdLst/>
              <a:ahLst/>
              <a:cxnLst/>
              <a:rect l="l" t="t" r="r" b="b"/>
              <a:pathLst>
                <a:path w="9112" h="15259" extrusionOk="0">
                  <a:moveTo>
                    <a:pt x="8196" y="1672"/>
                  </a:moveTo>
                  <a:lnTo>
                    <a:pt x="8793" y="1890"/>
                  </a:lnTo>
                  <a:cubicBezTo>
                    <a:pt x="8833" y="1930"/>
                    <a:pt x="8893" y="1950"/>
                    <a:pt x="8932" y="1990"/>
                  </a:cubicBezTo>
                  <a:cubicBezTo>
                    <a:pt x="8972" y="2050"/>
                    <a:pt x="8972" y="2089"/>
                    <a:pt x="8972" y="2149"/>
                  </a:cubicBezTo>
                  <a:cubicBezTo>
                    <a:pt x="8992" y="2726"/>
                    <a:pt x="9111" y="3323"/>
                    <a:pt x="8972" y="3860"/>
                  </a:cubicBezTo>
                  <a:cubicBezTo>
                    <a:pt x="8793" y="4476"/>
                    <a:pt x="8535" y="5053"/>
                    <a:pt x="8276" y="5630"/>
                  </a:cubicBezTo>
                  <a:cubicBezTo>
                    <a:pt x="7878" y="6446"/>
                    <a:pt x="7739" y="7202"/>
                    <a:pt x="7679" y="8097"/>
                  </a:cubicBezTo>
                  <a:cubicBezTo>
                    <a:pt x="7540" y="9987"/>
                    <a:pt x="7838" y="11896"/>
                    <a:pt x="8535" y="13667"/>
                  </a:cubicBezTo>
                  <a:cubicBezTo>
                    <a:pt x="8614" y="13826"/>
                    <a:pt x="8694" y="14005"/>
                    <a:pt x="8614" y="14184"/>
                  </a:cubicBezTo>
                  <a:cubicBezTo>
                    <a:pt x="8574" y="14303"/>
                    <a:pt x="8475" y="14383"/>
                    <a:pt x="8336" y="14463"/>
                  </a:cubicBezTo>
                  <a:cubicBezTo>
                    <a:pt x="7122" y="15258"/>
                    <a:pt x="5551" y="15159"/>
                    <a:pt x="4138" y="15020"/>
                  </a:cubicBezTo>
                  <a:cubicBezTo>
                    <a:pt x="4039" y="15020"/>
                    <a:pt x="3919" y="15000"/>
                    <a:pt x="3860" y="14920"/>
                  </a:cubicBezTo>
                  <a:cubicBezTo>
                    <a:pt x="3820" y="14860"/>
                    <a:pt x="3800" y="14781"/>
                    <a:pt x="3800" y="14681"/>
                  </a:cubicBezTo>
                  <a:cubicBezTo>
                    <a:pt x="3641" y="12374"/>
                    <a:pt x="3502" y="10046"/>
                    <a:pt x="3840" y="7759"/>
                  </a:cubicBezTo>
                  <a:cubicBezTo>
                    <a:pt x="4019" y="6645"/>
                    <a:pt x="4317" y="5531"/>
                    <a:pt x="4795" y="4476"/>
                  </a:cubicBezTo>
                  <a:cubicBezTo>
                    <a:pt x="5093" y="3780"/>
                    <a:pt x="5551" y="3183"/>
                    <a:pt x="5929" y="2547"/>
                  </a:cubicBezTo>
                  <a:cubicBezTo>
                    <a:pt x="6227" y="2030"/>
                    <a:pt x="6744" y="1274"/>
                    <a:pt x="5829" y="1134"/>
                  </a:cubicBezTo>
                  <a:cubicBezTo>
                    <a:pt x="5372" y="1055"/>
                    <a:pt x="4914" y="1055"/>
                    <a:pt x="4457" y="1134"/>
                  </a:cubicBezTo>
                  <a:cubicBezTo>
                    <a:pt x="4238" y="1154"/>
                    <a:pt x="3979" y="1194"/>
                    <a:pt x="3820" y="1353"/>
                  </a:cubicBezTo>
                  <a:cubicBezTo>
                    <a:pt x="3641" y="1473"/>
                    <a:pt x="3542" y="1672"/>
                    <a:pt x="3462" y="1851"/>
                  </a:cubicBezTo>
                  <a:cubicBezTo>
                    <a:pt x="1493" y="5750"/>
                    <a:pt x="1254" y="10305"/>
                    <a:pt x="1592" y="14662"/>
                  </a:cubicBezTo>
                  <a:cubicBezTo>
                    <a:pt x="1592" y="14622"/>
                    <a:pt x="836" y="14423"/>
                    <a:pt x="757" y="14383"/>
                  </a:cubicBezTo>
                  <a:cubicBezTo>
                    <a:pt x="478" y="14264"/>
                    <a:pt x="100" y="14085"/>
                    <a:pt x="60" y="13727"/>
                  </a:cubicBezTo>
                  <a:cubicBezTo>
                    <a:pt x="1" y="13408"/>
                    <a:pt x="239" y="12871"/>
                    <a:pt x="339" y="12573"/>
                  </a:cubicBezTo>
                  <a:cubicBezTo>
                    <a:pt x="558" y="11717"/>
                    <a:pt x="796" y="10882"/>
                    <a:pt x="936" y="9987"/>
                  </a:cubicBezTo>
                  <a:cubicBezTo>
                    <a:pt x="1095" y="8654"/>
                    <a:pt x="936" y="7321"/>
                    <a:pt x="995" y="6008"/>
                  </a:cubicBezTo>
                  <a:cubicBezTo>
                    <a:pt x="1055" y="4874"/>
                    <a:pt x="1294" y="3780"/>
                    <a:pt x="1473" y="2686"/>
                  </a:cubicBezTo>
                  <a:cubicBezTo>
                    <a:pt x="1572" y="2149"/>
                    <a:pt x="1672" y="1572"/>
                    <a:pt x="1731" y="995"/>
                  </a:cubicBezTo>
                  <a:cubicBezTo>
                    <a:pt x="1751" y="677"/>
                    <a:pt x="1851" y="200"/>
                    <a:pt x="2229" y="60"/>
                  </a:cubicBezTo>
                  <a:cubicBezTo>
                    <a:pt x="2348" y="1"/>
                    <a:pt x="2487" y="40"/>
                    <a:pt x="2646" y="80"/>
                  </a:cubicBezTo>
                  <a:cubicBezTo>
                    <a:pt x="4496" y="558"/>
                    <a:pt x="6406" y="995"/>
                    <a:pt x="8196" y="16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41"/>
            <p:cNvSpPr/>
            <p:nvPr/>
          </p:nvSpPr>
          <p:spPr>
            <a:xfrm>
              <a:off x="4469239" y="2776505"/>
              <a:ext cx="44010" cy="106396"/>
            </a:xfrm>
            <a:custGeom>
              <a:avLst/>
              <a:gdLst/>
              <a:ahLst/>
              <a:cxnLst/>
              <a:rect l="l" t="t" r="r" b="b"/>
              <a:pathLst>
                <a:path w="2189" h="5292" extrusionOk="0">
                  <a:moveTo>
                    <a:pt x="2089" y="1"/>
                  </a:moveTo>
                  <a:cubicBezTo>
                    <a:pt x="1731" y="120"/>
                    <a:pt x="1453" y="398"/>
                    <a:pt x="1234" y="717"/>
                  </a:cubicBezTo>
                  <a:cubicBezTo>
                    <a:pt x="1035" y="1055"/>
                    <a:pt x="896" y="1393"/>
                    <a:pt x="776" y="1771"/>
                  </a:cubicBezTo>
                  <a:cubicBezTo>
                    <a:pt x="597" y="2288"/>
                    <a:pt x="458" y="2805"/>
                    <a:pt x="299" y="3343"/>
                  </a:cubicBezTo>
                  <a:cubicBezTo>
                    <a:pt x="199" y="3661"/>
                    <a:pt x="140" y="3999"/>
                    <a:pt x="80" y="4337"/>
                  </a:cubicBezTo>
                  <a:cubicBezTo>
                    <a:pt x="20" y="4655"/>
                    <a:pt x="0" y="4974"/>
                    <a:pt x="0" y="5292"/>
                  </a:cubicBezTo>
                  <a:cubicBezTo>
                    <a:pt x="557" y="3740"/>
                    <a:pt x="1274" y="2209"/>
                    <a:pt x="2189" y="816"/>
                  </a:cubicBezTo>
                  <a:close/>
                </a:path>
              </a:pathLst>
            </a:custGeom>
            <a:solidFill>
              <a:srgbClr val="EB6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1"/>
            <p:cNvSpPr/>
            <p:nvPr/>
          </p:nvSpPr>
          <p:spPr>
            <a:xfrm>
              <a:off x="4469239" y="2776505"/>
              <a:ext cx="44010" cy="106396"/>
            </a:xfrm>
            <a:custGeom>
              <a:avLst/>
              <a:gdLst/>
              <a:ahLst/>
              <a:cxnLst/>
              <a:rect l="l" t="t" r="r" b="b"/>
              <a:pathLst>
                <a:path w="2189" h="5292" extrusionOk="0">
                  <a:moveTo>
                    <a:pt x="2089" y="1"/>
                  </a:moveTo>
                  <a:cubicBezTo>
                    <a:pt x="1731" y="120"/>
                    <a:pt x="1453" y="398"/>
                    <a:pt x="1234" y="717"/>
                  </a:cubicBezTo>
                  <a:cubicBezTo>
                    <a:pt x="1035" y="1055"/>
                    <a:pt x="896" y="1393"/>
                    <a:pt x="776" y="1771"/>
                  </a:cubicBezTo>
                  <a:cubicBezTo>
                    <a:pt x="597" y="2288"/>
                    <a:pt x="458" y="2805"/>
                    <a:pt x="299" y="3343"/>
                  </a:cubicBezTo>
                  <a:cubicBezTo>
                    <a:pt x="199" y="3661"/>
                    <a:pt x="140" y="3999"/>
                    <a:pt x="80" y="4337"/>
                  </a:cubicBezTo>
                  <a:cubicBezTo>
                    <a:pt x="20" y="4655"/>
                    <a:pt x="0" y="4974"/>
                    <a:pt x="0" y="5292"/>
                  </a:cubicBezTo>
                  <a:cubicBezTo>
                    <a:pt x="557" y="3740"/>
                    <a:pt x="1274" y="2209"/>
                    <a:pt x="2189" y="816"/>
                  </a:cubicBezTo>
                  <a:lnTo>
                    <a:pt x="20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1"/>
            <p:cNvSpPr/>
            <p:nvPr/>
          </p:nvSpPr>
          <p:spPr>
            <a:xfrm>
              <a:off x="4481242" y="2734104"/>
              <a:ext cx="71996" cy="119363"/>
            </a:xfrm>
            <a:custGeom>
              <a:avLst/>
              <a:gdLst/>
              <a:ahLst/>
              <a:cxnLst/>
              <a:rect l="l" t="t" r="r" b="b"/>
              <a:pathLst>
                <a:path w="3581" h="5937" extrusionOk="0">
                  <a:moveTo>
                    <a:pt x="3521" y="1"/>
                  </a:moveTo>
                  <a:cubicBezTo>
                    <a:pt x="3521" y="1"/>
                    <a:pt x="1410" y="816"/>
                    <a:pt x="1244" y="837"/>
                  </a:cubicBezTo>
                  <a:lnTo>
                    <a:pt x="1244" y="837"/>
                  </a:lnTo>
                  <a:cubicBezTo>
                    <a:pt x="1242" y="836"/>
                    <a:pt x="1240" y="836"/>
                    <a:pt x="1238" y="836"/>
                  </a:cubicBezTo>
                  <a:cubicBezTo>
                    <a:pt x="1236" y="836"/>
                    <a:pt x="1235" y="836"/>
                    <a:pt x="1234" y="836"/>
                  </a:cubicBezTo>
                  <a:cubicBezTo>
                    <a:pt x="1234" y="837"/>
                    <a:pt x="1236" y="838"/>
                    <a:pt x="1238" y="838"/>
                  </a:cubicBezTo>
                  <a:cubicBezTo>
                    <a:pt x="1240" y="838"/>
                    <a:pt x="1242" y="838"/>
                    <a:pt x="1244" y="837"/>
                  </a:cubicBezTo>
                  <a:lnTo>
                    <a:pt x="1244" y="837"/>
                  </a:lnTo>
                  <a:cubicBezTo>
                    <a:pt x="1340" y="891"/>
                    <a:pt x="1433" y="2193"/>
                    <a:pt x="1433" y="2308"/>
                  </a:cubicBezTo>
                  <a:cubicBezTo>
                    <a:pt x="1393" y="2826"/>
                    <a:pt x="1194" y="3323"/>
                    <a:pt x="975" y="3800"/>
                  </a:cubicBezTo>
                  <a:cubicBezTo>
                    <a:pt x="856" y="4099"/>
                    <a:pt x="0" y="5372"/>
                    <a:pt x="259" y="5591"/>
                  </a:cubicBezTo>
                  <a:cubicBezTo>
                    <a:pt x="458" y="5790"/>
                    <a:pt x="995" y="5849"/>
                    <a:pt x="1253" y="5869"/>
                  </a:cubicBezTo>
                  <a:cubicBezTo>
                    <a:pt x="1418" y="5889"/>
                    <a:pt x="1640" y="5937"/>
                    <a:pt x="1845" y="5937"/>
                  </a:cubicBezTo>
                  <a:cubicBezTo>
                    <a:pt x="2060" y="5937"/>
                    <a:pt x="2256" y="5884"/>
                    <a:pt x="2348" y="5690"/>
                  </a:cubicBezTo>
                  <a:cubicBezTo>
                    <a:pt x="2566" y="5273"/>
                    <a:pt x="2686" y="4775"/>
                    <a:pt x="2885" y="4318"/>
                  </a:cubicBezTo>
                  <a:cubicBezTo>
                    <a:pt x="2984" y="4099"/>
                    <a:pt x="3084" y="3880"/>
                    <a:pt x="3223" y="3661"/>
                  </a:cubicBezTo>
                  <a:cubicBezTo>
                    <a:pt x="3263" y="3562"/>
                    <a:pt x="3322" y="3462"/>
                    <a:pt x="3382" y="3363"/>
                  </a:cubicBezTo>
                  <a:cubicBezTo>
                    <a:pt x="3462" y="3283"/>
                    <a:pt x="3541" y="3224"/>
                    <a:pt x="3561" y="3124"/>
                  </a:cubicBezTo>
                  <a:cubicBezTo>
                    <a:pt x="3581" y="3025"/>
                    <a:pt x="3581" y="2925"/>
                    <a:pt x="3561" y="2826"/>
                  </a:cubicBezTo>
                  <a:cubicBezTo>
                    <a:pt x="3481" y="2368"/>
                    <a:pt x="3442" y="1931"/>
                    <a:pt x="3442" y="1473"/>
                  </a:cubicBezTo>
                  <a:cubicBezTo>
                    <a:pt x="3442" y="976"/>
                    <a:pt x="3462" y="498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41"/>
            <p:cNvSpPr/>
            <p:nvPr/>
          </p:nvSpPr>
          <p:spPr>
            <a:xfrm>
              <a:off x="4447244" y="2669868"/>
              <a:ext cx="44010" cy="103018"/>
            </a:xfrm>
            <a:custGeom>
              <a:avLst/>
              <a:gdLst/>
              <a:ahLst/>
              <a:cxnLst/>
              <a:rect l="l" t="t" r="r" b="b"/>
              <a:pathLst>
                <a:path w="2189" h="5124" extrusionOk="0">
                  <a:moveTo>
                    <a:pt x="703" y="0"/>
                  </a:moveTo>
                  <a:cubicBezTo>
                    <a:pt x="654" y="0"/>
                    <a:pt x="606" y="4"/>
                    <a:pt x="557" y="13"/>
                  </a:cubicBezTo>
                  <a:cubicBezTo>
                    <a:pt x="378" y="33"/>
                    <a:pt x="478" y="670"/>
                    <a:pt x="498" y="829"/>
                  </a:cubicBezTo>
                  <a:cubicBezTo>
                    <a:pt x="498" y="1167"/>
                    <a:pt x="537" y="3037"/>
                    <a:pt x="478" y="3395"/>
                  </a:cubicBezTo>
                  <a:cubicBezTo>
                    <a:pt x="458" y="3713"/>
                    <a:pt x="398" y="4031"/>
                    <a:pt x="299" y="4330"/>
                  </a:cubicBezTo>
                  <a:cubicBezTo>
                    <a:pt x="279" y="4409"/>
                    <a:pt x="100" y="5086"/>
                    <a:pt x="0" y="5086"/>
                  </a:cubicBezTo>
                  <a:cubicBezTo>
                    <a:pt x="121" y="5111"/>
                    <a:pt x="243" y="5123"/>
                    <a:pt x="365" y="5123"/>
                  </a:cubicBezTo>
                  <a:cubicBezTo>
                    <a:pt x="722" y="5123"/>
                    <a:pt x="1071" y="5015"/>
                    <a:pt x="1353" y="4807"/>
                  </a:cubicBezTo>
                  <a:cubicBezTo>
                    <a:pt x="1830" y="4489"/>
                    <a:pt x="2129" y="3992"/>
                    <a:pt x="2169" y="3395"/>
                  </a:cubicBezTo>
                  <a:cubicBezTo>
                    <a:pt x="2189" y="3196"/>
                    <a:pt x="2069" y="1425"/>
                    <a:pt x="2029" y="1227"/>
                  </a:cubicBezTo>
                  <a:cubicBezTo>
                    <a:pt x="1950" y="1008"/>
                    <a:pt x="1870" y="789"/>
                    <a:pt x="1731" y="610"/>
                  </a:cubicBezTo>
                  <a:cubicBezTo>
                    <a:pt x="1501" y="274"/>
                    <a:pt x="1097" y="0"/>
                    <a:pt x="703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41"/>
            <p:cNvSpPr/>
            <p:nvPr/>
          </p:nvSpPr>
          <p:spPr>
            <a:xfrm>
              <a:off x="4510032" y="2755697"/>
              <a:ext cx="31223" cy="14777"/>
            </a:xfrm>
            <a:custGeom>
              <a:avLst/>
              <a:gdLst/>
              <a:ahLst/>
              <a:cxnLst/>
              <a:rect l="l" t="t" r="r" b="b"/>
              <a:pathLst>
                <a:path w="1553" h="735" extrusionOk="0">
                  <a:moveTo>
                    <a:pt x="1551" y="0"/>
                  </a:moveTo>
                  <a:cubicBezTo>
                    <a:pt x="1549" y="0"/>
                    <a:pt x="1548" y="1"/>
                    <a:pt x="1545" y="3"/>
                  </a:cubicBezTo>
                  <a:lnTo>
                    <a:pt x="1545" y="3"/>
                  </a:lnTo>
                  <a:lnTo>
                    <a:pt x="1552" y="1"/>
                  </a:lnTo>
                  <a:cubicBezTo>
                    <a:pt x="1552" y="1"/>
                    <a:pt x="1551" y="0"/>
                    <a:pt x="1551" y="0"/>
                  </a:cubicBezTo>
                  <a:close/>
                  <a:moveTo>
                    <a:pt x="1545" y="3"/>
                  </a:moveTo>
                  <a:lnTo>
                    <a:pt x="1" y="379"/>
                  </a:lnTo>
                  <a:cubicBezTo>
                    <a:pt x="115" y="639"/>
                    <a:pt x="274" y="735"/>
                    <a:pt x="447" y="735"/>
                  </a:cubicBezTo>
                  <a:cubicBezTo>
                    <a:pt x="911" y="735"/>
                    <a:pt x="1474" y="50"/>
                    <a:pt x="1545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1"/>
            <p:cNvSpPr/>
            <p:nvPr/>
          </p:nvSpPr>
          <p:spPr>
            <a:xfrm>
              <a:off x="4460031" y="2633840"/>
              <a:ext cx="124008" cy="129697"/>
            </a:xfrm>
            <a:custGeom>
              <a:avLst/>
              <a:gdLst/>
              <a:ahLst/>
              <a:cxnLst/>
              <a:rect l="l" t="t" r="r" b="b"/>
              <a:pathLst>
                <a:path w="6168" h="6451" extrusionOk="0">
                  <a:moveTo>
                    <a:pt x="2267" y="0"/>
                  </a:moveTo>
                  <a:cubicBezTo>
                    <a:pt x="1925" y="0"/>
                    <a:pt x="1598" y="52"/>
                    <a:pt x="1294" y="174"/>
                  </a:cubicBezTo>
                  <a:cubicBezTo>
                    <a:pt x="697" y="452"/>
                    <a:pt x="299" y="1089"/>
                    <a:pt x="140" y="1726"/>
                  </a:cubicBezTo>
                  <a:cubicBezTo>
                    <a:pt x="1" y="2362"/>
                    <a:pt x="61" y="3038"/>
                    <a:pt x="160" y="3715"/>
                  </a:cubicBezTo>
                  <a:cubicBezTo>
                    <a:pt x="260" y="4312"/>
                    <a:pt x="399" y="4928"/>
                    <a:pt x="737" y="5426"/>
                  </a:cubicBezTo>
                  <a:cubicBezTo>
                    <a:pt x="1169" y="6074"/>
                    <a:pt x="1946" y="6451"/>
                    <a:pt x="2719" y="6451"/>
                  </a:cubicBezTo>
                  <a:cubicBezTo>
                    <a:pt x="3013" y="6451"/>
                    <a:pt x="3307" y="6396"/>
                    <a:pt x="3582" y="6281"/>
                  </a:cubicBezTo>
                  <a:cubicBezTo>
                    <a:pt x="5332" y="5565"/>
                    <a:pt x="6168" y="2601"/>
                    <a:pt x="5113" y="1029"/>
                  </a:cubicBezTo>
                  <a:cubicBezTo>
                    <a:pt x="4596" y="234"/>
                    <a:pt x="3522" y="35"/>
                    <a:pt x="2587" y="15"/>
                  </a:cubicBezTo>
                  <a:cubicBezTo>
                    <a:pt x="2479" y="5"/>
                    <a:pt x="2372" y="0"/>
                    <a:pt x="2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1"/>
            <p:cNvSpPr/>
            <p:nvPr/>
          </p:nvSpPr>
          <p:spPr>
            <a:xfrm>
              <a:off x="4512425" y="2710118"/>
              <a:ext cx="4021" cy="8022"/>
            </a:xfrm>
            <a:custGeom>
              <a:avLst/>
              <a:gdLst/>
              <a:ahLst/>
              <a:cxnLst/>
              <a:rect l="l" t="t" r="r" b="b"/>
              <a:pathLst>
                <a:path w="200" h="399" extrusionOk="0">
                  <a:moveTo>
                    <a:pt x="100" y="0"/>
                  </a:moveTo>
                  <a:cubicBezTo>
                    <a:pt x="41" y="0"/>
                    <a:pt x="1" y="100"/>
                    <a:pt x="1" y="199"/>
                  </a:cubicBezTo>
                  <a:cubicBezTo>
                    <a:pt x="1" y="299"/>
                    <a:pt x="41" y="398"/>
                    <a:pt x="100" y="398"/>
                  </a:cubicBezTo>
                  <a:cubicBezTo>
                    <a:pt x="140" y="398"/>
                    <a:pt x="200" y="299"/>
                    <a:pt x="200" y="199"/>
                  </a:cubicBezTo>
                  <a:cubicBezTo>
                    <a:pt x="200" y="100"/>
                    <a:pt x="140" y="0"/>
                    <a:pt x="100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41"/>
            <p:cNvSpPr/>
            <p:nvPr/>
          </p:nvSpPr>
          <p:spPr>
            <a:xfrm>
              <a:off x="4481242" y="2707726"/>
              <a:ext cx="4021" cy="8002"/>
            </a:xfrm>
            <a:custGeom>
              <a:avLst/>
              <a:gdLst/>
              <a:ahLst/>
              <a:cxnLst/>
              <a:rect l="l" t="t" r="r" b="b"/>
              <a:pathLst>
                <a:path w="200" h="398" extrusionOk="0">
                  <a:moveTo>
                    <a:pt x="100" y="0"/>
                  </a:moveTo>
                  <a:cubicBezTo>
                    <a:pt x="60" y="0"/>
                    <a:pt x="0" y="99"/>
                    <a:pt x="0" y="199"/>
                  </a:cubicBezTo>
                  <a:cubicBezTo>
                    <a:pt x="0" y="298"/>
                    <a:pt x="60" y="398"/>
                    <a:pt x="100" y="398"/>
                  </a:cubicBezTo>
                  <a:cubicBezTo>
                    <a:pt x="159" y="398"/>
                    <a:pt x="199" y="279"/>
                    <a:pt x="199" y="199"/>
                  </a:cubicBezTo>
                  <a:cubicBezTo>
                    <a:pt x="199" y="99"/>
                    <a:pt x="159" y="0"/>
                    <a:pt x="100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41"/>
            <p:cNvSpPr/>
            <p:nvPr/>
          </p:nvSpPr>
          <p:spPr>
            <a:xfrm>
              <a:off x="4509228" y="2699282"/>
              <a:ext cx="17230" cy="8444"/>
            </a:xfrm>
            <a:custGeom>
              <a:avLst/>
              <a:gdLst/>
              <a:ahLst/>
              <a:cxnLst/>
              <a:rect l="l" t="t" r="r" b="b"/>
              <a:pathLst>
                <a:path w="857" h="420" extrusionOk="0">
                  <a:moveTo>
                    <a:pt x="350" y="0"/>
                  </a:moveTo>
                  <a:cubicBezTo>
                    <a:pt x="245" y="0"/>
                    <a:pt x="127" y="49"/>
                    <a:pt x="1" y="181"/>
                  </a:cubicBezTo>
                  <a:cubicBezTo>
                    <a:pt x="22" y="181"/>
                    <a:pt x="147" y="99"/>
                    <a:pt x="320" y="99"/>
                  </a:cubicBezTo>
                  <a:cubicBezTo>
                    <a:pt x="475" y="99"/>
                    <a:pt x="668" y="166"/>
                    <a:pt x="856" y="420"/>
                  </a:cubicBezTo>
                  <a:cubicBezTo>
                    <a:pt x="856" y="420"/>
                    <a:pt x="657" y="0"/>
                    <a:pt x="350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41"/>
            <p:cNvSpPr/>
            <p:nvPr/>
          </p:nvSpPr>
          <p:spPr>
            <a:xfrm>
              <a:off x="4474768" y="2694999"/>
              <a:ext cx="14094" cy="5529"/>
            </a:xfrm>
            <a:custGeom>
              <a:avLst/>
              <a:gdLst/>
              <a:ahLst/>
              <a:cxnLst/>
              <a:rect l="l" t="t" r="r" b="b"/>
              <a:pathLst>
                <a:path w="701" h="275" extrusionOk="0">
                  <a:moveTo>
                    <a:pt x="26" y="244"/>
                  </a:moveTo>
                  <a:cubicBezTo>
                    <a:pt x="8" y="262"/>
                    <a:pt x="0" y="275"/>
                    <a:pt x="4" y="275"/>
                  </a:cubicBezTo>
                  <a:cubicBezTo>
                    <a:pt x="11" y="264"/>
                    <a:pt x="19" y="254"/>
                    <a:pt x="26" y="244"/>
                  </a:cubicBezTo>
                  <a:close/>
                  <a:moveTo>
                    <a:pt x="370" y="1"/>
                  </a:moveTo>
                  <a:cubicBezTo>
                    <a:pt x="272" y="1"/>
                    <a:pt x="156" y="62"/>
                    <a:pt x="26" y="244"/>
                  </a:cubicBezTo>
                  <a:lnTo>
                    <a:pt x="26" y="244"/>
                  </a:lnTo>
                  <a:cubicBezTo>
                    <a:pt x="74" y="193"/>
                    <a:pt x="193" y="98"/>
                    <a:pt x="347" y="98"/>
                  </a:cubicBezTo>
                  <a:cubicBezTo>
                    <a:pt x="453" y="98"/>
                    <a:pt x="574" y="142"/>
                    <a:pt x="700" y="275"/>
                  </a:cubicBezTo>
                  <a:cubicBezTo>
                    <a:pt x="700" y="275"/>
                    <a:pt x="576" y="1"/>
                    <a:pt x="370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41"/>
            <p:cNvSpPr/>
            <p:nvPr/>
          </p:nvSpPr>
          <p:spPr>
            <a:xfrm>
              <a:off x="4494028" y="2723307"/>
              <a:ext cx="8826" cy="10354"/>
            </a:xfrm>
            <a:custGeom>
              <a:avLst/>
              <a:gdLst/>
              <a:ahLst/>
              <a:cxnLst/>
              <a:rect l="l" t="t" r="r" b="b"/>
              <a:pathLst>
                <a:path w="439" h="515" extrusionOk="0">
                  <a:moveTo>
                    <a:pt x="250" y="0"/>
                  </a:moveTo>
                  <a:cubicBezTo>
                    <a:pt x="134" y="0"/>
                    <a:pt x="20" y="361"/>
                    <a:pt x="1" y="438"/>
                  </a:cubicBezTo>
                  <a:cubicBezTo>
                    <a:pt x="72" y="481"/>
                    <a:pt x="165" y="514"/>
                    <a:pt x="256" y="514"/>
                  </a:cubicBezTo>
                  <a:cubicBezTo>
                    <a:pt x="291" y="514"/>
                    <a:pt x="326" y="509"/>
                    <a:pt x="359" y="498"/>
                  </a:cubicBezTo>
                  <a:cubicBezTo>
                    <a:pt x="438" y="498"/>
                    <a:pt x="339" y="41"/>
                    <a:pt x="259" y="1"/>
                  </a:cubicBezTo>
                  <a:cubicBezTo>
                    <a:pt x="256" y="0"/>
                    <a:pt x="253" y="0"/>
                    <a:pt x="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41"/>
            <p:cNvSpPr/>
            <p:nvPr/>
          </p:nvSpPr>
          <p:spPr>
            <a:xfrm>
              <a:off x="4510434" y="2784105"/>
              <a:ext cx="56415" cy="113613"/>
            </a:xfrm>
            <a:custGeom>
              <a:avLst/>
              <a:gdLst/>
              <a:ahLst/>
              <a:cxnLst/>
              <a:rect l="l" t="t" r="r" b="b"/>
              <a:pathLst>
                <a:path w="2806" h="5651" extrusionOk="0">
                  <a:moveTo>
                    <a:pt x="796" y="2805"/>
                  </a:moveTo>
                  <a:cubicBezTo>
                    <a:pt x="378" y="3701"/>
                    <a:pt x="20" y="4655"/>
                    <a:pt x="0" y="5650"/>
                  </a:cubicBezTo>
                  <a:cubicBezTo>
                    <a:pt x="915" y="4218"/>
                    <a:pt x="1811" y="2825"/>
                    <a:pt x="2666" y="1393"/>
                  </a:cubicBezTo>
                  <a:cubicBezTo>
                    <a:pt x="2726" y="1274"/>
                    <a:pt x="2805" y="1134"/>
                    <a:pt x="2805" y="995"/>
                  </a:cubicBezTo>
                  <a:cubicBezTo>
                    <a:pt x="2805" y="896"/>
                    <a:pt x="2805" y="816"/>
                    <a:pt x="2785" y="737"/>
                  </a:cubicBezTo>
                  <a:cubicBezTo>
                    <a:pt x="2686" y="398"/>
                    <a:pt x="2407" y="100"/>
                    <a:pt x="2069" y="1"/>
                  </a:cubicBezTo>
                  <a:cubicBezTo>
                    <a:pt x="2208" y="40"/>
                    <a:pt x="1632" y="1174"/>
                    <a:pt x="1572" y="1294"/>
                  </a:cubicBezTo>
                  <a:cubicBezTo>
                    <a:pt x="1313" y="1791"/>
                    <a:pt x="1035" y="2288"/>
                    <a:pt x="796" y="2805"/>
                  </a:cubicBezTo>
                  <a:close/>
                </a:path>
              </a:pathLst>
            </a:custGeom>
            <a:solidFill>
              <a:srgbClr val="EB6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1"/>
            <p:cNvSpPr/>
            <p:nvPr/>
          </p:nvSpPr>
          <p:spPr>
            <a:xfrm>
              <a:off x="4510434" y="2784105"/>
              <a:ext cx="56415" cy="113613"/>
            </a:xfrm>
            <a:custGeom>
              <a:avLst/>
              <a:gdLst/>
              <a:ahLst/>
              <a:cxnLst/>
              <a:rect l="l" t="t" r="r" b="b"/>
              <a:pathLst>
                <a:path w="2806" h="5651" extrusionOk="0">
                  <a:moveTo>
                    <a:pt x="2069" y="1"/>
                  </a:moveTo>
                  <a:cubicBezTo>
                    <a:pt x="2069" y="1"/>
                    <a:pt x="2070" y="1"/>
                    <a:pt x="2070" y="1"/>
                  </a:cubicBezTo>
                  <a:lnTo>
                    <a:pt x="2070" y="1"/>
                  </a:lnTo>
                  <a:cubicBezTo>
                    <a:pt x="2070" y="1"/>
                    <a:pt x="2069" y="1"/>
                    <a:pt x="2069" y="1"/>
                  </a:cubicBezTo>
                  <a:close/>
                  <a:moveTo>
                    <a:pt x="2070" y="1"/>
                  </a:moveTo>
                  <a:cubicBezTo>
                    <a:pt x="2207" y="42"/>
                    <a:pt x="1632" y="1174"/>
                    <a:pt x="1572" y="1294"/>
                  </a:cubicBezTo>
                  <a:cubicBezTo>
                    <a:pt x="1313" y="1791"/>
                    <a:pt x="1035" y="2288"/>
                    <a:pt x="796" y="2805"/>
                  </a:cubicBezTo>
                  <a:cubicBezTo>
                    <a:pt x="378" y="3701"/>
                    <a:pt x="20" y="4655"/>
                    <a:pt x="0" y="5650"/>
                  </a:cubicBezTo>
                  <a:cubicBezTo>
                    <a:pt x="915" y="4218"/>
                    <a:pt x="1811" y="2825"/>
                    <a:pt x="2666" y="1393"/>
                  </a:cubicBezTo>
                  <a:cubicBezTo>
                    <a:pt x="2726" y="1274"/>
                    <a:pt x="2805" y="1134"/>
                    <a:pt x="2805" y="995"/>
                  </a:cubicBezTo>
                  <a:cubicBezTo>
                    <a:pt x="2805" y="896"/>
                    <a:pt x="2805" y="816"/>
                    <a:pt x="2785" y="737"/>
                  </a:cubicBezTo>
                  <a:cubicBezTo>
                    <a:pt x="2686" y="399"/>
                    <a:pt x="2408" y="100"/>
                    <a:pt x="20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41"/>
            <p:cNvSpPr/>
            <p:nvPr/>
          </p:nvSpPr>
          <p:spPr>
            <a:xfrm>
              <a:off x="4453235" y="2608869"/>
              <a:ext cx="151994" cy="184463"/>
            </a:xfrm>
            <a:custGeom>
              <a:avLst/>
              <a:gdLst/>
              <a:ahLst/>
              <a:cxnLst/>
              <a:rect l="l" t="t" r="r" b="b"/>
              <a:pathLst>
                <a:path w="7560" h="9175" extrusionOk="0">
                  <a:moveTo>
                    <a:pt x="3588" y="1"/>
                  </a:moveTo>
                  <a:cubicBezTo>
                    <a:pt x="3346" y="1"/>
                    <a:pt x="3105" y="21"/>
                    <a:pt x="2865" y="63"/>
                  </a:cubicBezTo>
                  <a:cubicBezTo>
                    <a:pt x="1155" y="362"/>
                    <a:pt x="80" y="1754"/>
                    <a:pt x="1" y="3445"/>
                  </a:cubicBezTo>
                  <a:cubicBezTo>
                    <a:pt x="1" y="3544"/>
                    <a:pt x="1" y="3624"/>
                    <a:pt x="21" y="3723"/>
                  </a:cubicBezTo>
                  <a:cubicBezTo>
                    <a:pt x="591" y="3670"/>
                    <a:pt x="1152" y="3644"/>
                    <a:pt x="1717" y="3644"/>
                  </a:cubicBezTo>
                  <a:cubicBezTo>
                    <a:pt x="1999" y="3644"/>
                    <a:pt x="2282" y="3651"/>
                    <a:pt x="2567" y="3664"/>
                  </a:cubicBezTo>
                  <a:cubicBezTo>
                    <a:pt x="3104" y="3684"/>
                    <a:pt x="3959" y="3743"/>
                    <a:pt x="4357" y="4181"/>
                  </a:cubicBezTo>
                  <a:cubicBezTo>
                    <a:pt x="4715" y="4619"/>
                    <a:pt x="4636" y="6866"/>
                    <a:pt x="4576" y="7364"/>
                  </a:cubicBezTo>
                  <a:cubicBezTo>
                    <a:pt x="4556" y="7662"/>
                    <a:pt x="4337" y="9075"/>
                    <a:pt x="3959" y="9174"/>
                  </a:cubicBezTo>
                  <a:cubicBezTo>
                    <a:pt x="5173" y="8876"/>
                    <a:pt x="6267" y="8060"/>
                    <a:pt x="6864" y="6946"/>
                  </a:cubicBezTo>
                  <a:cubicBezTo>
                    <a:pt x="7461" y="5832"/>
                    <a:pt x="7560" y="3166"/>
                    <a:pt x="7043" y="2033"/>
                  </a:cubicBezTo>
                  <a:cubicBezTo>
                    <a:pt x="6724" y="1356"/>
                    <a:pt x="6227" y="660"/>
                    <a:pt x="5531" y="381"/>
                  </a:cubicBezTo>
                  <a:cubicBezTo>
                    <a:pt x="4905" y="148"/>
                    <a:pt x="4247" y="1"/>
                    <a:pt x="3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41"/>
            <p:cNvSpPr/>
            <p:nvPr/>
          </p:nvSpPr>
          <p:spPr>
            <a:xfrm>
              <a:off x="4312982" y="2860685"/>
              <a:ext cx="24287" cy="29936"/>
            </a:xfrm>
            <a:custGeom>
              <a:avLst/>
              <a:gdLst/>
              <a:ahLst/>
              <a:cxnLst/>
              <a:rect l="l" t="t" r="r" b="b"/>
              <a:pathLst>
                <a:path w="1208" h="1489" extrusionOk="0">
                  <a:moveTo>
                    <a:pt x="673" y="1"/>
                  </a:moveTo>
                  <a:cubicBezTo>
                    <a:pt x="639" y="1"/>
                    <a:pt x="604" y="4"/>
                    <a:pt x="571" y="11"/>
                  </a:cubicBezTo>
                  <a:cubicBezTo>
                    <a:pt x="372" y="71"/>
                    <a:pt x="193" y="250"/>
                    <a:pt x="134" y="449"/>
                  </a:cubicBezTo>
                  <a:cubicBezTo>
                    <a:pt x="1" y="733"/>
                    <a:pt x="67" y="1488"/>
                    <a:pt x="505" y="1488"/>
                  </a:cubicBezTo>
                  <a:cubicBezTo>
                    <a:pt x="526" y="1488"/>
                    <a:pt x="548" y="1487"/>
                    <a:pt x="571" y="1483"/>
                  </a:cubicBezTo>
                  <a:cubicBezTo>
                    <a:pt x="651" y="1483"/>
                    <a:pt x="691" y="1443"/>
                    <a:pt x="770" y="1403"/>
                  </a:cubicBezTo>
                  <a:cubicBezTo>
                    <a:pt x="1089" y="1204"/>
                    <a:pt x="1208" y="807"/>
                    <a:pt x="1168" y="449"/>
                  </a:cubicBezTo>
                  <a:cubicBezTo>
                    <a:pt x="1168" y="369"/>
                    <a:pt x="1148" y="289"/>
                    <a:pt x="1108" y="250"/>
                  </a:cubicBezTo>
                  <a:cubicBezTo>
                    <a:pt x="1026" y="84"/>
                    <a:pt x="846" y="1"/>
                    <a:pt x="673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1"/>
            <p:cNvSpPr/>
            <p:nvPr/>
          </p:nvSpPr>
          <p:spPr>
            <a:xfrm>
              <a:off x="4264870" y="2842892"/>
              <a:ext cx="65201" cy="39848"/>
            </a:xfrm>
            <a:custGeom>
              <a:avLst/>
              <a:gdLst/>
              <a:ahLst/>
              <a:cxnLst/>
              <a:rect l="l" t="t" r="r" b="b"/>
              <a:pathLst>
                <a:path w="3243" h="1982" extrusionOk="0">
                  <a:moveTo>
                    <a:pt x="159" y="1"/>
                  </a:moveTo>
                  <a:cubicBezTo>
                    <a:pt x="100" y="1"/>
                    <a:pt x="40" y="1"/>
                    <a:pt x="20" y="21"/>
                  </a:cubicBezTo>
                  <a:cubicBezTo>
                    <a:pt x="0" y="60"/>
                    <a:pt x="0" y="80"/>
                    <a:pt x="0" y="100"/>
                  </a:cubicBezTo>
                  <a:cubicBezTo>
                    <a:pt x="20" y="299"/>
                    <a:pt x="219" y="399"/>
                    <a:pt x="418" y="478"/>
                  </a:cubicBezTo>
                  <a:cubicBezTo>
                    <a:pt x="657" y="558"/>
                    <a:pt x="895" y="657"/>
                    <a:pt x="1114" y="717"/>
                  </a:cubicBezTo>
                  <a:cubicBezTo>
                    <a:pt x="995" y="956"/>
                    <a:pt x="915" y="1194"/>
                    <a:pt x="856" y="1453"/>
                  </a:cubicBezTo>
                  <a:cubicBezTo>
                    <a:pt x="816" y="1513"/>
                    <a:pt x="816" y="1592"/>
                    <a:pt x="856" y="1652"/>
                  </a:cubicBezTo>
                  <a:cubicBezTo>
                    <a:pt x="876" y="1712"/>
                    <a:pt x="975" y="1751"/>
                    <a:pt x="1055" y="1771"/>
                  </a:cubicBezTo>
                  <a:cubicBezTo>
                    <a:pt x="1470" y="1915"/>
                    <a:pt x="1899" y="1982"/>
                    <a:pt x="2330" y="1982"/>
                  </a:cubicBezTo>
                  <a:cubicBezTo>
                    <a:pt x="2435" y="1982"/>
                    <a:pt x="2541" y="1978"/>
                    <a:pt x="2646" y="1970"/>
                  </a:cubicBezTo>
                  <a:cubicBezTo>
                    <a:pt x="2785" y="1970"/>
                    <a:pt x="2964" y="1950"/>
                    <a:pt x="3084" y="1831"/>
                  </a:cubicBezTo>
                  <a:cubicBezTo>
                    <a:pt x="3203" y="1692"/>
                    <a:pt x="3243" y="1513"/>
                    <a:pt x="3203" y="1373"/>
                  </a:cubicBezTo>
                  <a:cubicBezTo>
                    <a:pt x="3084" y="21"/>
                    <a:pt x="1094" y="140"/>
                    <a:pt x="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1"/>
            <p:cNvSpPr/>
            <p:nvPr/>
          </p:nvSpPr>
          <p:spPr>
            <a:xfrm>
              <a:off x="4536832" y="2983286"/>
              <a:ext cx="103601" cy="156799"/>
            </a:xfrm>
            <a:custGeom>
              <a:avLst/>
              <a:gdLst/>
              <a:ahLst/>
              <a:cxnLst/>
              <a:rect l="l" t="t" r="r" b="b"/>
              <a:pathLst>
                <a:path w="5153" h="7799" extrusionOk="0">
                  <a:moveTo>
                    <a:pt x="5153" y="0"/>
                  </a:moveTo>
                  <a:lnTo>
                    <a:pt x="0" y="3064"/>
                  </a:lnTo>
                  <a:lnTo>
                    <a:pt x="0" y="7798"/>
                  </a:lnTo>
                  <a:lnTo>
                    <a:pt x="1651" y="6843"/>
                  </a:lnTo>
                  <a:lnTo>
                    <a:pt x="5153" y="4794"/>
                  </a:lnTo>
                  <a:lnTo>
                    <a:pt x="51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1"/>
            <p:cNvSpPr/>
            <p:nvPr/>
          </p:nvSpPr>
          <p:spPr>
            <a:xfrm>
              <a:off x="4541235" y="2983286"/>
              <a:ext cx="103199" cy="156799"/>
            </a:xfrm>
            <a:custGeom>
              <a:avLst/>
              <a:gdLst/>
              <a:ahLst/>
              <a:cxnLst/>
              <a:rect l="l" t="t" r="r" b="b"/>
              <a:pathLst>
                <a:path w="5133" h="7799" extrusionOk="0">
                  <a:moveTo>
                    <a:pt x="5132" y="0"/>
                  </a:moveTo>
                  <a:lnTo>
                    <a:pt x="0" y="3064"/>
                  </a:lnTo>
                  <a:lnTo>
                    <a:pt x="0" y="7798"/>
                  </a:lnTo>
                  <a:lnTo>
                    <a:pt x="1631" y="6843"/>
                  </a:lnTo>
                  <a:lnTo>
                    <a:pt x="5132" y="4794"/>
                  </a:lnTo>
                  <a:lnTo>
                    <a:pt x="51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1"/>
            <p:cNvSpPr/>
            <p:nvPr/>
          </p:nvSpPr>
          <p:spPr>
            <a:xfrm>
              <a:off x="4572016" y="3069577"/>
              <a:ext cx="43226" cy="49056"/>
            </a:xfrm>
            <a:custGeom>
              <a:avLst/>
              <a:gdLst/>
              <a:ahLst/>
              <a:cxnLst/>
              <a:rect l="l" t="t" r="r" b="b"/>
              <a:pathLst>
                <a:path w="2150" h="2440" extrusionOk="0">
                  <a:moveTo>
                    <a:pt x="1443" y="0"/>
                  </a:moveTo>
                  <a:cubicBezTo>
                    <a:pt x="701" y="0"/>
                    <a:pt x="20" y="929"/>
                    <a:pt x="1" y="1656"/>
                  </a:cubicBezTo>
                  <a:cubicBezTo>
                    <a:pt x="1" y="1676"/>
                    <a:pt x="1" y="1736"/>
                    <a:pt x="21" y="1755"/>
                  </a:cubicBezTo>
                  <a:cubicBezTo>
                    <a:pt x="41" y="1795"/>
                    <a:pt x="61" y="1795"/>
                    <a:pt x="100" y="1795"/>
                  </a:cubicBezTo>
                  <a:cubicBezTo>
                    <a:pt x="112" y="1796"/>
                    <a:pt x="124" y="1797"/>
                    <a:pt x="136" y="1797"/>
                  </a:cubicBezTo>
                  <a:cubicBezTo>
                    <a:pt x="374" y="1797"/>
                    <a:pt x="525" y="1607"/>
                    <a:pt x="657" y="1417"/>
                  </a:cubicBezTo>
                  <a:lnTo>
                    <a:pt x="657" y="1417"/>
                  </a:lnTo>
                  <a:cubicBezTo>
                    <a:pt x="558" y="1636"/>
                    <a:pt x="518" y="1855"/>
                    <a:pt x="458" y="2094"/>
                  </a:cubicBezTo>
                  <a:cubicBezTo>
                    <a:pt x="439" y="2213"/>
                    <a:pt x="439" y="2392"/>
                    <a:pt x="558" y="2432"/>
                  </a:cubicBezTo>
                  <a:cubicBezTo>
                    <a:pt x="579" y="2437"/>
                    <a:pt x="602" y="2440"/>
                    <a:pt x="625" y="2440"/>
                  </a:cubicBezTo>
                  <a:cubicBezTo>
                    <a:pt x="689" y="2440"/>
                    <a:pt x="758" y="2421"/>
                    <a:pt x="816" y="2392"/>
                  </a:cubicBezTo>
                  <a:cubicBezTo>
                    <a:pt x="896" y="2332"/>
                    <a:pt x="936" y="2253"/>
                    <a:pt x="996" y="2193"/>
                  </a:cubicBezTo>
                  <a:cubicBezTo>
                    <a:pt x="1041" y="2216"/>
                    <a:pt x="1091" y="2226"/>
                    <a:pt x="1143" y="2226"/>
                  </a:cubicBezTo>
                  <a:cubicBezTo>
                    <a:pt x="1317" y="2226"/>
                    <a:pt x="1502" y="2108"/>
                    <a:pt x="1533" y="1954"/>
                  </a:cubicBezTo>
                  <a:cubicBezTo>
                    <a:pt x="1559" y="1963"/>
                    <a:pt x="1586" y="1967"/>
                    <a:pt x="1612" y="1967"/>
                  </a:cubicBezTo>
                  <a:cubicBezTo>
                    <a:pt x="1765" y="1967"/>
                    <a:pt x="1908" y="1832"/>
                    <a:pt x="1891" y="1696"/>
                  </a:cubicBezTo>
                  <a:lnTo>
                    <a:pt x="1891" y="1696"/>
                  </a:lnTo>
                  <a:cubicBezTo>
                    <a:pt x="1901" y="1698"/>
                    <a:pt x="1911" y="1699"/>
                    <a:pt x="1921" y="1699"/>
                  </a:cubicBezTo>
                  <a:cubicBezTo>
                    <a:pt x="2003" y="1699"/>
                    <a:pt x="2056" y="1628"/>
                    <a:pt x="2110" y="1557"/>
                  </a:cubicBezTo>
                  <a:cubicBezTo>
                    <a:pt x="2149" y="1497"/>
                    <a:pt x="2129" y="1397"/>
                    <a:pt x="2129" y="1298"/>
                  </a:cubicBezTo>
                  <a:cubicBezTo>
                    <a:pt x="2110" y="1099"/>
                    <a:pt x="2110" y="860"/>
                    <a:pt x="2090" y="661"/>
                  </a:cubicBezTo>
                  <a:cubicBezTo>
                    <a:pt x="2050" y="522"/>
                    <a:pt x="1950" y="343"/>
                    <a:pt x="1950" y="204"/>
                  </a:cubicBezTo>
                  <a:cubicBezTo>
                    <a:pt x="1851" y="65"/>
                    <a:pt x="1712" y="5"/>
                    <a:pt x="1533" y="5"/>
                  </a:cubicBezTo>
                  <a:cubicBezTo>
                    <a:pt x="1503" y="2"/>
                    <a:pt x="1473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1"/>
            <p:cNvSpPr/>
            <p:nvPr/>
          </p:nvSpPr>
          <p:spPr>
            <a:xfrm>
              <a:off x="4568820" y="2808111"/>
              <a:ext cx="53218" cy="268764"/>
            </a:xfrm>
            <a:custGeom>
              <a:avLst/>
              <a:gdLst/>
              <a:ahLst/>
              <a:cxnLst/>
              <a:rect l="l" t="t" r="r" b="b"/>
              <a:pathLst>
                <a:path w="2647" h="13368" extrusionOk="0">
                  <a:moveTo>
                    <a:pt x="2646" y="6047"/>
                  </a:moveTo>
                  <a:lnTo>
                    <a:pt x="2646" y="6803"/>
                  </a:lnTo>
                  <a:cubicBezTo>
                    <a:pt x="2607" y="8872"/>
                    <a:pt x="2507" y="10961"/>
                    <a:pt x="2308" y="13030"/>
                  </a:cubicBezTo>
                  <a:cubicBezTo>
                    <a:pt x="2308" y="13089"/>
                    <a:pt x="2288" y="13169"/>
                    <a:pt x="2269" y="13229"/>
                  </a:cubicBezTo>
                  <a:cubicBezTo>
                    <a:pt x="2209" y="13288"/>
                    <a:pt x="2109" y="13288"/>
                    <a:pt x="2010" y="13328"/>
                  </a:cubicBezTo>
                  <a:cubicBezTo>
                    <a:pt x="1612" y="13368"/>
                    <a:pt x="1194" y="13348"/>
                    <a:pt x="796" y="13249"/>
                  </a:cubicBezTo>
                  <a:cubicBezTo>
                    <a:pt x="876" y="12692"/>
                    <a:pt x="896" y="12155"/>
                    <a:pt x="916" y="11637"/>
                  </a:cubicBezTo>
                  <a:cubicBezTo>
                    <a:pt x="975" y="9628"/>
                    <a:pt x="657" y="7599"/>
                    <a:pt x="399" y="5590"/>
                  </a:cubicBezTo>
                  <a:cubicBezTo>
                    <a:pt x="279" y="4595"/>
                    <a:pt x="180" y="3581"/>
                    <a:pt x="120" y="2566"/>
                  </a:cubicBezTo>
                  <a:cubicBezTo>
                    <a:pt x="100" y="2089"/>
                    <a:pt x="1" y="1512"/>
                    <a:pt x="100" y="1035"/>
                  </a:cubicBezTo>
                  <a:cubicBezTo>
                    <a:pt x="180" y="676"/>
                    <a:pt x="518" y="338"/>
                    <a:pt x="816" y="179"/>
                  </a:cubicBezTo>
                  <a:cubicBezTo>
                    <a:pt x="975" y="80"/>
                    <a:pt x="1095" y="20"/>
                    <a:pt x="1294" y="20"/>
                  </a:cubicBezTo>
                  <a:cubicBezTo>
                    <a:pt x="1493" y="0"/>
                    <a:pt x="1712" y="0"/>
                    <a:pt x="1871" y="119"/>
                  </a:cubicBezTo>
                  <a:cubicBezTo>
                    <a:pt x="1990" y="219"/>
                    <a:pt x="2010" y="398"/>
                    <a:pt x="2070" y="537"/>
                  </a:cubicBezTo>
                  <a:cubicBezTo>
                    <a:pt x="2467" y="2328"/>
                    <a:pt x="2646" y="4158"/>
                    <a:pt x="2646" y="6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9" name="Google Shape;4169;p41"/>
          <p:cNvGrpSpPr/>
          <p:nvPr/>
        </p:nvGrpSpPr>
        <p:grpSpPr>
          <a:xfrm>
            <a:off x="2504991" y="1856092"/>
            <a:ext cx="893148" cy="2154887"/>
            <a:chOff x="4686817" y="2766031"/>
            <a:chExt cx="417945" cy="1008370"/>
          </a:xfrm>
        </p:grpSpPr>
        <p:sp>
          <p:nvSpPr>
            <p:cNvPr id="4170" name="Google Shape;4170;p41"/>
            <p:cNvSpPr/>
            <p:nvPr/>
          </p:nvSpPr>
          <p:spPr>
            <a:xfrm>
              <a:off x="4835193" y="3669573"/>
              <a:ext cx="211987" cy="104827"/>
            </a:xfrm>
            <a:custGeom>
              <a:avLst/>
              <a:gdLst/>
              <a:ahLst/>
              <a:cxnLst/>
              <a:rect l="l" t="t" r="r" b="b"/>
              <a:pathLst>
                <a:path w="10544" h="5214" extrusionOk="0">
                  <a:moveTo>
                    <a:pt x="5819" y="0"/>
                  </a:moveTo>
                  <a:cubicBezTo>
                    <a:pt x="4503" y="0"/>
                    <a:pt x="3130" y="301"/>
                    <a:pt x="2069" y="896"/>
                  </a:cubicBezTo>
                  <a:cubicBezTo>
                    <a:pt x="140" y="1951"/>
                    <a:pt x="0" y="3621"/>
                    <a:pt x="1771" y="4576"/>
                  </a:cubicBezTo>
                  <a:cubicBezTo>
                    <a:pt x="2578" y="5003"/>
                    <a:pt x="3641" y="5214"/>
                    <a:pt x="4745" y="5214"/>
                  </a:cubicBezTo>
                  <a:cubicBezTo>
                    <a:pt x="6061" y="5214"/>
                    <a:pt x="7434" y="4913"/>
                    <a:pt x="8494" y="4318"/>
                  </a:cubicBezTo>
                  <a:cubicBezTo>
                    <a:pt x="10424" y="3224"/>
                    <a:pt x="10543" y="1592"/>
                    <a:pt x="8793" y="638"/>
                  </a:cubicBezTo>
                  <a:cubicBezTo>
                    <a:pt x="7986" y="211"/>
                    <a:pt x="6922" y="0"/>
                    <a:pt x="5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1"/>
            <p:cNvSpPr/>
            <p:nvPr/>
          </p:nvSpPr>
          <p:spPr>
            <a:xfrm>
              <a:off x="4811991" y="2931697"/>
              <a:ext cx="82812" cy="208388"/>
            </a:xfrm>
            <a:custGeom>
              <a:avLst/>
              <a:gdLst/>
              <a:ahLst/>
              <a:cxnLst/>
              <a:rect l="l" t="t" r="r" b="b"/>
              <a:pathLst>
                <a:path w="4119" h="10365" extrusionOk="0">
                  <a:moveTo>
                    <a:pt x="3799" y="1"/>
                  </a:moveTo>
                  <a:cubicBezTo>
                    <a:pt x="3556" y="1"/>
                    <a:pt x="3312" y="578"/>
                    <a:pt x="3223" y="756"/>
                  </a:cubicBezTo>
                  <a:cubicBezTo>
                    <a:pt x="3004" y="1213"/>
                    <a:pt x="2845" y="1711"/>
                    <a:pt x="2726" y="2188"/>
                  </a:cubicBezTo>
                  <a:cubicBezTo>
                    <a:pt x="2447" y="3143"/>
                    <a:pt x="2288" y="4177"/>
                    <a:pt x="1990" y="5132"/>
                  </a:cubicBezTo>
                  <a:cubicBezTo>
                    <a:pt x="1691" y="6087"/>
                    <a:pt x="1254" y="6982"/>
                    <a:pt x="717" y="7798"/>
                  </a:cubicBezTo>
                  <a:cubicBezTo>
                    <a:pt x="498" y="8116"/>
                    <a:pt x="259" y="8415"/>
                    <a:pt x="120" y="8773"/>
                  </a:cubicBezTo>
                  <a:cubicBezTo>
                    <a:pt x="40" y="8912"/>
                    <a:pt x="0" y="9071"/>
                    <a:pt x="0" y="9250"/>
                  </a:cubicBezTo>
                  <a:cubicBezTo>
                    <a:pt x="20" y="9588"/>
                    <a:pt x="339" y="9847"/>
                    <a:pt x="637" y="10006"/>
                  </a:cubicBezTo>
                  <a:cubicBezTo>
                    <a:pt x="916" y="10185"/>
                    <a:pt x="1214" y="10364"/>
                    <a:pt x="1532" y="10364"/>
                  </a:cubicBezTo>
                  <a:cubicBezTo>
                    <a:pt x="2010" y="10364"/>
                    <a:pt x="2388" y="9966"/>
                    <a:pt x="2626" y="9588"/>
                  </a:cubicBezTo>
                  <a:cubicBezTo>
                    <a:pt x="3283" y="8574"/>
                    <a:pt x="3482" y="7360"/>
                    <a:pt x="3641" y="6167"/>
                  </a:cubicBezTo>
                  <a:cubicBezTo>
                    <a:pt x="3899" y="4337"/>
                    <a:pt x="4118" y="2526"/>
                    <a:pt x="4118" y="716"/>
                  </a:cubicBezTo>
                  <a:cubicBezTo>
                    <a:pt x="4118" y="557"/>
                    <a:pt x="4118" y="398"/>
                    <a:pt x="4039" y="239"/>
                  </a:cubicBezTo>
                  <a:cubicBezTo>
                    <a:pt x="3963" y="67"/>
                    <a:pt x="3881" y="1"/>
                    <a:pt x="3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1"/>
            <p:cNvSpPr/>
            <p:nvPr/>
          </p:nvSpPr>
          <p:spPr>
            <a:xfrm>
              <a:off x="4921182" y="3700374"/>
              <a:ext cx="105189" cy="56254"/>
            </a:xfrm>
            <a:custGeom>
              <a:avLst/>
              <a:gdLst/>
              <a:ahLst/>
              <a:cxnLst/>
              <a:rect l="l" t="t" r="r" b="b"/>
              <a:pathLst>
                <a:path w="5232" h="2798" extrusionOk="0">
                  <a:moveTo>
                    <a:pt x="4337" y="1"/>
                  </a:moveTo>
                  <a:cubicBezTo>
                    <a:pt x="3780" y="1"/>
                    <a:pt x="3183" y="41"/>
                    <a:pt x="2706" y="299"/>
                  </a:cubicBezTo>
                  <a:cubicBezTo>
                    <a:pt x="2188" y="538"/>
                    <a:pt x="1691" y="816"/>
                    <a:pt x="1214" y="1155"/>
                  </a:cubicBezTo>
                  <a:cubicBezTo>
                    <a:pt x="756" y="1493"/>
                    <a:pt x="358" y="1891"/>
                    <a:pt x="100" y="2388"/>
                  </a:cubicBezTo>
                  <a:cubicBezTo>
                    <a:pt x="60" y="2487"/>
                    <a:pt x="0" y="2587"/>
                    <a:pt x="80" y="2686"/>
                  </a:cubicBezTo>
                  <a:cubicBezTo>
                    <a:pt x="120" y="2766"/>
                    <a:pt x="259" y="2786"/>
                    <a:pt x="358" y="2786"/>
                  </a:cubicBezTo>
                  <a:cubicBezTo>
                    <a:pt x="452" y="2794"/>
                    <a:pt x="546" y="2797"/>
                    <a:pt x="640" y="2797"/>
                  </a:cubicBezTo>
                  <a:cubicBezTo>
                    <a:pt x="1242" y="2797"/>
                    <a:pt x="1845" y="2645"/>
                    <a:pt x="2447" y="2507"/>
                  </a:cubicBezTo>
                  <a:cubicBezTo>
                    <a:pt x="3282" y="2308"/>
                    <a:pt x="4138" y="2109"/>
                    <a:pt x="4874" y="1712"/>
                  </a:cubicBezTo>
                  <a:cubicBezTo>
                    <a:pt x="4953" y="1672"/>
                    <a:pt x="5053" y="1612"/>
                    <a:pt x="5093" y="1552"/>
                  </a:cubicBezTo>
                  <a:cubicBezTo>
                    <a:pt x="5152" y="1473"/>
                    <a:pt x="5172" y="1373"/>
                    <a:pt x="5172" y="1294"/>
                  </a:cubicBezTo>
                  <a:cubicBezTo>
                    <a:pt x="5232" y="896"/>
                    <a:pt x="5232" y="220"/>
                    <a:pt x="4755" y="41"/>
                  </a:cubicBezTo>
                  <a:cubicBezTo>
                    <a:pt x="4635" y="1"/>
                    <a:pt x="4476" y="1"/>
                    <a:pt x="4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1"/>
            <p:cNvSpPr/>
            <p:nvPr/>
          </p:nvSpPr>
          <p:spPr>
            <a:xfrm>
              <a:off x="4921585" y="3725968"/>
              <a:ext cx="103601" cy="30821"/>
            </a:xfrm>
            <a:custGeom>
              <a:avLst/>
              <a:gdLst/>
              <a:ahLst/>
              <a:cxnLst/>
              <a:rect l="l" t="t" r="r" b="b"/>
              <a:pathLst>
                <a:path w="5153" h="1533" extrusionOk="0">
                  <a:moveTo>
                    <a:pt x="80" y="1095"/>
                  </a:moveTo>
                  <a:cubicBezTo>
                    <a:pt x="40" y="1194"/>
                    <a:pt x="0" y="1314"/>
                    <a:pt x="60" y="1393"/>
                  </a:cubicBezTo>
                  <a:cubicBezTo>
                    <a:pt x="100" y="1473"/>
                    <a:pt x="239" y="1493"/>
                    <a:pt x="338" y="1493"/>
                  </a:cubicBezTo>
                  <a:cubicBezTo>
                    <a:pt x="1035" y="1533"/>
                    <a:pt x="1731" y="1373"/>
                    <a:pt x="2427" y="1214"/>
                  </a:cubicBezTo>
                  <a:cubicBezTo>
                    <a:pt x="3262" y="1015"/>
                    <a:pt x="4118" y="816"/>
                    <a:pt x="4854" y="419"/>
                  </a:cubicBezTo>
                  <a:cubicBezTo>
                    <a:pt x="4933" y="379"/>
                    <a:pt x="5033" y="319"/>
                    <a:pt x="5093" y="240"/>
                  </a:cubicBezTo>
                  <a:cubicBezTo>
                    <a:pt x="5132" y="180"/>
                    <a:pt x="5152" y="100"/>
                    <a:pt x="5152" y="1"/>
                  </a:cubicBezTo>
                  <a:cubicBezTo>
                    <a:pt x="4834" y="279"/>
                    <a:pt x="4456" y="478"/>
                    <a:pt x="4058" y="598"/>
                  </a:cubicBezTo>
                  <a:cubicBezTo>
                    <a:pt x="3660" y="717"/>
                    <a:pt x="3243" y="816"/>
                    <a:pt x="2825" y="896"/>
                  </a:cubicBezTo>
                  <a:cubicBezTo>
                    <a:pt x="2526" y="936"/>
                    <a:pt x="2228" y="1015"/>
                    <a:pt x="1930" y="1075"/>
                  </a:cubicBezTo>
                  <a:cubicBezTo>
                    <a:pt x="1452" y="1175"/>
                    <a:pt x="1015" y="1274"/>
                    <a:pt x="537" y="1234"/>
                  </a:cubicBezTo>
                  <a:cubicBezTo>
                    <a:pt x="378" y="1294"/>
                    <a:pt x="139" y="1234"/>
                    <a:pt x="80" y="10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1"/>
            <p:cNvSpPr/>
            <p:nvPr/>
          </p:nvSpPr>
          <p:spPr>
            <a:xfrm>
              <a:off x="4944766" y="3231423"/>
              <a:ext cx="84019" cy="481093"/>
            </a:xfrm>
            <a:custGeom>
              <a:avLst/>
              <a:gdLst/>
              <a:ahLst/>
              <a:cxnLst/>
              <a:rect l="l" t="t" r="r" b="b"/>
              <a:pathLst>
                <a:path w="4179" h="23929" extrusionOk="0">
                  <a:moveTo>
                    <a:pt x="1583" y="0"/>
                  </a:moveTo>
                  <a:cubicBezTo>
                    <a:pt x="907" y="0"/>
                    <a:pt x="229" y="221"/>
                    <a:pt x="61" y="927"/>
                  </a:cubicBezTo>
                  <a:cubicBezTo>
                    <a:pt x="1" y="1165"/>
                    <a:pt x="1" y="1424"/>
                    <a:pt x="21" y="1663"/>
                  </a:cubicBezTo>
                  <a:cubicBezTo>
                    <a:pt x="578" y="7770"/>
                    <a:pt x="1115" y="13877"/>
                    <a:pt x="1672" y="19964"/>
                  </a:cubicBezTo>
                  <a:cubicBezTo>
                    <a:pt x="1771" y="21098"/>
                    <a:pt x="1871" y="22192"/>
                    <a:pt x="1970" y="23306"/>
                  </a:cubicBezTo>
                  <a:cubicBezTo>
                    <a:pt x="1970" y="23425"/>
                    <a:pt x="1990" y="23584"/>
                    <a:pt x="2070" y="23684"/>
                  </a:cubicBezTo>
                  <a:cubicBezTo>
                    <a:pt x="2217" y="23880"/>
                    <a:pt x="2471" y="23928"/>
                    <a:pt x="2734" y="23928"/>
                  </a:cubicBezTo>
                  <a:cubicBezTo>
                    <a:pt x="2791" y="23928"/>
                    <a:pt x="2848" y="23926"/>
                    <a:pt x="2905" y="23923"/>
                  </a:cubicBezTo>
                  <a:cubicBezTo>
                    <a:pt x="3144" y="23923"/>
                    <a:pt x="3403" y="23903"/>
                    <a:pt x="3502" y="23704"/>
                  </a:cubicBezTo>
                  <a:cubicBezTo>
                    <a:pt x="3562" y="23624"/>
                    <a:pt x="3562" y="23525"/>
                    <a:pt x="3562" y="23425"/>
                  </a:cubicBezTo>
                  <a:lnTo>
                    <a:pt x="3780" y="9699"/>
                  </a:lnTo>
                  <a:cubicBezTo>
                    <a:pt x="3800" y="8168"/>
                    <a:pt x="3900" y="6616"/>
                    <a:pt x="3999" y="5084"/>
                  </a:cubicBezTo>
                  <a:cubicBezTo>
                    <a:pt x="4079" y="4189"/>
                    <a:pt x="4178" y="2936"/>
                    <a:pt x="3940" y="1921"/>
                  </a:cubicBezTo>
                  <a:cubicBezTo>
                    <a:pt x="3701" y="1006"/>
                    <a:pt x="3204" y="250"/>
                    <a:pt x="2169" y="51"/>
                  </a:cubicBezTo>
                  <a:cubicBezTo>
                    <a:pt x="1983" y="19"/>
                    <a:pt x="1783" y="0"/>
                    <a:pt x="1583" y="0"/>
                  </a:cubicBezTo>
                  <a:close/>
                </a:path>
              </a:pathLst>
            </a:custGeom>
            <a:solidFill>
              <a:srgbClr val="151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1"/>
            <p:cNvSpPr/>
            <p:nvPr/>
          </p:nvSpPr>
          <p:spPr>
            <a:xfrm>
              <a:off x="4854393" y="3665974"/>
              <a:ext cx="104787" cy="56153"/>
            </a:xfrm>
            <a:custGeom>
              <a:avLst/>
              <a:gdLst/>
              <a:ahLst/>
              <a:cxnLst/>
              <a:rect l="l" t="t" r="r" b="b"/>
              <a:pathLst>
                <a:path w="5212" h="2793" extrusionOk="0">
                  <a:moveTo>
                    <a:pt x="4317" y="1"/>
                  </a:moveTo>
                  <a:cubicBezTo>
                    <a:pt x="3780" y="1"/>
                    <a:pt x="3183" y="41"/>
                    <a:pt x="2706" y="299"/>
                  </a:cubicBezTo>
                  <a:cubicBezTo>
                    <a:pt x="2188" y="538"/>
                    <a:pt x="1691" y="817"/>
                    <a:pt x="1214" y="1135"/>
                  </a:cubicBezTo>
                  <a:cubicBezTo>
                    <a:pt x="736" y="1493"/>
                    <a:pt x="338" y="1891"/>
                    <a:pt x="100" y="2388"/>
                  </a:cubicBezTo>
                  <a:cubicBezTo>
                    <a:pt x="40" y="2488"/>
                    <a:pt x="0" y="2587"/>
                    <a:pt x="60" y="2687"/>
                  </a:cubicBezTo>
                  <a:cubicBezTo>
                    <a:pt x="119" y="2766"/>
                    <a:pt x="239" y="2786"/>
                    <a:pt x="338" y="2786"/>
                  </a:cubicBezTo>
                  <a:cubicBezTo>
                    <a:pt x="412" y="2790"/>
                    <a:pt x="485" y="2792"/>
                    <a:pt x="559" y="2792"/>
                  </a:cubicBezTo>
                  <a:cubicBezTo>
                    <a:pt x="1182" y="2792"/>
                    <a:pt x="1804" y="2650"/>
                    <a:pt x="2427" y="2507"/>
                  </a:cubicBezTo>
                  <a:cubicBezTo>
                    <a:pt x="3282" y="2309"/>
                    <a:pt x="4118" y="2110"/>
                    <a:pt x="4874" y="1712"/>
                  </a:cubicBezTo>
                  <a:cubicBezTo>
                    <a:pt x="4934" y="1672"/>
                    <a:pt x="5033" y="1612"/>
                    <a:pt x="5093" y="1533"/>
                  </a:cubicBezTo>
                  <a:cubicBezTo>
                    <a:pt x="5152" y="1473"/>
                    <a:pt x="5172" y="1354"/>
                    <a:pt x="5172" y="1294"/>
                  </a:cubicBezTo>
                  <a:cubicBezTo>
                    <a:pt x="5212" y="896"/>
                    <a:pt x="5192" y="220"/>
                    <a:pt x="4735" y="41"/>
                  </a:cubicBezTo>
                  <a:cubicBezTo>
                    <a:pt x="4615" y="1"/>
                    <a:pt x="4476" y="1"/>
                    <a:pt x="4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1"/>
            <p:cNvSpPr/>
            <p:nvPr/>
          </p:nvSpPr>
          <p:spPr>
            <a:xfrm>
              <a:off x="4854795" y="3691588"/>
              <a:ext cx="103601" cy="30801"/>
            </a:xfrm>
            <a:custGeom>
              <a:avLst/>
              <a:gdLst/>
              <a:ahLst/>
              <a:cxnLst/>
              <a:rect l="l" t="t" r="r" b="b"/>
              <a:pathLst>
                <a:path w="5153" h="1532" extrusionOk="0">
                  <a:moveTo>
                    <a:pt x="80" y="1094"/>
                  </a:moveTo>
                  <a:cubicBezTo>
                    <a:pt x="20" y="1194"/>
                    <a:pt x="0" y="1313"/>
                    <a:pt x="60" y="1393"/>
                  </a:cubicBezTo>
                  <a:cubicBezTo>
                    <a:pt x="99" y="1452"/>
                    <a:pt x="219" y="1492"/>
                    <a:pt x="318" y="1492"/>
                  </a:cubicBezTo>
                  <a:cubicBezTo>
                    <a:pt x="1015" y="1532"/>
                    <a:pt x="1711" y="1353"/>
                    <a:pt x="2407" y="1214"/>
                  </a:cubicBezTo>
                  <a:cubicBezTo>
                    <a:pt x="3262" y="1015"/>
                    <a:pt x="4098" y="816"/>
                    <a:pt x="4854" y="418"/>
                  </a:cubicBezTo>
                  <a:cubicBezTo>
                    <a:pt x="4933" y="358"/>
                    <a:pt x="5033" y="318"/>
                    <a:pt x="5073" y="239"/>
                  </a:cubicBezTo>
                  <a:cubicBezTo>
                    <a:pt x="5132" y="159"/>
                    <a:pt x="5152" y="100"/>
                    <a:pt x="5152" y="0"/>
                  </a:cubicBezTo>
                  <a:cubicBezTo>
                    <a:pt x="4834" y="259"/>
                    <a:pt x="4456" y="458"/>
                    <a:pt x="4058" y="597"/>
                  </a:cubicBezTo>
                  <a:cubicBezTo>
                    <a:pt x="3660" y="716"/>
                    <a:pt x="3243" y="816"/>
                    <a:pt x="2805" y="895"/>
                  </a:cubicBezTo>
                  <a:cubicBezTo>
                    <a:pt x="2506" y="935"/>
                    <a:pt x="2208" y="1015"/>
                    <a:pt x="1910" y="1054"/>
                  </a:cubicBezTo>
                  <a:cubicBezTo>
                    <a:pt x="1452" y="1154"/>
                    <a:pt x="995" y="1253"/>
                    <a:pt x="517" y="1233"/>
                  </a:cubicBezTo>
                  <a:cubicBezTo>
                    <a:pt x="358" y="1253"/>
                    <a:pt x="119" y="1233"/>
                    <a:pt x="80" y="10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1"/>
            <p:cNvSpPr/>
            <p:nvPr/>
          </p:nvSpPr>
          <p:spPr>
            <a:xfrm>
              <a:off x="4877976" y="3196219"/>
              <a:ext cx="78410" cy="481253"/>
            </a:xfrm>
            <a:custGeom>
              <a:avLst/>
              <a:gdLst/>
              <a:ahLst/>
              <a:cxnLst/>
              <a:rect l="l" t="t" r="r" b="b"/>
              <a:pathLst>
                <a:path w="3900" h="23937" extrusionOk="0">
                  <a:moveTo>
                    <a:pt x="1563" y="1"/>
                  </a:moveTo>
                  <a:cubicBezTo>
                    <a:pt x="887" y="1"/>
                    <a:pt x="209" y="221"/>
                    <a:pt x="41" y="927"/>
                  </a:cubicBezTo>
                  <a:cubicBezTo>
                    <a:pt x="1" y="1186"/>
                    <a:pt x="1" y="1424"/>
                    <a:pt x="21" y="1683"/>
                  </a:cubicBezTo>
                  <a:cubicBezTo>
                    <a:pt x="558" y="7770"/>
                    <a:pt x="1115" y="13877"/>
                    <a:pt x="1652" y="19984"/>
                  </a:cubicBezTo>
                  <a:cubicBezTo>
                    <a:pt x="1751" y="21098"/>
                    <a:pt x="1851" y="22192"/>
                    <a:pt x="1950" y="23306"/>
                  </a:cubicBezTo>
                  <a:cubicBezTo>
                    <a:pt x="1950" y="23426"/>
                    <a:pt x="1990" y="23585"/>
                    <a:pt x="2050" y="23684"/>
                  </a:cubicBezTo>
                  <a:cubicBezTo>
                    <a:pt x="2190" y="23872"/>
                    <a:pt x="2441" y="23936"/>
                    <a:pt x="2696" y="23936"/>
                  </a:cubicBezTo>
                  <a:cubicBezTo>
                    <a:pt x="2766" y="23936"/>
                    <a:pt x="2837" y="23932"/>
                    <a:pt x="2905" y="23923"/>
                  </a:cubicBezTo>
                  <a:cubicBezTo>
                    <a:pt x="3124" y="23923"/>
                    <a:pt x="3402" y="23903"/>
                    <a:pt x="3502" y="23704"/>
                  </a:cubicBezTo>
                  <a:cubicBezTo>
                    <a:pt x="3542" y="23625"/>
                    <a:pt x="3542" y="23525"/>
                    <a:pt x="3542" y="23426"/>
                  </a:cubicBezTo>
                  <a:cubicBezTo>
                    <a:pt x="3641" y="16662"/>
                    <a:pt x="3741" y="9899"/>
                    <a:pt x="3880" y="3155"/>
                  </a:cubicBezTo>
                  <a:cubicBezTo>
                    <a:pt x="3860" y="2558"/>
                    <a:pt x="3900" y="2558"/>
                    <a:pt x="3800" y="1981"/>
                  </a:cubicBezTo>
                  <a:cubicBezTo>
                    <a:pt x="3601" y="967"/>
                    <a:pt x="3303" y="290"/>
                    <a:pt x="2149" y="52"/>
                  </a:cubicBezTo>
                  <a:cubicBezTo>
                    <a:pt x="1963" y="20"/>
                    <a:pt x="1763" y="1"/>
                    <a:pt x="1563" y="1"/>
                  </a:cubicBezTo>
                  <a:close/>
                </a:path>
              </a:pathLst>
            </a:custGeom>
            <a:solidFill>
              <a:srgbClr val="151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1"/>
            <p:cNvSpPr/>
            <p:nvPr/>
          </p:nvSpPr>
          <p:spPr>
            <a:xfrm>
              <a:off x="4880791" y="2957672"/>
              <a:ext cx="123585" cy="278957"/>
            </a:xfrm>
            <a:custGeom>
              <a:avLst/>
              <a:gdLst/>
              <a:ahLst/>
              <a:cxnLst/>
              <a:rect l="l" t="t" r="r" b="b"/>
              <a:pathLst>
                <a:path w="6147" h="13875" extrusionOk="0">
                  <a:moveTo>
                    <a:pt x="3402" y="1"/>
                  </a:moveTo>
                  <a:lnTo>
                    <a:pt x="3402" y="21"/>
                  </a:lnTo>
                  <a:lnTo>
                    <a:pt x="1930" y="21"/>
                  </a:lnTo>
                  <a:cubicBezTo>
                    <a:pt x="1512" y="1314"/>
                    <a:pt x="1094" y="2627"/>
                    <a:pt x="676" y="3920"/>
                  </a:cubicBezTo>
                  <a:cubicBezTo>
                    <a:pt x="418" y="4636"/>
                    <a:pt x="0" y="5511"/>
                    <a:pt x="0" y="6287"/>
                  </a:cubicBezTo>
                  <a:cubicBezTo>
                    <a:pt x="0" y="7859"/>
                    <a:pt x="80" y="9410"/>
                    <a:pt x="99" y="10982"/>
                  </a:cubicBezTo>
                  <a:lnTo>
                    <a:pt x="99" y="11459"/>
                  </a:lnTo>
                  <a:cubicBezTo>
                    <a:pt x="99" y="11738"/>
                    <a:pt x="99" y="11996"/>
                    <a:pt x="199" y="12255"/>
                  </a:cubicBezTo>
                  <a:cubicBezTo>
                    <a:pt x="318" y="12633"/>
                    <a:pt x="637" y="12891"/>
                    <a:pt x="975" y="13130"/>
                  </a:cubicBezTo>
                  <a:cubicBezTo>
                    <a:pt x="1723" y="13609"/>
                    <a:pt x="2607" y="13874"/>
                    <a:pt x="3491" y="13874"/>
                  </a:cubicBezTo>
                  <a:cubicBezTo>
                    <a:pt x="3781" y="13874"/>
                    <a:pt x="4071" y="13846"/>
                    <a:pt x="4357" y="13787"/>
                  </a:cubicBezTo>
                  <a:cubicBezTo>
                    <a:pt x="4456" y="13767"/>
                    <a:pt x="4555" y="12255"/>
                    <a:pt x="4575" y="12056"/>
                  </a:cubicBezTo>
                  <a:cubicBezTo>
                    <a:pt x="4655" y="11499"/>
                    <a:pt x="4754" y="10942"/>
                    <a:pt x="4834" y="10385"/>
                  </a:cubicBezTo>
                  <a:cubicBezTo>
                    <a:pt x="4973" y="9211"/>
                    <a:pt x="5152" y="8077"/>
                    <a:pt x="5331" y="6904"/>
                  </a:cubicBezTo>
                  <a:cubicBezTo>
                    <a:pt x="5570" y="5193"/>
                    <a:pt x="5829" y="3502"/>
                    <a:pt x="6067" y="1791"/>
                  </a:cubicBezTo>
                  <a:lnTo>
                    <a:pt x="6147" y="1334"/>
                  </a:lnTo>
                  <a:lnTo>
                    <a:pt x="4496" y="339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1"/>
            <p:cNvSpPr/>
            <p:nvPr/>
          </p:nvSpPr>
          <p:spPr>
            <a:xfrm>
              <a:off x="4860384" y="2927454"/>
              <a:ext cx="82812" cy="358995"/>
            </a:xfrm>
            <a:custGeom>
              <a:avLst/>
              <a:gdLst/>
              <a:ahLst/>
              <a:cxnLst/>
              <a:rect l="l" t="t" r="r" b="b"/>
              <a:pathLst>
                <a:path w="4119" h="17856" extrusionOk="0">
                  <a:moveTo>
                    <a:pt x="4104" y="10"/>
                  </a:moveTo>
                  <a:cubicBezTo>
                    <a:pt x="4109" y="11"/>
                    <a:pt x="4113" y="11"/>
                    <a:pt x="4118" y="12"/>
                  </a:cubicBezTo>
                  <a:cubicBezTo>
                    <a:pt x="4113" y="11"/>
                    <a:pt x="4109" y="10"/>
                    <a:pt x="4104" y="10"/>
                  </a:cubicBezTo>
                  <a:close/>
                  <a:moveTo>
                    <a:pt x="3960" y="1"/>
                  </a:moveTo>
                  <a:cubicBezTo>
                    <a:pt x="3603" y="1"/>
                    <a:pt x="3272" y="159"/>
                    <a:pt x="2925" y="211"/>
                  </a:cubicBezTo>
                  <a:cubicBezTo>
                    <a:pt x="2828" y="219"/>
                    <a:pt x="2729" y="222"/>
                    <a:pt x="2629" y="222"/>
                  </a:cubicBezTo>
                  <a:cubicBezTo>
                    <a:pt x="2219" y="222"/>
                    <a:pt x="1793" y="167"/>
                    <a:pt x="1393" y="151"/>
                  </a:cubicBezTo>
                  <a:cubicBezTo>
                    <a:pt x="1313" y="151"/>
                    <a:pt x="1234" y="151"/>
                    <a:pt x="1194" y="171"/>
                  </a:cubicBezTo>
                  <a:cubicBezTo>
                    <a:pt x="1134" y="191"/>
                    <a:pt x="1114" y="251"/>
                    <a:pt x="1095" y="291"/>
                  </a:cubicBezTo>
                  <a:cubicBezTo>
                    <a:pt x="717" y="1066"/>
                    <a:pt x="577" y="1922"/>
                    <a:pt x="438" y="2757"/>
                  </a:cubicBezTo>
                  <a:cubicBezTo>
                    <a:pt x="140" y="4886"/>
                    <a:pt x="1" y="7173"/>
                    <a:pt x="239" y="9282"/>
                  </a:cubicBezTo>
                  <a:cubicBezTo>
                    <a:pt x="319" y="9620"/>
                    <a:pt x="378" y="9998"/>
                    <a:pt x="398" y="10356"/>
                  </a:cubicBezTo>
                  <a:cubicBezTo>
                    <a:pt x="558" y="12206"/>
                    <a:pt x="558" y="14096"/>
                    <a:pt x="418" y="15986"/>
                  </a:cubicBezTo>
                  <a:cubicBezTo>
                    <a:pt x="398" y="16324"/>
                    <a:pt x="378" y="16622"/>
                    <a:pt x="319" y="16941"/>
                  </a:cubicBezTo>
                  <a:cubicBezTo>
                    <a:pt x="319" y="17020"/>
                    <a:pt x="299" y="17080"/>
                    <a:pt x="339" y="17160"/>
                  </a:cubicBezTo>
                  <a:cubicBezTo>
                    <a:pt x="398" y="17259"/>
                    <a:pt x="458" y="17319"/>
                    <a:pt x="558" y="17339"/>
                  </a:cubicBezTo>
                  <a:cubicBezTo>
                    <a:pt x="1294" y="17677"/>
                    <a:pt x="2109" y="17856"/>
                    <a:pt x="2905" y="17856"/>
                  </a:cubicBezTo>
                  <a:cubicBezTo>
                    <a:pt x="3004" y="15687"/>
                    <a:pt x="2885" y="13539"/>
                    <a:pt x="2865" y="11371"/>
                  </a:cubicBezTo>
                  <a:cubicBezTo>
                    <a:pt x="2865" y="10575"/>
                    <a:pt x="2527" y="9759"/>
                    <a:pt x="2427" y="8964"/>
                  </a:cubicBezTo>
                  <a:cubicBezTo>
                    <a:pt x="2308" y="8069"/>
                    <a:pt x="2288" y="7173"/>
                    <a:pt x="2308" y="6278"/>
                  </a:cubicBezTo>
                  <a:cubicBezTo>
                    <a:pt x="2368" y="5045"/>
                    <a:pt x="2527" y="3831"/>
                    <a:pt x="2865" y="2638"/>
                  </a:cubicBezTo>
                  <a:cubicBezTo>
                    <a:pt x="3004" y="2101"/>
                    <a:pt x="3144" y="1564"/>
                    <a:pt x="3422" y="1106"/>
                  </a:cubicBezTo>
                  <a:cubicBezTo>
                    <a:pt x="3557" y="875"/>
                    <a:pt x="3766" y="9"/>
                    <a:pt x="4087" y="9"/>
                  </a:cubicBezTo>
                  <a:cubicBezTo>
                    <a:pt x="4092" y="9"/>
                    <a:pt x="4098" y="9"/>
                    <a:pt x="4104" y="10"/>
                  </a:cubicBezTo>
                  <a:lnTo>
                    <a:pt x="4104" y="10"/>
                  </a:lnTo>
                  <a:cubicBezTo>
                    <a:pt x="4055" y="4"/>
                    <a:pt x="4007" y="1"/>
                    <a:pt x="3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1"/>
            <p:cNvSpPr/>
            <p:nvPr/>
          </p:nvSpPr>
          <p:spPr>
            <a:xfrm>
              <a:off x="4896775" y="2927635"/>
              <a:ext cx="47227" cy="228433"/>
            </a:xfrm>
            <a:custGeom>
              <a:avLst/>
              <a:gdLst/>
              <a:ahLst/>
              <a:cxnLst/>
              <a:rect l="l" t="t" r="r" b="b"/>
              <a:pathLst>
                <a:path w="2349" h="11362" extrusionOk="0">
                  <a:moveTo>
                    <a:pt x="2315" y="0"/>
                  </a:moveTo>
                  <a:cubicBezTo>
                    <a:pt x="2300" y="0"/>
                    <a:pt x="2285" y="2"/>
                    <a:pt x="2271" y="5"/>
                  </a:cubicBezTo>
                  <a:lnTo>
                    <a:pt x="2271" y="5"/>
                  </a:lnTo>
                  <a:cubicBezTo>
                    <a:pt x="2296" y="4"/>
                    <a:pt x="2322" y="3"/>
                    <a:pt x="2348" y="3"/>
                  </a:cubicBezTo>
                  <a:cubicBezTo>
                    <a:pt x="2337" y="1"/>
                    <a:pt x="2326" y="0"/>
                    <a:pt x="2315" y="0"/>
                  </a:cubicBezTo>
                  <a:close/>
                  <a:moveTo>
                    <a:pt x="2271" y="5"/>
                  </a:moveTo>
                  <a:cubicBezTo>
                    <a:pt x="1811" y="31"/>
                    <a:pt x="1459" y="286"/>
                    <a:pt x="1214" y="719"/>
                  </a:cubicBezTo>
                  <a:cubicBezTo>
                    <a:pt x="717" y="1455"/>
                    <a:pt x="339" y="2291"/>
                    <a:pt x="120" y="3146"/>
                  </a:cubicBezTo>
                  <a:cubicBezTo>
                    <a:pt x="120" y="3246"/>
                    <a:pt x="100" y="3325"/>
                    <a:pt x="100" y="3425"/>
                  </a:cubicBezTo>
                  <a:lnTo>
                    <a:pt x="180" y="3643"/>
                  </a:lnTo>
                  <a:cubicBezTo>
                    <a:pt x="220" y="3803"/>
                    <a:pt x="299" y="3942"/>
                    <a:pt x="339" y="4101"/>
                  </a:cubicBezTo>
                  <a:cubicBezTo>
                    <a:pt x="259" y="4101"/>
                    <a:pt x="160" y="4141"/>
                    <a:pt x="60" y="4141"/>
                  </a:cubicBezTo>
                  <a:cubicBezTo>
                    <a:pt x="1" y="5493"/>
                    <a:pt x="21" y="6806"/>
                    <a:pt x="160" y="8159"/>
                  </a:cubicBezTo>
                  <a:cubicBezTo>
                    <a:pt x="180" y="8477"/>
                    <a:pt x="200" y="8796"/>
                    <a:pt x="279" y="9114"/>
                  </a:cubicBezTo>
                  <a:cubicBezTo>
                    <a:pt x="359" y="9392"/>
                    <a:pt x="418" y="9651"/>
                    <a:pt x="518" y="9890"/>
                  </a:cubicBezTo>
                  <a:cubicBezTo>
                    <a:pt x="717" y="10387"/>
                    <a:pt x="896" y="10864"/>
                    <a:pt x="1075" y="11362"/>
                  </a:cubicBezTo>
                  <a:cubicBezTo>
                    <a:pt x="1075" y="10566"/>
                    <a:pt x="757" y="9750"/>
                    <a:pt x="657" y="8955"/>
                  </a:cubicBezTo>
                  <a:cubicBezTo>
                    <a:pt x="518" y="8060"/>
                    <a:pt x="498" y="7164"/>
                    <a:pt x="518" y="6269"/>
                  </a:cubicBezTo>
                  <a:cubicBezTo>
                    <a:pt x="578" y="5036"/>
                    <a:pt x="737" y="3822"/>
                    <a:pt x="1075" y="2629"/>
                  </a:cubicBezTo>
                  <a:cubicBezTo>
                    <a:pt x="1214" y="2112"/>
                    <a:pt x="1373" y="1555"/>
                    <a:pt x="1652" y="1097"/>
                  </a:cubicBezTo>
                  <a:cubicBezTo>
                    <a:pt x="1762" y="876"/>
                    <a:pt x="1958" y="75"/>
                    <a:pt x="2271" y="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1"/>
            <p:cNvSpPr/>
            <p:nvPr/>
          </p:nvSpPr>
          <p:spPr>
            <a:xfrm>
              <a:off x="4935980" y="2878096"/>
              <a:ext cx="68799" cy="78128"/>
            </a:xfrm>
            <a:custGeom>
              <a:avLst/>
              <a:gdLst/>
              <a:ahLst/>
              <a:cxnLst/>
              <a:rect l="l" t="t" r="r" b="b"/>
              <a:pathLst>
                <a:path w="3422" h="3886" extrusionOk="0">
                  <a:moveTo>
                    <a:pt x="3302" y="0"/>
                  </a:moveTo>
                  <a:lnTo>
                    <a:pt x="0" y="1492"/>
                  </a:lnTo>
                  <a:cubicBezTo>
                    <a:pt x="0" y="2507"/>
                    <a:pt x="40" y="2765"/>
                    <a:pt x="40" y="3780"/>
                  </a:cubicBezTo>
                  <a:cubicBezTo>
                    <a:pt x="384" y="3850"/>
                    <a:pt x="733" y="3885"/>
                    <a:pt x="1079" y="3885"/>
                  </a:cubicBezTo>
                  <a:cubicBezTo>
                    <a:pt x="1814" y="3885"/>
                    <a:pt x="2541" y="3726"/>
                    <a:pt x="3203" y="3402"/>
                  </a:cubicBezTo>
                  <a:cubicBezTo>
                    <a:pt x="3283" y="3382"/>
                    <a:pt x="3342" y="3322"/>
                    <a:pt x="3382" y="3283"/>
                  </a:cubicBezTo>
                  <a:cubicBezTo>
                    <a:pt x="3422" y="3223"/>
                    <a:pt x="3402" y="3123"/>
                    <a:pt x="3402" y="3064"/>
                  </a:cubicBezTo>
                  <a:cubicBezTo>
                    <a:pt x="3243" y="1791"/>
                    <a:pt x="3183" y="1254"/>
                    <a:pt x="3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1"/>
            <p:cNvSpPr/>
            <p:nvPr/>
          </p:nvSpPr>
          <p:spPr>
            <a:xfrm>
              <a:off x="4947983" y="2934491"/>
              <a:ext cx="54806" cy="61200"/>
            </a:xfrm>
            <a:custGeom>
              <a:avLst/>
              <a:gdLst/>
              <a:ahLst/>
              <a:cxnLst/>
              <a:rect l="l" t="t" r="r" b="b"/>
              <a:pathLst>
                <a:path w="2726" h="3044" extrusionOk="0">
                  <a:moveTo>
                    <a:pt x="2626" y="0"/>
                  </a:moveTo>
                  <a:cubicBezTo>
                    <a:pt x="2626" y="0"/>
                    <a:pt x="1051" y="1075"/>
                    <a:pt x="53" y="1075"/>
                  </a:cubicBezTo>
                  <a:cubicBezTo>
                    <a:pt x="35" y="1075"/>
                    <a:pt x="17" y="1075"/>
                    <a:pt x="0" y="1074"/>
                  </a:cubicBezTo>
                  <a:lnTo>
                    <a:pt x="0" y="1074"/>
                  </a:lnTo>
                  <a:lnTo>
                    <a:pt x="696" y="3044"/>
                  </a:lnTo>
                  <a:lnTo>
                    <a:pt x="2725" y="1273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1"/>
            <p:cNvSpPr/>
            <p:nvPr/>
          </p:nvSpPr>
          <p:spPr>
            <a:xfrm>
              <a:off x="4928782" y="2939276"/>
              <a:ext cx="19200" cy="47227"/>
            </a:xfrm>
            <a:custGeom>
              <a:avLst/>
              <a:gdLst/>
              <a:ahLst/>
              <a:cxnLst/>
              <a:rect l="l" t="t" r="r" b="b"/>
              <a:pathLst>
                <a:path w="955" h="2349" extrusionOk="0">
                  <a:moveTo>
                    <a:pt x="398" y="1"/>
                  </a:moveTo>
                  <a:cubicBezTo>
                    <a:pt x="0" y="677"/>
                    <a:pt x="0" y="1732"/>
                    <a:pt x="0" y="1732"/>
                  </a:cubicBezTo>
                  <a:lnTo>
                    <a:pt x="60" y="2348"/>
                  </a:lnTo>
                  <a:lnTo>
                    <a:pt x="955" y="836"/>
                  </a:lnTo>
                  <a:cubicBezTo>
                    <a:pt x="418" y="657"/>
                    <a:pt x="398" y="2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1"/>
            <p:cNvSpPr/>
            <p:nvPr/>
          </p:nvSpPr>
          <p:spPr>
            <a:xfrm>
              <a:off x="4924379" y="2956084"/>
              <a:ext cx="30419" cy="39607"/>
            </a:xfrm>
            <a:custGeom>
              <a:avLst/>
              <a:gdLst/>
              <a:ahLst/>
              <a:cxnLst/>
              <a:rect l="l" t="t" r="r" b="b"/>
              <a:pathLst>
                <a:path w="1513" h="1970" extrusionOk="0">
                  <a:moveTo>
                    <a:pt x="1174" y="0"/>
                  </a:moveTo>
                  <a:lnTo>
                    <a:pt x="1512" y="995"/>
                  </a:lnTo>
                  <a:lnTo>
                    <a:pt x="995" y="1970"/>
                  </a:lnTo>
                  <a:lnTo>
                    <a:pt x="617" y="1970"/>
                  </a:lnTo>
                  <a:cubicBezTo>
                    <a:pt x="637" y="1970"/>
                    <a:pt x="0" y="697"/>
                    <a:pt x="1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1"/>
            <p:cNvSpPr/>
            <p:nvPr/>
          </p:nvSpPr>
          <p:spPr>
            <a:xfrm>
              <a:off x="4910768" y="2995671"/>
              <a:ext cx="35626" cy="140795"/>
            </a:xfrm>
            <a:custGeom>
              <a:avLst/>
              <a:gdLst/>
              <a:ahLst/>
              <a:cxnLst/>
              <a:rect l="l" t="t" r="r" b="b"/>
              <a:pathLst>
                <a:path w="1772" h="7003" extrusionOk="0">
                  <a:moveTo>
                    <a:pt x="1413" y="5213"/>
                  </a:moveTo>
                  <a:lnTo>
                    <a:pt x="1692" y="1"/>
                  </a:lnTo>
                  <a:lnTo>
                    <a:pt x="1314" y="1"/>
                  </a:lnTo>
                  <a:cubicBezTo>
                    <a:pt x="1314" y="1"/>
                    <a:pt x="180" y="2448"/>
                    <a:pt x="1" y="5909"/>
                  </a:cubicBezTo>
                  <a:lnTo>
                    <a:pt x="240" y="7003"/>
                  </a:lnTo>
                  <a:cubicBezTo>
                    <a:pt x="240" y="7003"/>
                    <a:pt x="1075" y="5929"/>
                    <a:pt x="1413" y="5292"/>
                  </a:cubicBezTo>
                  <a:cubicBezTo>
                    <a:pt x="1771" y="4636"/>
                    <a:pt x="1413" y="5292"/>
                    <a:pt x="1413" y="52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1"/>
            <p:cNvSpPr/>
            <p:nvPr/>
          </p:nvSpPr>
          <p:spPr>
            <a:xfrm>
              <a:off x="4914387" y="2925102"/>
              <a:ext cx="169184" cy="374717"/>
            </a:xfrm>
            <a:custGeom>
              <a:avLst/>
              <a:gdLst/>
              <a:ahLst/>
              <a:cxnLst/>
              <a:rect l="l" t="t" r="r" b="b"/>
              <a:pathLst>
                <a:path w="8415" h="18638" extrusionOk="0">
                  <a:moveTo>
                    <a:pt x="4417" y="1"/>
                  </a:moveTo>
                  <a:cubicBezTo>
                    <a:pt x="4410" y="1"/>
                    <a:pt x="4403" y="3"/>
                    <a:pt x="4396" y="10"/>
                  </a:cubicBezTo>
                  <a:cubicBezTo>
                    <a:pt x="4376" y="10"/>
                    <a:pt x="4376" y="49"/>
                    <a:pt x="4376" y="49"/>
                  </a:cubicBezTo>
                  <a:cubicBezTo>
                    <a:pt x="4078" y="865"/>
                    <a:pt x="3819" y="1701"/>
                    <a:pt x="3680" y="2556"/>
                  </a:cubicBezTo>
                  <a:cubicBezTo>
                    <a:pt x="3441" y="3869"/>
                    <a:pt x="3044" y="5162"/>
                    <a:pt x="2506" y="6415"/>
                  </a:cubicBezTo>
                  <a:cubicBezTo>
                    <a:pt x="2188" y="7151"/>
                    <a:pt x="1790" y="7867"/>
                    <a:pt x="1333" y="8564"/>
                  </a:cubicBezTo>
                  <a:cubicBezTo>
                    <a:pt x="915" y="9220"/>
                    <a:pt x="517" y="9857"/>
                    <a:pt x="40" y="10493"/>
                  </a:cubicBezTo>
                  <a:cubicBezTo>
                    <a:pt x="20" y="10513"/>
                    <a:pt x="0" y="10533"/>
                    <a:pt x="0" y="10553"/>
                  </a:cubicBezTo>
                  <a:lnTo>
                    <a:pt x="0" y="10652"/>
                  </a:lnTo>
                  <a:cubicBezTo>
                    <a:pt x="40" y="11189"/>
                    <a:pt x="99" y="11687"/>
                    <a:pt x="119" y="12204"/>
                  </a:cubicBezTo>
                  <a:cubicBezTo>
                    <a:pt x="139" y="12781"/>
                    <a:pt x="179" y="13338"/>
                    <a:pt x="179" y="13915"/>
                  </a:cubicBezTo>
                  <a:cubicBezTo>
                    <a:pt x="199" y="15287"/>
                    <a:pt x="179" y="16660"/>
                    <a:pt x="139" y="18013"/>
                  </a:cubicBezTo>
                  <a:cubicBezTo>
                    <a:pt x="139" y="18092"/>
                    <a:pt x="139" y="18172"/>
                    <a:pt x="199" y="18251"/>
                  </a:cubicBezTo>
                  <a:cubicBezTo>
                    <a:pt x="239" y="18311"/>
                    <a:pt x="338" y="18351"/>
                    <a:pt x="438" y="18371"/>
                  </a:cubicBezTo>
                  <a:cubicBezTo>
                    <a:pt x="995" y="18470"/>
                    <a:pt x="1512" y="18550"/>
                    <a:pt x="2049" y="18589"/>
                  </a:cubicBezTo>
                  <a:cubicBezTo>
                    <a:pt x="2384" y="18619"/>
                    <a:pt x="2719" y="18637"/>
                    <a:pt x="3038" y="18637"/>
                  </a:cubicBezTo>
                  <a:cubicBezTo>
                    <a:pt x="3155" y="18637"/>
                    <a:pt x="3270" y="18635"/>
                    <a:pt x="3382" y="18629"/>
                  </a:cubicBezTo>
                  <a:cubicBezTo>
                    <a:pt x="4376" y="18550"/>
                    <a:pt x="5371" y="18311"/>
                    <a:pt x="6207" y="17794"/>
                  </a:cubicBezTo>
                  <a:cubicBezTo>
                    <a:pt x="6286" y="17754"/>
                    <a:pt x="6326" y="17734"/>
                    <a:pt x="6386" y="17655"/>
                  </a:cubicBezTo>
                  <a:cubicBezTo>
                    <a:pt x="6425" y="17575"/>
                    <a:pt x="6425" y="17475"/>
                    <a:pt x="6425" y="17376"/>
                  </a:cubicBezTo>
                  <a:cubicBezTo>
                    <a:pt x="6425" y="15566"/>
                    <a:pt x="6187" y="13795"/>
                    <a:pt x="6207" y="11985"/>
                  </a:cubicBezTo>
                  <a:cubicBezTo>
                    <a:pt x="6207" y="11428"/>
                    <a:pt x="6226" y="10871"/>
                    <a:pt x="6286" y="10314"/>
                  </a:cubicBezTo>
                  <a:cubicBezTo>
                    <a:pt x="6306" y="10095"/>
                    <a:pt x="6306" y="9817"/>
                    <a:pt x="6366" y="9598"/>
                  </a:cubicBezTo>
                  <a:cubicBezTo>
                    <a:pt x="6425" y="9319"/>
                    <a:pt x="6565" y="9081"/>
                    <a:pt x="6604" y="8782"/>
                  </a:cubicBezTo>
                  <a:cubicBezTo>
                    <a:pt x="6624" y="8484"/>
                    <a:pt x="6664" y="8146"/>
                    <a:pt x="6704" y="7847"/>
                  </a:cubicBezTo>
                  <a:cubicBezTo>
                    <a:pt x="6783" y="7509"/>
                    <a:pt x="6903" y="7191"/>
                    <a:pt x="7062" y="6853"/>
                  </a:cubicBezTo>
                  <a:cubicBezTo>
                    <a:pt x="7281" y="6395"/>
                    <a:pt x="7500" y="5918"/>
                    <a:pt x="7778" y="5460"/>
                  </a:cubicBezTo>
                  <a:cubicBezTo>
                    <a:pt x="7957" y="5162"/>
                    <a:pt x="8156" y="4863"/>
                    <a:pt x="8255" y="4545"/>
                  </a:cubicBezTo>
                  <a:cubicBezTo>
                    <a:pt x="8355" y="4227"/>
                    <a:pt x="8415" y="3849"/>
                    <a:pt x="8315" y="3531"/>
                  </a:cubicBezTo>
                  <a:cubicBezTo>
                    <a:pt x="8255" y="3173"/>
                    <a:pt x="7977" y="2874"/>
                    <a:pt x="7659" y="2815"/>
                  </a:cubicBezTo>
                  <a:cubicBezTo>
                    <a:pt x="6764" y="2596"/>
                    <a:pt x="5988" y="1899"/>
                    <a:pt x="5391" y="1223"/>
                  </a:cubicBezTo>
                  <a:cubicBezTo>
                    <a:pt x="5172" y="945"/>
                    <a:pt x="4973" y="666"/>
                    <a:pt x="4794" y="368"/>
                  </a:cubicBezTo>
                  <a:cubicBezTo>
                    <a:pt x="4715" y="209"/>
                    <a:pt x="4635" y="89"/>
                    <a:pt x="4476" y="10"/>
                  </a:cubicBezTo>
                  <a:cubicBezTo>
                    <a:pt x="4449" y="10"/>
                    <a:pt x="4432" y="1"/>
                    <a:pt x="44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41"/>
            <p:cNvSpPr/>
            <p:nvPr/>
          </p:nvSpPr>
          <p:spPr>
            <a:xfrm>
              <a:off x="4915171" y="2925906"/>
              <a:ext cx="107602" cy="210560"/>
            </a:xfrm>
            <a:custGeom>
              <a:avLst/>
              <a:gdLst/>
              <a:ahLst/>
              <a:cxnLst/>
              <a:rect l="l" t="t" r="r" b="b"/>
              <a:pathLst>
                <a:path w="5352" h="10473" extrusionOk="0">
                  <a:moveTo>
                    <a:pt x="4378" y="1"/>
                  </a:moveTo>
                  <a:cubicBezTo>
                    <a:pt x="4371" y="1"/>
                    <a:pt x="4364" y="3"/>
                    <a:pt x="4357" y="9"/>
                  </a:cubicBezTo>
                  <a:lnTo>
                    <a:pt x="4337" y="29"/>
                  </a:lnTo>
                  <a:cubicBezTo>
                    <a:pt x="4059" y="845"/>
                    <a:pt x="3800" y="1700"/>
                    <a:pt x="3641" y="2536"/>
                  </a:cubicBezTo>
                  <a:cubicBezTo>
                    <a:pt x="3383" y="3849"/>
                    <a:pt x="2985" y="5182"/>
                    <a:pt x="2467" y="6395"/>
                  </a:cubicBezTo>
                  <a:cubicBezTo>
                    <a:pt x="2149" y="7131"/>
                    <a:pt x="1751" y="7867"/>
                    <a:pt x="1294" y="8563"/>
                  </a:cubicBezTo>
                  <a:cubicBezTo>
                    <a:pt x="876" y="9200"/>
                    <a:pt x="478" y="9876"/>
                    <a:pt x="1" y="10473"/>
                  </a:cubicBezTo>
                  <a:cubicBezTo>
                    <a:pt x="956" y="9976"/>
                    <a:pt x="1652" y="9100"/>
                    <a:pt x="2288" y="8265"/>
                  </a:cubicBezTo>
                  <a:cubicBezTo>
                    <a:pt x="3005" y="7310"/>
                    <a:pt x="3761" y="6375"/>
                    <a:pt x="4258" y="5281"/>
                  </a:cubicBezTo>
                  <a:cubicBezTo>
                    <a:pt x="4079" y="5142"/>
                    <a:pt x="3900" y="5003"/>
                    <a:pt x="3741" y="4843"/>
                  </a:cubicBezTo>
                  <a:cubicBezTo>
                    <a:pt x="3777" y="4818"/>
                    <a:pt x="3820" y="4809"/>
                    <a:pt x="3865" y="4809"/>
                  </a:cubicBezTo>
                  <a:cubicBezTo>
                    <a:pt x="3950" y="4809"/>
                    <a:pt x="4045" y="4838"/>
                    <a:pt x="4125" y="4838"/>
                  </a:cubicBezTo>
                  <a:cubicBezTo>
                    <a:pt x="4168" y="4838"/>
                    <a:pt x="4207" y="4829"/>
                    <a:pt x="4238" y="4804"/>
                  </a:cubicBezTo>
                  <a:cubicBezTo>
                    <a:pt x="4278" y="4744"/>
                    <a:pt x="4337" y="4704"/>
                    <a:pt x="4357" y="4625"/>
                  </a:cubicBezTo>
                  <a:cubicBezTo>
                    <a:pt x="4835" y="3530"/>
                    <a:pt x="5133" y="2357"/>
                    <a:pt x="5352" y="1203"/>
                  </a:cubicBezTo>
                  <a:cubicBezTo>
                    <a:pt x="5133" y="925"/>
                    <a:pt x="4934" y="646"/>
                    <a:pt x="4755" y="348"/>
                  </a:cubicBezTo>
                  <a:cubicBezTo>
                    <a:pt x="4676" y="208"/>
                    <a:pt x="4576" y="89"/>
                    <a:pt x="4437" y="9"/>
                  </a:cubicBezTo>
                  <a:cubicBezTo>
                    <a:pt x="4410" y="9"/>
                    <a:pt x="4393" y="1"/>
                    <a:pt x="4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41"/>
            <p:cNvSpPr/>
            <p:nvPr/>
          </p:nvSpPr>
          <p:spPr>
            <a:xfrm>
              <a:off x="5023156" y="3015676"/>
              <a:ext cx="33213" cy="273971"/>
            </a:xfrm>
            <a:custGeom>
              <a:avLst/>
              <a:gdLst/>
              <a:ahLst/>
              <a:cxnLst/>
              <a:rect l="l" t="t" r="r" b="b"/>
              <a:pathLst>
                <a:path w="1652" h="13627" extrusionOk="0">
                  <a:moveTo>
                    <a:pt x="737" y="0"/>
                  </a:moveTo>
                  <a:cubicBezTo>
                    <a:pt x="100" y="1691"/>
                    <a:pt x="61" y="3521"/>
                    <a:pt x="21" y="5312"/>
                  </a:cubicBezTo>
                  <a:cubicBezTo>
                    <a:pt x="1" y="7182"/>
                    <a:pt x="21" y="9071"/>
                    <a:pt x="61" y="10941"/>
                  </a:cubicBezTo>
                  <a:cubicBezTo>
                    <a:pt x="61" y="11817"/>
                    <a:pt x="80" y="12732"/>
                    <a:pt x="120" y="13627"/>
                  </a:cubicBezTo>
                  <a:cubicBezTo>
                    <a:pt x="359" y="13508"/>
                    <a:pt x="578" y="13428"/>
                    <a:pt x="797" y="13269"/>
                  </a:cubicBezTo>
                  <a:cubicBezTo>
                    <a:pt x="876" y="13209"/>
                    <a:pt x="916" y="13189"/>
                    <a:pt x="976" y="13130"/>
                  </a:cubicBezTo>
                  <a:cubicBezTo>
                    <a:pt x="1015" y="13050"/>
                    <a:pt x="1015" y="12951"/>
                    <a:pt x="1015" y="12851"/>
                  </a:cubicBezTo>
                  <a:cubicBezTo>
                    <a:pt x="1015" y="12573"/>
                    <a:pt x="995" y="12274"/>
                    <a:pt x="995" y="11996"/>
                  </a:cubicBezTo>
                  <a:cubicBezTo>
                    <a:pt x="856" y="10742"/>
                    <a:pt x="777" y="9032"/>
                    <a:pt x="797" y="7460"/>
                  </a:cubicBezTo>
                  <a:cubicBezTo>
                    <a:pt x="797" y="6883"/>
                    <a:pt x="816" y="6326"/>
                    <a:pt x="876" y="5829"/>
                  </a:cubicBezTo>
                  <a:lnTo>
                    <a:pt x="876" y="5809"/>
                  </a:lnTo>
                  <a:cubicBezTo>
                    <a:pt x="896" y="5570"/>
                    <a:pt x="896" y="5312"/>
                    <a:pt x="956" y="5093"/>
                  </a:cubicBezTo>
                  <a:cubicBezTo>
                    <a:pt x="976" y="4934"/>
                    <a:pt x="995" y="4775"/>
                    <a:pt x="1015" y="4635"/>
                  </a:cubicBezTo>
                  <a:cubicBezTo>
                    <a:pt x="1115" y="4019"/>
                    <a:pt x="1274" y="3442"/>
                    <a:pt x="1453" y="2905"/>
                  </a:cubicBezTo>
                  <a:lnTo>
                    <a:pt x="1453" y="2885"/>
                  </a:lnTo>
                  <a:cubicBezTo>
                    <a:pt x="1493" y="2706"/>
                    <a:pt x="1572" y="2527"/>
                    <a:pt x="1652" y="2328"/>
                  </a:cubicBezTo>
                  <a:cubicBezTo>
                    <a:pt x="1612" y="1453"/>
                    <a:pt x="1533" y="617"/>
                    <a:pt x="936" y="40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1"/>
            <p:cNvSpPr/>
            <p:nvPr/>
          </p:nvSpPr>
          <p:spPr>
            <a:xfrm>
              <a:off x="4935176" y="2894884"/>
              <a:ext cx="56013" cy="29916"/>
            </a:xfrm>
            <a:custGeom>
              <a:avLst/>
              <a:gdLst/>
              <a:ahLst/>
              <a:cxnLst/>
              <a:rect l="l" t="t" r="r" b="b"/>
              <a:pathLst>
                <a:path w="2786" h="1488" extrusionOk="0">
                  <a:moveTo>
                    <a:pt x="2785" y="1"/>
                  </a:moveTo>
                  <a:lnTo>
                    <a:pt x="0" y="757"/>
                  </a:lnTo>
                  <a:cubicBezTo>
                    <a:pt x="0" y="1035"/>
                    <a:pt x="40" y="1254"/>
                    <a:pt x="40" y="1453"/>
                  </a:cubicBezTo>
                  <a:cubicBezTo>
                    <a:pt x="163" y="1477"/>
                    <a:pt x="286" y="1488"/>
                    <a:pt x="408" y="1488"/>
                  </a:cubicBezTo>
                  <a:cubicBezTo>
                    <a:pt x="801" y="1488"/>
                    <a:pt x="1188" y="1372"/>
                    <a:pt x="1552" y="1174"/>
                  </a:cubicBezTo>
                  <a:cubicBezTo>
                    <a:pt x="2049" y="896"/>
                    <a:pt x="2467" y="478"/>
                    <a:pt x="2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41"/>
            <p:cNvSpPr/>
            <p:nvPr/>
          </p:nvSpPr>
          <p:spPr>
            <a:xfrm>
              <a:off x="4897177" y="2768906"/>
              <a:ext cx="113995" cy="149601"/>
            </a:xfrm>
            <a:custGeom>
              <a:avLst/>
              <a:gdLst/>
              <a:ahLst/>
              <a:cxnLst/>
              <a:rect l="l" t="t" r="r" b="b"/>
              <a:pathLst>
                <a:path w="5670" h="7441" extrusionOk="0">
                  <a:moveTo>
                    <a:pt x="2328" y="1"/>
                  </a:moveTo>
                  <a:cubicBezTo>
                    <a:pt x="1871" y="1"/>
                    <a:pt x="1075" y="40"/>
                    <a:pt x="757" y="398"/>
                  </a:cubicBezTo>
                  <a:cubicBezTo>
                    <a:pt x="458" y="717"/>
                    <a:pt x="359" y="1532"/>
                    <a:pt x="259" y="1950"/>
                  </a:cubicBezTo>
                  <a:cubicBezTo>
                    <a:pt x="1" y="3203"/>
                    <a:pt x="1" y="4516"/>
                    <a:pt x="40" y="5809"/>
                  </a:cubicBezTo>
                  <a:cubicBezTo>
                    <a:pt x="40" y="6167"/>
                    <a:pt x="60" y="6565"/>
                    <a:pt x="259" y="6864"/>
                  </a:cubicBezTo>
                  <a:cubicBezTo>
                    <a:pt x="558" y="7321"/>
                    <a:pt x="1154" y="7440"/>
                    <a:pt x="1672" y="7440"/>
                  </a:cubicBezTo>
                  <a:cubicBezTo>
                    <a:pt x="2527" y="7440"/>
                    <a:pt x="3362" y="7222"/>
                    <a:pt x="4118" y="6804"/>
                  </a:cubicBezTo>
                  <a:cubicBezTo>
                    <a:pt x="4516" y="6545"/>
                    <a:pt x="4894" y="6247"/>
                    <a:pt x="5153" y="5829"/>
                  </a:cubicBezTo>
                  <a:cubicBezTo>
                    <a:pt x="5272" y="5630"/>
                    <a:pt x="5352" y="5431"/>
                    <a:pt x="5392" y="5193"/>
                  </a:cubicBezTo>
                  <a:cubicBezTo>
                    <a:pt x="5451" y="5033"/>
                    <a:pt x="5511" y="4854"/>
                    <a:pt x="5511" y="4655"/>
                  </a:cubicBezTo>
                  <a:cubicBezTo>
                    <a:pt x="5630" y="3840"/>
                    <a:pt x="5670" y="2985"/>
                    <a:pt x="5630" y="2149"/>
                  </a:cubicBezTo>
                  <a:cubicBezTo>
                    <a:pt x="5630" y="1930"/>
                    <a:pt x="5610" y="1691"/>
                    <a:pt x="5511" y="1493"/>
                  </a:cubicBezTo>
                  <a:cubicBezTo>
                    <a:pt x="5411" y="1333"/>
                    <a:pt x="5272" y="1174"/>
                    <a:pt x="5133" y="1035"/>
                  </a:cubicBezTo>
                  <a:cubicBezTo>
                    <a:pt x="4357" y="239"/>
                    <a:pt x="3442" y="1"/>
                    <a:pt x="2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41"/>
            <p:cNvSpPr/>
            <p:nvPr/>
          </p:nvSpPr>
          <p:spPr>
            <a:xfrm>
              <a:off x="4886783" y="2766031"/>
              <a:ext cx="129999" cy="121193"/>
            </a:xfrm>
            <a:custGeom>
              <a:avLst/>
              <a:gdLst/>
              <a:ahLst/>
              <a:cxnLst/>
              <a:rect l="l" t="t" r="r" b="b"/>
              <a:pathLst>
                <a:path w="6466" h="6028" extrusionOk="0">
                  <a:moveTo>
                    <a:pt x="3138" y="0"/>
                  </a:moveTo>
                  <a:cubicBezTo>
                    <a:pt x="3027" y="0"/>
                    <a:pt x="2916" y="2"/>
                    <a:pt x="2805" y="4"/>
                  </a:cubicBezTo>
                  <a:cubicBezTo>
                    <a:pt x="2090" y="21"/>
                    <a:pt x="1375" y="93"/>
                    <a:pt x="648" y="93"/>
                  </a:cubicBezTo>
                  <a:cubicBezTo>
                    <a:pt x="506" y="93"/>
                    <a:pt x="363" y="90"/>
                    <a:pt x="219" y="84"/>
                  </a:cubicBezTo>
                  <a:lnTo>
                    <a:pt x="219" y="84"/>
                  </a:lnTo>
                  <a:cubicBezTo>
                    <a:pt x="279" y="243"/>
                    <a:pt x="358" y="422"/>
                    <a:pt x="398" y="601"/>
                  </a:cubicBezTo>
                  <a:cubicBezTo>
                    <a:pt x="363" y="607"/>
                    <a:pt x="325" y="609"/>
                    <a:pt x="285" y="609"/>
                  </a:cubicBezTo>
                  <a:cubicBezTo>
                    <a:pt x="189" y="609"/>
                    <a:pt x="85" y="595"/>
                    <a:pt x="0" y="581"/>
                  </a:cubicBezTo>
                  <a:lnTo>
                    <a:pt x="0" y="581"/>
                  </a:lnTo>
                  <a:cubicBezTo>
                    <a:pt x="120" y="820"/>
                    <a:pt x="259" y="1098"/>
                    <a:pt x="378" y="1337"/>
                  </a:cubicBezTo>
                  <a:cubicBezTo>
                    <a:pt x="396" y="1389"/>
                    <a:pt x="383" y="1484"/>
                    <a:pt x="341" y="1484"/>
                  </a:cubicBezTo>
                  <a:cubicBezTo>
                    <a:pt x="334" y="1484"/>
                    <a:pt x="327" y="1482"/>
                    <a:pt x="319" y="1476"/>
                  </a:cubicBezTo>
                  <a:lnTo>
                    <a:pt x="319" y="1476"/>
                  </a:lnTo>
                  <a:cubicBezTo>
                    <a:pt x="995" y="1994"/>
                    <a:pt x="1870" y="2093"/>
                    <a:pt x="2706" y="2113"/>
                  </a:cubicBezTo>
                  <a:cubicBezTo>
                    <a:pt x="3163" y="2133"/>
                    <a:pt x="3601" y="2133"/>
                    <a:pt x="4039" y="2173"/>
                  </a:cubicBezTo>
                  <a:cubicBezTo>
                    <a:pt x="4125" y="2173"/>
                    <a:pt x="4378" y="2190"/>
                    <a:pt x="4612" y="2190"/>
                  </a:cubicBezTo>
                  <a:cubicBezTo>
                    <a:pt x="4807" y="2190"/>
                    <a:pt x="4990" y="2178"/>
                    <a:pt x="5053" y="2133"/>
                  </a:cubicBezTo>
                  <a:lnTo>
                    <a:pt x="5053" y="2133"/>
                  </a:lnTo>
                  <a:cubicBezTo>
                    <a:pt x="4456" y="2610"/>
                    <a:pt x="4158" y="3426"/>
                    <a:pt x="4297" y="4182"/>
                  </a:cubicBezTo>
                  <a:cubicBezTo>
                    <a:pt x="4317" y="4301"/>
                    <a:pt x="4377" y="4401"/>
                    <a:pt x="4456" y="4500"/>
                  </a:cubicBezTo>
                  <a:cubicBezTo>
                    <a:pt x="4510" y="4567"/>
                    <a:pt x="4591" y="4617"/>
                    <a:pt x="4669" y="4617"/>
                  </a:cubicBezTo>
                  <a:cubicBezTo>
                    <a:pt x="4706" y="4617"/>
                    <a:pt x="4743" y="4605"/>
                    <a:pt x="4775" y="4580"/>
                  </a:cubicBezTo>
                  <a:cubicBezTo>
                    <a:pt x="4914" y="4500"/>
                    <a:pt x="4914" y="4301"/>
                    <a:pt x="4914" y="4162"/>
                  </a:cubicBezTo>
                  <a:cubicBezTo>
                    <a:pt x="4914" y="4003"/>
                    <a:pt x="4954" y="3824"/>
                    <a:pt x="5033" y="3704"/>
                  </a:cubicBezTo>
                  <a:cubicBezTo>
                    <a:pt x="5124" y="3577"/>
                    <a:pt x="5248" y="3483"/>
                    <a:pt x="5375" y="3483"/>
                  </a:cubicBezTo>
                  <a:cubicBezTo>
                    <a:pt x="5387" y="3483"/>
                    <a:pt x="5399" y="3484"/>
                    <a:pt x="5411" y="3486"/>
                  </a:cubicBezTo>
                  <a:cubicBezTo>
                    <a:pt x="5650" y="3525"/>
                    <a:pt x="5769" y="3804"/>
                    <a:pt x="5710" y="4023"/>
                  </a:cubicBezTo>
                  <a:cubicBezTo>
                    <a:pt x="5670" y="4261"/>
                    <a:pt x="5491" y="4421"/>
                    <a:pt x="5352" y="4600"/>
                  </a:cubicBezTo>
                  <a:cubicBezTo>
                    <a:pt x="5690" y="4958"/>
                    <a:pt x="5670" y="5515"/>
                    <a:pt x="5610" y="6012"/>
                  </a:cubicBezTo>
                  <a:cubicBezTo>
                    <a:pt x="5642" y="6023"/>
                    <a:pt x="5674" y="6027"/>
                    <a:pt x="5706" y="6027"/>
                  </a:cubicBezTo>
                  <a:cubicBezTo>
                    <a:pt x="5856" y="6027"/>
                    <a:pt x="6002" y="5921"/>
                    <a:pt x="6068" y="5773"/>
                  </a:cubicBezTo>
                  <a:cubicBezTo>
                    <a:pt x="6147" y="5594"/>
                    <a:pt x="6147" y="5395"/>
                    <a:pt x="6147" y="5216"/>
                  </a:cubicBezTo>
                  <a:cubicBezTo>
                    <a:pt x="6147" y="4560"/>
                    <a:pt x="6227" y="3883"/>
                    <a:pt x="6346" y="3227"/>
                  </a:cubicBezTo>
                  <a:cubicBezTo>
                    <a:pt x="6386" y="2929"/>
                    <a:pt x="6466" y="2630"/>
                    <a:pt x="6466" y="2332"/>
                  </a:cubicBezTo>
                  <a:cubicBezTo>
                    <a:pt x="6466" y="2014"/>
                    <a:pt x="6366" y="1715"/>
                    <a:pt x="6127" y="1516"/>
                  </a:cubicBezTo>
                  <a:cubicBezTo>
                    <a:pt x="6187" y="1019"/>
                    <a:pt x="5730" y="621"/>
                    <a:pt x="5332" y="422"/>
                  </a:cubicBezTo>
                  <a:cubicBezTo>
                    <a:pt x="4654" y="75"/>
                    <a:pt x="3901" y="0"/>
                    <a:pt x="3138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41"/>
            <p:cNvSpPr/>
            <p:nvPr/>
          </p:nvSpPr>
          <p:spPr>
            <a:xfrm>
              <a:off x="4931175" y="2833383"/>
              <a:ext cx="20809" cy="7539"/>
            </a:xfrm>
            <a:custGeom>
              <a:avLst/>
              <a:gdLst/>
              <a:ahLst/>
              <a:cxnLst/>
              <a:rect l="l" t="t" r="r" b="b"/>
              <a:pathLst>
                <a:path w="1035" h="375" extrusionOk="0">
                  <a:moveTo>
                    <a:pt x="433" y="0"/>
                  </a:moveTo>
                  <a:cubicBezTo>
                    <a:pt x="251" y="0"/>
                    <a:pt x="100" y="36"/>
                    <a:pt x="100" y="36"/>
                  </a:cubicBezTo>
                  <a:lnTo>
                    <a:pt x="1" y="255"/>
                  </a:lnTo>
                  <a:cubicBezTo>
                    <a:pt x="116" y="176"/>
                    <a:pt x="242" y="147"/>
                    <a:pt x="365" y="147"/>
                  </a:cubicBezTo>
                  <a:cubicBezTo>
                    <a:pt x="711" y="147"/>
                    <a:pt x="1035" y="374"/>
                    <a:pt x="1035" y="374"/>
                  </a:cubicBezTo>
                  <a:cubicBezTo>
                    <a:pt x="978" y="66"/>
                    <a:pt x="678" y="0"/>
                    <a:pt x="433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41"/>
            <p:cNvSpPr/>
            <p:nvPr/>
          </p:nvSpPr>
          <p:spPr>
            <a:xfrm>
              <a:off x="4900374" y="2830266"/>
              <a:ext cx="12827" cy="5448"/>
            </a:xfrm>
            <a:custGeom>
              <a:avLst/>
              <a:gdLst/>
              <a:ahLst/>
              <a:cxnLst/>
              <a:rect l="l" t="t" r="r" b="b"/>
              <a:pathLst>
                <a:path w="638" h="271" extrusionOk="0">
                  <a:moveTo>
                    <a:pt x="412" y="1"/>
                  </a:moveTo>
                  <a:cubicBezTo>
                    <a:pt x="160" y="1"/>
                    <a:pt x="1" y="271"/>
                    <a:pt x="1" y="271"/>
                  </a:cubicBezTo>
                  <a:cubicBezTo>
                    <a:pt x="140" y="178"/>
                    <a:pt x="257" y="147"/>
                    <a:pt x="351" y="147"/>
                  </a:cubicBezTo>
                  <a:cubicBezTo>
                    <a:pt x="540" y="147"/>
                    <a:pt x="637" y="271"/>
                    <a:pt x="637" y="271"/>
                  </a:cubicBezTo>
                  <a:lnTo>
                    <a:pt x="637" y="72"/>
                  </a:lnTo>
                  <a:cubicBezTo>
                    <a:pt x="556" y="21"/>
                    <a:pt x="481" y="1"/>
                    <a:pt x="412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41"/>
            <p:cNvSpPr/>
            <p:nvPr/>
          </p:nvSpPr>
          <p:spPr>
            <a:xfrm>
              <a:off x="4939177" y="2845687"/>
              <a:ext cx="3217" cy="4825"/>
            </a:xfrm>
            <a:custGeom>
              <a:avLst/>
              <a:gdLst/>
              <a:ahLst/>
              <a:cxnLst/>
              <a:rect l="l" t="t" r="r" b="b"/>
              <a:pathLst>
                <a:path w="160" h="240" extrusionOk="0">
                  <a:moveTo>
                    <a:pt x="80" y="1"/>
                  </a:moveTo>
                  <a:cubicBezTo>
                    <a:pt x="40" y="1"/>
                    <a:pt x="0" y="61"/>
                    <a:pt x="0" y="120"/>
                  </a:cubicBezTo>
                  <a:cubicBezTo>
                    <a:pt x="0" y="200"/>
                    <a:pt x="40" y="240"/>
                    <a:pt x="80" y="240"/>
                  </a:cubicBezTo>
                  <a:cubicBezTo>
                    <a:pt x="140" y="240"/>
                    <a:pt x="160" y="200"/>
                    <a:pt x="160" y="120"/>
                  </a:cubicBezTo>
                  <a:cubicBezTo>
                    <a:pt x="160" y="41"/>
                    <a:pt x="140" y="1"/>
                    <a:pt x="80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41"/>
            <p:cNvSpPr/>
            <p:nvPr/>
          </p:nvSpPr>
          <p:spPr>
            <a:xfrm>
              <a:off x="4908778" y="2842088"/>
              <a:ext cx="3217" cy="4021"/>
            </a:xfrm>
            <a:custGeom>
              <a:avLst/>
              <a:gdLst/>
              <a:ahLst/>
              <a:cxnLst/>
              <a:rect l="l" t="t" r="r" b="b"/>
              <a:pathLst>
                <a:path w="160" h="200" extrusionOk="0">
                  <a:moveTo>
                    <a:pt x="80" y="1"/>
                  </a:moveTo>
                  <a:cubicBezTo>
                    <a:pt x="20" y="1"/>
                    <a:pt x="1" y="21"/>
                    <a:pt x="1" y="100"/>
                  </a:cubicBezTo>
                  <a:cubicBezTo>
                    <a:pt x="1" y="140"/>
                    <a:pt x="20" y="200"/>
                    <a:pt x="80" y="200"/>
                  </a:cubicBezTo>
                  <a:cubicBezTo>
                    <a:pt x="120" y="200"/>
                    <a:pt x="160" y="140"/>
                    <a:pt x="160" y="100"/>
                  </a:cubicBezTo>
                  <a:cubicBezTo>
                    <a:pt x="160" y="41"/>
                    <a:pt x="120" y="1"/>
                    <a:pt x="80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41"/>
            <p:cNvSpPr/>
            <p:nvPr/>
          </p:nvSpPr>
          <p:spPr>
            <a:xfrm>
              <a:off x="4908375" y="2850392"/>
              <a:ext cx="13611" cy="21713"/>
            </a:xfrm>
            <a:custGeom>
              <a:avLst/>
              <a:gdLst/>
              <a:ahLst/>
              <a:cxnLst/>
              <a:rect l="l" t="t" r="r" b="b"/>
              <a:pathLst>
                <a:path w="677" h="1080" extrusionOk="0">
                  <a:moveTo>
                    <a:pt x="547" y="0"/>
                  </a:moveTo>
                  <a:cubicBezTo>
                    <a:pt x="538" y="0"/>
                    <a:pt x="529" y="2"/>
                    <a:pt x="518" y="6"/>
                  </a:cubicBezTo>
                  <a:cubicBezTo>
                    <a:pt x="438" y="26"/>
                    <a:pt x="339" y="205"/>
                    <a:pt x="299" y="284"/>
                  </a:cubicBezTo>
                  <a:cubicBezTo>
                    <a:pt x="200" y="423"/>
                    <a:pt x="80" y="622"/>
                    <a:pt x="21" y="881"/>
                  </a:cubicBezTo>
                  <a:cubicBezTo>
                    <a:pt x="21" y="901"/>
                    <a:pt x="1" y="961"/>
                    <a:pt x="21" y="980"/>
                  </a:cubicBezTo>
                  <a:cubicBezTo>
                    <a:pt x="40" y="1060"/>
                    <a:pt x="140" y="1080"/>
                    <a:pt x="219" y="1080"/>
                  </a:cubicBezTo>
                  <a:lnTo>
                    <a:pt x="597" y="1080"/>
                  </a:lnTo>
                  <a:cubicBezTo>
                    <a:pt x="597" y="1080"/>
                    <a:pt x="597" y="1060"/>
                    <a:pt x="617" y="1060"/>
                  </a:cubicBezTo>
                  <a:cubicBezTo>
                    <a:pt x="677" y="782"/>
                    <a:pt x="677" y="503"/>
                    <a:pt x="637" y="225"/>
                  </a:cubicBezTo>
                  <a:cubicBezTo>
                    <a:pt x="637" y="170"/>
                    <a:pt x="637" y="0"/>
                    <a:pt x="5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41"/>
            <p:cNvSpPr/>
            <p:nvPr/>
          </p:nvSpPr>
          <p:spPr>
            <a:xfrm>
              <a:off x="4738407" y="3067245"/>
              <a:ext cx="124792" cy="73645"/>
            </a:xfrm>
            <a:custGeom>
              <a:avLst/>
              <a:gdLst/>
              <a:ahLst/>
              <a:cxnLst/>
              <a:rect l="l" t="t" r="r" b="b"/>
              <a:pathLst>
                <a:path w="6207" h="3663" extrusionOk="0">
                  <a:moveTo>
                    <a:pt x="1147" y="1"/>
                  </a:moveTo>
                  <a:cubicBezTo>
                    <a:pt x="1136" y="1"/>
                    <a:pt x="1125" y="1"/>
                    <a:pt x="1114" y="2"/>
                  </a:cubicBezTo>
                  <a:cubicBezTo>
                    <a:pt x="736" y="41"/>
                    <a:pt x="438" y="439"/>
                    <a:pt x="279" y="698"/>
                  </a:cubicBezTo>
                  <a:cubicBezTo>
                    <a:pt x="120" y="956"/>
                    <a:pt x="0" y="1255"/>
                    <a:pt x="100" y="1494"/>
                  </a:cubicBezTo>
                  <a:cubicBezTo>
                    <a:pt x="219" y="1792"/>
                    <a:pt x="577" y="1931"/>
                    <a:pt x="895" y="2051"/>
                  </a:cubicBezTo>
                  <a:cubicBezTo>
                    <a:pt x="2029" y="2468"/>
                    <a:pt x="3064" y="3165"/>
                    <a:pt x="4217" y="3542"/>
                  </a:cubicBezTo>
                  <a:cubicBezTo>
                    <a:pt x="4428" y="3603"/>
                    <a:pt x="4650" y="3663"/>
                    <a:pt x="4875" y="3663"/>
                  </a:cubicBezTo>
                  <a:cubicBezTo>
                    <a:pt x="4947" y="3663"/>
                    <a:pt x="5020" y="3657"/>
                    <a:pt x="5093" y="3642"/>
                  </a:cubicBezTo>
                  <a:cubicBezTo>
                    <a:pt x="5650" y="3542"/>
                    <a:pt x="6008" y="3045"/>
                    <a:pt x="6147" y="2528"/>
                  </a:cubicBezTo>
                  <a:cubicBezTo>
                    <a:pt x="6187" y="2269"/>
                    <a:pt x="6207" y="1971"/>
                    <a:pt x="6048" y="1772"/>
                  </a:cubicBezTo>
                  <a:cubicBezTo>
                    <a:pt x="5888" y="1573"/>
                    <a:pt x="5650" y="1513"/>
                    <a:pt x="5391" y="1454"/>
                  </a:cubicBezTo>
                  <a:cubicBezTo>
                    <a:pt x="4337" y="1215"/>
                    <a:pt x="3322" y="877"/>
                    <a:pt x="2387" y="479"/>
                  </a:cubicBezTo>
                  <a:cubicBezTo>
                    <a:pt x="2020" y="343"/>
                    <a:pt x="1539" y="1"/>
                    <a:pt x="1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41"/>
            <p:cNvSpPr/>
            <p:nvPr/>
          </p:nvSpPr>
          <p:spPr>
            <a:xfrm>
              <a:off x="4743594" y="3071688"/>
              <a:ext cx="34420" cy="34038"/>
            </a:xfrm>
            <a:custGeom>
              <a:avLst/>
              <a:gdLst/>
              <a:ahLst/>
              <a:cxnLst/>
              <a:rect l="l" t="t" r="r" b="b"/>
              <a:pathLst>
                <a:path w="1712" h="1693" extrusionOk="0">
                  <a:moveTo>
                    <a:pt x="1004" y="0"/>
                  </a:moveTo>
                  <a:cubicBezTo>
                    <a:pt x="591" y="0"/>
                    <a:pt x="201" y="532"/>
                    <a:pt x="61" y="954"/>
                  </a:cubicBezTo>
                  <a:cubicBezTo>
                    <a:pt x="41" y="1034"/>
                    <a:pt x="1" y="1133"/>
                    <a:pt x="41" y="1233"/>
                  </a:cubicBezTo>
                  <a:cubicBezTo>
                    <a:pt x="61" y="1452"/>
                    <a:pt x="299" y="1571"/>
                    <a:pt x="498" y="1631"/>
                  </a:cubicBezTo>
                  <a:cubicBezTo>
                    <a:pt x="615" y="1673"/>
                    <a:pt x="733" y="1693"/>
                    <a:pt x="847" y="1693"/>
                  </a:cubicBezTo>
                  <a:cubicBezTo>
                    <a:pt x="946" y="1693"/>
                    <a:pt x="1042" y="1678"/>
                    <a:pt x="1135" y="1650"/>
                  </a:cubicBezTo>
                  <a:cubicBezTo>
                    <a:pt x="1334" y="1611"/>
                    <a:pt x="1493" y="1471"/>
                    <a:pt x="1592" y="1273"/>
                  </a:cubicBezTo>
                  <a:cubicBezTo>
                    <a:pt x="1652" y="1193"/>
                    <a:pt x="1672" y="1113"/>
                    <a:pt x="1672" y="1014"/>
                  </a:cubicBezTo>
                  <a:cubicBezTo>
                    <a:pt x="1712" y="755"/>
                    <a:pt x="1652" y="517"/>
                    <a:pt x="1513" y="318"/>
                  </a:cubicBezTo>
                  <a:cubicBezTo>
                    <a:pt x="1350" y="91"/>
                    <a:pt x="1175" y="0"/>
                    <a:pt x="10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41"/>
            <p:cNvSpPr/>
            <p:nvPr/>
          </p:nvSpPr>
          <p:spPr>
            <a:xfrm>
              <a:off x="4686817" y="3030975"/>
              <a:ext cx="80400" cy="71513"/>
            </a:xfrm>
            <a:custGeom>
              <a:avLst/>
              <a:gdLst/>
              <a:ahLst/>
              <a:cxnLst/>
              <a:rect l="l" t="t" r="r" b="b"/>
              <a:pathLst>
                <a:path w="3999" h="3557" extrusionOk="0">
                  <a:moveTo>
                    <a:pt x="875" y="0"/>
                  </a:moveTo>
                  <a:cubicBezTo>
                    <a:pt x="850" y="0"/>
                    <a:pt x="826" y="5"/>
                    <a:pt x="796" y="15"/>
                  </a:cubicBezTo>
                  <a:cubicBezTo>
                    <a:pt x="676" y="75"/>
                    <a:pt x="676" y="254"/>
                    <a:pt x="696" y="373"/>
                  </a:cubicBezTo>
                  <a:cubicBezTo>
                    <a:pt x="796" y="791"/>
                    <a:pt x="975" y="1169"/>
                    <a:pt x="1214" y="1507"/>
                  </a:cubicBezTo>
                  <a:cubicBezTo>
                    <a:pt x="975" y="1368"/>
                    <a:pt x="756" y="1209"/>
                    <a:pt x="497" y="1050"/>
                  </a:cubicBezTo>
                  <a:cubicBezTo>
                    <a:pt x="423" y="1005"/>
                    <a:pt x="348" y="949"/>
                    <a:pt x="274" y="949"/>
                  </a:cubicBezTo>
                  <a:cubicBezTo>
                    <a:pt x="249" y="949"/>
                    <a:pt x="224" y="955"/>
                    <a:pt x="199" y="970"/>
                  </a:cubicBezTo>
                  <a:cubicBezTo>
                    <a:pt x="159" y="990"/>
                    <a:pt x="119" y="1050"/>
                    <a:pt x="100" y="1089"/>
                  </a:cubicBezTo>
                  <a:cubicBezTo>
                    <a:pt x="0" y="1368"/>
                    <a:pt x="298" y="1587"/>
                    <a:pt x="557" y="1706"/>
                  </a:cubicBezTo>
                  <a:cubicBezTo>
                    <a:pt x="895" y="1905"/>
                    <a:pt x="1273" y="2064"/>
                    <a:pt x="1651" y="2243"/>
                  </a:cubicBezTo>
                  <a:cubicBezTo>
                    <a:pt x="1214" y="2104"/>
                    <a:pt x="796" y="1985"/>
                    <a:pt x="398" y="1865"/>
                  </a:cubicBezTo>
                  <a:cubicBezTo>
                    <a:pt x="350" y="1853"/>
                    <a:pt x="309" y="1834"/>
                    <a:pt x="270" y="1834"/>
                  </a:cubicBezTo>
                  <a:cubicBezTo>
                    <a:pt x="246" y="1834"/>
                    <a:pt x="222" y="1842"/>
                    <a:pt x="199" y="1865"/>
                  </a:cubicBezTo>
                  <a:cubicBezTo>
                    <a:pt x="119" y="1905"/>
                    <a:pt x="119" y="2004"/>
                    <a:pt x="179" y="2084"/>
                  </a:cubicBezTo>
                  <a:cubicBezTo>
                    <a:pt x="219" y="2164"/>
                    <a:pt x="298" y="2184"/>
                    <a:pt x="378" y="2243"/>
                  </a:cubicBezTo>
                  <a:cubicBezTo>
                    <a:pt x="816" y="2462"/>
                    <a:pt x="1313" y="2661"/>
                    <a:pt x="1810" y="2800"/>
                  </a:cubicBezTo>
                  <a:cubicBezTo>
                    <a:pt x="1731" y="2794"/>
                    <a:pt x="1649" y="2789"/>
                    <a:pt x="1567" y="2789"/>
                  </a:cubicBezTo>
                  <a:cubicBezTo>
                    <a:pt x="1404" y="2789"/>
                    <a:pt x="1240" y="2807"/>
                    <a:pt x="1094" y="2860"/>
                  </a:cubicBezTo>
                  <a:cubicBezTo>
                    <a:pt x="1054" y="2880"/>
                    <a:pt x="975" y="2900"/>
                    <a:pt x="955" y="2959"/>
                  </a:cubicBezTo>
                  <a:cubicBezTo>
                    <a:pt x="875" y="3079"/>
                    <a:pt x="1054" y="3178"/>
                    <a:pt x="1174" y="3238"/>
                  </a:cubicBezTo>
                  <a:cubicBezTo>
                    <a:pt x="1810" y="3477"/>
                    <a:pt x="2487" y="3556"/>
                    <a:pt x="3183" y="3556"/>
                  </a:cubicBezTo>
                  <a:cubicBezTo>
                    <a:pt x="3302" y="3556"/>
                    <a:pt x="3442" y="3556"/>
                    <a:pt x="3561" y="3496"/>
                  </a:cubicBezTo>
                  <a:cubicBezTo>
                    <a:pt x="3680" y="3457"/>
                    <a:pt x="3800" y="3377"/>
                    <a:pt x="3859" y="3278"/>
                  </a:cubicBezTo>
                  <a:cubicBezTo>
                    <a:pt x="3939" y="3138"/>
                    <a:pt x="3879" y="2979"/>
                    <a:pt x="3879" y="2800"/>
                  </a:cubicBezTo>
                  <a:cubicBezTo>
                    <a:pt x="3879" y="2701"/>
                    <a:pt x="3899" y="2601"/>
                    <a:pt x="3939" y="2502"/>
                  </a:cubicBezTo>
                  <a:cubicBezTo>
                    <a:pt x="3999" y="2064"/>
                    <a:pt x="3859" y="1686"/>
                    <a:pt x="3601" y="1348"/>
                  </a:cubicBezTo>
                  <a:cubicBezTo>
                    <a:pt x="3461" y="1109"/>
                    <a:pt x="3203" y="990"/>
                    <a:pt x="3044" y="791"/>
                  </a:cubicBezTo>
                  <a:cubicBezTo>
                    <a:pt x="3004" y="731"/>
                    <a:pt x="2984" y="672"/>
                    <a:pt x="2964" y="652"/>
                  </a:cubicBezTo>
                  <a:cubicBezTo>
                    <a:pt x="2865" y="493"/>
                    <a:pt x="2765" y="373"/>
                    <a:pt x="2606" y="353"/>
                  </a:cubicBezTo>
                  <a:cubicBezTo>
                    <a:pt x="2566" y="353"/>
                    <a:pt x="2507" y="353"/>
                    <a:pt x="2467" y="373"/>
                  </a:cubicBezTo>
                  <a:cubicBezTo>
                    <a:pt x="2447" y="393"/>
                    <a:pt x="2407" y="453"/>
                    <a:pt x="2407" y="493"/>
                  </a:cubicBezTo>
                  <a:cubicBezTo>
                    <a:pt x="2407" y="871"/>
                    <a:pt x="2865" y="1149"/>
                    <a:pt x="2865" y="1547"/>
                  </a:cubicBezTo>
                  <a:cubicBezTo>
                    <a:pt x="2865" y="1567"/>
                    <a:pt x="2865" y="1587"/>
                    <a:pt x="2845" y="1587"/>
                  </a:cubicBezTo>
                  <a:cubicBezTo>
                    <a:pt x="2805" y="1607"/>
                    <a:pt x="2805" y="1607"/>
                    <a:pt x="2785" y="1607"/>
                  </a:cubicBezTo>
                  <a:cubicBezTo>
                    <a:pt x="2742" y="1611"/>
                    <a:pt x="2700" y="1613"/>
                    <a:pt x="2657" y="1613"/>
                  </a:cubicBezTo>
                  <a:cubicBezTo>
                    <a:pt x="2090" y="1613"/>
                    <a:pt x="1576" y="1247"/>
                    <a:pt x="1373" y="692"/>
                  </a:cubicBezTo>
                  <a:cubicBezTo>
                    <a:pt x="1273" y="453"/>
                    <a:pt x="1214" y="115"/>
                    <a:pt x="955" y="15"/>
                  </a:cubicBezTo>
                  <a:cubicBezTo>
                    <a:pt x="925" y="5"/>
                    <a:pt x="900" y="0"/>
                    <a:pt x="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41"/>
            <p:cNvSpPr/>
            <p:nvPr/>
          </p:nvSpPr>
          <p:spPr>
            <a:xfrm>
              <a:off x="4988776" y="3196058"/>
              <a:ext cx="111603" cy="168379"/>
            </a:xfrm>
            <a:custGeom>
              <a:avLst/>
              <a:gdLst/>
              <a:ahLst/>
              <a:cxnLst/>
              <a:rect l="l" t="t" r="r" b="b"/>
              <a:pathLst>
                <a:path w="5551" h="8375" extrusionOk="0">
                  <a:moveTo>
                    <a:pt x="5550" y="0"/>
                  </a:moveTo>
                  <a:lnTo>
                    <a:pt x="0" y="3302"/>
                  </a:lnTo>
                  <a:lnTo>
                    <a:pt x="0" y="8375"/>
                  </a:lnTo>
                  <a:lnTo>
                    <a:pt x="1751" y="7360"/>
                  </a:lnTo>
                  <a:lnTo>
                    <a:pt x="5550" y="5152"/>
                  </a:lnTo>
                  <a:lnTo>
                    <a:pt x="555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41"/>
            <p:cNvSpPr/>
            <p:nvPr/>
          </p:nvSpPr>
          <p:spPr>
            <a:xfrm>
              <a:off x="4993159" y="3196058"/>
              <a:ext cx="111603" cy="168379"/>
            </a:xfrm>
            <a:custGeom>
              <a:avLst/>
              <a:gdLst/>
              <a:ahLst/>
              <a:cxnLst/>
              <a:rect l="l" t="t" r="r" b="b"/>
              <a:pathLst>
                <a:path w="5551" h="8375" extrusionOk="0">
                  <a:moveTo>
                    <a:pt x="5551" y="0"/>
                  </a:moveTo>
                  <a:lnTo>
                    <a:pt x="1" y="3302"/>
                  </a:lnTo>
                  <a:lnTo>
                    <a:pt x="1" y="8375"/>
                  </a:lnTo>
                  <a:lnTo>
                    <a:pt x="1751" y="7360"/>
                  </a:lnTo>
                  <a:lnTo>
                    <a:pt x="5551" y="5152"/>
                  </a:lnTo>
                  <a:lnTo>
                    <a:pt x="5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41"/>
            <p:cNvSpPr/>
            <p:nvPr/>
          </p:nvSpPr>
          <p:spPr>
            <a:xfrm>
              <a:off x="5014772" y="3305149"/>
              <a:ext cx="50001" cy="54927"/>
            </a:xfrm>
            <a:custGeom>
              <a:avLst/>
              <a:gdLst/>
              <a:ahLst/>
              <a:cxnLst/>
              <a:rect l="l" t="t" r="r" b="b"/>
              <a:pathLst>
                <a:path w="2487" h="2732" extrusionOk="0">
                  <a:moveTo>
                    <a:pt x="1859" y="0"/>
                  </a:moveTo>
                  <a:cubicBezTo>
                    <a:pt x="1194" y="0"/>
                    <a:pt x="632" y="737"/>
                    <a:pt x="398" y="1278"/>
                  </a:cubicBezTo>
                  <a:cubicBezTo>
                    <a:pt x="358" y="1377"/>
                    <a:pt x="318" y="1517"/>
                    <a:pt x="318" y="1636"/>
                  </a:cubicBezTo>
                  <a:cubicBezTo>
                    <a:pt x="318" y="1755"/>
                    <a:pt x="398" y="1855"/>
                    <a:pt x="517" y="1895"/>
                  </a:cubicBezTo>
                  <a:lnTo>
                    <a:pt x="398" y="2074"/>
                  </a:lnTo>
                  <a:cubicBezTo>
                    <a:pt x="318" y="2133"/>
                    <a:pt x="279" y="2213"/>
                    <a:pt x="199" y="2233"/>
                  </a:cubicBezTo>
                  <a:cubicBezTo>
                    <a:pt x="119" y="2253"/>
                    <a:pt x="40" y="2292"/>
                    <a:pt x="20" y="2372"/>
                  </a:cubicBezTo>
                  <a:cubicBezTo>
                    <a:pt x="0" y="2471"/>
                    <a:pt x="100" y="2551"/>
                    <a:pt x="179" y="2591"/>
                  </a:cubicBezTo>
                  <a:cubicBezTo>
                    <a:pt x="347" y="2680"/>
                    <a:pt x="533" y="2732"/>
                    <a:pt x="714" y="2732"/>
                  </a:cubicBezTo>
                  <a:cubicBezTo>
                    <a:pt x="855" y="2732"/>
                    <a:pt x="992" y="2700"/>
                    <a:pt x="1114" y="2631"/>
                  </a:cubicBezTo>
                  <a:cubicBezTo>
                    <a:pt x="1163" y="2655"/>
                    <a:pt x="1220" y="2672"/>
                    <a:pt x="1275" y="2672"/>
                  </a:cubicBezTo>
                  <a:cubicBezTo>
                    <a:pt x="1309" y="2672"/>
                    <a:pt x="1342" y="2666"/>
                    <a:pt x="1373" y="2650"/>
                  </a:cubicBezTo>
                  <a:cubicBezTo>
                    <a:pt x="1452" y="2631"/>
                    <a:pt x="1512" y="2551"/>
                    <a:pt x="1572" y="2471"/>
                  </a:cubicBezTo>
                  <a:cubicBezTo>
                    <a:pt x="1597" y="2491"/>
                    <a:pt x="1629" y="2499"/>
                    <a:pt x="1661" y="2499"/>
                  </a:cubicBezTo>
                  <a:cubicBezTo>
                    <a:pt x="1728" y="2499"/>
                    <a:pt x="1797" y="2459"/>
                    <a:pt x="1810" y="2392"/>
                  </a:cubicBezTo>
                  <a:cubicBezTo>
                    <a:pt x="1834" y="2398"/>
                    <a:pt x="1858" y="2401"/>
                    <a:pt x="1881" y="2401"/>
                  </a:cubicBezTo>
                  <a:cubicBezTo>
                    <a:pt x="2011" y="2401"/>
                    <a:pt x="2124" y="2311"/>
                    <a:pt x="2208" y="2193"/>
                  </a:cubicBezTo>
                  <a:cubicBezTo>
                    <a:pt x="2387" y="1974"/>
                    <a:pt x="2387" y="1676"/>
                    <a:pt x="2447" y="1437"/>
                  </a:cubicBezTo>
                  <a:cubicBezTo>
                    <a:pt x="2467" y="1139"/>
                    <a:pt x="2487" y="840"/>
                    <a:pt x="2467" y="542"/>
                  </a:cubicBezTo>
                  <a:cubicBezTo>
                    <a:pt x="2467" y="403"/>
                    <a:pt x="2447" y="263"/>
                    <a:pt x="2367" y="164"/>
                  </a:cubicBezTo>
                  <a:cubicBezTo>
                    <a:pt x="2288" y="64"/>
                    <a:pt x="2168" y="45"/>
                    <a:pt x="2069" y="25"/>
                  </a:cubicBezTo>
                  <a:cubicBezTo>
                    <a:pt x="1998" y="8"/>
                    <a:pt x="1928" y="0"/>
                    <a:pt x="1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41"/>
            <p:cNvSpPr/>
            <p:nvPr/>
          </p:nvSpPr>
          <p:spPr>
            <a:xfrm>
              <a:off x="5032766" y="3307642"/>
              <a:ext cx="33213" cy="12968"/>
            </a:xfrm>
            <a:custGeom>
              <a:avLst/>
              <a:gdLst/>
              <a:ahLst/>
              <a:cxnLst/>
              <a:rect l="l" t="t" r="r" b="b"/>
              <a:pathLst>
                <a:path w="1652" h="645" extrusionOk="0">
                  <a:moveTo>
                    <a:pt x="80" y="0"/>
                  </a:moveTo>
                  <a:lnTo>
                    <a:pt x="0" y="398"/>
                  </a:lnTo>
                  <a:cubicBezTo>
                    <a:pt x="0" y="398"/>
                    <a:pt x="767" y="645"/>
                    <a:pt x="1272" y="645"/>
                  </a:cubicBezTo>
                  <a:cubicBezTo>
                    <a:pt x="1391" y="645"/>
                    <a:pt x="1496" y="631"/>
                    <a:pt x="1572" y="597"/>
                  </a:cubicBezTo>
                  <a:lnTo>
                    <a:pt x="1651" y="15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41"/>
            <p:cNvSpPr/>
            <p:nvPr/>
          </p:nvSpPr>
          <p:spPr>
            <a:xfrm>
              <a:off x="5025166" y="2984392"/>
              <a:ext cx="60838" cy="330526"/>
            </a:xfrm>
            <a:custGeom>
              <a:avLst/>
              <a:gdLst/>
              <a:ahLst/>
              <a:cxnLst/>
              <a:rect l="l" t="t" r="r" b="b"/>
              <a:pathLst>
                <a:path w="3026" h="16440" extrusionOk="0">
                  <a:moveTo>
                    <a:pt x="1861" y="0"/>
                  </a:moveTo>
                  <a:cubicBezTo>
                    <a:pt x="1779" y="0"/>
                    <a:pt x="1689" y="14"/>
                    <a:pt x="1592" y="45"/>
                  </a:cubicBezTo>
                  <a:cubicBezTo>
                    <a:pt x="1313" y="144"/>
                    <a:pt x="1114" y="323"/>
                    <a:pt x="975" y="522"/>
                  </a:cubicBezTo>
                  <a:cubicBezTo>
                    <a:pt x="657" y="880"/>
                    <a:pt x="418" y="1298"/>
                    <a:pt x="299" y="1755"/>
                  </a:cubicBezTo>
                  <a:cubicBezTo>
                    <a:pt x="199" y="2113"/>
                    <a:pt x="159" y="2491"/>
                    <a:pt x="120" y="2869"/>
                  </a:cubicBezTo>
                  <a:cubicBezTo>
                    <a:pt x="0" y="4759"/>
                    <a:pt x="259" y="6629"/>
                    <a:pt x="358" y="8519"/>
                  </a:cubicBezTo>
                  <a:cubicBezTo>
                    <a:pt x="418" y="9852"/>
                    <a:pt x="418" y="11204"/>
                    <a:pt x="398" y="12537"/>
                  </a:cubicBezTo>
                  <a:cubicBezTo>
                    <a:pt x="398" y="13810"/>
                    <a:pt x="378" y="15044"/>
                    <a:pt x="358" y="16297"/>
                  </a:cubicBezTo>
                  <a:cubicBezTo>
                    <a:pt x="809" y="16384"/>
                    <a:pt x="1259" y="16440"/>
                    <a:pt x="1710" y="16440"/>
                  </a:cubicBezTo>
                  <a:cubicBezTo>
                    <a:pt x="1776" y="16440"/>
                    <a:pt x="1843" y="16439"/>
                    <a:pt x="1910" y="16436"/>
                  </a:cubicBezTo>
                  <a:cubicBezTo>
                    <a:pt x="1990" y="16436"/>
                    <a:pt x="2069" y="16436"/>
                    <a:pt x="2109" y="16396"/>
                  </a:cubicBezTo>
                  <a:cubicBezTo>
                    <a:pt x="2169" y="16337"/>
                    <a:pt x="2188" y="16297"/>
                    <a:pt x="2188" y="16237"/>
                  </a:cubicBezTo>
                  <a:cubicBezTo>
                    <a:pt x="2765" y="13830"/>
                    <a:pt x="2765" y="11344"/>
                    <a:pt x="2765" y="8877"/>
                  </a:cubicBezTo>
                  <a:lnTo>
                    <a:pt x="2765" y="3426"/>
                  </a:lnTo>
                  <a:cubicBezTo>
                    <a:pt x="2765" y="2832"/>
                    <a:pt x="3026" y="0"/>
                    <a:pt x="1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41"/>
            <p:cNvSpPr/>
            <p:nvPr/>
          </p:nvSpPr>
          <p:spPr>
            <a:xfrm>
              <a:off x="4918770" y="3152853"/>
              <a:ext cx="6816" cy="10012"/>
            </a:xfrm>
            <a:custGeom>
              <a:avLst/>
              <a:gdLst/>
              <a:ahLst/>
              <a:cxnLst/>
              <a:rect l="l" t="t" r="r" b="b"/>
              <a:pathLst>
                <a:path w="339" h="498" extrusionOk="0">
                  <a:moveTo>
                    <a:pt x="180" y="1"/>
                  </a:moveTo>
                  <a:cubicBezTo>
                    <a:pt x="80" y="1"/>
                    <a:pt x="1" y="140"/>
                    <a:pt x="1" y="259"/>
                  </a:cubicBezTo>
                  <a:cubicBezTo>
                    <a:pt x="1" y="398"/>
                    <a:pt x="80" y="498"/>
                    <a:pt x="180" y="498"/>
                  </a:cubicBezTo>
                  <a:cubicBezTo>
                    <a:pt x="279" y="498"/>
                    <a:pt x="339" y="379"/>
                    <a:pt x="339" y="259"/>
                  </a:cubicBezTo>
                  <a:cubicBezTo>
                    <a:pt x="339" y="140"/>
                    <a:pt x="259" y="1"/>
                    <a:pt x="1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41"/>
            <p:cNvSpPr/>
            <p:nvPr/>
          </p:nvSpPr>
          <p:spPr>
            <a:xfrm>
              <a:off x="4920378" y="3188459"/>
              <a:ext cx="6816" cy="10012"/>
            </a:xfrm>
            <a:custGeom>
              <a:avLst/>
              <a:gdLst/>
              <a:ahLst/>
              <a:cxnLst/>
              <a:rect l="l" t="t" r="r" b="b"/>
              <a:pathLst>
                <a:path w="339" h="498" extrusionOk="0">
                  <a:moveTo>
                    <a:pt x="179" y="0"/>
                  </a:moveTo>
                  <a:cubicBezTo>
                    <a:pt x="80" y="0"/>
                    <a:pt x="0" y="119"/>
                    <a:pt x="0" y="239"/>
                  </a:cubicBezTo>
                  <a:cubicBezTo>
                    <a:pt x="0" y="398"/>
                    <a:pt x="80" y="497"/>
                    <a:pt x="179" y="497"/>
                  </a:cubicBezTo>
                  <a:cubicBezTo>
                    <a:pt x="259" y="497"/>
                    <a:pt x="339" y="378"/>
                    <a:pt x="339" y="239"/>
                  </a:cubicBezTo>
                  <a:cubicBezTo>
                    <a:pt x="339" y="100"/>
                    <a:pt x="259" y="0"/>
                    <a:pt x="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9" name="Google Shape;4219;p41"/>
          <p:cNvGrpSpPr/>
          <p:nvPr/>
        </p:nvGrpSpPr>
        <p:grpSpPr>
          <a:xfrm>
            <a:off x="2305864" y="2433895"/>
            <a:ext cx="640174" cy="2190977"/>
            <a:chOff x="4418354" y="3698748"/>
            <a:chExt cx="299566" cy="1025258"/>
          </a:xfrm>
        </p:grpSpPr>
        <p:sp>
          <p:nvSpPr>
            <p:cNvPr id="4220" name="Google Shape;4220;p41"/>
            <p:cNvSpPr/>
            <p:nvPr/>
          </p:nvSpPr>
          <p:spPr>
            <a:xfrm flipH="1">
              <a:off x="4445538" y="4619159"/>
              <a:ext cx="211987" cy="104848"/>
            </a:xfrm>
            <a:custGeom>
              <a:avLst/>
              <a:gdLst/>
              <a:ahLst/>
              <a:cxnLst/>
              <a:rect l="l" t="t" r="r" b="b"/>
              <a:pathLst>
                <a:path w="10544" h="5215" extrusionOk="0">
                  <a:moveTo>
                    <a:pt x="4742" y="0"/>
                  </a:moveTo>
                  <a:cubicBezTo>
                    <a:pt x="3641" y="0"/>
                    <a:pt x="2578" y="212"/>
                    <a:pt x="1770" y="638"/>
                  </a:cubicBezTo>
                  <a:cubicBezTo>
                    <a:pt x="0" y="1593"/>
                    <a:pt x="119" y="3224"/>
                    <a:pt x="2069" y="4318"/>
                  </a:cubicBezTo>
                  <a:cubicBezTo>
                    <a:pt x="3119" y="4913"/>
                    <a:pt x="4492" y="5214"/>
                    <a:pt x="5809" y="5214"/>
                  </a:cubicBezTo>
                  <a:cubicBezTo>
                    <a:pt x="6912" y="5214"/>
                    <a:pt x="7975" y="5003"/>
                    <a:pt x="8773" y="4577"/>
                  </a:cubicBezTo>
                  <a:cubicBezTo>
                    <a:pt x="10543" y="3622"/>
                    <a:pt x="10424" y="1951"/>
                    <a:pt x="8474" y="896"/>
                  </a:cubicBezTo>
                  <a:cubicBezTo>
                    <a:pt x="7424" y="301"/>
                    <a:pt x="6057" y="0"/>
                    <a:pt x="4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41"/>
            <p:cNvSpPr/>
            <p:nvPr/>
          </p:nvSpPr>
          <p:spPr>
            <a:xfrm flipH="1">
              <a:off x="4448352" y="4158029"/>
              <a:ext cx="165183" cy="40672"/>
            </a:xfrm>
            <a:custGeom>
              <a:avLst/>
              <a:gdLst/>
              <a:ahLst/>
              <a:cxnLst/>
              <a:rect l="l" t="t" r="r" b="b"/>
              <a:pathLst>
                <a:path w="8216" h="2023" extrusionOk="0">
                  <a:moveTo>
                    <a:pt x="8216" y="1"/>
                  </a:moveTo>
                  <a:lnTo>
                    <a:pt x="0" y="936"/>
                  </a:lnTo>
                  <a:cubicBezTo>
                    <a:pt x="1425" y="1733"/>
                    <a:pt x="2687" y="2022"/>
                    <a:pt x="3767" y="2022"/>
                  </a:cubicBezTo>
                  <a:cubicBezTo>
                    <a:pt x="6624" y="2022"/>
                    <a:pt x="8216" y="1"/>
                    <a:pt x="8216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41"/>
            <p:cNvSpPr/>
            <p:nvPr/>
          </p:nvSpPr>
          <p:spPr>
            <a:xfrm flipH="1">
              <a:off x="4418354" y="4149404"/>
              <a:ext cx="32007" cy="43950"/>
            </a:xfrm>
            <a:custGeom>
              <a:avLst/>
              <a:gdLst/>
              <a:ahLst/>
              <a:cxnLst/>
              <a:rect l="l" t="t" r="r" b="b"/>
              <a:pathLst>
                <a:path w="1592" h="2186" extrusionOk="0">
                  <a:moveTo>
                    <a:pt x="851" y="1"/>
                  </a:moveTo>
                  <a:cubicBezTo>
                    <a:pt x="596" y="1"/>
                    <a:pt x="348" y="70"/>
                    <a:pt x="140" y="231"/>
                  </a:cubicBezTo>
                  <a:cubicBezTo>
                    <a:pt x="100" y="291"/>
                    <a:pt x="40" y="311"/>
                    <a:pt x="20" y="390"/>
                  </a:cubicBezTo>
                  <a:cubicBezTo>
                    <a:pt x="0" y="430"/>
                    <a:pt x="20" y="509"/>
                    <a:pt x="20" y="589"/>
                  </a:cubicBezTo>
                  <a:cubicBezTo>
                    <a:pt x="40" y="728"/>
                    <a:pt x="40" y="907"/>
                    <a:pt x="60" y="1066"/>
                  </a:cubicBezTo>
                  <a:cubicBezTo>
                    <a:pt x="100" y="1285"/>
                    <a:pt x="120" y="1564"/>
                    <a:pt x="319" y="1683"/>
                  </a:cubicBezTo>
                  <a:cubicBezTo>
                    <a:pt x="498" y="1802"/>
                    <a:pt x="736" y="1783"/>
                    <a:pt x="935" y="1862"/>
                  </a:cubicBezTo>
                  <a:cubicBezTo>
                    <a:pt x="1095" y="1902"/>
                    <a:pt x="1194" y="2001"/>
                    <a:pt x="1293" y="2101"/>
                  </a:cubicBezTo>
                  <a:cubicBezTo>
                    <a:pt x="1313" y="2161"/>
                    <a:pt x="1333" y="2180"/>
                    <a:pt x="1393" y="2180"/>
                  </a:cubicBezTo>
                  <a:cubicBezTo>
                    <a:pt x="1404" y="2184"/>
                    <a:pt x="1414" y="2186"/>
                    <a:pt x="1424" y="2186"/>
                  </a:cubicBezTo>
                  <a:cubicBezTo>
                    <a:pt x="1473" y="2186"/>
                    <a:pt x="1516" y="2150"/>
                    <a:pt x="1532" y="2101"/>
                  </a:cubicBezTo>
                  <a:cubicBezTo>
                    <a:pt x="1552" y="2061"/>
                    <a:pt x="1552" y="1982"/>
                    <a:pt x="1552" y="1922"/>
                  </a:cubicBezTo>
                  <a:cubicBezTo>
                    <a:pt x="1592" y="1683"/>
                    <a:pt x="1592" y="1405"/>
                    <a:pt x="1552" y="1126"/>
                  </a:cubicBezTo>
                  <a:cubicBezTo>
                    <a:pt x="1532" y="987"/>
                    <a:pt x="1512" y="868"/>
                    <a:pt x="1492" y="728"/>
                  </a:cubicBezTo>
                  <a:cubicBezTo>
                    <a:pt x="1413" y="410"/>
                    <a:pt x="1433" y="92"/>
                    <a:pt x="1035" y="12"/>
                  </a:cubicBezTo>
                  <a:cubicBezTo>
                    <a:pt x="974" y="4"/>
                    <a:pt x="912" y="1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1"/>
            <p:cNvSpPr/>
            <p:nvPr/>
          </p:nvSpPr>
          <p:spPr>
            <a:xfrm flipH="1">
              <a:off x="4418355" y="3878468"/>
              <a:ext cx="58807" cy="279580"/>
            </a:xfrm>
            <a:custGeom>
              <a:avLst/>
              <a:gdLst/>
              <a:ahLst/>
              <a:cxnLst/>
              <a:rect l="l" t="t" r="r" b="b"/>
              <a:pathLst>
                <a:path w="2925" h="13906" extrusionOk="0">
                  <a:moveTo>
                    <a:pt x="1990" y="1"/>
                  </a:moveTo>
                  <a:cubicBezTo>
                    <a:pt x="2288" y="4298"/>
                    <a:pt x="2587" y="8575"/>
                    <a:pt x="2885" y="12871"/>
                  </a:cubicBezTo>
                  <a:cubicBezTo>
                    <a:pt x="2885" y="13011"/>
                    <a:pt x="2925" y="13170"/>
                    <a:pt x="2865" y="13289"/>
                  </a:cubicBezTo>
                  <a:cubicBezTo>
                    <a:pt x="2766" y="13508"/>
                    <a:pt x="2527" y="13667"/>
                    <a:pt x="2288" y="13767"/>
                  </a:cubicBezTo>
                  <a:cubicBezTo>
                    <a:pt x="2129" y="13846"/>
                    <a:pt x="1950" y="13906"/>
                    <a:pt x="1771" y="13846"/>
                  </a:cubicBezTo>
                  <a:cubicBezTo>
                    <a:pt x="1532" y="13747"/>
                    <a:pt x="1453" y="13448"/>
                    <a:pt x="1433" y="13170"/>
                  </a:cubicBezTo>
                  <a:cubicBezTo>
                    <a:pt x="955" y="10007"/>
                    <a:pt x="538" y="6824"/>
                    <a:pt x="1" y="36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41"/>
            <p:cNvSpPr/>
            <p:nvPr/>
          </p:nvSpPr>
          <p:spPr>
            <a:xfrm flipH="1">
              <a:off x="4427542" y="4172042"/>
              <a:ext cx="18014" cy="21613"/>
            </a:xfrm>
            <a:custGeom>
              <a:avLst/>
              <a:gdLst/>
              <a:ahLst/>
              <a:cxnLst/>
              <a:rect l="l" t="t" r="r" b="b"/>
              <a:pathLst>
                <a:path w="896" h="1075" extrusionOk="0">
                  <a:moveTo>
                    <a:pt x="120" y="0"/>
                  </a:moveTo>
                  <a:cubicBezTo>
                    <a:pt x="100" y="0"/>
                    <a:pt x="100" y="0"/>
                    <a:pt x="80" y="20"/>
                  </a:cubicBezTo>
                  <a:cubicBezTo>
                    <a:pt x="60" y="60"/>
                    <a:pt x="60" y="80"/>
                    <a:pt x="60" y="100"/>
                  </a:cubicBezTo>
                  <a:cubicBezTo>
                    <a:pt x="0" y="378"/>
                    <a:pt x="80" y="657"/>
                    <a:pt x="219" y="875"/>
                  </a:cubicBezTo>
                  <a:cubicBezTo>
                    <a:pt x="259" y="915"/>
                    <a:pt x="299" y="955"/>
                    <a:pt x="318" y="975"/>
                  </a:cubicBezTo>
                  <a:cubicBezTo>
                    <a:pt x="348" y="985"/>
                    <a:pt x="373" y="990"/>
                    <a:pt x="398" y="990"/>
                  </a:cubicBezTo>
                  <a:cubicBezTo>
                    <a:pt x="423" y="990"/>
                    <a:pt x="448" y="985"/>
                    <a:pt x="478" y="975"/>
                  </a:cubicBezTo>
                  <a:cubicBezTo>
                    <a:pt x="502" y="963"/>
                    <a:pt x="526" y="928"/>
                    <a:pt x="532" y="899"/>
                  </a:cubicBezTo>
                  <a:lnTo>
                    <a:pt x="532" y="899"/>
                  </a:lnTo>
                  <a:cubicBezTo>
                    <a:pt x="541" y="932"/>
                    <a:pt x="550" y="968"/>
                    <a:pt x="577" y="995"/>
                  </a:cubicBezTo>
                  <a:cubicBezTo>
                    <a:pt x="597" y="1054"/>
                    <a:pt x="637" y="1074"/>
                    <a:pt x="696" y="1074"/>
                  </a:cubicBezTo>
                  <a:cubicBezTo>
                    <a:pt x="895" y="1074"/>
                    <a:pt x="756" y="497"/>
                    <a:pt x="716" y="398"/>
                  </a:cubicBezTo>
                  <a:cubicBezTo>
                    <a:pt x="696" y="299"/>
                    <a:pt x="677" y="239"/>
                    <a:pt x="597" y="159"/>
                  </a:cubicBezTo>
                  <a:cubicBezTo>
                    <a:pt x="583" y="146"/>
                    <a:pt x="551" y="122"/>
                    <a:pt x="525" y="122"/>
                  </a:cubicBezTo>
                  <a:cubicBezTo>
                    <a:pt x="514" y="122"/>
                    <a:pt x="504" y="127"/>
                    <a:pt x="497" y="139"/>
                  </a:cubicBezTo>
                  <a:cubicBezTo>
                    <a:pt x="478" y="159"/>
                    <a:pt x="478" y="179"/>
                    <a:pt x="458" y="199"/>
                  </a:cubicBezTo>
                  <a:cubicBezTo>
                    <a:pt x="421" y="326"/>
                    <a:pt x="451" y="453"/>
                    <a:pt x="472" y="565"/>
                  </a:cubicBezTo>
                  <a:lnTo>
                    <a:pt x="472" y="565"/>
                  </a:lnTo>
                  <a:cubicBezTo>
                    <a:pt x="446" y="439"/>
                    <a:pt x="374" y="326"/>
                    <a:pt x="318" y="179"/>
                  </a:cubicBezTo>
                  <a:cubicBezTo>
                    <a:pt x="279" y="100"/>
                    <a:pt x="219" y="0"/>
                    <a:pt x="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41"/>
            <p:cNvSpPr/>
            <p:nvPr/>
          </p:nvSpPr>
          <p:spPr>
            <a:xfrm flipH="1">
              <a:off x="4503540" y="4638380"/>
              <a:ext cx="34802" cy="22799"/>
            </a:xfrm>
            <a:custGeom>
              <a:avLst/>
              <a:gdLst/>
              <a:ahLst/>
              <a:cxnLst/>
              <a:rect l="l" t="t" r="r" b="b"/>
              <a:pathLst>
                <a:path w="1731" h="1134" extrusionOk="0">
                  <a:moveTo>
                    <a:pt x="1492" y="418"/>
                  </a:moveTo>
                  <a:cubicBezTo>
                    <a:pt x="1393" y="477"/>
                    <a:pt x="1313" y="577"/>
                    <a:pt x="1233" y="676"/>
                  </a:cubicBezTo>
                  <a:cubicBezTo>
                    <a:pt x="1194" y="756"/>
                    <a:pt x="1154" y="836"/>
                    <a:pt x="1114" y="875"/>
                  </a:cubicBezTo>
                  <a:cubicBezTo>
                    <a:pt x="1054" y="955"/>
                    <a:pt x="955" y="975"/>
                    <a:pt x="895" y="995"/>
                  </a:cubicBezTo>
                  <a:cubicBezTo>
                    <a:pt x="676" y="1074"/>
                    <a:pt x="497" y="1134"/>
                    <a:pt x="279" y="1114"/>
                  </a:cubicBezTo>
                  <a:cubicBezTo>
                    <a:pt x="179" y="1114"/>
                    <a:pt x="0" y="1114"/>
                    <a:pt x="0" y="975"/>
                  </a:cubicBezTo>
                  <a:cubicBezTo>
                    <a:pt x="0" y="915"/>
                    <a:pt x="60" y="836"/>
                    <a:pt x="119" y="776"/>
                  </a:cubicBezTo>
                  <a:cubicBezTo>
                    <a:pt x="239" y="657"/>
                    <a:pt x="358" y="537"/>
                    <a:pt x="517" y="438"/>
                  </a:cubicBezTo>
                  <a:cubicBezTo>
                    <a:pt x="716" y="318"/>
                    <a:pt x="935" y="159"/>
                    <a:pt x="1174" y="119"/>
                  </a:cubicBezTo>
                  <a:cubicBezTo>
                    <a:pt x="1393" y="60"/>
                    <a:pt x="1611" y="0"/>
                    <a:pt x="1731" y="239"/>
                  </a:cubicBezTo>
                  <a:cubicBezTo>
                    <a:pt x="1631" y="318"/>
                    <a:pt x="1552" y="358"/>
                    <a:pt x="1492" y="4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41"/>
            <p:cNvSpPr/>
            <p:nvPr/>
          </p:nvSpPr>
          <p:spPr>
            <a:xfrm flipH="1">
              <a:off x="4487134" y="4387931"/>
              <a:ext cx="40813" cy="231670"/>
            </a:xfrm>
            <a:custGeom>
              <a:avLst/>
              <a:gdLst/>
              <a:ahLst/>
              <a:cxnLst/>
              <a:rect l="l" t="t" r="r" b="b"/>
              <a:pathLst>
                <a:path w="2030" h="11523" extrusionOk="0">
                  <a:moveTo>
                    <a:pt x="734" y="1"/>
                  </a:moveTo>
                  <a:cubicBezTo>
                    <a:pt x="456" y="1"/>
                    <a:pt x="155" y="104"/>
                    <a:pt x="40" y="362"/>
                  </a:cubicBezTo>
                  <a:cubicBezTo>
                    <a:pt x="0" y="482"/>
                    <a:pt x="0" y="661"/>
                    <a:pt x="0" y="800"/>
                  </a:cubicBezTo>
                  <a:cubicBezTo>
                    <a:pt x="140" y="4381"/>
                    <a:pt x="398" y="7961"/>
                    <a:pt x="736" y="11522"/>
                  </a:cubicBezTo>
                  <a:lnTo>
                    <a:pt x="1313" y="11522"/>
                  </a:lnTo>
                  <a:cubicBezTo>
                    <a:pt x="1711" y="11522"/>
                    <a:pt x="2029" y="4639"/>
                    <a:pt x="2009" y="3963"/>
                  </a:cubicBezTo>
                  <a:cubicBezTo>
                    <a:pt x="2009" y="2889"/>
                    <a:pt x="1791" y="2073"/>
                    <a:pt x="1532" y="1078"/>
                  </a:cubicBezTo>
                  <a:cubicBezTo>
                    <a:pt x="1413" y="541"/>
                    <a:pt x="1612" y="263"/>
                    <a:pt x="1035" y="44"/>
                  </a:cubicBezTo>
                  <a:cubicBezTo>
                    <a:pt x="946" y="16"/>
                    <a:pt x="842" y="1"/>
                    <a:pt x="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1"/>
            <p:cNvSpPr/>
            <p:nvPr/>
          </p:nvSpPr>
          <p:spPr>
            <a:xfrm flipH="1">
              <a:off x="4491939" y="4603839"/>
              <a:ext cx="50805" cy="49096"/>
            </a:xfrm>
            <a:custGeom>
              <a:avLst/>
              <a:gdLst/>
              <a:ahLst/>
              <a:cxnLst/>
              <a:rect l="l" t="t" r="r" b="b"/>
              <a:pathLst>
                <a:path w="2527" h="2442" extrusionOk="0">
                  <a:moveTo>
                    <a:pt x="1741" y="0"/>
                  </a:moveTo>
                  <a:cubicBezTo>
                    <a:pt x="1724" y="0"/>
                    <a:pt x="1707" y="3"/>
                    <a:pt x="1691" y="7"/>
                  </a:cubicBezTo>
                  <a:cubicBezTo>
                    <a:pt x="1552" y="67"/>
                    <a:pt x="1353" y="604"/>
                    <a:pt x="1234" y="763"/>
                  </a:cubicBezTo>
                  <a:cubicBezTo>
                    <a:pt x="836" y="1280"/>
                    <a:pt x="398" y="1778"/>
                    <a:pt x="0" y="2295"/>
                  </a:cubicBezTo>
                  <a:cubicBezTo>
                    <a:pt x="160" y="2398"/>
                    <a:pt x="352" y="2441"/>
                    <a:pt x="547" y="2441"/>
                  </a:cubicBezTo>
                  <a:cubicBezTo>
                    <a:pt x="692" y="2441"/>
                    <a:pt x="839" y="2417"/>
                    <a:pt x="975" y="2375"/>
                  </a:cubicBezTo>
                  <a:cubicBezTo>
                    <a:pt x="1313" y="2255"/>
                    <a:pt x="1552" y="2036"/>
                    <a:pt x="1751" y="1758"/>
                  </a:cubicBezTo>
                  <a:cubicBezTo>
                    <a:pt x="1890" y="1539"/>
                    <a:pt x="2169" y="1440"/>
                    <a:pt x="2427" y="1360"/>
                  </a:cubicBezTo>
                  <a:cubicBezTo>
                    <a:pt x="2527" y="1101"/>
                    <a:pt x="2427" y="684"/>
                    <a:pt x="2288" y="445"/>
                  </a:cubicBezTo>
                  <a:cubicBezTo>
                    <a:pt x="2233" y="298"/>
                    <a:pt x="1942" y="0"/>
                    <a:pt x="1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1"/>
            <p:cNvSpPr/>
            <p:nvPr/>
          </p:nvSpPr>
          <p:spPr>
            <a:xfrm flipH="1">
              <a:off x="4489969" y="4617571"/>
              <a:ext cx="32389" cy="49398"/>
            </a:xfrm>
            <a:custGeom>
              <a:avLst/>
              <a:gdLst/>
              <a:ahLst/>
              <a:cxnLst/>
              <a:rect l="l" t="t" r="r" b="b"/>
              <a:pathLst>
                <a:path w="1611" h="2457" extrusionOk="0">
                  <a:moveTo>
                    <a:pt x="1079" y="0"/>
                  </a:moveTo>
                  <a:cubicBezTo>
                    <a:pt x="1071" y="0"/>
                    <a:pt x="1063" y="0"/>
                    <a:pt x="1055" y="1"/>
                  </a:cubicBezTo>
                  <a:cubicBezTo>
                    <a:pt x="936" y="1"/>
                    <a:pt x="816" y="80"/>
                    <a:pt x="717" y="180"/>
                  </a:cubicBezTo>
                  <a:cubicBezTo>
                    <a:pt x="617" y="279"/>
                    <a:pt x="558" y="379"/>
                    <a:pt x="498" y="498"/>
                  </a:cubicBezTo>
                  <a:cubicBezTo>
                    <a:pt x="319" y="776"/>
                    <a:pt x="160" y="1055"/>
                    <a:pt x="1" y="1314"/>
                  </a:cubicBezTo>
                  <a:cubicBezTo>
                    <a:pt x="41" y="1254"/>
                    <a:pt x="359" y="1254"/>
                    <a:pt x="438" y="1254"/>
                  </a:cubicBezTo>
                  <a:cubicBezTo>
                    <a:pt x="538" y="1254"/>
                    <a:pt x="637" y="1254"/>
                    <a:pt x="737" y="1314"/>
                  </a:cubicBezTo>
                  <a:cubicBezTo>
                    <a:pt x="956" y="1493"/>
                    <a:pt x="1015" y="1692"/>
                    <a:pt x="1015" y="1970"/>
                  </a:cubicBezTo>
                  <a:cubicBezTo>
                    <a:pt x="1015" y="2109"/>
                    <a:pt x="1035" y="2268"/>
                    <a:pt x="1035" y="2408"/>
                  </a:cubicBezTo>
                  <a:lnTo>
                    <a:pt x="1035" y="2447"/>
                  </a:lnTo>
                  <a:lnTo>
                    <a:pt x="1055" y="2447"/>
                  </a:lnTo>
                  <a:cubicBezTo>
                    <a:pt x="1095" y="2447"/>
                    <a:pt x="1126" y="2456"/>
                    <a:pt x="1154" y="2456"/>
                  </a:cubicBezTo>
                  <a:cubicBezTo>
                    <a:pt x="1168" y="2456"/>
                    <a:pt x="1181" y="2454"/>
                    <a:pt x="1194" y="2447"/>
                  </a:cubicBezTo>
                  <a:cubicBezTo>
                    <a:pt x="1214" y="2447"/>
                    <a:pt x="1214" y="2408"/>
                    <a:pt x="1214" y="2368"/>
                  </a:cubicBezTo>
                  <a:lnTo>
                    <a:pt x="1214" y="2109"/>
                  </a:lnTo>
                  <a:cubicBezTo>
                    <a:pt x="1234" y="1970"/>
                    <a:pt x="1254" y="1791"/>
                    <a:pt x="1314" y="1652"/>
                  </a:cubicBezTo>
                  <a:cubicBezTo>
                    <a:pt x="1393" y="1393"/>
                    <a:pt x="1513" y="1154"/>
                    <a:pt x="1552" y="876"/>
                  </a:cubicBezTo>
                  <a:cubicBezTo>
                    <a:pt x="1611" y="544"/>
                    <a:pt x="1516" y="0"/>
                    <a:pt x="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1"/>
            <p:cNvSpPr/>
            <p:nvPr/>
          </p:nvSpPr>
          <p:spPr>
            <a:xfrm flipH="1">
              <a:off x="4503540" y="4632368"/>
              <a:ext cx="50705" cy="28810"/>
            </a:xfrm>
            <a:custGeom>
              <a:avLst/>
              <a:gdLst/>
              <a:ahLst/>
              <a:cxnLst/>
              <a:rect l="l" t="t" r="r" b="b"/>
              <a:pathLst>
                <a:path w="2522" h="1433" extrusionOk="0">
                  <a:moveTo>
                    <a:pt x="2323" y="1"/>
                  </a:moveTo>
                  <a:cubicBezTo>
                    <a:pt x="1958" y="283"/>
                    <a:pt x="1579" y="620"/>
                    <a:pt x="1116" y="620"/>
                  </a:cubicBezTo>
                  <a:cubicBezTo>
                    <a:pt x="1025" y="620"/>
                    <a:pt x="930" y="607"/>
                    <a:pt x="831" y="578"/>
                  </a:cubicBezTo>
                  <a:lnTo>
                    <a:pt x="831" y="478"/>
                  </a:lnTo>
                  <a:cubicBezTo>
                    <a:pt x="823" y="477"/>
                    <a:pt x="814" y="477"/>
                    <a:pt x="805" y="477"/>
                  </a:cubicBezTo>
                  <a:cubicBezTo>
                    <a:pt x="553" y="477"/>
                    <a:pt x="1" y="748"/>
                    <a:pt x="154" y="1075"/>
                  </a:cubicBezTo>
                  <a:cubicBezTo>
                    <a:pt x="214" y="1174"/>
                    <a:pt x="334" y="1254"/>
                    <a:pt x="453" y="1294"/>
                  </a:cubicBezTo>
                  <a:cubicBezTo>
                    <a:pt x="632" y="1373"/>
                    <a:pt x="811" y="1433"/>
                    <a:pt x="990" y="1433"/>
                  </a:cubicBezTo>
                  <a:cubicBezTo>
                    <a:pt x="1050" y="1433"/>
                    <a:pt x="1129" y="1413"/>
                    <a:pt x="1189" y="1393"/>
                  </a:cubicBezTo>
                  <a:cubicBezTo>
                    <a:pt x="1428" y="1333"/>
                    <a:pt x="1587" y="1095"/>
                    <a:pt x="1746" y="936"/>
                  </a:cubicBezTo>
                  <a:cubicBezTo>
                    <a:pt x="1985" y="697"/>
                    <a:pt x="2243" y="558"/>
                    <a:pt x="2522" y="399"/>
                  </a:cubicBezTo>
                  <a:cubicBezTo>
                    <a:pt x="2482" y="259"/>
                    <a:pt x="2402" y="140"/>
                    <a:pt x="2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41"/>
            <p:cNvSpPr/>
            <p:nvPr/>
          </p:nvSpPr>
          <p:spPr>
            <a:xfrm flipH="1">
              <a:off x="4478348" y="4283947"/>
              <a:ext cx="66809" cy="155030"/>
            </a:xfrm>
            <a:custGeom>
              <a:avLst/>
              <a:gdLst/>
              <a:ahLst/>
              <a:cxnLst/>
              <a:rect l="l" t="t" r="r" b="b"/>
              <a:pathLst>
                <a:path w="3323" h="7711" extrusionOk="0">
                  <a:moveTo>
                    <a:pt x="1769" y="1"/>
                  </a:moveTo>
                  <a:cubicBezTo>
                    <a:pt x="1743" y="1"/>
                    <a:pt x="1718" y="2"/>
                    <a:pt x="1692" y="4"/>
                  </a:cubicBezTo>
                  <a:cubicBezTo>
                    <a:pt x="1035" y="104"/>
                    <a:pt x="299" y="382"/>
                    <a:pt x="200" y="959"/>
                  </a:cubicBezTo>
                  <a:cubicBezTo>
                    <a:pt x="1" y="2053"/>
                    <a:pt x="359" y="3764"/>
                    <a:pt x="439" y="4838"/>
                  </a:cubicBezTo>
                  <a:cubicBezTo>
                    <a:pt x="474" y="5353"/>
                    <a:pt x="843" y="7711"/>
                    <a:pt x="1744" y="7711"/>
                  </a:cubicBezTo>
                  <a:cubicBezTo>
                    <a:pt x="1852" y="7711"/>
                    <a:pt x="1967" y="7677"/>
                    <a:pt x="2090" y="7603"/>
                  </a:cubicBezTo>
                  <a:cubicBezTo>
                    <a:pt x="2388" y="7424"/>
                    <a:pt x="2507" y="7066"/>
                    <a:pt x="2607" y="6728"/>
                  </a:cubicBezTo>
                  <a:cubicBezTo>
                    <a:pt x="2945" y="5554"/>
                    <a:pt x="3084" y="4341"/>
                    <a:pt x="3223" y="3127"/>
                  </a:cubicBezTo>
                  <a:cubicBezTo>
                    <a:pt x="3283" y="2451"/>
                    <a:pt x="3323" y="1755"/>
                    <a:pt x="3084" y="1138"/>
                  </a:cubicBezTo>
                  <a:cubicBezTo>
                    <a:pt x="2893" y="661"/>
                    <a:pt x="2373" y="1"/>
                    <a:pt x="1769" y="1"/>
                  </a:cubicBezTo>
                  <a:close/>
                </a:path>
              </a:pathLst>
            </a:custGeom>
            <a:solidFill>
              <a:srgbClr val="E8C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41"/>
            <p:cNvSpPr/>
            <p:nvPr/>
          </p:nvSpPr>
          <p:spPr>
            <a:xfrm flipH="1">
              <a:off x="4561925" y="4663571"/>
              <a:ext cx="35224" cy="22417"/>
            </a:xfrm>
            <a:custGeom>
              <a:avLst/>
              <a:gdLst/>
              <a:ahLst/>
              <a:cxnLst/>
              <a:rect l="l" t="t" r="r" b="b"/>
              <a:pathLst>
                <a:path w="1752" h="1115" extrusionOk="0">
                  <a:moveTo>
                    <a:pt x="1493" y="398"/>
                  </a:moveTo>
                  <a:cubicBezTo>
                    <a:pt x="1393" y="478"/>
                    <a:pt x="1334" y="577"/>
                    <a:pt x="1254" y="677"/>
                  </a:cubicBezTo>
                  <a:cubicBezTo>
                    <a:pt x="1194" y="756"/>
                    <a:pt x="1175" y="816"/>
                    <a:pt x="1135" y="876"/>
                  </a:cubicBezTo>
                  <a:cubicBezTo>
                    <a:pt x="1075" y="955"/>
                    <a:pt x="976" y="975"/>
                    <a:pt x="896" y="995"/>
                  </a:cubicBezTo>
                  <a:cubicBezTo>
                    <a:pt x="697" y="1075"/>
                    <a:pt x="498" y="1114"/>
                    <a:pt x="299" y="1094"/>
                  </a:cubicBezTo>
                  <a:cubicBezTo>
                    <a:pt x="200" y="1094"/>
                    <a:pt x="1" y="1094"/>
                    <a:pt x="1" y="975"/>
                  </a:cubicBezTo>
                  <a:cubicBezTo>
                    <a:pt x="1" y="895"/>
                    <a:pt x="80" y="816"/>
                    <a:pt x="140" y="776"/>
                  </a:cubicBezTo>
                  <a:cubicBezTo>
                    <a:pt x="259" y="657"/>
                    <a:pt x="379" y="518"/>
                    <a:pt x="538" y="418"/>
                  </a:cubicBezTo>
                  <a:cubicBezTo>
                    <a:pt x="737" y="299"/>
                    <a:pt x="956" y="159"/>
                    <a:pt x="1194" y="100"/>
                  </a:cubicBezTo>
                  <a:cubicBezTo>
                    <a:pt x="1393" y="60"/>
                    <a:pt x="1612" y="0"/>
                    <a:pt x="1751" y="219"/>
                  </a:cubicBezTo>
                  <a:cubicBezTo>
                    <a:pt x="1652" y="279"/>
                    <a:pt x="1572" y="319"/>
                    <a:pt x="1493" y="3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41"/>
            <p:cNvSpPr/>
            <p:nvPr/>
          </p:nvSpPr>
          <p:spPr>
            <a:xfrm flipH="1">
              <a:off x="4545540" y="4412801"/>
              <a:ext cx="41195" cy="231992"/>
            </a:xfrm>
            <a:custGeom>
              <a:avLst/>
              <a:gdLst/>
              <a:ahLst/>
              <a:cxnLst/>
              <a:rect l="l" t="t" r="r" b="b"/>
              <a:pathLst>
                <a:path w="2049" h="11539" extrusionOk="0">
                  <a:moveTo>
                    <a:pt x="770" y="0"/>
                  </a:moveTo>
                  <a:cubicBezTo>
                    <a:pt x="482" y="0"/>
                    <a:pt x="162" y="109"/>
                    <a:pt x="60" y="359"/>
                  </a:cubicBezTo>
                  <a:cubicBezTo>
                    <a:pt x="0" y="498"/>
                    <a:pt x="0" y="657"/>
                    <a:pt x="0" y="816"/>
                  </a:cubicBezTo>
                  <a:cubicBezTo>
                    <a:pt x="159" y="4397"/>
                    <a:pt x="398" y="7978"/>
                    <a:pt x="756" y="11538"/>
                  </a:cubicBezTo>
                  <a:lnTo>
                    <a:pt x="1333" y="11538"/>
                  </a:lnTo>
                  <a:cubicBezTo>
                    <a:pt x="1731" y="11499"/>
                    <a:pt x="2049" y="4636"/>
                    <a:pt x="2029" y="3979"/>
                  </a:cubicBezTo>
                  <a:cubicBezTo>
                    <a:pt x="2029" y="2905"/>
                    <a:pt x="1790" y="2089"/>
                    <a:pt x="1552" y="1095"/>
                  </a:cubicBezTo>
                  <a:cubicBezTo>
                    <a:pt x="1432" y="538"/>
                    <a:pt x="1631" y="259"/>
                    <a:pt x="1054" y="40"/>
                  </a:cubicBezTo>
                  <a:cubicBezTo>
                    <a:pt x="971" y="14"/>
                    <a:pt x="872" y="0"/>
                    <a:pt x="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41"/>
            <p:cNvSpPr/>
            <p:nvPr/>
          </p:nvSpPr>
          <p:spPr>
            <a:xfrm flipH="1">
              <a:off x="4549923" y="4628950"/>
              <a:ext cx="50423" cy="49177"/>
            </a:xfrm>
            <a:custGeom>
              <a:avLst/>
              <a:gdLst/>
              <a:ahLst/>
              <a:cxnLst/>
              <a:rect l="l" t="t" r="r" b="b"/>
              <a:pathLst>
                <a:path w="2508" h="2446" extrusionOk="0">
                  <a:moveTo>
                    <a:pt x="1734" y="0"/>
                  </a:moveTo>
                  <a:cubicBezTo>
                    <a:pt x="1712" y="0"/>
                    <a:pt x="1691" y="4"/>
                    <a:pt x="1672" y="12"/>
                  </a:cubicBezTo>
                  <a:cubicBezTo>
                    <a:pt x="1513" y="51"/>
                    <a:pt x="1314" y="608"/>
                    <a:pt x="1214" y="748"/>
                  </a:cubicBezTo>
                  <a:cubicBezTo>
                    <a:pt x="816" y="1285"/>
                    <a:pt x="379" y="1782"/>
                    <a:pt x="1" y="2299"/>
                  </a:cubicBezTo>
                  <a:cubicBezTo>
                    <a:pt x="149" y="2402"/>
                    <a:pt x="336" y="2446"/>
                    <a:pt x="529" y="2446"/>
                  </a:cubicBezTo>
                  <a:cubicBezTo>
                    <a:pt x="673" y="2446"/>
                    <a:pt x="820" y="2421"/>
                    <a:pt x="956" y="2379"/>
                  </a:cubicBezTo>
                  <a:cubicBezTo>
                    <a:pt x="1294" y="2279"/>
                    <a:pt x="1532" y="2021"/>
                    <a:pt x="1731" y="1742"/>
                  </a:cubicBezTo>
                  <a:cubicBezTo>
                    <a:pt x="1871" y="1523"/>
                    <a:pt x="2149" y="1424"/>
                    <a:pt x="2408" y="1344"/>
                  </a:cubicBezTo>
                  <a:cubicBezTo>
                    <a:pt x="2507" y="1106"/>
                    <a:pt x="2408" y="688"/>
                    <a:pt x="2268" y="429"/>
                  </a:cubicBezTo>
                  <a:cubicBezTo>
                    <a:pt x="2215" y="304"/>
                    <a:pt x="1934" y="0"/>
                    <a:pt x="1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41"/>
            <p:cNvSpPr/>
            <p:nvPr/>
          </p:nvSpPr>
          <p:spPr>
            <a:xfrm flipH="1">
              <a:off x="4548012" y="4642682"/>
              <a:ext cx="33133" cy="49076"/>
            </a:xfrm>
            <a:custGeom>
              <a:avLst/>
              <a:gdLst/>
              <a:ahLst/>
              <a:cxnLst/>
              <a:rect l="l" t="t" r="r" b="b"/>
              <a:pathLst>
                <a:path w="1648" h="2441" extrusionOk="0">
                  <a:moveTo>
                    <a:pt x="1142" y="1"/>
                  </a:moveTo>
                  <a:cubicBezTo>
                    <a:pt x="1120" y="1"/>
                    <a:pt x="1098" y="2"/>
                    <a:pt x="1075" y="5"/>
                  </a:cubicBezTo>
                  <a:cubicBezTo>
                    <a:pt x="955" y="5"/>
                    <a:pt x="836" y="65"/>
                    <a:pt x="737" y="164"/>
                  </a:cubicBezTo>
                  <a:cubicBezTo>
                    <a:pt x="637" y="263"/>
                    <a:pt x="577" y="363"/>
                    <a:pt x="498" y="502"/>
                  </a:cubicBezTo>
                  <a:cubicBezTo>
                    <a:pt x="339" y="761"/>
                    <a:pt x="180" y="1039"/>
                    <a:pt x="1" y="1318"/>
                  </a:cubicBezTo>
                  <a:cubicBezTo>
                    <a:pt x="60" y="1238"/>
                    <a:pt x="379" y="1238"/>
                    <a:pt x="458" y="1238"/>
                  </a:cubicBezTo>
                  <a:cubicBezTo>
                    <a:pt x="558" y="1238"/>
                    <a:pt x="657" y="1238"/>
                    <a:pt x="756" y="1318"/>
                  </a:cubicBezTo>
                  <a:cubicBezTo>
                    <a:pt x="975" y="1497"/>
                    <a:pt x="1035" y="1696"/>
                    <a:pt x="1035" y="1954"/>
                  </a:cubicBezTo>
                  <a:cubicBezTo>
                    <a:pt x="1035" y="2114"/>
                    <a:pt x="1055" y="2253"/>
                    <a:pt x="1055" y="2412"/>
                  </a:cubicBezTo>
                  <a:lnTo>
                    <a:pt x="1055" y="2432"/>
                  </a:lnTo>
                  <a:lnTo>
                    <a:pt x="1075" y="2432"/>
                  </a:lnTo>
                  <a:cubicBezTo>
                    <a:pt x="1115" y="2432"/>
                    <a:pt x="1145" y="2441"/>
                    <a:pt x="1168" y="2441"/>
                  </a:cubicBezTo>
                  <a:cubicBezTo>
                    <a:pt x="1179" y="2441"/>
                    <a:pt x="1187" y="2438"/>
                    <a:pt x="1194" y="2432"/>
                  </a:cubicBezTo>
                  <a:cubicBezTo>
                    <a:pt x="1234" y="2432"/>
                    <a:pt x="1234" y="2412"/>
                    <a:pt x="1234" y="2352"/>
                  </a:cubicBezTo>
                  <a:lnTo>
                    <a:pt x="1234" y="2114"/>
                  </a:lnTo>
                  <a:cubicBezTo>
                    <a:pt x="1254" y="1954"/>
                    <a:pt x="1274" y="1795"/>
                    <a:pt x="1333" y="1636"/>
                  </a:cubicBezTo>
                  <a:cubicBezTo>
                    <a:pt x="1393" y="1397"/>
                    <a:pt x="1532" y="1139"/>
                    <a:pt x="1572" y="860"/>
                  </a:cubicBezTo>
                  <a:cubicBezTo>
                    <a:pt x="1648" y="538"/>
                    <a:pt x="1561" y="1"/>
                    <a:pt x="1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41"/>
            <p:cNvSpPr/>
            <p:nvPr/>
          </p:nvSpPr>
          <p:spPr>
            <a:xfrm flipH="1">
              <a:off x="4561925" y="4657178"/>
              <a:ext cx="51087" cy="28408"/>
            </a:xfrm>
            <a:custGeom>
              <a:avLst/>
              <a:gdLst/>
              <a:ahLst/>
              <a:cxnLst/>
              <a:rect l="l" t="t" r="r" b="b"/>
              <a:pathLst>
                <a:path w="2541" h="1413" extrusionOk="0">
                  <a:moveTo>
                    <a:pt x="2341" y="0"/>
                  </a:moveTo>
                  <a:cubicBezTo>
                    <a:pt x="1953" y="270"/>
                    <a:pt x="1579" y="612"/>
                    <a:pt x="1110" y="612"/>
                  </a:cubicBezTo>
                  <a:cubicBezTo>
                    <a:pt x="1027" y="612"/>
                    <a:pt x="940" y="601"/>
                    <a:pt x="850" y="577"/>
                  </a:cubicBezTo>
                  <a:lnTo>
                    <a:pt x="850" y="458"/>
                  </a:lnTo>
                  <a:cubicBezTo>
                    <a:pt x="841" y="457"/>
                    <a:pt x="832" y="457"/>
                    <a:pt x="822" y="457"/>
                  </a:cubicBezTo>
                  <a:cubicBezTo>
                    <a:pt x="552" y="457"/>
                    <a:pt x="0" y="728"/>
                    <a:pt x="173" y="1074"/>
                  </a:cubicBezTo>
                  <a:cubicBezTo>
                    <a:pt x="233" y="1174"/>
                    <a:pt x="352" y="1233"/>
                    <a:pt x="472" y="1293"/>
                  </a:cubicBezTo>
                  <a:cubicBezTo>
                    <a:pt x="651" y="1373"/>
                    <a:pt x="830" y="1412"/>
                    <a:pt x="989" y="1412"/>
                  </a:cubicBezTo>
                  <a:cubicBezTo>
                    <a:pt x="1068" y="1412"/>
                    <a:pt x="1148" y="1412"/>
                    <a:pt x="1188" y="1393"/>
                  </a:cubicBezTo>
                  <a:cubicBezTo>
                    <a:pt x="1446" y="1313"/>
                    <a:pt x="1586" y="1094"/>
                    <a:pt x="1765" y="915"/>
                  </a:cubicBezTo>
                  <a:cubicBezTo>
                    <a:pt x="1983" y="696"/>
                    <a:pt x="2262" y="537"/>
                    <a:pt x="2540" y="398"/>
                  </a:cubicBezTo>
                  <a:cubicBezTo>
                    <a:pt x="2481" y="239"/>
                    <a:pt x="2421" y="119"/>
                    <a:pt x="2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41"/>
            <p:cNvSpPr/>
            <p:nvPr/>
          </p:nvSpPr>
          <p:spPr>
            <a:xfrm flipH="1">
              <a:off x="4536332" y="4309099"/>
              <a:ext cx="67211" cy="154688"/>
            </a:xfrm>
            <a:custGeom>
              <a:avLst/>
              <a:gdLst/>
              <a:ahLst/>
              <a:cxnLst/>
              <a:rect l="l" t="t" r="r" b="b"/>
              <a:pathLst>
                <a:path w="3343" h="7694" extrusionOk="0">
                  <a:moveTo>
                    <a:pt x="1812" y="0"/>
                  </a:moveTo>
                  <a:cubicBezTo>
                    <a:pt x="1779" y="0"/>
                    <a:pt x="1745" y="2"/>
                    <a:pt x="1711" y="6"/>
                  </a:cubicBezTo>
                  <a:cubicBezTo>
                    <a:pt x="1055" y="106"/>
                    <a:pt x="319" y="384"/>
                    <a:pt x="219" y="941"/>
                  </a:cubicBezTo>
                  <a:cubicBezTo>
                    <a:pt x="1" y="2035"/>
                    <a:pt x="359" y="3766"/>
                    <a:pt x="458" y="4820"/>
                  </a:cubicBezTo>
                  <a:cubicBezTo>
                    <a:pt x="494" y="5336"/>
                    <a:pt x="863" y="7693"/>
                    <a:pt x="1764" y="7693"/>
                  </a:cubicBezTo>
                  <a:cubicBezTo>
                    <a:pt x="1871" y="7693"/>
                    <a:pt x="1986" y="7660"/>
                    <a:pt x="2109" y="7585"/>
                  </a:cubicBezTo>
                  <a:cubicBezTo>
                    <a:pt x="2408" y="7406"/>
                    <a:pt x="2527" y="7068"/>
                    <a:pt x="2646" y="6710"/>
                  </a:cubicBezTo>
                  <a:cubicBezTo>
                    <a:pt x="2965" y="5556"/>
                    <a:pt x="3104" y="4323"/>
                    <a:pt x="3243" y="3110"/>
                  </a:cubicBezTo>
                  <a:cubicBezTo>
                    <a:pt x="3303" y="2433"/>
                    <a:pt x="3343" y="1737"/>
                    <a:pt x="3104" y="1120"/>
                  </a:cubicBezTo>
                  <a:cubicBezTo>
                    <a:pt x="2915" y="649"/>
                    <a:pt x="2406" y="0"/>
                    <a:pt x="1812" y="0"/>
                  </a:cubicBezTo>
                  <a:close/>
                </a:path>
              </a:pathLst>
            </a:custGeom>
            <a:solidFill>
              <a:srgbClr val="E8C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41"/>
            <p:cNvSpPr/>
            <p:nvPr/>
          </p:nvSpPr>
          <p:spPr>
            <a:xfrm flipH="1">
              <a:off x="4439949" y="4109636"/>
              <a:ext cx="197592" cy="503952"/>
            </a:xfrm>
            <a:custGeom>
              <a:avLst/>
              <a:gdLst/>
              <a:ahLst/>
              <a:cxnLst/>
              <a:rect l="l" t="t" r="r" b="b"/>
              <a:pathLst>
                <a:path w="9828" h="25066" extrusionOk="0">
                  <a:moveTo>
                    <a:pt x="8833" y="8455"/>
                  </a:moveTo>
                  <a:cubicBezTo>
                    <a:pt x="8495" y="9529"/>
                    <a:pt x="8177" y="10584"/>
                    <a:pt x="7978" y="11718"/>
                  </a:cubicBezTo>
                  <a:cubicBezTo>
                    <a:pt x="7759" y="12971"/>
                    <a:pt x="7818" y="14244"/>
                    <a:pt x="7739" y="15517"/>
                  </a:cubicBezTo>
                  <a:cubicBezTo>
                    <a:pt x="7699" y="15816"/>
                    <a:pt x="7679" y="16134"/>
                    <a:pt x="7659" y="16432"/>
                  </a:cubicBezTo>
                  <a:cubicBezTo>
                    <a:pt x="7560" y="17904"/>
                    <a:pt x="7460" y="19396"/>
                    <a:pt x="7361" y="20868"/>
                  </a:cubicBezTo>
                  <a:cubicBezTo>
                    <a:pt x="7281" y="21724"/>
                    <a:pt x="7182" y="22619"/>
                    <a:pt x="7162" y="23494"/>
                  </a:cubicBezTo>
                  <a:cubicBezTo>
                    <a:pt x="7162" y="23574"/>
                    <a:pt x="7162" y="23653"/>
                    <a:pt x="7102" y="23713"/>
                  </a:cubicBezTo>
                  <a:cubicBezTo>
                    <a:pt x="7043" y="23793"/>
                    <a:pt x="6943" y="23812"/>
                    <a:pt x="6824" y="23812"/>
                  </a:cubicBezTo>
                  <a:cubicBezTo>
                    <a:pt x="6525" y="23852"/>
                    <a:pt x="6187" y="23872"/>
                    <a:pt x="5869" y="23852"/>
                  </a:cubicBezTo>
                  <a:cubicBezTo>
                    <a:pt x="5849" y="23852"/>
                    <a:pt x="5829" y="23852"/>
                    <a:pt x="5789" y="23812"/>
                  </a:cubicBezTo>
                  <a:cubicBezTo>
                    <a:pt x="5770" y="23793"/>
                    <a:pt x="5750" y="23753"/>
                    <a:pt x="5750" y="23713"/>
                  </a:cubicBezTo>
                  <a:cubicBezTo>
                    <a:pt x="5690" y="23076"/>
                    <a:pt x="5610" y="22460"/>
                    <a:pt x="5571" y="21803"/>
                  </a:cubicBezTo>
                  <a:cubicBezTo>
                    <a:pt x="5471" y="20331"/>
                    <a:pt x="5352" y="18839"/>
                    <a:pt x="5252" y="17387"/>
                  </a:cubicBezTo>
                  <a:cubicBezTo>
                    <a:pt x="5193" y="16631"/>
                    <a:pt x="5153" y="15915"/>
                    <a:pt x="5073" y="15159"/>
                  </a:cubicBezTo>
                  <a:cubicBezTo>
                    <a:pt x="5034" y="14443"/>
                    <a:pt x="4934" y="13727"/>
                    <a:pt x="4934" y="13011"/>
                  </a:cubicBezTo>
                  <a:lnTo>
                    <a:pt x="4258" y="24867"/>
                  </a:lnTo>
                  <a:cubicBezTo>
                    <a:pt x="3860" y="25046"/>
                    <a:pt x="3402" y="25066"/>
                    <a:pt x="3004" y="24907"/>
                  </a:cubicBezTo>
                  <a:cubicBezTo>
                    <a:pt x="2845" y="23415"/>
                    <a:pt x="2686" y="21903"/>
                    <a:pt x="2507" y="20411"/>
                  </a:cubicBezTo>
                  <a:cubicBezTo>
                    <a:pt x="2149" y="17208"/>
                    <a:pt x="1751" y="14005"/>
                    <a:pt x="1314" y="10783"/>
                  </a:cubicBezTo>
                  <a:cubicBezTo>
                    <a:pt x="975" y="8097"/>
                    <a:pt x="1" y="4715"/>
                    <a:pt x="1552" y="2209"/>
                  </a:cubicBezTo>
                  <a:cubicBezTo>
                    <a:pt x="2249" y="1075"/>
                    <a:pt x="3502" y="319"/>
                    <a:pt x="4854" y="180"/>
                  </a:cubicBezTo>
                  <a:cubicBezTo>
                    <a:pt x="6446" y="1"/>
                    <a:pt x="8773" y="598"/>
                    <a:pt x="9330" y="2269"/>
                  </a:cubicBezTo>
                  <a:cubicBezTo>
                    <a:pt x="9828" y="3780"/>
                    <a:pt x="9669" y="5670"/>
                    <a:pt x="9211" y="7162"/>
                  </a:cubicBezTo>
                  <a:cubicBezTo>
                    <a:pt x="9131" y="7560"/>
                    <a:pt x="8972" y="8018"/>
                    <a:pt x="8833" y="84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41"/>
            <p:cNvSpPr/>
            <p:nvPr/>
          </p:nvSpPr>
          <p:spPr>
            <a:xfrm flipH="1">
              <a:off x="4466487" y="3723900"/>
              <a:ext cx="134663" cy="173064"/>
            </a:xfrm>
            <a:custGeom>
              <a:avLst/>
              <a:gdLst/>
              <a:ahLst/>
              <a:cxnLst/>
              <a:rect l="l" t="t" r="r" b="b"/>
              <a:pathLst>
                <a:path w="6698" h="8608" extrusionOk="0">
                  <a:moveTo>
                    <a:pt x="3673" y="1"/>
                  </a:moveTo>
                  <a:cubicBezTo>
                    <a:pt x="3596" y="1"/>
                    <a:pt x="3520" y="4"/>
                    <a:pt x="3442" y="10"/>
                  </a:cubicBezTo>
                  <a:cubicBezTo>
                    <a:pt x="2487" y="90"/>
                    <a:pt x="1572" y="508"/>
                    <a:pt x="956" y="1204"/>
                  </a:cubicBezTo>
                  <a:cubicBezTo>
                    <a:pt x="319" y="1900"/>
                    <a:pt x="1" y="2895"/>
                    <a:pt x="160" y="3810"/>
                  </a:cubicBezTo>
                  <a:cubicBezTo>
                    <a:pt x="339" y="4884"/>
                    <a:pt x="1075" y="5799"/>
                    <a:pt x="1732" y="6654"/>
                  </a:cubicBezTo>
                  <a:cubicBezTo>
                    <a:pt x="2090" y="7132"/>
                    <a:pt x="2448" y="7967"/>
                    <a:pt x="2269" y="8564"/>
                  </a:cubicBezTo>
                  <a:cubicBezTo>
                    <a:pt x="2496" y="8590"/>
                    <a:pt x="2753" y="8608"/>
                    <a:pt x="3018" y="8608"/>
                  </a:cubicBezTo>
                  <a:cubicBezTo>
                    <a:pt x="3563" y="8608"/>
                    <a:pt x="4141" y="8533"/>
                    <a:pt x="4556" y="8306"/>
                  </a:cubicBezTo>
                  <a:cubicBezTo>
                    <a:pt x="4596" y="8266"/>
                    <a:pt x="4656" y="8246"/>
                    <a:pt x="4676" y="8186"/>
                  </a:cubicBezTo>
                  <a:cubicBezTo>
                    <a:pt x="4696" y="8146"/>
                    <a:pt x="4676" y="8107"/>
                    <a:pt x="4676" y="8047"/>
                  </a:cubicBezTo>
                  <a:cubicBezTo>
                    <a:pt x="4517" y="7251"/>
                    <a:pt x="4477" y="6157"/>
                    <a:pt x="4676" y="5361"/>
                  </a:cubicBezTo>
                  <a:cubicBezTo>
                    <a:pt x="4895" y="4426"/>
                    <a:pt x="5790" y="3989"/>
                    <a:pt x="6128" y="3054"/>
                  </a:cubicBezTo>
                  <a:cubicBezTo>
                    <a:pt x="6698" y="1382"/>
                    <a:pt x="5290" y="1"/>
                    <a:pt x="3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41"/>
            <p:cNvSpPr/>
            <p:nvPr/>
          </p:nvSpPr>
          <p:spPr>
            <a:xfrm flipH="1">
              <a:off x="4430338" y="3868074"/>
              <a:ext cx="201593" cy="323972"/>
            </a:xfrm>
            <a:custGeom>
              <a:avLst/>
              <a:gdLst/>
              <a:ahLst/>
              <a:cxnLst/>
              <a:rect l="l" t="t" r="r" b="b"/>
              <a:pathLst>
                <a:path w="10027" h="16114" extrusionOk="0">
                  <a:moveTo>
                    <a:pt x="1174" y="2268"/>
                  </a:moveTo>
                  <a:cubicBezTo>
                    <a:pt x="1930" y="1871"/>
                    <a:pt x="2785" y="1572"/>
                    <a:pt x="3561" y="1174"/>
                  </a:cubicBezTo>
                  <a:cubicBezTo>
                    <a:pt x="4496" y="697"/>
                    <a:pt x="5172" y="1"/>
                    <a:pt x="6306" y="60"/>
                  </a:cubicBezTo>
                  <a:cubicBezTo>
                    <a:pt x="6684" y="80"/>
                    <a:pt x="7062" y="200"/>
                    <a:pt x="7400" y="279"/>
                  </a:cubicBezTo>
                  <a:cubicBezTo>
                    <a:pt x="7878" y="379"/>
                    <a:pt x="8236" y="259"/>
                    <a:pt x="8673" y="200"/>
                  </a:cubicBezTo>
                  <a:cubicBezTo>
                    <a:pt x="8892" y="180"/>
                    <a:pt x="9449" y="160"/>
                    <a:pt x="9628" y="339"/>
                  </a:cubicBezTo>
                  <a:cubicBezTo>
                    <a:pt x="10026" y="757"/>
                    <a:pt x="9191" y="2388"/>
                    <a:pt x="8992" y="2845"/>
                  </a:cubicBezTo>
                  <a:cubicBezTo>
                    <a:pt x="8653" y="3681"/>
                    <a:pt x="8355" y="4556"/>
                    <a:pt x="8096" y="5431"/>
                  </a:cubicBezTo>
                  <a:cubicBezTo>
                    <a:pt x="7679" y="6824"/>
                    <a:pt x="7380" y="8296"/>
                    <a:pt x="7778" y="9669"/>
                  </a:cubicBezTo>
                  <a:cubicBezTo>
                    <a:pt x="7917" y="10226"/>
                    <a:pt x="8196" y="10743"/>
                    <a:pt x="8474" y="11240"/>
                  </a:cubicBezTo>
                  <a:cubicBezTo>
                    <a:pt x="8932" y="12095"/>
                    <a:pt x="9370" y="12931"/>
                    <a:pt x="9787" y="13747"/>
                  </a:cubicBezTo>
                  <a:cubicBezTo>
                    <a:pt x="8753" y="15040"/>
                    <a:pt x="6863" y="15696"/>
                    <a:pt x="5272" y="15895"/>
                  </a:cubicBezTo>
                  <a:cubicBezTo>
                    <a:pt x="3461" y="16114"/>
                    <a:pt x="1592" y="15736"/>
                    <a:pt x="0" y="14880"/>
                  </a:cubicBezTo>
                  <a:cubicBezTo>
                    <a:pt x="478" y="14383"/>
                    <a:pt x="716" y="13428"/>
                    <a:pt x="995" y="12792"/>
                  </a:cubicBezTo>
                  <a:cubicBezTo>
                    <a:pt x="1373" y="11897"/>
                    <a:pt x="1731" y="11041"/>
                    <a:pt x="1791" y="10046"/>
                  </a:cubicBezTo>
                  <a:cubicBezTo>
                    <a:pt x="1890" y="8415"/>
                    <a:pt x="1592" y="6744"/>
                    <a:pt x="915" y="5252"/>
                  </a:cubicBezTo>
                  <a:cubicBezTo>
                    <a:pt x="637" y="4596"/>
                    <a:pt x="299" y="3979"/>
                    <a:pt x="179" y="3283"/>
                  </a:cubicBezTo>
                  <a:cubicBezTo>
                    <a:pt x="139" y="3164"/>
                    <a:pt x="139" y="3004"/>
                    <a:pt x="199" y="2905"/>
                  </a:cubicBezTo>
                  <a:cubicBezTo>
                    <a:pt x="239" y="2786"/>
                    <a:pt x="378" y="2706"/>
                    <a:pt x="478" y="2646"/>
                  </a:cubicBezTo>
                  <a:cubicBezTo>
                    <a:pt x="736" y="2487"/>
                    <a:pt x="935" y="2368"/>
                    <a:pt x="1174" y="22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41"/>
            <p:cNvSpPr/>
            <p:nvPr/>
          </p:nvSpPr>
          <p:spPr>
            <a:xfrm flipH="1">
              <a:off x="4449940" y="3698748"/>
              <a:ext cx="157201" cy="181568"/>
            </a:xfrm>
            <a:custGeom>
              <a:avLst/>
              <a:gdLst/>
              <a:ahLst/>
              <a:cxnLst/>
              <a:rect l="l" t="t" r="r" b="b"/>
              <a:pathLst>
                <a:path w="7819" h="9031" extrusionOk="0">
                  <a:moveTo>
                    <a:pt x="3402" y="1"/>
                  </a:moveTo>
                  <a:cubicBezTo>
                    <a:pt x="3201" y="1"/>
                    <a:pt x="3007" y="10"/>
                    <a:pt x="2825" y="28"/>
                  </a:cubicBezTo>
                  <a:cubicBezTo>
                    <a:pt x="2388" y="68"/>
                    <a:pt x="1970" y="207"/>
                    <a:pt x="1572" y="406"/>
                  </a:cubicBezTo>
                  <a:cubicBezTo>
                    <a:pt x="955" y="724"/>
                    <a:pt x="438" y="1221"/>
                    <a:pt x="199" y="1898"/>
                  </a:cubicBezTo>
                  <a:cubicBezTo>
                    <a:pt x="1" y="2515"/>
                    <a:pt x="60" y="3191"/>
                    <a:pt x="219" y="3808"/>
                  </a:cubicBezTo>
                  <a:cubicBezTo>
                    <a:pt x="498" y="4703"/>
                    <a:pt x="1075" y="5419"/>
                    <a:pt x="1433" y="6274"/>
                  </a:cubicBezTo>
                  <a:cubicBezTo>
                    <a:pt x="1771" y="7130"/>
                    <a:pt x="1711" y="8124"/>
                    <a:pt x="1294" y="8960"/>
                  </a:cubicBezTo>
                  <a:cubicBezTo>
                    <a:pt x="1737" y="9003"/>
                    <a:pt x="2181" y="9030"/>
                    <a:pt x="2621" y="9030"/>
                  </a:cubicBezTo>
                  <a:cubicBezTo>
                    <a:pt x="3404" y="9030"/>
                    <a:pt x="4175" y="8943"/>
                    <a:pt x="4914" y="8701"/>
                  </a:cubicBezTo>
                  <a:cubicBezTo>
                    <a:pt x="6048" y="8323"/>
                    <a:pt x="7122" y="7508"/>
                    <a:pt x="7540" y="6374"/>
                  </a:cubicBezTo>
                  <a:cubicBezTo>
                    <a:pt x="7739" y="5817"/>
                    <a:pt x="7818" y="5240"/>
                    <a:pt x="7798" y="4643"/>
                  </a:cubicBezTo>
                  <a:cubicBezTo>
                    <a:pt x="7759" y="3410"/>
                    <a:pt x="7401" y="2156"/>
                    <a:pt x="6625" y="1162"/>
                  </a:cubicBezTo>
                  <a:cubicBezTo>
                    <a:pt x="5947" y="314"/>
                    <a:pt x="4560" y="1"/>
                    <a:pt x="3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41"/>
            <p:cNvSpPr/>
            <p:nvPr/>
          </p:nvSpPr>
          <p:spPr>
            <a:xfrm flipH="1">
              <a:off x="4544334" y="4249226"/>
              <a:ext cx="173587" cy="242788"/>
            </a:xfrm>
            <a:custGeom>
              <a:avLst/>
              <a:gdLst/>
              <a:ahLst/>
              <a:cxnLst/>
              <a:rect l="l" t="t" r="r" b="b"/>
              <a:pathLst>
                <a:path w="8634" h="12076" extrusionOk="0">
                  <a:moveTo>
                    <a:pt x="1015" y="0"/>
                  </a:moveTo>
                  <a:lnTo>
                    <a:pt x="8634" y="4397"/>
                  </a:lnTo>
                  <a:lnTo>
                    <a:pt x="8634" y="11479"/>
                  </a:lnTo>
                  <a:lnTo>
                    <a:pt x="7599" y="12075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41"/>
            <p:cNvSpPr/>
            <p:nvPr/>
          </p:nvSpPr>
          <p:spPr>
            <a:xfrm flipH="1">
              <a:off x="4565123" y="4261228"/>
              <a:ext cx="152798" cy="230785"/>
            </a:xfrm>
            <a:custGeom>
              <a:avLst/>
              <a:gdLst/>
              <a:ahLst/>
              <a:cxnLst/>
              <a:rect l="l" t="t" r="r" b="b"/>
              <a:pathLst>
                <a:path w="7600" h="11479" extrusionOk="0">
                  <a:moveTo>
                    <a:pt x="0" y="0"/>
                  </a:moveTo>
                  <a:lnTo>
                    <a:pt x="7599" y="4397"/>
                  </a:lnTo>
                  <a:lnTo>
                    <a:pt x="7599" y="11478"/>
                  </a:lnTo>
                  <a:lnTo>
                    <a:pt x="0" y="70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41"/>
            <p:cNvSpPr/>
            <p:nvPr/>
          </p:nvSpPr>
          <p:spPr>
            <a:xfrm flipH="1">
              <a:off x="4599924" y="4266818"/>
              <a:ext cx="68799" cy="47227"/>
            </a:xfrm>
            <a:custGeom>
              <a:avLst/>
              <a:gdLst/>
              <a:ahLst/>
              <a:cxnLst/>
              <a:rect l="l" t="t" r="r" b="b"/>
              <a:pathLst>
                <a:path w="3422" h="2349" extrusionOk="0">
                  <a:moveTo>
                    <a:pt x="915" y="21"/>
                  </a:moveTo>
                  <a:cubicBezTo>
                    <a:pt x="1134" y="1"/>
                    <a:pt x="1353" y="60"/>
                    <a:pt x="1552" y="140"/>
                  </a:cubicBezTo>
                  <a:cubicBezTo>
                    <a:pt x="2168" y="359"/>
                    <a:pt x="2745" y="717"/>
                    <a:pt x="3223" y="1154"/>
                  </a:cubicBezTo>
                  <a:cubicBezTo>
                    <a:pt x="3262" y="1214"/>
                    <a:pt x="3322" y="1254"/>
                    <a:pt x="3362" y="1334"/>
                  </a:cubicBezTo>
                  <a:cubicBezTo>
                    <a:pt x="3422" y="1413"/>
                    <a:pt x="3422" y="1513"/>
                    <a:pt x="3422" y="1612"/>
                  </a:cubicBezTo>
                  <a:cubicBezTo>
                    <a:pt x="3422" y="1751"/>
                    <a:pt x="3422" y="1910"/>
                    <a:pt x="3382" y="2050"/>
                  </a:cubicBezTo>
                  <a:cubicBezTo>
                    <a:pt x="3382" y="2109"/>
                    <a:pt x="3382" y="2149"/>
                    <a:pt x="3362" y="2209"/>
                  </a:cubicBezTo>
                  <a:cubicBezTo>
                    <a:pt x="3322" y="2268"/>
                    <a:pt x="3243" y="2328"/>
                    <a:pt x="3163" y="2328"/>
                  </a:cubicBezTo>
                  <a:cubicBezTo>
                    <a:pt x="3044" y="2348"/>
                    <a:pt x="2924" y="2348"/>
                    <a:pt x="2785" y="2328"/>
                  </a:cubicBezTo>
                  <a:cubicBezTo>
                    <a:pt x="2825" y="2328"/>
                    <a:pt x="2825" y="1950"/>
                    <a:pt x="2825" y="1930"/>
                  </a:cubicBezTo>
                  <a:cubicBezTo>
                    <a:pt x="2825" y="1771"/>
                    <a:pt x="2785" y="1632"/>
                    <a:pt x="2686" y="1532"/>
                  </a:cubicBezTo>
                  <a:cubicBezTo>
                    <a:pt x="2646" y="1473"/>
                    <a:pt x="2586" y="1453"/>
                    <a:pt x="2526" y="1433"/>
                  </a:cubicBezTo>
                  <a:lnTo>
                    <a:pt x="1174" y="757"/>
                  </a:lnTo>
                  <a:cubicBezTo>
                    <a:pt x="1074" y="717"/>
                    <a:pt x="935" y="637"/>
                    <a:pt x="796" y="637"/>
                  </a:cubicBezTo>
                  <a:cubicBezTo>
                    <a:pt x="637" y="637"/>
                    <a:pt x="696" y="737"/>
                    <a:pt x="637" y="836"/>
                  </a:cubicBezTo>
                  <a:cubicBezTo>
                    <a:pt x="597" y="856"/>
                    <a:pt x="557" y="876"/>
                    <a:pt x="497" y="876"/>
                  </a:cubicBezTo>
                  <a:cubicBezTo>
                    <a:pt x="358" y="916"/>
                    <a:pt x="100" y="975"/>
                    <a:pt x="60" y="816"/>
                  </a:cubicBezTo>
                  <a:cubicBezTo>
                    <a:pt x="0" y="717"/>
                    <a:pt x="60" y="578"/>
                    <a:pt x="139" y="478"/>
                  </a:cubicBezTo>
                  <a:cubicBezTo>
                    <a:pt x="298" y="259"/>
                    <a:pt x="577" y="40"/>
                    <a:pt x="915" y="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41"/>
            <p:cNvSpPr/>
            <p:nvPr/>
          </p:nvSpPr>
          <p:spPr>
            <a:xfrm flipH="1">
              <a:off x="4565123" y="4261228"/>
              <a:ext cx="152798" cy="136392"/>
            </a:xfrm>
            <a:custGeom>
              <a:avLst/>
              <a:gdLst/>
              <a:ahLst/>
              <a:cxnLst/>
              <a:rect l="l" t="t" r="r" b="b"/>
              <a:pathLst>
                <a:path w="7600" h="6784" extrusionOk="0">
                  <a:moveTo>
                    <a:pt x="0" y="0"/>
                  </a:moveTo>
                  <a:lnTo>
                    <a:pt x="1015" y="4297"/>
                  </a:lnTo>
                  <a:lnTo>
                    <a:pt x="5491" y="6784"/>
                  </a:lnTo>
                  <a:lnTo>
                    <a:pt x="7599" y="43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41"/>
            <p:cNvSpPr/>
            <p:nvPr/>
          </p:nvSpPr>
          <p:spPr>
            <a:xfrm flipH="1">
              <a:off x="4614319" y="4382804"/>
              <a:ext cx="4825" cy="19220"/>
            </a:xfrm>
            <a:custGeom>
              <a:avLst/>
              <a:gdLst/>
              <a:ahLst/>
              <a:cxnLst/>
              <a:rect l="l" t="t" r="r" b="b"/>
              <a:pathLst>
                <a:path w="240" h="956" extrusionOk="0">
                  <a:moveTo>
                    <a:pt x="1" y="1"/>
                  </a:moveTo>
                  <a:lnTo>
                    <a:pt x="239" y="140"/>
                  </a:lnTo>
                  <a:lnTo>
                    <a:pt x="239" y="955"/>
                  </a:lnTo>
                  <a:lnTo>
                    <a:pt x="1" y="836"/>
                  </a:lnTo>
                  <a:close/>
                </a:path>
              </a:pathLst>
            </a:custGeom>
            <a:solidFill>
              <a:srgbClr val="EB6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41"/>
            <p:cNvSpPr/>
            <p:nvPr/>
          </p:nvSpPr>
          <p:spPr>
            <a:xfrm flipH="1">
              <a:off x="4612731" y="4226507"/>
              <a:ext cx="56797" cy="68397"/>
            </a:xfrm>
            <a:custGeom>
              <a:avLst/>
              <a:gdLst/>
              <a:ahLst/>
              <a:cxnLst/>
              <a:rect l="l" t="t" r="r" b="b"/>
              <a:pathLst>
                <a:path w="2825" h="3402" extrusionOk="0">
                  <a:moveTo>
                    <a:pt x="2273" y="0"/>
                  </a:moveTo>
                  <a:cubicBezTo>
                    <a:pt x="2114" y="0"/>
                    <a:pt x="1953" y="54"/>
                    <a:pt x="1830" y="136"/>
                  </a:cubicBezTo>
                  <a:cubicBezTo>
                    <a:pt x="1631" y="275"/>
                    <a:pt x="1592" y="474"/>
                    <a:pt x="1452" y="673"/>
                  </a:cubicBezTo>
                  <a:cubicBezTo>
                    <a:pt x="1114" y="1071"/>
                    <a:pt x="657" y="1309"/>
                    <a:pt x="179" y="1508"/>
                  </a:cubicBezTo>
                  <a:cubicBezTo>
                    <a:pt x="120" y="1528"/>
                    <a:pt x="60" y="1548"/>
                    <a:pt x="20" y="1608"/>
                  </a:cubicBezTo>
                  <a:cubicBezTo>
                    <a:pt x="0" y="1648"/>
                    <a:pt x="0" y="1747"/>
                    <a:pt x="60" y="1767"/>
                  </a:cubicBezTo>
                  <a:cubicBezTo>
                    <a:pt x="67" y="1780"/>
                    <a:pt x="73" y="1785"/>
                    <a:pt x="81" y="1785"/>
                  </a:cubicBezTo>
                  <a:cubicBezTo>
                    <a:pt x="98" y="1785"/>
                    <a:pt x="120" y="1767"/>
                    <a:pt x="159" y="1767"/>
                  </a:cubicBezTo>
                  <a:cubicBezTo>
                    <a:pt x="398" y="1747"/>
                    <a:pt x="657" y="1727"/>
                    <a:pt x="876" y="1707"/>
                  </a:cubicBezTo>
                  <a:lnTo>
                    <a:pt x="915" y="1707"/>
                  </a:lnTo>
                  <a:cubicBezTo>
                    <a:pt x="975" y="1727"/>
                    <a:pt x="955" y="1767"/>
                    <a:pt x="955" y="1827"/>
                  </a:cubicBezTo>
                  <a:cubicBezTo>
                    <a:pt x="995" y="1847"/>
                    <a:pt x="975" y="1866"/>
                    <a:pt x="975" y="1906"/>
                  </a:cubicBezTo>
                  <a:cubicBezTo>
                    <a:pt x="836" y="2284"/>
                    <a:pt x="577" y="2861"/>
                    <a:pt x="736" y="3239"/>
                  </a:cubicBezTo>
                  <a:cubicBezTo>
                    <a:pt x="736" y="3259"/>
                    <a:pt x="736" y="3299"/>
                    <a:pt x="776" y="3319"/>
                  </a:cubicBezTo>
                  <a:cubicBezTo>
                    <a:pt x="799" y="3365"/>
                    <a:pt x="836" y="3385"/>
                    <a:pt x="879" y="3385"/>
                  </a:cubicBezTo>
                  <a:cubicBezTo>
                    <a:pt x="909" y="3385"/>
                    <a:pt x="942" y="3375"/>
                    <a:pt x="975" y="3358"/>
                  </a:cubicBezTo>
                  <a:cubicBezTo>
                    <a:pt x="1055" y="3339"/>
                    <a:pt x="1094" y="3259"/>
                    <a:pt x="1114" y="3219"/>
                  </a:cubicBezTo>
                  <a:lnTo>
                    <a:pt x="1114" y="3219"/>
                  </a:lnTo>
                  <a:cubicBezTo>
                    <a:pt x="1094" y="3299"/>
                    <a:pt x="1194" y="3358"/>
                    <a:pt x="1273" y="3358"/>
                  </a:cubicBezTo>
                  <a:cubicBezTo>
                    <a:pt x="1333" y="3358"/>
                    <a:pt x="1413" y="3319"/>
                    <a:pt x="1472" y="3239"/>
                  </a:cubicBezTo>
                  <a:cubicBezTo>
                    <a:pt x="1472" y="3328"/>
                    <a:pt x="1552" y="3401"/>
                    <a:pt x="1640" y="3401"/>
                  </a:cubicBezTo>
                  <a:cubicBezTo>
                    <a:pt x="1650" y="3401"/>
                    <a:pt x="1661" y="3400"/>
                    <a:pt x="1671" y="3398"/>
                  </a:cubicBezTo>
                  <a:cubicBezTo>
                    <a:pt x="1771" y="3358"/>
                    <a:pt x="1830" y="3319"/>
                    <a:pt x="1890" y="3239"/>
                  </a:cubicBezTo>
                  <a:cubicBezTo>
                    <a:pt x="1970" y="3159"/>
                    <a:pt x="2009" y="3100"/>
                    <a:pt x="2109" y="3060"/>
                  </a:cubicBezTo>
                  <a:lnTo>
                    <a:pt x="2109" y="3060"/>
                  </a:lnTo>
                  <a:cubicBezTo>
                    <a:pt x="2089" y="3140"/>
                    <a:pt x="2089" y="3199"/>
                    <a:pt x="2089" y="3259"/>
                  </a:cubicBezTo>
                  <a:cubicBezTo>
                    <a:pt x="2109" y="3339"/>
                    <a:pt x="2169" y="3398"/>
                    <a:pt x="2248" y="3398"/>
                  </a:cubicBezTo>
                  <a:cubicBezTo>
                    <a:pt x="2308" y="3398"/>
                    <a:pt x="2367" y="3279"/>
                    <a:pt x="2387" y="3219"/>
                  </a:cubicBezTo>
                  <a:cubicBezTo>
                    <a:pt x="2566" y="2702"/>
                    <a:pt x="2706" y="2165"/>
                    <a:pt x="2785" y="1628"/>
                  </a:cubicBezTo>
                  <a:cubicBezTo>
                    <a:pt x="2825" y="1170"/>
                    <a:pt x="2805" y="693"/>
                    <a:pt x="2686" y="255"/>
                  </a:cubicBezTo>
                  <a:cubicBezTo>
                    <a:pt x="2666" y="195"/>
                    <a:pt x="2666" y="156"/>
                    <a:pt x="2606" y="96"/>
                  </a:cubicBezTo>
                  <a:cubicBezTo>
                    <a:pt x="2586" y="76"/>
                    <a:pt x="2527" y="56"/>
                    <a:pt x="2487" y="36"/>
                  </a:cubicBezTo>
                  <a:cubicBezTo>
                    <a:pt x="2418" y="11"/>
                    <a:pt x="2346" y="0"/>
                    <a:pt x="22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41"/>
            <p:cNvSpPr/>
            <p:nvPr/>
          </p:nvSpPr>
          <p:spPr>
            <a:xfrm flipH="1">
              <a:off x="4587117" y="3914878"/>
              <a:ext cx="54022" cy="333562"/>
            </a:xfrm>
            <a:custGeom>
              <a:avLst/>
              <a:gdLst/>
              <a:ahLst/>
              <a:cxnLst/>
              <a:rect l="l" t="t" r="r" b="b"/>
              <a:pathLst>
                <a:path w="2687" h="16591" extrusionOk="0">
                  <a:moveTo>
                    <a:pt x="796" y="597"/>
                  </a:moveTo>
                  <a:cubicBezTo>
                    <a:pt x="538" y="995"/>
                    <a:pt x="538" y="1631"/>
                    <a:pt x="498" y="2109"/>
                  </a:cubicBezTo>
                  <a:cubicBezTo>
                    <a:pt x="279" y="6604"/>
                    <a:pt x="100" y="11100"/>
                    <a:pt x="1" y="15636"/>
                  </a:cubicBezTo>
                  <a:cubicBezTo>
                    <a:pt x="1" y="15815"/>
                    <a:pt x="1" y="16014"/>
                    <a:pt x="100" y="16153"/>
                  </a:cubicBezTo>
                  <a:cubicBezTo>
                    <a:pt x="339" y="16531"/>
                    <a:pt x="1075" y="16591"/>
                    <a:pt x="1433" y="16372"/>
                  </a:cubicBezTo>
                  <a:cubicBezTo>
                    <a:pt x="1731" y="16213"/>
                    <a:pt x="1831" y="15815"/>
                    <a:pt x="1871" y="15457"/>
                  </a:cubicBezTo>
                  <a:cubicBezTo>
                    <a:pt x="2050" y="14363"/>
                    <a:pt x="2050" y="13269"/>
                    <a:pt x="2129" y="12174"/>
                  </a:cubicBezTo>
                  <a:cubicBezTo>
                    <a:pt x="2189" y="11080"/>
                    <a:pt x="2348" y="9986"/>
                    <a:pt x="2428" y="8892"/>
                  </a:cubicBezTo>
                  <a:cubicBezTo>
                    <a:pt x="2567" y="6963"/>
                    <a:pt x="2686" y="4993"/>
                    <a:pt x="2686" y="3044"/>
                  </a:cubicBezTo>
                  <a:cubicBezTo>
                    <a:pt x="2686" y="2288"/>
                    <a:pt x="2686" y="1492"/>
                    <a:pt x="2249" y="836"/>
                  </a:cubicBezTo>
                  <a:cubicBezTo>
                    <a:pt x="1970" y="338"/>
                    <a:pt x="1234" y="0"/>
                    <a:pt x="796" y="5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41"/>
            <p:cNvSpPr/>
            <p:nvPr/>
          </p:nvSpPr>
          <p:spPr>
            <a:xfrm>
              <a:off x="4430350" y="3775075"/>
              <a:ext cx="89400" cy="89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41"/>
            <p:cNvSpPr/>
            <p:nvPr/>
          </p:nvSpPr>
          <p:spPr>
            <a:xfrm>
              <a:off x="4472025" y="3792950"/>
              <a:ext cx="89400" cy="89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41"/>
            <p:cNvSpPr/>
            <p:nvPr/>
          </p:nvSpPr>
          <p:spPr>
            <a:xfrm>
              <a:off x="4513700" y="3796525"/>
              <a:ext cx="89400" cy="89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41"/>
            <p:cNvSpPr/>
            <p:nvPr/>
          </p:nvSpPr>
          <p:spPr>
            <a:xfrm flipH="1">
              <a:off x="4672644" y="4347079"/>
              <a:ext cx="4825" cy="19220"/>
            </a:xfrm>
            <a:custGeom>
              <a:avLst/>
              <a:gdLst/>
              <a:ahLst/>
              <a:cxnLst/>
              <a:rect l="l" t="t" r="r" b="b"/>
              <a:pathLst>
                <a:path w="240" h="956" extrusionOk="0">
                  <a:moveTo>
                    <a:pt x="1" y="1"/>
                  </a:moveTo>
                  <a:lnTo>
                    <a:pt x="239" y="140"/>
                  </a:lnTo>
                  <a:lnTo>
                    <a:pt x="239" y="955"/>
                  </a:lnTo>
                  <a:lnTo>
                    <a:pt x="1" y="836"/>
                  </a:lnTo>
                  <a:close/>
                </a:path>
              </a:pathLst>
            </a:custGeom>
            <a:solidFill>
              <a:srgbClr val="EB6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41"/>
          <p:cNvGrpSpPr/>
          <p:nvPr/>
        </p:nvGrpSpPr>
        <p:grpSpPr>
          <a:xfrm>
            <a:off x="1534349" y="2425664"/>
            <a:ext cx="585476" cy="2207432"/>
            <a:chOff x="3917533" y="3812947"/>
            <a:chExt cx="273971" cy="1032958"/>
          </a:xfrm>
        </p:grpSpPr>
        <p:sp>
          <p:nvSpPr>
            <p:cNvPr id="4253" name="Google Shape;4253;p41"/>
            <p:cNvSpPr/>
            <p:nvPr/>
          </p:nvSpPr>
          <p:spPr>
            <a:xfrm flipH="1">
              <a:off x="3917533" y="4710699"/>
              <a:ext cx="273971" cy="135206"/>
            </a:xfrm>
            <a:custGeom>
              <a:avLst/>
              <a:gdLst/>
              <a:ahLst/>
              <a:cxnLst/>
              <a:rect l="l" t="t" r="r" b="b"/>
              <a:pathLst>
                <a:path w="13627" h="6725" extrusionOk="0">
                  <a:moveTo>
                    <a:pt x="7475" y="0"/>
                  </a:moveTo>
                  <a:cubicBezTo>
                    <a:pt x="5784" y="0"/>
                    <a:pt x="4023" y="387"/>
                    <a:pt x="2666" y="1141"/>
                  </a:cubicBezTo>
                  <a:cubicBezTo>
                    <a:pt x="179" y="2533"/>
                    <a:pt x="0" y="4662"/>
                    <a:pt x="2288" y="5875"/>
                  </a:cubicBezTo>
                  <a:cubicBezTo>
                    <a:pt x="3342" y="6443"/>
                    <a:pt x="4733" y="6725"/>
                    <a:pt x="6174" y="6725"/>
                  </a:cubicBezTo>
                  <a:cubicBezTo>
                    <a:pt x="7862" y="6725"/>
                    <a:pt x="9618" y="6339"/>
                    <a:pt x="10981" y="5577"/>
                  </a:cubicBezTo>
                  <a:cubicBezTo>
                    <a:pt x="13468" y="4185"/>
                    <a:pt x="13627" y="2056"/>
                    <a:pt x="11339" y="843"/>
                  </a:cubicBezTo>
                  <a:cubicBezTo>
                    <a:pt x="10291" y="277"/>
                    <a:pt x="8907" y="0"/>
                    <a:pt x="7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41"/>
            <p:cNvSpPr/>
            <p:nvPr/>
          </p:nvSpPr>
          <p:spPr>
            <a:xfrm flipH="1">
              <a:off x="3957923" y="4739228"/>
              <a:ext cx="90412" cy="55610"/>
            </a:xfrm>
            <a:custGeom>
              <a:avLst/>
              <a:gdLst/>
              <a:ahLst/>
              <a:cxnLst/>
              <a:rect l="l" t="t" r="r" b="b"/>
              <a:pathLst>
                <a:path w="4497" h="2766" extrusionOk="0">
                  <a:moveTo>
                    <a:pt x="3204" y="0"/>
                  </a:moveTo>
                  <a:cubicBezTo>
                    <a:pt x="3303" y="0"/>
                    <a:pt x="3403" y="0"/>
                    <a:pt x="3502" y="20"/>
                  </a:cubicBezTo>
                  <a:cubicBezTo>
                    <a:pt x="3820" y="40"/>
                    <a:pt x="4218" y="20"/>
                    <a:pt x="4357" y="279"/>
                  </a:cubicBezTo>
                  <a:cubicBezTo>
                    <a:pt x="4497" y="637"/>
                    <a:pt x="4218" y="1214"/>
                    <a:pt x="3920" y="1453"/>
                  </a:cubicBezTo>
                  <a:cubicBezTo>
                    <a:pt x="3602" y="1731"/>
                    <a:pt x="3224" y="1930"/>
                    <a:pt x="2865" y="2129"/>
                  </a:cubicBezTo>
                  <a:cubicBezTo>
                    <a:pt x="2627" y="2248"/>
                    <a:pt x="2388" y="2348"/>
                    <a:pt x="2169" y="2487"/>
                  </a:cubicBezTo>
                  <a:cubicBezTo>
                    <a:pt x="1911" y="2606"/>
                    <a:pt x="1632" y="2726"/>
                    <a:pt x="1374" y="2746"/>
                  </a:cubicBezTo>
                  <a:cubicBezTo>
                    <a:pt x="1135" y="2766"/>
                    <a:pt x="916" y="2706"/>
                    <a:pt x="697" y="2626"/>
                  </a:cubicBezTo>
                  <a:cubicBezTo>
                    <a:pt x="200" y="2427"/>
                    <a:pt x="1" y="1990"/>
                    <a:pt x="180" y="1492"/>
                  </a:cubicBezTo>
                  <a:lnTo>
                    <a:pt x="319" y="1194"/>
                  </a:lnTo>
                  <a:cubicBezTo>
                    <a:pt x="638" y="597"/>
                    <a:pt x="1195" y="538"/>
                    <a:pt x="1732" y="259"/>
                  </a:cubicBezTo>
                  <a:cubicBezTo>
                    <a:pt x="2209" y="120"/>
                    <a:pt x="2706" y="0"/>
                    <a:pt x="3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41"/>
            <p:cNvSpPr/>
            <p:nvPr/>
          </p:nvSpPr>
          <p:spPr>
            <a:xfrm flipH="1">
              <a:off x="3959511" y="4735630"/>
              <a:ext cx="87215" cy="52494"/>
            </a:xfrm>
            <a:custGeom>
              <a:avLst/>
              <a:gdLst/>
              <a:ahLst/>
              <a:cxnLst/>
              <a:rect l="l" t="t" r="r" b="b"/>
              <a:pathLst>
                <a:path w="4338" h="2611" extrusionOk="0">
                  <a:moveTo>
                    <a:pt x="3780" y="0"/>
                  </a:moveTo>
                  <a:cubicBezTo>
                    <a:pt x="3581" y="0"/>
                    <a:pt x="3342" y="20"/>
                    <a:pt x="3144" y="40"/>
                  </a:cubicBezTo>
                  <a:cubicBezTo>
                    <a:pt x="2686" y="100"/>
                    <a:pt x="2189" y="199"/>
                    <a:pt x="1711" y="339"/>
                  </a:cubicBezTo>
                  <a:cubicBezTo>
                    <a:pt x="1353" y="438"/>
                    <a:pt x="1015" y="577"/>
                    <a:pt x="697" y="697"/>
                  </a:cubicBezTo>
                  <a:cubicBezTo>
                    <a:pt x="339" y="836"/>
                    <a:pt x="319" y="935"/>
                    <a:pt x="219" y="1293"/>
                  </a:cubicBezTo>
                  <a:cubicBezTo>
                    <a:pt x="160" y="1472"/>
                    <a:pt x="140" y="1632"/>
                    <a:pt x="100" y="1811"/>
                  </a:cubicBezTo>
                  <a:cubicBezTo>
                    <a:pt x="1" y="2208"/>
                    <a:pt x="259" y="2368"/>
                    <a:pt x="617" y="2487"/>
                  </a:cubicBezTo>
                  <a:cubicBezTo>
                    <a:pt x="807" y="2556"/>
                    <a:pt x="997" y="2610"/>
                    <a:pt x="1200" y="2610"/>
                  </a:cubicBezTo>
                  <a:cubicBezTo>
                    <a:pt x="1231" y="2610"/>
                    <a:pt x="1262" y="2609"/>
                    <a:pt x="1294" y="2606"/>
                  </a:cubicBezTo>
                  <a:cubicBezTo>
                    <a:pt x="1552" y="2586"/>
                    <a:pt x="1831" y="2467"/>
                    <a:pt x="2089" y="2328"/>
                  </a:cubicBezTo>
                  <a:cubicBezTo>
                    <a:pt x="2308" y="2208"/>
                    <a:pt x="2547" y="2109"/>
                    <a:pt x="2785" y="1990"/>
                  </a:cubicBezTo>
                  <a:cubicBezTo>
                    <a:pt x="3144" y="1791"/>
                    <a:pt x="3522" y="1592"/>
                    <a:pt x="3840" y="1313"/>
                  </a:cubicBezTo>
                  <a:cubicBezTo>
                    <a:pt x="4039" y="1134"/>
                    <a:pt x="4238" y="796"/>
                    <a:pt x="4297" y="518"/>
                  </a:cubicBezTo>
                  <a:cubicBezTo>
                    <a:pt x="4337" y="339"/>
                    <a:pt x="4277" y="120"/>
                    <a:pt x="4118" y="40"/>
                  </a:cubicBezTo>
                  <a:cubicBezTo>
                    <a:pt x="4019" y="0"/>
                    <a:pt x="3899" y="0"/>
                    <a:pt x="3780" y="0"/>
                  </a:cubicBezTo>
                  <a:close/>
                </a:path>
              </a:pathLst>
            </a:custGeom>
            <a:solidFill>
              <a:srgbClr val="151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41"/>
            <p:cNvSpPr/>
            <p:nvPr/>
          </p:nvSpPr>
          <p:spPr>
            <a:xfrm flipH="1">
              <a:off x="4008306" y="4746024"/>
              <a:ext cx="30017" cy="19884"/>
            </a:xfrm>
            <a:custGeom>
              <a:avLst/>
              <a:gdLst/>
              <a:ahLst/>
              <a:cxnLst/>
              <a:rect l="l" t="t" r="r" b="b"/>
              <a:pathLst>
                <a:path w="1493" h="989" extrusionOk="0">
                  <a:moveTo>
                    <a:pt x="179" y="1"/>
                  </a:moveTo>
                  <a:cubicBezTo>
                    <a:pt x="120" y="219"/>
                    <a:pt x="0" y="597"/>
                    <a:pt x="140" y="796"/>
                  </a:cubicBezTo>
                  <a:cubicBezTo>
                    <a:pt x="241" y="937"/>
                    <a:pt x="410" y="989"/>
                    <a:pt x="595" y="989"/>
                  </a:cubicBezTo>
                  <a:cubicBezTo>
                    <a:pt x="881" y="989"/>
                    <a:pt x="1204" y="865"/>
                    <a:pt x="1373" y="757"/>
                  </a:cubicBezTo>
                  <a:cubicBezTo>
                    <a:pt x="1433" y="697"/>
                    <a:pt x="1492" y="637"/>
                    <a:pt x="1492" y="577"/>
                  </a:cubicBezTo>
                  <a:cubicBezTo>
                    <a:pt x="1492" y="518"/>
                    <a:pt x="1472" y="498"/>
                    <a:pt x="1433" y="478"/>
                  </a:cubicBezTo>
                  <a:cubicBezTo>
                    <a:pt x="1373" y="379"/>
                    <a:pt x="1333" y="239"/>
                    <a:pt x="1214" y="180"/>
                  </a:cubicBezTo>
                  <a:cubicBezTo>
                    <a:pt x="1114" y="120"/>
                    <a:pt x="935" y="120"/>
                    <a:pt x="836" y="100"/>
                  </a:cubicBezTo>
                  <a:cubicBezTo>
                    <a:pt x="617" y="80"/>
                    <a:pt x="398" y="20"/>
                    <a:pt x="179" y="1"/>
                  </a:cubicBezTo>
                  <a:close/>
                </a:path>
              </a:pathLst>
            </a:custGeom>
            <a:solidFill>
              <a:srgbClr val="1F1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41"/>
            <p:cNvSpPr/>
            <p:nvPr/>
          </p:nvSpPr>
          <p:spPr>
            <a:xfrm flipH="1">
              <a:off x="4061505" y="4756820"/>
              <a:ext cx="90814" cy="59209"/>
            </a:xfrm>
            <a:custGeom>
              <a:avLst/>
              <a:gdLst/>
              <a:ahLst/>
              <a:cxnLst/>
              <a:rect l="l" t="t" r="r" b="b"/>
              <a:pathLst>
                <a:path w="4517" h="2945" extrusionOk="0">
                  <a:moveTo>
                    <a:pt x="3204" y="160"/>
                  </a:moveTo>
                  <a:cubicBezTo>
                    <a:pt x="3303" y="160"/>
                    <a:pt x="3402" y="160"/>
                    <a:pt x="3502" y="180"/>
                  </a:cubicBezTo>
                  <a:cubicBezTo>
                    <a:pt x="3820" y="200"/>
                    <a:pt x="4258" y="1"/>
                    <a:pt x="4357" y="299"/>
                  </a:cubicBezTo>
                  <a:cubicBezTo>
                    <a:pt x="4516" y="876"/>
                    <a:pt x="4198" y="1373"/>
                    <a:pt x="3920" y="1632"/>
                  </a:cubicBezTo>
                  <a:cubicBezTo>
                    <a:pt x="3601" y="1891"/>
                    <a:pt x="3223" y="2089"/>
                    <a:pt x="2865" y="2288"/>
                  </a:cubicBezTo>
                  <a:cubicBezTo>
                    <a:pt x="2627" y="2428"/>
                    <a:pt x="2388" y="2527"/>
                    <a:pt x="2169" y="2646"/>
                  </a:cubicBezTo>
                  <a:cubicBezTo>
                    <a:pt x="1911" y="2766"/>
                    <a:pt x="1632" y="2885"/>
                    <a:pt x="1373" y="2925"/>
                  </a:cubicBezTo>
                  <a:cubicBezTo>
                    <a:pt x="1135" y="2945"/>
                    <a:pt x="916" y="2865"/>
                    <a:pt x="697" y="2786"/>
                  </a:cubicBezTo>
                  <a:cubicBezTo>
                    <a:pt x="538" y="2746"/>
                    <a:pt x="399" y="2666"/>
                    <a:pt x="299" y="2547"/>
                  </a:cubicBezTo>
                  <a:cubicBezTo>
                    <a:pt x="1" y="2229"/>
                    <a:pt x="120" y="1652"/>
                    <a:pt x="339" y="1294"/>
                  </a:cubicBezTo>
                  <a:cubicBezTo>
                    <a:pt x="637" y="796"/>
                    <a:pt x="1214" y="578"/>
                    <a:pt x="1771" y="399"/>
                  </a:cubicBezTo>
                  <a:cubicBezTo>
                    <a:pt x="2209" y="259"/>
                    <a:pt x="2706" y="160"/>
                    <a:pt x="3204" y="1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1"/>
            <p:cNvSpPr/>
            <p:nvPr/>
          </p:nvSpPr>
          <p:spPr>
            <a:xfrm flipH="1">
              <a:off x="4063515" y="4755634"/>
              <a:ext cx="86391" cy="52474"/>
            </a:xfrm>
            <a:custGeom>
              <a:avLst/>
              <a:gdLst/>
              <a:ahLst/>
              <a:cxnLst/>
              <a:rect l="l" t="t" r="r" b="b"/>
              <a:pathLst>
                <a:path w="4297" h="2610" extrusionOk="0">
                  <a:moveTo>
                    <a:pt x="3760" y="0"/>
                  </a:moveTo>
                  <a:cubicBezTo>
                    <a:pt x="3541" y="0"/>
                    <a:pt x="3302" y="20"/>
                    <a:pt x="3103" y="40"/>
                  </a:cubicBezTo>
                  <a:cubicBezTo>
                    <a:pt x="2248" y="139"/>
                    <a:pt x="1413" y="378"/>
                    <a:pt x="637" y="716"/>
                  </a:cubicBezTo>
                  <a:cubicBezTo>
                    <a:pt x="517" y="776"/>
                    <a:pt x="398" y="816"/>
                    <a:pt x="318" y="915"/>
                  </a:cubicBezTo>
                  <a:cubicBezTo>
                    <a:pt x="219" y="1015"/>
                    <a:pt x="179" y="1174"/>
                    <a:pt x="139" y="1293"/>
                  </a:cubicBezTo>
                  <a:cubicBezTo>
                    <a:pt x="100" y="1512"/>
                    <a:pt x="0" y="1930"/>
                    <a:pt x="100" y="2168"/>
                  </a:cubicBezTo>
                  <a:cubicBezTo>
                    <a:pt x="179" y="2327"/>
                    <a:pt x="398" y="2407"/>
                    <a:pt x="577" y="2487"/>
                  </a:cubicBezTo>
                  <a:cubicBezTo>
                    <a:pt x="767" y="2556"/>
                    <a:pt x="957" y="2610"/>
                    <a:pt x="1160" y="2610"/>
                  </a:cubicBezTo>
                  <a:cubicBezTo>
                    <a:pt x="1191" y="2610"/>
                    <a:pt x="1222" y="2609"/>
                    <a:pt x="1253" y="2606"/>
                  </a:cubicBezTo>
                  <a:cubicBezTo>
                    <a:pt x="1512" y="2586"/>
                    <a:pt x="1791" y="2467"/>
                    <a:pt x="2049" y="2327"/>
                  </a:cubicBezTo>
                  <a:cubicBezTo>
                    <a:pt x="2268" y="2208"/>
                    <a:pt x="2507" y="2109"/>
                    <a:pt x="2745" y="1989"/>
                  </a:cubicBezTo>
                  <a:cubicBezTo>
                    <a:pt x="3103" y="1790"/>
                    <a:pt x="3481" y="1591"/>
                    <a:pt x="3800" y="1313"/>
                  </a:cubicBezTo>
                  <a:cubicBezTo>
                    <a:pt x="4078" y="1094"/>
                    <a:pt x="4297" y="736"/>
                    <a:pt x="4257" y="378"/>
                  </a:cubicBezTo>
                  <a:cubicBezTo>
                    <a:pt x="4257" y="219"/>
                    <a:pt x="4158" y="80"/>
                    <a:pt x="4019" y="20"/>
                  </a:cubicBezTo>
                  <a:cubicBezTo>
                    <a:pt x="3939" y="0"/>
                    <a:pt x="3859" y="0"/>
                    <a:pt x="3760" y="0"/>
                  </a:cubicBezTo>
                  <a:close/>
                </a:path>
              </a:pathLst>
            </a:custGeom>
            <a:solidFill>
              <a:srgbClr val="151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1"/>
            <p:cNvSpPr/>
            <p:nvPr/>
          </p:nvSpPr>
          <p:spPr>
            <a:xfrm flipH="1">
              <a:off x="4112692" y="4767215"/>
              <a:ext cx="30821" cy="18818"/>
            </a:xfrm>
            <a:custGeom>
              <a:avLst/>
              <a:gdLst/>
              <a:ahLst/>
              <a:cxnLst/>
              <a:rect l="l" t="t" r="r" b="b"/>
              <a:pathLst>
                <a:path w="1533" h="936" extrusionOk="0">
                  <a:moveTo>
                    <a:pt x="239" y="1"/>
                  </a:moveTo>
                  <a:cubicBezTo>
                    <a:pt x="180" y="240"/>
                    <a:pt x="80" y="498"/>
                    <a:pt x="40" y="737"/>
                  </a:cubicBezTo>
                  <a:cubicBezTo>
                    <a:pt x="0" y="876"/>
                    <a:pt x="577" y="936"/>
                    <a:pt x="657" y="936"/>
                  </a:cubicBezTo>
                  <a:cubicBezTo>
                    <a:pt x="935" y="936"/>
                    <a:pt x="1174" y="876"/>
                    <a:pt x="1393" y="737"/>
                  </a:cubicBezTo>
                  <a:cubicBezTo>
                    <a:pt x="1473" y="697"/>
                    <a:pt x="1532" y="637"/>
                    <a:pt x="1532" y="558"/>
                  </a:cubicBezTo>
                  <a:cubicBezTo>
                    <a:pt x="1532" y="518"/>
                    <a:pt x="1492" y="498"/>
                    <a:pt x="1473" y="458"/>
                  </a:cubicBezTo>
                  <a:cubicBezTo>
                    <a:pt x="1393" y="359"/>
                    <a:pt x="1373" y="240"/>
                    <a:pt x="1254" y="160"/>
                  </a:cubicBezTo>
                  <a:cubicBezTo>
                    <a:pt x="1154" y="120"/>
                    <a:pt x="975" y="120"/>
                    <a:pt x="876" y="80"/>
                  </a:cubicBezTo>
                  <a:cubicBezTo>
                    <a:pt x="657" y="61"/>
                    <a:pt x="438" y="21"/>
                    <a:pt x="239" y="1"/>
                  </a:cubicBezTo>
                  <a:close/>
                </a:path>
              </a:pathLst>
            </a:custGeom>
            <a:solidFill>
              <a:srgbClr val="1F1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41"/>
            <p:cNvSpPr/>
            <p:nvPr/>
          </p:nvSpPr>
          <p:spPr>
            <a:xfrm flipH="1">
              <a:off x="3982311" y="4246453"/>
              <a:ext cx="165605" cy="529586"/>
            </a:xfrm>
            <a:custGeom>
              <a:avLst/>
              <a:gdLst/>
              <a:ahLst/>
              <a:cxnLst/>
              <a:rect l="l" t="t" r="r" b="b"/>
              <a:pathLst>
                <a:path w="8237" h="26341" extrusionOk="0">
                  <a:moveTo>
                    <a:pt x="2184" y="0"/>
                  </a:moveTo>
                  <a:cubicBezTo>
                    <a:pt x="1624" y="0"/>
                    <a:pt x="1043" y="130"/>
                    <a:pt x="617" y="500"/>
                  </a:cubicBezTo>
                  <a:cubicBezTo>
                    <a:pt x="100" y="957"/>
                    <a:pt x="160" y="1813"/>
                    <a:pt x="100" y="2469"/>
                  </a:cubicBezTo>
                  <a:cubicBezTo>
                    <a:pt x="60" y="3046"/>
                    <a:pt x="1" y="3643"/>
                    <a:pt x="80" y="4220"/>
                  </a:cubicBezTo>
                  <a:cubicBezTo>
                    <a:pt x="279" y="5632"/>
                    <a:pt x="518" y="6945"/>
                    <a:pt x="578" y="8377"/>
                  </a:cubicBezTo>
                  <a:cubicBezTo>
                    <a:pt x="717" y="12197"/>
                    <a:pt x="717" y="15996"/>
                    <a:pt x="617" y="19776"/>
                  </a:cubicBezTo>
                  <a:cubicBezTo>
                    <a:pt x="597" y="20790"/>
                    <a:pt x="558" y="21845"/>
                    <a:pt x="498" y="22859"/>
                  </a:cubicBezTo>
                  <a:cubicBezTo>
                    <a:pt x="478" y="23377"/>
                    <a:pt x="458" y="23914"/>
                    <a:pt x="418" y="24411"/>
                  </a:cubicBezTo>
                  <a:cubicBezTo>
                    <a:pt x="399" y="24650"/>
                    <a:pt x="399" y="24928"/>
                    <a:pt x="379" y="25167"/>
                  </a:cubicBezTo>
                  <a:cubicBezTo>
                    <a:pt x="379" y="25286"/>
                    <a:pt x="359" y="25425"/>
                    <a:pt x="359" y="25565"/>
                  </a:cubicBezTo>
                  <a:cubicBezTo>
                    <a:pt x="359" y="25664"/>
                    <a:pt x="319" y="25784"/>
                    <a:pt x="319" y="25883"/>
                  </a:cubicBezTo>
                  <a:cubicBezTo>
                    <a:pt x="319" y="25923"/>
                    <a:pt x="319" y="25943"/>
                    <a:pt x="359" y="25963"/>
                  </a:cubicBezTo>
                  <a:cubicBezTo>
                    <a:pt x="359" y="26062"/>
                    <a:pt x="379" y="26122"/>
                    <a:pt x="458" y="26142"/>
                  </a:cubicBezTo>
                  <a:cubicBezTo>
                    <a:pt x="617" y="26261"/>
                    <a:pt x="856" y="26341"/>
                    <a:pt x="1075" y="26341"/>
                  </a:cubicBezTo>
                  <a:cubicBezTo>
                    <a:pt x="1294" y="26341"/>
                    <a:pt x="1552" y="26261"/>
                    <a:pt x="1711" y="26122"/>
                  </a:cubicBezTo>
                  <a:cubicBezTo>
                    <a:pt x="1731" y="26122"/>
                    <a:pt x="1731" y="26102"/>
                    <a:pt x="1771" y="26062"/>
                  </a:cubicBezTo>
                  <a:lnTo>
                    <a:pt x="1771" y="26022"/>
                  </a:lnTo>
                  <a:cubicBezTo>
                    <a:pt x="1771" y="25923"/>
                    <a:pt x="1791" y="25784"/>
                    <a:pt x="1811" y="25684"/>
                  </a:cubicBezTo>
                  <a:cubicBezTo>
                    <a:pt x="1811" y="25565"/>
                    <a:pt x="1811" y="25445"/>
                    <a:pt x="1851" y="25326"/>
                  </a:cubicBezTo>
                  <a:cubicBezTo>
                    <a:pt x="1871" y="25067"/>
                    <a:pt x="1871" y="24829"/>
                    <a:pt x="1890" y="24550"/>
                  </a:cubicBezTo>
                  <a:cubicBezTo>
                    <a:pt x="1950" y="24053"/>
                    <a:pt x="1970" y="23536"/>
                    <a:pt x="2010" y="23038"/>
                  </a:cubicBezTo>
                  <a:cubicBezTo>
                    <a:pt x="2109" y="22024"/>
                    <a:pt x="2209" y="20989"/>
                    <a:pt x="2348" y="19975"/>
                  </a:cubicBezTo>
                  <a:cubicBezTo>
                    <a:pt x="2467" y="18960"/>
                    <a:pt x="2567" y="17946"/>
                    <a:pt x="2686" y="16951"/>
                  </a:cubicBezTo>
                  <a:cubicBezTo>
                    <a:pt x="2806" y="15917"/>
                    <a:pt x="2945" y="14902"/>
                    <a:pt x="3044" y="13908"/>
                  </a:cubicBezTo>
                  <a:cubicBezTo>
                    <a:pt x="3164" y="12893"/>
                    <a:pt x="3263" y="11859"/>
                    <a:pt x="3343" y="10844"/>
                  </a:cubicBezTo>
                  <a:cubicBezTo>
                    <a:pt x="3442" y="9830"/>
                    <a:pt x="3502" y="8815"/>
                    <a:pt x="3561" y="7801"/>
                  </a:cubicBezTo>
                  <a:cubicBezTo>
                    <a:pt x="3581" y="7263"/>
                    <a:pt x="3601" y="6726"/>
                    <a:pt x="3601" y="6209"/>
                  </a:cubicBezTo>
                  <a:cubicBezTo>
                    <a:pt x="4158" y="8119"/>
                    <a:pt x="4675" y="10048"/>
                    <a:pt x="5232" y="11978"/>
                  </a:cubicBezTo>
                  <a:cubicBezTo>
                    <a:pt x="5471" y="12893"/>
                    <a:pt x="5750" y="13808"/>
                    <a:pt x="5869" y="14783"/>
                  </a:cubicBezTo>
                  <a:cubicBezTo>
                    <a:pt x="6068" y="16155"/>
                    <a:pt x="5988" y="17528"/>
                    <a:pt x="5929" y="18940"/>
                  </a:cubicBezTo>
                  <a:cubicBezTo>
                    <a:pt x="5869" y="19935"/>
                    <a:pt x="5789" y="20950"/>
                    <a:pt x="5690" y="21944"/>
                  </a:cubicBezTo>
                  <a:cubicBezTo>
                    <a:pt x="5571" y="22939"/>
                    <a:pt x="5372" y="23934"/>
                    <a:pt x="5392" y="24948"/>
                  </a:cubicBezTo>
                  <a:cubicBezTo>
                    <a:pt x="5392" y="24968"/>
                    <a:pt x="5392" y="25028"/>
                    <a:pt x="5431" y="25048"/>
                  </a:cubicBezTo>
                  <a:cubicBezTo>
                    <a:pt x="5451" y="25067"/>
                    <a:pt x="5471" y="25107"/>
                    <a:pt x="5491" y="25107"/>
                  </a:cubicBezTo>
                  <a:cubicBezTo>
                    <a:pt x="5705" y="25225"/>
                    <a:pt x="5947" y="25262"/>
                    <a:pt x="6197" y="25262"/>
                  </a:cubicBezTo>
                  <a:cubicBezTo>
                    <a:pt x="6412" y="25262"/>
                    <a:pt x="6632" y="25234"/>
                    <a:pt x="6844" y="25207"/>
                  </a:cubicBezTo>
                  <a:cubicBezTo>
                    <a:pt x="6824" y="25207"/>
                    <a:pt x="6963" y="24132"/>
                    <a:pt x="6963" y="24033"/>
                  </a:cubicBezTo>
                  <a:cubicBezTo>
                    <a:pt x="7023" y="23655"/>
                    <a:pt x="7082" y="23257"/>
                    <a:pt x="7142" y="22879"/>
                  </a:cubicBezTo>
                  <a:cubicBezTo>
                    <a:pt x="7261" y="22084"/>
                    <a:pt x="7361" y="21288"/>
                    <a:pt x="7480" y="20532"/>
                  </a:cubicBezTo>
                  <a:cubicBezTo>
                    <a:pt x="7679" y="18940"/>
                    <a:pt x="7858" y="17349"/>
                    <a:pt x="7978" y="15758"/>
                  </a:cubicBezTo>
                  <a:cubicBezTo>
                    <a:pt x="8117" y="14166"/>
                    <a:pt x="8177" y="12575"/>
                    <a:pt x="8216" y="10983"/>
                  </a:cubicBezTo>
                  <a:cubicBezTo>
                    <a:pt x="8236" y="9491"/>
                    <a:pt x="8017" y="7999"/>
                    <a:pt x="8077" y="6508"/>
                  </a:cubicBezTo>
                  <a:cubicBezTo>
                    <a:pt x="8117" y="6209"/>
                    <a:pt x="8137" y="5871"/>
                    <a:pt x="8077" y="5573"/>
                  </a:cubicBezTo>
                  <a:cubicBezTo>
                    <a:pt x="8037" y="5274"/>
                    <a:pt x="7918" y="5016"/>
                    <a:pt x="7818" y="4737"/>
                  </a:cubicBezTo>
                  <a:cubicBezTo>
                    <a:pt x="7620" y="4041"/>
                    <a:pt x="7679" y="3265"/>
                    <a:pt x="7381" y="2589"/>
                  </a:cubicBezTo>
                  <a:cubicBezTo>
                    <a:pt x="6864" y="1495"/>
                    <a:pt x="5630" y="1196"/>
                    <a:pt x="4596" y="739"/>
                  </a:cubicBezTo>
                  <a:cubicBezTo>
                    <a:pt x="3880" y="400"/>
                    <a:pt x="3144" y="62"/>
                    <a:pt x="2308" y="3"/>
                  </a:cubicBezTo>
                  <a:cubicBezTo>
                    <a:pt x="2267" y="1"/>
                    <a:pt x="2226" y="0"/>
                    <a:pt x="2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41"/>
            <p:cNvSpPr/>
            <p:nvPr/>
          </p:nvSpPr>
          <p:spPr>
            <a:xfrm flipH="1">
              <a:off x="4021918" y="3853941"/>
              <a:ext cx="109190" cy="159312"/>
            </a:xfrm>
            <a:custGeom>
              <a:avLst/>
              <a:gdLst/>
              <a:ahLst/>
              <a:cxnLst/>
              <a:rect l="l" t="t" r="r" b="b"/>
              <a:pathLst>
                <a:path w="5431" h="7924" extrusionOk="0">
                  <a:moveTo>
                    <a:pt x="3093" y="1"/>
                  </a:moveTo>
                  <a:cubicBezTo>
                    <a:pt x="2895" y="1"/>
                    <a:pt x="2696" y="11"/>
                    <a:pt x="2507" y="31"/>
                  </a:cubicBezTo>
                  <a:cubicBezTo>
                    <a:pt x="2029" y="90"/>
                    <a:pt x="1532" y="210"/>
                    <a:pt x="1194" y="528"/>
                  </a:cubicBezTo>
                  <a:cubicBezTo>
                    <a:pt x="955" y="787"/>
                    <a:pt x="836" y="1105"/>
                    <a:pt x="736" y="1463"/>
                  </a:cubicBezTo>
                  <a:cubicBezTo>
                    <a:pt x="0" y="3790"/>
                    <a:pt x="995" y="5640"/>
                    <a:pt x="1134" y="7888"/>
                  </a:cubicBezTo>
                  <a:cubicBezTo>
                    <a:pt x="1213" y="7912"/>
                    <a:pt x="1458" y="7923"/>
                    <a:pt x="1776" y="7923"/>
                  </a:cubicBezTo>
                  <a:cubicBezTo>
                    <a:pt x="2263" y="7923"/>
                    <a:pt x="2920" y="7897"/>
                    <a:pt x="3402" y="7849"/>
                  </a:cubicBezTo>
                  <a:cubicBezTo>
                    <a:pt x="3800" y="7829"/>
                    <a:pt x="4058" y="7769"/>
                    <a:pt x="4038" y="7749"/>
                  </a:cubicBezTo>
                  <a:cubicBezTo>
                    <a:pt x="3899" y="7172"/>
                    <a:pt x="3839" y="6595"/>
                    <a:pt x="3919" y="5999"/>
                  </a:cubicBezTo>
                  <a:cubicBezTo>
                    <a:pt x="4357" y="5959"/>
                    <a:pt x="4854" y="5899"/>
                    <a:pt x="5152" y="5561"/>
                  </a:cubicBezTo>
                  <a:cubicBezTo>
                    <a:pt x="5411" y="5262"/>
                    <a:pt x="5431" y="4845"/>
                    <a:pt x="5411" y="4467"/>
                  </a:cubicBezTo>
                  <a:cubicBezTo>
                    <a:pt x="5391" y="3373"/>
                    <a:pt x="5172" y="2279"/>
                    <a:pt x="4934" y="1204"/>
                  </a:cubicBezTo>
                  <a:cubicBezTo>
                    <a:pt x="4854" y="926"/>
                    <a:pt x="4794" y="667"/>
                    <a:pt x="4635" y="409"/>
                  </a:cubicBezTo>
                  <a:cubicBezTo>
                    <a:pt x="4377" y="51"/>
                    <a:pt x="4058" y="90"/>
                    <a:pt x="3680" y="31"/>
                  </a:cubicBezTo>
                  <a:cubicBezTo>
                    <a:pt x="3491" y="11"/>
                    <a:pt x="3292" y="1"/>
                    <a:pt x="3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41"/>
            <p:cNvSpPr/>
            <p:nvPr/>
          </p:nvSpPr>
          <p:spPr>
            <a:xfrm flipH="1">
              <a:off x="4024311" y="3812947"/>
              <a:ext cx="128009" cy="160880"/>
            </a:xfrm>
            <a:custGeom>
              <a:avLst/>
              <a:gdLst/>
              <a:ahLst/>
              <a:cxnLst/>
              <a:rect l="l" t="t" r="r" b="b"/>
              <a:pathLst>
                <a:path w="6367" h="8002" extrusionOk="0">
                  <a:moveTo>
                    <a:pt x="5372" y="1"/>
                  </a:moveTo>
                  <a:lnTo>
                    <a:pt x="5372" y="1"/>
                  </a:lnTo>
                  <a:cubicBezTo>
                    <a:pt x="4477" y="180"/>
                    <a:pt x="3582" y="299"/>
                    <a:pt x="2686" y="379"/>
                  </a:cubicBezTo>
                  <a:cubicBezTo>
                    <a:pt x="2328" y="399"/>
                    <a:pt x="1990" y="439"/>
                    <a:pt x="1672" y="538"/>
                  </a:cubicBezTo>
                  <a:cubicBezTo>
                    <a:pt x="896" y="777"/>
                    <a:pt x="379" y="1493"/>
                    <a:pt x="399" y="2289"/>
                  </a:cubicBezTo>
                  <a:cubicBezTo>
                    <a:pt x="419" y="2686"/>
                    <a:pt x="140" y="3064"/>
                    <a:pt x="80" y="3482"/>
                  </a:cubicBezTo>
                  <a:cubicBezTo>
                    <a:pt x="1" y="3920"/>
                    <a:pt x="21" y="4337"/>
                    <a:pt x="140" y="4755"/>
                  </a:cubicBezTo>
                  <a:cubicBezTo>
                    <a:pt x="240" y="5133"/>
                    <a:pt x="438" y="5451"/>
                    <a:pt x="618" y="5810"/>
                  </a:cubicBezTo>
                  <a:cubicBezTo>
                    <a:pt x="697" y="5929"/>
                    <a:pt x="777" y="6068"/>
                    <a:pt x="876" y="6227"/>
                  </a:cubicBezTo>
                  <a:cubicBezTo>
                    <a:pt x="1095" y="6645"/>
                    <a:pt x="1314" y="7083"/>
                    <a:pt x="1572" y="7500"/>
                  </a:cubicBezTo>
                  <a:cubicBezTo>
                    <a:pt x="1612" y="7620"/>
                    <a:pt x="1692" y="7719"/>
                    <a:pt x="1791" y="7819"/>
                  </a:cubicBezTo>
                  <a:cubicBezTo>
                    <a:pt x="1891" y="7898"/>
                    <a:pt x="2030" y="7938"/>
                    <a:pt x="2169" y="7958"/>
                  </a:cubicBezTo>
                  <a:cubicBezTo>
                    <a:pt x="2320" y="7987"/>
                    <a:pt x="2474" y="8002"/>
                    <a:pt x="2628" y="8002"/>
                  </a:cubicBezTo>
                  <a:cubicBezTo>
                    <a:pt x="3205" y="8002"/>
                    <a:pt x="3787" y="7802"/>
                    <a:pt x="4258" y="7441"/>
                  </a:cubicBezTo>
                  <a:cubicBezTo>
                    <a:pt x="4377" y="7341"/>
                    <a:pt x="4497" y="7222"/>
                    <a:pt x="4576" y="7063"/>
                  </a:cubicBezTo>
                  <a:cubicBezTo>
                    <a:pt x="4656" y="6943"/>
                    <a:pt x="4656" y="6804"/>
                    <a:pt x="4676" y="6645"/>
                  </a:cubicBezTo>
                  <a:cubicBezTo>
                    <a:pt x="4715" y="6247"/>
                    <a:pt x="4775" y="5889"/>
                    <a:pt x="4954" y="5531"/>
                  </a:cubicBezTo>
                  <a:cubicBezTo>
                    <a:pt x="4993" y="5433"/>
                    <a:pt x="5379" y="4488"/>
                    <a:pt x="5354" y="4458"/>
                  </a:cubicBezTo>
                  <a:lnTo>
                    <a:pt x="5354" y="4458"/>
                  </a:lnTo>
                  <a:cubicBezTo>
                    <a:pt x="5611" y="4578"/>
                    <a:pt x="5591" y="5014"/>
                    <a:pt x="5810" y="5213"/>
                  </a:cubicBezTo>
                  <a:cubicBezTo>
                    <a:pt x="5849" y="5213"/>
                    <a:pt x="5849" y="5233"/>
                    <a:pt x="5869" y="5233"/>
                  </a:cubicBezTo>
                  <a:cubicBezTo>
                    <a:pt x="5889" y="5233"/>
                    <a:pt x="5909" y="5213"/>
                    <a:pt x="5909" y="5153"/>
                  </a:cubicBezTo>
                  <a:cubicBezTo>
                    <a:pt x="5969" y="4894"/>
                    <a:pt x="5909" y="4616"/>
                    <a:pt x="5810" y="4357"/>
                  </a:cubicBezTo>
                  <a:cubicBezTo>
                    <a:pt x="5611" y="3940"/>
                    <a:pt x="5392" y="3741"/>
                    <a:pt x="5611" y="3243"/>
                  </a:cubicBezTo>
                  <a:cubicBezTo>
                    <a:pt x="5750" y="2965"/>
                    <a:pt x="5909" y="2746"/>
                    <a:pt x="6068" y="2468"/>
                  </a:cubicBezTo>
                  <a:cubicBezTo>
                    <a:pt x="6367" y="1871"/>
                    <a:pt x="6307" y="1214"/>
                    <a:pt x="6267" y="558"/>
                  </a:cubicBezTo>
                  <a:lnTo>
                    <a:pt x="6267" y="558"/>
                  </a:lnTo>
                  <a:cubicBezTo>
                    <a:pt x="6126" y="572"/>
                    <a:pt x="5986" y="586"/>
                    <a:pt x="5845" y="586"/>
                  </a:cubicBezTo>
                  <a:cubicBezTo>
                    <a:pt x="5787" y="586"/>
                    <a:pt x="5729" y="584"/>
                    <a:pt x="5670" y="578"/>
                  </a:cubicBezTo>
                  <a:lnTo>
                    <a:pt x="5810" y="200"/>
                  </a:lnTo>
                  <a:lnTo>
                    <a:pt x="5810" y="200"/>
                  </a:lnTo>
                  <a:cubicBezTo>
                    <a:pt x="5630" y="240"/>
                    <a:pt x="5432" y="240"/>
                    <a:pt x="5272" y="259"/>
                  </a:cubicBezTo>
                  <a:cubicBezTo>
                    <a:pt x="5292" y="180"/>
                    <a:pt x="5332" y="80"/>
                    <a:pt x="5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41"/>
            <p:cNvSpPr/>
            <p:nvPr/>
          </p:nvSpPr>
          <p:spPr>
            <a:xfrm flipH="1">
              <a:off x="4041500" y="3900304"/>
              <a:ext cx="18818" cy="37054"/>
            </a:xfrm>
            <a:custGeom>
              <a:avLst/>
              <a:gdLst/>
              <a:ahLst/>
              <a:cxnLst/>
              <a:rect l="l" t="t" r="r" b="b"/>
              <a:pathLst>
                <a:path w="936" h="1843" extrusionOk="0">
                  <a:moveTo>
                    <a:pt x="447" y="1"/>
                  </a:moveTo>
                  <a:cubicBezTo>
                    <a:pt x="381" y="1"/>
                    <a:pt x="311" y="28"/>
                    <a:pt x="239" y="92"/>
                  </a:cubicBezTo>
                  <a:cubicBezTo>
                    <a:pt x="179" y="172"/>
                    <a:pt x="139" y="271"/>
                    <a:pt x="120" y="370"/>
                  </a:cubicBezTo>
                  <a:cubicBezTo>
                    <a:pt x="40" y="609"/>
                    <a:pt x="0" y="868"/>
                    <a:pt x="20" y="1106"/>
                  </a:cubicBezTo>
                  <a:cubicBezTo>
                    <a:pt x="40" y="1365"/>
                    <a:pt x="139" y="1624"/>
                    <a:pt x="338" y="1783"/>
                  </a:cubicBezTo>
                  <a:cubicBezTo>
                    <a:pt x="358" y="1803"/>
                    <a:pt x="398" y="1842"/>
                    <a:pt x="438" y="1842"/>
                  </a:cubicBezTo>
                  <a:cubicBezTo>
                    <a:pt x="517" y="1842"/>
                    <a:pt x="577" y="1783"/>
                    <a:pt x="597" y="1723"/>
                  </a:cubicBezTo>
                  <a:cubicBezTo>
                    <a:pt x="836" y="1465"/>
                    <a:pt x="935" y="1007"/>
                    <a:pt x="915" y="629"/>
                  </a:cubicBezTo>
                  <a:cubicBezTo>
                    <a:pt x="899" y="423"/>
                    <a:pt x="706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41"/>
            <p:cNvSpPr/>
            <p:nvPr/>
          </p:nvSpPr>
          <p:spPr>
            <a:xfrm flipH="1">
              <a:off x="4044717" y="3984926"/>
              <a:ext cx="24005" cy="21613"/>
            </a:xfrm>
            <a:custGeom>
              <a:avLst/>
              <a:gdLst/>
              <a:ahLst/>
              <a:cxnLst/>
              <a:rect l="l" t="t" r="r" b="b"/>
              <a:pathLst>
                <a:path w="1194" h="1075" extrusionOk="0">
                  <a:moveTo>
                    <a:pt x="0" y="1"/>
                  </a:moveTo>
                  <a:lnTo>
                    <a:pt x="1194" y="1075"/>
                  </a:lnTo>
                  <a:lnTo>
                    <a:pt x="1055" y="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1"/>
            <p:cNvSpPr/>
            <p:nvPr/>
          </p:nvSpPr>
          <p:spPr>
            <a:xfrm flipH="1">
              <a:off x="3958325" y="4133643"/>
              <a:ext cx="38401" cy="61521"/>
            </a:xfrm>
            <a:custGeom>
              <a:avLst/>
              <a:gdLst/>
              <a:ahLst/>
              <a:cxnLst/>
              <a:rect l="l" t="t" r="r" b="b"/>
              <a:pathLst>
                <a:path w="1910" h="3060" extrusionOk="0">
                  <a:moveTo>
                    <a:pt x="551" y="1"/>
                  </a:moveTo>
                  <a:cubicBezTo>
                    <a:pt x="348" y="1"/>
                    <a:pt x="131" y="83"/>
                    <a:pt x="60" y="262"/>
                  </a:cubicBezTo>
                  <a:cubicBezTo>
                    <a:pt x="40" y="342"/>
                    <a:pt x="20" y="441"/>
                    <a:pt x="20" y="521"/>
                  </a:cubicBezTo>
                  <a:cubicBezTo>
                    <a:pt x="0" y="879"/>
                    <a:pt x="20" y="1158"/>
                    <a:pt x="219" y="1456"/>
                  </a:cubicBezTo>
                  <a:cubicBezTo>
                    <a:pt x="418" y="1774"/>
                    <a:pt x="418" y="2132"/>
                    <a:pt x="438" y="2471"/>
                  </a:cubicBezTo>
                  <a:cubicBezTo>
                    <a:pt x="438" y="2570"/>
                    <a:pt x="458" y="2669"/>
                    <a:pt x="537" y="2709"/>
                  </a:cubicBezTo>
                  <a:cubicBezTo>
                    <a:pt x="557" y="2724"/>
                    <a:pt x="580" y="2730"/>
                    <a:pt x="603" y="2730"/>
                  </a:cubicBezTo>
                  <a:cubicBezTo>
                    <a:pt x="660" y="2730"/>
                    <a:pt x="719" y="2691"/>
                    <a:pt x="723" y="2644"/>
                  </a:cubicBezTo>
                  <a:lnTo>
                    <a:pt x="723" y="2644"/>
                  </a:lnTo>
                  <a:cubicBezTo>
                    <a:pt x="741" y="2736"/>
                    <a:pt x="763" y="2840"/>
                    <a:pt x="816" y="2928"/>
                  </a:cubicBezTo>
                  <a:cubicBezTo>
                    <a:pt x="878" y="3006"/>
                    <a:pt x="953" y="3060"/>
                    <a:pt x="1040" y="3060"/>
                  </a:cubicBezTo>
                  <a:cubicBezTo>
                    <a:pt x="1064" y="3060"/>
                    <a:pt x="1089" y="3056"/>
                    <a:pt x="1114" y="3047"/>
                  </a:cubicBezTo>
                  <a:cubicBezTo>
                    <a:pt x="1293" y="3008"/>
                    <a:pt x="1313" y="2789"/>
                    <a:pt x="1293" y="2610"/>
                  </a:cubicBezTo>
                  <a:lnTo>
                    <a:pt x="1293" y="2610"/>
                  </a:lnTo>
                  <a:cubicBezTo>
                    <a:pt x="1332" y="2635"/>
                    <a:pt x="1376" y="2647"/>
                    <a:pt x="1423" y="2647"/>
                  </a:cubicBezTo>
                  <a:cubicBezTo>
                    <a:pt x="1520" y="2647"/>
                    <a:pt x="1624" y="2598"/>
                    <a:pt x="1691" y="2530"/>
                  </a:cubicBezTo>
                  <a:cubicBezTo>
                    <a:pt x="1790" y="2431"/>
                    <a:pt x="1810" y="2272"/>
                    <a:pt x="1830" y="2112"/>
                  </a:cubicBezTo>
                  <a:cubicBezTo>
                    <a:pt x="1910" y="1476"/>
                    <a:pt x="1651" y="760"/>
                    <a:pt x="1194" y="322"/>
                  </a:cubicBezTo>
                  <a:cubicBezTo>
                    <a:pt x="1035" y="183"/>
                    <a:pt x="836" y="24"/>
                    <a:pt x="617" y="4"/>
                  </a:cubicBezTo>
                  <a:cubicBezTo>
                    <a:pt x="595" y="2"/>
                    <a:pt x="573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1"/>
            <p:cNvSpPr/>
            <p:nvPr/>
          </p:nvSpPr>
          <p:spPr>
            <a:xfrm flipH="1">
              <a:off x="3980723" y="3976964"/>
              <a:ext cx="207182" cy="370535"/>
            </a:xfrm>
            <a:custGeom>
              <a:avLst/>
              <a:gdLst/>
              <a:ahLst/>
              <a:cxnLst/>
              <a:rect l="l" t="t" r="r" b="b"/>
              <a:pathLst>
                <a:path w="10305" h="18430" extrusionOk="0">
                  <a:moveTo>
                    <a:pt x="4279" y="1"/>
                  </a:moveTo>
                  <a:cubicBezTo>
                    <a:pt x="3907" y="1"/>
                    <a:pt x="3544" y="66"/>
                    <a:pt x="3203" y="218"/>
                  </a:cubicBezTo>
                  <a:lnTo>
                    <a:pt x="2765" y="437"/>
                  </a:lnTo>
                  <a:cubicBezTo>
                    <a:pt x="2069" y="814"/>
                    <a:pt x="1413" y="1252"/>
                    <a:pt x="657" y="1491"/>
                  </a:cubicBezTo>
                  <a:cubicBezTo>
                    <a:pt x="458" y="1551"/>
                    <a:pt x="199" y="1630"/>
                    <a:pt x="100" y="1829"/>
                  </a:cubicBezTo>
                  <a:cubicBezTo>
                    <a:pt x="0" y="1988"/>
                    <a:pt x="20" y="2187"/>
                    <a:pt x="60" y="2366"/>
                  </a:cubicBezTo>
                  <a:cubicBezTo>
                    <a:pt x="378" y="4515"/>
                    <a:pt x="1015" y="6603"/>
                    <a:pt x="1453" y="8732"/>
                  </a:cubicBezTo>
                  <a:cubicBezTo>
                    <a:pt x="1870" y="10880"/>
                    <a:pt x="2149" y="14282"/>
                    <a:pt x="1572" y="16371"/>
                  </a:cubicBezTo>
                  <a:cubicBezTo>
                    <a:pt x="1552" y="16490"/>
                    <a:pt x="1492" y="16609"/>
                    <a:pt x="1512" y="16749"/>
                  </a:cubicBezTo>
                  <a:cubicBezTo>
                    <a:pt x="1552" y="16888"/>
                    <a:pt x="1651" y="17007"/>
                    <a:pt x="1751" y="17107"/>
                  </a:cubicBezTo>
                  <a:cubicBezTo>
                    <a:pt x="2288" y="17703"/>
                    <a:pt x="3163" y="18042"/>
                    <a:pt x="3939" y="18201"/>
                  </a:cubicBezTo>
                  <a:cubicBezTo>
                    <a:pt x="4610" y="18355"/>
                    <a:pt x="5301" y="18430"/>
                    <a:pt x="5994" y="18430"/>
                  </a:cubicBezTo>
                  <a:cubicBezTo>
                    <a:pt x="7271" y="18430"/>
                    <a:pt x="8554" y="18174"/>
                    <a:pt x="9728" y="17684"/>
                  </a:cubicBezTo>
                  <a:cubicBezTo>
                    <a:pt x="9867" y="17624"/>
                    <a:pt x="10046" y="17544"/>
                    <a:pt x="10126" y="17385"/>
                  </a:cubicBezTo>
                  <a:cubicBezTo>
                    <a:pt x="10166" y="17286"/>
                    <a:pt x="10166" y="17146"/>
                    <a:pt x="10166" y="17007"/>
                  </a:cubicBezTo>
                  <a:cubicBezTo>
                    <a:pt x="10126" y="14779"/>
                    <a:pt x="9907" y="11417"/>
                    <a:pt x="9907" y="9209"/>
                  </a:cubicBezTo>
                  <a:cubicBezTo>
                    <a:pt x="9907" y="7260"/>
                    <a:pt x="10305" y="5270"/>
                    <a:pt x="10166" y="3361"/>
                  </a:cubicBezTo>
                  <a:cubicBezTo>
                    <a:pt x="10146" y="3261"/>
                    <a:pt x="10146" y="3162"/>
                    <a:pt x="10106" y="3082"/>
                  </a:cubicBezTo>
                  <a:cubicBezTo>
                    <a:pt x="10046" y="3003"/>
                    <a:pt x="9947" y="2943"/>
                    <a:pt x="9867" y="2883"/>
                  </a:cubicBezTo>
                  <a:cubicBezTo>
                    <a:pt x="9310" y="2565"/>
                    <a:pt x="8674" y="2346"/>
                    <a:pt x="8156" y="1928"/>
                  </a:cubicBezTo>
                  <a:cubicBezTo>
                    <a:pt x="7938" y="1769"/>
                    <a:pt x="7759" y="1570"/>
                    <a:pt x="7560" y="1391"/>
                  </a:cubicBezTo>
                  <a:cubicBezTo>
                    <a:pt x="6741" y="679"/>
                    <a:pt x="5471" y="1"/>
                    <a:pt x="4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41"/>
            <p:cNvSpPr/>
            <p:nvPr/>
          </p:nvSpPr>
          <p:spPr>
            <a:xfrm flipH="1">
              <a:off x="4024311" y="3977527"/>
              <a:ext cx="108406" cy="38622"/>
            </a:xfrm>
            <a:custGeom>
              <a:avLst/>
              <a:gdLst/>
              <a:ahLst/>
              <a:cxnLst/>
              <a:rect l="l" t="t" r="r" b="b"/>
              <a:pathLst>
                <a:path w="5392" h="1921" extrusionOk="0">
                  <a:moveTo>
                    <a:pt x="1495" y="1"/>
                  </a:moveTo>
                  <a:cubicBezTo>
                    <a:pt x="1128" y="1"/>
                    <a:pt x="771" y="65"/>
                    <a:pt x="438" y="210"/>
                  </a:cubicBezTo>
                  <a:lnTo>
                    <a:pt x="1" y="428"/>
                  </a:lnTo>
                  <a:cubicBezTo>
                    <a:pt x="1" y="428"/>
                    <a:pt x="1751" y="1304"/>
                    <a:pt x="4894" y="1821"/>
                  </a:cubicBezTo>
                  <a:lnTo>
                    <a:pt x="5392" y="1920"/>
                  </a:lnTo>
                  <a:lnTo>
                    <a:pt x="4795" y="1403"/>
                  </a:lnTo>
                  <a:cubicBezTo>
                    <a:pt x="3973" y="673"/>
                    <a:pt x="2686" y="1"/>
                    <a:pt x="1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41"/>
            <p:cNvSpPr/>
            <p:nvPr/>
          </p:nvSpPr>
          <p:spPr>
            <a:xfrm flipH="1">
              <a:off x="3926720" y="4033862"/>
              <a:ext cx="102013" cy="136493"/>
            </a:xfrm>
            <a:custGeom>
              <a:avLst/>
              <a:gdLst/>
              <a:ahLst/>
              <a:cxnLst/>
              <a:rect l="l" t="t" r="r" b="b"/>
              <a:pathLst>
                <a:path w="5074" h="6789" extrusionOk="0">
                  <a:moveTo>
                    <a:pt x="1387" y="0"/>
                  </a:moveTo>
                  <a:cubicBezTo>
                    <a:pt x="316" y="0"/>
                    <a:pt x="178" y="2236"/>
                    <a:pt x="40" y="2978"/>
                  </a:cubicBezTo>
                  <a:cubicBezTo>
                    <a:pt x="21" y="3157"/>
                    <a:pt x="1" y="3316"/>
                    <a:pt x="1" y="3495"/>
                  </a:cubicBezTo>
                  <a:cubicBezTo>
                    <a:pt x="21" y="4072"/>
                    <a:pt x="438" y="4549"/>
                    <a:pt x="856" y="4947"/>
                  </a:cubicBezTo>
                  <a:cubicBezTo>
                    <a:pt x="1294" y="5365"/>
                    <a:pt x="1751" y="5723"/>
                    <a:pt x="2249" y="6081"/>
                  </a:cubicBezTo>
                  <a:cubicBezTo>
                    <a:pt x="2767" y="6451"/>
                    <a:pt x="3396" y="6789"/>
                    <a:pt x="4004" y="6789"/>
                  </a:cubicBezTo>
                  <a:cubicBezTo>
                    <a:pt x="4212" y="6789"/>
                    <a:pt x="4418" y="6749"/>
                    <a:pt x="4616" y="6658"/>
                  </a:cubicBezTo>
                  <a:cubicBezTo>
                    <a:pt x="4795" y="6558"/>
                    <a:pt x="4974" y="6419"/>
                    <a:pt x="5014" y="6220"/>
                  </a:cubicBezTo>
                  <a:cubicBezTo>
                    <a:pt x="5073" y="6101"/>
                    <a:pt x="5034" y="5961"/>
                    <a:pt x="5014" y="5842"/>
                  </a:cubicBezTo>
                  <a:cubicBezTo>
                    <a:pt x="4934" y="5424"/>
                    <a:pt x="4835" y="5027"/>
                    <a:pt x="4715" y="4668"/>
                  </a:cubicBezTo>
                  <a:cubicBezTo>
                    <a:pt x="4238" y="3216"/>
                    <a:pt x="3422" y="1903"/>
                    <a:pt x="2527" y="730"/>
                  </a:cubicBezTo>
                  <a:cubicBezTo>
                    <a:pt x="2348" y="511"/>
                    <a:pt x="2209" y="292"/>
                    <a:pt x="1950" y="173"/>
                  </a:cubicBezTo>
                  <a:cubicBezTo>
                    <a:pt x="1738" y="53"/>
                    <a:pt x="1551" y="0"/>
                    <a:pt x="1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41"/>
            <p:cNvSpPr/>
            <p:nvPr/>
          </p:nvSpPr>
          <p:spPr>
            <a:xfrm flipH="1">
              <a:off x="3990312" y="4103707"/>
              <a:ext cx="40954" cy="53178"/>
            </a:xfrm>
            <a:custGeom>
              <a:avLst/>
              <a:gdLst/>
              <a:ahLst/>
              <a:cxnLst/>
              <a:rect l="l" t="t" r="r" b="b"/>
              <a:pathLst>
                <a:path w="2037" h="2645" extrusionOk="0">
                  <a:moveTo>
                    <a:pt x="346" y="1"/>
                  </a:moveTo>
                  <a:lnTo>
                    <a:pt x="346" y="1"/>
                  </a:lnTo>
                  <a:cubicBezTo>
                    <a:pt x="346" y="2"/>
                    <a:pt x="346" y="3"/>
                    <a:pt x="346" y="4"/>
                  </a:cubicBezTo>
                  <a:lnTo>
                    <a:pt x="346" y="4"/>
                  </a:lnTo>
                  <a:cubicBezTo>
                    <a:pt x="346" y="2"/>
                    <a:pt x="346" y="1"/>
                    <a:pt x="346" y="1"/>
                  </a:cubicBezTo>
                  <a:close/>
                  <a:moveTo>
                    <a:pt x="346" y="4"/>
                  </a:moveTo>
                  <a:cubicBezTo>
                    <a:pt x="348" y="100"/>
                    <a:pt x="0" y="2645"/>
                    <a:pt x="1216" y="2645"/>
                  </a:cubicBezTo>
                  <a:cubicBezTo>
                    <a:pt x="1435" y="2645"/>
                    <a:pt x="1705" y="2562"/>
                    <a:pt x="2036" y="2368"/>
                  </a:cubicBezTo>
                  <a:cubicBezTo>
                    <a:pt x="2036" y="2368"/>
                    <a:pt x="685" y="1752"/>
                    <a:pt x="346" y="4"/>
                  </a:cubicBezTo>
                  <a:close/>
                </a:path>
              </a:pathLst>
            </a:custGeom>
            <a:solidFill>
              <a:srgbClr val="151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41"/>
            <p:cNvSpPr/>
            <p:nvPr/>
          </p:nvSpPr>
          <p:spPr>
            <a:xfrm flipH="1">
              <a:off x="4046707" y="3912548"/>
              <a:ext cx="4021" cy="14013"/>
            </a:xfrm>
            <a:custGeom>
              <a:avLst/>
              <a:gdLst/>
              <a:ahLst/>
              <a:cxnLst/>
              <a:rect l="l" t="t" r="r" b="b"/>
              <a:pathLst>
                <a:path w="200" h="697" extrusionOk="0">
                  <a:moveTo>
                    <a:pt x="100" y="0"/>
                  </a:moveTo>
                  <a:cubicBezTo>
                    <a:pt x="40" y="0"/>
                    <a:pt x="1" y="159"/>
                    <a:pt x="1" y="358"/>
                  </a:cubicBezTo>
                  <a:cubicBezTo>
                    <a:pt x="1" y="557"/>
                    <a:pt x="40" y="696"/>
                    <a:pt x="100" y="696"/>
                  </a:cubicBezTo>
                  <a:cubicBezTo>
                    <a:pt x="140" y="696"/>
                    <a:pt x="200" y="557"/>
                    <a:pt x="200" y="358"/>
                  </a:cubicBezTo>
                  <a:cubicBezTo>
                    <a:pt x="200" y="179"/>
                    <a:pt x="140" y="0"/>
                    <a:pt x="100" y="0"/>
                  </a:cubicBezTo>
                  <a:close/>
                </a:path>
              </a:pathLst>
            </a:custGeom>
            <a:solidFill>
              <a:srgbClr val="1C1A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210;p41">
            <a:extLst>
              <a:ext uri="{FF2B5EF4-FFF2-40B4-BE49-F238E27FC236}">
                <a16:creationId xmlns:a16="http://schemas.microsoft.com/office/drawing/2014/main" id="{511C29B2-02FA-8CEE-DD82-9516261BF78C}"/>
              </a:ext>
            </a:extLst>
          </p:cNvPr>
          <p:cNvSpPr txBox="1"/>
          <p:nvPr/>
        </p:nvSpPr>
        <p:spPr>
          <a:xfrm>
            <a:off x="4252054" y="1057236"/>
            <a:ext cx="4657591" cy="362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hu-HU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„Egymást kiegészítő készségekkel rendelkező emberek csoportja, akik közös cél és közös megközelítés mellett kötelezik el magukat, amelyért egymást tartják felelősnek.”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u-HU" sz="2400" b="1" dirty="0">
                <a:solidFill>
                  <a:schemeClr val="accent6"/>
                </a:solidFill>
                <a:latin typeface="Fira Sans Extra Condensed"/>
                <a:sym typeface="Roboto"/>
              </a:rPr>
              <a:t>Kiegészítő készségek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u-HU" sz="2400" b="1" dirty="0">
                <a:solidFill>
                  <a:schemeClr val="accent5"/>
                </a:solidFill>
                <a:latin typeface="Fira Sans Extra Condensed"/>
                <a:sym typeface="Roboto"/>
              </a:rPr>
              <a:t>Közös cél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u-HU" sz="2400" b="1" dirty="0">
                <a:solidFill>
                  <a:schemeClr val="accent4"/>
                </a:solidFill>
                <a:latin typeface="Fira Sans Extra Condensed"/>
                <a:sym typeface="Roboto"/>
              </a:rPr>
              <a:t>Közös megközelítés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2400" b="1" dirty="0">
                <a:solidFill>
                  <a:schemeClr val="accent3"/>
                </a:solidFill>
                <a:latin typeface="Fira Sans Extra Condensed"/>
                <a:sym typeface="Roboto"/>
              </a:rPr>
              <a:t>Közös felelősség</a:t>
            </a:r>
            <a:r>
              <a:rPr lang="hu-HU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9262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29"/>
          <p:cNvSpPr txBox="1">
            <a:spLocks noGrp="1"/>
          </p:cNvSpPr>
          <p:nvPr>
            <p:ph type="title"/>
          </p:nvPr>
        </p:nvSpPr>
        <p:spPr>
          <a:xfrm>
            <a:off x="1327760" y="210599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sikeres csapatmunka aranyszabályai</a:t>
            </a:r>
            <a:endParaRPr dirty="0"/>
          </a:p>
        </p:txBody>
      </p:sp>
      <p:sp>
        <p:nvSpPr>
          <p:cNvPr id="2272" name="Google Shape;2272;p29"/>
          <p:cNvSpPr txBox="1"/>
          <p:nvPr/>
        </p:nvSpPr>
        <p:spPr>
          <a:xfrm>
            <a:off x="1339406" y="1202994"/>
            <a:ext cx="1653264" cy="91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Egyértelművé kell tenni, hogy mi a közös cél, amiért dolgoztok.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3" name="Google Shape;2273;p29"/>
          <p:cNvSpPr txBox="1"/>
          <p:nvPr/>
        </p:nvSpPr>
        <p:spPr>
          <a:xfrm>
            <a:off x="3985327" y="1238919"/>
            <a:ext cx="1967472" cy="566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Roboto"/>
                <a:ea typeface="Roboto"/>
                <a:cs typeface="Roboto"/>
                <a:sym typeface="Roboto"/>
              </a:rPr>
              <a:t>Ha valaki valamit rosszul, vagy éppen jól csinál, jelezni kell neki / megdicsérni.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4" name="Google Shape;2274;p29"/>
          <p:cNvSpPr txBox="1"/>
          <p:nvPr/>
        </p:nvSpPr>
        <p:spPr>
          <a:xfrm>
            <a:off x="7024752" y="1265240"/>
            <a:ext cx="2098276" cy="11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Vezető beállítottságúként és inkább háttérben meghúzódóként is meg kell próbálni nyitni a többiek felé.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5" name="Google Shape;2275;p29"/>
          <p:cNvSpPr txBox="1"/>
          <p:nvPr/>
        </p:nvSpPr>
        <p:spPr>
          <a:xfrm>
            <a:off x="1057362" y="3817781"/>
            <a:ext cx="1935308" cy="75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Roboto"/>
                <a:ea typeface="Roboto"/>
                <a:cs typeface="Roboto"/>
                <a:sym typeface="Roboto"/>
              </a:rPr>
              <a:t>Egyértelműen meg kell beszélni, hogy mi a feladat / projekt, amin dolgoznotok kell.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6" name="Google Shape;2276;p29"/>
          <p:cNvSpPr txBox="1"/>
          <p:nvPr/>
        </p:nvSpPr>
        <p:spPr>
          <a:xfrm>
            <a:off x="4040909" y="3921166"/>
            <a:ext cx="2102715" cy="5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Nem lehetnek kivételek sem pozitív, sem negatív irányban. (túl nagy felelősség / semmittevés)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7" name="Google Shape;2277;p29"/>
          <p:cNvSpPr txBox="1"/>
          <p:nvPr/>
        </p:nvSpPr>
        <p:spPr>
          <a:xfrm>
            <a:off x="6889509" y="3899090"/>
            <a:ext cx="1997316" cy="566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latin typeface="Roboto"/>
                <a:ea typeface="Roboto"/>
                <a:cs typeface="Roboto"/>
                <a:sym typeface="Roboto"/>
              </a:rPr>
              <a:t>Folyamatosan figyelemmel kell tartani a munkát, szükség esetén közbe kell avatkozni.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8" name="Google Shape;2278;p29"/>
          <p:cNvSpPr txBox="1"/>
          <p:nvPr/>
        </p:nvSpPr>
        <p:spPr>
          <a:xfrm>
            <a:off x="1213407" y="1025683"/>
            <a:ext cx="1742963" cy="25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 Egyértelmű célok</a:t>
            </a:r>
            <a:endParaRPr sz="16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9" name="Google Shape;2279;p29"/>
          <p:cNvSpPr txBox="1"/>
          <p:nvPr/>
        </p:nvSpPr>
        <p:spPr>
          <a:xfrm>
            <a:off x="3867410" y="1081341"/>
            <a:ext cx="2276213" cy="25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2. Visszajelzés / elismerés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80" name="Google Shape;2280;p29"/>
          <p:cNvSpPr txBox="1"/>
          <p:nvPr/>
        </p:nvSpPr>
        <p:spPr>
          <a:xfrm>
            <a:off x="6823788" y="1078748"/>
            <a:ext cx="1602804" cy="25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3. Nyitottság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81" name="Google Shape;2281;p29"/>
          <p:cNvSpPr txBox="1"/>
          <p:nvPr/>
        </p:nvSpPr>
        <p:spPr>
          <a:xfrm>
            <a:off x="906450" y="3640661"/>
            <a:ext cx="2058584" cy="25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6. Egyértelmű feladatok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82" name="Google Shape;2282;p29"/>
          <p:cNvSpPr txBox="1"/>
          <p:nvPr/>
        </p:nvSpPr>
        <p:spPr>
          <a:xfrm>
            <a:off x="3974799" y="3667005"/>
            <a:ext cx="1978000" cy="25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7. Nincsenek kivételek</a:t>
            </a:r>
            <a:endParaRPr sz="16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83" name="Google Shape;2283;p29"/>
          <p:cNvSpPr txBox="1"/>
          <p:nvPr/>
        </p:nvSpPr>
        <p:spPr>
          <a:xfrm>
            <a:off x="6506434" y="3682292"/>
            <a:ext cx="2530410" cy="30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8. Folyamatos kontroll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84" name="Google Shape;2284;p29"/>
          <p:cNvGrpSpPr/>
          <p:nvPr/>
        </p:nvGrpSpPr>
        <p:grpSpPr>
          <a:xfrm flipH="1">
            <a:off x="596736" y="3540391"/>
            <a:ext cx="342847" cy="1033244"/>
            <a:chOff x="236575" y="1405375"/>
            <a:chExt cx="472475" cy="1642650"/>
          </a:xfrm>
        </p:grpSpPr>
        <p:sp>
          <p:nvSpPr>
            <p:cNvPr id="2285" name="Google Shape;2285;p29"/>
            <p:cNvSpPr/>
            <p:nvPr/>
          </p:nvSpPr>
          <p:spPr>
            <a:xfrm>
              <a:off x="415600" y="1583900"/>
              <a:ext cx="130325" cy="194475"/>
            </a:xfrm>
            <a:custGeom>
              <a:avLst/>
              <a:gdLst/>
              <a:ahLst/>
              <a:cxnLst/>
              <a:rect l="l" t="t" r="r" b="b"/>
              <a:pathLst>
                <a:path w="5213" h="7779" extrusionOk="0">
                  <a:moveTo>
                    <a:pt x="259" y="2149"/>
                  </a:moveTo>
                  <a:cubicBezTo>
                    <a:pt x="1811" y="2786"/>
                    <a:pt x="100" y="3641"/>
                    <a:pt x="598" y="4377"/>
                  </a:cubicBezTo>
                  <a:cubicBezTo>
                    <a:pt x="1095" y="5153"/>
                    <a:pt x="1" y="5690"/>
                    <a:pt x="259" y="6744"/>
                  </a:cubicBezTo>
                  <a:cubicBezTo>
                    <a:pt x="538" y="7779"/>
                    <a:pt x="2905" y="7739"/>
                    <a:pt x="4039" y="7620"/>
                  </a:cubicBezTo>
                  <a:cubicBezTo>
                    <a:pt x="5213" y="7540"/>
                    <a:pt x="3581" y="1"/>
                    <a:pt x="259" y="21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9"/>
            <p:cNvSpPr/>
            <p:nvPr/>
          </p:nvSpPr>
          <p:spPr>
            <a:xfrm>
              <a:off x="356925" y="1405375"/>
              <a:ext cx="273050" cy="378975"/>
            </a:xfrm>
            <a:custGeom>
              <a:avLst/>
              <a:gdLst/>
              <a:ahLst/>
              <a:cxnLst/>
              <a:rect l="l" t="t" r="r" b="b"/>
              <a:pathLst>
                <a:path w="10922" h="15159" extrusionOk="0">
                  <a:moveTo>
                    <a:pt x="916" y="2586"/>
                  </a:moveTo>
                  <a:cubicBezTo>
                    <a:pt x="2805" y="0"/>
                    <a:pt x="7739" y="1054"/>
                    <a:pt x="7679" y="4436"/>
                  </a:cubicBezTo>
                  <a:cubicBezTo>
                    <a:pt x="7639" y="7778"/>
                    <a:pt x="9728" y="5650"/>
                    <a:pt x="9032" y="7341"/>
                  </a:cubicBezTo>
                  <a:cubicBezTo>
                    <a:pt x="8336" y="9031"/>
                    <a:pt x="10524" y="8832"/>
                    <a:pt x="9609" y="10225"/>
                  </a:cubicBezTo>
                  <a:cubicBezTo>
                    <a:pt x="8674" y="11617"/>
                    <a:pt x="10922" y="11916"/>
                    <a:pt x="8773" y="13527"/>
                  </a:cubicBezTo>
                  <a:cubicBezTo>
                    <a:pt x="6645" y="15158"/>
                    <a:pt x="5391" y="14661"/>
                    <a:pt x="5391" y="14661"/>
                  </a:cubicBezTo>
                  <a:cubicBezTo>
                    <a:pt x="5391" y="14661"/>
                    <a:pt x="6068" y="5232"/>
                    <a:pt x="2169" y="6346"/>
                  </a:cubicBezTo>
                  <a:cubicBezTo>
                    <a:pt x="975" y="6664"/>
                    <a:pt x="0" y="3859"/>
                    <a:pt x="916" y="2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9"/>
            <p:cNvSpPr/>
            <p:nvPr/>
          </p:nvSpPr>
          <p:spPr>
            <a:xfrm>
              <a:off x="236575" y="1434200"/>
              <a:ext cx="472475" cy="1613825"/>
            </a:xfrm>
            <a:custGeom>
              <a:avLst/>
              <a:gdLst/>
              <a:ahLst/>
              <a:cxnLst/>
              <a:rect l="l" t="t" r="r" b="b"/>
              <a:pathLst>
                <a:path w="18899" h="64553" extrusionOk="0">
                  <a:moveTo>
                    <a:pt x="8515" y="1"/>
                  </a:moveTo>
                  <a:cubicBezTo>
                    <a:pt x="9867" y="1"/>
                    <a:pt x="11061" y="637"/>
                    <a:pt x="11658" y="2090"/>
                  </a:cubicBezTo>
                  <a:cubicBezTo>
                    <a:pt x="12254" y="3522"/>
                    <a:pt x="12354" y="5173"/>
                    <a:pt x="12155" y="5989"/>
                  </a:cubicBezTo>
                  <a:cubicBezTo>
                    <a:pt x="11976" y="6705"/>
                    <a:pt x="12632" y="8774"/>
                    <a:pt x="12931" y="9470"/>
                  </a:cubicBezTo>
                  <a:cubicBezTo>
                    <a:pt x="13269" y="10345"/>
                    <a:pt x="13846" y="11578"/>
                    <a:pt x="13846" y="11578"/>
                  </a:cubicBezTo>
                  <a:cubicBezTo>
                    <a:pt x="13846" y="11578"/>
                    <a:pt x="14443" y="12474"/>
                    <a:pt x="14443" y="13727"/>
                  </a:cubicBezTo>
                  <a:cubicBezTo>
                    <a:pt x="14443" y="14960"/>
                    <a:pt x="14383" y="16751"/>
                    <a:pt x="14840" y="19018"/>
                  </a:cubicBezTo>
                  <a:cubicBezTo>
                    <a:pt x="15278" y="21306"/>
                    <a:pt x="15238" y="21803"/>
                    <a:pt x="14840" y="22917"/>
                  </a:cubicBezTo>
                  <a:cubicBezTo>
                    <a:pt x="14443" y="24071"/>
                    <a:pt x="13150" y="26259"/>
                    <a:pt x="13150" y="26259"/>
                  </a:cubicBezTo>
                  <a:cubicBezTo>
                    <a:pt x="13150" y="26259"/>
                    <a:pt x="14383" y="26856"/>
                    <a:pt x="13945" y="27393"/>
                  </a:cubicBezTo>
                  <a:cubicBezTo>
                    <a:pt x="13488" y="27950"/>
                    <a:pt x="13090" y="28149"/>
                    <a:pt x="13090" y="28149"/>
                  </a:cubicBezTo>
                  <a:cubicBezTo>
                    <a:pt x="13090" y="28149"/>
                    <a:pt x="14443" y="30079"/>
                    <a:pt x="13746" y="32148"/>
                  </a:cubicBezTo>
                  <a:cubicBezTo>
                    <a:pt x="13050" y="34236"/>
                    <a:pt x="12931" y="35748"/>
                    <a:pt x="12990" y="37678"/>
                  </a:cubicBezTo>
                  <a:cubicBezTo>
                    <a:pt x="13070" y="39587"/>
                    <a:pt x="13070" y="41239"/>
                    <a:pt x="13070" y="41239"/>
                  </a:cubicBezTo>
                  <a:lnTo>
                    <a:pt x="12274" y="41398"/>
                  </a:lnTo>
                  <a:cubicBezTo>
                    <a:pt x="12274" y="41398"/>
                    <a:pt x="12274" y="43148"/>
                    <a:pt x="13070" y="44262"/>
                  </a:cubicBezTo>
                  <a:cubicBezTo>
                    <a:pt x="13866" y="45376"/>
                    <a:pt x="15139" y="47186"/>
                    <a:pt x="15377" y="50131"/>
                  </a:cubicBezTo>
                  <a:cubicBezTo>
                    <a:pt x="15636" y="53055"/>
                    <a:pt x="16253" y="55601"/>
                    <a:pt x="17128" y="56317"/>
                  </a:cubicBezTo>
                  <a:cubicBezTo>
                    <a:pt x="18003" y="57033"/>
                    <a:pt x="18899" y="56974"/>
                    <a:pt x="18899" y="58147"/>
                  </a:cubicBezTo>
                  <a:cubicBezTo>
                    <a:pt x="18899" y="59341"/>
                    <a:pt x="18660" y="60733"/>
                    <a:pt x="18660" y="61330"/>
                  </a:cubicBezTo>
                  <a:lnTo>
                    <a:pt x="18660" y="62782"/>
                  </a:lnTo>
                  <a:lnTo>
                    <a:pt x="18302" y="62882"/>
                  </a:lnTo>
                  <a:cubicBezTo>
                    <a:pt x="18302" y="62882"/>
                    <a:pt x="18401" y="62186"/>
                    <a:pt x="18302" y="61390"/>
                  </a:cubicBezTo>
                  <a:cubicBezTo>
                    <a:pt x="18202" y="60594"/>
                    <a:pt x="17964" y="59540"/>
                    <a:pt x="17446" y="59878"/>
                  </a:cubicBezTo>
                  <a:cubicBezTo>
                    <a:pt x="16949" y="60196"/>
                    <a:pt x="16153" y="61688"/>
                    <a:pt x="15775" y="62384"/>
                  </a:cubicBezTo>
                  <a:cubicBezTo>
                    <a:pt x="15417" y="63081"/>
                    <a:pt x="14661" y="63717"/>
                    <a:pt x="13189" y="63300"/>
                  </a:cubicBezTo>
                  <a:cubicBezTo>
                    <a:pt x="11697" y="62882"/>
                    <a:pt x="11200" y="61907"/>
                    <a:pt x="11996" y="61688"/>
                  </a:cubicBezTo>
                  <a:cubicBezTo>
                    <a:pt x="12791" y="61469"/>
                    <a:pt x="13766" y="61827"/>
                    <a:pt x="13945" y="60992"/>
                  </a:cubicBezTo>
                  <a:cubicBezTo>
                    <a:pt x="14124" y="60137"/>
                    <a:pt x="14443" y="58028"/>
                    <a:pt x="14124" y="56914"/>
                  </a:cubicBezTo>
                  <a:cubicBezTo>
                    <a:pt x="13786" y="55800"/>
                    <a:pt x="12632" y="52339"/>
                    <a:pt x="12175" y="51046"/>
                  </a:cubicBezTo>
                  <a:cubicBezTo>
                    <a:pt x="11697" y="49753"/>
                    <a:pt x="11061" y="48201"/>
                    <a:pt x="11061" y="48201"/>
                  </a:cubicBezTo>
                  <a:cubicBezTo>
                    <a:pt x="11061" y="48201"/>
                    <a:pt x="11101" y="50250"/>
                    <a:pt x="10683" y="51225"/>
                  </a:cubicBezTo>
                  <a:cubicBezTo>
                    <a:pt x="10265" y="52180"/>
                    <a:pt x="8853" y="55939"/>
                    <a:pt x="8554" y="56735"/>
                  </a:cubicBezTo>
                  <a:cubicBezTo>
                    <a:pt x="8276" y="57531"/>
                    <a:pt x="8773" y="58028"/>
                    <a:pt x="9191" y="58466"/>
                  </a:cubicBezTo>
                  <a:cubicBezTo>
                    <a:pt x="9609" y="58883"/>
                    <a:pt x="9370" y="59898"/>
                    <a:pt x="9052" y="60674"/>
                  </a:cubicBezTo>
                  <a:cubicBezTo>
                    <a:pt x="8713" y="61469"/>
                    <a:pt x="8574" y="62444"/>
                    <a:pt x="8574" y="62862"/>
                  </a:cubicBezTo>
                  <a:lnTo>
                    <a:pt x="8574" y="64155"/>
                  </a:lnTo>
                  <a:lnTo>
                    <a:pt x="7977" y="64155"/>
                  </a:lnTo>
                  <a:cubicBezTo>
                    <a:pt x="7977" y="64155"/>
                    <a:pt x="8156" y="63180"/>
                    <a:pt x="8156" y="62384"/>
                  </a:cubicBezTo>
                  <a:cubicBezTo>
                    <a:pt x="8156" y="61589"/>
                    <a:pt x="8296" y="61052"/>
                    <a:pt x="7997" y="60893"/>
                  </a:cubicBezTo>
                  <a:cubicBezTo>
                    <a:pt x="7719" y="60733"/>
                    <a:pt x="6485" y="61867"/>
                    <a:pt x="5968" y="62663"/>
                  </a:cubicBezTo>
                  <a:cubicBezTo>
                    <a:pt x="5471" y="63459"/>
                    <a:pt x="5371" y="64553"/>
                    <a:pt x="3700" y="64155"/>
                  </a:cubicBezTo>
                  <a:cubicBezTo>
                    <a:pt x="2030" y="63717"/>
                    <a:pt x="916" y="62862"/>
                    <a:pt x="1333" y="62345"/>
                  </a:cubicBezTo>
                  <a:cubicBezTo>
                    <a:pt x="1751" y="61847"/>
                    <a:pt x="2586" y="62245"/>
                    <a:pt x="3104" y="61967"/>
                  </a:cubicBezTo>
                  <a:cubicBezTo>
                    <a:pt x="3601" y="61688"/>
                    <a:pt x="4596" y="59222"/>
                    <a:pt x="5192" y="57769"/>
                  </a:cubicBezTo>
                  <a:cubicBezTo>
                    <a:pt x="5789" y="56277"/>
                    <a:pt x="6485" y="53234"/>
                    <a:pt x="6684" y="51424"/>
                  </a:cubicBezTo>
                  <a:cubicBezTo>
                    <a:pt x="6863" y="49613"/>
                    <a:pt x="7162" y="48241"/>
                    <a:pt x="7182" y="47624"/>
                  </a:cubicBezTo>
                  <a:cubicBezTo>
                    <a:pt x="7221" y="47027"/>
                    <a:pt x="7221" y="45893"/>
                    <a:pt x="7221" y="45893"/>
                  </a:cubicBezTo>
                  <a:cubicBezTo>
                    <a:pt x="7221" y="45893"/>
                    <a:pt x="6684" y="43805"/>
                    <a:pt x="6485" y="42949"/>
                  </a:cubicBezTo>
                  <a:cubicBezTo>
                    <a:pt x="6306" y="42074"/>
                    <a:pt x="6306" y="41418"/>
                    <a:pt x="6306" y="41418"/>
                  </a:cubicBezTo>
                  <a:cubicBezTo>
                    <a:pt x="6306" y="41418"/>
                    <a:pt x="5332" y="41597"/>
                    <a:pt x="5332" y="41000"/>
                  </a:cubicBezTo>
                  <a:cubicBezTo>
                    <a:pt x="5332" y="40403"/>
                    <a:pt x="5670" y="37837"/>
                    <a:pt x="5570" y="36643"/>
                  </a:cubicBezTo>
                  <a:cubicBezTo>
                    <a:pt x="5471" y="35450"/>
                    <a:pt x="5073" y="35529"/>
                    <a:pt x="5073" y="35529"/>
                  </a:cubicBezTo>
                  <a:cubicBezTo>
                    <a:pt x="5073" y="35529"/>
                    <a:pt x="4974" y="36186"/>
                    <a:pt x="4974" y="36703"/>
                  </a:cubicBezTo>
                  <a:cubicBezTo>
                    <a:pt x="4974" y="37200"/>
                    <a:pt x="4596" y="37081"/>
                    <a:pt x="4476" y="36703"/>
                  </a:cubicBezTo>
                  <a:cubicBezTo>
                    <a:pt x="4317" y="36325"/>
                    <a:pt x="3820" y="36703"/>
                    <a:pt x="3820" y="36325"/>
                  </a:cubicBezTo>
                  <a:cubicBezTo>
                    <a:pt x="3820" y="35947"/>
                    <a:pt x="3601" y="35151"/>
                    <a:pt x="3681" y="34555"/>
                  </a:cubicBezTo>
                  <a:cubicBezTo>
                    <a:pt x="3780" y="33958"/>
                    <a:pt x="4178" y="32844"/>
                    <a:pt x="4178" y="32844"/>
                  </a:cubicBezTo>
                  <a:lnTo>
                    <a:pt x="0" y="32705"/>
                  </a:lnTo>
                  <a:lnTo>
                    <a:pt x="538" y="24250"/>
                  </a:lnTo>
                  <a:lnTo>
                    <a:pt x="4417" y="24290"/>
                  </a:lnTo>
                  <a:cubicBezTo>
                    <a:pt x="4417" y="24290"/>
                    <a:pt x="4616" y="21624"/>
                    <a:pt x="4616" y="20371"/>
                  </a:cubicBezTo>
                  <a:cubicBezTo>
                    <a:pt x="4616" y="19098"/>
                    <a:pt x="4476" y="17407"/>
                    <a:pt x="5332" y="15955"/>
                  </a:cubicBezTo>
                  <a:cubicBezTo>
                    <a:pt x="6207" y="14523"/>
                    <a:pt x="7321" y="13349"/>
                    <a:pt x="8057" y="12434"/>
                  </a:cubicBezTo>
                  <a:cubicBezTo>
                    <a:pt x="8773" y="11519"/>
                    <a:pt x="8873" y="11459"/>
                    <a:pt x="8674" y="10643"/>
                  </a:cubicBezTo>
                  <a:cubicBezTo>
                    <a:pt x="8475" y="9828"/>
                    <a:pt x="8475" y="8793"/>
                    <a:pt x="7958" y="8853"/>
                  </a:cubicBezTo>
                  <a:cubicBezTo>
                    <a:pt x="7420" y="8893"/>
                    <a:pt x="6983" y="8853"/>
                    <a:pt x="6724" y="8177"/>
                  </a:cubicBezTo>
                  <a:cubicBezTo>
                    <a:pt x="6485" y="7500"/>
                    <a:pt x="5869" y="6287"/>
                    <a:pt x="5809" y="5412"/>
                  </a:cubicBezTo>
                  <a:cubicBezTo>
                    <a:pt x="5769" y="4556"/>
                    <a:pt x="5968" y="4417"/>
                    <a:pt x="5829" y="4158"/>
                  </a:cubicBezTo>
                  <a:cubicBezTo>
                    <a:pt x="5710" y="3880"/>
                    <a:pt x="5889" y="3025"/>
                    <a:pt x="5909" y="2328"/>
                  </a:cubicBezTo>
                  <a:cubicBezTo>
                    <a:pt x="5988" y="1632"/>
                    <a:pt x="6883" y="1"/>
                    <a:pt x="8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9"/>
            <p:cNvSpPr/>
            <p:nvPr/>
          </p:nvSpPr>
          <p:spPr>
            <a:xfrm>
              <a:off x="455900" y="1640600"/>
              <a:ext cx="97975" cy="80575"/>
            </a:xfrm>
            <a:custGeom>
              <a:avLst/>
              <a:gdLst/>
              <a:ahLst/>
              <a:cxnLst/>
              <a:rect l="l" t="t" r="r" b="b"/>
              <a:pathLst>
                <a:path w="3919" h="3223" extrusionOk="0">
                  <a:moveTo>
                    <a:pt x="3720" y="0"/>
                  </a:moveTo>
                  <a:cubicBezTo>
                    <a:pt x="3800" y="219"/>
                    <a:pt x="3879" y="478"/>
                    <a:pt x="3919" y="677"/>
                  </a:cubicBezTo>
                  <a:cubicBezTo>
                    <a:pt x="1930" y="577"/>
                    <a:pt x="816" y="2089"/>
                    <a:pt x="0" y="3223"/>
                  </a:cubicBezTo>
                  <a:cubicBezTo>
                    <a:pt x="299" y="2726"/>
                    <a:pt x="279" y="1930"/>
                    <a:pt x="239" y="1572"/>
                  </a:cubicBezTo>
                  <a:cubicBezTo>
                    <a:pt x="736" y="1094"/>
                    <a:pt x="1472" y="597"/>
                    <a:pt x="2109" y="319"/>
                  </a:cubicBezTo>
                  <a:cubicBezTo>
                    <a:pt x="2686" y="100"/>
                    <a:pt x="3302" y="0"/>
                    <a:pt x="37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29"/>
          <p:cNvGrpSpPr/>
          <p:nvPr/>
        </p:nvGrpSpPr>
        <p:grpSpPr>
          <a:xfrm>
            <a:off x="6644101" y="1002205"/>
            <a:ext cx="386150" cy="1054536"/>
            <a:chOff x="-1358325" y="1434200"/>
            <a:chExt cx="532150" cy="1676500"/>
          </a:xfrm>
        </p:grpSpPr>
        <p:sp>
          <p:nvSpPr>
            <p:cNvPr id="2290" name="Google Shape;2290;p29"/>
            <p:cNvSpPr/>
            <p:nvPr/>
          </p:nvSpPr>
          <p:spPr>
            <a:xfrm>
              <a:off x="-1358325" y="1434200"/>
              <a:ext cx="532150" cy="1676500"/>
            </a:xfrm>
            <a:custGeom>
              <a:avLst/>
              <a:gdLst/>
              <a:ahLst/>
              <a:cxnLst/>
              <a:rect l="l" t="t" r="r" b="b"/>
              <a:pathLst>
                <a:path w="21286" h="67060" extrusionOk="0">
                  <a:moveTo>
                    <a:pt x="12831" y="797"/>
                  </a:moveTo>
                  <a:cubicBezTo>
                    <a:pt x="13329" y="836"/>
                    <a:pt x="13925" y="1194"/>
                    <a:pt x="14323" y="2289"/>
                  </a:cubicBezTo>
                  <a:cubicBezTo>
                    <a:pt x="14721" y="3383"/>
                    <a:pt x="14761" y="4198"/>
                    <a:pt x="14403" y="5014"/>
                  </a:cubicBezTo>
                  <a:cubicBezTo>
                    <a:pt x="14045" y="5849"/>
                    <a:pt x="14045" y="6466"/>
                    <a:pt x="13906" y="7202"/>
                  </a:cubicBezTo>
                  <a:cubicBezTo>
                    <a:pt x="13766" y="7958"/>
                    <a:pt x="13229" y="9152"/>
                    <a:pt x="12891" y="9251"/>
                  </a:cubicBezTo>
                  <a:cubicBezTo>
                    <a:pt x="12533" y="9331"/>
                    <a:pt x="12672" y="9569"/>
                    <a:pt x="12672" y="9927"/>
                  </a:cubicBezTo>
                  <a:cubicBezTo>
                    <a:pt x="12672" y="10266"/>
                    <a:pt x="12891" y="10743"/>
                    <a:pt x="12891" y="10743"/>
                  </a:cubicBezTo>
                  <a:cubicBezTo>
                    <a:pt x="12891" y="10743"/>
                    <a:pt x="13866" y="11280"/>
                    <a:pt x="14821" y="11519"/>
                  </a:cubicBezTo>
                  <a:cubicBezTo>
                    <a:pt x="15795" y="11738"/>
                    <a:pt x="17287" y="12832"/>
                    <a:pt x="17387" y="14204"/>
                  </a:cubicBezTo>
                  <a:cubicBezTo>
                    <a:pt x="17506" y="15557"/>
                    <a:pt x="18143" y="16134"/>
                    <a:pt x="18958" y="16890"/>
                  </a:cubicBezTo>
                  <a:cubicBezTo>
                    <a:pt x="19774" y="17626"/>
                    <a:pt x="20590" y="17586"/>
                    <a:pt x="20868" y="18879"/>
                  </a:cubicBezTo>
                  <a:cubicBezTo>
                    <a:pt x="21147" y="20172"/>
                    <a:pt x="21286" y="21903"/>
                    <a:pt x="20470" y="22261"/>
                  </a:cubicBezTo>
                  <a:cubicBezTo>
                    <a:pt x="19655" y="22599"/>
                    <a:pt x="17665" y="22460"/>
                    <a:pt x="17665" y="22460"/>
                  </a:cubicBezTo>
                  <a:cubicBezTo>
                    <a:pt x="17665" y="22460"/>
                    <a:pt x="17606" y="23156"/>
                    <a:pt x="17307" y="23474"/>
                  </a:cubicBezTo>
                  <a:cubicBezTo>
                    <a:pt x="16989" y="23793"/>
                    <a:pt x="16492" y="24011"/>
                    <a:pt x="16492" y="24011"/>
                  </a:cubicBezTo>
                  <a:cubicBezTo>
                    <a:pt x="16492" y="24011"/>
                    <a:pt x="17128" y="26379"/>
                    <a:pt x="17307" y="27990"/>
                  </a:cubicBezTo>
                  <a:cubicBezTo>
                    <a:pt x="17466" y="29621"/>
                    <a:pt x="17685" y="32963"/>
                    <a:pt x="17864" y="33799"/>
                  </a:cubicBezTo>
                  <a:cubicBezTo>
                    <a:pt x="18003" y="34594"/>
                    <a:pt x="18123" y="35291"/>
                    <a:pt x="17805" y="35549"/>
                  </a:cubicBezTo>
                  <a:cubicBezTo>
                    <a:pt x="17486" y="35828"/>
                    <a:pt x="17267" y="35887"/>
                    <a:pt x="17267" y="35887"/>
                  </a:cubicBezTo>
                  <a:cubicBezTo>
                    <a:pt x="17267" y="35887"/>
                    <a:pt x="17108" y="39508"/>
                    <a:pt x="16790" y="41756"/>
                  </a:cubicBezTo>
                  <a:cubicBezTo>
                    <a:pt x="16472" y="43984"/>
                    <a:pt x="15915" y="46470"/>
                    <a:pt x="15477" y="49116"/>
                  </a:cubicBezTo>
                  <a:cubicBezTo>
                    <a:pt x="15020" y="51722"/>
                    <a:pt x="14642" y="55979"/>
                    <a:pt x="14502" y="57272"/>
                  </a:cubicBezTo>
                  <a:cubicBezTo>
                    <a:pt x="14323" y="58585"/>
                    <a:pt x="14284" y="58684"/>
                    <a:pt x="14502" y="59222"/>
                  </a:cubicBezTo>
                  <a:cubicBezTo>
                    <a:pt x="14721" y="59779"/>
                    <a:pt x="16233" y="60912"/>
                    <a:pt x="15974" y="61072"/>
                  </a:cubicBezTo>
                  <a:lnTo>
                    <a:pt x="15696" y="61251"/>
                  </a:lnTo>
                  <a:cubicBezTo>
                    <a:pt x="15696" y="61251"/>
                    <a:pt x="16790" y="62703"/>
                    <a:pt x="17705" y="62703"/>
                  </a:cubicBezTo>
                  <a:cubicBezTo>
                    <a:pt x="18620" y="62703"/>
                    <a:pt x="19714" y="62981"/>
                    <a:pt x="19714" y="63678"/>
                  </a:cubicBezTo>
                  <a:cubicBezTo>
                    <a:pt x="19714" y="64374"/>
                    <a:pt x="16929" y="63956"/>
                    <a:pt x="16014" y="63956"/>
                  </a:cubicBezTo>
                  <a:cubicBezTo>
                    <a:pt x="15099" y="63956"/>
                    <a:pt x="14105" y="63459"/>
                    <a:pt x="13627" y="63260"/>
                  </a:cubicBezTo>
                  <a:cubicBezTo>
                    <a:pt x="13130" y="63041"/>
                    <a:pt x="13189" y="63479"/>
                    <a:pt x="13189" y="63479"/>
                  </a:cubicBezTo>
                  <a:cubicBezTo>
                    <a:pt x="13189" y="63479"/>
                    <a:pt x="11996" y="63538"/>
                    <a:pt x="11121" y="63439"/>
                  </a:cubicBezTo>
                  <a:cubicBezTo>
                    <a:pt x="10245" y="63339"/>
                    <a:pt x="9867" y="63339"/>
                    <a:pt x="9867" y="62842"/>
                  </a:cubicBezTo>
                  <a:lnTo>
                    <a:pt x="9867" y="62146"/>
                  </a:lnTo>
                  <a:cubicBezTo>
                    <a:pt x="9867" y="62146"/>
                    <a:pt x="9867" y="60773"/>
                    <a:pt x="10106" y="59261"/>
                  </a:cubicBezTo>
                  <a:cubicBezTo>
                    <a:pt x="10325" y="57730"/>
                    <a:pt x="10206" y="51841"/>
                    <a:pt x="10106" y="50051"/>
                  </a:cubicBezTo>
                  <a:cubicBezTo>
                    <a:pt x="10007" y="48261"/>
                    <a:pt x="9828" y="46450"/>
                    <a:pt x="9828" y="46450"/>
                  </a:cubicBezTo>
                  <a:cubicBezTo>
                    <a:pt x="9828" y="46450"/>
                    <a:pt x="8037" y="52657"/>
                    <a:pt x="7043" y="56098"/>
                  </a:cubicBezTo>
                  <a:cubicBezTo>
                    <a:pt x="6068" y="59520"/>
                    <a:pt x="4934" y="63240"/>
                    <a:pt x="4655" y="63379"/>
                  </a:cubicBezTo>
                  <a:cubicBezTo>
                    <a:pt x="4377" y="63558"/>
                    <a:pt x="4437" y="63757"/>
                    <a:pt x="4437" y="63757"/>
                  </a:cubicBezTo>
                  <a:cubicBezTo>
                    <a:pt x="4437" y="63757"/>
                    <a:pt x="5471" y="64951"/>
                    <a:pt x="5531" y="65766"/>
                  </a:cubicBezTo>
                  <a:cubicBezTo>
                    <a:pt x="5571" y="66582"/>
                    <a:pt x="5809" y="66860"/>
                    <a:pt x="4974" y="66960"/>
                  </a:cubicBezTo>
                  <a:cubicBezTo>
                    <a:pt x="4158" y="67059"/>
                    <a:pt x="2189" y="66582"/>
                    <a:pt x="1552" y="66085"/>
                  </a:cubicBezTo>
                  <a:cubicBezTo>
                    <a:pt x="896" y="65587"/>
                    <a:pt x="856" y="65130"/>
                    <a:pt x="498" y="64891"/>
                  </a:cubicBezTo>
                  <a:cubicBezTo>
                    <a:pt x="180" y="64672"/>
                    <a:pt x="1" y="64294"/>
                    <a:pt x="180" y="63757"/>
                  </a:cubicBezTo>
                  <a:cubicBezTo>
                    <a:pt x="359" y="63200"/>
                    <a:pt x="359" y="63061"/>
                    <a:pt x="359" y="63061"/>
                  </a:cubicBezTo>
                  <a:cubicBezTo>
                    <a:pt x="359" y="63061"/>
                    <a:pt x="80" y="62882"/>
                    <a:pt x="398" y="60992"/>
                  </a:cubicBezTo>
                  <a:cubicBezTo>
                    <a:pt x="737" y="59082"/>
                    <a:pt x="2189" y="48917"/>
                    <a:pt x="3183" y="44342"/>
                  </a:cubicBezTo>
                  <a:cubicBezTo>
                    <a:pt x="4158" y="39766"/>
                    <a:pt x="4437" y="35947"/>
                    <a:pt x="4437" y="35350"/>
                  </a:cubicBezTo>
                  <a:cubicBezTo>
                    <a:pt x="4437" y="34753"/>
                    <a:pt x="4258" y="34813"/>
                    <a:pt x="3880" y="34594"/>
                  </a:cubicBezTo>
                  <a:cubicBezTo>
                    <a:pt x="3522" y="34356"/>
                    <a:pt x="4258" y="31929"/>
                    <a:pt x="4377" y="30616"/>
                  </a:cubicBezTo>
                  <a:cubicBezTo>
                    <a:pt x="4476" y="29283"/>
                    <a:pt x="4616" y="28388"/>
                    <a:pt x="4556" y="27532"/>
                  </a:cubicBezTo>
                  <a:cubicBezTo>
                    <a:pt x="4516" y="26657"/>
                    <a:pt x="4914" y="26080"/>
                    <a:pt x="4974" y="25404"/>
                  </a:cubicBezTo>
                  <a:cubicBezTo>
                    <a:pt x="5073" y="24747"/>
                    <a:pt x="5332" y="22957"/>
                    <a:pt x="4775" y="21405"/>
                  </a:cubicBezTo>
                  <a:cubicBezTo>
                    <a:pt x="4258" y="19874"/>
                    <a:pt x="3721" y="18024"/>
                    <a:pt x="3482" y="17705"/>
                  </a:cubicBezTo>
                  <a:cubicBezTo>
                    <a:pt x="3243" y="17347"/>
                    <a:pt x="3482" y="16253"/>
                    <a:pt x="3641" y="14821"/>
                  </a:cubicBezTo>
                  <a:cubicBezTo>
                    <a:pt x="3780" y="13369"/>
                    <a:pt x="4118" y="11877"/>
                    <a:pt x="5551" y="11121"/>
                  </a:cubicBezTo>
                  <a:cubicBezTo>
                    <a:pt x="7003" y="10345"/>
                    <a:pt x="7620" y="10087"/>
                    <a:pt x="8017" y="9470"/>
                  </a:cubicBezTo>
                  <a:cubicBezTo>
                    <a:pt x="8395" y="8853"/>
                    <a:pt x="8137" y="8774"/>
                    <a:pt x="8356" y="8654"/>
                  </a:cubicBezTo>
                  <a:cubicBezTo>
                    <a:pt x="8594" y="8535"/>
                    <a:pt x="8614" y="8455"/>
                    <a:pt x="8614" y="8455"/>
                  </a:cubicBezTo>
                  <a:cubicBezTo>
                    <a:pt x="8614" y="8455"/>
                    <a:pt x="8594" y="7898"/>
                    <a:pt x="8535" y="7640"/>
                  </a:cubicBezTo>
                  <a:cubicBezTo>
                    <a:pt x="8495" y="7381"/>
                    <a:pt x="8236" y="7361"/>
                    <a:pt x="8137" y="7083"/>
                  </a:cubicBezTo>
                  <a:cubicBezTo>
                    <a:pt x="8037" y="6804"/>
                    <a:pt x="7799" y="6008"/>
                    <a:pt x="7858" y="5511"/>
                  </a:cubicBezTo>
                  <a:cubicBezTo>
                    <a:pt x="7938" y="5014"/>
                    <a:pt x="8037" y="4954"/>
                    <a:pt x="8037" y="4954"/>
                  </a:cubicBezTo>
                  <a:cubicBezTo>
                    <a:pt x="8037" y="4954"/>
                    <a:pt x="7818" y="2209"/>
                    <a:pt x="8893" y="1433"/>
                  </a:cubicBezTo>
                  <a:cubicBezTo>
                    <a:pt x="9947" y="598"/>
                    <a:pt x="11777" y="1"/>
                    <a:pt x="12831" y="7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9"/>
            <p:cNvSpPr/>
            <p:nvPr/>
          </p:nvSpPr>
          <p:spPr>
            <a:xfrm>
              <a:off x="-1150450" y="1643575"/>
              <a:ext cx="120375" cy="103975"/>
            </a:xfrm>
            <a:custGeom>
              <a:avLst/>
              <a:gdLst/>
              <a:ahLst/>
              <a:cxnLst/>
              <a:rect l="l" t="t" r="r" b="b"/>
              <a:pathLst>
                <a:path w="4815" h="4159" extrusionOk="0">
                  <a:moveTo>
                    <a:pt x="4357" y="1652"/>
                  </a:moveTo>
                  <a:cubicBezTo>
                    <a:pt x="4397" y="1970"/>
                    <a:pt x="4576" y="2308"/>
                    <a:pt x="4576" y="2308"/>
                  </a:cubicBezTo>
                  <a:cubicBezTo>
                    <a:pt x="4576" y="2308"/>
                    <a:pt x="4596" y="2308"/>
                    <a:pt x="4616" y="2348"/>
                  </a:cubicBezTo>
                  <a:cubicBezTo>
                    <a:pt x="4596" y="2746"/>
                    <a:pt x="4695" y="3562"/>
                    <a:pt x="4815" y="4158"/>
                  </a:cubicBezTo>
                  <a:cubicBezTo>
                    <a:pt x="4755" y="4158"/>
                    <a:pt x="4676" y="4099"/>
                    <a:pt x="4616" y="3959"/>
                  </a:cubicBezTo>
                  <a:cubicBezTo>
                    <a:pt x="4317" y="3263"/>
                    <a:pt x="4198" y="2885"/>
                    <a:pt x="3959" y="3044"/>
                  </a:cubicBezTo>
                  <a:cubicBezTo>
                    <a:pt x="3780" y="3144"/>
                    <a:pt x="3621" y="3601"/>
                    <a:pt x="3522" y="3979"/>
                  </a:cubicBezTo>
                  <a:cubicBezTo>
                    <a:pt x="2726" y="2985"/>
                    <a:pt x="777" y="896"/>
                    <a:pt x="1" y="259"/>
                  </a:cubicBezTo>
                  <a:lnTo>
                    <a:pt x="80" y="180"/>
                  </a:lnTo>
                  <a:cubicBezTo>
                    <a:pt x="220" y="100"/>
                    <a:pt x="279" y="21"/>
                    <a:pt x="319" y="1"/>
                  </a:cubicBezTo>
                  <a:cubicBezTo>
                    <a:pt x="498" y="418"/>
                    <a:pt x="1075" y="1214"/>
                    <a:pt x="1672" y="1572"/>
                  </a:cubicBezTo>
                  <a:cubicBezTo>
                    <a:pt x="2368" y="1950"/>
                    <a:pt x="3900" y="2845"/>
                    <a:pt x="3900" y="2845"/>
                  </a:cubicBezTo>
                  <a:cubicBezTo>
                    <a:pt x="3900" y="2845"/>
                    <a:pt x="4218" y="2149"/>
                    <a:pt x="4357" y="1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9"/>
            <p:cNvSpPr/>
            <p:nvPr/>
          </p:nvSpPr>
          <p:spPr>
            <a:xfrm>
              <a:off x="-1013175" y="1879300"/>
              <a:ext cx="61175" cy="85575"/>
            </a:xfrm>
            <a:custGeom>
              <a:avLst/>
              <a:gdLst/>
              <a:ahLst/>
              <a:cxnLst/>
              <a:rect l="l" t="t" r="r" b="b"/>
              <a:pathLst>
                <a:path w="2447" h="3423" extrusionOk="0">
                  <a:moveTo>
                    <a:pt x="497" y="2686"/>
                  </a:moveTo>
                  <a:cubicBezTo>
                    <a:pt x="497" y="2686"/>
                    <a:pt x="1373" y="2408"/>
                    <a:pt x="1373" y="1712"/>
                  </a:cubicBezTo>
                  <a:cubicBezTo>
                    <a:pt x="1373" y="1015"/>
                    <a:pt x="696" y="538"/>
                    <a:pt x="358" y="498"/>
                  </a:cubicBezTo>
                  <a:cubicBezTo>
                    <a:pt x="0" y="478"/>
                    <a:pt x="557" y="1"/>
                    <a:pt x="1214" y="518"/>
                  </a:cubicBezTo>
                  <a:cubicBezTo>
                    <a:pt x="1890" y="1075"/>
                    <a:pt x="2447" y="3422"/>
                    <a:pt x="2447" y="3422"/>
                  </a:cubicBezTo>
                  <a:cubicBezTo>
                    <a:pt x="2447" y="3422"/>
                    <a:pt x="1054" y="2905"/>
                    <a:pt x="497" y="26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9"/>
            <p:cNvSpPr/>
            <p:nvPr/>
          </p:nvSpPr>
          <p:spPr>
            <a:xfrm>
              <a:off x="-956500" y="1975800"/>
              <a:ext cx="14450" cy="65650"/>
            </a:xfrm>
            <a:custGeom>
              <a:avLst/>
              <a:gdLst/>
              <a:ahLst/>
              <a:cxnLst/>
              <a:rect l="l" t="t" r="r" b="b"/>
              <a:pathLst>
                <a:path w="578" h="2626" extrusionOk="0">
                  <a:moveTo>
                    <a:pt x="180" y="0"/>
                  </a:moveTo>
                  <a:lnTo>
                    <a:pt x="578" y="2188"/>
                  </a:lnTo>
                  <a:lnTo>
                    <a:pt x="1" y="2626"/>
                  </a:lnTo>
                  <a:cubicBezTo>
                    <a:pt x="21" y="2606"/>
                    <a:pt x="120" y="736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4" name="Google Shape;2294;p29"/>
          <p:cNvGrpSpPr/>
          <p:nvPr/>
        </p:nvGrpSpPr>
        <p:grpSpPr>
          <a:xfrm>
            <a:off x="3572696" y="964935"/>
            <a:ext cx="287263" cy="1010742"/>
            <a:chOff x="1896125" y="1486425"/>
            <a:chExt cx="395875" cy="1606875"/>
          </a:xfrm>
        </p:grpSpPr>
        <p:sp>
          <p:nvSpPr>
            <p:cNvPr id="2295" name="Google Shape;2295;p29"/>
            <p:cNvSpPr/>
            <p:nvPr/>
          </p:nvSpPr>
          <p:spPr>
            <a:xfrm>
              <a:off x="1896125" y="1486425"/>
              <a:ext cx="395875" cy="1606875"/>
            </a:xfrm>
            <a:custGeom>
              <a:avLst/>
              <a:gdLst/>
              <a:ahLst/>
              <a:cxnLst/>
              <a:rect l="l" t="t" r="r" b="b"/>
              <a:pathLst>
                <a:path w="15835" h="64275" extrusionOk="0">
                  <a:moveTo>
                    <a:pt x="15198" y="21007"/>
                  </a:moveTo>
                  <a:cubicBezTo>
                    <a:pt x="15696" y="19933"/>
                    <a:pt x="15835" y="18302"/>
                    <a:pt x="15676" y="16850"/>
                  </a:cubicBezTo>
                  <a:cubicBezTo>
                    <a:pt x="15497" y="15437"/>
                    <a:pt x="15397" y="13309"/>
                    <a:pt x="14920" y="12056"/>
                  </a:cubicBezTo>
                  <a:cubicBezTo>
                    <a:pt x="14442" y="10822"/>
                    <a:pt x="12612" y="10723"/>
                    <a:pt x="12612" y="10723"/>
                  </a:cubicBezTo>
                  <a:cubicBezTo>
                    <a:pt x="12612" y="10723"/>
                    <a:pt x="12712" y="10066"/>
                    <a:pt x="12135" y="9430"/>
                  </a:cubicBezTo>
                  <a:cubicBezTo>
                    <a:pt x="11558" y="8773"/>
                    <a:pt x="11498" y="8037"/>
                    <a:pt x="11339" y="6943"/>
                  </a:cubicBezTo>
                  <a:cubicBezTo>
                    <a:pt x="11200" y="5809"/>
                    <a:pt x="10921" y="5093"/>
                    <a:pt x="10921" y="4397"/>
                  </a:cubicBezTo>
                  <a:cubicBezTo>
                    <a:pt x="10921" y="3701"/>
                    <a:pt x="10703" y="3800"/>
                    <a:pt x="10424" y="2567"/>
                  </a:cubicBezTo>
                  <a:cubicBezTo>
                    <a:pt x="10146" y="1314"/>
                    <a:pt x="8952" y="1"/>
                    <a:pt x="7560" y="21"/>
                  </a:cubicBezTo>
                  <a:lnTo>
                    <a:pt x="7540" y="21"/>
                  </a:lnTo>
                  <a:cubicBezTo>
                    <a:pt x="5272" y="40"/>
                    <a:pt x="4735" y="3462"/>
                    <a:pt x="4516" y="4556"/>
                  </a:cubicBezTo>
                  <a:cubicBezTo>
                    <a:pt x="4337" y="5650"/>
                    <a:pt x="4078" y="6287"/>
                    <a:pt x="4417" y="7162"/>
                  </a:cubicBezTo>
                  <a:cubicBezTo>
                    <a:pt x="4775" y="7998"/>
                    <a:pt x="4337" y="8256"/>
                    <a:pt x="3521" y="8893"/>
                  </a:cubicBezTo>
                  <a:cubicBezTo>
                    <a:pt x="2726" y="9549"/>
                    <a:pt x="3382" y="10285"/>
                    <a:pt x="3382" y="10285"/>
                  </a:cubicBezTo>
                  <a:cubicBezTo>
                    <a:pt x="3382" y="10285"/>
                    <a:pt x="2586" y="10782"/>
                    <a:pt x="1930" y="10882"/>
                  </a:cubicBezTo>
                  <a:cubicBezTo>
                    <a:pt x="1293" y="10981"/>
                    <a:pt x="637" y="13209"/>
                    <a:pt x="498" y="14443"/>
                  </a:cubicBezTo>
                  <a:cubicBezTo>
                    <a:pt x="358" y="15696"/>
                    <a:pt x="299" y="15597"/>
                    <a:pt x="159" y="16551"/>
                  </a:cubicBezTo>
                  <a:cubicBezTo>
                    <a:pt x="0" y="17506"/>
                    <a:pt x="60" y="19814"/>
                    <a:pt x="159" y="21405"/>
                  </a:cubicBezTo>
                  <a:cubicBezTo>
                    <a:pt x="259" y="22997"/>
                    <a:pt x="2169" y="23096"/>
                    <a:pt x="2169" y="23096"/>
                  </a:cubicBezTo>
                  <a:cubicBezTo>
                    <a:pt x="2169" y="23096"/>
                    <a:pt x="2208" y="24648"/>
                    <a:pt x="1970" y="25563"/>
                  </a:cubicBezTo>
                  <a:cubicBezTo>
                    <a:pt x="1711" y="26458"/>
                    <a:pt x="478" y="28726"/>
                    <a:pt x="816" y="28865"/>
                  </a:cubicBezTo>
                  <a:cubicBezTo>
                    <a:pt x="1174" y="29024"/>
                    <a:pt x="2208" y="29124"/>
                    <a:pt x="2208" y="29124"/>
                  </a:cubicBezTo>
                  <a:cubicBezTo>
                    <a:pt x="2208" y="29124"/>
                    <a:pt x="2010" y="31670"/>
                    <a:pt x="2109" y="32963"/>
                  </a:cubicBezTo>
                  <a:cubicBezTo>
                    <a:pt x="2208" y="34256"/>
                    <a:pt x="2467" y="38573"/>
                    <a:pt x="2467" y="40084"/>
                  </a:cubicBezTo>
                  <a:cubicBezTo>
                    <a:pt x="2467" y="41596"/>
                    <a:pt x="3561" y="41079"/>
                    <a:pt x="3561" y="41079"/>
                  </a:cubicBezTo>
                  <a:cubicBezTo>
                    <a:pt x="3561" y="41079"/>
                    <a:pt x="3661" y="41974"/>
                    <a:pt x="3800" y="43048"/>
                  </a:cubicBezTo>
                  <a:cubicBezTo>
                    <a:pt x="3959" y="44083"/>
                    <a:pt x="3800" y="45456"/>
                    <a:pt x="3700" y="46987"/>
                  </a:cubicBezTo>
                  <a:cubicBezTo>
                    <a:pt x="3601" y="48539"/>
                    <a:pt x="5292" y="54606"/>
                    <a:pt x="5769" y="55999"/>
                  </a:cubicBezTo>
                  <a:cubicBezTo>
                    <a:pt x="6227" y="57391"/>
                    <a:pt x="6525" y="58068"/>
                    <a:pt x="6267" y="58963"/>
                  </a:cubicBezTo>
                  <a:cubicBezTo>
                    <a:pt x="6028" y="59858"/>
                    <a:pt x="6366" y="60097"/>
                    <a:pt x="6326" y="61668"/>
                  </a:cubicBezTo>
                  <a:cubicBezTo>
                    <a:pt x="6267" y="63001"/>
                    <a:pt x="6843" y="63976"/>
                    <a:pt x="7619" y="64234"/>
                  </a:cubicBezTo>
                  <a:cubicBezTo>
                    <a:pt x="7739" y="64254"/>
                    <a:pt x="7858" y="64274"/>
                    <a:pt x="7977" y="64274"/>
                  </a:cubicBezTo>
                  <a:cubicBezTo>
                    <a:pt x="8932" y="64274"/>
                    <a:pt x="9131" y="61867"/>
                    <a:pt x="8932" y="61310"/>
                  </a:cubicBezTo>
                  <a:cubicBezTo>
                    <a:pt x="8733" y="60773"/>
                    <a:pt x="8674" y="60077"/>
                    <a:pt x="8674" y="60077"/>
                  </a:cubicBezTo>
                  <a:cubicBezTo>
                    <a:pt x="8674" y="60077"/>
                    <a:pt x="9032" y="60475"/>
                    <a:pt x="9469" y="60614"/>
                  </a:cubicBezTo>
                  <a:cubicBezTo>
                    <a:pt x="9927" y="60773"/>
                    <a:pt x="10623" y="60813"/>
                    <a:pt x="11120" y="60475"/>
                  </a:cubicBezTo>
                  <a:cubicBezTo>
                    <a:pt x="11618" y="60116"/>
                    <a:pt x="10663" y="58724"/>
                    <a:pt x="10026" y="58008"/>
                  </a:cubicBezTo>
                  <a:cubicBezTo>
                    <a:pt x="9370" y="57292"/>
                    <a:pt x="8773" y="55601"/>
                    <a:pt x="8773" y="54208"/>
                  </a:cubicBezTo>
                  <a:cubicBezTo>
                    <a:pt x="8773" y="52816"/>
                    <a:pt x="9967" y="49514"/>
                    <a:pt x="10563" y="47544"/>
                  </a:cubicBezTo>
                  <a:cubicBezTo>
                    <a:pt x="11160" y="45575"/>
                    <a:pt x="10822" y="43745"/>
                    <a:pt x="11021" y="43347"/>
                  </a:cubicBezTo>
                  <a:cubicBezTo>
                    <a:pt x="11220" y="42949"/>
                    <a:pt x="11160" y="41278"/>
                    <a:pt x="11160" y="41278"/>
                  </a:cubicBezTo>
                  <a:lnTo>
                    <a:pt x="11757" y="41278"/>
                  </a:lnTo>
                  <a:cubicBezTo>
                    <a:pt x="12155" y="41278"/>
                    <a:pt x="12214" y="41477"/>
                    <a:pt x="12214" y="40423"/>
                  </a:cubicBezTo>
                  <a:cubicBezTo>
                    <a:pt x="12214" y="39388"/>
                    <a:pt x="13050" y="35231"/>
                    <a:pt x="13428" y="33619"/>
                  </a:cubicBezTo>
                  <a:cubicBezTo>
                    <a:pt x="13806" y="32008"/>
                    <a:pt x="13806" y="29521"/>
                    <a:pt x="13806" y="29521"/>
                  </a:cubicBezTo>
                  <a:lnTo>
                    <a:pt x="14621" y="29362"/>
                  </a:lnTo>
                  <a:cubicBezTo>
                    <a:pt x="15178" y="29263"/>
                    <a:pt x="14721" y="28248"/>
                    <a:pt x="14084" y="26339"/>
                  </a:cubicBezTo>
                  <a:cubicBezTo>
                    <a:pt x="13428" y="24389"/>
                    <a:pt x="13607" y="22181"/>
                    <a:pt x="13607" y="22181"/>
                  </a:cubicBezTo>
                  <a:cubicBezTo>
                    <a:pt x="13607" y="22181"/>
                    <a:pt x="14681" y="22062"/>
                    <a:pt x="15198" y="21007"/>
                  </a:cubicBezTo>
                  <a:close/>
                  <a:moveTo>
                    <a:pt x="7758" y="44063"/>
                  </a:moveTo>
                  <a:cubicBezTo>
                    <a:pt x="7659" y="44302"/>
                    <a:pt x="7619" y="44759"/>
                    <a:pt x="7579" y="45157"/>
                  </a:cubicBezTo>
                  <a:cubicBezTo>
                    <a:pt x="7560" y="45495"/>
                    <a:pt x="7560" y="45794"/>
                    <a:pt x="7560" y="45794"/>
                  </a:cubicBezTo>
                  <a:cubicBezTo>
                    <a:pt x="7560" y="45794"/>
                    <a:pt x="7460" y="45257"/>
                    <a:pt x="7460" y="44839"/>
                  </a:cubicBezTo>
                  <a:cubicBezTo>
                    <a:pt x="7460" y="44401"/>
                    <a:pt x="7221" y="44003"/>
                    <a:pt x="7361" y="43407"/>
                  </a:cubicBezTo>
                  <a:cubicBezTo>
                    <a:pt x="7440" y="43168"/>
                    <a:pt x="7520" y="42710"/>
                    <a:pt x="7579" y="42293"/>
                  </a:cubicBezTo>
                  <a:cubicBezTo>
                    <a:pt x="7679" y="41716"/>
                    <a:pt x="7758" y="41179"/>
                    <a:pt x="7758" y="41179"/>
                  </a:cubicBezTo>
                  <a:cubicBezTo>
                    <a:pt x="7778" y="42611"/>
                    <a:pt x="7938" y="43605"/>
                    <a:pt x="7758" y="440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9"/>
            <p:cNvSpPr/>
            <p:nvPr/>
          </p:nvSpPr>
          <p:spPr>
            <a:xfrm>
              <a:off x="2055750" y="1713700"/>
              <a:ext cx="94025" cy="183050"/>
            </a:xfrm>
            <a:custGeom>
              <a:avLst/>
              <a:gdLst/>
              <a:ahLst/>
              <a:cxnLst/>
              <a:rect l="l" t="t" r="r" b="b"/>
              <a:pathLst>
                <a:path w="3761" h="7322" extrusionOk="0">
                  <a:moveTo>
                    <a:pt x="21" y="160"/>
                  </a:moveTo>
                  <a:cubicBezTo>
                    <a:pt x="21" y="160"/>
                    <a:pt x="1015" y="995"/>
                    <a:pt x="1015" y="1652"/>
                  </a:cubicBezTo>
                  <a:cubicBezTo>
                    <a:pt x="1015" y="2288"/>
                    <a:pt x="1473" y="4457"/>
                    <a:pt x="1672" y="5113"/>
                  </a:cubicBezTo>
                  <a:cubicBezTo>
                    <a:pt x="1871" y="5750"/>
                    <a:pt x="1970" y="4317"/>
                    <a:pt x="2328" y="3661"/>
                  </a:cubicBezTo>
                  <a:cubicBezTo>
                    <a:pt x="2667" y="3004"/>
                    <a:pt x="2826" y="2467"/>
                    <a:pt x="2627" y="1970"/>
                  </a:cubicBezTo>
                  <a:cubicBezTo>
                    <a:pt x="2428" y="1473"/>
                    <a:pt x="3184" y="1254"/>
                    <a:pt x="3681" y="1"/>
                  </a:cubicBezTo>
                  <a:cubicBezTo>
                    <a:pt x="3761" y="478"/>
                    <a:pt x="3721" y="856"/>
                    <a:pt x="3721" y="1333"/>
                  </a:cubicBezTo>
                  <a:cubicBezTo>
                    <a:pt x="3681" y="1791"/>
                    <a:pt x="2885" y="4138"/>
                    <a:pt x="2667" y="4576"/>
                  </a:cubicBezTo>
                  <a:cubicBezTo>
                    <a:pt x="2448" y="5033"/>
                    <a:pt x="1831" y="6466"/>
                    <a:pt x="1771" y="6903"/>
                  </a:cubicBezTo>
                  <a:cubicBezTo>
                    <a:pt x="1712" y="7321"/>
                    <a:pt x="1175" y="6068"/>
                    <a:pt x="876" y="4735"/>
                  </a:cubicBezTo>
                  <a:cubicBezTo>
                    <a:pt x="578" y="3382"/>
                    <a:pt x="1" y="1433"/>
                    <a:pt x="21" y="1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9"/>
            <p:cNvSpPr/>
            <p:nvPr/>
          </p:nvSpPr>
          <p:spPr>
            <a:xfrm>
              <a:off x="2006525" y="1963850"/>
              <a:ext cx="18425" cy="40800"/>
            </a:xfrm>
            <a:custGeom>
              <a:avLst/>
              <a:gdLst/>
              <a:ahLst/>
              <a:cxnLst/>
              <a:rect l="l" t="t" r="r" b="b"/>
              <a:pathLst>
                <a:path w="737" h="1632" extrusionOk="0">
                  <a:moveTo>
                    <a:pt x="558" y="1612"/>
                  </a:moveTo>
                  <a:cubicBezTo>
                    <a:pt x="558" y="1612"/>
                    <a:pt x="677" y="1194"/>
                    <a:pt x="717" y="677"/>
                  </a:cubicBezTo>
                  <a:cubicBezTo>
                    <a:pt x="737" y="140"/>
                    <a:pt x="717" y="1"/>
                    <a:pt x="717" y="1"/>
                  </a:cubicBezTo>
                  <a:lnTo>
                    <a:pt x="160" y="80"/>
                  </a:lnTo>
                  <a:cubicBezTo>
                    <a:pt x="160" y="80"/>
                    <a:pt x="100" y="1075"/>
                    <a:pt x="1" y="1393"/>
                  </a:cubicBezTo>
                  <a:cubicBezTo>
                    <a:pt x="259" y="1632"/>
                    <a:pt x="558" y="1612"/>
                    <a:pt x="558" y="16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9"/>
            <p:cNvSpPr/>
            <p:nvPr/>
          </p:nvSpPr>
          <p:spPr>
            <a:xfrm>
              <a:off x="2139300" y="2044425"/>
              <a:ext cx="19925" cy="39800"/>
            </a:xfrm>
            <a:custGeom>
              <a:avLst/>
              <a:gdLst/>
              <a:ahLst/>
              <a:cxnLst/>
              <a:rect l="l" t="t" r="r" b="b"/>
              <a:pathLst>
                <a:path w="797" h="1592" extrusionOk="0">
                  <a:moveTo>
                    <a:pt x="220" y="0"/>
                  </a:moveTo>
                  <a:cubicBezTo>
                    <a:pt x="220" y="0"/>
                    <a:pt x="80" y="995"/>
                    <a:pt x="41" y="1293"/>
                  </a:cubicBezTo>
                  <a:cubicBezTo>
                    <a:pt x="1" y="1592"/>
                    <a:pt x="797" y="1293"/>
                    <a:pt x="797" y="1293"/>
                  </a:cubicBez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9" name="Google Shape;2299;p29"/>
          <p:cNvGrpSpPr/>
          <p:nvPr/>
        </p:nvGrpSpPr>
        <p:grpSpPr>
          <a:xfrm>
            <a:off x="6563575" y="3629290"/>
            <a:ext cx="294846" cy="1008540"/>
            <a:chOff x="-1956100" y="1473500"/>
            <a:chExt cx="406325" cy="1603375"/>
          </a:xfrm>
        </p:grpSpPr>
        <p:sp>
          <p:nvSpPr>
            <p:cNvPr id="2300" name="Google Shape;2300;p29"/>
            <p:cNvSpPr/>
            <p:nvPr/>
          </p:nvSpPr>
          <p:spPr>
            <a:xfrm>
              <a:off x="-1956100" y="1473500"/>
              <a:ext cx="406325" cy="1603375"/>
            </a:xfrm>
            <a:custGeom>
              <a:avLst/>
              <a:gdLst/>
              <a:ahLst/>
              <a:cxnLst/>
              <a:rect l="l" t="t" r="r" b="b"/>
              <a:pathLst>
                <a:path w="16253" h="64135" extrusionOk="0">
                  <a:moveTo>
                    <a:pt x="6983" y="0"/>
                  </a:moveTo>
                  <a:cubicBezTo>
                    <a:pt x="9092" y="20"/>
                    <a:pt x="9589" y="1711"/>
                    <a:pt x="9609" y="3641"/>
                  </a:cubicBezTo>
                  <a:cubicBezTo>
                    <a:pt x="10106" y="3641"/>
                    <a:pt x="9808" y="5889"/>
                    <a:pt x="9211" y="5849"/>
                  </a:cubicBezTo>
                  <a:cubicBezTo>
                    <a:pt x="9330" y="6107"/>
                    <a:pt x="9012" y="7023"/>
                    <a:pt x="8753" y="7202"/>
                  </a:cubicBezTo>
                  <a:cubicBezTo>
                    <a:pt x="8475" y="7381"/>
                    <a:pt x="8475" y="7619"/>
                    <a:pt x="8475" y="8077"/>
                  </a:cubicBezTo>
                  <a:cubicBezTo>
                    <a:pt x="8475" y="8515"/>
                    <a:pt x="8793" y="8793"/>
                    <a:pt x="8793" y="8793"/>
                  </a:cubicBezTo>
                  <a:cubicBezTo>
                    <a:pt x="8793" y="8793"/>
                    <a:pt x="9649" y="8912"/>
                    <a:pt x="9748" y="9410"/>
                  </a:cubicBezTo>
                  <a:cubicBezTo>
                    <a:pt x="9847" y="9907"/>
                    <a:pt x="10584" y="10185"/>
                    <a:pt x="11439" y="10205"/>
                  </a:cubicBezTo>
                  <a:cubicBezTo>
                    <a:pt x="12274" y="10265"/>
                    <a:pt x="13826" y="10782"/>
                    <a:pt x="13826" y="11419"/>
                  </a:cubicBezTo>
                  <a:cubicBezTo>
                    <a:pt x="13826" y="12055"/>
                    <a:pt x="13866" y="13309"/>
                    <a:pt x="14144" y="13209"/>
                  </a:cubicBezTo>
                  <a:cubicBezTo>
                    <a:pt x="14423" y="13110"/>
                    <a:pt x="14463" y="14343"/>
                    <a:pt x="14701" y="15397"/>
                  </a:cubicBezTo>
                  <a:cubicBezTo>
                    <a:pt x="14920" y="16472"/>
                    <a:pt x="16253" y="20072"/>
                    <a:pt x="15417" y="21166"/>
                  </a:cubicBezTo>
                  <a:cubicBezTo>
                    <a:pt x="14562" y="22260"/>
                    <a:pt x="12613" y="22221"/>
                    <a:pt x="12613" y="22221"/>
                  </a:cubicBezTo>
                  <a:cubicBezTo>
                    <a:pt x="12613" y="22221"/>
                    <a:pt x="12652" y="22897"/>
                    <a:pt x="12831" y="24329"/>
                  </a:cubicBezTo>
                  <a:cubicBezTo>
                    <a:pt x="13010" y="25781"/>
                    <a:pt x="13269" y="26736"/>
                    <a:pt x="13010" y="26736"/>
                  </a:cubicBezTo>
                  <a:cubicBezTo>
                    <a:pt x="12732" y="26736"/>
                    <a:pt x="12891" y="31550"/>
                    <a:pt x="12891" y="33997"/>
                  </a:cubicBezTo>
                  <a:lnTo>
                    <a:pt x="12891" y="41437"/>
                  </a:lnTo>
                  <a:cubicBezTo>
                    <a:pt x="12891" y="41894"/>
                    <a:pt x="11379" y="41835"/>
                    <a:pt x="10882" y="41835"/>
                  </a:cubicBezTo>
                  <a:cubicBezTo>
                    <a:pt x="10385" y="41835"/>
                    <a:pt x="9987" y="41795"/>
                    <a:pt x="9987" y="41795"/>
                  </a:cubicBezTo>
                  <a:cubicBezTo>
                    <a:pt x="9987" y="41795"/>
                    <a:pt x="9887" y="43247"/>
                    <a:pt x="9808" y="44242"/>
                  </a:cubicBezTo>
                  <a:cubicBezTo>
                    <a:pt x="9708" y="45236"/>
                    <a:pt x="9708" y="50110"/>
                    <a:pt x="9589" y="51344"/>
                  </a:cubicBezTo>
                  <a:cubicBezTo>
                    <a:pt x="9470" y="52557"/>
                    <a:pt x="9012" y="55282"/>
                    <a:pt x="9052" y="56973"/>
                  </a:cubicBezTo>
                  <a:cubicBezTo>
                    <a:pt x="9092" y="58664"/>
                    <a:pt x="9549" y="60395"/>
                    <a:pt x="10066" y="61230"/>
                  </a:cubicBezTo>
                  <a:cubicBezTo>
                    <a:pt x="10603" y="62086"/>
                    <a:pt x="10782" y="62444"/>
                    <a:pt x="11141" y="62742"/>
                  </a:cubicBezTo>
                  <a:cubicBezTo>
                    <a:pt x="11479" y="63080"/>
                    <a:pt x="12195" y="63518"/>
                    <a:pt x="11359" y="63538"/>
                  </a:cubicBezTo>
                  <a:cubicBezTo>
                    <a:pt x="10504" y="63597"/>
                    <a:pt x="8574" y="63637"/>
                    <a:pt x="8216" y="63319"/>
                  </a:cubicBezTo>
                  <a:cubicBezTo>
                    <a:pt x="7878" y="63001"/>
                    <a:pt x="8117" y="62086"/>
                    <a:pt x="7818" y="61529"/>
                  </a:cubicBezTo>
                  <a:cubicBezTo>
                    <a:pt x="7500" y="60992"/>
                    <a:pt x="7063" y="60474"/>
                    <a:pt x="7063" y="60474"/>
                  </a:cubicBezTo>
                  <a:lnTo>
                    <a:pt x="7063" y="61091"/>
                  </a:lnTo>
                  <a:cubicBezTo>
                    <a:pt x="7063" y="61091"/>
                    <a:pt x="7858" y="62603"/>
                    <a:pt x="7719" y="63021"/>
                  </a:cubicBezTo>
                  <a:cubicBezTo>
                    <a:pt x="7600" y="63418"/>
                    <a:pt x="7619" y="64135"/>
                    <a:pt x="7003" y="64135"/>
                  </a:cubicBezTo>
                  <a:cubicBezTo>
                    <a:pt x="6386" y="64135"/>
                    <a:pt x="4596" y="63637"/>
                    <a:pt x="4397" y="63080"/>
                  </a:cubicBezTo>
                  <a:cubicBezTo>
                    <a:pt x="4218" y="62503"/>
                    <a:pt x="4337" y="60793"/>
                    <a:pt x="4118" y="60295"/>
                  </a:cubicBezTo>
                  <a:cubicBezTo>
                    <a:pt x="3900" y="59798"/>
                    <a:pt x="4019" y="58843"/>
                    <a:pt x="4178" y="57908"/>
                  </a:cubicBezTo>
                  <a:cubicBezTo>
                    <a:pt x="4297" y="56953"/>
                    <a:pt x="4039" y="54089"/>
                    <a:pt x="3382" y="52298"/>
                  </a:cubicBezTo>
                  <a:cubicBezTo>
                    <a:pt x="2706" y="50508"/>
                    <a:pt x="2587" y="47007"/>
                    <a:pt x="2607" y="45495"/>
                  </a:cubicBezTo>
                  <a:cubicBezTo>
                    <a:pt x="2646" y="43983"/>
                    <a:pt x="2885" y="42849"/>
                    <a:pt x="2825" y="42133"/>
                  </a:cubicBezTo>
                  <a:cubicBezTo>
                    <a:pt x="2786" y="41417"/>
                    <a:pt x="2786" y="41298"/>
                    <a:pt x="2786" y="41298"/>
                  </a:cubicBezTo>
                  <a:cubicBezTo>
                    <a:pt x="2786" y="41298"/>
                    <a:pt x="836" y="41298"/>
                    <a:pt x="896" y="40940"/>
                  </a:cubicBezTo>
                  <a:cubicBezTo>
                    <a:pt x="936" y="40601"/>
                    <a:pt x="1115" y="36603"/>
                    <a:pt x="1115" y="34813"/>
                  </a:cubicBezTo>
                  <a:cubicBezTo>
                    <a:pt x="1115" y="33022"/>
                    <a:pt x="1194" y="30556"/>
                    <a:pt x="1353" y="29064"/>
                  </a:cubicBezTo>
                  <a:cubicBezTo>
                    <a:pt x="1512" y="27572"/>
                    <a:pt x="1512" y="27074"/>
                    <a:pt x="1512" y="27074"/>
                  </a:cubicBezTo>
                  <a:cubicBezTo>
                    <a:pt x="1512" y="27074"/>
                    <a:pt x="1353" y="26856"/>
                    <a:pt x="1512" y="25742"/>
                  </a:cubicBezTo>
                  <a:cubicBezTo>
                    <a:pt x="1652" y="24667"/>
                    <a:pt x="1791" y="23693"/>
                    <a:pt x="1791" y="23693"/>
                  </a:cubicBezTo>
                  <a:cubicBezTo>
                    <a:pt x="1791" y="23693"/>
                    <a:pt x="697" y="23713"/>
                    <a:pt x="359" y="22519"/>
                  </a:cubicBezTo>
                  <a:cubicBezTo>
                    <a:pt x="40" y="21325"/>
                    <a:pt x="1" y="19376"/>
                    <a:pt x="40" y="16949"/>
                  </a:cubicBezTo>
                  <a:cubicBezTo>
                    <a:pt x="100" y="14522"/>
                    <a:pt x="339" y="12752"/>
                    <a:pt x="339" y="12135"/>
                  </a:cubicBezTo>
                  <a:cubicBezTo>
                    <a:pt x="339" y="11498"/>
                    <a:pt x="160" y="11260"/>
                    <a:pt x="1095" y="11001"/>
                  </a:cubicBezTo>
                  <a:cubicBezTo>
                    <a:pt x="1990" y="10762"/>
                    <a:pt x="2587" y="10882"/>
                    <a:pt x="3343" y="10305"/>
                  </a:cubicBezTo>
                  <a:cubicBezTo>
                    <a:pt x="4118" y="9748"/>
                    <a:pt x="4417" y="9171"/>
                    <a:pt x="4795" y="8873"/>
                  </a:cubicBezTo>
                  <a:cubicBezTo>
                    <a:pt x="5173" y="8574"/>
                    <a:pt x="5610" y="8097"/>
                    <a:pt x="5372" y="7699"/>
                  </a:cubicBezTo>
                  <a:cubicBezTo>
                    <a:pt x="5113" y="7301"/>
                    <a:pt x="4675" y="6863"/>
                    <a:pt x="4715" y="5988"/>
                  </a:cubicBezTo>
                  <a:cubicBezTo>
                    <a:pt x="3999" y="5968"/>
                    <a:pt x="3721" y="3541"/>
                    <a:pt x="4218" y="3521"/>
                  </a:cubicBezTo>
                  <a:cubicBezTo>
                    <a:pt x="4377" y="1850"/>
                    <a:pt x="4596" y="0"/>
                    <a:pt x="6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9"/>
            <p:cNvSpPr/>
            <p:nvPr/>
          </p:nvSpPr>
          <p:spPr>
            <a:xfrm>
              <a:off x="-1837725" y="1690325"/>
              <a:ext cx="119375" cy="247200"/>
            </a:xfrm>
            <a:custGeom>
              <a:avLst/>
              <a:gdLst/>
              <a:ahLst/>
              <a:cxnLst/>
              <a:rect l="l" t="t" r="r" b="b"/>
              <a:pathLst>
                <a:path w="4775" h="9888" extrusionOk="0">
                  <a:moveTo>
                    <a:pt x="3939" y="1"/>
                  </a:moveTo>
                  <a:lnTo>
                    <a:pt x="4058" y="120"/>
                  </a:lnTo>
                  <a:cubicBezTo>
                    <a:pt x="4058" y="120"/>
                    <a:pt x="4178" y="140"/>
                    <a:pt x="4337" y="200"/>
                  </a:cubicBezTo>
                  <a:cubicBezTo>
                    <a:pt x="4655" y="836"/>
                    <a:pt x="4774" y="3601"/>
                    <a:pt x="4774" y="4477"/>
                  </a:cubicBezTo>
                  <a:cubicBezTo>
                    <a:pt x="4774" y="5372"/>
                    <a:pt x="4217" y="7162"/>
                    <a:pt x="3879" y="8077"/>
                  </a:cubicBezTo>
                  <a:cubicBezTo>
                    <a:pt x="3561" y="8992"/>
                    <a:pt x="3541" y="9887"/>
                    <a:pt x="3541" y="9887"/>
                  </a:cubicBezTo>
                  <a:cubicBezTo>
                    <a:pt x="3541" y="9887"/>
                    <a:pt x="3143" y="8336"/>
                    <a:pt x="2725" y="7082"/>
                  </a:cubicBezTo>
                  <a:cubicBezTo>
                    <a:pt x="2268" y="5849"/>
                    <a:pt x="1373" y="4198"/>
                    <a:pt x="756" y="3064"/>
                  </a:cubicBezTo>
                  <a:cubicBezTo>
                    <a:pt x="239" y="2089"/>
                    <a:pt x="40" y="1135"/>
                    <a:pt x="0" y="379"/>
                  </a:cubicBezTo>
                  <a:cubicBezTo>
                    <a:pt x="40" y="339"/>
                    <a:pt x="60" y="319"/>
                    <a:pt x="80" y="319"/>
                  </a:cubicBezTo>
                  <a:cubicBezTo>
                    <a:pt x="199" y="219"/>
                    <a:pt x="338" y="120"/>
                    <a:pt x="438" y="1"/>
                  </a:cubicBezTo>
                  <a:cubicBezTo>
                    <a:pt x="497" y="478"/>
                    <a:pt x="736" y="1174"/>
                    <a:pt x="975" y="1572"/>
                  </a:cubicBezTo>
                  <a:cubicBezTo>
                    <a:pt x="1253" y="2010"/>
                    <a:pt x="1890" y="2229"/>
                    <a:pt x="2168" y="2527"/>
                  </a:cubicBezTo>
                  <a:cubicBezTo>
                    <a:pt x="2447" y="2825"/>
                    <a:pt x="1890" y="3164"/>
                    <a:pt x="2168" y="3621"/>
                  </a:cubicBezTo>
                  <a:cubicBezTo>
                    <a:pt x="2447" y="4099"/>
                    <a:pt x="2666" y="4377"/>
                    <a:pt x="2666" y="4377"/>
                  </a:cubicBezTo>
                  <a:cubicBezTo>
                    <a:pt x="2666" y="4377"/>
                    <a:pt x="2566" y="3880"/>
                    <a:pt x="2686" y="3462"/>
                  </a:cubicBezTo>
                  <a:cubicBezTo>
                    <a:pt x="2825" y="3024"/>
                    <a:pt x="3143" y="3422"/>
                    <a:pt x="3362" y="2786"/>
                  </a:cubicBezTo>
                  <a:cubicBezTo>
                    <a:pt x="3561" y="2109"/>
                    <a:pt x="3760" y="876"/>
                    <a:pt x="3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9"/>
            <p:cNvSpPr/>
            <p:nvPr/>
          </p:nvSpPr>
          <p:spPr>
            <a:xfrm>
              <a:off x="-1852650" y="2072775"/>
              <a:ext cx="177550" cy="82075"/>
            </a:xfrm>
            <a:custGeom>
              <a:avLst/>
              <a:gdLst/>
              <a:ahLst/>
              <a:cxnLst/>
              <a:rect l="l" t="t" r="r" b="b"/>
              <a:pathLst>
                <a:path w="7102" h="3283" extrusionOk="0">
                  <a:moveTo>
                    <a:pt x="3263" y="0"/>
                  </a:moveTo>
                  <a:lnTo>
                    <a:pt x="3760" y="0"/>
                  </a:lnTo>
                  <a:cubicBezTo>
                    <a:pt x="3760" y="0"/>
                    <a:pt x="4257" y="1452"/>
                    <a:pt x="5013" y="1810"/>
                  </a:cubicBezTo>
                  <a:cubicBezTo>
                    <a:pt x="5749" y="2129"/>
                    <a:pt x="7102" y="2188"/>
                    <a:pt x="7102" y="2188"/>
                  </a:cubicBezTo>
                  <a:cubicBezTo>
                    <a:pt x="7102" y="2188"/>
                    <a:pt x="6406" y="2785"/>
                    <a:pt x="5471" y="2785"/>
                  </a:cubicBezTo>
                  <a:cubicBezTo>
                    <a:pt x="4556" y="2785"/>
                    <a:pt x="4257" y="2387"/>
                    <a:pt x="4257" y="2387"/>
                  </a:cubicBezTo>
                  <a:cubicBezTo>
                    <a:pt x="4257" y="2387"/>
                    <a:pt x="2925" y="3282"/>
                    <a:pt x="1631" y="3084"/>
                  </a:cubicBezTo>
                  <a:cubicBezTo>
                    <a:pt x="358" y="2885"/>
                    <a:pt x="0" y="2447"/>
                    <a:pt x="0" y="2447"/>
                  </a:cubicBezTo>
                  <a:cubicBezTo>
                    <a:pt x="0" y="2447"/>
                    <a:pt x="1731" y="2745"/>
                    <a:pt x="2447" y="2149"/>
                  </a:cubicBezTo>
                  <a:cubicBezTo>
                    <a:pt x="3223" y="1532"/>
                    <a:pt x="3243" y="995"/>
                    <a:pt x="3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3" name="Google Shape;2303;p29"/>
          <p:cNvGrpSpPr/>
          <p:nvPr/>
        </p:nvGrpSpPr>
        <p:grpSpPr>
          <a:xfrm>
            <a:off x="684731" y="961975"/>
            <a:ext cx="410694" cy="1110518"/>
            <a:chOff x="-545700" y="1352150"/>
            <a:chExt cx="565975" cy="1765500"/>
          </a:xfrm>
        </p:grpSpPr>
        <p:sp>
          <p:nvSpPr>
            <p:cNvPr id="2304" name="Google Shape;2304;p29"/>
            <p:cNvSpPr/>
            <p:nvPr/>
          </p:nvSpPr>
          <p:spPr>
            <a:xfrm>
              <a:off x="-545700" y="1352150"/>
              <a:ext cx="565975" cy="1765500"/>
            </a:xfrm>
            <a:custGeom>
              <a:avLst/>
              <a:gdLst/>
              <a:ahLst/>
              <a:cxnLst/>
              <a:rect l="l" t="t" r="r" b="b"/>
              <a:pathLst>
                <a:path w="22639" h="70620" extrusionOk="0">
                  <a:moveTo>
                    <a:pt x="19774" y="38612"/>
                  </a:moveTo>
                  <a:cubicBezTo>
                    <a:pt x="19774" y="38612"/>
                    <a:pt x="19614" y="38095"/>
                    <a:pt x="19913" y="37697"/>
                  </a:cubicBezTo>
                  <a:cubicBezTo>
                    <a:pt x="20251" y="37299"/>
                    <a:pt x="20251" y="36723"/>
                    <a:pt x="20112" y="36126"/>
                  </a:cubicBezTo>
                  <a:cubicBezTo>
                    <a:pt x="19992" y="35529"/>
                    <a:pt x="20271" y="35589"/>
                    <a:pt x="20311" y="35211"/>
                  </a:cubicBezTo>
                  <a:cubicBezTo>
                    <a:pt x="20370" y="34853"/>
                    <a:pt x="20191" y="31630"/>
                    <a:pt x="20171" y="30118"/>
                  </a:cubicBezTo>
                  <a:cubicBezTo>
                    <a:pt x="20112" y="28586"/>
                    <a:pt x="19475" y="23792"/>
                    <a:pt x="19217" y="21564"/>
                  </a:cubicBezTo>
                  <a:cubicBezTo>
                    <a:pt x="18978" y="19316"/>
                    <a:pt x="18819" y="15955"/>
                    <a:pt x="18779" y="14244"/>
                  </a:cubicBezTo>
                  <a:cubicBezTo>
                    <a:pt x="18719" y="12732"/>
                    <a:pt x="17884" y="12434"/>
                    <a:pt x="16730" y="12056"/>
                  </a:cubicBezTo>
                  <a:cubicBezTo>
                    <a:pt x="16591" y="12016"/>
                    <a:pt x="16432" y="11956"/>
                    <a:pt x="16292" y="11936"/>
                  </a:cubicBezTo>
                  <a:cubicBezTo>
                    <a:pt x="14920" y="11518"/>
                    <a:pt x="13149" y="10782"/>
                    <a:pt x="12692" y="10385"/>
                  </a:cubicBezTo>
                  <a:cubicBezTo>
                    <a:pt x="12214" y="10027"/>
                    <a:pt x="12155" y="9629"/>
                    <a:pt x="12155" y="9032"/>
                  </a:cubicBezTo>
                  <a:cubicBezTo>
                    <a:pt x="12155" y="8435"/>
                    <a:pt x="12393" y="7361"/>
                    <a:pt x="12393" y="7361"/>
                  </a:cubicBezTo>
                  <a:cubicBezTo>
                    <a:pt x="12393" y="7361"/>
                    <a:pt x="13209" y="7480"/>
                    <a:pt x="13527" y="6804"/>
                  </a:cubicBezTo>
                  <a:cubicBezTo>
                    <a:pt x="13885" y="6108"/>
                    <a:pt x="13448" y="5272"/>
                    <a:pt x="13448" y="5272"/>
                  </a:cubicBezTo>
                  <a:cubicBezTo>
                    <a:pt x="13448" y="5272"/>
                    <a:pt x="13527" y="3482"/>
                    <a:pt x="13368" y="2189"/>
                  </a:cubicBezTo>
                  <a:cubicBezTo>
                    <a:pt x="13209" y="896"/>
                    <a:pt x="11777" y="1"/>
                    <a:pt x="10543" y="1"/>
                  </a:cubicBezTo>
                  <a:cubicBezTo>
                    <a:pt x="8435" y="80"/>
                    <a:pt x="7261" y="1075"/>
                    <a:pt x="7182" y="2189"/>
                  </a:cubicBezTo>
                  <a:cubicBezTo>
                    <a:pt x="7082" y="3422"/>
                    <a:pt x="7162" y="4596"/>
                    <a:pt x="7182" y="4795"/>
                  </a:cubicBezTo>
                  <a:cubicBezTo>
                    <a:pt x="7062" y="4775"/>
                    <a:pt x="6963" y="4775"/>
                    <a:pt x="6863" y="4874"/>
                  </a:cubicBezTo>
                  <a:cubicBezTo>
                    <a:pt x="6764" y="4974"/>
                    <a:pt x="6843" y="6207"/>
                    <a:pt x="7002" y="6784"/>
                  </a:cubicBezTo>
                  <a:cubicBezTo>
                    <a:pt x="7162" y="7361"/>
                    <a:pt x="7778" y="6903"/>
                    <a:pt x="7778" y="7202"/>
                  </a:cubicBezTo>
                  <a:cubicBezTo>
                    <a:pt x="7778" y="7500"/>
                    <a:pt x="7838" y="7938"/>
                    <a:pt x="7898" y="8475"/>
                  </a:cubicBezTo>
                  <a:cubicBezTo>
                    <a:pt x="7977" y="8992"/>
                    <a:pt x="7858" y="10186"/>
                    <a:pt x="7559" y="10643"/>
                  </a:cubicBezTo>
                  <a:cubicBezTo>
                    <a:pt x="7261" y="11081"/>
                    <a:pt x="5690" y="11717"/>
                    <a:pt x="3561" y="12235"/>
                  </a:cubicBezTo>
                  <a:cubicBezTo>
                    <a:pt x="1413" y="12752"/>
                    <a:pt x="1333" y="13945"/>
                    <a:pt x="1313" y="15596"/>
                  </a:cubicBezTo>
                  <a:cubicBezTo>
                    <a:pt x="1273" y="17228"/>
                    <a:pt x="1015" y="20291"/>
                    <a:pt x="617" y="22181"/>
                  </a:cubicBezTo>
                  <a:cubicBezTo>
                    <a:pt x="239" y="24091"/>
                    <a:pt x="836" y="26597"/>
                    <a:pt x="418" y="27055"/>
                  </a:cubicBezTo>
                  <a:cubicBezTo>
                    <a:pt x="0" y="27492"/>
                    <a:pt x="80" y="28984"/>
                    <a:pt x="418" y="29860"/>
                  </a:cubicBezTo>
                  <a:cubicBezTo>
                    <a:pt x="776" y="30735"/>
                    <a:pt x="836" y="31809"/>
                    <a:pt x="1134" y="32943"/>
                  </a:cubicBezTo>
                  <a:cubicBezTo>
                    <a:pt x="1433" y="34097"/>
                    <a:pt x="1194" y="34216"/>
                    <a:pt x="1194" y="34853"/>
                  </a:cubicBezTo>
                  <a:cubicBezTo>
                    <a:pt x="1194" y="35509"/>
                    <a:pt x="1890" y="35151"/>
                    <a:pt x="1890" y="35151"/>
                  </a:cubicBezTo>
                  <a:cubicBezTo>
                    <a:pt x="1890" y="35151"/>
                    <a:pt x="2169" y="36444"/>
                    <a:pt x="1830" y="38215"/>
                  </a:cubicBezTo>
                  <a:cubicBezTo>
                    <a:pt x="1532" y="39985"/>
                    <a:pt x="1711" y="46251"/>
                    <a:pt x="1791" y="48360"/>
                  </a:cubicBezTo>
                  <a:cubicBezTo>
                    <a:pt x="1870" y="50449"/>
                    <a:pt x="1711" y="56178"/>
                    <a:pt x="1731" y="57312"/>
                  </a:cubicBezTo>
                  <a:cubicBezTo>
                    <a:pt x="1791" y="58465"/>
                    <a:pt x="1691" y="60594"/>
                    <a:pt x="2029" y="61051"/>
                  </a:cubicBezTo>
                  <a:cubicBezTo>
                    <a:pt x="2387" y="61489"/>
                    <a:pt x="2964" y="62066"/>
                    <a:pt x="2407" y="62603"/>
                  </a:cubicBezTo>
                  <a:cubicBezTo>
                    <a:pt x="1890" y="63140"/>
                    <a:pt x="2069" y="63956"/>
                    <a:pt x="2268" y="64473"/>
                  </a:cubicBezTo>
                  <a:cubicBezTo>
                    <a:pt x="2467" y="64990"/>
                    <a:pt x="1810" y="65905"/>
                    <a:pt x="1273" y="67258"/>
                  </a:cubicBezTo>
                  <a:cubicBezTo>
                    <a:pt x="736" y="68611"/>
                    <a:pt x="736" y="70003"/>
                    <a:pt x="1791" y="70321"/>
                  </a:cubicBezTo>
                  <a:cubicBezTo>
                    <a:pt x="2865" y="70620"/>
                    <a:pt x="3720" y="70122"/>
                    <a:pt x="4277" y="69526"/>
                  </a:cubicBezTo>
                  <a:cubicBezTo>
                    <a:pt x="4794" y="68889"/>
                    <a:pt x="4715" y="67158"/>
                    <a:pt x="5152" y="66940"/>
                  </a:cubicBezTo>
                  <a:cubicBezTo>
                    <a:pt x="5570" y="66721"/>
                    <a:pt x="5670" y="65846"/>
                    <a:pt x="5650" y="64791"/>
                  </a:cubicBezTo>
                  <a:cubicBezTo>
                    <a:pt x="5590" y="63777"/>
                    <a:pt x="6346" y="63120"/>
                    <a:pt x="6346" y="62305"/>
                  </a:cubicBezTo>
                  <a:cubicBezTo>
                    <a:pt x="6346" y="61509"/>
                    <a:pt x="5351" y="60932"/>
                    <a:pt x="5351" y="60932"/>
                  </a:cubicBezTo>
                  <a:cubicBezTo>
                    <a:pt x="5351" y="60932"/>
                    <a:pt x="5550" y="60256"/>
                    <a:pt x="5908" y="59758"/>
                  </a:cubicBezTo>
                  <a:cubicBezTo>
                    <a:pt x="6286" y="59261"/>
                    <a:pt x="6187" y="54527"/>
                    <a:pt x="6366" y="52935"/>
                  </a:cubicBezTo>
                  <a:cubicBezTo>
                    <a:pt x="6565" y="51344"/>
                    <a:pt x="7221" y="45853"/>
                    <a:pt x="7818" y="44739"/>
                  </a:cubicBezTo>
                  <a:cubicBezTo>
                    <a:pt x="8435" y="43645"/>
                    <a:pt x="9151" y="39209"/>
                    <a:pt x="9151" y="39209"/>
                  </a:cubicBezTo>
                  <a:cubicBezTo>
                    <a:pt x="9151" y="39209"/>
                    <a:pt x="9429" y="40502"/>
                    <a:pt x="9569" y="41556"/>
                  </a:cubicBezTo>
                  <a:cubicBezTo>
                    <a:pt x="9728" y="42571"/>
                    <a:pt x="10066" y="44640"/>
                    <a:pt x="10643" y="49354"/>
                  </a:cubicBezTo>
                  <a:cubicBezTo>
                    <a:pt x="11220" y="54089"/>
                    <a:pt x="11419" y="55382"/>
                    <a:pt x="11339" y="56496"/>
                  </a:cubicBezTo>
                  <a:cubicBezTo>
                    <a:pt x="11260" y="57590"/>
                    <a:pt x="10921" y="60375"/>
                    <a:pt x="11120" y="61290"/>
                  </a:cubicBezTo>
                  <a:cubicBezTo>
                    <a:pt x="11319" y="62205"/>
                    <a:pt x="10504" y="62305"/>
                    <a:pt x="11240" y="63299"/>
                  </a:cubicBezTo>
                  <a:cubicBezTo>
                    <a:pt x="11956" y="64294"/>
                    <a:pt x="11319" y="65229"/>
                    <a:pt x="11737" y="65587"/>
                  </a:cubicBezTo>
                  <a:cubicBezTo>
                    <a:pt x="12155" y="65965"/>
                    <a:pt x="12015" y="66621"/>
                    <a:pt x="12015" y="67656"/>
                  </a:cubicBezTo>
                  <a:cubicBezTo>
                    <a:pt x="12015" y="68670"/>
                    <a:pt x="12950" y="69168"/>
                    <a:pt x="14224" y="69227"/>
                  </a:cubicBezTo>
                  <a:cubicBezTo>
                    <a:pt x="15497" y="69267"/>
                    <a:pt x="15676" y="68074"/>
                    <a:pt x="15715" y="67298"/>
                  </a:cubicBezTo>
                  <a:cubicBezTo>
                    <a:pt x="15775" y="66542"/>
                    <a:pt x="14522" y="64294"/>
                    <a:pt x="14522" y="63458"/>
                  </a:cubicBezTo>
                  <a:cubicBezTo>
                    <a:pt x="14522" y="62603"/>
                    <a:pt x="14601" y="62305"/>
                    <a:pt x="15178" y="61370"/>
                  </a:cubicBezTo>
                  <a:cubicBezTo>
                    <a:pt x="15735" y="60415"/>
                    <a:pt x="15875" y="58346"/>
                    <a:pt x="15875" y="57053"/>
                  </a:cubicBezTo>
                  <a:cubicBezTo>
                    <a:pt x="15875" y="55760"/>
                    <a:pt x="15696" y="52478"/>
                    <a:pt x="15696" y="52478"/>
                  </a:cubicBezTo>
                  <a:cubicBezTo>
                    <a:pt x="15696" y="52478"/>
                    <a:pt x="16014" y="52438"/>
                    <a:pt x="16670" y="52438"/>
                  </a:cubicBezTo>
                  <a:lnTo>
                    <a:pt x="16790" y="52438"/>
                  </a:lnTo>
                  <a:cubicBezTo>
                    <a:pt x="17386" y="52478"/>
                    <a:pt x="18023" y="52955"/>
                    <a:pt x="18023" y="52955"/>
                  </a:cubicBezTo>
                  <a:lnTo>
                    <a:pt x="22439" y="49573"/>
                  </a:lnTo>
                  <a:lnTo>
                    <a:pt x="22638" y="38513"/>
                  </a:lnTo>
                  <a:close/>
                  <a:moveTo>
                    <a:pt x="17287" y="37578"/>
                  </a:moveTo>
                  <a:cubicBezTo>
                    <a:pt x="17128" y="38095"/>
                    <a:pt x="17227" y="38871"/>
                    <a:pt x="17227" y="38871"/>
                  </a:cubicBezTo>
                  <a:lnTo>
                    <a:pt x="16730" y="38931"/>
                  </a:lnTo>
                  <a:lnTo>
                    <a:pt x="16193" y="39010"/>
                  </a:lnTo>
                  <a:cubicBezTo>
                    <a:pt x="16193" y="39010"/>
                    <a:pt x="16233" y="38433"/>
                    <a:pt x="16233" y="37876"/>
                  </a:cubicBezTo>
                  <a:cubicBezTo>
                    <a:pt x="16233" y="37299"/>
                    <a:pt x="16093" y="36683"/>
                    <a:pt x="16093" y="36683"/>
                  </a:cubicBezTo>
                  <a:cubicBezTo>
                    <a:pt x="16093" y="36683"/>
                    <a:pt x="16233" y="36623"/>
                    <a:pt x="16670" y="36623"/>
                  </a:cubicBezTo>
                  <a:lnTo>
                    <a:pt x="16730" y="36623"/>
                  </a:lnTo>
                  <a:lnTo>
                    <a:pt x="16730" y="36524"/>
                  </a:lnTo>
                  <a:cubicBezTo>
                    <a:pt x="17028" y="36345"/>
                    <a:pt x="17287" y="36006"/>
                    <a:pt x="17287" y="36006"/>
                  </a:cubicBezTo>
                  <a:cubicBezTo>
                    <a:pt x="17406" y="36583"/>
                    <a:pt x="17466" y="37041"/>
                    <a:pt x="17287" y="375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2305;p29"/>
            <p:cNvSpPr/>
            <p:nvPr/>
          </p:nvSpPr>
          <p:spPr>
            <a:xfrm>
              <a:off x="-521350" y="2146375"/>
              <a:ext cx="60700" cy="59200"/>
            </a:xfrm>
            <a:custGeom>
              <a:avLst/>
              <a:gdLst/>
              <a:ahLst/>
              <a:cxnLst/>
              <a:rect l="l" t="t" r="r" b="b"/>
              <a:pathLst>
                <a:path w="2428" h="2368" extrusionOk="0">
                  <a:moveTo>
                    <a:pt x="578" y="2368"/>
                  </a:moveTo>
                  <a:cubicBezTo>
                    <a:pt x="578" y="2368"/>
                    <a:pt x="1" y="1472"/>
                    <a:pt x="578" y="736"/>
                  </a:cubicBezTo>
                  <a:cubicBezTo>
                    <a:pt x="1135" y="0"/>
                    <a:pt x="2428" y="557"/>
                    <a:pt x="2428" y="557"/>
                  </a:cubicBezTo>
                  <a:cubicBezTo>
                    <a:pt x="2428" y="557"/>
                    <a:pt x="1533" y="557"/>
                    <a:pt x="1016" y="955"/>
                  </a:cubicBezTo>
                  <a:cubicBezTo>
                    <a:pt x="518" y="1353"/>
                    <a:pt x="697" y="1631"/>
                    <a:pt x="578" y="23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9"/>
            <p:cNvSpPr/>
            <p:nvPr/>
          </p:nvSpPr>
          <p:spPr>
            <a:xfrm>
              <a:off x="-113550" y="2223450"/>
              <a:ext cx="70150" cy="25900"/>
            </a:xfrm>
            <a:custGeom>
              <a:avLst/>
              <a:gdLst/>
              <a:ahLst/>
              <a:cxnLst/>
              <a:rect l="l" t="t" r="r" b="b"/>
              <a:pathLst>
                <a:path w="2806" h="1036" extrusionOk="0">
                  <a:moveTo>
                    <a:pt x="1" y="975"/>
                  </a:moveTo>
                  <a:cubicBezTo>
                    <a:pt x="1" y="975"/>
                    <a:pt x="1" y="1"/>
                    <a:pt x="1294" y="1"/>
                  </a:cubicBezTo>
                  <a:cubicBezTo>
                    <a:pt x="2587" y="1"/>
                    <a:pt x="2806" y="1035"/>
                    <a:pt x="2806" y="1035"/>
                  </a:cubicBezTo>
                  <a:cubicBezTo>
                    <a:pt x="2806" y="1035"/>
                    <a:pt x="2110" y="498"/>
                    <a:pt x="1234" y="538"/>
                  </a:cubicBezTo>
                  <a:cubicBezTo>
                    <a:pt x="399" y="558"/>
                    <a:pt x="399" y="578"/>
                    <a:pt x="1" y="9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9"/>
            <p:cNvSpPr/>
            <p:nvPr/>
          </p:nvSpPr>
          <p:spPr>
            <a:xfrm>
              <a:off x="-420375" y="1594350"/>
              <a:ext cx="188500" cy="493850"/>
            </a:xfrm>
            <a:custGeom>
              <a:avLst/>
              <a:gdLst/>
              <a:ahLst/>
              <a:cxnLst/>
              <a:rect l="l" t="t" r="r" b="b"/>
              <a:pathLst>
                <a:path w="7540" h="19754" extrusionOk="0">
                  <a:moveTo>
                    <a:pt x="7241" y="0"/>
                  </a:moveTo>
                  <a:cubicBezTo>
                    <a:pt x="7301" y="199"/>
                    <a:pt x="7400" y="378"/>
                    <a:pt x="7540" y="537"/>
                  </a:cubicBezTo>
                  <a:cubicBezTo>
                    <a:pt x="7301" y="1950"/>
                    <a:pt x="6704" y="6147"/>
                    <a:pt x="6465" y="9250"/>
                  </a:cubicBezTo>
                  <a:cubicBezTo>
                    <a:pt x="6227" y="12811"/>
                    <a:pt x="6863" y="19674"/>
                    <a:pt x="6863" y="19674"/>
                  </a:cubicBezTo>
                  <a:cubicBezTo>
                    <a:pt x="6863" y="19674"/>
                    <a:pt x="6406" y="19754"/>
                    <a:pt x="4774" y="19754"/>
                  </a:cubicBezTo>
                  <a:cubicBezTo>
                    <a:pt x="3163" y="19754"/>
                    <a:pt x="0" y="18759"/>
                    <a:pt x="0" y="18759"/>
                  </a:cubicBezTo>
                  <a:cubicBezTo>
                    <a:pt x="0" y="18759"/>
                    <a:pt x="537" y="17804"/>
                    <a:pt x="955" y="16551"/>
                  </a:cubicBezTo>
                  <a:cubicBezTo>
                    <a:pt x="1373" y="15278"/>
                    <a:pt x="2169" y="9827"/>
                    <a:pt x="2407" y="5232"/>
                  </a:cubicBezTo>
                  <a:cubicBezTo>
                    <a:pt x="2507" y="2885"/>
                    <a:pt x="2527" y="1731"/>
                    <a:pt x="2367" y="1075"/>
                  </a:cubicBezTo>
                  <a:cubicBezTo>
                    <a:pt x="2447" y="1035"/>
                    <a:pt x="2507" y="955"/>
                    <a:pt x="2527" y="896"/>
                  </a:cubicBezTo>
                  <a:cubicBezTo>
                    <a:pt x="2626" y="756"/>
                    <a:pt x="2706" y="537"/>
                    <a:pt x="2765" y="259"/>
                  </a:cubicBezTo>
                  <a:cubicBezTo>
                    <a:pt x="3263" y="1254"/>
                    <a:pt x="4436" y="2189"/>
                    <a:pt x="5152" y="2189"/>
                  </a:cubicBezTo>
                  <a:cubicBezTo>
                    <a:pt x="5849" y="2189"/>
                    <a:pt x="6804" y="836"/>
                    <a:pt x="7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9"/>
            <p:cNvSpPr/>
            <p:nvPr/>
          </p:nvSpPr>
          <p:spPr>
            <a:xfrm>
              <a:off x="-333850" y="1655025"/>
              <a:ext cx="77100" cy="485400"/>
            </a:xfrm>
            <a:custGeom>
              <a:avLst/>
              <a:gdLst/>
              <a:ahLst/>
              <a:cxnLst/>
              <a:rect l="l" t="t" r="r" b="b"/>
              <a:pathLst>
                <a:path w="3084" h="19416" extrusionOk="0">
                  <a:moveTo>
                    <a:pt x="1" y="856"/>
                  </a:moveTo>
                  <a:cubicBezTo>
                    <a:pt x="1" y="856"/>
                    <a:pt x="577" y="0"/>
                    <a:pt x="1532" y="0"/>
                  </a:cubicBezTo>
                  <a:cubicBezTo>
                    <a:pt x="2467" y="0"/>
                    <a:pt x="3084" y="856"/>
                    <a:pt x="3084" y="856"/>
                  </a:cubicBezTo>
                  <a:cubicBezTo>
                    <a:pt x="3084" y="856"/>
                    <a:pt x="2049" y="637"/>
                    <a:pt x="2089" y="1333"/>
                  </a:cubicBezTo>
                  <a:cubicBezTo>
                    <a:pt x="2149" y="2029"/>
                    <a:pt x="2487" y="5650"/>
                    <a:pt x="2487" y="8037"/>
                  </a:cubicBezTo>
                  <a:cubicBezTo>
                    <a:pt x="2487" y="10444"/>
                    <a:pt x="2666" y="16631"/>
                    <a:pt x="2427" y="17784"/>
                  </a:cubicBezTo>
                  <a:cubicBezTo>
                    <a:pt x="2169" y="18958"/>
                    <a:pt x="1333" y="19416"/>
                    <a:pt x="1154" y="17864"/>
                  </a:cubicBezTo>
                  <a:cubicBezTo>
                    <a:pt x="975" y="16352"/>
                    <a:pt x="1035" y="8196"/>
                    <a:pt x="1075" y="6625"/>
                  </a:cubicBezTo>
                  <a:cubicBezTo>
                    <a:pt x="1134" y="5053"/>
                    <a:pt x="1373" y="1791"/>
                    <a:pt x="1194" y="1333"/>
                  </a:cubicBezTo>
                  <a:cubicBezTo>
                    <a:pt x="995" y="935"/>
                    <a:pt x="538" y="597"/>
                    <a:pt x="1" y="8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9" name="Google Shape;2309;p29"/>
          <p:cNvGrpSpPr/>
          <p:nvPr/>
        </p:nvGrpSpPr>
        <p:grpSpPr>
          <a:xfrm>
            <a:off x="3477651" y="3615964"/>
            <a:ext cx="538425" cy="1123350"/>
            <a:chOff x="1040250" y="1325800"/>
            <a:chExt cx="742000" cy="1785900"/>
          </a:xfrm>
        </p:grpSpPr>
        <p:sp>
          <p:nvSpPr>
            <p:cNvPr id="2310" name="Google Shape;2310;p29"/>
            <p:cNvSpPr/>
            <p:nvPr/>
          </p:nvSpPr>
          <p:spPr>
            <a:xfrm>
              <a:off x="1040250" y="1325800"/>
              <a:ext cx="742000" cy="1785900"/>
            </a:xfrm>
            <a:custGeom>
              <a:avLst/>
              <a:gdLst/>
              <a:ahLst/>
              <a:cxnLst/>
              <a:rect l="l" t="t" r="r" b="b"/>
              <a:pathLst>
                <a:path w="29680" h="71436" extrusionOk="0">
                  <a:moveTo>
                    <a:pt x="28745" y="23812"/>
                  </a:moveTo>
                  <a:cubicBezTo>
                    <a:pt x="27890" y="22260"/>
                    <a:pt x="26179" y="16670"/>
                    <a:pt x="25880" y="14999"/>
                  </a:cubicBezTo>
                  <a:cubicBezTo>
                    <a:pt x="25701" y="14084"/>
                    <a:pt x="25304" y="13567"/>
                    <a:pt x="24786" y="13229"/>
                  </a:cubicBezTo>
                  <a:cubicBezTo>
                    <a:pt x="24369" y="12970"/>
                    <a:pt x="23871" y="12811"/>
                    <a:pt x="23394" y="12652"/>
                  </a:cubicBezTo>
                  <a:cubicBezTo>
                    <a:pt x="22300" y="12334"/>
                    <a:pt x="19972" y="11100"/>
                    <a:pt x="19972" y="11100"/>
                  </a:cubicBezTo>
                  <a:lnTo>
                    <a:pt x="19495" y="10384"/>
                  </a:lnTo>
                  <a:cubicBezTo>
                    <a:pt x="19495" y="10384"/>
                    <a:pt x="19395" y="10384"/>
                    <a:pt x="19395" y="9608"/>
                  </a:cubicBezTo>
                  <a:cubicBezTo>
                    <a:pt x="19395" y="8833"/>
                    <a:pt x="19714" y="7838"/>
                    <a:pt x="19714" y="7838"/>
                  </a:cubicBezTo>
                  <a:cubicBezTo>
                    <a:pt x="19714" y="7838"/>
                    <a:pt x="19813" y="7778"/>
                    <a:pt x="20092" y="7778"/>
                  </a:cubicBezTo>
                  <a:cubicBezTo>
                    <a:pt x="20330" y="7778"/>
                    <a:pt x="20509" y="6485"/>
                    <a:pt x="20569" y="6167"/>
                  </a:cubicBezTo>
                  <a:cubicBezTo>
                    <a:pt x="20609" y="5849"/>
                    <a:pt x="20808" y="5073"/>
                    <a:pt x="20887" y="4297"/>
                  </a:cubicBezTo>
                  <a:cubicBezTo>
                    <a:pt x="20927" y="3541"/>
                    <a:pt x="20450" y="2069"/>
                    <a:pt x="20072" y="2069"/>
                  </a:cubicBezTo>
                  <a:cubicBezTo>
                    <a:pt x="19634" y="2069"/>
                    <a:pt x="19734" y="1074"/>
                    <a:pt x="19395" y="1293"/>
                  </a:cubicBezTo>
                  <a:cubicBezTo>
                    <a:pt x="19017" y="1492"/>
                    <a:pt x="18580" y="876"/>
                    <a:pt x="18202" y="577"/>
                  </a:cubicBezTo>
                  <a:cubicBezTo>
                    <a:pt x="17764" y="0"/>
                    <a:pt x="17764" y="895"/>
                    <a:pt x="17167" y="617"/>
                  </a:cubicBezTo>
                  <a:cubicBezTo>
                    <a:pt x="16571" y="358"/>
                    <a:pt x="16531" y="1154"/>
                    <a:pt x="15954" y="1154"/>
                  </a:cubicBezTo>
                  <a:cubicBezTo>
                    <a:pt x="15357" y="1154"/>
                    <a:pt x="15576" y="1850"/>
                    <a:pt x="14999" y="1950"/>
                  </a:cubicBezTo>
                  <a:cubicBezTo>
                    <a:pt x="14402" y="2049"/>
                    <a:pt x="14999" y="3004"/>
                    <a:pt x="14561" y="3800"/>
                  </a:cubicBezTo>
                  <a:cubicBezTo>
                    <a:pt x="14144" y="4595"/>
                    <a:pt x="14462" y="5332"/>
                    <a:pt x="14283" y="5829"/>
                  </a:cubicBezTo>
                  <a:cubicBezTo>
                    <a:pt x="14124" y="6326"/>
                    <a:pt x="14024" y="6724"/>
                    <a:pt x="14283" y="7261"/>
                  </a:cubicBezTo>
                  <a:cubicBezTo>
                    <a:pt x="14542" y="7818"/>
                    <a:pt x="14641" y="9708"/>
                    <a:pt x="15138" y="9748"/>
                  </a:cubicBezTo>
                  <a:cubicBezTo>
                    <a:pt x="15357" y="9787"/>
                    <a:pt x="15118" y="10046"/>
                    <a:pt x="14979" y="10205"/>
                  </a:cubicBezTo>
                  <a:cubicBezTo>
                    <a:pt x="14820" y="10384"/>
                    <a:pt x="14641" y="10583"/>
                    <a:pt x="14363" y="10802"/>
                  </a:cubicBezTo>
                  <a:cubicBezTo>
                    <a:pt x="13885" y="11160"/>
                    <a:pt x="12453" y="11697"/>
                    <a:pt x="10483" y="11956"/>
                  </a:cubicBezTo>
                  <a:cubicBezTo>
                    <a:pt x="9608" y="12095"/>
                    <a:pt x="9071" y="12214"/>
                    <a:pt x="8693" y="12393"/>
                  </a:cubicBezTo>
                  <a:cubicBezTo>
                    <a:pt x="8216" y="12592"/>
                    <a:pt x="8096" y="12831"/>
                    <a:pt x="8096" y="13129"/>
                  </a:cubicBezTo>
                  <a:cubicBezTo>
                    <a:pt x="8096" y="13667"/>
                    <a:pt x="7579" y="14960"/>
                    <a:pt x="7082" y="16074"/>
                  </a:cubicBezTo>
                  <a:cubicBezTo>
                    <a:pt x="6604" y="17188"/>
                    <a:pt x="6664" y="17705"/>
                    <a:pt x="6286" y="18839"/>
                  </a:cubicBezTo>
                  <a:cubicBezTo>
                    <a:pt x="5908" y="19953"/>
                    <a:pt x="5590" y="21763"/>
                    <a:pt x="5272" y="22758"/>
                  </a:cubicBezTo>
                  <a:cubicBezTo>
                    <a:pt x="4933" y="23772"/>
                    <a:pt x="4834" y="25841"/>
                    <a:pt x="4575" y="27015"/>
                  </a:cubicBezTo>
                  <a:cubicBezTo>
                    <a:pt x="4297" y="28188"/>
                    <a:pt x="5471" y="30277"/>
                    <a:pt x="6008" y="31272"/>
                  </a:cubicBezTo>
                  <a:cubicBezTo>
                    <a:pt x="6525" y="32286"/>
                    <a:pt x="6704" y="33917"/>
                    <a:pt x="6903" y="33659"/>
                  </a:cubicBezTo>
                  <a:cubicBezTo>
                    <a:pt x="7122" y="33380"/>
                    <a:pt x="7281" y="33878"/>
                    <a:pt x="7062" y="34713"/>
                  </a:cubicBezTo>
                  <a:cubicBezTo>
                    <a:pt x="6823" y="35568"/>
                    <a:pt x="6823" y="36165"/>
                    <a:pt x="7281" y="35787"/>
                  </a:cubicBezTo>
                  <a:cubicBezTo>
                    <a:pt x="7698" y="35409"/>
                    <a:pt x="8395" y="34892"/>
                    <a:pt x="8395" y="34892"/>
                  </a:cubicBezTo>
                  <a:cubicBezTo>
                    <a:pt x="8395" y="34892"/>
                    <a:pt x="8713" y="35867"/>
                    <a:pt x="8454" y="36543"/>
                  </a:cubicBezTo>
                  <a:cubicBezTo>
                    <a:pt x="8176" y="37239"/>
                    <a:pt x="8076" y="37856"/>
                    <a:pt x="8076" y="38831"/>
                  </a:cubicBezTo>
                  <a:cubicBezTo>
                    <a:pt x="8076" y="39786"/>
                    <a:pt x="7698" y="41536"/>
                    <a:pt x="7420" y="43307"/>
                  </a:cubicBezTo>
                  <a:cubicBezTo>
                    <a:pt x="7161" y="45057"/>
                    <a:pt x="5371" y="51383"/>
                    <a:pt x="4774" y="53353"/>
                  </a:cubicBezTo>
                  <a:cubicBezTo>
                    <a:pt x="4177" y="55302"/>
                    <a:pt x="4297" y="59519"/>
                    <a:pt x="4118" y="60733"/>
                  </a:cubicBezTo>
                  <a:cubicBezTo>
                    <a:pt x="3979" y="61946"/>
                    <a:pt x="3143" y="65726"/>
                    <a:pt x="2904" y="66382"/>
                  </a:cubicBezTo>
                  <a:cubicBezTo>
                    <a:pt x="2626" y="67019"/>
                    <a:pt x="3044" y="66900"/>
                    <a:pt x="2745" y="67218"/>
                  </a:cubicBezTo>
                  <a:cubicBezTo>
                    <a:pt x="2447" y="67536"/>
                    <a:pt x="1850" y="68809"/>
                    <a:pt x="1054" y="69287"/>
                  </a:cubicBezTo>
                  <a:cubicBezTo>
                    <a:pt x="259" y="69764"/>
                    <a:pt x="0" y="70301"/>
                    <a:pt x="0" y="70878"/>
                  </a:cubicBezTo>
                  <a:cubicBezTo>
                    <a:pt x="0" y="71435"/>
                    <a:pt x="2327" y="70978"/>
                    <a:pt x="3541" y="70818"/>
                  </a:cubicBezTo>
                  <a:cubicBezTo>
                    <a:pt x="4774" y="70679"/>
                    <a:pt x="5471" y="69227"/>
                    <a:pt x="5471" y="69227"/>
                  </a:cubicBezTo>
                  <a:cubicBezTo>
                    <a:pt x="5471" y="69227"/>
                    <a:pt x="5570" y="69665"/>
                    <a:pt x="5988" y="69505"/>
                  </a:cubicBezTo>
                  <a:cubicBezTo>
                    <a:pt x="6405" y="69366"/>
                    <a:pt x="7161" y="69227"/>
                    <a:pt x="7201" y="68491"/>
                  </a:cubicBezTo>
                  <a:cubicBezTo>
                    <a:pt x="7261" y="67735"/>
                    <a:pt x="7161" y="67457"/>
                    <a:pt x="7519" y="67457"/>
                  </a:cubicBezTo>
                  <a:cubicBezTo>
                    <a:pt x="7897" y="67457"/>
                    <a:pt x="8216" y="64811"/>
                    <a:pt x="8494" y="63478"/>
                  </a:cubicBezTo>
                  <a:cubicBezTo>
                    <a:pt x="8554" y="63299"/>
                    <a:pt x="8594" y="63020"/>
                    <a:pt x="8673" y="62642"/>
                  </a:cubicBezTo>
                  <a:cubicBezTo>
                    <a:pt x="9151" y="60454"/>
                    <a:pt x="10245" y="55600"/>
                    <a:pt x="10563" y="54268"/>
                  </a:cubicBezTo>
                  <a:cubicBezTo>
                    <a:pt x="10941" y="52716"/>
                    <a:pt x="12950" y="45754"/>
                    <a:pt x="13746" y="43526"/>
                  </a:cubicBezTo>
                  <a:cubicBezTo>
                    <a:pt x="14542" y="41278"/>
                    <a:pt x="14860" y="41019"/>
                    <a:pt x="14920" y="41616"/>
                  </a:cubicBezTo>
                  <a:cubicBezTo>
                    <a:pt x="14959" y="42213"/>
                    <a:pt x="15019" y="43904"/>
                    <a:pt x="15278" y="46132"/>
                  </a:cubicBezTo>
                  <a:cubicBezTo>
                    <a:pt x="15556" y="48379"/>
                    <a:pt x="15377" y="50607"/>
                    <a:pt x="15377" y="51125"/>
                  </a:cubicBezTo>
                  <a:cubicBezTo>
                    <a:pt x="15377" y="51662"/>
                    <a:pt x="16034" y="52517"/>
                    <a:pt x="15616" y="52995"/>
                  </a:cubicBezTo>
                  <a:cubicBezTo>
                    <a:pt x="15178" y="53472"/>
                    <a:pt x="15079" y="54168"/>
                    <a:pt x="15238" y="54765"/>
                  </a:cubicBezTo>
                  <a:cubicBezTo>
                    <a:pt x="15377" y="55362"/>
                    <a:pt x="15337" y="56774"/>
                    <a:pt x="15079" y="57948"/>
                  </a:cubicBezTo>
                  <a:cubicBezTo>
                    <a:pt x="14820" y="59121"/>
                    <a:pt x="15138" y="59818"/>
                    <a:pt x="15238" y="60753"/>
                  </a:cubicBezTo>
                  <a:cubicBezTo>
                    <a:pt x="15337" y="61727"/>
                    <a:pt x="15457" y="62901"/>
                    <a:pt x="14959" y="63518"/>
                  </a:cubicBezTo>
                  <a:cubicBezTo>
                    <a:pt x="14482" y="64154"/>
                    <a:pt x="14641" y="64493"/>
                    <a:pt x="14641" y="65527"/>
                  </a:cubicBezTo>
                  <a:cubicBezTo>
                    <a:pt x="14641" y="66581"/>
                    <a:pt x="14920" y="66800"/>
                    <a:pt x="15238" y="66701"/>
                  </a:cubicBezTo>
                  <a:cubicBezTo>
                    <a:pt x="15556" y="66601"/>
                    <a:pt x="15019" y="67596"/>
                    <a:pt x="14860" y="68332"/>
                  </a:cubicBezTo>
                  <a:cubicBezTo>
                    <a:pt x="14721" y="69088"/>
                    <a:pt x="14641" y="69466"/>
                    <a:pt x="15019" y="69466"/>
                  </a:cubicBezTo>
                  <a:cubicBezTo>
                    <a:pt x="15377" y="69466"/>
                    <a:pt x="15815" y="69565"/>
                    <a:pt x="15815" y="69883"/>
                  </a:cubicBezTo>
                  <a:cubicBezTo>
                    <a:pt x="15815" y="70202"/>
                    <a:pt x="17028" y="70580"/>
                    <a:pt x="18321" y="70520"/>
                  </a:cubicBezTo>
                  <a:cubicBezTo>
                    <a:pt x="19594" y="70480"/>
                    <a:pt x="19753" y="70261"/>
                    <a:pt x="19813" y="69724"/>
                  </a:cubicBezTo>
                  <a:cubicBezTo>
                    <a:pt x="19853" y="69207"/>
                    <a:pt x="19594" y="68571"/>
                    <a:pt x="18958" y="67874"/>
                  </a:cubicBezTo>
                  <a:cubicBezTo>
                    <a:pt x="18321" y="67178"/>
                    <a:pt x="18262" y="66740"/>
                    <a:pt x="18441" y="66183"/>
                  </a:cubicBezTo>
                  <a:cubicBezTo>
                    <a:pt x="18600" y="65587"/>
                    <a:pt x="18301" y="65109"/>
                    <a:pt x="18301" y="64115"/>
                  </a:cubicBezTo>
                  <a:cubicBezTo>
                    <a:pt x="18301" y="63120"/>
                    <a:pt x="19555" y="61668"/>
                    <a:pt x="19614" y="60275"/>
                  </a:cubicBezTo>
                  <a:cubicBezTo>
                    <a:pt x="19654" y="58883"/>
                    <a:pt x="19893" y="56396"/>
                    <a:pt x="19833" y="55441"/>
                  </a:cubicBezTo>
                  <a:cubicBezTo>
                    <a:pt x="19793" y="54467"/>
                    <a:pt x="20310" y="53094"/>
                    <a:pt x="20310" y="51761"/>
                  </a:cubicBezTo>
                  <a:cubicBezTo>
                    <a:pt x="20310" y="50428"/>
                    <a:pt x="21743" y="41059"/>
                    <a:pt x="22041" y="39726"/>
                  </a:cubicBezTo>
                  <a:cubicBezTo>
                    <a:pt x="22340" y="38373"/>
                    <a:pt x="22638" y="35887"/>
                    <a:pt x="22737" y="36185"/>
                  </a:cubicBezTo>
                  <a:cubicBezTo>
                    <a:pt x="22837" y="36484"/>
                    <a:pt x="23294" y="35648"/>
                    <a:pt x="23633" y="35389"/>
                  </a:cubicBezTo>
                  <a:cubicBezTo>
                    <a:pt x="23991" y="35151"/>
                    <a:pt x="24190" y="34295"/>
                    <a:pt x="24190" y="34295"/>
                  </a:cubicBezTo>
                  <a:cubicBezTo>
                    <a:pt x="24190" y="34295"/>
                    <a:pt x="24428" y="34256"/>
                    <a:pt x="24866" y="34295"/>
                  </a:cubicBezTo>
                  <a:lnTo>
                    <a:pt x="24926" y="34295"/>
                  </a:lnTo>
                  <a:cubicBezTo>
                    <a:pt x="25383" y="34355"/>
                    <a:pt x="25483" y="34017"/>
                    <a:pt x="25781" y="33579"/>
                  </a:cubicBezTo>
                  <a:cubicBezTo>
                    <a:pt x="26079" y="33122"/>
                    <a:pt x="28088" y="29979"/>
                    <a:pt x="28944" y="28686"/>
                  </a:cubicBezTo>
                  <a:cubicBezTo>
                    <a:pt x="29680" y="27432"/>
                    <a:pt x="29580" y="25344"/>
                    <a:pt x="28745" y="23812"/>
                  </a:cubicBezTo>
                  <a:close/>
                  <a:moveTo>
                    <a:pt x="8892" y="25861"/>
                  </a:moveTo>
                  <a:cubicBezTo>
                    <a:pt x="8633" y="26736"/>
                    <a:pt x="8693" y="27930"/>
                    <a:pt x="8594" y="28049"/>
                  </a:cubicBezTo>
                  <a:cubicBezTo>
                    <a:pt x="8574" y="28089"/>
                    <a:pt x="8554" y="28089"/>
                    <a:pt x="8534" y="28029"/>
                  </a:cubicBezTo>
                  <a:cubicBezTo>
                    <a:pt x="8295" y="27751"/>
                    <a:pt x="8633" y="25960"/>
                    <a:pt x="8156" y="25702"/>
                  </a:cubicBezTo>
                  <a:cubicBezTo>
                    <a:pt x="7679" y="25423"/>
                    <a:pt x="7738" y="24846"/>
                    <a:pt x="8156" y="24727"/>
                  </a:cubicBezTo>
                  <a:cubicBezTo>
                    <a:pt x="8255" y="24707"/>
                    <a:pt x="8454" y="24369"/>
                    <a:pt x="8594" y="24051"/>
                  </a:cubicBezTo>
                  <a:lnTo>
                    <a:pt x="8594" y="24051"/>
                  </a:lnTo>
                  <a:lnTo>
                    <a:pt x="8673" y="23911"/>
                  </a:lnTo>
                  <a:lnTo>
                    <a:pt x="8673" y="23911"/>
                  </a:lnTo>
                  <a:lnTo>
                    <a:pt x="8673" y="23911"/>
                  </a:lnTo>
                  <a:cubicBezTo>
                    <a:pt x="9051" y="23036"/>
                    <a:pt x="9389" y="21783"/>
                    <a:pt x="9389" y="21783"/>
                  </a:cubicBezTo>
                  <a:cubicBezTo>
                    <a:pt x="9350" y="23474"/>
                    <a:pt x="9230" y="24846"/>
                    <a:pt x="8892" y="25861"/>
                  </a:cubicBezTo>
                  <a:close/>
                  <a:moveTo>
                    <a:pt x="24786" y="27114"/>
                  </a:moveTo>
                  <a:cubicBezTo>
                    <a:pt x="24488" y="27591"/>
                    <a:pt x="24190" y="28129"/>
                    <a:pt x="24209" y="28646"/>
                  </a:cubicBezTo>
                  <a:cubicBezTo>
                    <a:pt x="23851" y="27194"/>
                    <a:pt x="24349" y="25005"/>
                    <a:pt x="24349" y="23474"/>
                  </a:cubicBezTo>
                  <a:cubicBezTo>
                    <a:pt x="24488" y="24170"/>
                    <a:pt x="24647" y="24548"/>
                    <a:pt x="24766" y="24767"/>
                  </a:cubicBezTo>
                  <a:lnTo>
                    <a:pt x="24766" y="24747"/>
                  </a:lnTo>
                  <a:cubicBezTo>
                    <a:pt x="24965" y="25025"/>
                    <a:pt x="25204" y="25224"/>
                    <a:pt x="25443" y="25642"/>
                  </a:cubicBezTo>
                  <a:cubicBezTo>
                    <a:pt x="25602" y="25960"/>
                    <a:pt x="25164" y="26497"/>
                    <a:pt x="24786" y="27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9"/>
            <p:cNvSpPr/>
            <p:nvPr/>
          </p:nvSpPr>
          <p:spPr>
            <a:xfrm>
              <a:off x="1313775" y="1580425"/>
              <a:ext cx="263600" cy="515250"/>
            </a:xfrm>
            <a:custGeom>
              <a:avLst/>
              <a:gdLst/>
              <a:ahLst/>
              <a:cxnLst/>
              <a:rect l="l" t="t" r="r" b="b"/>
              <a:pathLst>
                <a:path w="10544" h="20610" extrusionOk="0">
                  <a:moveTo>
                    <a:pt x="8474" y="20"/>
                  </a:moveTo>
                  <a:cubicBezTo>
                    <a:pt x="8494" y="199"/>
                    <a:pt x="8554" y="199"/>
                    <a:pt x="8554" y="199"/>
                  </a:cubicBezTo>
                  <a:lnTo>
                    <a:pt x="8952" y="836"/>
                  </a:lnTo>
                  <a:cubicBezTo>
                    <a:pt x="8952" y="896"/>
                    <a:pt x="8912" y="935"/>
                    <a:pt x="8912" y="955"/>
                  </a:cubicBezTo>
                  <a:cubicBezTo>
                    <a:pt x="8793" y="2029"/>
                    <a:pt x="8574" y="5729"/>
                    <a:pt x="8574" y="8216"/>
                  </a:cubicBezTo>
                  <a:cubicBezTo>
                    <a:pt x="8574" y="10703"/>
                    <a:pt x="8236" y="12055"/>
                    <a:pt x="8653" y="14065"/>
                  </a:cubicBezTo>
                  <a:cubicBezTo>
                    <a:pt x="9051" y="16074"/>
                    <a:pt x="9111" y="17227"/>
                    <a:pt x="9668" y="18441"/>
                  </a:cubicBezTo>
                  <a:cubicBezTo>
                    <a:pt x="10225" y="19654"/>
                    <a:pt x="10543" y="20530"/>
                    <a:pt x="10543" y="20530"/>
                  </a:cubicBezTo>
                  <a:cubicBezTo>
                    <a:pt x="10543" y="20530"/>
                    <a:pt x="8793" y="20331"/>
                    <a:pt x="6982" y="20331"/>
                  </a:cubicBezTo>
                  <a:cubicBezTo>
                    <a:pt x="5172" y="20331"/>
                    <a:pt x="1810" y="20609"/>
                    <a:pt x="1134" y="20410"/>
                  </a:cubicBezTo>
                  <a:cubicBezTo>
                    <a:pt x="458" y="20211"/>
                    <a:pt x="0" y="19933"/>
                    <a:pt x="0" y="19933"/>
                  </a:cubicBezTo>
                  <a:cubicBezTo>
                    <a:pt x="0" y="19933"/>
                    <a:pt x="796" y="18123"/>
                    <a:pt x="1333" y="16113"/>
                  </a:cubicBezTo>
                  <a:cubicBezTo>
                    <a:pt x="1890" y="14084"/>
                    <a:pt x="2407" y="11339"/>
                    <a:pt x="2407" y="8574"/>
                  </a:cubicBezTo>
                  <a:cubicBezTo>
                    <a:pt x="2407" y="5809"/>
                    <a:pt x="2327" y="3203"/>
                    <a:pt x="2884" y="1791"/>
                  </a:cubicBezTo>
                  <a:cubicBezTo>
                    <a:pt x="3083" y="1293"/>
                    <a:pt x="3203" y="896"/>
                    <a:pt x="3322" y="617"/>
                  </a:cubicBezTo>
                  <a:cubicBezTo>
                    <a:pt x="3342" y="617"/>
                    <a:pt x="3223" y="697"/>
                    <a:pt x="3342" y="597"/>
                  </a:cubicBezTo>
                  <a:cubicBezTo>
                    <a:pt x="3501" y="498"/>
                    <a:pt x="3800" y="159"/>
                    <a:pt x="3979" y="0"/>
                  </a:cubicBezTo>
                  <a:cubicBezTo>
                    <a:pt x="4277" y="339"/>
                    <a:pt x="4416" y="597"/>
                    <a:pt x="5013" y="1313"/>
                  </a:cubicBezTo>
                  <a:cubicBezTo>
                    <a:pt x="5630" y="2029"/>
                    <a:pt x="5689" y="2527"/>
                    <a:pt x="6704" y="1850"/>
                  </a:cubicBezTo>
                  <a:cubicBezTo>
                    <a:pt x="7400" y="1353"/>
                    <a:pt x="7977" y="637"/>
                    <a:pt x="847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9"/>
            <p:cNvSpPr/>
            <p:nvPr/>
          </p:nvSpPr>
          <p:spPr>
            <a:xfrm>
              <a:off x="1356025" y="1639100"/>
              <a:ext cx="126850" cy="509775"/>
            </a:xfrm>
            <a:custGeom>
              <a:avLst/>
              <a:gdLst/>
              <a:ahLst/>
              <a:cxnLst/>
              <a:rect l="l" t="t" r="r" b="b"/>
              <a:pathLst>
                <a:path w="5074" h="20391" extrusionOk="0">
                  <a:moveTo>
                    <a:pt x="4198" y="1"/>
                  </a:moveTo>
                  <a:lnTo>
                    <a:pt x="3204" y="1035"/>
                  </a:lnTo>
                  <a:cubicBezTo>
                    <a:pt x="3204" y="1035"/>
                    <a:pt x="3761" y="1194"/>
                    <a:pt x="3582" y="1632"/>
                  </a:cubicBezTo>
                  <a:cubicBezTo>
                    <a:pt x="3403" y="2050"/>
                    <a:pt x="2686" y="4477"/>
                    <a:pt x="2010" y="7719"/>
                  </a:cubicBezTo>
                  <a:cubicBezTo>
                    <a:pt x="1314" y="10942"/>
                    <a:pt x="399" y="16591"/>
                    <a:pt x="200" y="17387"/>
                  </a:cubicBezTo>
                  <a:cubicBezTo>
                    <a:pt x="1" y="18183"/>
                    <a:pt x="240" y="18760"/>
                    <a:pt x="797" y="19575"/>
                  </a:cubicBezTo>
                  <a:cubicBezTo>
                    <a:pt x="1334" y="20391"/>
                    <a:pt x="1393" y="20371"/>
                    <a:pt x="1930" y="19655"/>
                  </a:cubicBezTo>
                  <a:cubicBezTo>
                    <a:pt x="2487" y="18939"/>
                    <a:pt x="2885" y="19237"/>
                    <a:pt x="3223" y="17168"/>
                  </a:cubicBezTo>
                  <a:cubicBezTo>
                    <a:pt x="3582" y="15099"/>
                    <a:pt x="4139" y="11041"/>
                    <a:pt x="4417" y="9251"/>
                  </a:cubicBezTo>
                  <a:cubicBezTo>
                    <a:pt x="4696" y="7460"/>
                    <a:pt x="5014" y="3979"/>
                    <a:pt x="4795" y="3164"/>
                  </a:cubicBezTo>
                  <a:cubicBezTo>
                    <a:pt x="4576" y="2368"/>
                    <a:pt x="4397" y="1950"/>
                    <a:pt x="4477" y="1592"/>
                  </a:cubicBezTo>
                  <a:cubicBezTo>
                    <a:pt x="4556" y="1254"/>
                    <a:pt x="5074" y="956"/>
                    <a:pt x="5074" y="956"/>
                  </a:cubicBezTo>
                  <a:cubicBezTo>
                    <a:pt x="5074" y="956"/>
                    <a:pt x="4676" y="239"/>
                    <a:pt x="4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2309;p29">
            <a:extLst>
              <a:ext uri="{FF2B5EF4-FFF2-40B4-BE49-F238E27FC236}">
                <a16:creationId xmlns:a16="http://schemas.microsoft.com/office/drawing/2014/main" id="{6B065272-2179-DA4F-08A9-096685415C22}"/>
              </a:ext>
            </a:extLst>
          </p:cNvPr>
          <p:cNvGrpSpPr/>
          <p:nvPr/>
        </p:nvGrpSpPr>
        <p:grpSpPr>
          <a:xfrm>
            <a:off x="1836164" y="2409175"/>
            <a:ext cx="538425" cy="1123350"/>
            <a:chOff x="1040250" y="1325800"/>
            <a:chExt cx="742000" cy="1785900"/>
          </a:xfrm>
          <a:solidFill>
            <a:schemeClr val="accent1">
              <a:lumMod val="75000"/>
            </a:schemeClr>
          </a:solidFill>
        </p:grpSpPr>
        <p:sp>
          <p:nvSpPr>
            <p:cNvPr id="6" name="Google Shape;2310;p29">
              <a:extLst>
                <a:ext uri="{FF2B5EF4-FFF2-40B4-BE49-F238E27FC236}">
                  <a16:creationId xmlns:a16="http://schemas.microsoft.com/office/drawing/2014/main" id="{2ACD138A-6E5D-56A2-2E5E-ABEA0AF17404}"/>
                </a:ext>
              </a:extLst>
            </p:cNvPr>
            <p:cNvSpPr/>
            <p:nvPr/>
          </p:nvSpPr>
          <p:spPr>
            <a:xfrm>
              <a:off x="1040250" y="1325800"/>
              <a:ext cx="742000" cy="1785900"/>
            </a:xfrm>
            <a:custGeom>
              <a:avLst/>
              <a:gdLst/>
              <a:ahLst/>
              <a:cxnLst/>
              <a:rect l="l" t="t" r="r" b="b"/>
              <a:pathLst>
                <a:path w="29680" h="71436" extrusionOk="0">
                  <a:moveTo>
                    <a:pt x="28745" y="23812"/>
                  </a:moveTo>
                  <a:cubicBezTo>
                    <a:pt x="27890" y="22260"/>
                    <a:pt x="26179" y="16670"/>
                    <a:pt x="25880" y="14999"/>
                  </a:cubicBezTo>
                  <a:cubicBezTo>
                    <a:pt x="25701" y="14084"/>
                    <a:pt x="25304" y="13567"/>
                    <a:pt x="24786" y="13229"/>
                  </a:cubicBezTo>
                  <a:cubicBezTo>
                    <a:pt x="24369" y="12970"/>
                    <a:pt x="23871" y="12811"/>
                    <a:pt x="23394" y="12652"/>
                  </a:cubicBezTo>
                  <a:cubicBezTo>
                    <a:pt x="22300" y="12334"/>
                    <a:pt x="19972" y="11100"/>
                    <a:pt x="19972" y="11100"/>
                  </a:cubicBezTo>
                  <a:lnTo>
                    <a:pt x="19495" y="10384"/>
                  </a:lnTo>
                  <a:cubicBezTo>
                    <a:pt x="19495" y="10384"/>
                    <a:pt x="19395" y="10384"/>
                    <a:pt x="19395" y="9608"/>
                  </a:cubicBezTo>
                  <a:cubicBezTo>
                    <a:pt x="19395" y="8833"/>
                    <a:pt x="19714" y="7838"/>
                    <a:pt x="19714" y="7838"/>
                  </a:cubicBezTo>
                  <a:cubicBezTo>
                    <a:pt x="19714" y="7838"/>
                    <a:pt x="19813" y="7778"/>
                    <a:pt x="20092" y="7778"/>
                  </a:cubicBezTo>
                  <a:cubicBezTo>
                    <a:pt x="20330" y="7778"/>
                    <a:pt x="20509" y="6485"/>
                    <a:pt x="20569" y="6167"/>
                  </a:cubicBezTo>
                  <a:cubicBezTo>
                    <a:pt x="20609" y="5849"/>
                    <a:pt x="20808" y="5073"/>
                    <a:pt x="20887" y="4297"/>
                  </a:cubicBezTo>
                  <a:cubicBezTo>
                    <a:pt x="20927" y="3541"/>
                    <a:pt x="20450" y="2069"/>
                    <a:pt x="20072" y="2069"/>
                  </a:cubicBezTo>
                  <a:cubicBezTo>
                    <a:pt x="19634" y="2069"/>
                    <a:pt x="19734" y="1074"/>
                    <a:pt x="19395" y="1293"/>
                  </a:cubicBezTo>
                  <a:cubicBezTo>
                    <a:pt x="19017" y="1492"/>
                    <a:pt x="18580" y="876"/>
                    <a:pt x="18202" y="577"/>
                  </a:cubicBezTo>
                  <a:cubicBezTo>
                    <a:pt x="17764" y="0"/>
                    <a:pt x="17764" y="895"/>
                    <a:pt x="17167" y="617"/>
                  </a:cubicBezTo>
                  <a:cubicBezTo>
                    <a:pt x="16571" y="358"/>
                    <a:pt x="16531" y="1154"/>
                    <a:pt x="15954" y="1154"/>
                  </a:cubicBezTo>
                  <a:cubicBezTo>
                    <a:pt x="15357" y="1154"/>
                    <a:pt x="15576" y="1850"/>
                    <a:pt x="14999" y="1950"/>
                  </a:cubicBezTo>
                  <a:cubicBezTo>
                    <a:pt x="14402" y="2049"/>
                    <a:pt x="14999" y="3004"/>
                    <a:pt x="14561" y="3800"/>
                  </a:cubicBezTo>
                  <a:cubicBezTo>
                    <a:pt x="14144" y="4595"/>
                    <a:pt x="14462" y="5332"/>
                    <a:pt x="14283" y="5829"/>
                  </a:cubicBezTo>
                  <a:cubicBezTo>
                    <a:pt x="14124" y="6326"/>
                    <a:pt x="14024" y="6724"/>
                    <a:pt x="14283" y="7261"/>
                  </a:cubicBezTo>
                  <a:cubicBezTo>
                    <a:pt x="14542" y="7818"/>
                    <a:pt x="14641" y="9708"/>
                    <a:pt x="15138" y="9748"/>
                  </a:cubicBezTo>
                  <a:cubicBezTo>
                    <a:pt x="15357" y="9787"/>
                    <a:pt x="15118" y="10046"/>
                    <a:pt x="14979" y="10205"/>
                  </a:cubicBezTo>
                  <a:cubicBezTo>
                    <a:pt x="14820" y="10384"/>
                    <a:pt x="14641" y="10583"/>
                    <a:pt x="14363" y="10802"/>
                  </a:cubicBezTo>
                  <a:cubicBezTo>
                    <a:pt x="13885" y="11160"/>
                    <a:pt x="12453" y="11697"/>
                    <a:pt x="10483" y="11956"/>
                  </a:cubicBezTo>
                  <a:cubicBezTo>
                    <a:pt x="9608" y="12095"/>
                    <a:pt x="9071" y="12214"/>
                    <a:pt x="8693" y="12393"/>
                  </a:cubicBezTo>
                  <a:cubicBezTo>
                    <a:pt x="8216" y="12592"/>
                    <a:pt x="8096" y="12831"/>
                    <a:pt x="8096" y="13129"/>
                  </a:cubicBezTo>
                  <a:cubicBezTo>
                    <a:pt x="8096" y="13667"/>
                    <a:pt x="7579" y="14960"/>
                    <a:pt x="7082" y="16074"/>
                  </a:cubicBezTo>
                  <a:cubicBezTo>
                    <a:pt x="6604" y="17188"/>
                    <a:pt x="6664" y="17705"/>
                    <a:pt x="6286" y="18839"/>
                  </a:cubicBezTo>
                  <a:cubicBezTo>
                    <a:pt x="5908" y="19953"/>
                    <a:pt x="5590" y="21763"/>
                    <a:pt x="5272" y="22758"/>
                  </a:cubicBezTo>
                  <a:cubicBezTo>
                    <a:pt x="4933" y="23772"/>
                    <a:pt x="4834" y="25841"/>
                    <a:pt x="4575" y="27015"/>
                  </a:cubicBezTo>
                  <a:cubicBezTo>
                    <a:pt x="4297" y="28188"/>
                    <a:pt x="5471" y="30277"/>
                    <a:pt x="6008" y="31272"/>
                  </a:cubicBezTo>
                  <a:cubicBezTo>
                    <a:pt x="6525" y="32286"/>
                    <a:pt x="6704" y="33917"/>
                    <a:pt x="6903" y="33659"/>
                  </a:cubicBezTo>
                  <a:cubicBezTo>
                    <a:pt x="7122" y="33380"/>
                    <a:pt x="7281" y="33878"/>
                    <a:pt x="7062" y="34713"/>
                  </a:cubicBezTo>
                  <a:cubicBezTo>
                    <a:pt x="6823" y="35568"/>
                    <a:pt x="6823" y="36165"/>
                    <a:pt x="7281" y="35787"/>
                  </a:cubicBezTo>
                  <a:cubicBezTo>
                    <a:pt x="7698" y="35409"/>
                    <a:pt x="8395" y="34892"/>
                    <a:pt x="8395" y="34892"/>
                  </a:cubicBezTo>
                  <a:cubicBezTo>
                    <a:pt x="8395" y="34892"/>
                    <a:pt x="8713" y="35867"/>
                    <a:pt x="8454" y="36543"/>
                  </a:cubicBezTo>
                  <a:cubicBezTo>
                    <a:pt x="8176" y="37239"/>
                    <a:pt x="8076" y="37856"/>
                    <a:pt x="8076" y="38831"/>
                  </a:cubicBezTo>
                  <a:cubicBezTo>
                    <a:pt x="8076" y="39786"/>
                    <a:pt x="7698" y="41536"/>
                    <a:pt x="7420" y="43307"/>
                  </a:cubicBezTo>
                  <a:cubicBezTo>
                    <a:pt x="7161" y="45057"/>
                    <a:pt x="5371" y="51383"/>
                    <a:pt x="4774" y="53353"/>
                  </a:cubicBezTo>
                  <a:cubicBezTo>
                    <a:pt x="4177" y="55302"/>
                    <a:pt x="4297" y="59519"/>
                    <a:pt x="4118" y="60733"/>
                  </a:cubicBezTo>
                  <a:cubicBezTo>
                    <a:pt x="3979" y="61946"/>
                    <a:pt x="3143" y="65726"/>
                    <a:pt x="2904" y="66382"/>
                  </a:cubicBezTo>
                  <a:cubicBezTo>
                    <a:pt x="2626" y="67019"/>
                    <a:pt x="3044" y="66900"/>
                    <a:pt x="2745" y="67218"/>
                  </a:cubicBezTo>
                  <a:cubicBezTo>
                    <a:pt x="2447" y="67536"/>
                    <a:pt x="1850" y="68809"/>
                    <a:pt x="1054" y="69287"/>
                  </a:cubicBezTo>
                  <a:cubicBezTo>
                    <a:pt x="259" y="69764"/>
                    <a:pt x="0" y="70301"/>
                    <a:pt x="0" y="70878"/>
                  </a:cubicBezTo>
                  <a:cubicBezTo>
                    <a:pt x="0" y="71435"/>
                    <a:pt x="2327" y="70978"/>
                    <a:pt x="3541" y="70818"/>
                  </a:cubicBezTo>
                  <a:cubicBezTo>
                    <a:pt x="4774" y="70679"/>
                    <a:pt x="5471" y="69227"/>
                    <a:pt x="5471" y="69227"/>
                  </a:cubicBezTo>
                  <a:cubicBezTo>
                    <a:pt x="5471" y="69227"/>
                    <a:pt x="5570" y="69665"/>
                    <a:pt x="5988" y="69505"/>
                  </a:cubicBezTo>
                  <a:cubicBezTo>
                    <a:pt x="6405" y="69366"/>
                    <a:pt x="7161" y="69227"/>
                    <a:pt x="7201" y="68491"/>
                  </a:cubicBezTo>
                  <a:cubicBezTo>
                    <a:pt x="7261" y="67735"/>
                    <a:pt x="7161" y="67457"/>
                    <a:pt x="7519" y="67457"/>
                  </a:cubicBezTo>
                  <a:cubicBezTo>
                    <a:pt x="7897" y="67457"/>
                    <a:pt x="8216" y="64811"/>
                    <a:pt x="8494" y="63478"/>
                  </a:cubicBezTo>
                  <a:cubicBezTo>
                    <a:pt x="8554" y="63299"/>
                    <a:pt x="8594" y="63020"/>
                    <a:pt x="8673" y="62642"/>
                  </a:cubicBezTo>
                  <a:cubicBezTo>
                    <a:pt x="9151" y="60454"/>
                    <a:pt x="10245" y="55600"/>
                    <a:pt x="10563" y="54268"/>
                  </a:cubicBezTo>
                  <a:cubicBezTo>
                    <a:pt x="10941" y="52716"/>
                    <a:pt x="12950" y="45754"/>
                    <a:pt x="13746" y="43526"/>
                  </a:cubicBezTo>
                  <a:cubicBezTo>
                    <a:pt x="14542" y="41278"/>
                    <a:pt x="14860" y="41019"/>
                    <a:pt x="14920" y="41616"/>
                  </a:cubicBezTo>
                  <a:cubicBezTo>
                    <a:pt x="14959" y="42213"/>
                    <a:pt x="15019" y="43904"/>
                    <a:pt x="15278" y="46132"/>
                  </a:cubicBezTo>
                  <a:cubicBezTo>
                    <a:pt x="15556" y="48379"/>
                    <a:pt x="15377" y="50607"/>
                    <a:pt x="15377" y="51125"/>
                  </a:cubicBezTo>
                  <a:cubicBezTo>
                    <a:pt x="15377" y="51662"/>
                    <a:pt x="16034" y="52517"/>
                    <a:pt x="15616" y="52995"/>
                  </a:cubicBezTo>
                  <a:cubicBezTo>
                    <a:pt x="15178" y="53472"/>
                    <a:pt x="15079" y="54168"/>
                    <a:pt x="15238" y="54765"/>
                  </a:cubicBezTo>
                  <a:cubicBezTo>
                    <a:pt x="15377" y="55362"/>
                    <a:pt x="15337" y="56774"/>
                    <a:pt x="15079" y="57948"/>
                  </a:cubicBezTo>
                  <a:cubicBezTo>
                    <a:pt x="14820" y="59121"/>
                    <a:pt x="15138" y="59818"/>
                    <a:pt x="15238" y="60753"/>
                  </a:cubicBezTo>
                  <a:cubicBezTo>
                    <a:pt x="15337" y="61727"/>
                    <a:pt x="15457" y="62901"/>
                    <a:pt x="14959" y="63518"/>
                  </a:cubicBezTo>
                  <a:cubicBezTo>
                    <a:pt x="14482" y="64154"/>
                    <a:pt x="14641" y="64493"/>
                    <a:pt x="14641" y="65527"/>
                  </a:cubicBezTo>
                  <a:cubicBezTo>
                    <a:pt x="14641" y="66581"/>
                    <a:pt x="14920" y="66800"/>
                    <a:pt x="15238" y="66701"/>
                  </a:cubicBezTo>
                  <a:cubicBezTo>
                    <a:pt x="15556" y="66601"/>
                    <a:pt x="15019" y="67596"/>
                    <a:pt x="14860" y="68332"/>
                  </a:cubicBezTo>
                  <a:cubicBezTo>
                    <a:pt x="14721" y="69088"/>
                    <a:pt x="14641" y="69466"/>
                    <a:pt x="15019" y="69466"/>
                  </a:cubicBezTo>
                  <a:cubicBezTo>
                    <a:pt x="15377" y="69466"/>
                    <a:pt x="15815" y="69565"/>
                    <a:pt x="15815" y="69883"/>
                  </a:cubicBezTo>
                  <a:cubicBezTo>
                    <a:pt x="15815" y="70202"/>
                    <a:pt x="17028" y="70580"/>
                    <a:pt x="18321" y="70520"/>
                  </a:cubicBezTo>
                  <a:cubicBezTo>
                    <a:pt x="19594" y="70480"/>
                    <a:pt x="19753" y="70261"/>
                    <a:pt x="19813" y="69724"/>
                  </a:cubicBezTo>
                  <a:cubicBezTo>
                    <a:pt x="19853" y="69207"/>
                    <a:pt x="19594" y="68571"/>
                    <a:pt x="18958" y="67874"/>
                  </a:cubicBezTo>
                  <a:cubicBezTo>
                    <a:pt x="18321" y="67178"/>
                    <a:pt x="18262" y="66740"/>
                    <a:pt x="18441" y="66183"/>
                  </a:cubicBezTo>
                  <a:cubicBezTo>
                    <a:pt x="18600" y="65587"/>
                    <a:pt x="18301" y="65109"/>
                    <a:pt x="18301" y="64115"/>
                  </a:cubicBezTo>
                  <a:cubicBezTo>
                    <a:pt x="18301" y="63120"/>
                    <a:pt x="19555" y="61668"/>
                    <a:pt x="19614" y="60275"/>
                  </a:cubicBezTo>
                  <a:cubicBezTo>
                    <a:pt x="19654" y="58883"/>
                    <a:pt x="19893" y="56396"/>
                    <a:pt x="19833" y="55441"/>
                  </a:cubicBezTo>
                  <a:cubicBezTo>
                    <a:pt x="19793" y="54467"/>
                    <a:pt x="20310" y="53094"/>
                    <a:pt x="20310" y="51761"/>
                  </a:cubicBezTo>
                  <a:cubicBezTo>
                    <a:pt x="20310" y="50428"/>
                    <a:pt x="21743" y="41059"/>
                    <a:pt x="22041" y="39726"/>
                  </a:cubicBezTo>
                  <a:cubicBezTo>
                    <a:pt x="22340" y="38373"/>
                    <a:pt x="22638" y="35887"/>
                    <a:pt x="22737" y="36185"/>
                  </a:cubicBezTo>
                  <a:cubicBezTo>
                    <a:pt x="22837" y="36484"/>
                    <a:pt x="23294" y="35648"/>
                    <a:pt x="23633" y="35389"/>
                  </a:cubicBezTo>
                  <a:cubicBezTo>
                    <a:pt x="23991" y="35151"/>
                    <a:pt x="24190" y="34295"/>
                    <a:pt x="24190" y="34295"/>
                  </a:cubicBezTo>
                  <a:cubicBezTo>
                    <a:pt x="24190" y="34295"/>
                    <a:pt x="24428" y="34256"/>
                    <a:pt x="24866" y="34295"/>
                  </a:cubicBezTo>
                  <a:lnTo>
                    <a:pt x="24926" y="34295"/>
                  </a:lnTo>
                  <a:cubicBezTo>
                    <a:pt x="25383" y="34355"/>
                    <a:pt x="25483" y="34017"/>
                    <a:pt x="25781" y="33579"/>
                  </a:cubicBezTo>
                  <a:cubicBezTo>
                    <a:pt x="26079" y="33122"/>
                    <a:pt x="28088" y="29979"/>
                    <a:pt x="28944" y="28686"/>
                  </a:cubicBezTo>
                  <a:cubicBezTo>
                    <a:pt x="29680" y="27432"/>
                    <a:pt x="29580" y="25344"/>
                    <a:pt x="28745" y="23812"/>
                  </a:cubicBezTo>
                  <a:close/>
                  <a:moveTo>
                    <a:pt x="8892" y="25861"/>
                  </a:moveTo>
                  <a:cubicBezTo>
                    <a:pt x="8633" y="26736"/>
                    <a:pt x="8693" y="27930"/>
                    <a:pt x="8594" y="28049"/>
                  </a:cubicBezTo>
                  <a:cubicBezTo>
                    <a:pt x="8574" y="28089"/>
                    <a:pt x="8554" y="28089"/>
                    <a:pt x="8534" y="28029"/>
                  </a:cubicBezTo>
                  <a:cubicBezTo>
                    <a:pt x="8295" y="27751"/>
                    <a:pt x="8633" y="25960"/>
                    <a:pt x="8156" y="25702"/>
                  </a:cubicBezTo>
                  <a:cubicBezTo>
                    <a:pt x="7679" y="25423"/>
                    <a:pt x="7738" y="24846"/>
                    <a:pt x="8156" y="24727"/>
                  </a:cubicBezTo>
                  <a:cubicBezTo>
                    <a:pt x="8255" y="24707"/>
                    <a:pt x="8454" y="24369"/>
                    <a:pt x="8594" y="24051"/>
                  </a:cubicBezTo>
                  <a:lnTo>
                    <a:pt x="8594" y="24051"/>
                  </a:lnTo>
                  <a:lnTo>
                    <a:pt x="8673" y="23911"/>
                  </a:lnTo>
                  <a:lnTo>
                    <a:pt x="8673" y="23911"/>
                  </a:lnTo>
                  <a:lnTo>
                    <a:pt x="8673" y="23911"/>
                  </a:lnTo>
                  <a:cubicBezTo>
                    <a:pt x="9051" y="23036"/>
                    <a:pt x="9389" y="21783"/>
                    <a:pt x="9389" y="21783"/>
                  </a:cubicBezTo>
                  <a:cubicBezTo>
                    <a:pt x="9350" y="23474"/>
                    <a:pt x="9230" y="24846"/>
                    <a:pt x="8892" y="25861"/>
                  </a:cubicBezTo>
                  <a:close/>
                  <a:moveTo>
                    <a:pt x="24786" y="27114"/>
                  </a:moveTo>
                  <a:cubicBezTo>
                    <a:pt x="24488" y="27591"/>
                    <a:pt x="24190" y="28129"/>
                    <a:pt x="24209" y="28646"/>
                  </a:cubicBezTo>
                  <a:cubicBezTo>
                    <a:pt x="23851" y="27194"/>
                    <a:pt x="24349" y="25005"/>
                    <a:pt x="24349" y="23474"/>
                  </a:cubicBezTo>
                  <a:cubicBezTo>
                    <a:pt x="24488" y="24170"/>
                    <a:pt x="24647" y="24548"/>
                    <a:pt x="24766" y="24767"/>
                  </a:cubicBezTo>
                  <a:lnTo>
                    <a:pt x="24766" y="24747"/>
                  </a:lnTo>
                  <a:cubicBezTo>
                    <a:pt x="24965" y="25025"/>
                    <a:pt x="25204" y="25224"/>
                    <a:pt x="25443" y="25642"/>
                  </a:cubicBezTo>
                  <a:cubicBezTo>
                    <a:pt x="25602" y="25960"/>
                    <a:pt x="25164" y="26497"/>
                    <a:pt x="24786" y="27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11;p29">
              <a:extLst>
                <a:ext uri="{FF2B5EF4-FFF2-40B4-BE49-F238E27FC236}">
                  <a16:creationId xmlns:a16="http://schemas.microsoft.com/office/drawing/2014/main" id="{F59EC3B4-2AFA-68DE-98FC-4D84DDE4F0B2}"/>
                </a:ext>
              </a:extLst>
            </p:cNvPr>
            <p:cNvSpPr/>
            <p:nvPr/>
          </p:nvSpPr>
          <p:spPr>
            <a:xfrm>
              <a:off x="1313775" y="1580425"/>
              <a:ext cx="263600" cy="515250"/>
            </a:xfrm>
            <a:custGeom>
              <a:avLst/>
              <a:gdLst/>
              <a:ahLst/>
              <a:cxnLst/>
              <a:rect l="l" t="t" r="r" b="b"/>
              <a:pathLst>
                <a:path w="10544" h="20610" extrusionOk="0">
                  <a:moveTo>
                    <a:pt x="8474" y="20"/>
                  </a:moveTo>
                  <a:cubicBezTo>
                    <a:pt x="8494" y="199"/>
                    <a:pt x="8554" y="199"/>
                    <a:pt x="8554" y="199"/>
                  </a:cubicBezTo>
                  <a:lnTo>
                    <a:pt x="8952" y="836"/>
                  </a:lnTo>
                  <a:cubicBezTo>
                    <a:pt x="8952" y="896"/>
                    <a:pt x="8912" y="935"/>
                    <a:pt x="8912" y="955"/>
                  </a:cubicBezTo>
                  <a:cubicBezTo>
                    <a:pt x="8793" y="2029"/>
                    <a:pt x="8574" y="5729"/>
                    <a:pt x="8574" y="8216"/>
                  </a:cubicBezTo>
                  <a:cubicBezTo>
                    <a:pt x="8574" y="10703"/>
                    <a:pt x="8236" y="12055"/>
                    <a:pt x="8653" y="14065"/>
                  </a:cubicBezTo>
                  <a:cubicBezTo>
                    <a:pt x="9051" y="16074"/>
                    <a:pt x="9111" y="17227"/>
                    <a:pt x="9668" y="18441"/>
                  </a:cubicBezTo>
                  <a:cubicBezTo>
                    <a:pt x="10225" y="19654"/>
                    <a:pt x="10543" y="20530"/>
                    <a:pt x="10543" y="20530"/>
                  </a:cubicBezTo>
                  <a:cubicBezTo>
                    <a:pt x="10543" y="20530"/>
                    <a:pt x="8793" y="20331"/>
                    <a:pt x="6982" y="20331"/>
                  </a:cubicBezTo>
                  <a:cubicBezTo>
                    <a:pt x="5172" y="20331"/>
                    <a:pt x="1810" y="20609"/>
                    <a:pt x="1134" y="20410"/>
                  </a:cubicBezTo>
                  <a:cubicBezTo>
                    <a:pt x="458" y="20211"/>
                    <a:pt x="0" y="19933"/>
                    <a:pt x="0" y="19933"/>
                  </a:cubicBezTo>
                  <a:cubicBezTo>
                    <a:pt x="0" y="19933"/>
                    <a:pt x="796" y="18123"/>
                    <a:pt x="1333" y="16113"/>
                  </a:cubicBezTo>
                  <a:cubicBezTo>
                    <a:pt x="1890" y="14084"/>
                    <a:pt x="2407" y="11339"/>
                    <a:pt x="2407" y="8574"/>
                  </a:cubicBezTo>
                  <a:cubicBezTo>
                    <a:pt x="2407" y="5809"/>
                    <a:pt x="2327" y="3203"/>
                    <a:pt x="2884" y="1791"/>
                  </a:cubicBezTo>
                  <a:cubicBezTo>
                    <a:pt x="3083" y="1293"/>
                    <a:pt x="3203" y="896"/>
                    <a:pt x="3322" y="617"/>
                  </a:cubicBezTo>
                  <a:cubicBezTo>
                    <a:pt x="3342" y="617"/>
                    <a:pt x="3223" y="697"/>
                    <a:pt x="3342" y="597"/>
                  </a:cubicBezTo>
                  <a:cubicBezTo>
                    <a:pt x="3501" y="498"/>
                    <a:pt x="3800" y="159"/>
                    <a:pt x="3979" y="0"/>
                  </a:cubicBezTo>
                  <a:cubicBezTo>
                    <a:pt x="4277" y="339"/>
                    <a:pt x="4416" y="597"/>
                    <a:pt x="5013" y="1313"/>
                  </a:cubicBezTo>
                  <a:cubicBezTo>
                    <a:pt x="5630" y="2029"/>
                    <a:pt x="5689" y="2527"/>
                    <a:pt x="6704" y="1850"/>
                  </a:cubicBezTo>
                  <a:cubicBezTo>
                    <a:pt x="7400" y="1353"/>
                    <a:pt x="7977" y="637"/>
                    <a:pt x="847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12;p29">
              <a:extLst>
                <a:ext uri="{FF2B5EF4-FFF2-40B4-BE49-F238E27FC236}">
                  <a16:creationId xmlns:a16="http://schemas.microsoft.com/office/drawing/2014/main" id="{B5E032DF-6B33-C22F-7840-D6D8BCFD66C8}"/>
                </a:ext>
              </a:extLst>
            </p:cNvPr>
            <p:cNvSpPr/>
            <p:nvPr/>
          </p:nvSpPr>
          <p:spPr>
            <a:xfrm>
              <a:off x="1356025" y="1639100"/>
              <a:ext cx="126850" cy="509775"/>
            </a:xfrm>
            <a:custGeom>
              <a:avLst/>
              <a:gdLst/>
              <a:ahLst/>
              <a:cxnLst/>
              <a:rect l="l" t="t" r="r" b="b"/>
              <a:pathLst>
                <a:path w="5074" h="20391" extrusionOk="0">
                  <a:moveTo>
                    <a:pt x="4198" y="1"/>
                  </a:moveTo>
                  <a:lnTo>
                    <a:pt x="3204" y="1035"/>
                  </a:lnTo>
                  <a:cubicBezTo>
                    <a:pt x="3204" y="1035"/>
                    <a:pt x="3761" y="1194"/>
                    <a:pt x="3582" y="1632"/>
                  </a:cubicBezTo>
                  <a:cubicBezTo>
                    <a:pt x="3403" y="2050"/>
                    <a:pt x="2686" y="4477"/>
                    <a:pt x="2010" y="7719"/>
                  </a:cubicBezTo>
                  <a:cubicBezTo>
                    <a:pt x="1314" y="10942"/>
                    <a:pt x="399" y="16591"/>
                    <a:pt x="200" y="17387"/>
                  </a:cubicBezTo>
                  <a:cubicBezTo>
                    <a:pt x="1" y="18183"/>
                    <a:pt x="240" y="18760"/>
                    <a:pt x="797" y="19575"/>
                  </a:cubicBezTo>
                  <a:cubicBezTo>
                    <a:pt x="1334" y="20391"/>
                    <a:pt x="1393" y="20371"/>
                    <a:pt x="1930" y="19655"/>
                  </a:cubicBezTo>
                  <a:cubicBezTo>
                    <a:pt x="2487" y="18939"/>
                    <a:pt x="2885" y="19237"/>
                    <a:pt x="3223" y="17168"/>
                  </a:cubicBezTo>
                  <a:cubicBezTo>
                    <a:pt x="3582" y="15099"/>
                    <a:pt x="4139" y="11041"/>
                    <a:pt x="4417" y="9251"/>
                  </a:cubicBezTo>
                  <a:cubicBezTo>
                    <a:pt x="4696" y="7460"/>
                    <a:pt x="5014" y="3979"/>
                    <a:pt x="4795" y="3164"/>
                  </a:cubicBezTo>
                  <a:cubicBezTo>
                    <a:pt x="4576" y="2368"/>
                    <a:pt x="4397" y="1950"/>
                    <a:pt x="4477" y="1592"/>
                  </a:cubicBezTo>
                  <a:cubicBezTo>
                    <a:pt x="4556" y="1254"/>
                    <a:pt x="5074" y="956"/>
                    <a:pt x="5074" y="956"/>
                  </a:cubicBezTo>
                  <a:cubicBezTo>
                    <a:pt x="5074" y="956"/>
                    <a:pt x="4676" y="239"/>
                    <a:pt x="41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284;p29">
            <a:extLst>
              <a:ext uri="{FF2B5EF4-FFF2-40B4-BE49-F238E27FC236}">
                <a16:creationId xmlns:a16="http://schemas.microsoft.com/office/drawing/2014/main" id="{0BE6821A-F4C0-F6D8-8947-6564779C492E}"/>
              </a:ext>
            </a:extLst>
          </p:cNvPr>
          <p:cNvGrpSpPr/>
          <p:nvPr/>
        </p:nvGrpSpPr>
        <p:grpSpPr>
          <a:xfrm flipH="1">
            <a:off x="4981656" y="2471706"/>
            <a:ext cx="342847" cy="1033244"/>
            <a:chOff x="236575" y="1405375"/>
            <a:chExt cx="472475" cy="1642650"/>
          </a:xfrm>
          <a:solidFill>
            <a:schemeClr val="accent3">
              <a:lumMod val="75000"/>
            </a:schemeClr>
          </a:solidFill>
        </p:grpSpPr>
        <p:sp>
          <p:nvSpPr>
            <p:cNvPr id="10" name="Google Shape;2285;p29">
              <a:extLst>
                <a:ext uri="{FF2B5EF4-FFF2-40B4-BE49-F238E27FC236}">
                  <a16:creationId xmlns:a16="http://schemas.microsoft.com/office/drawing/2014/main" id="{E9FA4222-9B5C-B793-3D44-3C9163E83DD5}"/>
                </a:ext>
              </a:extLst>
            </p:cNvPr>
            <p:cNvSpPr/>
            <p:nvPr/>
          </p:nvSpPr>
          <p:spPr>
            <a:xfrm>
              <a:off x="415600" y="1583900"/>
              <a:ext cx="130325" cy="194475"/>
            </a:xfrm>
            <a:custGeom>
              <a:avLst/>
              <a:gdLst/>
              <a:ahLst/>
              <a:cxnLst/>
              <a:rect l="l" t="t" r="r" b="b"/>
              <a:pathLst>
                <a:path w="5213" h="7779" extrusionOk="0">
                  <a:moveTo>
                    <a:pt x="259" y="2149"/>
                  </a:moveTo>
                  <a:cubicBezTo>
                    <a:pt x="1811" y="2786"/>
                    <a:pt x="100" y="3641"/>
                    <a:pt x="598" y="4377"/>
                  </a:cubicBezTo>
                  <a:cubicBezTo>
                    <a:pt x="1095" y="5153"/>
                    <a:pt x="1" y="5690"/>
                    <a:pt x="259" y="6744"/>
                  </a:cubicBezTo>
                  <a:cubicBezTo>
                    <a:pt x="538" y="7779"/>
                    <a:pt x="2905" y="7739"/>
                    <a:pt x="4039" y="7620"/>
                  </a:cubicBezTo>
                  <a:cubicBezTo>
                    <a:pt x="5213" y="7540"/>
                    <a:pt x="3581" y="1"/>
                    <a:pt x="259" y="21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6;p29">
              <a:extLst>
                <a:ext uri="{FF2B5EF4-FFF2-40B4-BE49-F238E27FC236}">
                  <a16:creationId xmlns:a16="http://schemas.microsoft.com/office/drawing/2014/main" id="{EC833DD0-15B6-563D-4188-CAD75BDEE4E3}"/>
                </a:ext>
              </a:extLst>
            </p:cNvPr>
            <p:cNvSpPr/>
            <p:nvPr/>
          </p:nvSpPr>
          <p:spPr>
            <a:xfrm>
              <a:off x="356925" y="1405375"/>
              <a:ext cx="273050" cy="378975"/>
            </a:xfrm>
            <a:custGeom>
              <a:avLst/>
              <a:gdLst/>
              <a:ahLst/>
              <a:cxnLst/>
              <a:rect l="l" t="t" r="r" b="b"/>
              <a:pathLst>
                <a:path w="10922" h="15159" extrusionOk="0">
                  <a:moveTo>
                    <a:pt x="916" y="2586"/>
                  </a:moveTo>
                  <a:cubicBezTo>
                    <a:pt x="2805" y="0"/>
                    <a:pt x="7739" y="1054"/>
                    <a:pt x="7679" y="4436"/>
                  </a:cubicBezTo>
                  <a:cubicBezTo>
                    <a:pt x="7639" y="7778"/>
                    <a:pt x="9728" y="5650"/>
                    <a:pt x="9032" y="7341"/>
                  </a:cubicBezTo>
                  <a:cubicBezTo>
                    <a:pt x="8336" y="9031"/>
                    <a:pt x="10524" y="8832"/>
                    <a:pt x="9609" y="10225"/>
                  </a:cubicBezTo>
                  <a:cubicBezTo>
                    <a:pt x="8674" y="11617"/>
                    <a:pt x="10922" y="11916"/>
                    <a:pt x="8773" y="13527"/>
                  </a:cubicBezTo>
                  <a:cubicBezTo>
                    <a:pt x="6645" y="15158"/>
                    <a:pt x="5391" y="14661"/>
                    <a:pt x="5391" y="14661"/>
                  </a:cubicBezTo>
                  <a:cubicBezTo>
                    <a:pt x="5391" y="14661"/>
                    <a:pt x="6068" y="5232"/>
                    <a:pt x="2169" y="6346"/>
                  </a:cubicBezTo>
                  <a:cubicBezTo>
                    <a:pt x="975" y="6664"/>
                    <a:pt x="0" y="3859"/>
                    <a:pt x="916" y="25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87;p29">
              <a:extLst>
                <a:ext uri="{FF2B5EF4-FFF2-40B4-BE49-F238E27FC236}">
                  <a16:creationId xmlns:a16="http://schemas.microsoft.com/office/drawing/2014/main" id="{629234EC-0B88-B8AB-340E-2602821F7985}"/>
                </a:ext>
              </a:extLst>
            </p:cNvPr>
            <p:cNvSpPr/>
            <p:nvPr/>
          </p:nvSpPr>
          <p:spPr>
            <a:xfrm>
              <a:off x="236575" y="1434200"/>
              <a:ext cx="472475" cy="1613825"/>
            </a:xfrm>
            <a:custGeom>
              <a:avLst/>
              <a:gdLst/>
              <a:ahLst/>
              <a:cxnLst/>
              <a:rect l="l" t="t" r="r" b="b"/>
              <a:pathLst>
                <a:path w="18899" h="64553" extrusionOk="0">
                  <a:moveTo>
                    <a:pt x="8515" y="1"/>
                  </a:moveTo>
                  <a:cubicBezTo>
                    <a:pt x="9867" y="1"/>
                    <a:pt x="11061" y="637"/>
                    <a:pt x="11658" y="2090"/>
                  </a:cubicBezTo>
                  <a:cubicBezTo>
                    <a:pt x="12254" y="3522"/>
                    <a:pt x="12354" y="5173"/>
                    <a:pt x="12155" y="5989"/>
                  </a:cubicBezTo>
                  <a:cubicBezTo>
                    <a:pt x="11976" y="6705"/>
                    <a:pt x="12632" y="8774"/>
                    <a:pt x="12931" y="9470"/>
                  </a:cubicBezTo>
                  <a:cubicBezTo>
                    <a:pt x="13269" y="10345"/>
                    <a:pt x="13846" y="11578"/>
                    <a:pt x="13846" y="11578"/>
                  </a:cubicBezTo>
                  <a:cubicBezTo>
                    <a:pt x="13846" y="11578"/>
                    <a:pt x="14443" y="12474"/>
                    <a:pt x="14443" y="13727"/>
                  </a:cubicBezTo>
                  <a:cubicBezTo>
                    <a:pt x="14443" y="14960"/>
                    <a:pt x="14383" y="16751"/>
                    <a:pt x="14840" y="19018"/>
                  </a:cubicBezTo>
                  <a:cubicBezTo>
                    <a:pt x="15278" y="21306"/>
                    <a:pt x="15238" y="21803"/>
                    <a:pt x="14840" y="22917"/>
                  </a:cubicBezTo>
                  <a:cubicBezTo>
                    <a:pt x="14443" y="24071"/>
                    <a:pt x="13150" y="26259"/>
                    <a:pt x="13150" y="26259"/>
                  </a:cubicBezTo>
                  <a:cubicBezTo>
                    <a:pt x="13150" y="26259"/>
                    <a:pt x="14383" y="26856"/>
                    <a:pt x="13945" y="27393"/>
                  </a:cubicBezTo>
                  <a:cubicBezTo>
                    <a:pt x="13488" y="27950"/>
                    <a:pt x="13090" y="28149"/>
                    <a:pt x="13090" y="28149"/>
                  </a:cubicBezTo>
                  <a:cubicBezTo>
                    <a:pt x="13090" y="28149"/>
                    <a:pt x="14443" y="30079"/>
                    <a:pt x="13746" y="32148"/>
                  </a:cubicBezTo>
                  <a:cubicBezTo>
                    <a:pt x="13050" y="34236"/>
                    <a:pt x="12931" y="35748"/>
                    <a:pt x="12990" y="37678"/>
                  </a:cubicBezTo>
                  <a:cubicBezTo>
                    <a:pt x="13070" y="39587"/>
                    <a:pt x="13070" y="41239"/>
                    <a:pt x="13070" y="41239"/>
                  </a:cubicBezTo>
                  <a:lnTo>
                    <a:pt x="12274" y="41398"/>
                  </a:lnTo>
                  <a:cubicBezTo>
                    <a:pt x="12274" y="41398"/>
                    <a:pt x="12274" y="43148"/>
                    <a:pt x="13070" y="44262"/>
                  </a:cubicBezTo>
                  <a:cubicBezTo>
                    <a:pt x="13866" y="45376"/>
                    <a:pt x="15139" y="47186"/>
                    <a:pt x="15377" y="50131"/>
                  </a:cubicBezTo>
                  <a:cubicBezTo>
                    <a:pt x="15636" y="53055"/>
                    <a:pt x="16253" y="55601"/>
                    <a:pt x="17128" y="56317"/>
                  </a:cubicBezTo>
                  <a:cubicBezTo>
                    <a:pt x="18003" y="57033"/>
                    <a:pt x="18899" y="56974"/>
                    <a:pt x="18899" y="58147"/>
                  </a:cubicBezTo>
                  <a:cubicBezTo>
                    <a:pt x="18899" y="59341"/>
                    <a:pt x="18660" y="60733"/>
                    <a:pt x="18660" y="61330"/>
                  </a:cubicBezTo>
                  <a:lnTo>
                    <a:pt x="18660" y="62782"/>
                  </a:lnTo>
                  <a:lnTo>
                    <a:pt x="18302" y="62882"/>
                  </a:lnTo>
                  <a:cubicBezTo>
                    <a:pt x="18302" y="62882"/>
                    <a:pt x="18401" y="62186"/>
                    <a:pt x="18302" y="61390"/>
                  </a:cubicBezTo>
                  <a:cubicBezTo>
                    <a:pt x="18202" y="60594"/>
                    <a:pt x="17964" y="59540"/>
                    <a:pt x="17446" y="59878"/>
                  </a:cubicBezTo>
                  <a:cubicBezTo>
                    <a:pt x="16949" y="60196"/>
                    <a:pt x="16153" y="61688"/>
                    <a:pt x="15775" y="62384"/>
                  </a:cubicBezTo>
                  <a:cubicBezTo>
                    <a:pt x="15417" y="63081"/>
                    <a:pt x="14661" y="63717"/>
                    <a:pt x="13189" y="63300"/>
                  </a:cubicBezTo>
                  <a:cubicBezTo>
                    <a:pt x="11697" y="62882"/>
                    <a:pt x="11200" y="61907"/>
                    <a:pt x="11996" y="61688"/>
                  </a:cubicBezTo>
                  <a:cubicBezTo>
                    <a:pt x="12791" y="61469"/>
                    <a:pt x="13766" y="61827"/>
                    <a:pt x="13945" y="60992"/>
                  </a:cubicBezTo>
                  <a:cubicBezTo>
                    <a:pt x="14124" y="60137"/>
                    <a:pt x="14443" y="58028"/>
                    <a:pt x="14124" y="56914"/>
                  </a:cubicBezTo>
                  <a:cubicBezTo>
                    <a:pt x="13786" y="55800"/>
                    <a:pt x="12632" y="52339"/>
                    <a:pt x="12175" y="51046"/>
                  </a:cubicBezTo>
                  <a:cubicBezTo>
                    <a:pt x="11697" y="49753"/>
                    <a:pt x="11061" y="48201"/>
                    <a:pt x="11061" y="48201"/>
                  </a:cubicBezTo>
                  <a:cubicBezTo>
                    <a:pt x="11061" y="48201"/>
                    <a:pt x="11101" y="50250"/>
                    <a:pt x="10683" y="51225"/>
                  </a:cubicBezTo>
                  <a:cubicBezTo>
                    <a:pt x="10265" y="52180"/>
                    <a:pt x="8853" y="55939"/>
                    <a:pt x="8554" y="56735"/>
                  </a:cubicBezTo>
                  <a:cubicBezTo>
                    <a:pt x="8276" y="57531"/>
                    <a:pt x="8773" y="58028"/>
                    <a:pt x="9191" y="58466"/>
                  </a:cubicBezTo>
                  <a:cubicBezTo>
                    <a:pt x="9609" y="58883"/>
                    <a:pt x="9370" y="59898"/>
                    <a:pt x="9052" y="60674"/>
                  </a:cubicBezTo>
                  <a:cubicBezTo>
                    <a:pt x="8713" y="61469"/>
                    <a:pt x="8574" y="62444"/>
                    <a:pt x="8574" y="62862"/>
                  </a:cubicBezTo>
                  <a:lnTo>
                    <a:pt x="8574" y="64155"/>
                  </a:lnTo>
                  <a:lnTo>
                    <a:pt x="7977" y="64155"/>
                  </a:lnTo>
                  <a:cubicBezTo>
                    <a:pt x="7977" y="64155"/>
                    <a:pt x="8156" y="63180"/>
                    <a:pt x="8156" y="62384"/>
                  </a:cubicBezTo>
                  <a:cubicBezTo>
                    <a:pt x="8156" y="61589"/>
                    <a:pt x="8296" y="61052"/>
                    <a:pt x="7997" y="60893"/>
                  </a:cubicBezTo>
                  <a:cubicBezTo>
                    <a:pt x="7719" y="60733"/>
                    <a:pt x="6485" y="61867"/>
                    <a:pt x="5968" y="62663"/>
                  </a:cubicBezTo>
                  <a:cubicBezTo>
                    <a:pt x="5471" y="63459"/>
                    <a:pt x="5371" y="64553"/>
                    <a:pt x="3700" y="64155"/>
                  </a:cubicBezTo>
                  <a:cubicBezTo>
                    <a:pt x="2030" y="63717"/>
                    <a:pt x="916" y="62862"/>
                    <a:pt x="1333" y="62345"/>
                  </a:cubicBezTo>
                  <a:cubicBezTo>
                    <a:pt x="1751" y="61847"/>
                    <a:pt x="2586" y="62245"/>
                    <a:pt x="3104" y="61967"/>
                  </a:cubicBezTo>
                  <a:cubicBezTo>
                    <a:pt x="3601" y="61688"/>
                    <a:pt x="4596" y="59222"/>
                    <a:pt x="5192" y="57769"/>
                  </a:cubicBezTo>
                  <a:cubicBezTo>
                    <a:pt x="5789" y="56277"/>
                    <a:pt x="6485" y="53234"/>
                    <a:pt x="6684" y="51424"/>
                  </a:cubicBezTo>
                  <a:cubicBezTo>
                    <a:pt x="6863" y="49613"/>
                    <a:pt x="7162" y="48241"/>
                    <a:pt x="7182" y="47624"/>
                  </a:cubicBezTo>
                  <a:cubicBezTo>
                    <a:pt x="7221" y="47027"/>
                    <a:pt x="7221" y="45893"/>
                    <a:pt x="7221" y="45893"/>
                  </a:cubicBezTo>
                  <a:cubicBezTo>
                    <a:pt x="7221" y="45893"/>
                    <a:pt x="6684" y="43805"/>
                    <a:pt x="6485" y="42949"/>
                  </a:cubicBezTo>
                  <a:cubicBezTo>
                    <a:pt x="6306" y="42074"/>
                    <a:pt x="6306" y="41418"/>
                    <a:pt x="6306" y="41418"/>
                  </a:cubicBezTo>
                  <a:cubicBezTo>
                    <a:pt x="6306" y="41418"/>
                    <a:pt x="5332" y="41597"/>
                    <a:pt x="5332" y="41000"/>
                  </a:cubicBezTo>
                  <a:cubicBezTo>
                    <a:pt x="5332" y="40403"/>
                    <a:pt x="5670" y="37837"/>
                    <a:pt x="5570" y="36643"/>
                  </a:cubicBezTo>
                  <a:cubicBezTo>
                    <a:pt x="5471" y="35450"/>
                    <a:pt x="5073" y="35529"/>
                    <a:pt x="5073" y="35529"/>
                  </a:cubicBezTo>
                  <a:cubicBezTo>
                    <a:pt x="5073" y="35529"/>
                    <a:pt x="4974" y="36186"/>
                    <a:pt x="4974" y="36703"/>
                  </a:cubicBezTo>
                  <a:cubicBezTo>
                    <a:pt x="4974" y="37200"/>
                    <a:pt x="4596" y="37081"/>
                    <a:pt x="4476" y="36703"/>
                  </a:cubicBezTo>
                  <a:cubicBezTo>
                    <a:pt x="4317" y="36325"/>
                    <a:pt x="3820" y="36703"/>
                    <a:pt x="3820" y="36325"/>
                  </a:cubicBezTo>
                  <a:cubicBezTo>
                    <a:pt x="3820" y="35947"/>
                    <a:pt x="3601" y="35151"/>
                    <a:pt x="3681" y="34555"/>
                  </a:cubicBezTo>
                  <a:cubicBezTo>
                    <a:pt x="3780" y="33958"/>
                    <a:pt x="4178" y="32844"/>
                    <a:pt x="4178" y="32844"/>
                  </a:cubicBezTo>
                  <a:lnTo>
                    <a:pt x="0" y="32705"/>
                  </a:lnTo>
                  <a:lnTo>
                    <a:pt x="538" y="24250"/>
                  </a:lnTo>
                  <a:lnTo>
                    <a:pt x="4417" y="24290"/>
                  </a:lnTo>
                  <a:cubicBezTo>
                    <a:pt x="4417" y="24290"/>
                    <a:pt x="4616" y="21624"/>
                    <a:pt x="4616" y="20371"/>
                  </a:cubicBezTo>
                  <a:cubicBezTo>
                    <a:pt x="4616" y="19098"/>
                    <a:pt x="4476" y="17407"/>
                    <a:pt x="5332" y="15955"/>
                  </a:cubicBezTo>
                  <a:cubicBezTo>
                    <a:pt x="6207" y="14523"/>
                    <a:pt x="7321" y="13349"/>
                    <a:pt x="8057" y="12434"/>
                  </a:cubicBezTo>
                  <a:cubicBezTo>
                    <a:pt x="8773" y="11519"/>
                    <a:pt x="8873" y="11459"/>
                    <a:pt x="8674" y="10643"/>
                  </a:cubicBezTo>
                  <a:cubicBezTo>
                    <a:pt x="8475" y="9828"/>
                    <a:pt x="8475" y="8793"/>
                    <a:pt x="7958" y="8853"/>
                  </a:cubicBezTo>
                  <a:cubicBezTo>
                    <a:pt x="7420" y="8893"/>
                    <a:pt x="6983" y="8853"/>
                    <a:pt x="6724" y="8177"/>
                  </a:cubicBezTo>
                  <a:cubicBezTo>
                    <a:pt x="6485" y="7500"/>
                    <a:pt x="5869" y="6287"/>
                    <a:pt x="5809" y="5412"/>
                  </a:cubicBezTo>
                  <a:cubicBezTo>
                    <a:pt x="5769" y="4556"/>
                    <a:pt x="5968" y="4417"/>
                    <a:pt x="5829" y="4158"/>
                  </a:cubicBezTo>
                  <a:cubicBezTo>
                    <a:pt x="5710" y="3880"/>
                    <a:pt x="5889" y="3025"/>
                    <a:pt x="5909" y="2328"/>
                  </a:cubicBezTo>
                  <a:cubicBezTo>
                    <a:pt x="5988" y="1632"/>
                    <a:pt x="6883" y="1"/>
                    <a:pt x="85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88;p29">
              <a:extLst>
                <a:ext uri="{FF2B5EF4-FFF2-40B4-BE49-F238E27FC236}">
                  <a16:creationId xmlns:a16="http://schemas.microsoft.com/office/drawing/2014/main" id="{FE7EDDA0-682C-28E6-8C71-5D9EAFE51166}"/>
                </a:ext>
              </a:extLst>
            </p:cNvPr>
            <p:cNvSpPr/>
            <p:nvPr/>
          </p:nvSpPr>
          <p:spPr>
            <a:xfrm>
              <a:off x="455900" y="1640600"/>
              <a:ext cx="97975" cy="80575"/>
            </a:xfrm>
            <a:custGeom>
              <a:avLst/>
              <a:gdLst/>
              <a:ahLst/>
              <a:cxnLst/>
              <a:rect l="l" t="t" r="r" b="b"/>
              <a:pathLst>
                <a:path w="3919" h="3223" extrusionOk="0">
                  <a:moveTo>
                    <a:pt x="3720" y="0"/>
                  </a:moveTo>
                  <a:cubicBezTo>
                    <a:pt x="3800" y="219"/>
                    <a:pt x="3879" y="478"/>
                    <a:pt x="3919" y="677"/>
                  </a:cubicBezTo>
                  <a:cubicBezTo>
                    <a:pt x="1930" y="577"/>
                    <a:pt x="816" y="2089"/>
                    <a:pt x="0" y="3223"/>
                  </a:cubicBezTo>
                  <a:cubicBezTo>
                    <a:pt x="299" y="2726"/>
                    <a:pt x="279" y="1930"/>
                    <a:pt x="239" y="1572"/>
                  </a:cubicBezTo>
                  <a:cubicBezTo>
                    <a:pt x="736" y="1094"/>
                    <a:pt x="1472" y="597"/>
                    <a:pt x="2109" y="319"/>
                  </a:cubicBezTo>
                  <a:cubicBezTo>
                    <a:pt x="2686" y="100"/>
                    <a:pt x="3302" y="0"/>
                    <a:pt x="37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277;p29">
            <a:extLst>
              <a:ext uri="{FF2B5EF4-FFF2-40B4-BE49-F238E27FC236}">
                <a16:creationId xmlns:a16="http://schemas.microsoft.com/office/drawing/2014/main" id="{69D71DDF-9DEA-E6F9-D2DA-B11E521B69E0}"/>
              </a:ext>
            </a:extLst>
          </p:cNvPr>
          <p:cNvSpPr txBox="1"/>
          <p:nvPr/>
        </p:nvSpPr>
        <p:spPr>
          <a:xfrm>
            <a:off x="2493484" y="2587529"/>
            <a:ext cx="1728472" cy="95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 valami nem jó, nem produktív, merjünk változtatni.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2277;p29">
            <a:extLst>
              <a:ext uri="{FF2B5EF4-FFF2-40B4-BE49-F238E27FC236}">
                <a16:creationId xmlns:a16="http://schemas.microsoft.com/office/drawing/2014/main" id="{DEB915B4-9820-1851-28C1-A4BF4B802006}"/>
              </a:ext>
            </a:extLst>
          </p:cNvPr>
          <p:cNvSpPr txBox="1"/>
          <p:nvPr/>
        </p:nvSpPr>
        <p:spPr>
          <a:xfrm>
            <a:off x="5542552" y="2541150"/>
            <a:ext cx="1765284" cy="89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Segítsük és tartsuk szem előtt egymást, egymás igényeit.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2282;p29">
            <a:extLst>
              <a:ext uri="{FF2B5EF4-FFF2-40B4-BE49-F238E27FC236}">
                <a16:creationId xmlns:a16="http://schemas.microsoft.com/office/drawing/2014/main" id="{16A62370-C938-19FB-B4BD-945CA36A0DD8}"/>
              </a:ext>
            </a:extLst>
          </p:cNvPr>
          <p:cNvSpPr txBox="1"/>
          <p:nvPr/>
        </p:nvSpPr>
        <p:spPr>
          <a:xfrm>
            <a:off x="5253873" y="2384350"/>
            <a:ext cx="2031323" cy="25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>
                <a:solidFill>
                  <a:schemeClr val="accent3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5. Motiváló környezet</a:t>
            </a:r>
            <a:endParaRPr sz="1600" b="1" dirty="0">
              <a:solidFill>
                <a:schemeClr val="accent3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" name="Google Shape;2282;p29">
            <a:extLst>
              <a:ext uri="{FF2B5EF4-FFF2-40B4-BE49-F238E27FC236}">
                <a16:creationId xmlns:a16="http://schemas.microsoft.com/office/drawing/2014/main" id="{FF38426C-95D6-58F3-204B-FAB8885D82BA}"/>
              </a:ext>
            </a:extLst>
          </p:cNvPr>
          <p:cNvSpPr txBox="1"/>
          <p:nvPr/>
        </p:nvSpPr>
        <p:spPr>
          <a:xfrm>
            <a:off x="1828635" y="2410906"/>
            <a:ext cx="2031324" cy="25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4. Agilitás</a:t>
            </a:r>
            <a:endParaRPr sz="1600" b="1" dirty="0">
              <a:solidFill>
                <a:schemeClr val="accent1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2191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4"/>
          <p:cNvSpPr/>
          <p:nvPr/>
        </p:nvSpPr>
        <p:spPr>
          <a:xfrm>
            <a:off x="2434225" y="2964133"/>
            <a:ext cx="3890047" cy="298158"/>
          </a:xfrm>
          <a:custGeom>
            <a:avLst/>
            <a:gdLst/>
            <a:ahLst/>
            <a:cxnLst/>
            <a:rect l="l" t="t" r="r" b="b"/>
            <a:pathLst>
              <a:path w="113151" h="14920" extrusionOk="0">
                <a:moveTo>
                  <a:pt x="56576" y="0"/>
                </a:moveTo>
                <a:cubicBezTo>
                  <a:pt x="25324" y="0"/>
                  <a:pt x="1" y="3342"/>
                  <a:pt x="1" y="7460"/>
                </a:cubicBezTo>
                <a:cubicBezTo>
                  <a:pt x="1" y="11578"/>
                  <a:pt x="25324" y="14920"/>
                  <a:pt x="56576" y="14920"/>
                </a:cubicBezTo>
                <a:cubicBezTo>
                  <a:pt x="87827" y="14920"/>
                  <a:pt x="113151" y="11578"/>
                  <a:pt x="113151" y="7460"/>
                </a:cubicBezTo>
                <a:cubicBezTo>
                  <a:pt x="113151" y="3342"/>
                  <a:pt x="87827" y="0"/>
                  <a:pt x="565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9" name="Google Shape;1389;p24"/>
          <p:cNvGrpSpPr/>
          <p:nvPr/>
        </p:nvGrpSpPr>
        <p:grpSpPr>
          <a:xfrm rot="311534">
            <a:off x="3966792" y="1973326"/>
            <a:ext cx="512634" cy="1164618"/>
            <a:chOff x="3678749" y="1350125"/>
            <a:chExt cx="785389" cy="1838520"/>
          </a:xfrm>
        </p:grpSpPr>
        <p:sp>
          <p:nvSpPr>
            <p:cNvPr id="1390" name="Google Shape;1390;p24"/>
            <p:cNvSpPr/>
            <p:nvPr/>
          </p:nvSpPr>
          <p:spPr>
            <a:xfrm>
              <a:off x="3849541" y="1358620"/>
              <a:ext cx="603052" cy="1034792"/>
            </a:xfrm>
            <a:custGeom>
              <a:avLst/>
              <a:gdLst/>
              <a:ahLst/>
              <a:cxnLst/>
              <a:rect l="l" t="t" r="r" b="b"/>
              <a:pathLst>
                <a:path w="19735" h="33861" extrusionOk="0">
                  <a:moveTo>
                    <a:pt x="9972" y="0"/>
                  </a:moveTo>
                  <a:cubicBezTo>
                    <a:pt x="6413" y="0"/>
                    <a:pt x="6778" y="4456"/>
                    <a:pt x="8336" y="6526"/>
                  </a:cubicBezTo>
                  <a:cubicBezTo>
                    <a:pt x="8437" y="6677"/>
                    <a:pt x="8296" y="6843"/>
                    <a:pt x="8143" y="6843"/>
                  </a:cubicBezTo>
                  <a:cubicBezTo>
                    <a:pt x="8114" y="6843"/>
                    <a:pt x="8085" y="6837"/>
                    <a:pt x="8057" y="6824"/>
                  </a:cubicBezTo>
                  <a:cubicBezTo>
                    <a:pt x="8038" y="6824"/>
                    <a:pt x="8038" y="6864"/>
                    <a:pt x="7998" y="6864"/>
                  </a:cubicBezTo>
                  <a:cubicBezTo>
                    <a:pt x="6433" y="7237"/>
                    <a:pt x="4774" y="7356"/>
                    <a:pt x="3140" y="7356"/>
                  </a:cubicBezTo>
                  <a:cubicBezTo>
                    <a:pt x="2072" y="7356"/>
                    <a:pt x="1015" y="7305"/>
                    <a:pt x="1" y="7242"/>
                  </a:cubicBezTo>
                  <a:lnTo>
                    <a:pt x="1" y="7242"/>
                  </a:lnTo>
                  <a:cubicBezTo>
                    <a:pt x="240" y="9271"/>
                    <a:pt x="279" y="11758"/>
                    <a:pt x="180" y="13827"/>
                  </a:cubicBezTo>
                  <a:cubicBezTo>
                    <a:pt x="982" y="13305"/>
                    <a:pt x="1955" y="12856"/>
                    <a:pt x="2890" y="12856"/>
                  </a:cubicBezTo>
                  <a:cubicBezTo>
                    <a:pt x="3417" y="12856"/>
                    <a:pt x="3932" y="12998"/>
                    <a:pt x="4397" y="13349"/>
                  </a:cubicBezTo>
                  <a:cubicBezTo>
                    <a:pt x="5591" y="14225"/>
                    <a:pt x="6187" y="15736"/>
                    <a:pt x="6048" y="17189"/>
                  </a:cubicBezTo>
                  <a:cubicBezTo>
                    <a:pt x="5842" y="19194"/>
                    <a:pt x="4167" y="20402"/>
                    <a:pt x="2370" y="20402"/>
                  </a:cubicBezTo>
                  <a:cubicBezTo>
                    <a:pt x="1564" y="20402"/>
                    <a:pt x="734" y="20159"/>
                    <a:pt x="1" y="19635"/>
                  </a:cubicBezTo>
                  <a:lnTo>
                    <a:pt x="1" y="19635"/>
                  </a:lnTo>
                  <a:cubicBezTo>
                    <a:pt x="240" y="21824"/>
                    <a:pt x="240" y="24390"/>
                    <a:pt x="279" y="26578"/>
                  </a:cubicBezTo>
                  <a:cubicBezTo>
                    <a:pt x="279" y="26598"/>
                    <a:pt x="240" y="26638"/>
                    <a:pt x="240" y="26658"/>
                  </a:cubicBezTo>
                  <a:cubicBezTo>
                    <a:pt x="279" y="26638"/>
                    <a:pt x="299" y="26638"/>
                    <a:pt x="319" y="26638"/>
                  </a:cubicBezTo>
                  <a:cubicBezTo>
                    <a:pt x="2368" y="26638"/>
                    <a:pt x="4417" y="26837"/>
                    <a:pt x="6466" y="26896"/>
                  </a:cubicBezTo>
                  <a:cubicBezTo>
                    <a:pt x="6605" y="26896"/>
                    <a:pt x="6685" y="27055"/>
                    <a:pt x="6665" y="27175"/>
                  </a:cubicBezTo>
                  <a:cubicBezTo>
                    <a:pt x="6705" y="27195"/>
                    <a:pt x="6764" y="27274"/>
                    <a:pt x="6705" y="27374"/>
                  </a:cubicBezTo>
                  <a:cubicBezTo>
                    <a:pt x="6108" y="28508"/>
                    <a:pt x="5352" y="29741"/>
                    <a:pt x="5511" y="31054"/>
                  </a:cubicBezTo>
                  <a:cubicBezTo>
                    <a:pt x="5670" y="32048"/>
                    <a:pt x="6705" y="33143"/>
                    <a:pt x="7500" y="33600"/>
                  </a:cubicBezTo>
                  <a:cubicBezTo>
                    <a:pt x="7401" y="33242"/>
                    <a:pt x="7242" y="32546"/>
                    <a:pt x="7401" y="32228"/>
                  </a:cubicBezTo>
                  <a:cubicBezTo>
                    <a:pt x="7641" y="31790"/>
                    <a:pt x="8071" y="31543"/>
                    <a:pt x="8521" y="31543"/>
                  </a:cubicBezTo>
                  <a:cubicBezTo>
                    <a:pt x="8706" y="31543"/>
                    <a:pt x="8893" y="31584"/>
                    <a:pt x="9072" y="31671"/>
                  </a:cubicBezTo>
                  <a:cubicBezTo>
                    <a:pt x="9728" y="31969"/>
                    <a:pt x="9748" y="32725"/>
                    <a:pt x="9470" y="33361"/>
                  </a:cubicBezTo>
                  <a:cubicBezTo>
                    <a:pt x="9390" y="33521"/>
                    <a:pt x="9231" y="33739"/>
                    <a:pt x="9092" y="33859"/>
                  </a:cubicBezTo>
                  <a:cubicBezTo>
                    <a:pt x="9134" y="33860"/>
                    <a:pt x="9175" y="33861"/>
                    <a:pt x="9216" y="33861"/>
                  </a:cubicBezTo>
                  <a:cubicBezTo>
                    <a:pt x="11014" y="33861"/>
                    <a:pt x="11724" y="32594"/>
                    <a:pt x="12016" y="31233"/>
                  </a:cubicBezTo>
                  <a:cubicBezTo>
                    <a:pt x="12255" y="29980"/>
                    <a:pt x="11917" y="28786"/>
                    <a:pt x="11738" y="27573"/>
                  </a:cubicBezTo>
                  <a:cubicBezTo>
                    <a:pt x="11738" y="27457"/>
                    <a:pt x="11838" y="27382"/>
                    <a:pt x="11935" y="27382"/>
                  </a:cubicBezTo>
                  <a:cubicBezTo>
                    <a:pt x="11988" y="27382"/>
                    <a:pt x="12041" y="27404"/>
                    <a:pt x="12076" y="27453"/>
                  </a:cubicBezTo>
                  <a:lnTo>
                    <a:pt x="12175" y="27413"/>
                  </a:lnTo>
                  <a:cubicBezTo>
                    <a:pt x="12080" y="27318"/>
                    <a:pt x="12149" y="27094"/>
                    <a:pt x="12313" y="27094"/>
                  </a:cubicBezTo>
                  <a:cubicBezTo>
                    <a:pt x="12320" y="27094"/>
                    <a:pt x="12327" y="27094"/>
                    <a:pt x="12334" y="27095"/>
                  </a:cubicBezTo>
                  <a:cubicBezTo>
                    <a:pt x="12978" y="27144"/>
                    <a:pt x="13605" y="27165"/>
                    <a:pt x="14225" y="27165"/>
                  </a:cubicBezTo>
                  <a:cubicBezTo>
                    <a:pt x="15884" y="27165"/>
                    <a:pt x="17488" y="27016"/>
                    <a:pt x="19197" y="26856"/>
                  </a:cubicBezTo>
                  <a:cubicBezTo>
                    <a:pt x="19277" y="24708"/>
                    <a:pt x="19237" y="22321"/>
                    <a:pt x="19277" y="20192"/>
                  </a:cubicBezTo>
                  <a:lnTo>
                    <a:pt x="19277" y="20192"/>
                  </a:lnTo>
                  <a:cubicBezTo>
                    <a:pt x="18379" y="20569"/>
                    <a:pt x="17444" y="20937"/>
                    <a:pt x="16535" y="20937"/>
                  </a:cubicBezTo>
                  <a:cubicBezTo>
                    <a:pt x="15954" y="20937"/>
                    <a:pt x="15384" y="20787"/>
                    <a:pt x="14841" y="20391"/>
                  </a:cubicBezTo>
                  <a:cubicBezTo>
                    <a:pt x="13548" y="19436"/>
                    <a:pt x="12613" y="17726"/>
                    <a:pt x="12772" y="16114"/>
                  </a:cubicBezTo>
                  <a:cubicBezTo>
                    <a:pt x="12911" y="14841"/>
                    <a:pt x="13727" y="13767"/>
                    <a:pt x="15000" y="13389"/>
                  </a:cubicBezTo>
                  <a:cubicBezTo>
                    <a:pt x="15298" y="13296"/>
                    <a:pt x="15594" y="13254"/>
                    <a:pt x="15887" y="13254"/>
                  </a:cubicBezTo>
                  <a:cubicBezTo>
                    <a:pt x="17157" y="13254"/>
                    <a:pt x="18365" y="14034"/>
                    <a:pt x="19416" y="14762"/>
                  </a:cubicBezTo>
                  <a:cubicBezTo>
                    <a:pt x="19595" y="12375"/>
                    <a:pt x="19516" y="9669"/>
                    <a:pt x="19734" y="7282"/>
                  </a:cubicBezTo>
                  <a:lnTo>
                    <a:pt x="19734" y="7282"/>
                  </a:lnTo>
                  <a:cubicBezTo>
                    <a:pt x="18525" y="7518"/>
                    <a:pt x="17233" y="7623"/>
                    <a:pt x="15936" y="7623"/>
                  </a:cubicBezTo>
                  <a:cubicBezTo>
                    <a:pt x="14608" y="7623"/>
                    <a:pt x="13274" y="7513"/>
                    <a:pt x="12016" y="7322"/>
                  </a:cubicBezTo>
                  <a:cubicBezTo>
                    <a:pt x="11917" y="7322"/>
                    <a:pt x="11857" y="7222"/>
                    <a:pt x="11857" y="7163"/>
                  </a:cubicBezTo>
                  <a:cubicBezTo>
                    <a:pt x="11777" y="7123"/>
                    <a:pt x="11718" y="7063"/>
                    <a:pt x="11757" y="6964"/>
                  </a:cubicBezTo>
                  <a:cubicBezTo>
                    <a:pt x="12334" y="5710"/>
                    <a:pt x="12772" y="4398"/>
                    <a:pt x="12832" y="3025"/>
                  </a:cubicBezTo>
                  <a:cubicBezTo>
                    <a:pt x="12852" y="2209"/>
                    <a:pt x="12772" y="1294"/>
                    <a:pt x="12175" y="638"/>
                  </a:cubicBezTo>
                  <a:cubicBezTo>
                    <a:pt x="11678" y="101"/>
                    <a:pt x="10743" y="1"/>
                    <a:pt x="10067" y="1"/>
                  </a:cubicBezTo>
                  <a:cubicBezTo>
                    <a:pt x="10035" y="1"/>
                    <a:pt x="10003" y="0"/>
                    <a:pt x="9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3692714" y="2977475"/>
              <a:ext cx="50481" cy="47857"/>
            </a:xfrm>
            <a:custGeom>
              <a:avLst/>
              <a:gdLst/>
              <a:ahLst/>
              <a:cxnLst/>
              <a:rect l="l" t="t" r="r" b="b"/>
              <a:pathLst>
                <a:path w="1652" h="1566" extrusionOk="0">
                  <a:moveTo>
                    <a:pt x="955" y="1"/>
                  </a:moveTo>
                  <a:cubicBezTo>
                    <a:pt x="911" y="45"/>
                    <a:pt x="843" y="68"/>
                    <a:pt x="788" y="68"/>
                  </a:cubicBezTo>
                  <a:cubicBezTo>
                    <a:pt x="769" y="68"/>
                    <a:pt x="751" y="65"/>
                    <a:pt x="737" y="60"/>
                  </a:cubicBezTo>
                  <a:cubicBezTo>
                    <a:pt x="398" y="180"/>
                    <a:pt x="100" y="359"/>
                    <a:pt x="60" y="776"/>
                  </a:cubicBezTo>
                  <a:cubicBezTo>
                    <a:pt x="1" y="1174"/>
                    <a:pt x="339" y="1473"/>
                    <a:pt x="697" y="1552"/>
                  </a:cubicBezTo>
                  <a:cubicBezTo>
                    <a:pt x="747" y="1561"/>
                    <a:pt x="796" y="1565"/>
                    <a:pt x="843" y="1565"/>
                  </a:cubicBezTo>
                  <a:cubicBezTo>
                    <a:pt x="1237" y="1565"/>
                    <a:pt x="1556" y="1284"/>
                    <a:pt x="1592" y="876"/>
                  </a:cubicBezTo>
                  <a:cubicBezTo>
                    <a:pt x="1652" y="458"/>
                    <a:pt x="1333" y="140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3731615" y="2358628"/>
              <a:ext cx="265575" cy="228375"/>
            </a:xfrm>
            <a:custGeom>
              <a:avLst/>
              <a:gdLst/>
              <a:ahLst/>
              <a:cxnLst/>
              <a:rect l="l" t="t" r="r" b="b"/>
              <a:pathLst>
                <a:path w="8691" h="7473" extrusionOk="0">
                  <a:moveTo>
                    <a:pt x="5193" y="1"/>
                  </a:moveTo>
                  <a:cubicBezTo>
                    <a:pt x="5173" y="1"/>
                    <a:pt x="5133" y="21"/>
                    <a:pt x="5113" y="21"/>
                  </a:cubicBezTo>
                  <a:cubicBezTo>
                    <a:pt x="2945" y="240"/>
                    <a:pt x="1" y="717"/>
                    <a:pt x="160" y="3522"/>
                  </a:cubicBezTo>
                  <a:cubicBezTo>
                    <a:pt x="259" y="5611"/>
                    <a:pt x="2050" y="7301"/>
                    <a:pt x="4079" y="7461"/>
                  </a:cubicBezTo>
                  <a:cubicBezTo>
                    <a:pt x="4191" y="7468"/>
                    <a:pt x="4304" y="7472"/>
                    <a:pt x="4416" y="7472"/>
                  </a:cubicBezTo>
                  <a:cubicBezTo>
                    <a:pt x="6639" y="7472"/>
                    <a:pt x="8691" y="5985"/>
                    <a:pt x="8236" y="3542"/>
                  </a:cubicBezTo>
                  <a:cubicBezTo>
                    <a:pt x="7918" y="1811"/>
                    <a:pt x="6844" y="498"/>
                    <a:pt x="5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3760310" y="2408958"/>
              <a:ext cx="43269" cy="41653"/>
            </a:xfrm>
            <a:custGeom>
              <a:avLst/>
              <a:gdLst/>
              <a:ahLst/>
              <a:cxnLst/>
              <a:rect l="l" t="t" r="r" b="b"/>
              <a:pathLst>
                <a:path w="1416" h="1363" extrusionOk="0">
                  <a:moveTo>
                    <a:pt x="1243" y="0"/>
                  </a:moveTo>
                  <a:cubicBezTo>
                    <a:pt x="1233" y="0"/>
                    <a:pt x="1222" y="2"/>
                    <a:pt x="1210" y="5"/>
                  </a:cubicBezTo>
                  <a:cubicBezTo>
                    <a:pt x="633" y="144"/>
                    <a:pt x="156" y="582"/>
                    <a:pt x="36" y="1159"/>
                  </a:cubicBezTo>
                  <a:cubicBezTo>
                    <a:pt x="1" y="1278"/>
                    <a:pt x="109" y="1362"/>
                    <a:pt x="209" y="1362"/>
                  </a:cubicBezTo>
                  <a:cubicBezTo>
                    <a:pt x="276" y="1362"/>
                    <a:pt x="339" y="1325"/>
                    <a:pt x="355" y="1238"/>
                  </a:cubicBezTo>
                  <a:cubicBezTo>
                    <a:pt x="454" y="761"/>
                    <a:pt x="812" y="363"/>
                    <a:pt x="1270" y="244"/>
                  </a:cubicBezTo>
                  <a:cubicBezTo>
                    <a:pt x="1416" y="189"/>
                    <a:pt x="1361" y="0"/>
                    <a:pt x="124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3762388" y="2389645"/>
              <a:ext cx="53751" cy="28390"/>
            </a:xfrm>
            <a:custGeom>
              <a:avLst/>
              <a:gdLst/>
              <a:ahLst/>
              <a:cxnLst/>
              <a:rect l="l" t="t" r="r" b="b"/>
              <a:pathLst>
                <a:path w="1759" h="929" extrusionOk="0">
                  <a:moveTo>
                    <a:pt x="1600" y="0"/>
                  </a:moveTo>
                  <a:cubicBezTo>
                    <a:pt x="1043" y="20"/>
                    <a:pt x="506" y="219"/>
                    <a:pt x="108" y="637"/>
                  </a:cubicBezTo>
                  <a:cubicBezTo>
                    <a:pt x="1" y="759"/>
                    <a:pt x="105" y="928"/>
                    <a:pt x="231" y="928"/>
                  </a:cubicBezTo>
                  <a:cubicBezTo>
                    <a:pt x="269" y="928"/>
                    <a:pt x="309" y="913"/>
                    <a:pt x="346" y="876"/>
                  </a:cubicBezTo>
                  <a:cubicBezTo>
                    <a:pt x="685" y="518"/>
                    <a:pt x="1102" y="279"/>
                    <a:pt x="1600" y="219"/>
                  </a:cubicBezTo>
                  <a:cubicBezTo>
                    <a:pt x="1759" y="199"/>
                    <a:pt x="1759" y="0"/>
                    <a:pt x="160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3785735" y="2632954"/>
              <a:ext cx="326446" cy="540270"/>
            </a:xfrm>
            <a:custGeom>
              <a:avLst/>
              <a:gdLst/>
              <a:ahLst/>
              <a:cxnLst/>
              <a:rect l="l" t="t" r="r" b="b"/>
              <a:pathLst>
                <a:path w="10683" h="17679" extrusionOk="0">
                  <a:moveTo>
                    <a:pt x="4026" y="0"/>
                  </a:moveTo>
                  <a:cubicBezTo>
                    <a:pt x="2765" y="0"/>
                    <a:pt x="1393" y="373"/>
                    <a:pt x="179" y="632"/>
                  </a:cubicBezTo>
                  <a:cubicBezTo>
                    <a:pt x="0" y="3357"/>
                    <a:pt x="696" y="6083"/>
                    <a:pt x="895" y="8768"/>
                  </a:cubicBezTo>
                  <a:cubicBezTo>
                    <a:pt x="1114" y="11633"/>
                    <a:pt x="1114" y="14517"/>
                    <a:pt x="955" y="17382"/>
                  </a:cubicBezTo>
                  <a:cubicBezTo>
                    <a:pt x="1421" y="17591"/>
                    <a:pt x="1901" y="17678"/>
                    <a:pt x="2390" y="17678"/>
                  </a:cubicBezTo>
                  <a:cubicBezTo>
                    <a:pt x="2736" y="17678"/>
                    <a:pt x="3087" y="17635"/>
                    <a:pt x="3442" y="17561"/>
                  </a:cubicBezTo>
                  <a:lnTo>
                    <a:pt x="3442" y="17501"/>
                  </a:lnTo>
                  <a:cubicBezTo>
                    <a:pt x="3382" y="16307"/>
                    <a:pt x="3362" y="15094"/>
                    <a:pt x="3342" y="13900"/>
                  </a:cubicBezTo>
                  <a:cubicBezTo>
                    <a:pt x="3342" y="13164"/>
                    <a:pt x="3004" y="11852"/>
                    <a:pt x="3402" y="11215"/>
                  </a:cubicBezTo>
                  <a:cubicBezTo>
                    <a:pt x="3727" y="10687"/>
                    <a:pt x="4573" y="10527"/>
                    <a:pt x="5455" y="10527"/>
                  </a:cubicBezTo>
                  <a:cubicBezTo>
                    <a:pt x="6136" y="10527"/>
                    <a:pt x="6838" y="10622"/>
                    <a:pt x="7341" y="10718"/>
                  </a:cubicBezTo>
                  <a:cubicBezTo>
                    <a:pt x="7390" y="10678"/>
                    <a:pt x="7445" y="10653"/>
                    <a:pt x="7500" y="10653"/>
                  </a:cubicBezTo>
                  <a:cubicBezTo>
                    <a:pt x="7554" y="10653"/>
                    <a:pt x="7609" y="10678"/>
                    <a:pt x="7659" y="10738"/>
                  </a:cubicBezTo>
                  <a:cubicBezTo>
                    <a:pt x="7659" y="10757"/>
                    <a:pt x="7659" y="10757"/>
                    <a:pt x="7679" y="10797"/>
                  </a:cubicBezTo>
                  <a:lnTo>
                    <a:pt x="7699" y="10797"/>
                  </a:lnTo>
                  <a:cubicBezTo>
                    <a:pt x="7798" y="10817"/>
                    <a:pt x="7838" y="10917"/>
                    <a:pt x="7798" y="10996"/>
                  </a:cubicBezTo>
                  <a:cubicBezTo>
                    <a:pt x="8256" y="11812"/>
                    <a:pt x="8037" y="12926"/>
                    <a:pt x="8037" y="13821"/>
                  </a:cubicBezTo>
                  <a:cubicBezTo>
                    <a:pt x="8037" y="14497"/>
                    <a:pt x="7878" y="15412"/>
                    <a:pt x="8057" y="16069"/>
                  </a:cubicBezTo>
                  <a:cubicBezTo>
                    <a:pt x="8410" y="17335"/>
                    <a:pt x="9183" y="17503"/>
                    <a:pt x="10243" y="17503"/>
                  </a:cubicBezTo>
                  <a:cubicBezTo>
                    <a:pt x="10315" y="17503"/>
                    <a:pt x="10389" y="17502"/>
                    <a:pt x="10464" y="17501"/>
                  </a:cubicBezTo>
                  <a:cubicBezTo>
                    <a:pt x="10444" y="17481"/>
                    <a:pt x="10444" y="17461"/>
                    <a:pt x="10444" y="17402"/>
                  </a:cubicBezTo>
                  <a:cubicBezTo>
                    <a:pt x="10682" y="13702"/>
                    <a:pt x="10583" y="10121"/>
                    <a:pt x="9449" y="6560"/>
                  </a:cubicBezTo>
                  <a:cubicBezTo>
                    <a:pt x="8892" y="4849"/>
                    <a:pt x="8176" y="3119"/>
                    <a:pt x="7201" y="1607"/>
                  </a:cubicBezTo>
                  <a:cubicBezTo>
                    <a:pt x="6435" y="373"/>
                    <a:pt x="5287" y="0"/>
                    <a:pt x="4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3678749" y="1350125"/>
              <a:ext cx="785389" cy="1838520"/>
            </a:xfrm>
            <a:custGeom>
              <a:avLst/>
              <a:gdLst/>
              <a:ahLst/>
              <a:cxnLst/>
              <a:rect l="l" t="t" r="r" b="b"/>
              <a:pathLst>
                <a:path w="25702" h="60161" extrusionOk="0">
                  <a:moveTo>
                    <a:pt x="13964" y="32124"/>
                  </a:moveTo>
                  <a:cubicBezTo>
                    <a:pt x="14030" y="32124"/>
                    <a:pt x="14097" y="32131"/>
                    <a:pt x="14164" y="32147"/>
                  </a:cubicBezTo>
                  <a:cubicBezTo>
                    <a:pt x="14581" y="32227"/>
                    <a:pt x="14880" y="32565"/>
                    <a:pt x="14860" y="33003"/>
                  </a:cubicBezTo>
                  <a:cubicBezTo>
                    <a:pt x="14860" y="33202"/>
                    <a:pt x="14780" y="33401"/>
                    <a:pt x="14661" y="33540"/>
                  </a:cubicBezTo>
                  <a:cubicBezTo>
                    <a:pt x="14621" y="33600"/>
                    <a:pt x="14442" y="33799"/>
                    <a:pt x="14283" y="33838"/>
                  </a:cubicBezTo>
                  <a:cubicBezTo>
                    <a:pt x="14243" y="33838"/>
                    <a:pt x="14183" y="33818"/>
                    <a:pt x="14144" y="33818"/>
                  </a:cubicBezTo>
                  <a:cubicBezTo>
                    <a:pt x="14114" y="33808"/>
                    <a:pt x="14089" y="33804"/>
                    <a:pt x="14064" y="33804"/>
                  </a:cubicBezTo>
                  <a:cubicBezTo>
                    <a:pt x="14039" y="33804"/>
                    <a:pt x="14014" y="33808"/>
                    <a:pt x="13985" y="33818"/>
                  </a:cubicBezTo>
                  <a:cubicBezTo>
                    <a:pt x="13825" y="33799"/>
                    <a:pt x="13646" y="33739"/>
                    <a:pt x="13487" y="33659"/>
                  </a:cubicBezTo>
                  <a:cubicBezTo>
                    <a:pt x="13249" y="33421"/>
                    <a:pt x="13089" y="33063"/>
                    <a:pt x="13189" y="32704"/>
                  </a:cubicBezTo>
                  <a:cubicBezTo>
                    <a:pt x="13306" y="32337"/>
                    <a:pt x="13619" y="32124"/>
                    <a:pt x="13964" y="32124"/>
                  </a:cubicBezTo>
                  <a:close/>
                  <a:moveTo>
                    <a:pt x="6923" y="33102"/>
                  </a:moveTo>
                  <a:cubicBezTo>
                    <a:pt x="8514" y="33560"/>
                    <a:pt x="9568" y="34893"/>
                    <a:pt x="9887" y="36544"/>
                  </a:cubicBezTo>
                  <a:cubicBezTo>
                    <a:pt x="10282" y="38894"/>
                    <a:pt x="8330" y="40338"/>
                    <a:pt x="6184" y="40338"/>
                  </a:cubicBezTo>
                  <a:cubicBezTo>
                    <a:pt x="6059" y="40338"/>
                    <a:pt x="5934" y="40333"/>
                    <a:pt x="5809" y="40323"/>
                  </a:cubicBezTo>
                  <a:cubicBezTo>
                    <a:pt x="3819" y="40184"/>
                    <a:pt x="2089" y="38533"/>
                    <a:pt x="1989" y="36524"/>
                  </a:cubicBezTo>
                  <a:cubicBezTo>
                    <a:pt x="1830" y="33799"/>
                    <a:pt x="4695" y="33321"/>
                    <a:pt x="6803" y="33122"/>
                  </a:cubicBezTo>
                  <a:cubicBezTo>
                    <a:pt x="6863" y="33122"/>
                    <a:pt x="6883" y="33102"/>
                    <a:pt x="6923" y="33102"/>
                  </a:cubicBezTo>
                  <a:close/>
                  <a:moveTo>
                    <a:pt x="1393" y="53234"/>
                  </a:moveTo>
                  <a:cubicBezTo>
                    <a:pt x="1751" y="53353"/>
                    <a:pt x="2049" y="53691"/>
                    <a:pt x="2029" y="54109"/>
                  </a:cubicBezTo>
                  <a:cubicBezTo>
                    <a:pt x="1994" y="54525"/>
                    <a:pt x="1689" y="54804"/>
                    <a:pt x="1308" y="54804"/>
                  </a:cubicBezTo>
                  <a:cubicBezTo>
                    <a:pt x="1252" y="54804"/>
                    <a:pt x="1193" y="54798"/>
                    <a:pt x="1134" y="54785"/>
                  </a:cubicBezTo>
                  <a:cubicBezTo>
                    <a:pt x="796" y="54726"/>
                    <a:pt x="497" y="54427"/>
                    <a:pt x="517" y="54029"/>
                  </a:cubicBezTo>
                  <a:cubicBezTo>
                    <a:pt x="557" y="53612"/>
                    <a:pt x="836" y="53472"/>
                    <a:pt x="1154" y="53293"/>
                  </a:cubicBezTo>
                  <a:cubicBezTo>
                    <a:pt x="1174" y="53298"/>
                    <a:pt x="1194" y="53301"/>
                    <a:pt x="1213" y="53301"/>
                  </a:cubicBezTo>
                  <a:cubicBezTo>
                    <a:pt x="1273" y="53301"/>
                    <a:pt x="1333" y="53278"/>
                    <a:pt x="1393" y="53234"/>
                  </a:cubicBezTo>
                  <a:close/>
                  <a:moveTo>
                    <a:pt x="7522" y="41974"/>
                  </a:moveTo>
                  <a:cubicBezTo>
                    <a:pt x="8778" y="41974"/>
                    <a:pt x="9926" y="42342"/>
                    <a:pt x="10702" y="43566"/>
                  </a:cubicBezTo>
                  <a:cubicBezTo>
                    <a:pt x="11677" y="45078"/>
                    <a:pt x="12393" y="46788"/>
                    <a:pt x="12950" y="48519"/>
                  </a:cubicBezTo>
                  <a:cubicBezTo>
                    <a:pt x="14084" y="52060"/>
                    <a:pt x="14183" y="55641"/>
                    <a:pt x="13945" y="59361"/>
                  </a:cubicBezTo>
                  <a:cubicBezTo>
                    <a:pt x="13945" y="59400"/>
                    <a:pt x="13945" y="59420"/>
                    <a:pt x="13965" y="59460"/>
                  </a:cubicBezTo>
                  <a:cubicBezTo>
                    <a:pt x="13890" y="59461"/>
                    <a:pt x="13816" y="59462"/>
                    <a:pt x="13744" y="59462"/>
                  </a:cubicBezTo>
                  <a:cubicBezTo>
                    <a:pt x="12684" y="59462"/>
                    <a:pt x="11912" y="59293"/>
                    <a:pt x="11558" y="58008"/>
                  </a:cubicBezTo>
                  <a:cubicBezTo>
                    <a:pt x="11379" y="57371"/>
                    <a:pt x="11538" y="56456"/>
                    <a:pt x="11538" y="55780"/>
                  </a:cubicBezTo>
                  <a:cubicBezTo>
                    <a:pt x="11538" y="54885"/>
                    <a:pt x="11757" y="53751"/>
                    <a:pt x="11299" y="52935"/>
                  </a:cubicBezTo>
                  <a:cubicBezTo>
                    <a:pt x="11339" y="52876"/>
                    <a:pt x="11299" y="52756"/>
                    <a:pt x="11200" y="52736"/>
                  </a:cubicBezTo>
                  <a:lnTo>
                    <a:pt x="11180" y="52736"/>
                  </a:lnTo>
                  <a:cubicBezTo>
                    <a:pt x="11160" y="52717"/>
                    <a:pt x="11160" y="52717"/>
                    <a:pt x="11160" y="52697"/>
                  </a:cubicBezTo>
                  <a:cubicBezTo>
                    <a:pt x="11107" y="52634"/>
                    <a:pt x="11049" y="52609"/>
                    <a:pt x="10991" y="52609"/>
                  </a:cubicBezTo>
                  <a:cubicBezTo>
                    <a:pt x="10940" y="52609"/>
                    <a:pt x="10888" y="52629"/>
                    <a:pt x="10842" y="52657"/>
                  </a:cubicBezTo>
                  <a:cubicBezTo>
                    <a:pt x="10346" y="52563"/>
                    <a:pt x="9656" y="52473"/>
                    <a:pt x="8985" y="52473"/>
                  </a:cubicBezTo>
                  <a:cubicBezTo>
                    <a:pt x="8092" y="52473"/>
                    <a:pt x="7232" y="52632"/>
                    <a:pt x="6903" y="53154"/>
                  </a:cubicBezTo>
                  <a:cubicBezTo>
                    <a:pt x="6505" y="53811"/>
                    <a:pt x="6843" y="55124"/>
                    <a:pt x="6843" y="55840"/>
                  </a:cubicBezTo>
                  <a:cubicBezTo>
                    <a:pt x="6863" y="57033"/>
                    <a:pt x="6883" y="58267"/>
                    <a:pt x="6943" y="59460"/>
                  </a:cubicBezTo>
                  <a:lnTo>
                    <a:pt x="6943" y="59500"/>
                  </a:lnTo>
                  <a:cubicBezTo>
                    <a:pt x="6583" y="59584"/>
                    <a:pt x="6227" y="59632"/>
                    <a:pt x="5876" y="59632"/>
                  </a:cubicBezTo>
                  <a:cubicBezTo>
                    <a:pt x="5392" y="59632"/>
                    <a:pt x="4917" y="59540"/>
                    <a:pt x="4456" y="59321"/>
                  </a:cubicBezTo>
                  <a:cubicBezTo>
                    <a:pt x="4615" y="56476"/>
                    <a:pt x="4615" y="53592"/>
                    <a:pt x="4396" y="50727"/>
                  </a:cubicBezTo>
                  <a:cubicBezTo>
                    <a:pt x="4217" y="48042"/>
                    <a:pt x="3541" y="45297"/>
                    <a:pt x="3700" y="42591"/>
                  </a:cubicBezTo>
                  <a:cubicBezTo>
                    <a:pt x="4904" y="42342"/>
                    <a:pt x="6266" y="41974"/>
                    <a:pt x="7522" y="41974"/>
                  </a:cubicBezTo>
                  <a:close/>
                  <a:moveTo>
                    <a:pt x="15523" y="0"/>
                  </a:moveTo>
                  <a:cubicBezTo>
                    <a:pt x="11777" y="0"/>
                    <a:pt x="11787" y="4572"/>
                    <a:pt x="13428" y="6983"/>
                  </a:cubicBezTo>
                  <a:cubicBezTo>
                    <a:pt x="11300" y="7032"/>
                    <a:pt x="9199" y="7213"/>
                    <a:pt x="7060" y="7213"/>
                  </a:cubicBezTo>
                  <a:cubicBezTo>
                    <a:pt x="6579" y="7213"/>
                    <a:pt x="6096" y="7204"/>
                    <a:pt x="5610" y="7182"/>
                  </a:cubicBezTo>
                  <a:cubicBezTo>
                    <a:pt x="5510" y="7182"/>
                    <a:pt x="5471" y="7242"/>
                    <a:pt x="5451" y="7301"/>
                  </a:cubicBezTo>
                  <a:cubicBezTo>
                    <a:pt x="5411" y="7341"/>
                    <a:pt x="5391" y="7361"/>
                    <a:pt x="5391" y="7441"/>
                  </a:cubicBezTo>
                  <a:cubicBezTo>
                    <a:pt x="5351" y="9669"/>
                    <a:pt x="5391" y="11936"/>
                    <a:pt x="5490" y="14164"/>
                  </a:cubicBezTo>
                  <a:cubicBezTo>
                    <a:pt x="5501" y="14292"/>
                    <a:pt x="5586" y="14352"/>
                    <a:pt x="5675" y="14352"/>
                  </a:cubicBezTo>
                  <a:cubicBezTo>
                    <a:pt x="5752" y="14352"/>
                    <a:pt x="5831" y="14307"/>
                    <a:pt x="5868" y="14224"/>
                  </a:cubicBezTo>
                  <a:cubicBezTo>
                    <a:pt x="6617" y="13839"/>
                    <a:pt x="7418" y="13546"/>
                    <a:pt x="8193" y="13546"/>
                  </a:cubicBezTo>
                  <a:cubicBezTo>
                    <a:pt x="8859" y="13546"/>
                    <a:pt x="9506" y="13763"/>
                    <a:pt x="10086" y="14324"/>
                  </a:cubicBezTo>
                  <a:cubicBezTo>
                    <a:pt x="10961" y="15199"/>
                    <a:pt x="11359" y="16492"/>
                    <a:pt x="11140" y="17705"/>
                  </a:cubicBezTo>
                  <a:cubicBezTo>
                    <a:pt x="10855" y="19403"/>
                    <a:pt x="9374" y="20470"/>
                    <a:pt x="7842" y="20470"/>
                  </a:cubicBezTo>
                  <a:cubicBezTo>
                    <a:pt x="7130" y="20470"/>
                    <a:pt x="6407" y="20239"/>
                    <a:pt x="5789" y="19734"/>
                  </a:cubicBezTo>
                  <a:cubicBezTo>
                    <a:pt x="5751" y="19696"/>
                    <a:pt x="5707" y="19680"/>
                    <a:pt x="5663" y="19680"/>
                  </a:cubicBezTo>
                  <a:cubicBezTo>
                    <a:pt x="5569" y="19680"/>
                    <a:pt x="5478" y="19753"/>
                    <a:pt x="5451" y="19834"/>
                  </a:cubicBezTo>
                  <a:cubicBezTo>
                    <a:pt x="5411" y="19874"/>
                    <a:pt x="5391" y="19894"/>
                    <a:pt x="5391" y="19973"/>
                  </a:cubicBezTo>
                  <a:cubicBezTo>
                    <a:pt x="5272" y="22221"/>
                    <a:pt x="5411" y="24568"/>
                    <a:pt x="5550" y="26796"/>
                  </a:cubicBezTo>
                  <a:cubicBezTo>
                    <a:pt x="5563" y="26926"/>
                    <a:pt x="5660" y="26988"/>
                    <a:pt x="5754" y="26988"/>
                  </a:cubicBezTo>
                  <a:cubicBezTo>
                    <a:pt x="5804" y="26988"/>
                    <a:pt x="5854" y="26970"/>
                    <a:pt x="5888" y="26936"/>
                  </a:cubicBezTo>
                  <a:lnTo>
                    <a:pt x="5888" y="26936"/>
                  </a:lnTo>
                  <a:cubicBezTo>
                    <a:pt x="5868" y="26995"/>
                    <a:pt x="5908" y="27075"/>
                    <a:pt x="5988" y="27075"/>
                  </a:cubicBezTo>
                  <a:cubicBezTo>
                    <a:pt x="7957" y="27393"/>
                    <a:pt x="9986" y="27453"/>
                    <a:pt x="11975" y="27512"/>
                  </a:cubicBezTo>
                  <a:cubicBezTo>
                    <a:pt x="11120" y="28865"/>
                    <a:pt x="10424" y="30556"/>
                    <a:pt x="11080" y="32147"/>
                  </a:cubicBezTo>
                  <a:cubicBezTo>
                    <a:pt x="11478" y="33102"/>
                    <a:pt x="12353" y="33739"/>
                    <a:pt x="13328" y="34077"/>
                  </a:cubicBezTo>
                  <a:lnTo>
                    <a:pt x="13348" y="34097"/>
                  </a:lnTo>
                  <a:cubicBezTo>
                    <a:pt x="13368" y="34117"/>
                    <a:pt x="13408" y="34117"/>
                    <a:pt x="13447" y="34117"/>
                  </a:cubicBezTo>
                  <a:cubicBezTo>
                    <a:pt x="13547" y="34137"/>
                    <a:pt x="13646" y="34196"/>
                    <a:pt x="13746" y="34216"/>
                  </a:cubicBezTo>
                  <a:cubicBezTo>
                    <a:pt x="13666" y="34236"/>
                    <a:pt x="13627" y="34316"/>
                    <a:pt x="13627" y="34395"/>
                  </a:cubicBezTo>
                  <a:cubicBezTo>
                    <a:pt x="13507" y="36862"/>
                    <a:pt x="12333" y="40463"/>
                    <a:pt x="10145" y="41974"/>
                  </a:cubicBezTo>
                  <a:cubicBezTo>
                    <a:pt x="9966" y="41835"/>
                    <a:pt x="9767" y="41736"/>
                    <a:pt x="9568" y="41636"/>
                  </a:cubicBezTo>
                  <a:cubicBezTo>
                    <a:pt x="9085" y="41423"/>
                    <a:pt x="8521" y="41342"/>
                    <a:pt x="7912" y="41342"/>
                  </a:cubicBezTo>
                  <a:cubicBezTo>
                    <a:pt x="7668" y="41342"/>
                    <a:pt x="7417" y="41355"/>
                    <a:pt x="7161" y="41378"/>
                  </a:cubicBezTo>
                  <a:cubicBezTo>
                    <a:pt x="7141" y="41199"/>
                    <a:pt x="7102" y="41039"/>
                    <a:pt x="7042" y="40860"/>
                  </a:cubicBezTo>
                  <a:cubicBezTo>
                    <a:pt x="8793" y="40562"/>
                    <a:pt x="10464" y="39388"/>
                    <a:pt x="10523" y="37459"/>
                  </a:cubicBezTo>
                  <a:cubicBezTo>
                    <a:pt x="10563" y="35310"/>
                    <a:pt x="9190" y="33082"/>
                    <a:pt x="7062" y="32724"/>
                  </a:cubicBezTo>
                  <a:cubicBezTo>
                    <a:pt x="7042" y="32625"/>
                    <a:pt x="6943" y="32585"/>
                    <a:pt x="6803" y="32585"/>
                  </a:cubicBezTo>
                  <a:cubicBezTo>
                    <a:pt x="4317" y="32804"/>
                    <a:pt x="1293" y="33421"/>
                    <a:pt x="1432" y="36524"/>
                  </a:cubicBezTo>
                  <a:cubicBezTo>
                    <a:pt x="1532" y="38772"/>
                    <a:pt x="3402" y="40642"/>
                    <a:pt x="5590" y="40880"/>
                  </a:cubicBezTo>
                  <a:cubicBezTo>
                    <a:pt x="5765" y="40913"/>
                    <a:pt x="5946" y="40928"/>
                    <a:pt x="6130" y="40928"/>
                  </a:cubicBezTo>
                  <a:cubicBezTo>
                    <a:pt x="6280" y="40928"/>
                    <a:pt x="6432" y="40918"/>
                    <a:pt x="6584" y="40900"/>
                  </a:cubicBezTo>
                  <a:cubicBezTo>
                    <a:pt x="6644" y="41039"/>
                    <a:pt x="6704" y="41139"/>
                    <a:pt x="6764" y="41258"/>
                  </a:cubicBezTo>
                  <a:cubicBezTo>
                    <a:pt x="6783" y="41298"/>
                    <a:pt x="6803" y="41378"/>
                    <a:pt x="6803" y="41437"/>
                  </a:cubicBezTo>
                  <a:cubicBezTo>
                    <a:pt x="5610" y="41577"/>
                    <a:pt x="4416" y="41935"/>
                    <a:pt x="3501" y="42153"/>
                  </a:cubicBezTo>
                  <a:cubicBezTo>
                    <a:pt x="3322" y="42193"/>
                    <a:pt x="3282" y="42372"/>
                    <a:pt x="3362" y="42492"/>
                  </a:cubicBezTo>
                  <a:cubicBezTo>
                    <a:pt x="3262" y="42890"/>
                    <a:pt x="3183" y="43287"/>
                    <a:pt x="3163" y="43725"/>
                  </a:cubicBezTo>
                  <a:cubicBezTo>
                    <a:pt x="3123" y="43725"/>
                    <a:pt x="3123" y="43725"/>
                    <a:pt x="3103" y="43745"/>
                  </a:cubicBezTo>
                  <a:cubicBezTo>
                    <a:pt x="1790" y="44421"/>
                    <a:pt x="1273" y="45635"/>
                    <a:pt x="1094" y="47047"/>
                  </a:cubicBezTo>
                  <a:cubicBezTo>
                    <a:pt x="836" y="48957"/>
                    <a:pt x="995" y="50966"/>
                    <a:pt x="1015" y="52896"/>
                  </a:cubicBezTo>
                  <a:cubicBezTo>
                    <a:pt x="418" y="52915"/>
                    <a:pt x="0" y="53632"/>
                    <a:pt x="40" y="54149"/>
                  </a:cubicBezTo>
                  <a:cubicBezTo>
                    <a:pt x="60" y="54805"/>
                    <a:pt x="617" y="55243"/>
                    <a:pt x="1233" y="55283"/>
                  </a:cubicBezTo>
                  <a:cubicBezTo>
                    <a:pt x="1258" y="55284"/>
                    <a:pt x="1282" y="55285"/>
                    <a:pt x="1306" y="55285"/>
                  </a:cubicBezTo>
                  <a:cubicBezTo>
                    <a:pt x="1969" y="55285"/>
                    <a:pt x="2507" y="54761"/>
                    <a:pt x="2526" y="54089"/>
                  </a:cubicBezTo>
                  <a:cubicBezTo>
                    <a:pt x="2546" y="53472"/>
                    <a:pt x="2089" y="52935"/>
                    <a:pt x="1492" y="52876"/>
                  </a:cubicBezTo>
                  <a:cubicBezTo>
                    <a:pt x="1492" y="50150"/>
                    <a:pt x="716" y="45873"/>
                    <a:pt x="3103" y="44043"/>
                  </a:cubicBezTo>
                  <a:lnTo>
                    <a:pt x="3103" y="44043"/>
                  </a:lnTo>
                  <a:cubicBezTo>
                    <a:pt x="3024" y="46152"/>
                    <a:pt x="3680" y="48420"/>
                    <a:pt x="3819" y="50409"/>
                  </a:cubicBezTo>
                  <a:cubicBezTo>
                    <a:pt x="4078" y="53413"/>
                    <a:pt x="4078" y="56417"/>
                    <a:pt x="3899" y="59460"/>
                  </a:cubicBezTo>
                  <a:cubicBezTo>
                    <a:pt x="3899" y="59599"/>
                    <a:pt x="3979" y="59679"/>
                    <a:pt x="4098" y="59739"/>
                  </a:cubicBezTo>
                  <a:lnTo>
                    <a:pt x="4118" y="59759"/>
                  </a:lnTo>
                  <a:cubicBezTo>
                    <a:pt x="4638" y="60013"/>
                    <a:pt x="5204" y="60161"/>
                    <a:pt x="5767" y="60161"/>
                  </a:cubicBezTo>
                  <a:cubicBezTo>
                    <a:pt x="6258" y="60161"/>
                    <a:pt x="6747" y="60049"/>
                    <a:pt x="7201" y="59798"/>
                  </a:cubicBezTo>
                  <a:cubicBezTo>
                    <a:pt x="7261" y="59778"/>
                    <a:pt x="7281" y="59759"/>
                    <a:pt x="7281" y="59699"/>
                  </a:cubicBezTo>
                  <a:cubicBezTo>
                    <a:pt x="7400" y="59679"/>
                    <a:pt x="7500" y="59599"/>
                    <a:pt x="7500" y="59460"/>
                  </a:cubicBezTo>
                  <a:cubicBezTo>
                    <a:pt x="7480" y="57909"/>
                    <a:pt x="7420" y="56357"/>
                    <a:pt x="7380" y="54805"/>
                  </a:cubicBezTo>
                  <a:cubicBezTo>
                    <a:pt x="7360" y="53512"/>
                    <a:pt x="7599" y="53214"/>
                    <a:pt x="8952" y="53094"/>
                  </a:cubicBezTo>
                  <a:cubicBezTo>
                    <a:pt x="9549" y="53035"/>
                    <a:pt x="10165" y="53035"/>
                    <a:pt x="10782" y="53035"/>
                  </a:cubicBezTo>
                  <a:cubicBezTo>
                    <a:pt x="11339" y="54029"/>
                    <a:pt x="10961" y="55979"/>
                    <a:pt x="10981" y="57093"/>
                  </a:cubicBezTo>
                  <a:cubicBezTo>
                    <a:pt x="10981" y="57710"/>
                    <a:pt x="10941" y="58406"/>
                    <a:pt x="11259" y="58983"/>
                  </a:cubicBezTo>
                  <a:cubicBezTo>
                    <a:pt x="11642" y="59657"/>
                    <a:pt x="12306" y="59857"/>
                    <a:pt x="13001" y="59857"/>
                  </a:cubicBezTo>
                  <a:cubicBezTo>
                    <a:pt x="13352" y="59857"/>
                    <a:pt x="13710" y="59805"/>
                    <a:pt x="14044" y="59739"/>
                  </a:cubicBezTo>
                  <a:cubicBezTo>
                    <a:pt x="14164" y="59699"/>
                    <a:pt x="14164" y="59560"/>
                    <a:pt x="14124" y="59480"/>
                  </a:cubicBezTo>
                  <a:cubicBezTo>
                    <a:pt x="14164" y="59480"/>
                    <a:pt x="14223" y="59440"/>
                    <a:pt x="14223" y="59381"/>
                  </a:cubicBezTo>
                  <a:cubicBezTo>
                    <a:pt x="15138" y="55024"/>
                    <a:pt x="14422" y="50309"/>
                    <a:pt x="12692" y="46251"/>
                  </a:cubicBezTo>
                  <a:cubicBezTo>
                    <a:pt x="12194" y="45038"/>
                    <a:pt x="11498" y="43168"/>
                    <a:pt x="10384" y="42153"/>
                  </a:cubicBezTo>
                  <a:cubicBezTo>
                    <a:pt x="11578" y="41636"/>
                    <a:pt x="12314" y="40065"/>
                    <a:pt x="12871" y="39010"/>
                  </a:cubicBezTo>
                  <a:cubicBezTo>
                    <a:pt x="13666" y="37578"/>
                    <a:pt x="14323" y="35927"/>
                    <a:pt x="13985" y="34296"/>
                  </a:cubicBezTo>
                  <a:cubicBezTo>
                    <a:pt x="13985" y="34276"/>
                    <a:pt x="13965" y="34236"/>
                    <a:pt x="13965" y="34236"/>
                  </a:cubicBezTo>
                  <a:lnTo>
                    <a:pt x="13965" y="34236"/>
                  </a:lnTo>
                  <a:cubicBezTo>
                    <a:pt x="14104" y="34276"/>
                    <a:pt x="14223" y="34296"/>
                    <a:pt x="14343" y="34296"/>
                  </a:cubicBezTo>
                  <a:cubicBezTo>
                    <a:pt x="14494" y="34311"/>
                    <a:pt x="14639" y="34319"/>
                    <a:pt x="14779" y="34319"/>
                  </a:cubicBezTo>
                  <a:cubicBezTo>
                    <a:pt x="18100" y="34319"/>
                    <a:pt x="18290" y="30134"/>
                    <a:pt x="17545" y="27672"/>
                  </a:cubicBezTo>
                  <a:cubicBezTo>
                    <a:pt x="17545" y="27652"/>
                    <a:pt x="17525" y="27632"/>
                    <a:pt x="17525" y="27632"/>
                  </a:cubicBezTo>
                  <a:cubicBezTo>
                    <a:pt x="17490" y="27590"/>
                    <a:pt x="17438" y="27570"/>
                    <a:pt x="17385" y="27570"/>
                  </a:cubicBezTo>
                  <a:cubicBezTo>
                    <a:pt x="17289" y="27570"/>
                    <a:pt x="17194" y="27636"/>
                    <a:pt x="17207" y="27751"/>
                  </a:cubicBezTo>
                  <a:cubicBezTo>
                    <a:pt x="17346" y="28945"/>
                    <a:pt x="17705" y="30138"/>
                    <a:pt x="17446" y="31352"/>
                  </a:cubicBezTo>
                  <a:cubicBezTo>
                    <a:pt x="17187" y="32724"/>
                    <a:pt x="16232" y="33779"/>
                    <a:pt x="14900" y="33878"/>
                  </a:cubicBezTo>
                  <a:cubicBezTo>
                    <a:pt x="15019" y="33739"/>
                    <a:pt x="15118" y="33600"/>
                    <a:pt x="15158" y="33440"/>
                  </a:cubicBezTo>
                  <a:cubicBezTo>
                    <a:pt x="15437" y="32824"/>
                    <a:pt x="15198" y="32068"/>
                    <a:pt x="14561" y="31769"/>
                  </a:cubicBezTo>
                  <a:cubicBezTo>
                    <a:pt x="14373" y="31678"/>
                    <a:pt x="14168" y="31634"/>
                    <a:pt x="13965" y="31634"/>
                  </a:cubicBezTo>
                  <a:cubicBezTo>
                    <a:pt x="13503" y="31634"/>
                    <a:pt x="13052" y="31865"/>
                    <a:pt x="12831" y="32307"/>
                  </a:cubicBezTo>
                  <a:cubicBezTo>
                    <a:pt x="12652" y="32605"/>
                    <a:pt x="12652" y="33003"/>
                    <a:pt x="12751" y="33341"/>
                  </a:cubicBezTo>
                  <a:cubicBezTo>
                    <a:pt x="11956" y="32903"/>
                    <a:pt x="11359" y="32147"/>
                    <a:pt x="11239" y="31173"/>
                  </a:cubicBezTo>
                  <a:cubicBezTo>
                    <a:pt x="11060" y="29860"/>
                    <a:pt x="11717" y="28646"/>
                    <a:pt x="12274" y="27532"/>
                  </a:cubicBezTo>
                  <a:cubicBezTo>
                    <a:pt x="12333" y="27433"/>
                    <a:pt x="12274" y="27373"/>
                    <a:pt x="12234" y="27333"/>
                  </a:cubicBezTo>
                  <a:cubicBezTo>
                    <a:pt x="12254" y="27194"/>
                    <a:pt x="12174" y="27055"/>
                    <a:pt x="12035" y="27055"/>
                  </a:cubicBezTo>
                  <a:cubicBezTo>
                    <a:pt x="10026" y="26975"/>
                    <a:pt x="7997" y="26776"/>
                    <a:pt x="6008" y="26776"/>
                  </a:cubicBezTo>
                  <a:cubicBezTo>
                    <a:pt x="5988" y="26776"/>
                    <a:pt x="5968" y="26776"/>
                    <a:pt x="5948" y="26796"/>
                  </a:cubicBezTo>
                  <a:cubicBezTo>
                    <a:pt x="5948" y="26776"/>
                    <a:pt x="5968" y="26757"/>
                    <a:pt x="5968" y="26737"/>
                  </a:cubicBezTo>
                  <a:cubicBezTo>
                    <a:pt x="5948" y="24568"/>
                    <a:pt x="5948" y="22320"/>
                    <a:pt x="5709" y="20172"/>
                  </a:cubicBezTo>
                  <a:lnTo>
                    <a:pt x="5709" y="20172"/>
                  </a:lnTo>
                  <a:cubicBezTo>
                    <a:pt x="6371" y="20647"/>
                    <a:pt x="7112" y="20863"/>
                    <a:pt x="7842" y="20863"/>
                  </a:cubicBezTo>
                  <a:cubicBezTo>
                    <a:pt x="9679" y="20863"/>
                    <a:pt x="11438" y="19492"/>
                    <a:pt x="11637" y="17427"/>
                  </a:cubicBezTo>
                  <a:cubicBezTo>
                    <a:pt x="11757" y="16014"/>
                    <a:pt x="11180" y="14503"/>
                    <a:pt x="10026" y="13647"/>
                  </a:cubicBezTo>
                  <a:cubicBezTo>
                    <a:pt x="9463" y="13234"/>
                    <a:pt x="8838" y="13054"/>
                    <a:pt x="8207" y="13054"/>
                  </a:cubicBezTo>
                  <a:cubicBezTo>
                    <a:pt x="7412" y="13054"/>
                    <a:pt x="6607" y="13340"/>
                    <a:pt x="5908" y="13806"/>
                  </a:cubicBezTo>
                  <a:cubicBezTo>
                    <a:pt x="5988" y="11757"/>
                    <a:pt x="5948" y="9629"/>
                    <a:pt x="5709" y="7580"/>
                  </a:cubicBezTo>
                  <a:lnTo>
                    <a:pt x="5709" y="7580"/>
                  </a:lnTo>
                  <a:cubicBezTo>
                    <a:pt x="6747" y="7652"/>
                    <a:pt x="7822" y="7708"/>
                    <a:pt x="8901" y="7708"/>
                  </a:cubicBezTo>
                  <a:cubicBezTo>
                    <a:pt x="10510" y="7708"/>
                    <a:pt x="12125" y="7583"/>
                    <a:pt x="13627" y="7202"/>
                  </a:cubicBezTo>
                  <a:cubicBezTo>
                    <a:pt x="13646" y="7202"/>
                    <a:pt x="13646" y="7182"/>
                    <a:pt x="13666" y="7182"/>
                  </a:cubicBezTo>
                  <a:cubicBezTo>
                    <a:pt x="13694" y="7194"/>
                    <a:pt x="13723" y="7200"/>
                    <a:pt x="13751" y="7200"/>
                  </a:cubicBezTo>
                  <a:cubicBezTo>
                    <a:pt x="13905" y="7200"/>
                    <a:pt x="14042" y="7035"/>
                    <a:pt x="13925" y="6884"/>
                  </a:cubicBezTo>
                  <a:cubicBezTo>
                    <a:pt x="12387" y="4813"/>
                    <a:pt x="12041" y="417"/>
                    <a:pt x="15541" y="417"/>
                  </a:cubicBezTo>
                  <a:cubicBezTo>
                    <a:pt x="15572" y="417"/>
                    <a:pt x="15604" y="418"/>
                    <a:pt x="15636" y="419"/>
                  </a:cubicBezTo>
                  <a:cubicBezTo>
                    <a:pt x="16292" y="419"/>
                    <a:pt x="17227" y="518"/>
                    <a:pt x="17705" y="1035"/>
                  </a:cubicBezTo>
                  <a:cubicBezTo>
                    <a:pt x="18301" y="1692"/>
                    <a:pt x="18381" y="2587"/>
                    <a:pt x="18321" y="3402"/>
                  </a:cubicBezTo>
                  <a:cubicBezTo>
                    <a:pt x="18281" y="4775"/>
                    <a:pt x="17844" y="6068"/>
                    <a:pt x="17247" y="7282"/>
                  </a:cubicBezTo>
                  <a:cubicBezTo>
                    <a:pt x="17207" y="7381"/>
                    <a:pt x="17287" y="7461"/>
                    <a:pt x="17346" y="7480"/>
                  </a:cubicBezTo>
                  <a:cubicBezTo>
                    <a:pt x="17346" y="7560"/>
                    <a:pt x="17406" y="7659"/>
                    <a:pt x="17506" y="7659"/>
                  </a:cubicBezTo>
                  <a:cubicBezTo>
                    <a:pt x="18705" y="7846"/>
                    <a:pt x="19982" y="7950"/>
                    <a:pt x="21260" y="7950"/>
                  </a:cubicBezTo>
                  <a:cubicBezTo>
                    <a:pt x="22568" y="7950"/>
                    <a:pt x="23877" y="7841"/>
                    <a:pt x="25105" y="7600"/>
                  </a:cubicBezTo>
                  <a:lnTo>
                    <a:pt x="25105" y="7600"/>
                  </a:lnTo>
                  <a:cubicBezTo>
                    <a:pt x="24886" y="9967"/>
                    <a:pt x="24985" y="12414"/>
                    <a:pt x="24846" y="14801"/>
                  </a:cubicBezTo>
                  <a:cubicBezTo>
                    <a:pt x="23841" y="14094"/>
                    <a:pt x="22662" y="13462"/>
                    <a:pt x="21427" y="13462"/>
                  </a:cubicBezTo>
                  <a:cubicBezTo>
                    <a:pt x="21098" y="13462"/>
                    <a:pt x="20765" y="13507"/>
                    <a:pt x="20430" y="13607"/>
                  </a:cubicBezTo>
                  <a:cubicBezTo>
                    <a:pt x="19196" y="13965"/>
                    <a:pt x="18401" y="15119"/>
                    <a:pt x="18281" y="16353"/>
                  </a:cubicBezTo>
                  <a:cubicBezTo>
                    <a:pt x="18102" y="17944"/>
                    <a:pt x="19017" y="19635"/>
                    <a:pt x="20291" y="20590"/>
                  </a:cubicBezTo>
                  <a:cubicBezTo>
                    <a:pt x="20931" y="21054"/>
                    <a:pt x="21602" y="21237"/>
                    <a:pt x="22281" y="21237"/>
                  </a:cubicBezTo>
                  <a:cubicBezTo>
                    <a:pt x="23057" y="21237"/>
                    <a:pt x="23843" y="20998"/>
                    <a:pt x="24607" y="20669"/>
                  </a:cubicBezTo>
                  <a:lnTo>
                    <a:pt x="24607" y="20669"/>
                  </a:lnTo>
                  <a:cubicBezTo>
                    <a:pt x="24587" y="22778"/>
                    <a:pt x="24607" y="24887"/>
                    <a:pt x="24548" y="26995"/>
                  </a:cubicBezTo>
                  <a:cubicBezTo>
                    <a:pt x="22876" y="27170"/>
                    <a:pt x="21279" y="27323"/>
                    <a:pt x="19639" y="27323"/>
                  </a:cubicBezTo>
                  <a:cubicBezTo>
                    <a:pt x="19035" y="27323"/>
                    <a:pt x="18425" y="27302"/>
                    <a:pt x="17804" y="27254"/>
                  </a:cubicBezTo>
                  <a:cubicBezTo>
                    <a:pt x="17797" y="27253"/>
                    <a:pt x="17790" y="27253"/>
                    <a:pt x="17783" y="27253"/>
                  </a:cubicBezTo>
                  <a:cubicBezTo>
                    <a:pt x="17622" y="27253"/>
                    <a:pt x="17588" y="27477"/>
                    <a:pt x="17645" y="27572"/>
                  </a:cubicBezTo>
                  <a:cubicBezTo>
                    <a:pt x="17685" y="27632"/>
                    <a:pt x="17724" y="27652"/>
                    <a:pt x="17784" y="27652"/>
                  </a:cubicBezTo>
                  <a:cubicBezTo>
                    <a:pt x="18657" y="27769"/>
                    <a:pt x="19570" y="27837"/>
                    <a:pt x="20489" y="27837"/>
                  </a:cubicBezTo>
                  <a:cubicBezTo>
                    <a:pt x="21915" y="27837"/>
                    <a:pt x="23356" y="27673"/>
                    <a:pt x="24687" y="27274"/>
                  </a:cubicBezTo>
                  <a:cubicBezTo>
                    <a:pt x="24747" y="27254"/>
                    <a:pt x="24766" y="27234"/>
                    <a:pt x="24766" y="27174"/>
                  </a:cubicBezTo>
                  <a:cubicBezTo>
                    <a:pt x="24846" y="27154"/>
                    <a:pt x="24945" y="27095"/>
                    <a:pt x="24945" y="26975"/>
                  </a:cubicBezTo>
                  <a:cubicBezTo>
                    <a:pt x="25085" y="24787"/>
                    <a:pt x="25144" y="22559"/>
                    <a:pt x="24945" y="20371"/>
                  </a:cubicBezTo>
                  <a:cubicBezTo>
                    <a:pt x="24945" y="20331"/>
                    <a:pt x="24945" y="20311"/>
                    <a:pt x="24906" y="20291"/>
                  </a:cubicBezTo>
                  <a:cubicBezTo>
                    <a:pt x="24890" y="20231"/>
                    <a:pt x="24840" y="20205"/>
                    <a:pt x="24791" y="20205"/>
                  </a:cubicBezTo>
                  <a:cubicBezTo>
                    <a:pt x="24776" y="20205"/>
                    <a:pt x="24761" y="20207"/>
                    <a:pt x="24747" y="20212"/>
                  </a:cubicBezTo>
                  <a:cubicBezTo>
                    <a:pt x="24717" y="20202"/>
                    <a:pt x="24692" y="20197"/>
                    <a:pt x="24664" y="20197"/>
                  </a:cubicBezTo>
                  <a:cubicBezTo>
                    <a:pt x="24637" y="20197"/>
                    <a:pt x="24607" y="20202"/>
                    <a:pt x="24567" y="20212"/>
                  </a:cubicBezTo>
                  <a:cubicBezTo>
                    <a:pt x="23814" y="20553"/>
                    <a:pt x="23033" y="20802"/>
                    <a:pt x="22276" y="20802"/>
                  </a:cubicBezTo>
                  <a:cubicBezTo>
                    <a:pt x="21574" y="20802"/>
                    <a:pt x="20893" y="20588"/>
                    <a:pt x="20271" y="20033"/>
                  </a:cubicBezTo>
                  <a:cubicBezTo>
                    <a:pt x="19336" y="19237"/>
                    <a:pt x="18620" y="17944"/>
                    <a:pt x="18639" y="16711"/>
                  </a:cubicBezTo>
                  <a:cubicBezTo>
                    <a:pt x="18679" y="15318"/>
                    <a:pt x="19614" y="14065"/>
                    <a:pt x="21007" y="13926"/>
                  </a:cubicBezTo>
                  <a:cubicBezTo>
                    <a:pt x="21141" y="13908"/>
                    <a:pt x="21275" y="13899"/>
                    <a:pt x="21407" y="13899"/>
                  </a:cubicBezTo>
                  <a:cubicBezTo>
                    <a:pt x="22600" y="13899"/>
                    <a:pt x="23686" y="14582"/>
                    <a:pt x="24707" y="15119"/>
                  </a:cubicBezTo>
                  <a:cubicBezTo>
                    <a:pt x="24725" y="15128"/>
                    <a:pt x="24744" y="15132"/>
                    <a:pt x="24762" y="15132"/>
                  </a:cubicBezTo>
                  <a:cubicBezTo>
                    <a:pt x="24827" y="15132"/>
                    <a:pt x="24890" y="15086"/>
                    <a:pt x="24906" y="15040"/>
                  </a:cubicBezTo>
                  <a:cubicBezTo>
                    <a:pt x="24939" y="15048"/>
                    <a:pt x="24972" y="15053"/>
                    <a:pt x="25002" y="15053"/>
                  </a:cubicBezTo>
                  <a:cubicBezTo>
                    <a:pt x="25044" y="15053"/>
                    <a:pt x="25081" y="15043"/>
                    <a:pt x="25105" y="15020"/>
                  </a:cubicBezTo>
                  <a:cubicBezTo>
                    <a:pt x="25164" y="15000"/>
                    <a:pt x="25184" y="14940"/>
                    <a:pt x="25184" y="14900"/>
                  </a:cubicBezTo>
                  <a:cubicBezTo>
                    <a:pt x="25443" y="12553"/>
                    <a:pt x="25701" y="9947"/>
                    <a:pt x="25363" y="7600"/>
                  </a:cubicBezTo>
                  <a:cubicBezTo>
                    <a:pt x="25363" y="7540"/>
                    <a:pt x="25284" y="7500"/>
                    <a:pt x="25244" y="7480"/>
                  </a:cubicBezTo>
                  <a:cubicBezTo>
                    <a:pt x="25244" y="7401"/>
                    <a:pt x="25164" y="7341"/>
                    <a:pt x="25085" y="7341"/>
                  </a:cubicBezTo>
                  <a:cubicBezTo>
                    <a:pt x="23703" y="7363"/>
                    <a:pt x="22345" y="7397"/>
                    <a:pt x="20985" y="7397"/>
                  </a:cubicBezTo>
                  <a:cubicBezTo>
                    <a:pt x="19858" y="7397"/>
                    <a:pt x="18730" y="7374"/>
                    <a:pt x="17585" y="7301"/>
                  </a:cubicBezTo>
                  <a:cubicBezTo>
                    <a:pt x="18480" y="5770"/>
                    <a:pt x="19037" y="3701"/>
                    <a:pt x="18620" y="1930"/>
                  </a:cubicBezTo>
                  <a:cubicBezTo>
                    <a:pt x="18281" y="498"/>
                    <a:pt x="16949" y="21"/>
                    <a:pt x="15596" y="1"/>
                  </a:cubicBezTo>
                  <a:cubicBezTo>
                    <a:pt x="15571" y="0"/>
                    <a:pt x="15547" y="0"/>
                    <a:pt x="1552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3904272" y="2127847"/>
              <a:ext cx="48648" cy="9168"/>
            </a:xfrm>
            <a:custGeom>
              <a:avLst/>
              <a:gdLst/>
              <a:ahLst/>
              <a:cxnLst/>
              <a:rect l="l" t="t" r="r" b="b"/>
              <a:pathLst>
                <a:path w="1592" h="300" extrusionOk="0">
                  <a:moveTo>
                    <a:pt x="693" y="0"/>
                  </a:moveTo>
                  <a:cubicBezTo>
                    <a:pt x="516" y="0"/>
                    <a:pt x="344" y="5"/>
                    <a:pt x="179" y="13"/>
                  </a:cubicBezTo>
                  <a:cubicBezTo>
                    <a:pt x="0" y="13"/>
                    <a:pt x="0" y="292"/>
                    <a:pt x="179" y="292"/>
                  </a:cubicBezTo>
                  <a:cubicBezTo>
                    <a:pt x="284" y="297"/>
                    <a:pt x="389" y="299"/>
                    <a:pt x="496" y="299"/>
                  </a:cubicBezTo>
                  <a:cubicBezTo>
                    <a:pt x="816" y="299"/>
                    <a:pt x="1144" y="277"/>
                    <a:pt x="1472" y="232"/>
                  </a:cubicBezTo>
                  <a:cubicBezTo>
                    <a:pt x="1592" y="212"/>
                    <a:pt x="1592" y="33"/>
                    <a:pt x="1472" y="33"/>
                  </a:cubicBezTo>
                  <a:cubicBezTo>
                    <a:pt x="1204" y="10"/>
                    <a:pt x="943" y="0"/>
                    <a:pt x="69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3914601" y="2144655"/>
              <a:ext cx="60198" cy="10757"/>
            </a:xfrm>
            <a:custGeom>
              <a:avLst/>
              <a:gdLst/>
              <a:ahLst/>
              <a:cxnLst/>
              <a:rect l="l" t="t" r="r" b="b"/>
              <a:pathLst>
                <a:path w="1970" h="352" extrusionOk="0">
                  <a:moveTo>
                    <a:pt x="160" y="1"/>
                  </a:moveTo>
                  <a:cubicBezTo>
                    <a:pt x="0" y="1"/>
                    <a:pt x="0" y="200"/>
                    <a:pt x="140" y="239"/>
                  </a:cubicBezTo>
                  <a:cubicBezTo>
                    <a:pt x="410" y="323"/>
                    <a:pt x="724" y="351"/>
                    <a:pt x="1039" y="351"/>
                  </a:cubicBezTo>
                  <a:cubicBezTo>
                    <a:pt x="1326" y="351"/>
                    <a:pt x="1614" y="327"/>
                    <a:pt x="1870" y="299"/>
                  </a:cubicBezTo>
                  <a:cubicBezTo>
                    <a:pt x="1970" y="299"/>
                    <a:pt x="1970" y="160"/>
                    <a:pt x="1870" y="160"/>
                  </a:cubicBezTo>
                  <a:cubicBezTo>
                    <a:pt x="1274" y="160"/>
                    <a:pt x="736" y="40"/>
                    <a:pt x="16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3923005" y="1719367"/>
              <a:ext cx="39358" cy="12438"/>
            </a:xfrm>
            <a:custGeom>
              <a:avLst/>
              <a:gdLst/>
              <a:ahLst/>
              <a:cxnLst/>
              <a:rect l="l" t="t" r="r" b="b"/>
              <a:pathLst>
                <a:path w="1288" h="407" extrusionOk="0">
                  <a:moveTo>
                    <a:pt x="688" y="0"/>
                  </a:moveTo>
                  <a:cubicBezTo>
                    <a:pt x="492" y="0"/>
                    <a:pt x="287" y="50"/>
                    <a:pt x="103" y="152"/>
                  </a:cubicBezTo>
                  <a:cubicBezTo>
                    <a:pt x="1" y="220"/>
                    <a:pt x="45" y="407"/>
                    <a:pt x="148" y="407"/>
                  </a:cubicBezTo>
                  <a:cubicBezTo>
                    <a:pt x="165" y="407"/>
                    <a:pt x="183" y="402"/>
                    <a:pt x="203" y="391"/>
                  </a:cubicBezTo>
                  <a:cubicBezTo>
                    <a:pt x="384" y="323"/>
                    <a:pt x="545" y="287"/>
                    <a:pt x="709" y="287"/>
                  </a:cubicBezTo>
                  <a:cubicBezTo>
                    <a:pt x="834" y="287"/>
                    <a:pt x="960" y="308"/>
                    <a:pt x="1098" y="351"/>
                  </a:cubicBezTo>
                  <a:cubicBezTo>
                    <a:pt x="1109" y="354"/>
                    <a:pt x="1119" y="356"/>
                    <a:pt x="1129" y="356"/>
                  </a:cubicBezTo>
                  <a:cubicBezTo>
                    <a:pt x="1230" y="356"/>
                    <a:pt x="1288" y="186"/>
                    <a:pt x="1197" y="132"/>
                  </a:cubicBezTo>
                  <a:cubicBezTo>
                    <a:pt x="1052" y="45"/>
                    <a:pt x="874" y="0"/>
                    <a:pt x="6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3925541" y="1732141"/>
              <a:ext cx="58670" cy="18183"/>
            </a:xfrm>
            <a:custGeom>
              <a:avLst/>
              <a:gdLst/>
              <a:ahLst/>
              <a:cxnLst/>
              <a:rect l="l" t="t" r="r" b="b"/>
              <a:pathLst>
                <a:path w="1920" h="595" extrusionOk="0">
                  <a:moveTo>
                    <a:pt x="530" y="0"/>
                  </a:moveTo>
                  <a:cubicBezTo>
                    <a:pt x="410" y="0"/>
                    <a:pt x="292" y="10"/>
                    <a:pt x="179" y="32"/>
                  </a:cubicBezTo>
                  <a:cubicBezTo>
                    <a:pt x="0" y="52"/>
                    <a:pt x="40" y="331"/>
                    <a:pt x="219" y="331"/>
                  </a:cubicBezTo>
                  <a:cubicBezTo>
                    <a:pt x="498" y="331"/>
                    <a:pt x="736" y="331"/>
                    <a:pt x="1015" y="390"/>
                  </a:cubicBezTo>
                  <a:cubicBezTo>
                    <a:pt x="1274" y="430"/>
                    <a:pt x="1492" y="510"/>
                    <a:pt x="1711" y="589"/>
                  </a:cubicBezTo>
                  <a:cubicBezTo>
                    <a:pt x="1725" y="593"/>
                    <a:pt x="1739" y="594"/>
                    <a:pt x="1751" y="594"/>
                  </a:cubicBezTo>
                  <a:cubicBezTo>
                    <a:pt x="1880" y="594"/>
                    <a:pt x="1919" y="423"/>
                    <a:pt x="1811" y="350"/>
                  </a:cubicBezTo>
                  <a:cubicBezTo>
                    <a:pt x="1422" y="133"/>
                    <a:pt x="960" y="0"/>
                    <a:pt x="53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4080565" y="3093904"/>
              <a:ext cx="9748" cy="46818"/>
            </a:xfrm>
            <a:custGeom>
              <a:avLst/>
              <a:gdLst/>
              <a:ahLst/>
              <a:cxnLst/>
              <a:rect l="l" t="t" r="r" b="b"/>
              <a:pathLst>
                <a:path w="319" h="1532" extrusionOk="0">
                  <a:moveTo>
                    <a:pt x="159" y="0"/>
                  </a:moveTo>
                  <a:cubicBezTo>
                    <a:pt x="80" y="0"/>
                    <a:pt x="0" y="50"/>
                    <a:pt x="0" y="149"/>
                  </a:cubicBezTo>
                  <a:cubicBezTo>
                    <a:pt x="0" y="567"/>
                    <a:pt x="20" y="1005"/>
                    <a:pt x="80" y="1442"/>
                  </a:cubicBezTo>
                  <a:cubicBezTo>
                    <a:pt x="80" y="1502"/>
                    <a:pt x="119" y="1532"/>
                    <a:pt x="164" y="1532"/>
                  </a:cubicBezTo>
                  <a:cubicBezTo>
                    <a:pt x="209" y="1532"/>
                    <a:pt x="259" y="1502"/>
                    <a:pt x="279" y="1442"/>
                  </a:cubicBezTo>
                  <a:cubicBezTo>
                    <a:pt x="298" y="1005"/>
                    <a:pt x="318" y="567"/>
                    <a:pt x="318" y="149"/>
                  </a:cubicBezTo>
                  <a:cubicBezTo>
                    <a:pt x="318" y="50"/>
                    <a:pt x="239" y="0"/>
                    <a:pt x="1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4078732" y="2332133"/>
              <a:ext cx="54117" cy="52685"/>
            </a:xfrm>
            <a:custGeom>
              <a:avLst/>
              <a:gdLst/>
              <a:ahLst/>
              <a:cxnLst/>
              <a:rect l="l" t="t" r="r" b="b"/>
              <a:pathLst>
                <a:path w="1771" h="1724" extrusionOk="0">
                  <a:moveTo>
                    <a:pt x="837" y="0"/>
                  </a:moveTo>
                  <a:cubicBezTo>
                    <a:pt x="514" y="0"/>
                    <a:pt x="214" y="212"/>
                    <a:pt x="100" y="569"/>
                  </a:cubicBezTo>
                  <a:cubicBezTo>
                    <a:pt x="0" y="928"/>
                    <a:pt x="160" y="1286"/>
                    <a:pt x="398" y="1524"/>
                  </a:cubicBezTo>
                  <a:cubicBezTo>
                    <a:pt x="577" y="1584"/>
                    <a:pt x="756" y="1624"/>
                    <a:pt x="896" y="1683"/>
                  </a:cubicBezTo>
                  <a:cubicBezTo>
                    <a:pt x="920" y="1675"/>
                    <a:pt x="945" y="1670"/>
                    <a:pt x="967" y="1670"/>
                  </a:cubicBezTo>
                  <a:cubicBezTo>
                    <a:pt x="998" y="1670"/>
                    <a:pt x="1023" y="1680"/>
                    <a:pt x="1035" y="1703"/>
                  </a:cubicBezTo>
                  <a:cubicBezTo>
                    <a:pt x="1075" y="1703"/>
                    <a:pt x="1134" y="1723"/>
                    <a:pt x="1174" y="1723"/>
                  </a:cubicBezTo>
                  <a:cubicBezTo>
                    <a:pt x="1333" y="1683"/>
                    <a:pt x="1532" y="1484"/>
                    <a:pt x="1552" y="1425"/>
                  </a:cubicBezTo>
                  <a:cubicBezTo>
                    <a:pt x="1671" y="1286"/>
                    <a:pt x="1751" y="1087"/>
                    <a:pt x="1751" y="888"/>
                  </a:cubicBezTo>
                  <a:cubicBezTo>
                    <a:pt x="1771" y="430"/>
                    <a:pt x="1472" y="112"/>
                    <a:pt x="1055" y="32"/>
                  </a:cubicBezTo>
                  <a:cubicBezTo>
                    <a:pt x="982" y="11"/>
                    <a:pt x="909" y="0"/>
                    <a:pt x="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4"/>
            <p:cNvSpPr/>
            <p:nvPr/>
          </p:nvSpPr>
          <p:spPr>
            <a:xfrm>
              <a:off x="4092300" y="3107319"/>
              <a:ext cx="16257" cy="46665"/>
            </a:xfrm>
            <a:custGeom>
              <a:avLst/>
              <a:gdLst/>
              <a:ahLst/>
              <a:cxnLst/>
              <a:rect l="l" t="t" r="r" b="b"/>
              <a:pathLst>
                <a:path w="532" h="1527" extrusionOk="0">
                  <a:moveTo>
                    <a:pt x="330" y="0"/>
                  </a:moveTo>
                  <a:cubicBezTo>
                    <a:pt x="247" y="0"/>
                    <a:pt x="153" y="64"/>
                    <a:pt x="153" y="168"/>
                  </a:cubicBezTo>
                  <a:cubicBezTo>
                    <a:pt x="153" y="586"/>
                    <a:pt x="153" y="964"/>
                    <a:pt x="14" y="1401"/>
                  </a:cubicBezTo>
                  <a:cubicBezTo>
                    <a:pt x="0" y="1468"/>
                    <a:pt x="60" y="1526"/>
                    <a:pt x="118" y="1526"/>
                  </a:cubicBezTo>
                  <a:cubicBezTo>
                    <a:pt x="146" y="1526"/>
                    <a:pt x="174" y="1513"/>
                    <a:pt x="193" y="1481"/>
                  </a:cubicBezTo>
                  <a:cubicBezTo>
                    <a:pt x="412" y="1083"/>
                    <a:pt x="531" y="586"/>
                    <a:pt x="452" y="108"/>
                  </a:cubicBezTo>
                  <a:cubicBezTo>
                    <a:pt x="443" y="33"/>
                    <a:pt x="390" y="0"/>
                    <a:pt x="33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4"/>
            <p:cNvSpPr/>
            <p:nvPr/>
          </p:nvSpPr>
          <p:spPr>
            <a:xfrm>
              <a:off x="4108527" y="1381203"/>
              <a:ext cx="48250" cy="26954"/>
            </a:xfrm>
            <a:custGeom>
              <a:avLst/>
              <a:gdLst/>
              <a:ahLst/>
              <a:cxnLst/>
              <a:rect l="l" t="t" r="r" b="b"/>
              <a:pathLst>
                <a:path w="1579" h="882" extrusionOk="0">
                  <a:moveTo>
                    <a:pt x="1095" y="0"/>
                  </a:moveTo>
                  <a:cubicBezTo>
                    <a:pt x="596" y="0"/>
                    <a:pt x="16" y="258"/>
                    <a:pt x="0" y="774"/>
                  </a:cubicBezTo>
                  <a:cubicBezTo>
                    <a:pt x="0" y="842"/>
                    <a:pt x="55" y="882"/>
                    <a:pt x="116" y="882"/>
                  </a:cubicBezTo>
                  <a:cubicBezTo>
                    <a:pt x="144" y="882"/>
                    <a:pt x="174" y="873"/>
                    <a:pt x="199" y="854"/>
                  </a:cubicBezTo>
                  <a:cubicBezTo>
                    <a:pt x="378" y="675"/>
                    <a:pt x="458" y="496"/>
                    <a:pt x="676" y="376"/>
                  </a:cubicBezTo>
                  <a:cubicBezTo>
                    <a:pt x="815" y="301"/>
                    <a:pt x="970" y="273"/>
                    <a:pt x="1125" y="273"/>
                  </a:cubicBezTo>
                  <a:cubicBezTo>
                    <a:pt x="1215" y="273"/>
                    <a:pt x="1305" y="282"/>
                    <a:pt x="1393" y="297"/>
                  </a:cubicBezTo>
                  <a:cubicBezTo>
                    <a:pt x="1410" y="303"/>
                    <a:pt x="1426" y="306"/>
                    <a:pt x="1441" y="306"/>
                  </a:cubicBezTo>
                  <a:cubicBezTo>
                    <a:pt x="1559" y="306"/>
                    <a:pt x="1578" y="111"/>
                    <a:pt x="1472" y="58"/>
                  </a:cubicBezTo>
                  <a:cubicBezTo>
                    <a:pt x="1361" y="20"/>
                    <a:pt x="1231" y="0"/>
                    <a:pt x="109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4110513" y="1400639"/>
              <a:ext cx="36150" cy="33188"/>
            </a:xfrm>
            <a:custGeom>
              <a:avLst/>
              <a:gdLst/>
              <a:ahLst/>
              <a:cxnLst/>
              <a:rect l="l" t="t" r="r" b="b"/>
              <a:pathLst>
                <a:path w="1183" h="1086" extrusionOk="0">
                  <a:moveTo>
                    <a:pt x="1002" y="0"/>
                  </a:moveTo>
                  <a:cubicBezTo>
                    <a:pt x="980" y="0"/>
                    <a:pt x="955" y="6"/>
                    <a:pt x="930" y="19"/>
                  </a:cubicBezTo>
                  <a:cubicBezTo>
                    <a:pt x="731" y="118"/>
                    <a:pt x="552" y="257"/>
                    <a:pt x="393" y="417"/>
                  </a:cubicBezTo>
                  <a:cubicBezTo>
                    <a:pt x="234" y="556"/>
                    <a:pt x="54" y="735"/>
                    <a:pt x="15" y="934"/>
                  </a:cubicBezTo>
                  <a:cubicBezTo>
                    <a:pt x="0" y="1020"/>
                    <a:pt x="58" y="1085"/>
                    <a:pt x="129" y="1085"/>
                  </a:cubicBezTo>
                  <a:cubicBezTo>
                    <a:pt x="157" y="1085"/>
                    <a:pt x="186" y="1075"/>
                    <a:pt x="214" y="1053"/>
                  </a:cubicBezTo>
                  <a:cubicBezTo>
                    <a:pt x="353" y="934"/>
                    <a:pt x="452" y="735"/>
                    <a:pt x="592" y="616"/>
                  </a:cubicBezTo>
                  <a:cubicBezTo>
                    <a:pt x="731" y="456"/>
                    <a:pt x="890" y="337"/>
                    <a:pt x="1049" y="238"/>
                  </a:cubicBezTo>
                  <a:cubicBezTo>
                    <a:pt x="1183" y="154"/>
                    <a:pt x="1120" y="0"/>
                    <a:pt x="100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4398346" y="1677929"/>
              <a:ext cx="13537" cy="33341"/>
            </a:xfrm>
            <a:custGeom>
              <a:avLst/>
              <a:gdLst/>
              <a:ahLst/>
              <a:cxnLst/>
              <a:rect l="l" t="t" r="r" b="b"/>
              <a:pathLst>
                <a:path w="443" h="1091" extrusionOk="0">
                  <a:moveTo>
                    <a:pt x="142" y="0"/>
                  </a:moveTo>
                  <a:cubicBezTo>
                    <a:pt x="68" y="0"/>
                    <a:pt x="0" y="49"/>
                    <a:pt x="25" y="135"/>
                  </a:cubicBezTo>
                  <a:cubicBezTo>
                    <a:pt x="45" y="294"/>
                    <a:pt x="85" y="414"/>
                    <a:pt x="124" y="533"/>
                  </a:cubicBezTo>
                  <a:cubicBezTo>
                    <a:pt x="144" y="692"/>
                    <a:pt x="144" y="831"/>
                    <a:pt x="144" y="991"/>
                  </a:cubicBezTo>
                  <a:cubicBezTo>
                    <a:pt x="133" y="1055"/>
                    <a:pt x="187" y="1091"/>
                    <a:pt x="244" y="1091"/>
                  </a:cubicBezTo>
                  <a:cubicBezTo>
                    <a:pt x="293" y="1091"/>
                    <a:pt x="345" y="1065"/>
                    <a:pt x="363" y="1010"/>
                  </a:cubicBezTo>
                  <a:cubicBezTo>
                    <a:pt x="383" y="732"/>
                    <a:pt x="443" y="314"/>
                    <a:pt x="264" y="56"/>
                  </a:cubicBezTo>
                  <a:cubicBezTo>
                    <a:pt x="234" y="18"/>
                    <a:pt x="186" y="0"/>
                    <a:pt x="14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4417934" y="1677624"/>
              <a:ext cx="14606" cy="46543"/>
            </a:xfrm>
            <a:custGeom>
              <a:avLst/>
              <a:gdLst/>
              <a:ahLst/>
              <a:cxnLst/>
              <a:rect l="l" t="t" r="r" b="b"/>
              <a:pathLst>
                <a:path w="478" h="1523" extrusionOk="0">
                  <a:moveTo>
                    <a:pt x="224" y="1"/>
                  </a:moveTo>
                  <a:cubicBezTo>
                    <a:pt x="165" y="1"/>
                    <a:pt x="110" y="36"/>
                    <a:pt x="100" y="105"/>
                  </a:cubicBezTo>
                  <a:cubicBezTo>
                    <a:pt x="1" y="503"/>
                    <a:pt x="80" y="1001"/>
                    <a:pt x="120" y="1418"/>
                  </a:cubicBezTo>
                  <a:cubicBezTo>
                    <a:pt x="120" y="1488"/>
                    <a:pt x="170" y="1523"/>
                    <a:pt x="222" y="1523"/>
                  </a:cubicBezTo>
                  <a:cubicBezTo>
                    <a:pt x="274" y="1523"/>
                    <a:pt x="329" y="1488"/>
                    <a:pt x="339" y="1418"/>
                  </a:cubicBezTo>
                  <a:cubicBezTo>
                    <a:pt x="378" y="1001"/>
                    <a:pt x="478" y="503"/>
                    <a:pt x="378" y="105"/>
                  </a:cubicBezTo>
                  <a:cubicBezTo>
                    <a:pt x="349" y="36"/>
                    <a:pt x="284" y="1"/>
                    <a:pt x="22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8" name="Google Shape;1408;p24"/>
          <p:cNvSpPr txBox="1">
            <a:spLocks noGrp="1"/>
          </p:cNvSpPr>
          <p:nvPr>
            <p:ph type="title"/>
          </p:nvPr>
        </p:nvSpPr>
        <p:spPr>
          <a:xfrm>
            <a:off x="1039844" y="4608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Csapattagok szerepei</a:t>
            </a:r>
            <a:endParaRPr dirty="0"/>
          </a:p>
        </p:txBody>
      </p:sp>
      <p:sp>
        <p:nvSpPr>
          <p:cNvPr id="1410" name="Google Shape;1410;p24"/>
          <p:cNvSpPr txBox="1"/>
          <p:nvPr/>
        </p:nvSpPr>
        <p:spPr>
          <a:xfrm>
            <a:off x="1290564" y="3556039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Szervező</a:t>
            </a:r>
            <a:endParaRPr sz="2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1" name="Google Shape;1411;p24"/>
          <p:cNvSpPr txBox="1"/>
          <p:nvPr/>
        </p:nvSpPr>
        <p:spPr>
          <a:xfrm>
            <a:off x="3510561" y="3845884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500" b="1" dirty="0">
                <a:solidFill>
                  <a:schemeClr val="accent6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Producer</a:t>
            </a:r>
            <a:endParaRPr sz="2500" b="1" dirty="0">
              <a:solidFill>
                <a:schemeClr val="accent6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2" name="Google Shape;1412;p24"/>
          <p:cNvSpPr txBox="1"/>
          <p:nvPr/>
        </p:nvSpPr>
        <p:spPr>
          <a:xfrm>
            <a:off x="1282274" y="771382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5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Integrátor</a:t>
            </a:r>
            <a:endParaRPr sz="25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3" name="Google Shape;1413;p24"/>
          <p:cNvSpPr txBox="1"/>
          <p:nvPr/>
        </p:nvSpPr>
        <p:spPr>
          <a:xfrm>
            <a:off x="920463" y="3967766"/>
            <a:ext cx="2541142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Biztosítja a struktúrát, a igyekszik csapatmunkát rendezetté, jól szervezetté alakítani, szintén egyfajta vezetőként működik.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4" name="Google Shape;1414;p24"/>
          <p:cNvSpPr txBox="1"/>
          <p:nvPr/>
        </p:nvSpPr>
        <p:spPr>
          <a:xfrm>
            <a:off x="3218332" y="4237704"/>
            <a:ext cx="2302682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Irányt ad a csapattagoknak, folyamatosan nyomon követi az eseményeket.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5" name="Google Shape;1415;p24"/>
          <p:cNvSpPr txBox="1"/>
          <p:nvPr/>
        </p:nvSpPr>
        <p:spPr>
          <a:xfrm>
            <a:off x="1114135" y="1174735"/>
            <a:ext cx="223348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Koordinál és integrál, a csapatmunkát igyekszik produktívvá tenni, egyfajta vezetőként működik.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17" name="Google Shape;1417;p24"/>
          <p:cNvGrpSpPr/>
          <p:nvPr/>
        </p:nvGrpSpPr>
        <p:grpSpPr>
          <a:xfrm>
            <a:off x="5056208" y="1935848"/>
            <a:ext cx="506425" cy="1151610"/>
            <a:chOff x="5231896" y="1325800"/>
            <a:chExt cx="784197" cy="1837634"/>
          </a:xfrm>
        </p:grpSpPr>
        <p:sp>
          <p:nvSpPr>
            <p:cNvPr id="1418" name="Google Shape;1418;p24"/>
            <p:cNvSpPr/>
            <p:nvPr/>
          </p:nvSpPr>
          <p:spPr>
            <a:xfrm>
              <a:off x="5244670" y="1335518"/>
              <a:ext cx="603052" cy="1035373"/>
            </a:xfrm>
            <a:custGeom>
              <a:avLst/>
              <a:gdLst/>
              <a:ahLst/>
              <a:cxnLst/>
              <a:rect l="l" t="t" r="r" b="b"/>
              <a:pathLst>
                <a:path w="19735" h="33880" extrusionOk="0">
                  <a:moveTo>
                    <a:pt x="9763" y="0"/>
                  </a:moveTo>
                  <a:cubicBezTo>
                    <a:pt x="9732" y="0"/>
                    <a:pt x="9700" y="1"/>
                    <a:pt x="9668" y="1"/>
                  </a:cubicBezTo>
                  <a:cubicBezTo>
                    <a:pt x="8992" y="21"/>
                    <a:pt x="8057" y="121"/>
                    <a:pt x="7560" y="658"/>
                  </a:cubicBezTo>
                  <a:cubicBezTo>
                    <a:pt x="6943" y="1294"/>
                    <a:pt x="6883" y="2190"/>
                    <a:pt x="6903" y="3045"/>
                  </a:cubicBezTo>
                  <a:cubicBezTo>
                    <a:pt x="6963" y="4437"/>
                    <a:pt x="7401" y="5730"/>
                    <a:pt x="7978" y="6964"/>
                  </a:cubicBezTo>
                  <a:cubicBezTo>
                    <a:pt x="8037" y="7063"/>
                    <a:pt x="7958" y="7143"/>
                    <a:pt x="7878" y="7163"/>
                  </a:cubicBezTo>
                  <a:cubicBezTo>
                    <a:pt x="7878" y="7242"/>
                    <a:pt x="7838" y="7322"/>
                    <a:pt x="7739" y="7342"/>
                  </a:cubicBezTo>
                  <a:cubicBezTo>
                    <a:pt x="6520" y="7529"/>
                    <a:pt x="5223" y="7633"/>
                    <a:pt x="3923" y="7633"/>
                  </a:cubicBezTo>
                  <a:cubicBezTo>
                    <a:pt x="2592" y="7633"/>
                    <a:pt x="1258" y="7524"/>
                    <a:pt x="1" y="7282"/>
                  </a:cubicBezTo>
                  <a:lnTo>
                    <a:pt x="1" y="7282"/>
                  </a:lnTo>
                  <a:cubicBezTo>
                    <a:pt x="219" y="9669"/>
                    <a:pt x="140" y="12355"/>
                    <a:pt x="319" y="14782"/>
                  </a:cubicBezTo>
                  <a:cubicBezTo>
                    <a:pt x="1357" y="14052"/>
                    <a:pt x="2568" y="13282"/>
                    <a:pt x="3864" y="13282"/>
                  </a:cubicBezTo>
                  <a:cubicBezTo>
                    <a:pt x="4157" y="13282"/>
                    <a:pt x="4454" y="13321"/>
                    <a:pt x="4755" y="13409"/>
                  </a:cubicBezTo>
                  <a:cubicBezTo>
                    <a:pt x="5988" y="13787"/>
                    <a:pt x="6804" y="14841"/>
                    <a:pt x="6963" y="16114"/>
                  </a:cubicBezTo>
                  <a:cubicBezTo>
                    <a:pt x="7142" y="17726"/>
                    <a:pt x="6187" y="19456"/>
                    <a:pt x="4894" y="20391"/>
                  </a:cubicBezTo>
                  <a:cubicBezTo>
                    <a:pt x="4351" y="20787"/>
                    <a:pt x="3781" y="20938"/>
                    <a:pt x="3201" y="20938"/>
                  </a:cubicBezTo>
                  <a:cubicBezTo>
                    <a:pt x="2294" y="20938"/>
                    <a:pt x="1364" y="20569"/>
                    <a:pt x="478" y="20192"/>
                  </a:cubicBezTo>
                  <a:lnTo>
                    <a:pt x="478" y="20192"/>
                  </a:lnTo>
                  <a:cubicBezTo>
                    <a:pt x="498" y="22341"/>
                    <a:pt x="478" y="24728"/>
                    <a:pt x="538" y="26857"/>
                  </a:cubicBezTo>
                  <a:cubicBezTo>
                    <a:pt x="2293" y="27020"/>
                    <a:pt x="3948" y="27173"/>
                    <a:pt x="5653" y="27173"/>
                  </a:cubicBezTo>
                  <a:cubicBezTo>
                    <a:pt x="6228" y="27173"/>
                    <a:pt x="6808" y="27155"/>
                    <a:pt x="7401" y="27115"/>
                  </a:cubicBezTo>
                  <a:cubicBezTo>
                    <a:pt x="7414" y="27112"/>
                    <a:pt x="7427" y="27111"/>
                    <a:pt x="7439" y="27111"/>
                  </a:cubicBezTo>
                  <a:cubicBezTo>
                    <a:pt x="7591" y="27111"/>
                    <a:pt x="7652" y="27323"/>
                    <a:pt x="7560" y="27433"/>
                  </a:cubicBezTo>
                  <a:lnTo>
                    <a:pt x="7659" y="27453"/>
                  </a:lnTo>
                  <a:cubicBezTo>
                    <a:pt x="7692" y="27414"/>
                    <a:pt x="7745" y="27396"/>
                    <a:pt x="7800" y="27396"/>
                  </a:cubicBezTo>
                  <a:cubicBezTo>
                    <a:pt x="7909" y="27396"/>
                    <a:pt x="8024" y="27467"/>
                    <a:pt x="7997" y="27573"/>
                  </a:cubicBezTo>
                  <a:cubicBezTo>
                    <a:pt x="7838" y="28806"/>
                    <a:pt x="7480" y="30000"/>
                    <a:pt x="7739" y="31233"/>
                  </a:cubicBezTo>
                  <a:cubicBezTo>
                    <a:pt x="8013" y="32605"/>
                    <a:pt x="8712" y="33880"/>
                    <a:pt x="10558" y="33880"/>
                  </a:cubicBezTo>
                  <a:cubicBezTo>
                    <a:pt x="10586" y="33880"/>
                    <a:pt x="10614" y="33879"/>
                    <a:pt x="10643" y="33879"/>
                  </a:cubicBezTo>
                  <a:cubicBezTo>
                    <a:pt x="10524" y="33739"/>
                    <a:pt x="10345" y="33521"/>
                    <a:pt x="10265" y="33381"/>
                  </a:cubicBezTo>
                  <a:cubicBezTo>
                    <a:pt x="9987" y="32725"/>
                    <a:pt x="10026" y="31989"/>
                    <a:pt x="10663" y="31690"/>
                  </a:cubicBezTo>
                  <a:cubicBezTo>
                    <a:pt x="10847" y="31601"/>
                    <a:pt x="11042" y="31558"/>
                    <a:pt x="11233" y="31558"/>
                  </a:cubicBezTo>
                  <a:cubicBezTo>
                    <a:pt x="11682" y="31558"/>
                    <a:pt x="12111" y="31795"/>
                    <a:pt x="12334" y="32228"/>
                  </a:cubicBezTo>
                  <a:cubicBezTo>
                    <a:pt x="12513" y="32546"/>
                    <a:pt x="12334" y="33242"/>
                    <a:pt x="12235" y="33600"/>
                  </a:cubicBezTo>
                  <a:cubicBezTo>
                    <a:pt x="13050" y="33123"/>
                    <a:pt x="14104" y="32029"/>
                    <a:pt x="14224" y="31054"/>
                  </a:cubicBezTo>
                  <a:cubicBezTo>
                    <a:pt x="14403" y="29721"/>
                    <a:pt x="13627" y="28528"/>
                    <a:pt x="13030" y="27374"/>
                  </a:cubicBezTo>
                  <a:cubicBezTo>
                    <a:pt x="12971" y="27274"/>
                    <a:pt x="13010" y="27215"/>
                    <a:pt x="13070" y="27175"/>
                  </a:cubicBezTo>
                  <a:cubicBezTo>
                    <a:pt x="13050" y="27075"/>
                    <a:pt x="13110" y="26916"/>
                    <a:pt x="13269" y="26916"/>
                  </a:cubicBezTo>
                  <a:cubicBezTo>
                    <a:pt x="15318" y="26837"/>
                    <a:pt x="17387" y="26638"/>
                    <a:pt x="19416" y="26638"/>
                  </a:cubicBezTo>
                  <a:cubicBezTo>
                    <a:pt x="19436" y="26638"/>
                    <a:pt x="19476" y="26638"/>
                    <a:pt x="19495" y="26658"/>
                  </a:cubicBezTo>
                  <a:cubicBezTo>
                    <a:pt x="19476" y="26638"/>
                    <a:pt x="19476" y="26618"/>
                    <a:pt x="19476" y="26578"/>
                  </a:cubicBezTo>
                  <a:cubicBezTo>
                    <a:pt x="19495" y="24390"/>
                    <a:pt x="19515" y="21844"/>
                    <a:pt x="19734" y="19655"/>
                  </a:cubicBezTo>
                  <a:lnTo>
                    <a:pt x="19734" y="19655"/>
                  </a:lnTo>
                  <a:cubicBezTo>
                    <a:pt x="19011" y="20176"/>
                    <a:pt x="18186" y="20418"/>
                    <a:pt x="17383" y="20418"/>
                  </a:cubicBezTo>
                  <a:cubicBezTo>
                    <a:pt x="15579" y="20418"/>
                    <a:pt x="13886" y="19199"/>
                    <a:pt x="13707" y="17189"/>
                  </a:cubicBezTo>
                  <a:cubicBezTo>
                    <a:pt x="13567" y="15737"/>
                    <a:pt x="14144" y="14225"/>
                    <a:pt x="15338" y="13349"/>
                  </a:cubicBezTo>
                  <a:cubicBezTo>
                    <a:pt x="15804" y="13005"/>
                    <a:pt x="16319" y="12865"/>
                    <a:pt x="16848" y="12865"/>
                  </a:cubicBezTo>
                  <a:cubicBezTo>
                    <a:pt x="17784" y="12865"/>
                    <a:pt x="18761" y="13305"/>
                    <a:pt x="19575" y="13827"/>
                  </a:cubicBezTo>
                  <a:cubicBezTo>
                    <a:pt x="19495" y="11758"/>
                    <a:pt x="19515" y="9311"/>
                    <a:pt x="19734" y="7242"/>
                  </a:cubicBezTo>
                  <a:lnTo>
                    <a:pt x="19734" y="7242"/>
                  </a:lnTo>
                  <a:cubicBezTo>
                    <a:pt x="18705" y="7312"/>
                    <a:pt x="17640" y="7364"/>
                    <a:pt x="16574" y="7364"/>
                  </a:cubicBezTo>
                  <a:cubicBezTo>
                    <a:pt x="14919" y="7364"/>
                    <a:pt x="13262" y="7239"/>
                    <a:pt x="11737" y="6864"/>
                  </a:cubicBezTo>
                  <a:cubicBezTo>
                    <a:pt x="11717" y="6864"/>
                    <a:pt x="11717" y="6844"/>
                    <a:pt x="11678" y="6844"/>
                  </a:cubicBezTo>
                  <a:cubicBezTo>
                    <a:pt x="11651" y="6858"/>
                    <a:pt x="11622" y="6864"/>
                    <a:pt x="11592" y="6864"/>
                  </a:cubicBezTo>
                  <a:cubicBezTo>
                    <a:pt x="11444" y="6864"/>
                    <a:pt x="11286" y="6712"/>
                    <a:pt x="11419" y="6546"/>
                  </a:cubicBezTo>
                  <a:cubicBezTo>
                    <a:pt x="12957" y="4475"/>
                    <a:pt x="13322" y="0"/>
                    <a:pt x="9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5951646" y="2954983"/>
              <a:ext cx="49870" cy="47674"/>
            </a:xfrm>
            <a:custGeom>
              <a:avLst/>
              <a:gdLst/>
              <a:ahLst/>
              <a:cxnLst/>
              <a:rect l="l" t="t" r="r" b="b"/>
              <a:pathLst>
                <a:path w="1632" h="1560" extrusionOk="0">
                  <a:moveTo>
                    <a:pt x="677" y="1"/>
                  </a:moveTo>
                  <a:cubicBezTo>
                    <a:pt x="319" y="120"/>
                    <a:pt x="1" y="438"/>
                    <a:pt x="41" y="876"/>
                  </a:cubicBezTo>
                  <a:cubicBezTo>
                    <a:pt x="77" y="1276"/>
                    <a:pt x="429" y="1560"/>
                    <a:pt x="824" y="1560"/>
                  </a:cubicBezTo>
                  <a:cubicBezTo>
                    <a:pt x="861" y="1560"/>
                    <a:pt x="898" y="1557"/>
                    <a:pt x="936" y="1552"/>
                  </a:cubicBezTo>
                  <a:cubicBezTo>
                    <a:pt x="1314" y="1473"/>
                    <a:pt x="1632" y="1174"/>
                    <a:pt x="1572" y="776"/>
                  </a:cubicBezTo>
                  <a:cubicBezTo>
                    <a:pt x="1552" y="339"/>
                    <a:pt x="1254" y="180"/>
                    <a:pt x="916" y="60"/>
                  </a:cubicBezTo>
                  <a:cubicBezTo>
                    <a:pt x="896" y="65"/>
                    <a:pt x="875" y="68"/>
                    <a:pt x="853" y="68"/>
                  </a:cubicBezTo>
                  <a:cubicBezTo>
                    <a:pt x="789" y="68"/>
                    <a:pt x="722" y="45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5698345" y="2334944"/>
              <a:ext cx="264872" cy="228436"/>
            </a:xfrm>
            <a:custGeom>
              <a:avLst/>
              <a:gdLst/>
              <a:ahLst/>
              <a:cxnLst/>
              <a:rect l="l" t="t" r="r" b="b"/>
              <a:pathLst>
                <a:path w="8668" h="7475" extrusionOk="0">
                  <a:moveTo>
                    <a:pt x="3476" y="0"/>
                  </a:moveTo>
                  <a:cubicBezTo>
                    <a:pt x="1845" y="497"/>
                    <a:pt x="770" y="1830"/>
                    <a:pt x="452" y="3561"/>
                  </a:cubicBezTo>
                  <a:cubicBezTo>
                    <a:pt x="0" y="5990"/>
                    <a:pt x="2025" y="7474"/>
                    <a:pt x="4234" y="7474"/>
                  </a:cubicBezTo>
                  <a:cubicBezTo>
                    <a:pt x="4359" y="7474"/>
                    <a:pt x="4484" y="7469"/>
                    <a:pt x="4610" y="7460"/>
                  </a:cubicBezTo>
                  <a:cubicBezTo>
                    <a:pt x="6639" y="7301"/>
                    <a:pt x="8429" y="5650"/>
                    <a:pt x="8528" y="3561"/>
                  </a:cubicBezTo>
                  <a:cubicBezTo>
                    <a:pt x="8668" y="716"/>
                    <a:pt x="5743" y="239"/>
                    <a:pt x="3575" y="40"/>
                  </a:cubicBezTo>
                  <a:cubicBezTo>
                    <a:pt x="3555" y="40"/>
                    <a:pt x="3496" y="40"/>
                    <a:pt x="34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5891934" y="2386314"/>
              <a:ext cx="42842" cy="41195"/>
            </a:xfrm>
            <a:custGeom>
              <a:avLst/>
              <a:gdLst/>
              <a:ahLst/>
              <a:cxnLst/>
              <a:rect l="l" t="t" r="r" b="b"/>
              <a:pathLst>
                <a:path w="1402" h="1348" extrusionOk="0">
                  <a:moveTo>
                    <a:pt x="155" y="0"/>
                  </a:moveTo>
                  <a:cubicBezTo>
                    <a:pt x="34" y="0"/>
                    <a:pt x="1" y="193"/>
                    <a:pt x="125" y="229"/>
                  </a:cubicBezTo>
                  <a:cubicBezTo>
                    <a:pt x="602" y="348"/>
                    <a:pt x="940" y="746"/>
                    <a:pt x="1040" y="1223"/>
                  </a:cubicBezTo>
                  <a:cubicBezTo>
                    <a:pt x="1063" y="1310"/>
                    <a:pt x="1128" y="1347"/>
                    <a:pt x="1195" y="1347"/>
                  </a:cubicBezTo>
                  <a:cubicBezTo>
                    <a:pt x="1296" y="1347"/>
                    <a:pt x="1402" y="1263"/>
                    <a:pt x="1378" y="1144"/>
                  </a:cubicBezTo>
                  <a:cubicBezTo>
                    <a:pt x="1239" y="587"/>
                    <a:pt x="781" y="129"/>
                    <a:pt x="204" y="10"/>
                  </a:cubicBezTo>
                  <a:cubicBezTo>
                    <a:pt x="187" y="3"/>
                    <a:pt x="170" y="0"/>
                    <a:pt x="15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5879314" y="2366542"/>
              <a:ext cx="53567" cy="28635"/>
            </a:xfrm>
            <a:custGeom>
              <a:avLst/>
              <a:gdLst/>
              <a:ahLst/>
              <a:cxnLst/>
              <a:rect l="l" t="t" r="r" b="b"/>
              <a:pathLst>
                <a:path w="1753" h="937" extrusionOk="0">
                  <a:moveTo>
                    <a:pt x="140" y="0"/>
                  </a:moveTo>
                  <a:cubicBezTo>
                    <a:pt x="1" y="0"/>
                    <a:pt x="1" y="199"/>
                    <a:pt x="140" y="239"/>
                  </a:cubicBezTo>
                  <a:cubicBezTo>
                    <a:pt x="637" y="279"/>
                    <a:pt x="1055" y="538"/>
                    <a:pt x="1413" y="876"/>
                  </a:cubicBezTo>
                  <a:cubicBezTo>
                    <a:pt x="1447" y="919"/>
                    <a:pt x="1486" y="937"/>
                    <a:pt x="1524" y="937"/>
                  </a:cubicBezTo>
                  <a:cubicBezTo>
                    <a:pt x="1644" y="937"/>
                    <a:pt x="1752" y="762"/>
                    <a:pt x="1632" y="657"/>
                  </a:cubicBezTo>
                  <a:cubicBezTo>
                    <a:pt x="1234" y="239"/>
                    <a:pt x="717" y="40"/>
                    <a:pt x="14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5582069" y="2610310"/>
              <a:ext cx="326446" cy="539659"/>
            </a:xfrm>
            <a:custGeom>
              <a:avLst/>
              <a:gdLst/>
              <a:ahLst/>
              <a:cxnLst/>
              <a:rect l="l" t="t" r="r" b="b"/>
              <a:pathLst>
                <a:path w="10683" h="17659" extrusionOk="0">
                  <a:moveTo>
                    <a:pt x="6689" y="0"/>
                  </a:moveTo>
                  <a:cubicBezTo>
                    <a:pt x="5426" y="0"/>
                    <a:pt x="4267" y="368"/>
                    <a:pt x="3481" y="1592"/>
                  </a:cubicBezTo>
                  <a:cubicBezTo>
                    <a:pt x="2506" y="3104"/>
                    <a:pt x="1790" y="4814"/>
                    <a:pt x="1233" y="6525"/>
                  </a:cubicBezTo>
                  <a:cubicBezTo>
                    <a:pt x="99" y="10086"/>
                    <a:pt x="0" y="13687"/>
                    <a:pt x="239" y="17367"/>
                  </a:cubicBezTo>
                  <a:cubicBezTo>
                    <a:pt x="239" y="17426"/>
                    <a:pt x="239" y="17446"/>
                    <a:pt x="219" y="17466"/>
                  </a:cubicBezTo>
                  <a:cubicBezTo>
                    <a:pt x="325" y="17470"/>
                    <a:pt x="428" y="17472"/>
                    <a:pt x="529" y="17472"/>
                  </a:cubicBezTo>
                  <a:cubicBezTo>
                    <a:pt x="1561" y="17472"/>
                    <a:pt x="2301" y="17248"/>
                    <a:pt x="2646" y="16034"/>
                  </a:cubicBezTo>
                  <a:cubicBezTo>
                    <a:pt x="2805" y="15377"/>
                    <a:pt x="2666" y="14462"/>
                    <a:pt x="2666" y="13786"/>
                  </a:cubicBezTo>
                  <a:cubicBezTo>
                    <a:pt x="2666" y="12891"/>
                    <a:pt x="2447" y="11777"/>
                    <a:pt x="2884" y="10961"/>
                  </a:cubicBezTo>
                  <a:cubicBezTo>
                    <a:pt x="2865" y="10882"/>
                    <a:pt x="2884" y="10782"/>
                    <a:pt x="2984" y="10762"/>
                  </a:cubicBezTo>
                  <a:lnTo>
                    <a:pt x="3004" y="10762"/>
                  </a:lnTo>
                  <a:cubicBezTo>
                    <a:pt x="3004" y="10742"/>
                    <a:pt x="3024" y="10742"/>
                    <a:pt x="3024" y="10703"/>
                  </a:cubicBezTo>
                  <a:cubicBezTo>
                    <a:pt x="3076" y="10650"/>
                    <a:pt x="3140" y="10625"/>
                    <a:pt x="3203" y="10625"/>
                  </a:cubicBezTo>
                  <a:cubicBezTo>
                    <a:pt x="3259" y="10625"/>
                    <a:pt x="3315" y="10645"/>
                    <a:pt x="3362" y="10683"/>
                  </a:cubicBezTo>
                  <a:cubicBezTo>
                    <a:pt x="3849" y="10589"/>
                    <a:pt x="4534" y="10499"/>
                    <a:pt x="5203" y="10499"/>
                  </a:cubicBezTo>
                  <a:cubicBezTo>
                    <a:pt x="6091" y="10499"/>
                    <a:pt x="6952" y="10658"/>
                    <a:pt x="7281" y="11180"/>
                  </a:cubicBezTo>
                  <a:cubicBezTo>
                    <a:pt x="7698" y="11837"/>
                    <a:pt x="7380" y="13150"/>
                    <a:pt x="7360" y="13866"/>
                  </a:cubicBezTo>
                  <a:cubicBezTo>
                    <a:pt x="7340" y="15059"/>
                    <a:pt x="7301" y="16273"/>
                    <a:pt x="7261" y="17466"/>
                  </a:cubicBezTo>
                  <a:lnTo>
                    <a:pt x="7261" y="17526"/>
                  </a:lnTo>
                  <a:cubicBezTo>
                    <a:pt x="7612" y="17610"/>
                    <a:pt x="7967" y="17658"/>
                    <a:pt x="8319" y="17658"/>
                  </a:cubicBezTo>
                  <a:cubicBezTo>
                    <a:pt x="8805" y="17658"/>
                    <a:pt x="9286" y="17566"/>
                    <a:pt x="9747" y="17347"/>
                  </a:cubicBezTo>
                  <a:cubicBezTo>
                    <a:pt x="9568" y="14482"/>
                    <a:pt x="9568" y="11598"/>
                    <a:pt x="9787" y="8733"/>
                  </a:cubicBezTo>
                  <a:cubicBezTo>
                    <a:pt x="9986" y="6048"/>
                    <a:pt x="10682" y="3322"/>
                    <a:pt x="10523" y="617"/>
                  </a:cubicBezTo>
                  <a:cubicBezTo>
                    <a:pt x="9320" y="368"/>
                    <a:pt x="7952" y="0"/>
                    <a:pt x="6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5231896" y="1325800"/>
              <a:ext cx="784197" cy="1837634"/>
            </a:xfrm>
            <a:custGeom>
              <a:avLst/>
              <a:gdLst/>
              <a:ahLst/>
              <a:cxnLst/>
              <a:rect l="l" t="t" r="r" b="b"/>
              <a:pathLst>
                <a:path w="25663" h="60132" extrusionOk="0">
                  <a:moveTo>
                    <a:pt x="11687" y="32210"/>
                  </a:moveTo>
                  <a:cubicBezTo>
                    <a:pt x="12051" y="32210"/>
                    <a:pt x="12371" y="32407"/>
                    <a:pt x="12474" y="32764"/>
                  </a:cubicBezTo>
                  <a:cubicBezTo>
                    <a:pt x="12573" y="33142"/>
                    <a:pt x="12434" y="33500"/>
                    <a:pt x="12175" y="33739"/>
                  </a:cubicBezTo>
                  <a:cubicBezTo>
                    <a:pt x="11996" y="33799"/>
                    <a:pt x="11837" y="33839"/>
                    <a:pt x="11678" y="33898"/>
                  </a:cubicBezTo>
                  <a:cubicBezTo>
                    <a:pt x="11658" y="33868"/>
                    <a:pt x="11633" y="33854"/>
                    <a:pt x="11608" y="33854"/>
                  </a:cubicBezTo>
                  <a:cubicBezTo>
                    <a:pt x="11583" y="33854"/>
                    <a:pt x="11558" y="33868"/>
                    <a:pt x="11539" y="33898"/>
                  </a:cubicBezTo>
                  <a:cubicBezTo>
                    <a:pt x="11479" y="33898"/>
                    <a:pt x="11439" y="33918"/>
                    <a:pt x="11379" y="33918"/>
                  </a:cubicBezTo>
                  <a:cubicBezTo>
                    <a:pt x="11240" y="33859"/>
                    <a:pt x="11041" y="33660"/>
                    <a:pt x="11001" y="33620"/>
                  </a:cubicBezTo>
                  <a:cubicBezTo>
                    <a:pt x="10882" y="33461"/>
                    <a:pt x="10803" y="33262"/>
                    <a:pt x="10803" y="33063"/>
                  </a:cubicBezTo>
                  <a:cubicBezTo>
                    <a:pt x="10783" y="32625"/>
                    <a:pt x="11081" y="32307"/>
                    <a:pt x="11499" y="32227"/>
                  </a:cubicBezTo>
                  <a:cubicBezTo>
                    <a:pt x="11562" y="32216"/>
                    <a:pt x="11625" y="32210"/>
                    <a:pt x="11687" y="32210"/>
                  </a:cubicBezTo>
                  <a:close/>
                  <a:moveTo>
                    <a:pt x="18760" y="33142"/>
                  </a:moveTo>
                  <a:cubicBezTo>
                    <a:pt x="18799" y="33162"/>
                    <a:pt x="18839" y="33162"/>
                    <a:pt x="18899" y="33162"/>
                  </a:cubicBezTo>
                  <a:cubicBezTo>
                    <a:pt x="20988" y="33361"/>
                    <a:pt x="23852" y="33839"/>
                    <a:pt x="23713" y="36584"/>
                  </a:cubicBezTo>
                  <a:cubicBezTo>
                    <a:pt x="23613" y="38593"/>
                    <a:pt x="21883" y="40244"/>
                    <a:pt x="19894" y="40383"/>
                  </a:cubicBezTo>
                  <a:cubicBezTo>
                    <a:pt x="19767" y="40393"/>
                    <a:pt x="19641" y="40398"/>
                    <a:pt x="19515" y="40398"/>
                  </a:cubicBezTo>
                  <a:cubicBezTo>
                    <a:pt x="17350" y="40398"/>
                    <a:pt x="15383" y="38954"/>
                    <a:pt x="15815" y="36604"/>
                  </a:cubicBezTo>
                  <a:cubicBezTo>
                    <a:pt x="16114" y="34913"/>
                    <a:pt x="17168" y="33620"/>
                    <a:pt x="18760" y="33142"/>
                  </a:cubicBezTo>
                  <a:close/>
                  <a:moveTo>
                    <a:pt x="24270" y="53294"/>
                  </a:moveTo>
                  <a:cubicBezTo>
                    <a:pt x="24299" y="53323"/>
                    <a:pt x="24360" y="53341"/>
                    <a:pt x="24422" y="53341"/>
                  </a:cubicBezTo>
                  <a:cubicBezTo>
                    <a:pt x="24445" y="53341"/>
                    <a:pt x="24467" y="53339"/>
                    <a:pt x="24489" y="53333"/>
                  </a:cubicBezTo>
                  <a:cubicBezTo>
                    <a:pt x="24807" y="53513"/>
                    <a:pt x="25105" y="53652"/>
                    <a:pt x="25125" y="54089"/>
                  </a:cubicBezTo>
                  <a:cubicBezTo>
                    <a:pt x="25185" y="54487"/>
                    <a:pt x="24887" y="54786"/>
                    <a:pt x="24509" y="54825"/>
                  </a:cubicBezTo>
                  <a:cubicBezTo>
                    <a:pt x="24461" y="54834"/>
                    <a:pt x="24414" y="54838"/>
                    <a:pt x="24368" y="54838"/>
                  </a:cubicBezTo>
                  <a:cubicBezTo>
                    <a:pt x="23988" y="54838"/>
                    <a:pt x="23667" y="54557"/>
                    <a:pt x="23613" y="54149"/>
                  </a:cubicBezTo>
                  <a:cubicBezTo>
                    <a:pt x="23574" y="53731"/>
                    <a:pt x="23892" y="53413"/>
                    <a:pt x="24270" y="53294"/>
                  </a:cubicBezTo>
                  <a:close/>
                  <a:moveTo>
                    <a:pt x="18110" y="42032"/>
                  </a:moveTo>
                  <a:cubicBezTo>
                    <a:pt x="19372" y="42032"/>
                    <a:pt x="20745" y="42402"/>
                    <a:pt x="21962" y="42651"/>
                  </a:cubicBezTo>
                  <a:cubicBezTo>
                    <a:pt x="22121" y="45356"/>
                    <a:pt x="21445" y="48082"/>
                    <a:pt x="21246" y="50767"/>
                  </a:cubicBezTo>
                  <a:cubicBezTo>
                    <a:pt x="21027" y="53632"/>
                    <a:pt x="21027" y="56516"/>
                    <a:pt x="21206" y="59381"/>
                  </a:cubicBezTo>
                  <a:cubicBezTo>
                    <a:pt x="20745" y="59600"/>
                    <a:pt x="20271" y="59692"/>
                    <a:pt x="19787" y="59692"/>
                  </a:cubicBezTo>
                  <a:cubicBezTo>
                    <a:pt x="19436" y="59692"/>
                    <a:pt x="19079" y="59644"/>
                    <a:pt x="18720" y="59560"/>
                  </a:cubicBezTo>
                  <a:lnTo>
                    <a:pt x="18720" y="59500"/>
                  </a:lnTo>
                  <a:cubicBezTo>
                    <a:pt x="18760" y="58307"/>
                    <a:pt x="18799" y="57093"/>
                    <a:pt x="18819" y="55900"/>
                  </a:cubicBezTo>
                  <a:cubicBezTo>
                    <a:pt x="18839" y="55184"/>
                    <a:pt x="19177" y="53851"/>
                    <a:pt x="18740" y="53214"/>
                  </a:cubicBezTo>
                  <a:cubicBezTo>
                    <a:pt x="18422" y="52692"/>
                    <a:pt x="17560" y="52533"/>
                    <a:pt x="16668" y="52533"/>
                  </a:cubicBezTo>
                  <a:cubicBezTo>
                    <a:pt x="15996" y="52533"/>
                    <a:pt x="15308" y="52623"/>
                    <a:pt x="14821" y="52717"/>
                  </a:cubicBezTo>
                  <a:cubicBezTo>
                    <a:pt x="14774" y="52679"/>
                    <a:pt x="14723" y="52659"/>
                    <a:pt x="14671" y="52659"/>
                  </a:cubicBezTo>
                  <a:cubicBezTo>
                    <a:pt x="14613" y="52659"/>
                    <a:pt x="14555" y="52684"/>
                    <a:pt x="14503" y="52737"/>
                  </a:cubicBezTo>
                  <a:cubicBezTo>
                    <a:pt x="14503" y="52776"/>
                    <a:pt x="14463" y="52776"/>
                    <a:pt x="14463" y="52796"/>
                  </a:cubicBezTo>
                  <a:lnTo>
                    <a:pt x="14443" y="52796"/>
                  </a:lnTo>
                  <a:cubicBezTo>
                    <a:pt x="14343" y="52816"/>
                    <a:pt x="14324" y="52916"/>
                    <a:pt x="14343" y="52995"/>
                  </a:cubicBezTo>
                  <a:cubicBezTo>
                    <a:pt x="13906" y="53811"/>
                    <a:pt x="14125" y="54925"/>
                    <a:pt x="14125" y="55820"/>
                  </a:cubicBezTo>
                  <a:cubicBezTo>
                    <a:pt x="14125" y="56496"/>
                    <a:pt x="14264" y="57411"/>
                    <a:pt x="14105" y="58068"/>
                  </a:cubicBezTo>
                  <a:cubicBezTo>
                    <a:pt x="13749" y="59323"/>
                    <a:pt x="12970" y="59502"/>
                    <a:pt x="11883" y="59502"/>
                  </a:cubicBezTo>
                  <a:cubicBezTo>
                    <a:pt x="11816" y="59502"/>
                    <a:pt x="11747" y="59501"/>
                    <a:pt x="11678" y="59500"/>
                  </a:cubicBezTo>
                  <a:cubicBezTo>
                    <a:pt x="11718" y="59480"/>
                    <a:pt x="11718" y="59460"/>
                    <a:pt x="11718" y="59401"/>
                  </a:cubicBezTo>
                  <a:cubicBezTo>
                    <a:pt x="11459" y="55721"/>
                    <a:pt x="11558" y="52120"/>
                    <a:pt x="12712" y="48559"/>
                  </a:cubicBezTo>
                  <a:cubicBezTo>
                    <a:pt x="13249" y="46848"/>
                    <a:pt x="13965" y="45138"/>
                    <a:pt x="14940" y="43606"/>
                  </a:cubicBezTo>
                  <a:cubicBezTo>
                    <a:pt x="15713" y="42397"/>
                    <a:pt x="16857" y="42032"/>
                    <a:pt x="18110" y="42032"/>
                  </a:cubicBezTo>
                  <a:close/>
                  <a:moveTo>
                    <a:pt x="10199" y="1"/>
                  </a:moveTo>
                  <a:cubicBezTo>
                    <a:pt x="10175" y="1"/>
                    <a:pt x="10151" y="1"/>
                    <a:pt x="10126" y="1"/>
                  </a:cubicBezTo>
                  <a:cubicBezTo>
                    <a:pt x="8754" y="21"/>
                    <a:pt x="7441" y="498"/>
                    <a:pt x="7083" y="1931"/>
                  </a:cubicBezTo>
                  <a:cubicBezTo>
                    <a:pt x="6665" y="3701"/>
                    <a:pt x="7242" y="5770"/>
                    <a:pt x="8137" y="7302"/>
                  </a:cubicBezTo>
                  <a:cubicBezTo>
                    <a:pt x="6932" y="7368"/>
                    <a:pt x="5745" y="7389"/>
                    <a:pt x="4564" y="7389"/>
                  </a:cubicBezTo>
                  <a:cubicBezTo>
                    <a:pt x="3248" y="7389"/>
                    <a:pt x="1938" y="7362"/>
                    <a:pt x="617" y="7341"/>
                  </a:cubicBezTo>
                  <a:cubicBezTo>
                    <a:pt x="518" y="7341"/>
                    <a:pt x="478" y="7401"/>
                    <a:pt x="478" y="7481"/>
                  </a:cubicBezTo>
                  <a:cubicBezTo>
                    <a:pt x="419" y="7501"/>
                    <a:pt x="339" y="7560"/>
                    <a:pt x="339" y="7600"/>
                  </a:cubicBezTo>
                  <a:cubicBezTo>
                    <a:pt x="1" y="9947"/>
                    <a:pt x="240" y="12533"/>
                    <a:pt x="518" y="14901"/>
                  </a:cubicBezTo>
                  <a:cubicBezTo>
                    <a:pt x="518" y="14941"/>
                    <a:pt x="538" y="15000"/>
                    <a:pt x="598" y="15020"/>
                  </a:cubicBezTo>
                  <a:cubicBezTo>
                    <a:pt x="621" y="15043"/>
                    <a:pt x="665" y="15053"/>
                    <a:pt x="709" y="15053"/>
                  </a:cubicBezTo>
                  <a:cubicBezTo>
                    <a:pt x="740" y="15053"/>
                    <a:pt x="772" y="15048"/>
                    <a:pt x="797" y="15040"/>
                  </a:cubicBezTo>
                  <a:cubicBezTo>
                    <a:pt x="811" y="15098"/>
                    <a:pt x="868" y="15135"/>
                    <a:pt x="929" y="15135"/>
                  </a:cubicBezTo>
                  <a:cubicBezTo>
                    <a:pt x="951" y="15135"/>
                    <a:pt x="974" y="15130"/>
                    <a:pt x="995" y="15120"/>
                  </a:cubicBezTo>
                  <a:cubicBezTo>
                    <a:pt x="2025" y="14578"/>
                    <a:pt x="3137" y="13904"/>
                    <a:pt x="4330" y="13904"/>
                  </a:cubicBezTo>
                  <a:cubicBezTo>
                    <a:pt x="4451" y="13904"/>
                    <a:pt x="4573" y="13911"/>
                    <a:pt x="4695" y="13926"/>
                  </a:cubicBezTo>
                  <a:cubicBezTo>
                    <a:pt x="6108" y="14105"/>
                    <a:pt x="7043" y="15318"/>
                    <a:pt x="7063" y="16711"/>
                  </a:cubicBezTo>
                  <a:cubicBezTo>
                    <a:pt x="7083" y="17944"/>
                    <a:pt x="6386" y="19237"/>
                    <a:pt x="5451" y="20033"/>
                  </a:cubicBezTo>
                  <a:cubicBezTo>
                    <a:pt x="4810" y="20588"/>
                    <a:pt x="4123" y="20802"/>
                    <a:pt x="3421" y="20802"/>
                  </a:cubicBezTo>
                  <a:cubicBezTo>
                    <a:pt x="2663" y="20802"/>
                    <a:pt x="1888" y="20553"/>
                    <a:pt x="1135" y="20212"/>
                  </a:cubicBezTo>
                  <a:cubicBezTo>
                    <a:pt x="1105" y="20202"/>
                    <a:pt x="1075" y="20197"/>
                    <a:pt x="1048" y="20197"/>
                  </a:cubicBezTo>
                  <a:cubicBezTo>
                    <a:pt x="1020" y="20197"/>
                    <a:pt x="995" y="20202"/>
                    <a:pt x="976" y="20212"/>
                  </a:cubicBezTo>
                  <a:cubicBezTo>
                    <a:pt x="896" y="20212"/>
                    <a:pt x="816" y="20232"/>
                    <a:pt x="797" y="20292"/>
                  </a:cubicBezTo>
                  <a:cubicBezTo>
                    <a:pt x="797" y="20312"/>
                    <a:pt x="777" y="20331"/>
                    <a:pt x="777" y="20371"/>
                  </a:cubicBezTo>
                  <a:cubicBezTo>
                    <a:pt x="578" y="22559"/>
                    <a:pt x="617" y="24787"/>
                    <a:pt x="777" y="26976"/>
                  </a:cubicBezTo>
                  <a:cubicBezTo>
                    <a:pt x="777" y="27095"/>
                    <a:pt x="876" y="27155"/>
                    <a:pt x="936" y="27175"/>
                  </a:cubicBezTo>
                  <a:cubicBezTo>
                    <a:pt x="936" y="27234"/>
                    <a:pt x="976" y="27254"/>
                    <a:pt x="1015" y="27274"/>
                  </a:cubicBezTo>
                  <a:cubicBezTo>
                    <a:pt x="2330" y="27680"/>
                    <a:pt x="3753" y="27843"/>
                    <a:pt x="5167" y="27843"/>
                  </a:cubicBezTo>
                  <a:cubicBezTo>
                    <a:pt x="6106" y="27843"/>
                    <a:pt x="7041" y="27771"/>
                    <a:pt x="7938" y="27652"/>
                  </a:cubicBezTo>
                  <a:cubicBezTo>
                    <a:pt x="7978" y="27652"/>
                    <a:pt x="8037" y="27632"/>
                    <a:pt x="8057" y="27572"/>
                  </a:cubicBezTo>
                  <a:cubicBezTo>
                    <a:pt x="8134" y="27458"/>
                    <a:pt x="8082" y="27253"/>
                    <a:pt x="7921" y="27253"/>
                  </a:cubicBezTo>
                  <a:cubicBezTo>
                    <a:pt x="7913" y="27253"/>
                    <a:pt x="7906" y="27253"/>
                    <a:pt x="7898" y="27254"/>
                  </a:cubicBezTo>
                  <a:cubicBezTo>
                    <a:pt x="7277" y="27302"/>
                    <a:pt x="6668" y="27323"/>
                    <a:pt x="6066" y="27323"/>
                  </a:cubicBezTo>
                  <a:cubicBezTo>
                    <a:pt x="4433" y="27323"/>
                    <a:pt x="2846" y="27170"/>
                    <a:pt x="1174" y="26996"/>
                  </a:cubicBezTo>
                  <a:cubicBezTo>
                    <a:pt x="1095" y="24887"/>
                    <a:pt x="1115" y="22778"/>
                    <a:pt x="1095" y="20670"/>
                  </a:cubicBezTo>
                  <a:lnTo>
                    <a:pt x="1095" y="20670"/>
                  </a:lnTo>
                  <a:cubicBezTo>
                    <a:pt x="1859" y="20998"/>
                    <a:pt x="2656" y="21237"/>
                    <a:pt x="3437" y="21237"/>
                  </a:cubicBezTo>
                  <a:cubicBezTo>
                    <a:pt x="4120" y="21237"/>
                    <a:pt x="4790" y="21054"/>
                    <a:pt x="5412" y="20590"/>
                  </a:cubicBezTo>
                  <a:cubicBezTo>
                    <a:pt x="6685" y="19635"/>
                    <a:pt x="7600" y="17944"/>
                    <a:pt x="7441" y="16353"/>
                  </a:cubicBezTo>
                  <a:cubicBezTo>
                    <a:pt x="7301" y="15100"/>
                    <a:pt x="6506" y="13966"/>
                    <a:pt x="5272" y="13608"/>
                  </a:cubicBezTo>
                  <a:cubicBezTo>
                    <a:pt x="4937" y="13507"/>
                    <a:pt x="4604" y="13462"/>
                    <a:pt x="4275" y="13462"/>
                  </a:cubicBezTo>
                  <a:cubicBezTo>
                    <a:pt x="3041" y="13462"/>
                    <a:pt x="1865" y="14095"/>
                    <a:pt x="876" y="14801"/>
                  </a:cubicBezTo>
                  <a:cubicBezTo>
                    <a:pt x="697" y="12414"/>
                    <a:pt x="797" y="9987"/>
                    <a:pt x="598" y="7600"/>
                  </a:cubicBezTo>
                  <a:lnTo>
                    <a:pt x="598" y="7600"/>
                  </a:lnTo>
                  <a:cubicBezTo>
                    <a:pt x="1825" y="7842"/>
                    <a:pt x="3134" y="7951"/>
                    <a:pt x="4442" y="7951"/>
                  </a:cubicBezTo>
                  <a:cubicBezTo>
                    <a:pt x="5720" y="7951"/>
                    <a:pt x="6997" y="7847"/>
                    <a:pt x="8197" y="7660"/>
                  </a:cubicBezTo>
                  <a:cubicBezTo>
                    <a:pt x="8296" y="7640"/>
                    <a:pt x="8356" y="7560"/>
                    <a:pt x="8356" y="7481"/>
                  </a:cubicBezTo>
                  <a:cubicBezTo>
                    <a:pt x="8435" y="7461"/>
                    <a:pt x="8495" y="7381"/>
                    <a:pt x="8455" y="7282"/>
                  </a:cubicBezTo>
                  <a:cubicBezTo>
                    <a:pt x="7878" y="6068"/>
                    <a:pt x="7461" y="4775"/>
                    <a:pt x="7381" y="3403"/>
                  </a:cubicBezTo>
                  <a:cubicBezTo>
                    <a:pt x="7361" y="2587"/>
                    <a:pt x="7401" y="1692"/>
                    <a:pt x="7998" y="1036"/>
                  </a:cubicBezTo>
                  <a:cubicBezTo>
                    <a:pt x="8475" y="518"/>
                    <a:pt x="9430" y="419"/>
                    <a:pt x="10067" y="419"/>
                  </a:cubicBezTo>
                  <a:cubicBezTo>
                    <a:pt x="10098" y="418"/>
                    <a:pt x="10130" y="418"/>
                    <a:pt x="10161" y="418"/>
                  </a:cubicBezTo>
                  <a:cubicBezTo>
                    <a:pt x="13661" y="418"/>
                    <a:pt x="13315" y="4833"/>
                    <a:pt x="11777" y="6884"/>
                  </a:cubicBezTo>
                  <a:cubicBezTo>
                    <a:pt x="11660" y="7035"/>
                    <a:pt x="11797" y="7200"/>
                    <a:pt x="11951" y="7200"/>
                  </a:cubicBezTo>
                  <a:cubicBezTo>
                    <a:pt x="11979" y="7200"/>
                    <a:pt x="12008" y="7195"/>
                    <a:pt x="12036" y="7182"/>
                  </a:cubicBezTo>
                  <a:cubicBezTo>
                    <a:pt x="12056" y="7182"/>
                    <a:pt x="12056" y="7202"/>
                    <a:pt x="12076" y="7202"/>
                  </a:cubicBezTo>
                  <a:cubicBezTo>
                    <a:pt x="13589" y="7583"/>
                    <a:pt x="15209" y="7708"/>
                    <a:pt x="16816" y="7708"/>
                  </a:cubicBezTo>
                  <a:cubicBezTo>
                    <a:pt x="17893" y="7708"/>
                    <a:pt x="18964" y="7652"/>
                    <a:pt x="19993" y="7580"/>
                  </a:cubicBezTo>
                  <a:lnTo>
                    <a:pt x="19993" y="7580"/>
                  </a:lnTo>
                  <a:cubicBezTo>
                    <a:pt x="19774" y="9629"/>
                    <a:pt x="19695" y="11758"/>
                    <a:pt x="19794" y="13807"/>
                  </a:cubicBezTo>
                  <a:cubicBezTo>
                    <a:pt x="19095" y="13341"/>
                    <a:pt x="18291" y="13054"/>
                    <a:pt x="17498" y="13054"/>
                  </a:cubicBezTo>
                  <a:cubicBezTo>
                    <a:pt x="16871" y="13054"/>
                    <a:pt x="16250" y="13234"/>
                    <a:pt x="15696" y="13647"/>
                  </a:cubicBezTo>
                  <a:cubicBezTo>
                    <a:pt x="14522" y="14523"/>
                    <a:pt x="13946" y="16015"/>
                    <a:pt x="14065" y="17427"/>
                  </a:cubicBezTo>
                  <a:cubicBezTo>
                    <a:pt x="14264" y="19493"/>
                    <a:pt x="16015" y="20855"/>
                    <a:pt x="17855" y="20855"/>
                  </a:cubicBezTo>
                  <a:cubicBezTo>
                    <a:pt x="18584" y="20855"/>
                    <a:pt x="19327" y="20641"/>
                    <a:pt x="19993" y="20172"/>
                  </a:cubicBezTo>
                  <a:lnTo>
                    <a:pt x="19993" y="20172"/>
                  </a:lnTo>
                  <a:cubicBezTo>
                    <a:pt x="19774" y="22321"/>
                    <a:pt x="19734" y="24569"/>
                    <a:pt x="19734" y="26737"/>
                  </a:cubicBezTo>
                  <a:cubicBezTo>
                    <a:pt x="19734" y="26757"/>
                    <a:pt x="19734" y="26777"/>
                    <a:pt x="19774" y="26797"/>
                  </a:cubicBezTo>
                  <a:cubicBezTo>
                    <a:pt x="19734" y="26777"/>
                    <a:pt x="19714" y="26777"/>
                    <a:pt x="19695" y="26777"/>
                  </a:cubicBezTo>
                  <a:cubicBezTo>
                    <a:pt x="17685" y="26777"/>
                    <a:pt x="15656" y="26956"/>
                    <a:pt x="13667" y="27055"/>
                  </a:cubicBezTo>
                  <a:cubicBezTo>
                    <a:pt x="13528" y="27055"/>
                    <a:pt x="13448" y="27194"/>
                    <a:pt x="13468" y="27334"/>
                  </a:cubicBezTo>
                  <a:cubicBezTo>
                    <a:pt x="13408" y="27354"/>
                    <a:pt x="13369" y="27433"/>
                    <a:pt x="13428" y="27533"/>
                  </a:cubicBezTo>
                  <a:cubicBezTo>
                    <a:pt x="14025" y="28647"/>
                    <a:pt x="14642" y="29860"/>
                    <a:pt x="14463" y="31173"/>
                  </a:cubicBezTo>
                  <a:cubicBezTo>
                    <a:pt x="14343" y="32148"/>
                    <a:pt x="13727" y="32864"/>
                    <a:pt x="12951" y="33341"/>
                  </a:cubicBezTo>
                  <a:cubicBezTo>
                    <a:pt x="13050" y="33003"/>
                    <a:pt x="13031" y="32625"/>
                    <a:pt x="12871" y="32307"/>
                  </a:cubicBezTo>
                  <a:cubicBezTo>
                    <a:pt x="12650" y="31865"/>
                    <a:pt x="12199" y="31634"/>
                    <a:pt x="11738" y="31634"/>
                  </a:cubicBezTo>
                  <a:cubicBezTo>
                    <a:pt x="11534" y="31634"/>
                    <a:pt x="11329" y="31679"/>
                    <a:pt x="11141" y="31770"/>
                  </a:cubicBezTo>
                  <a:cubicBezTo>
                    <a:pt x="10524" y="32068"/>
                    <a:pt x="10265" y="32804"/>
                    <a:pt x="10544" y="33441"/>
                  </a:cubicBezTo>
                  <a:cubicBezTo>
                    <a:pt x="10624" y="33600"/>
                    <a:pt x="10683" y="33739"/>
                    <a:pt x="10822" y="33859"/>
                  </a:cubicBezTo>
                  <a:cubicBezTo>
                    <a:pt x="9470" y="33759"/>
                    <a:pt x="8535" y="32725"/>
                    <a:pt x="8256" y="31352"/>
                  </a:cubicBezTo>
                  <a:cubicBezTo>
                    <a:pt x="7998" y="30139"/>
                    <a:pt x="8356" y="28945"/>
                    <a:pt x="8495" y="27751"/>
                  </a:cubicBezTo>
                  <a:cubicBezTo>
                    <a:pt x="8521" y="27635"/>
                    <a:pt x="8421" y="27561"/>
                    <a:pt x="8321" y="27561"/>
                  </a:cubicBezTo>
                  <a:cubicBezTo>
                    <a:pt x="8266" y="27561"/>
                    <a:pt x="8212" y="27583"/>
                    <a:pt x="8177" y="27632"/>
                  </a:cubicBezTo>
                  <a:cubicBezTo>
                    <a:pt x="8177" y="27652"/>
                    <a:pt x="8157" y="27652"/>
                    <a:pt x="8157" y="27672"/>
                  </a:cubicBezTo>
                  <a:cubicBezTo>
                    <a:pt x="7430" y="30139"/>
                    <a:pt x="7623" y="34317"/>
                    <a:pt x="10945" y="34317"/>
                  </a:cubicBezTo>
                  <a:cubicBezTo>
                    <a:pt x="11078" y="34317"/>
                    <a:pt x="11216" y="34310"/>
                    <a:pt x="11360" y="34296"/>
                  </a:cubicBezTo>
                  <a:cubicBezTo>
                    <a:pt x="11479" y="34256"/>
                    <a:pt x="11618" y="34256"/>
                    <a:pt x="11737" y="34236"/>
                  </a:cubicBezTo>
                  <a:lnTo>
                    <a:pt x="11737" y="34236"/>
                  </a:lnTo>
                  <a:cubicBezTo>
                    <a:pt x="11737" y="34256"/>
                    <a:pt x="11718" y="34256"/>
                    <a:pt x="11718" y="34296"/>
                  </a:cubicBezTo>
                  <a:cubicBezTo>
                    <a:pt x="11419" y="35947"/>
                    <a:pt x="12056" y="37578"/>
                    <a:pt x="12832" y="39011"/>
                  </a:cubicBezTo>
                  <a:cubicBezTo>
                    <a:pt x="13408" y="40065"/>
                    <a:pt x="14145" y="41617"/>
                    <a:pt x="15318" y="42154"/>
                  </a:cubicBezTo>
                  <a:cubicBezTo>
                    <a:pt x="14204" y="43188"/>
                    <a:pt x="13528" y="45058"/>
                    <a:pt x="13011" y="46252"/>
                  </a:cubicBezTo>
                  <a:cubicBezTo>
                    <a:pt x="11280" y="50310"/>
                    <a:pt x="10544" y="55024"/>
                    <a:pt x="11479" y="59381"/>
                  </a:cubicBezTo>
                  <a:cubicBezTo>
                    <a:pt x="11519" y="59421"/>
                    <a:pt x="11539" y="59480"/>
                    <a:pt x="11578" y="59480"/>
                  </a:cubicBezTo>
                  <a:cubicBezTo>
                    <a:pt x="11519" y="59560"/>
                    <a:pt x="11539" y="59699"/>
                    <a:pt x="11658" y="59719"/>
                  </a:cubicBezTo>
                  <a:cubicBezTo>
                    <a:pt x="12002" y="59788"/>
                    <a:pt x="12372" y="59842"/>
                    <a:pt x="12732" y="59842"/>
                  </a:cubicBezTo>
                  <a:cubicBezTo>
                    <a:pt x="13415" y="59842"/>
                    <a:pt x="14065" y="59647"/>
                    <a:pt x="14443" y="58983"/>
                  </a:cubicBezTo>
                  <a:cubicBezTo>
                    <a:pt x="14761" y="58406"/>
                    <a:pt x="14721" y="57710"/>
                    <a:pt x="14721" y="57093"/>
                  </a:cubicBezTo>
                  <a:cubicBezTo>
                    <a:pt x="14741" y="55979"/>
                    <a:pt x="14363" y="54030"/>
                    <a:pt x="14920" y="53035"/>
                  </a:cubicBezTo>
                  <a:cubicBezTo>
                    <a:pt x="15126" y="53035"/>
                    <a:pt x="15329" y="53033"/>
                    <a:pt x="15532" y="53033"/>
                  </a:cubicBezTo>
                  <a:cubicBezTo>
                    <a:pt x="15937" y="53033"/>
                    <a:pt x="16339" y="53042"/>
                    <a:pt x="16750" y="53095"/>
                  </a:cubicBezTo>
                  <a:cubicBezTo>
                    <a:pt x="18103" y="53214"/>
                    <a:pt x="18382" y="53513"/>
                    <a:pt x="18322" y="54806"/>
                  </a:cubicBezTo>
                  <a:cubicBezTo>
                    <a:pt x="18282" y="56357"/>
                    <a:pt x="18223" y="57909"/>
                    <a:pt x="18203" y="59460"/>
                  </a:cubicBezTo>
                  <a:cubicBezTo>
                    <a:pt x="18203" y="59600"/>
                    <a:pt x="18302" y="59699"/>
                    <a:pt x="18421" y="59699"/>
                  </a:cubicBezTo>
                  <a:cubicBezTo>
                    <a:pt x="18441" y="59759"/>
                    <a:pt x="18481" y="59779"/>
                    <a:pt x="18501" y="59799"/>
                  </a:cubicBezTo>
                  <a:cubicBezTo>
                    <a:pt x="18952" y="60029"/>
                    <a:pt x="19438" y="60131"/>
                    <a:pt x="19926" y="60131"/>
                  </a:cubicBezTo>
                  <a:cubicBezTo>
                    <a:pt x="20492" y="60131"/>
                    <a:pt x="21061" y="59994"/>
                    <a:pt x="21584" y="59759"/>
                  </a:cubicBezTo>
                  <a:cubicBezTo>
                    <a:pt x="21604" y="59759"/>
                    <a:pt x="21604" y="59719"/>
                    <a:pt x="21604" y="59719"/>
                  </a:cubicBezTo>
                  <a:cubicBezTo>
                    <a:pt x="21704" y="59699"/>
                    <a:pt x="21803" y="59600"/>
                    <a:pt x="21803" y="59460"/>
                  </a:cubicBezTo>
                  <a:cubicBezTo>
                    <a:pt x="21624" y="56437"/>
                    <a:pt x="21624" y="53433"/>
                    <a:pt x="21883" y="50409"/>
                  </a:cubicBezTo>
                  <a:cubicBezTo>
                    <a:pt x="22022" y="48440"/>
                    <a:pt x="22678" y="46152"/>
                    <a:pt x="22599" y="44044"/>
                  </a:cubicBezTo>
                  <a:lnTo>
                    <a:pt x="22599" y="44044"/>
                  </a:lnTo>
                  <a:cubicBezTo>
                    <a:pt x="24986" y="45854"/>
                    <a:pt x="24210" y="50151"/>
                    <a:pt x="24210" y="52856"/>
                  </a:cubicBezTo>
                  <a:cubicBezTo>
                    <a:pt x="23613" y="52936"/>
                    <a:pt x="23156" y="53453"/>
                    <a:pt x="23176" y="54089"/>
                  </a:cubicBezTo>
                  <a:cubicBezTo>
                    <a:pt x="23195" y="54773"/>
                    <a:pt x="23751" y="55284"/>
                    <a:pt x="24430" y="55284"/>
                  </a:cubicBezTo>
                  <a:cubicBezTo>
                    <a:pt x="24443" y="55284"/>
                    <a:pt x="24456" y="55283"/>
                    <a:pt x="24469" y="55283"/>
                  </a:cubicBezTo>
                  <a:cubicBezTo>
                    <a:pt x="25085" y="55223"/>
                    <a:pt x="25642" y="54786"/>
                    <a:pt x="25662" y="54149"/>
                  </a:cubicBezTo>
                  <a:cubicBezTo>
                    <a:pt x="25662" y="53692"/>
                    <a:pt x="25265" y="52956"/>
                    <a:pt x="24688" y="52896"/>
                  </a:cubicBezTo>
                  <a:cubicBezTo>
                    <a:pt x="24708" y="50966"/>
                    <a:pt x="24867" y="48937"/>
                    <a:pt x="24608" y="47047"/>
                  </a:cubicBezTo>
                  <a:cubicBezTo>
                    <a:pt x="24429" y="45635"/>
                    <a:pt x="23892" y="44402"/>
                    <a:pt x="22599" y="43745"/>
                  </a:cubicBezTo>
                  <a:cubicBezTo>
                    <a:pt x="22579" y="43745"/>
                    <a:pt x="22579" y="43705"/>
                    <a:pt x="22559" y="43705"/>
                  </a:cubicBezTo>
                  <a:cubicBezTo>
                    <a:pt x="22519" y="43288"/>
                    <a:pt x="22440" y="42890"/>
                    <a:pt x="22360" y="42492"/>
                  </a:cubicBezTo>
                  <a:cubicBezTo>
                    <a:pt x="22400" y="42373"/>
                    <a:pt x="22380" y="42194"/>
                    <a:pt x="22201" y="42154"/>
                  </a:cubicBezTo>
                  <a:cubicBezTo>
                    <a:pt x="21306" y="41915"/>
                    <a:pt x="20092" y="41577"/>
                    <a:pt x="18899" y="41418"/>
                  </a:cubicBezTo>
                  <a:cubicBezTo>
                    <a:pt x="18919" y="41378"/>
                    <a:pt x="18919" y="41298"/>
                    <a:pt x="18939" y="41259"/>
                  </a:cubicBezTo>
                  <a:cubicBezTo>
                    <a:pt x="18998" y="41119"/>
                    <a:pt x="19038" y="41020"/>
                    <a:pt x="19118" y="40901"/>
                  </a:cubicBezTo>
                  <a:cubicBezTo>
                    <a:pt x="19266" y="40909"/>
                    <a:pt x="19407" y="40914"/>
                    <a:pt x="19545" y="40914"/>
                  </a:cubicBezTo>
                  <a:cubicBezTo>
                    <a:pt x="19739" y="40914"/>
                    <a:pt x="19926" y="40904"/>
                    <a:pt x="20112" y="40881"/>
                  </a:cubicBezTo>
                  <a:cubicBezTo>
                    <a:pt x="22301" y="40622"/>
                    <a:pt x="24170" y="38772"/>
                    <a:pt x="24270" y="36524"/>
                  </a:cubicBezTo>
                  <a:cubicBezTo>
                    <a:pt x="24409" y="33421"/>
                    <a:pt x="21385" y="32764"/>
                    <a:pt x="18899" y="32565"/>
                  </a:cubicBezTo>
                  <a:cubicBezTo>
                    <a:pt x="18886" y="32563"/>
                    <a:pt x="18874" y="32562"/>
                    <a:pt x="18862" y="32562"/>
                  </a:cubicBezTo>
                  <a:cubicBezTo>
                    <a:pt x="18759" y="32562"/>
                    <a:pt x="18676" y="32636"/>
                    <a:pt x="18640" y="32725"/>
                  </a:cubicBezTo>
                  <a:cubicBezTo>
                    <a:pt x="16512" y="33063"/>
                    <a:pt x="15139" y="35311"/>
                    <a:pt x="15199" y="37439"/>
                  </a:cubicBezTo>
                  <a:cubicBezTo>
                    <a:pt x="15239" y="39369"/>
                    <a:pt x="16910" y="40562"/>
                    <a:pt x="18680" y="40861"/>
                  </a:cubicBezTo>
                  <a:cubicBezTo>
                    <a:pt x="18600" y="41040"/>
                    <a:pt x="18541" y="41199"/>
                    <a:pt x="18541" y="41378"/>
                  </a:cubicBezTo>
                  <a:cubicBezTo>
                    <a:pt x="18279" y="41354"/>
                    <a:pt x="18017" y="41339"/>
                    <a:pt x="17760" y="41339"/>
                  </a:cubicBezTo>
                  <a:cubicBezTo>
                    <a:pt x="17176" y="41339"/>
                    <a:pt x="16617" y="41416"/>
                    <a:pt x="16134" y="41637"/>
                  </a:cubicBezTo>
                  <a:cubicBezTo>
                    <a:pt x="15935" y="41696"/>
                    <a:pt x="15736" y="41816"/>
                    <a:pt x="15557" y="41975"/>
                  </a:cubicBezTo>
                  <a:cubicBezTo>
                    <a:pt x="13369" y="40463"/>
                    <a:pt x="12215" y="36842"/>
                    <a:pt x="12076" y="34396"/>
                  </a:cubicBezTo>
                  <a:cubicBezTo>
                    <a:pt x="12076" y="34316"/>
                    <a:pt x="12036" y="34236"/>
                    <a:pt x="11956" y="34217"/>
                  </a:cubicBezTo>
                  <a:cubicBezTo>
                    <a:pt x="12056" y="34197"/>
                    <a:pt x="12155" y="34157"/>
                    <a:pt x="12255" y="34117"/>
                  </a:cubicBezTo>
                  <a:cubicBezTo>
                    <a:pt x="12275" y="34117"/>
                    <a:pt x="12314" y="34117"/>
                    <a:pt x="12354" y="34097"/>
                  </a:cubicBezTo>
                  <a:lnTo>
                    <a:pt x="12374" y="34057"/>
                  </a:lnTo>
                  <a:cubicBezTo>
                    <a:pt x="13349" y="33739"/>
                    <a:pt x="14224" y="33103"/>
                    <a:pt x="14622" y="32148"/>
                  </a:cubicBezTo>
                  <a:cubicBezTo>
                    <a:pt x="15298" y="30536"/>
                    <a:pt x="14602" y="28865"/>
                    <a:pt x="13727" y="27493"/>
                  </a:cubicBezTo>
                  <a:cubicBezTo>
                    <a:pt x="15716" y="27453"/>
                    <a:pt x="17745" y="27373"/>
                    <a:pt x="19714" y="27075"/>
                  </a:cubicBezTo>
                  <a:cubicBezTo>
                    <a:pt x="19794" y="27055"/>
                    <a:pt x="19814" y="26976"/>
                    <a:pt x="19814" y="26936"/>
                  </a:cubicBezTo>
                  <a:cubicBezTo>
                    <a:pt x="19849" y="26970"/>
                    <a:pt x="19898" y="26988"/>
                    <a:pt x="19949" y="26988"/>
                  </a:cubicBezTo>
                  <a:cubicBezTo>
                    <a:pt x="20044" y="26988"/>
                    <a:pt x="20146" y="26926"/>
                    <a:pt x="20172" y="26797"/>
                  </a:cubicBezTo>
                  <a:cubicBezTo>
                    <a:pt x="20291" y="24549"/>
                    <a:pt x="20431" y="22201"/>
                    <a:pt x="20311" y="19973"/>
                  </a:cubicBezTo>
                  <a:cubicBezTo>
                    <a:pt x="20311" y="19914"/>
                    <a:pt x="20291" y="19894"/>
                    <a:pt x="20271" y="19834"/>
                  </a:cubicBezTo>
                  <a:cubicBezTo>
                    <a:pt x="20231" y="19753"/>
                    <a:pt x="20134" y="19690"/>
                    <a:pt x="20039" y="19690"/>
                  </a:cubicBezTo>
                  <a:cubicBezTo>
                    <a:pt x="19995" y="19690"/>
                    <a:pt x="19951" y="19703"/>
                    <a:pt x="19913" y="19735"/>
                  </a:cubicBezTo>
                  <a:cubicBezTo>
                    <a:pt x="19288" y="20240"/>
                    <a:pt x="18561" y="20470"/>
                    <a:pt x="17847" y="20470"/>
                  </a:cubicBezTo>
                  <a:cubicBezTo>
                    <a:pt x="16311" y="20470"/>
                    <a:pt x="14834" y="19403"/>
                    <a:pt x="14562" y="17706"/>
                  </a:cubicBezTo>
                  <a:cubicBezTo>
                    <a:pt x="14363" y="16512"/>
                    <a:pt x="14741" y="15199"/>
                    <a:pt x="15617" y="14324"/>
                  </a:cubicBezTo>
                  <a:cubicBezTo>
                    <a:pt x="16200" y="13749"/>
                    <a:pt x="16842" y="13530"/>
                    <a:pt x="17500" y="13530"/>
                  </a:cubicBezTo>
                  <a:cubicBezTo>
                    <a:pt x="18279" y="13530"/>
                    <a:pt x="19080" y="13836"/>
                    <a:pt x="19834" y="14224"/>
                  </a:cubicBezTo>
                  <a:cubicBezTo>
                    <a:pt x="19871" y="14307"/>
                    <a:pt x="19951" y="14352"/>
                    <a:pt x="20027" y="14352"/>
                  </a:cubicBezTo>
                  <a:cubicBezTo>
                    <a:pt x="20116" y="14352"/>
                    <a:pt x="20201" y="14293"/>
                    <a:pt x="20212" y="14165"/>
                  </a:cubicBezTo>
                  <a:cubicBezTo>
                    <a:pt x="20331" y="11957"/>
                    <a:pt x="20371" y="9669"/>
                    <a:pt x="20311" y="7441"/>
                  </a:cubicBezTo>
                  <a:cubicBezTo>
                    <a:pt x="20311" y="7381"/>
                    <a:pt x="20291" y="7361"/>
                    <a:pt x="20271" y="7302"/>
                  </a:cubicBezTo>
                  <a:cubicBezTo>
                    <a:pt x="20232" y="7242"/>
                    <a:pt x="20192" y="7182"/>
                    <a:pt x="20092" y="7182"/>
                  </a:cubicBezTo>
                  <a:cubicBezTo>
                    <a:pt x="19607" y="7204"/>
                    <a:pt x="19124" y="7213"/>
                    <a:pt x="18644" y="7213"/>
                  </a:cubicBezTo>
                  <a:cubicBezTo>
                    <a:pt x="16509" y="7213"/>
                    <a:pt x="14418" y="7032"/>
                    <a:pt x="12275" y="6983"/>
                  </a:cubicBezTo>
                  <a:cubicBezTo>
                    <a:pt x="13915" y="4572"/>
                    <a:pt x="13926" y="1"/>
                    <a:pt x="1019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5742533" y="2104775"/>
              <a:ext cx="48678" cy="9412"/>
            </a:xfrm>
            <a:custGeom>
              <a:avLst/>
              <a:gdLst/>
              <a:ahLst/>
              <a:cxnLst/>
              <a:rect l="l" t="t" r="r" b="b"/>
              <a:pathLst>
                <a:path w="1593" h="308" extrusionOk="0">
                  <a:moveTo>
                    <a:pt x="942" y="1"/>
                  </a:moveTo>
                  <a:cubicBezTo>
                    <a:pt x="666" y="1"/>
                    <a:pt x="385" y="15"/>
                    <a:pt x="120" y="52"/>
                  </a:cubicBezTo>
                  <a:cubicBezTo>
                    <a:pt x="1" y="52"/>
                    <a:pt x="1" y="211"/>
                    <a:pt x="120" y="251"/>
                  </a:cubicBezTo>
                  <a:cubicBezTo>
                    <a:pt x="415" y="279"/>
                    <a:pt x="731" y="308"/>
                    <a:pt x="1038" y="308"/>
                  </a:cubicBezTo>
                  <a:cubicBezTo>
                    <a:pt x="1165" y="308"/>
                    <a:pt x="1291" y="303"/>
                    <a:pt x="1413" y="291"/>
                  </a:cubicBezTo>
                  <a:cubicBezTo>
                    <a:pt x="1592" y="291"/>
                    <a:pt x="1592" y="13"/>
                    <a:pt x="1413" y="13"/>
                  </a:cubicBezTo>
                  <a:cubicBezTo>
                    <a:pt x="1260" y="5"/>
                    <a:pt x="1102" y="1"/>
                    <a:pt x="94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5720041" y="2122163"/>
              <a:ext cx="60229" cy="10452"/>
            </a:xfrm>
            <a:custGeom>
              <a:avLst/>
              <a:gdLst/>
              <a:ahLst/>
              <a:cxnLst/>
              <a:rect l="l" t="t" r="r" b="b"/>
              <a:pathLst>
                <a:path w="1971" h="342" extrusionOk="0">
                  <a:moveTo>
                    <a:pt x="1831" y="1"/>
                  </a:moveTo>
                  <a:cubicBezTo>
                    <a:pt x="1254" y="20"/>
                    <a:pt x="697" y="140"/>
                    <a:pt x="100" y="140"/>
                  </a:cubicBezTo>
                  <a:cubicBezTo>
                    <a:pt x="1" y="140"/>
                    <a:pt x="1" y="299"/>
                    <a:pt x="100" y="299"/>
                  </a:cubicBezTo>
                  <a:cubicBezTo>
                    <a:pt x="366" y="318"/>
                    <a:pt x="658" y="341"/>
                    <a:pt x="948" y="341"/>
                  </a:cubicBezTo>
                  <a:cubicBezTo>
                    <a:pt x="1266" y="341"/>
                    <a:pt x="1580" y="313"/>
                    <a:pt x="1851" y="219"/>
                  </a:cubicBezTo>
                  <a:cubicBezTo>
                    <a:pt x="1970" y="199"/>
                    <a:pt x="1970" y="1"/>
                    <a:pt x="183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5731990" y="1696265"/>
              <a:ext cx="39266" cy="13019"/>
            </a:xfrm>
            <a:custGeom>
              <a:avLst/>
              <a:gdLst/>
              <a:ahLst/>
              <a:cxnLst/>
              <a:rect l="l" t="t" r="r" b="b"/>
              <a:pathLst>
                <a:path w="1285" h="426" extrusionOk="0">
                  <a:moveTo>
                    <a:pt x="619" y="0"/>
                  </a:moveTo>
                  <a:cubicBezTo>
                    <a:pt x="430" y="0"/>
                    <a:pt x="242" y="45"/>
                    <a:pt x="87" y="132"/>
                  </a:cubicBezTo>
                  <a:cubicBezTo>
                    <a:pt x="0" y="201"/>
                    <a:pt x="50" y="362"/>
                    <a:pt x="143" y="362"/>
                  </a:cubicBezTo>
                  <a:cubicBezTo>
                    <a:pt x="157" y="362"/>
                    <a:pt x="171" y="358"/>
                    <a:pt x="187" y="351"/>
                  </a:cubicBezTo>
                  <a:cubicBezTo>
                    <a:pt x="311" y="312"/>
                    <a:pt x="426" y="294"/>
                    <a:pt x="538" y="294"/>
                  </a:cubicBezTo>
                  <a:cubicBezTo>
                    <a:pt x="715" y="294"/>
                    <a:pt x="887" y="338"/>
                    <a:pt x="1082" y="410"/>
                  </a:cubicBezTo>
                  <a:cubicBezTo>
                    <a:pt x="1103" y="421"/>
                    <a:pt x="1122" y="426"/>
                    <a:pt x="1139" y="426"/>
                  </a:cubicBezTo>
                  <a:cubicBezTo>
                    <a:pt x="1253" y="426"/>
                    <a:pt x="1285" y="221"/>
                    <a:pt x="1181" y="152"/>
                  </a:cubicBezTo>
                  <a:cubicBezTo>
                    <a:pt x="1018" y="50"/>
                    <a:pt x="818" y="0"/>
                    <a:pt x="6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5710752" y="1709099"/>
              <a:ext cx="59159" cy="18275"/>
            </a:xfrm>
            <a:custGeom>
              <a:avLst/>
              <a:gdLst/>
              <a:ahLst/>
              <a:cxnLst/>
              <a:rect l="l" t="t" r="r" b="b"/>
              <a:pathLst>
                <a:path w="1936" h="598" extrusionOk="0">
                  <a:moveTo>
                    <a:pt x="1428" y="1"/>
                  </a:moveTo>
                  <a:cubicBezTo>
                    <a:pt x="986" y="1"/>
                    <a:pt x="502" y="147"/>
                    <a:pt x="106" y="368"/>
                  </a:cubicBezTo>
                  <a:cubicBezTo>
                    <a:pt x="0" y="421"/>
                    <a:pt x="50" y="597"/>
                    <a:pt x="159" y="597"/>
                  </a:cubicBezTo>
                  <a:cubicBezTo>
                    <a:pt x="173" y="597"/>
                    <a:pt x="189" y="594"/>
                    <a:pt x="205" y="587"/>
                  </a:cubicBezTo>
                  <a:cubicBezTo>
                    <a:pt x="444" y="508"/>
                    <a:pt x="663" y="448"/>
                    <a:pt x="901" y="388"/>
                  </a:cubicBezTo>
                  <a:cubicBezTo>
                    <a:pt x="1180" y="349"/>
                    <a:pt x="1439" y="349"/>
                    <a:pt x="1697" y="349"/>
                  </a:cubicBezTo>
                  <a:cubicBezTo>
                    <a:pt x="1876" y="349"/>
                    <a:pt x="1936" y="70"/>
                    <a:pt x="1757" y="30"/>
                  </a:cubicBezTo>
                  <a:cubicBezTo>
                    <a:pt x="1652" y="10"/>
                    <a:pt x="1541" y="1"/>
                    <a:pt x="142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5604560" y="3071412"/>
              <a:ext cx="10359" cy="46818"/>
            </a:xfrm>
            <a:custGeom>
              <a:avLst/>
              <a:gdLst/>
              <a:ahLst/>
              <a:cxnLst/>
              <a:rect l="l" t="t" r="r" b="b"/>
              <a:pathLst>
                <a:path w="339" h="1532" extrusionOk="0">
                  <a:moveTo>
                    <a:pt x="169" y="0"/>
                  </a:moveTo>
                  <a:cubicBezTo>
                    <a:pt x="85" y="0"/>
                    <a:pt x="0" y="50"/>
                    <a:pt x="0" y="149"/>
                  </a:cubicBezTo>
                  <a:cubicBezTo>
                    <a:pt x="0" y="567"/>
                    <a:pt x="40" y="985"/>
                    <a:pt x="60" y="1442"/>
                  </a:cubicBezTo>
                  <a:cubicBezTo>
                    <a:pt x="70" y="1502"/>
                    <a:pt x="119" y="1532"/>
                    <a:pt x="167" y="1532"/>
                  </a:cubicBezTo>
                  <a:cubicBezTo>
                    <a:pt x="214" y="1532"/>
                    <a:pt x="259" y="1502"/>
                    <a:pt x="259" y="1442"/>
                  </a:cubicBezTo>
                  <a:cubicBezTo>
                    <a:pt x="298" y="985"/>
                    <a:pt x="338" y="567"/>
                    <a:pt x="338" y="149"/>
                  </a:cubicBezTo>
                  <a:cubicBezTo>
                    <a:pt x="338" y="50"/>
                    <a:pt x="254" y="0"/>
                    <a:pt x="1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5562603" y="2309611"/>
              <a:ext cx="53506" cy="52716"/>
            </a:xfrm>
            <a:custGeom>
              <a:avLst/>
              <a:gdLst/>
              <a:ahLst/>
              <a:cxnLst/>
              <a:rect l="l" t="t" r="r" b="b"/>
              <a:pathLst>
                <a:path w="1751" h="1725" extrusionOk="0">
                  <a:moveTo>
                    <a:pt x="936" y="1"/>
                  </a:moveTo>
                  <a:cubicBezTo>
                    <a:pt x="863" y="1"/>
                    <a:pt x="790" y="11"/>
                    <a:pt x="717" y="33"/>
                  </a:cubicBezTo>
                  <a:cubicBezTo>
                    <a:pt x="299" y="113"/>
                    <a:pt x="0" y="431"/>
                    <a:pt x="20" y="869"/>
                  </a:cubicBezTo>
                  <a:cubicBezTo>
                    <a:pt x="20" y="1068"/>
                    <a:pt x="100" y="1267"/>
                    <a:pt x="219" y="1426"/>
                  </a:cubicBezTo>
                  <a:cubicBezTo>
                    <a:pt x="239" y="1466"/>
                    <a:pt x="438" y="1665"/>
                    <a:pt x="597" y="1724"/>
                  </a:cubicBezTo>
                  <a:cubicBezTo>
                    <a:pt x="637" y="1724"/>
                    <a:pt x="677" y="1704"/>
                    <a:pt x="736" y="1704"/>
                  </a:cubicBezTo>
                  <a:cubicBezTo>
                    <a:pt x="749" y="1666"/>
                    <a:pt x="778" y="1653"/>
                    <a:pt x="807" y="1653"/>
                  </a:cubicBezTo>
                  <a:cubicBezTo>
                    <a:pt x="824" y="1653"/>
                    <a:pt x="841" y="1657"/>
                    <a:pt x="856" y="1665"/>
                  </a:cubicBezTo>
                  <a:cubicBezTo>
                    <a:pt x="1015" y="1625"/>
                    <a:pt x="1174" y="1565"/>
                    <a:pt x="1353" y="1525"/>
                  </a:cubicBezTo>
                  <a:cubicBezTo>
                    <a:pt x="1612" y="1267"/>
                    <a:pt x="1751" y="928"/>
                    <a:pt x="1652" y="551"/>
                  </a:cubicBezTo>
                  <a:cubicBezTo>
                    <a:pt x="1554" y="209"/>
                    <a:pt x="1258" y="1"/>
                    <a:pt x="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5586316" y="3084583"/>
              <a:ext cx="16837" cy="46726"/>
            </a:xfrm>
            <a:custGeom>
              <a:avLst/>
              <a:gdLst/>
              <a:ahLst/>
              <a:cxnLst/>
              <a:rect l="l" t="t" r="r" b="b"/>
              <a:pathLst>
                <a:path w="551" h="1529" extrusionOk="0">
                  <a:moveTo>
                    <a:pt x="213" y="0"/>
                  </a:moveTo>
                  <a:cubicBezTo>
                    <a:pt x="149" y="0"/>
                    <a:pt x="89" y="36"/>
                    <a:pt x="80" y="116"/>
                  </a:cubicBezTo>
                  <a:cubicBezTo>
                    <a:pt x="0" y="574"/>
                    <a:pt x="139" y="1071"/>
                    <a:pt x="358" y="1469"/>
                  </a:cubicBezTo>
                  <a:cubicBezTo>
                    <a:pt x="373" y="1511"/>
                    <a:pt x="402" y="1529"/>
                    <a:pt x="433" y="1529"/>
                  </a:cubicBezTo>
                  <a:cubicBezTo>
                    <a:pt x="489" y="1529"/>
                    <a:pt x="550" y="1473"/>
                    <a:pt x="537" y="1409"/>
                  </a:cubicBezTo>
                  <a:cubicBezTo>
                    <a:pt x="378" y="952"/>
                    <a:pt x="378" y="574"/>
                    <a:pt x="378" y="156"/>
                  </a:cubicBezTo>
                  <a:cubicBezTo>
                    <a:pt x="378" y="57"/>
                    <a:pt x="292" y="0"/>
                    <a:pt x="21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5538034" y="1358162"/>
              <a:ext cx="48923" cy="27168"/>
            </a:xfrm>
            <a:custGeom>
              <a:avLst/>
              <a:gdLst/>
              <a:ahLst/>
              <a:cxnLst/>
              <a:rect l="l" t="t" r="r" b="b"/>
              <a:pathLst>
                <a:path w="1601" h="889" extrusionOk="0">
                  <a:moveTo>
                    <a:pt x="490" y="1"/>
                  </a:moveTo>
                  <a:cubicBezTo>
                    <a:pt x="360" y="1"/>
                    <a:pt x="235" y="19"/>
                    <a:pt x="128" y="56"/>
                  </a:cubicBezTo>
                  <a:cubicBezTo>
                    <a:pt x="0" y="129"/>
                    <a:pt x="40" y="319"/>
                    <a:pt x="155" y="319"/>
                  </a:cubicBezTo>
                  <a:cubicBezTo>
                    <a:pt x="165" y="319"/>
                    <a:pt x="176" y="318"/>
                    <a:pt x="188" y="315"/>
                  </a:cubicBezTo>
                  <a:cubicBezTo>
                    <a:pt x="295" y="290"/>
                    <a:pt x="399" y="275"/>
                    <a:pt x="500" y="275"/>
                  </a:cubicBezTo>
                  <a:cubicBezTo>
                    <a:pt x="644" y="275"/>
                    <a:pt x="784" y="304"/>
                    <a:pt x="924" y="374"/>
                  </a:cubicBezTo>
                  <a:cubicBezTo>
                    <a:pt x="1143" y="514"/>
                    <a:pt x="1222" y="673"/>
                    <a:pt x="1401" y="852"/>
                  </a:cubicBezTo>
                  <a:cubicBezTo>
                    <a:pt x="1420" y="877"/>
                    <a:pt x="1448" y="889"/>
                    <a:pt x="1477" y="889"/>
                  </a:cubicBezTo>
                  <a:cubicBezTo>
                    <a:pt x="1536" y="889"/>
                    <a:pt x="1600" y="840"/>
                    <a:pt x="1600" y="772"/>
                  </a:cubicBezTo>
                  <a:cubicBezTo>
                    <a:pt x="1569" y="268"/>
                    <a:pt x="987" y="1"/>
                    <a:pt x="49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5548637" y="1377567"/>
              <a:ext cx="36333" cy="33494"/>
            </a:xfrm>
            <a:custGeom>
              <a:avLst/>
              <a:gdLst/>
              <a:ahLst/>
              <a:cxnLst/>
              <a:rect l="l" t="t" r="r" b="b"/>
              <a:pathLst>
                <a:path w="1189" h="1096" extrusionOk="0">
                  <a:moveTo>
                    <a:pt x="179" y="1"/>
                  </a:moveTo>
                  <a:cubicBezTo>
                    <a:pt x="70" y="1"/>
                    <a:pt x="1" y="172"/>
                    <a:pt x="119" y="257"/>
                  </a:cubicBezTo>
                  <a:cubicBezTo>
                    <a:pt x="298" y="336"/>
                    <a:pt x="438" y="475"/>
                    <a:pt x="597" y="615"/>
                  </a:cubicBezTo>
                  <a:cubicBezTo>
                    <a:pt x="716" y="754"/>
                    <a:pt x="816" y="933"/>
                    <a:pt x="975" y="1072"/>
                  </a:cubicBezTo>
                  <a:cubicBezTo>
                    <a:pt x="1001" y="1088"/>
                    <a:pt x="1028" y="1095"/>
                    <a:pt x="1054" y="1095"/>
                  </a:cubicBezTo>
                  <a:cubicBezTo>
                    <a:pt x="1127" y="1095"/>
                    <a:pt x="1188" y="1036"/>
                    <a:pt x="1174" y="933"/>
                  </a:cubicBezTo>
                  <a:cubicBezTo>
                    <a:pt x="1114" y="734"/>
                    <a:pt x="935" y="575"/>
                    <a:pt x="796" y="416"/>
                  </a:cubicBezTo>
                  <a:cubicBezTo>
                    <a:pt x="617" y="276"/>
                    <a:pt x="438" y="117"/>
                    <a:pt x="239" y="18"/>
                  </a:cubicBezTo>
                  <a:cubicBezTo>
                    <a:pt x="218" y="6"/>
                    <a:pt x="198" y="1"/>
                    <a:pt x="17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5283571" y="1655255"/>
              <a:ext cx="13170" cy="33158"/>
            </a:xfrm>
            <a:custGeom>
              <a:avLst/>
              <a:gdLst/>
              <a:ahLst/>
              <a:cxnLst/>
              <a:rect l="l" t="t" r="r" b="b"/>
              <a:pathLst>
                <a:path w="431" h="1085" extrusionOk="0">
                  <a:moveTo>
                    <a:pt x="292" y="1"/>
                  </a:moveTo>
                  <a:cubicBezTo>
                    <a:pt x="243" y="1"/>
                    <a:pt x="192" y="22"/>
                    <a:pt x="160" y="62"/>
                  </a:cubicBezTo>
                  <a:cubicBezTo>
                    <a:pt x="1" y="300"/>
                    <a:pt x="40" y="738"/>
                    <a:pt x="60" y="997"/>
                  </a:cubicBezTo>
                  <a:cubicBezTo>
                    <a:pt x="87" y="1058"/>
                    <a:pt x="141" y="1085"/>
                    <a:pt x="191" y="1085"/>
                  </a:cubicBezTo>
                  <a:cubicBezTo>
                    <a:pt x="253" y="1085"/>
                    <a:pt x="310" y="1043"/>
                    <a:pt x="299" y="977"/>
                  </a:cubicBezTo>
                  <a:cubicBezTo>
                    <a:pt x="299" y="837"/>
                    <a:pt x="299" y="678"/>
                    <a:pt x="319" y="539"/>
                  </a:cubicBezTo>
                  <a:cubicBezTo>
                    <a:pt x="339" y="400"/>
                    <a:pt x="399" y="280"/>
                    <a:pt x="418" y="141"/>
                  </a:cubicBezTo>
                  <a:cubicBezTo>
                    <a:pt x="430" y="46"/>
                    <a:pt x="364" y="1"/>
                    <a:pt x="29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5262913" y="1654980"/>
              <a:ext cx="14606" cy="46543"/>
            </a:xfrm>
            <a:custGeom>
              <a:avLst/>
              <a:gdLst/>
              <a:ahLst/>
              <a:cxnLst/>
              <a:rect l="l" t="t" r="r" b="b"/>
              <a:pathLst>
                <a:path w="478" h="1523" extrusionOk="0">
                  <a:moveTo>
                    <a:pt x="247" y="1"/>
                  </a:moveTo>
                  <a:cubicBezTo>
                    <a:pt x="189" y="1"/>
                    <a:pt x="130" y="31"/>
                    <a:pt x="100" y="91"/>
                  </a:cubicBezTo>
                  <a:cubicBezTo>
                    <a:pt x="0" y="488"/>
                    <a:pt x="100" y="986"/>
                    <a:pt x="120" y="1403"/>
                  </a:cubicBezTo>
                  <a:cubicBezTo>
                    <a:pt x="140" y="1483"/>
                    <a:pt x="194" y="1523"/>
                    <a:pt x="244" y="1523"/>
                  </a:cubicBezTo>
                  <a:cubicBezTo>
                    <a:pt x="294" y="1523"/>
                    <a:pt x="339" y="1483"/>
                    <a:pt x="339" y="1403"/>
                  </a:cubicBezTo>
                  <a:cubicBezTo>
                    <a:pt x="398" y="986"/>
                    <a:pt x="478" y="488"/>
                    <a:pt x="378" y="91"/>
                  </a:cubicBezTo>
                  <a:cubicBezTo>
                    <a:pt x="358" y="31"/>
                    <a:pt x="304" y="1"/>
                    <a:pt x="24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6" name="Google Shape;1436;p24"/>
          <p:cNvGrpSpPr/>
          <p:nvPr/>
        </p:nvGrpSpPr>
        <p:grpSpPr>
          <a:xfrm>
            <a:off x="3187224" y="2114437"/>
            <a:ext cx="652402" cy="986244"/>
            <a:chOff x="2703925" y="1609900"/>
            <a:chExt cx="1000330" cy="1558321"/>
          </a:xfrm>
        </p:grpSpPr>
        <p:sp>
          <p:nvSpPr>
            <p:cNvPr id="1437" name="Google Shape;1437;p24"/>
            <p:cNvSpPr/>
            <p:nvPr/>
          </p:nvSpPr>
          <p:spPr>
            <a:xfrm>
              <a:off x="2710000" y="1609900"/>
              <a:ext cx="990613" cy="614199"/>
            </a:xfrm>
            <a:custGeom>
              <a:avLst/>
              <a:gdLst/>
              <a:ahLst/>
              <a:cxnLst/>
              <a:rect l="l" t="t" r="r" b="b"/>
              <a:pathLst>
                <a:path w="32418" h="19746" extrusionOk="0">
                  <a:moveTo>
                    <a:pt x="8910" y="18802"/>
                  </a:moveTo>
                  <a:cubicBezTo>
                    <a:pt x="9048" y="18802"/>
                    <a:pt x="9186" y="18806"/>
                    <a:pt x="9322" y="18819"/>
                  </a:cubicBezTo>
                  <a:cubicBezTo>
                    <a:pt x="9481" y="18819"/>
                    <a:pt x="9481" y="19077"/>
                    <a:pt x="9322" y="19097"/>
                  </a:cubicBezTo>
                  <a:cubicBezTo>
                    <a:pt x="9234" y="19101"/>
                    <a:pt x="9146" y="19103"/>
                    <a:pt x="9057" y="19103"/>
                  </a:cubicBezTo>
                  <a:cubicBezTo>
                    <a:pt x="8702" y="19103"/>
                    <a:pt x="8339" y="19077"/>
                    <a:pt x="7989" y="19077"/>
                  </a:cubicBezTo>
                  <a:cubicBezTo>
                    <a:pt x="7850" y="19077"/>
                    <a:pt x="7850" y="18838"/>
                    <a:pt x="7989" y="18838"/>
                  </a:cubicBezTo>
                  <a:cubicBezTo>
                    <a:pt x="8291" y="18825"/>
                    <a:pt x="8602" y="18802"/>
                    <a:pt x="8910" y="18802"/>
                  </a:cubicBezTo>
                  <a:close/>
                  <a:moveTo>
                    <a:pt x="6935" y="0"/>
                  </a:moveTo>
                  <a:lnTo>
                    <a:pt x="6935" y="0"/>
                  </a:lnTo>
                  <a:cubicBezTo>
                    <a:pt x="7074" y="2666"/>
                    <a:pt x="7173" y="5451"/>
                    <a:pt x="6577" y="8037"/>
                  </a:cubicBezTo>
                  <a:cubicBezTo>
                    <a:pt x="6577" y="8057"/>
                    <a:pt x="6557" y="8057"/>
                    <a:pt x="6557" y="8076"/>
                  </a:cubicBezTo>
                  <a:cubicBezTo>
                    <a:pt x="6619" y="8232"/>
                    <a:pt x="6511" y="8399"/>
                    <a:pt x="6376" y="8399"/>
                  </a:cubicBezTo>
                  <a:cubicBezTo>
                    <a:pt x="6338" y="8399"/>
                    <a:pt x="6298" y="8386"/>
                    <a:pt x="6258" y="8355"/>
                  </a:cubicBezTo>
                  <a:cubicBezTo>
                    <a:pt x="5392" y="7662"/>
                    <a:pt x="4091" y="7195"/>
                    <a:pt x="2900" y="7195"/>
                  </a:cubicBezTo>
                  <a:cubicBezTo>
                    <a:pt x="1358" y="7195"/>
                    <a:pt x="1" y="7978"/>
                    <a:pt x="12" y="10066"/>
                  </a:cubicBezTo>
                  <a:cubicBezTo>
                    <a:pt x="52" y="10742"/>
                    <a:pt x="111" y="11717"/>
                    <a:pt x="609" y="12214"/>
                  </a:cubicBezTo>
                  <a:cubicBezTo>
                    <a:pt x="1125" y="12748"/>
                    <a:pt x="1850" y="12879"/>
                    <a:pt x="2551" y="12879"/>
                  </a:cubicBezTo>
                  <a:cubicBezTo>
                    <a:pt x="2660" y="12879"/>
                    <a:pt x="2769" y="12876"/>
                    <a:pt x="2877" y="12871"/>
                  </a:cubicBezTo>
                  <a:cubicBezTo>
                    <a:pt x="4189" y="12811"/>
                    <a:pt x="5443" y="12373"/>
                    <a:pt x="6636" y="11816"/>
                  </a:cubicBezTo>
                  <a:cubicBezTo>
                    <a:pt x="6661" y="11802"/>
                    <a:pt x="6682" y="11795"/>
                    <a:pt x="6702" y="11795"/>
                  </a:cubicBezTo>
                  <a:cubicBezTo>
                    <a:pt x="6764" y="11795"/>
                    <a:pt x="6805" y="11856"/>
                    <a:pt x="6835" y="11916"/>
                  </a:cubicBezTo>
                  <a:cubicBezTo>
                    <a:pt x="6895" y="11916"/>
                    <a:pt x="6994" y="11956"/>
                    <a:pt x="6994" y="12055"/>
                  </a:cubicBezTo>
                  <a:cubicBezTo>
                    <a:pt x="7352" y="14562"/>
                    <a:pt x="7372" y="17207"/>
                    <a:pt x="6935" y="19714"/>
                  </a:cubicBezTo>
                  <a:cubicBezTo>
                    <a:pt x="7395" y="19736"/>
                    <a:pt x="7852" y="19746"/>
                    <a:pt x="8305" y="19746"/>
                  </a:cubicBezTo>
                  <a:cubicBezTo>
                    <a:pt x="10257" y="19746"/>
                    <a:pt x="12140" y="19564"/>
                    <a:pt x="13997" y="19435"/>
                  </a:cubicBezTo>
                  <a:cubicBezTo>
                    <a:pt x="13141" y="18142"/>
                    <a:pt x="12326" y="16730"/>
                    <a:pt x="12803" y="15119"/>
                  </a:cubicBezTo>
                  <a:cubicBezTo>
                    <a:pt x="13181" y="13845"/>
                    <a:pt x="14176" y="13030"/>
                    <a:pt x="15389" y="12910"/>
                  </a:cubicBezTo>
                  <a:cubicBezTo>
                    <a:pt x="15501" y="12899"/>
                    <a:pt x="15614" y="12893"/>
                    <a:pt x="15727" y="12893"/>
                  </a:cubicBezTo>
                  <a:cubicBezTo>
                    <a:pt x="17156" y="12893"/>
                    <a:pt x="18618" y="13802"/>
                    <a:pt x="19447" y="15019"/>
                  </a:cubicBezTo>
                  <a:cubicBezTo>
                    <a:pt x="20402" y="16431"/>
                    <a:pt x="19765" y="17884"/>
                    <a:pt x="19169" y="19376"/>
                  </a:cubicBezTo>
                  <a:cubicBezTo>
                    <a:pt x="19372" y="19372"/>
                    <a:pt x="19579" y="19370"/>
                    <a:pt x="19788" y="19370"/>
                  </a:cubicBezTo>
                  <a:cubicBezTo>
                    <a:pt x="21443" y="19370"/>
                    <a:pt x="23281" y="19481"/>
                    <a:pt x="24949" y="19481"/>
                  </a:cubicBezTo>
                  <a:cubicBezTo>
                    <a:pt x="25160" y="19481"/>
                    <a:pt x="25369" y="19479"/>
                    <a:pt x="25574" y="19475"/>
                  </a:cubicBezTo>
                  <a:cubicBezTo>
                    <a:pt x="25793" y="17108"/>
                    <a:pt x="25992" y="14900"/>
                    <a:pt x="25853" y="12513"/>
                  </a:cubicBezTo>
                  <a:cubicBezTo>
                    <a:pt x="25853" y="12373"/>
                    <a:pt x="25952" y="12314"/>
                    <a:pt x="26051" y="12314"/>
                  </a:cubicBezTo>
                  <a:lnTo>
                    <a:pt x="26151" y="12214"/>
                  </a:lnTo>
                  <a:cubicBezTo>
                    <a:pt x="26078" y="12087"/>
                    <a:pt x="26138" y="11911"/>
                    <a:pt x="26255" y="11911"/>
                  </a:cubicBezTo>
                  <a:cubicBezTo>
                    <a:pt x="26266" y="11911"/>
                    <a:pt x="26278" y="11912"/>
                    <a:pt x="26290" y="11916"/>
                  </a:cubicBezTo>
                  <a:cubicBezTo>
                    <a:pt x="27195" y="12038"/>
                    <a:pt x="28088" y="12291"/>
                    <a:pt x="28978" y="12291"/>
                  </a:cubicBezTo>
                  <a:cubicBezTo>
                    <a:pt x="29243" y="12291"/>
                    <a:pt x="29507" y="12269"/>
                    <a:pt x="29771" y="12214"/>
                  </a:cubicBezTo>
                  <a:cubicBezTo>
                    <a:pt x="31323" y="11876"/>
                    <a:pt x="32417" y="10643"/>
                    <a:pt x="32218" y="8892"/>
                  </a:cubicBezTo>
                  <a:cubicBezTo>
                    <a:pt x="32039" y="7400"/>
                    <a:pt x="31144" y="5988"/>
                    <a:pt x="29672" y="5789"/>
                  </a:cubicBezTo>
                  <a:cubicBezTo>
                    <a:pt x="29516" y="5764"/>
                    <a:pt x="29361" y="5753"/>
                    <a:pt x="29207" y="5753"/>
                  </a:cubicBezTo>
                  <a:cubicBezTo>
                    <a:pt x="28128" y="5753"/>
                    <a:pt x="27109" y="6321"/>
                    <a:pt x="26151" y="6843"/>
                  </a:cubicBezTo>
                  <a:cubicBezTo>
                    <a:pt x="26118" y="6856"/>
                    <a:pt x="26087" y="6863"/>
                    <a:pt x="26060" y="6863"/>
                  </a:cubicBezTo>
                  <a:cubicBezTo>
                    <a:pt x="26005" y="6863"/>
                    <a:pt x="25965" y="6837"/>
                    <a:pt x="25952" y="6783"/>
                  </a:cubicBezTo>
                  <a:cubicBezTo>
                    <a:pt x="25938" y="6786"/>
                    <a:pt x="25922" y="6787"/>
                    <a:pt x="25907" y="6787"/>
                  </a:cubicBezTo>
                  <a:cubicBezTo>
                    <a:pt x="25796" y="6787"/>
                    <a:pt x="25674" y="6722"/>
                    <a:pt x="25674" y="6565"/>
                  </a:cubicBezTo>
                  <a:cubicBezTo>
                    <a:pt x="25594" y="4496"/>
                    <a:pt x="25435" y="2407"/>
                    <a:pt x="25455" y="338"/>
                  </a:cubicBezTo>
                  <a:cubicBezTo>
                    <a:pt x="25455" y="318"/>
                    <a:pt x="25455" y="298"/>
                    <a:pt x="25475" y="279"/>
                  </a:cubicBezTo>
                  <a:lnTo>
                    <a:pt x="25475" y="279"/>
                  </a:lnTo>
                  <a:cubicBezTo>
                    <a:pt x="25455" y="298"/>
                    <a:pt x="25435" y="298"/>
                    <a:pt x="25395" y="298"/>
                  </a:cubicBezTo>
                  <a:cubicBezTo>
                    <a:pt x="25066" y="289"/>
                    <a:pt x="24729" y="285"/>
                    <a:pt x="24386" y="285"/>
                  </a:cubicBezTo>
                  <a:cubicBezTo>
                    <a:pt x="23515" y="285"/>
                    <a:pt x="22606" y="307"/>
                    <a:pt x="21700" y="307"/>
                  </a:cubicBezTo>
                  <a:cubicBezTo>
                    <a:pt x="20735" y="307"/>
                    <a:pt x="19775" y="282"/>
                    <a:pt x="18870" y="179"/>
                  </a:cubicBezTo>
                  <a:lnTo>
                    <a:pt x="18870" y="179"/>
                  </a:lnTo>
                  <a:cubicBezTo>
                    <a:pt x="20462" y="2586"/>
                    <a:pt x="19208" y="5789"/>
                    <a:pt x="16423" y="6047"/>
                  </a:cubicBezTo>
                  <a:cubicBezTo>
                    <a:pt x="16308" y="6057"/>
                    <a:pt x="16193" y="6062"/>
                    <a:pt x="16077" y="6062"/>
                  </a:cubicBezTo>
                  <a:cubicBezTo>
                    <a:pt x="14815" y="6062"/>
                    <a:pt x="13550" y="5468"/>
                    <a:pt x="12803" y="4357"/>
                  </a:cubicBezTo>
                  <a:cubicBezTo>
                    <a:pt x="11908" y="3024"/>
                    <a:pt x="12425" y="1512"/>
                    <a:pt x="13221" y="239"/>
                  </a:cubicBezTo>
                  <a:lnTo>
                    <a:pt x="13221" y="239"/>
                  </a:lnTo>
                  <a:cubicBezTo>
                    <a:pt x="12723" y="259"/>
                    <a:pt x="12204" y="269"/>
                    <a:pt x="11673" y="269"/>
                  </a:cubicBezTo>
                  <a:cubicBezTo>
                    <a:pt x="10083" y="269"/>
                    <a:pt x="8397" y="179"/>
                    <a:pt x="6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3599113" y="1813213"/>
              <a:ext cx="47853" cy="28176"/>
            </a:xfrm>
            <a:custGeom>
              <a:avLst/>
              <a:gdLst/>
              <a:ahLst/>
              <a:cxnLst/>
              <a:rect l="l" t="t" r="r" b="b"/>
              <a:pathLst>
                <a:path w="1566" h="922" extrusionOk="0">
                  <a:moveTo>
                    <a:pt x="410" y="1"/>
                  </a:moveTo>
                  <a:cubicBezTo>
                    <a:pt x="304" y="1"/>
                    <a:pt x="205" y="15"/>
                    <a:pt x="119" y="45"/>
                  </a:cubicBezTo>
                  <a:cubicBezTo>
                    <a:pt x="0" y="65"/>
                    <a:pt x="20" y="264"/>
                    <a:pt x="139" y="264"/>
                  </a:cubicBezTo>
                  <a:cubicBezTo>
                    <a:pt x="378" y="264"/>
                    <a:pt x="617" y="284"/>
                    <a:pt x="836" y="403"/>
                  </a:cubicBezTo>
                  <a:cubicBezTo>
                    <a:pt x="1054" y="542"/>
                    <a:pt x="1174" y="701"/>
                    <a:pt x="1353" y="880"/>
                  </a:cubicBezTo>
                  <a:cubicBezTo>
                    <a:pt x="1376" y="909"/>
                    <a:pt x="1403" y="921"/>
                    <a:pt x="1431" y="921"/>
                  </a:cubicBezTo>
                  <a:cubicBezTo>
                    <a:pt x="1499" y="921"/>
                    <a:pt x="1566" y="846"/>
                    <a:pt x="1552" y="761"/>
                  </a:cubicBezTo>
                  <a:cubicBezTo>
                    <a:pt x="1455" y="276"/>
                    <a:pt x="871" y="1"/>
                    <a:pt x="41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3615492" y="1833352"/>
              <a:ext cx="26157" cy="23715"/>
            </a:xfrm>
            <a:custGeom>
              <a:avLst/>
              <a:gdLst/>
              <a:ahLst/>
              <a:cxnLst/>
              <a:rect l="l" t="t" r="r" b="b"/>
              <a:pathLst>
                <a:path w="856" h="776" extrusionOk="0">
                  <a:moveTo>
                    <a:pt x="125" y="1"/>
                  </a:moveTo>
                  <a:cubicBezTo>
                    <a:pt x="50" y="1"/>
                    <a:pt x="0" y="117"/>
                    <a:pt x="81" y="182"/>
                  </a:cubicBezTo>
                  <a:cubicBezTo>
                    <a:pt x="300" y="341"/>
                    <a:pt x="439" y="520"/>
                    <a:pt x="618" y="739"/>
                  </a:cubicBezTo>
                  <a:cubicBezTo>
                    <a:pt x="639" y="765"/>
                    <a:pt x="666" y="776"/>
                    <a:pt x="694" y="776"/>
                  </a:cubicBezTo>
                  <a:cubicBezTo>
                    <a:pt x="773" y="776"/>
                    <a:pt x="856" y="687"/>
                    <a:pt x="797" y="599"/>
                  </a:cubicBezTo>
                  <a:cubicBezTo>
                    <a:pt x="638" y="341"/>
                    <a:pt x="399" y="182"/>
                    <a:pt x="180" y="22"/>
                  </a:cubicBezTo>
                  <a:cubicBezTo>
                    <a:pt x="161" y="7"/>
                    <a:pt x="142" y="1"/>
                    <a:pt x="12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2703925" y="1614459"/>
              <a:ext cx="1000330" cy="1553762"/>
            </a:xfrm>
            <a:custGeom>
              <a:avLst/>
              <a:gdLst/>
              <a:ahLst/>
              <a:cxnLst/>
              <a:rect l="l" t="t" r="r" b="b"/>
              <a:pathLst>
                <a:path w="32736" h="50843" extrusionOk="0">
                  <a:moveTo>
                    <a:pt x="23325" y="20211"/>
                  </a:moveTo>
                  <a:cubicBezTo>
                    <a:pt x="23658" y="20211"/>
                    <a:pt x="23988" y="20443"/>
                    <a:pt x="24062" y="20812"/>
                  </a:cubicBezTo>
                  <a:cubicBezTo>
                    <a:pt x="24129" y="21165"/>
                    <a:pt x="23885" y="21460"/>
                    <a:pt x="23568" y="21460"/>
                  </a:cubicBezTo>
                  <a:cubicBezTo>
                    <a:pt x="23509" y="21460"/>
                    <a:pt x="23448" y="21450"/>
                    <a:pt x="23386" y="21429"/>
                  </a:cubicBezTo>
                  <a:cubicBezTo>
                    <a:pt x="23364" y="21421"/>
                    <a:pt x="23344" y="21418"/>
                    <a:pt x="23323" y="21418"/>
                  </a:cubicBezTo>
                  <a:cubicBezTo>
                    <a:pt x="23232" y="21418"/>
                    <a:pt x="23156" y="21486"/>
                    <a:pt x="23107" y="21568"/>
                  </a:cubicBezTo>
                  <a:cubicBezTo>
                    <a:pt x="22889" y="21488"/>
                    <a:pt x="22690" y="21329"/>
                    <a:pt x="22650" y="21031"/>
                  </a:cubicBezTo>
                  <a:cubicBezTo>
                    <a:pt x="22590" y="20613"/>
                    <a:pt x="22869" y="20275"/>
                    <a:pt x="23247" y="20215"/>
                  </a:cubicBezTo>
                  <a:cubicBezTo>
                    <a:pt x="23273" y="20212"/>
                    <a:pt x="23299" y="20211"/>
                    <a:pt x="23325" y="20211"/>
                  </a:cubicBezTo>
                  <a:close/>
                  <a:moveTo>
                    <a:pt x="9383" y="21388"/>
                  </a:moveTo>
                  <a:cubicBezTo>
                    <a:pt x="9759" y="21388"/>
                    <a:pt x="10274" y="21645"/>
                    <a:pt x="10197" y="22125"/>
                  </a:cubicBezTo>
                  <a:cubicBezTo>
                    <a:pt x="10118" y="22503"/>
                    <a:pt x="9799" y="22662"/>
                    <a:pt x="9501" y="22801"/>
                  </a:cubicBezTo>
                  <a:cubicBezTo>
                    <a:pt x="9441" y="22801"/>
                    <a:pt x="9421" y="22861"/>
                    <a:pt x="9421" y="22901"/>
                  </a:cubicBezTo>
                  <a:cubicBezTo>
                    <a:pt x="9023" y="22881"/>
                    <a:pt x="8645" y="22622"/>
                    <a:pt x="8626" y="22185"/>
                  </a:cubicBezTo>
                  <a:cubicBezTo>
                    <a:pt x="8626" y="21767"/>
                    <a:pt x="8944" y="21409"/>
                    <a:pt x="9342" y="21389"/>
                  </a:cubicBezTo>
                  <a:cubicBezTo>
                    <a:pt x="9355" y="21388"/>
                    <a:pt x="9369" y="21388"/>
                    <a:pt x="9383" y="21388"/>
                  </a:cubicBezTo>
                  <a:close/>
                  <a:moveTo>
                    <a:pt x="17597" y="22165"/>
                  </a:moveTo>
                  <a:cubicBezTo>
                    <a:pt x="17617" y="22284"/>
                    <a:pt x="17697" y="22383"/>
                    <a:pt x="17836" y="22383"/>
                  </a:cubicBezTo>
                  <a:cubicBezTo>
                    <a:pt x="20183" y="22463"/>
                    <a:pt x="22172" y="24592"/>
                    <a:pt x="21695" y="27138"/>
                  </a:cubicBezTo>
                  <a:cubicBezTo>
                    <a:pt x="21304" y="29288"/>
                    <a:pt x="19484" y="30534"/>
                    <a:pt x="17540" y="30534"/>
                  </a:cubicBezTo>
                  <a:cubicBezTo>
                    <a:pt x="17308" y="30534"/>
                    <a:pt x="17075" y="30516"/>
                    <a:pt x="16841" y="30480"/>
                  </a:cubicBezTo>
                  <a:cubicBezTo>
                    <a:pt x="14454" y="30142"/>
                    <a:pt x="12365" y="28272"/>
                    <a:pt x="13002" y="25566"/>
                  </a:cubicBezTo>
                  <a:cubicBezTo>
                    <a:pt x="13539" y="23179"/>
                    <a:pt x="15449" y="22185"/>
                    <a:pt x="17597" y="22165"/>
                  </a:cubicBezTo>
                  <a:close/>
                  <a:moveTo>
                    <a:pt x="18757" y="32227"/>
                  </a:moveTo>
                  <a:cubicBezTo>
                    <a:pt x="19626" y="32227"/>
                    <a:pt x="20372" y="32357"/>
                    <a:pt x="20621" y="32767"/>
                  </a:cubicBezTo>
                  <a:cubicBezTo>
                    <a:pt x="20899" y="33225"/>
                    <a:pt x="20879" y="34657"/>
                    <a:pt x="20959" y="35234"/>
                  </a:cubicBezTo>
                  <a:cubicBezTo>
                    <a:pt x="21078" y="36109"/>
                    <a:pt x="21218" y="37005"/>
                    <a:pt x="21377" y="37880"/>
                  </a:cubicBezTo>
                  <a:cubicBezTo>
                    <a:pt x="21954" y="41361"/>
                    <a:pt x="22710" y="44882"/>
                    <a:pt x="23903" y="48164"/>
                  </a:cubicBezTo>
                  <a:cubicBezTo>
                    <a:pt x="23883" y="48164"/>
                    <a:pt x="23863" y="48184"/>
                    <a:pt x="23843" y="48224"/>
                  </a:cubicBezTo>
                  <a:cubicBezTo>
                    <a:pt x="23433" y="48587"/>
                    <a:pt x="22871" y="49327"/>
                    <a:pt x="22269" y="49327"/>
                  </a:cubicBezTo>
                  <a:cubicBezTo>
                    <a:pt x="22113" y="49327"/>
                    <a:pt x="21954" y="49278"/>
                    <a:pt x="21795" y="49159"/>
                  </a:cubicBezTo>
                  <a:cubicBezTo>
                    <a:pt x="21397" y="48861"/>
                    <a:pt x="21218" y="47886"/>
                    <a:pt x="21078" y="47428"/>
                  </a:cubicBezTo>
                  <a:cubicBezTo>
                    <a:pt x="20720" y="46394"/>
                    <a:pt x="20502" y="45360"/>
                    <a:pt x="20263" y="44305"/>
                  </a:cubicBezTo>
                  <a:cubicBezTo>
                    <a:pt x="20037" y="43433"/>
                    <a:pt x="19525" y="43191"/>
                    <a:pt x="18899" y="43191"/>
                  </a:cubicBezTo>
                  <a:cubicBezTo>
                    <a:pt x="18313" y="43191"/>
                    <a:pt x="17626" y="43404"/>
                    <a:pt x="16980" y="43510"/>
                  </a:cubicBezTo>
                  <a:lnTo>
                    <a:pt x="16941" y="43510"/>
                  </a:lnTo>
                  <a:cubicBezTo>
                    <a:pt x="16929" y="43508"/>
                    <a:pt x="16917" y="43507"/>
                    <a:pt x="16905" y="43507"/>
                  </a:cubicBezTo>
                  <a:cubicBezTo>
                    <a:pt x="16776" y="43507"/>
                    <a:pt x="16642" y="43606"/>
                    <a:pt x="16642" y="43788"/>
                  </a:cubicBezTo>
                  <a:cubicBezTo>
                    <a:pt x="16682" y="45260"/>
                    <a:pt x="16682" y="46692"/>
                    <a:pt x="16622" y="48164"/>
                  </a:cubicBezTo>
                  <a:cubicBezTo>
                    <a:pt x="16603" y="48940"/>
                    <a:pt x="16682" y="49955"/>
                    <a:pt x="15906" y="50253"/>
                  </a:cubicBezTo>
                  <a:cubicBezTo>
                    <a:pt x="15697" y="50333"/>
                    <a:pt x="15429" y="50353"/>
                    <a:pt x="15148" y="50353"/>
                  </a:cubicBezTo>
                  <a:cubicBezTo>
                    <a:pt x="14867" y="50353"/>
                    <a:pt x="14573" y="50333"/>
                    <a:pt x="14315" y="50333"/>
                  </a:cubicBezTo>
                  <a:cubicBezTo>
                    <a:pt x="14270" y="50288"/>
                    <a:pt x="14225" y="50266"/>
                    <a:pt x="14172" y="50266"/>
                  </a:cubicBezTo>
                  <a:cubicBezTo>
                    <a:pt x="14154" y="50266"/>
                    <a:pt x="14136" y="50268"/>
                    <a:pt x="14116" y="50273"/>
                  </a:cubicBezTo>
                  <a:cubicBezTo>
                    <a:pt x="14115" y="50273"/>
                    <a:pt x="14113" y="50273"/>
                    <a:pt x="14112" y="50273"/>
                  </a:cubicBezTo>
                  <a:cubicBezTo>
                    <a:pt x="13761" y="50273"/>
                    <a:pt x="14216" y="42174"/>
                    <a:pt x="14255" y="41500"/>
                  </a:cubicBezTo>
                  <a:cubicBezTo>
                    <a:pt x="14355" y="40068"/>
                    <a:pt x="14454" y="38616"/>
                    <a:pt x="14613" y="37204"/>
                  </a:cubicBezTo>
                  <a:cubicBezTo>
                    <a:pt x="14733" y="35712"/>
                    <a:pt x="14693" y="33921"/>
                    <a:pt x="15310" y="32549"/>
                  </a:cubicBezTo>
                  <a:cubicBezTo>
                    <a:pt x="15787" y="32529"/>
                    <a:pt x="16642" y="32409"/>
                    <a:pt x="17577" y="32310"/>
                  </a:cubicBezTo>
                  <a:cubicBezTo>
                    <a:pt x="17598" y="32324"/>
                    <a:pt x="17622" y="32331"/>
                    <a:pt x="17647" y="32331"/>
                  </a:cubicBezTo>
                  <a:cubicBezTo>
                    <a:pt x="17693" y="32331"/>
                    <a:pt x="17745" y="32309"/>
                    <a:pt x="17796" y="32270"/>
                  </a:cubicBezTo>
                  <a:cubicBezTo>
                    <a:pt x="18121" y="32244"/>
                    <a:pt x="18447" y="32227"/>
                    <a:pt x="18757" y="32227"/>
                  </a:cubicBezTo>
                  <a:close/>
                  <a:moveTo>
                    <a:pt x="7927" y="0"/>
                  </a:moveTo>
                  <a:cubicBezTo>
                    <a:pt x="7662" y="0"/>
                    <a:pt x="7397" y="2"/>
                    <a:pt x="7134" y="4"/>
                  </a:cubicBezTo>
                  <a:cubicBezTo>
                    <a:pt x="7074" y="4"/>
                    <a:pt x="7054" y="24"/>
                    <a:pt x="7034" y="44"/>
                  </a:cubicBezTo>
                  <a:cubicBezTo>
                    <a:pt x="6955" y="84"/>
                    <a:pt x="6895" y="123"/>
                    <a:pt x="6895" y="223"/>
                  </a:cubicBezTo>
                  <a:cubicBezTo>
                    <a:pt x="6994" y="2869"/>
                    <a:pt x="6736" y="5435"/>
                    <a:pt x="6656" y="8041"/>
                  </a:cubicBezTo>
                  <a:cubicBezTo>
                    <a:pt x="5732" y="7371"/>
                    <a:pt x="4478" y="6967"/>
                    <a:pt x="3309" y="6967"/>
                  </a:cubicBezTo>
                  <a:cubicBezTo>
                    <a:pt x="1560" y="6967"/>
                    <a:pt x="0" y="7872"/>
                    <a:pt x="12" y="10149"/>
                  </a:cubicBezTo>
                  <a:cubicBezTo>
                    <a:pt x="12" y="11522"/>
                    <a:pt x="470" y="12835"/>
                    <a:pt x="1822" y="13213"/>
                  </a:cubicBezTo>
                  <a:cubicBezTo>
                    <a:pt x="2216" y="13316"/>
                    <a:pt x="2627" y="13363"/>
                    <a:pt x="3044" y="13363"/>
                  </a:cubicBezTo>
                  <a:cubicBezTo>
                    <a:pt x="4395" y="13363"/>
                    <a:pt x="5810" y="12872"/>
                    <a:pt x="6935" y="12218"/>
                  </a:cubicBezTo>
                  <a:lnTo>
                    <a:pt x="6935" y="12218"/>
                  </a:lnTo>
                  <a:cubicBezTo>
                    <a:pt x="7034" y="14745"/>
                    <a:pt x="6955" y="17191"/>
                    <a:pt x="6875" y="19718"/>
                  </a:cubicBezTo>
                  <a:cubicBezTo>
                    <a:pt x="6875" y="19817"/>
                    <a:pt x="6955" y="19877"/>
                    <a:pt x="7034" y="19877"/>
                  </a:cubicBezTo>
                  <a:cubicBezTo>
                    <a:pt x="7054" y="19917"/>
                    <a:pt x="7074" y="19996"/>
                    <a:pt x="7154" y="19996"/>
                  </a:cubicBezTo>
                  <a:cubicBezTo>
                    <a:pt x="7870" y="20116"/>
                    <a:pt x="8626" y="20175"/>
                    <a:pt x="9362" y="20175"/>
                  </a:cubicBezTo>
                  <a:cubicBezTo>
                    <a:pt x="9443" y="20176"/>
                    <a:pt x="9524" y="20177"/>
                    <a:pt x="9605" y="20177"/>
                  </a:cubicBezTo>
                  <a:cubicBezTo>
                    <a:pt x="11101" y="20177"/>
                    <a:pt x="12643" y="20009"/>
                    <a:pt x="14096" y="19877"/>
                  </a:cubicBezTo>
                  <a:cubicBezTo>
                    <a:pt x="14215" y="19857"/>
                    <a:pt x="14255" y="19698"/>
                    <a:pt x="14235" y="19598"/>
                  </a:cubicBezTo>
                  <a:cubicBezTo>
                    <a:pt x="14315" y="19579"/>
                    <a:pt x="14355" y="19479"/>
                    <a:pt x="14315" y="19400"/>
                  </a:cubicBezTo>
                  <a:cubicBezTo>
                    <a:pt x="13738" y="18266"/>
                    <a:pt x="13042" y="17032"/>
                    <a:pt x="13221" y="15680"/>
                  </a:cubicBezTo>
                  <a:cubicBezTo>
                    <a:pt x="13400" y="14247"/>
                    <a:pt x="14554" y="13332"/>
                    <a:pt x="15906" y="13312"/>
                  </a:cubicBezTo>
                  <a:cubicBezTo>
                    <a:pt x="15923" y="13312"/>
                    <a:pt x="15939" y="13312"/>
                    <a:pt x="15955" y="13312"/>
                  </a:cubicBezTo>
                  <a:cubicBezTo>
                    <a:pt x="17133" y="13312"/>
                    <a:pt x="18324" y="14021"/>
                    <a:pt x="19069" y="14944"/>
                  </a:cubicBezTo>
                  <a:cubicBezTo>
                    <a:pt x="20124" y="16276"/>
                    <a:pt x="19805" y="17808"/>
                    <a:pt x="19189" y="19260"/>
                  </a:cubicBezTo>
                  <a:cubicBezTo>
                    <a:pt x="19169" y="19320"/>
                    <a:pt x="19169" y="19380"/>
                    <a:pt x="19189" y="19419"/>
                  </a:cubicBezTo>
                  <a:cubicBezTo>
                    <a:pt x="19169" y="19499"/>
                    <a:pt x="19208" y="19598"/>
                    <a:pt x="19328" y="19618"/>
                  </a:cubicBezTo>
                  <a:cubicBezTo>
                    <a:pt x="20462" y="19758"/>
                    <a:pt x="21596" y="19777"/>
                    <a:pt x="22710" y="19777"/>
                  </a:cubicBezTo>
                  <a:cubicBezTo>
                    <a:pt x="22371" y="19996"/>
                    <a:pt x="22113" y="20414"/>
                    <a:pt x="22172" y="20891"/>
                  </a:cubicBezTo>
                  <a:cubicBezTo>
                    <a:pt x="22208" y="21404"/>
                    <a:pt x="22667" y="21869"/>
                    <a:pt x="23159" y="21869"/>
                  </a:cubicBezTo>
                  <a:cubicBezTo>
                    <a:pt x="23221" y="21869"/>
                    <a:pt x="23284" y="21862"/>
                    <a:pt x="23346" y="21846"/>
                  </a:cubicBezTo>
                  <a:lnTo>
                    <a:pt x="23346" y="21886"/>
                  </a:lnTo>
                  <a:cubicBezTo>
                    <a:pt x="23664" y="24154"/>
                    <a:pt x="24241" y="26243"/>
                    <a:pt x="23764" y="28550"/>
                  </a:cubicBezTo>
                  <a:cubicBezTo>
                    <a:pt x="23366" y="30480"/>
                    <a:pt x="22451" y="32031"/>
                    <a:pt x="21357" y="33583"/>
                  </a:cubicBezTo>
                  <a:cubicBezTo>
                    <a:pt x="21257" y="32787"/>
                    <a:pt x="21058" y="31992"/>
                    <a:pt x="20502" y="31733"/>
                  </a:cubicBezTo>
                  <a:cubicBezTo>
                    <a:pt x="20323" y="31637"/>
                    <a:pt x="20113" y="31605"/>
                    <a:pt x="19893" y="31605"/>
                  </a:cubicBezTo>
                  <a:cubicBezTo>
                    <a:pt x="19477" y="31605"/>
                    <a:pt x="19023" y="31720"/>
                    <a:pt x="18671" y="31733"/>
                  </a:cubicBezTo>
                  <a:lnTo>
                    <a:pt x="17836" y="31813"/>
                  </a:lnTo>
                  <a:cubicBezTo>
                    <a:pt x="17836" y="31713"/>
                    <a:pt x="17836" y="31614"/>
                    <a:pt x="17876" y="31514"/>
                  </a:cubicBezTo>
                  <a:cubicBezTo>
                    <a:pt x="17876" y="31355"/>
                    <a:pt x="17896" y="31196"/>
                    <a:pt x="17896" y="31037"/>
                  </a:cubicBezTo>
                  <a:cubicBezTo>
                    <a:pt x="20104" y="30858"/>
                    <a:pt x="22073" y="29207"/>
                    <a:pt x="22272" y="26720"/>
                  </a:cubicBezTo>
                  <a:cubicBezTo>
                    <a:pt x="22491" y="23955"/>
                    <a:pt x="20362" y="21846"/>
                    <a:pt x="17836" y="21767"/>
                  </a:cubicBezTo>
                  <a:lnTo>
                    <a:pt x="17796" y="21767"/>
                  </a:lnTo>
                  <a:cubicBezTo>
                    <a:pt x="17442" y="21659"/>
                    <a:pt x="17089" y="21608"/>
                    <a:pt x="16743" y="21608"/>
                  </a:cubicBezTo>
                  <a:cubicBezTo>
                    <a:pt x="14599" y="21608"/>
                    <a:pt x="12713" y="23547"/>
                    <a:pt x="12405" y="25825"/>
                  </a:cubicBezTo>
                  <a:cubicBezTo>
                    <a:pt x="11968" y="28709"/>
                    <a:pt x="14235" y="30659"/>
                    <a:pt x="16801" y="31017"/>
                  </a:cubicBezTo>
                  <a:cubicBezTo>
                    <a:pt x="17000" y="31037"/>
                    <a:pt x="17179" y="31057"/>
                    <a:pt x="17378" y="31057"/>
                  </a:cubicBezTo>
                  <a:cubicBezTo>
                    <a:pt x="17378" y="31315"/>
                    <a:pt x="17378" y="31614"/>
                    <a:pt x="17418" y="31852"/>
                  </a:cubicBezTo>
                  <a:cubicBezTo>
                    <a:pt x="16682" y="31912"/>
                    <a:pt x="15946" y="31992"/>
                    <a:pt x="15210" y="32091"/>
                  </a:cubicBezTo>
                  <a:cubicBezTo>
                    <a:pt x="15111" y="32111"/>
                    <a:pt x="15051" y="32151"/>
                    <a:pt x="15031" y="32230"/>
                  </a:cubicBezTo>
                  <a:cubicBezTo>
                    <a:pt x="14633" y="32549"/>
                    <a:pt x="14454" y="33046"/>
                    <a:pt x="14355" y="33603"/>
                  </a:cubicBezTo>
                  <a:cubicBezTo>
                    <a:pt x="12405" y="32986"/>
                    <a:pt x="10714" y="31653"/>
                    <a:pt x="9958" y="29565"/>
                  </a:cubicBezTo>
                  <a:cubicBezTo>
                    <a:pt x="9242" y="27556"/>
                    <a:pt x="9620" y="25228"/>
                    <a:pt x="9580" y="23100"/>
                  </a:cubicBezTo>
                  <a:lnTo>
                    <a:pt x="9620" y="23100"/>
                  </a:lnTo>
                  <a:cubicBezTo>
                    <a:pt x="10177" y="23040"/>
                    <a:pt x="10734" y="22463"/>
                    <a:pt x="10655" y="21807"/>
                  </a:cubicBezTo>
                  <a:cubicBezTo>
                    <a:pt x="10575" y="21170"/>
                    <a:pt x="9958" y="20792"/>
                    <a:pt x="9381" y="20792"/>
                  </a:cubicBezTo>
                  <a:cubicBezTo>
                    <a:pt x="9322" y="20792"/>
                    <a:pt x="9262" y="20792"/>
                    <a:pt x="9183" y="20812"/>
                  </a:cubicBezTo>
                  <a:cubicBezTo>
                    <a:pt x="8566" y="20911"/>
                    <a:pt x="8069" y="21528"/>
                    <a:pt x="8148" y="22204"/>
                  </a:cubicBezTo>
                  <a:cubicBezTo>
                    <a:pt x="8188" y="22702"/>
                    <a:pt x="8645" y="23179"/>
                    <a:pt x="9123" y="23179"/>
                  </a:cubicBezTo>
                  <a:cubicBezTo>
                    <a:pt x="8924" y="25566"/>
                    <a:pt x="8725" y="28431"/>
                    <a:pt x="9859" y="30559"/>
                  </a:cubicBezTo>
                  <a:cubicBezTo>
                    <a:pt x="10774" y="32330"/>
                    <a:pt x="12425" y="33623"/>
                    <a:pt x="14315" y="33901"/>
                  </a:cubicBezTo>
                  <a:cubicBezTo>
                    <a:pt x="14235" y="34458"/>
                    <a:pt x="14235" y="35095"/>
                    <a:pt x="14196" y="35592"/>
                  </a:cubicBezTo>
                  <a:cubicBezTo>
                    <a:pt x="13957" y="37940"/>
                    <a:pt x="13758" y="40307"/>
                    <a:pt x="13619" y="42674"/>
                  </a:cubicBezTo>
                  <a:cubicBezTo>
                    <a:pt x="13459" y="44942"/>
                    <a:pt x="13340" y="47210"/>
                    <a:pt x="13320" y="49457"/>
                  </a:cubicBezTo>
                  <a:cubicBezTo>
                    <a:pt x="13320" y="50045"/>
                    <a:pt x="13380" y="50784"/>
                    <a:pt x="13945" y="50784"/>
                  </a:cubicBezTo>
                  <a:cubicBezTo>
                    <a:pt x="14030" y="50784"/>
                    <a:pt x="14126" y="50767"/>
                    <a:pt x="14235" y="50731"/>
                  </a:cubicBezTo>
                  <a:cubicBezTo>
                    <a:pt x="14255" y="50731"/>
                    <a:pt x="14255" y="50711"/>
                    <a:pt x="14255" y="50711"/>
                  </a:cubicBezTo>
                  <a:cubicBezTo>
                    <a:pt x="14656" y="50762"/>
                    <a:pt x="15159" y="50842"/>
                    <a:pt x="15630" y="50842"/>
                  </a:cubicBezTo>
                  <a:cubicBezTo>
                    <a:pt x="16257" y="50842"/>
                    <a:pt x="16827" y="50699"/>
                    <a:pt x="17020" y="50154"/>
                  </a:cubicBezTo>
                  <a:cubicBezTo>
                    <a:pt x="17299" y="49418"/>
                    <a:pt x="17140" y="48145"/>
                    <a:pt x="17179" y="47369"/>
                  </a:cubicBezTo>
                  <a:cubicBezTo>
                    <a:pt x="17199" y="46195"/>
                    <a:pt x="17199" y="45061"/>
                    <a:pt x="17179" y="43907"/>
                  </a:cubicBezTo>
                  <a:cubicBezTo>
                    <a:pt x="17576" y="43876"/>
                    <a:pt x="18122" y="43762"/>
                    <a:pt x="18613" y="43762"/>
                  </a:cubicBezTo>
                  <a:cubicBezTo>
                    <a:pt x="19058" y="43762"/>
                    <a:pt x="19458" y="43855"/>
                    <a:pt x="19666" y="44186"/>
                  </a:cubicBezTo>
                  <a:cubicBezTo>
                    <a:pt x="20004" y="44743"/>
                    <a:pt x="20064" y="45936"/>
                    <a:pt x="20263" y="46573"/>
                  </a:cubicBezTo>
                  <a:cubicBezTo>
                    <a:pt x="20581" y="47687"/>
                    <a:pt x="20959" y="49239"/>
                    <a:pt x="21775" y="50054"/>
                  </a:cubicBezTo>
                  <a:cubicBezTo>
                    <a:pt x="21835" y="50115"/>
                    <a:pt x="21908" y="50141"/>
                    <a:pt x="21983" y="50141"/>
                  </a:cubicBezTo>
                  <a:cubicBezTo>
                    <a:pt x="22006" y="50141"/>
                    <a:pt x="22030" y="50138"/>
                    <a:pt x="22053" y="50134"/>
                  </a:cubicBezTo>
                  <a:cubicBezTo>
                    <a:pt x="22869" y="49875"/>
                    <a:pt x="23585" y="49139"/>
                    <a:pt x="24202" y="48542"/>
                  </a:cubicBezTo>
                  <a:cubicBezTo>
                    <a:pt x="24281" y="48463"/>
                    <a:pt x="24301" y="48383"/>
                    <a:pt x="24281" y="48284"/>
                  </a:cubicBezTo>
                  <a:cubicBezTo>
                    <a:pt x="24381" y="48244"/>
                    <a:pt x="24440" y="48145"/>
                    <a:pt x="24381" y="48025"/>
                  </a:cubicBezTo>
                  <a:cubicBezTo>
                    <a:pt x="23207" y="43808"/>
                    <a:pt x="22093" y="39690"/>
                    <a:pt x="21456" y="35354"/>
                  </a:cubicBezTo>
                  <a:cubicBezTo>
                    <a:pt x="21397" y="35095"/>
                    <a:pt x="21397" y="34617"/>
                    <a:pt x="21357" y="34120"/>
                  </a:cubicBezTo>
                  <a:cubicBezTo>
                    <a:pt x="24659" y="31176"/>
                    <a:pt x="24977" y="25984"/>
                    <a:pt x="23744" y="21886"/>
                  </a:cubicBezTo>
                  <a:cubicBezTo>
                    <a:pt x="24162" y="21787"/>
                    <a:pt x="24500" y="21389"/>
                    <a:pt x="24500" y="20911"/>
                  </a:cubicBezTo>
                  <a:cubicBezTo>
                    <a:pt x="24540" y="20414"/>
                    <a:pt x="24261" y="19996"/>
                    <a:pt x="23863" y="19777"/>
                  </a:cubicBezTo>
                  <a:cubicBezTo>
                    <a:pt x="24440" y="19738"/>
                    <a:pt x="24997" y="19718"/>
                    <a:pt x="25554" y="19698"/>
                  </a:cubicBezTo>
                  <a:cubicBezTo>
                    <a:pt x="25654" y="19698"/>
                    <a:pt x="25733" y="19598"/>
                    <a:pt x="25753" y="19519"/>
                  </a:cubicBezTo>
                  <a:cubicBezTo>
                    <a:pt x="25793" y="19519"/>
                    <a:pt x="25833" y="19499"/>
                    <a:pt x="25853" y="19439"/>
                  </a:cubicBezTo>
                  <a:cubicBezTo>
                    <a:pt x="26489" y="17251"/>
                    <a:pt x="26529" y="14765"/>
                    <a:pt x="26270" y="12537"/>
                  </a:cubicBezTo>
                  <a:cubicBezTo>
                    <a:pt x="26270" y="12437"/>
                    <a:pt x="26171" y="12377"/>
                    <a:pt x="26071" y="12377"/>
                  </a:cubicBezTo>
                  <a:cubicBezTo>
                    <a:pt x="25972" y="12377"/>
                    <a:pt x="25873" y="12457"/>
                    <a:pt x="25873" y="12556"/>
                  </a:cubicBezTo>
                  <a:cubicBezTo>
                    <a:pt x="26032" y="14864"/>
                    <a:pt x="25833" y="17012"/>
                    <a:pt x="25594" y="19300"/>
                  </a:cubicBezTo>
                  <a:cubicBezTo>
                    <a:pt x="24733" y="19326"/>
                    <a:pt x="23876" y="19333"/>
                    <a:pt x="23019" y="19333"/>
                  </a:cubicBezTo>
                  <a:cubicBezTo>
                    <a:pt x="21876" y="19333"/>
                    <a:pt x="20735" y="19320"/>
                    <a:pt x="19586" y="19320"/>
                  </a:cubicBezTo>
                  <a:cubicBezTo>
                    <a:pt x="20183" y="17888"/>
                    <a:pt x="20482" y="16336"/>
                    <a:pt x="19527" y="14963"/>
                  </a:cubicBezTo>
                  <a:cubicBezTo>
                    <a:pt x="18741" y="13812"/>
                    <a:pt x="17301" y="12913"/>
                    <a:pt x="15899" y="12913"/>
                  </a:cubicBezTo>
                  <a:cubicBezTo>
                    <a:pt x="15775" y="12913"/>
                    <a:pt x="15651" y="12920"/>
                    <a:pt x="15528" y="12934"/>
                  </a:cubicBezTo>
                  <a:cubicBezTo>
                    <a:pt x="14335" y="13054"/>
                    <a:pt x="13241" y="13830"/>
                    <a:pt x="12902" y="15063"/>
                  </a:cubicBezTo>
                  <a:cubicBezTo>
                    <a:pt x="12425" y="16634"/>
                    <a:pt x="13161" y="18206"/>
                    <a:pt x="14016" y="19479"/>
                  </a:cubicBezTo>
                  <a:cubicBezTo>
                    <a:pt x="11749" y="19618"/>
                    <a:pt x="9441" y="19499"/>
                    <a:pt x="7173" y="19698"/>
                  </a:cubicBezTo>
                  <a:cubicBezTo>
                    <a:pt x="7631" y="17271"/>
                    <a:pt x="7631" y="14546"/>
                    <a:pt x="7273" y="12079"/>
                  </a:cubicBezTo>
                  <a:cubicBezTo>
                    <a:pt x="7273" y="11980"/>
                    <a:pt x="7173" y="11940"/>
                    <a:pt x="7094" y="11940"/>
                  </a:cubicBezTo>
                  <a:cubicBezTo>
                    <a:pt x="7079" y="11880"/>
                    <a:pt x="7030" y="11819"/>
                    <a:pt x="6964" y="11819"/>
                  </a:cubicBezTo>
                  <a:cubicBezTo>
                    <a:pt x="6942" y="11819"/>
                    <a:pt x="6919" y="11826"/>
                    <a:pt x="6895" y="11840"/>
                  </a:cubicBezTo>
                  <a:cubicBezTo>
                    <a:pt x="5741" y="12417"/>
                    <a:pt x="4488" y="12815"/>
                    <a:pt x="3195" y="12855"/>
                  </a:cubicBezTo>
                  <a:cubicBezTo>
                    <a:pt x="3087" y="12860"/>
                    <a:pt x="2978" y="12863"/>
                    <a:pt x="2869" y="12863"/>
                  </a:cubicBezTo>
                  <a:cubicBezTo>
                    <a:pt x="2176" y="12863"/>
                    <a:pt x="1483" y="12734"/>
                    <a:pt x="967" y="12218"/>
                  </a:cubicBezTo>
                  <a:cubicBezTo>
                    <a:pt x="470" y="11741"/>
                    <a:pt x="390" y="10786"/>
                    <a:pt x="390" y="10149"/>
                  </a:cubicBezTo>
                  <a:cubicBezTo>
                    <a:pt x="379" y="8118"/>
                    <a:pt x="1717" y="7359"/>
                    <a:pt x="3239" y="7359"/>
                  </a:cubicBezTo>
                  <a:cubicBezTo>
                    <a:pt x="4414" y="7359"/>
                    <a:pt x="5699" y="7811"/>
                    <a:pt x="6557" y="8478"/>
                  </a:cubicBezTo>
                  <a:cubicBezTo>
                    <a:pt x="6600" y="8517"/>
                    <a:pt x="6643" y="8533"/>
                    <a:pt x="6681" y="8533"/>
                  </a:cubicBezTo>
                  <a:cubicBezTo>
                    <a:pt x="6801" y="8533"/>
                    <a:pt x="6885" y="8375"/>
                    <a:pt x="6855" y="8240"/>
                  </a:cubicBezTo>
                  <a:cubicBezTo>
                    <a:pt x="6855" y="8200"/>
                    <a:pt x="6875" y="8200"/>
                    <a:pt x="6875" y="8180"/>
                  </a:cubicBezTo>
                  <a:cubicBezTo>
                    <a:pt x="7472" y="5674"/>
                    <a:pt x="7432" y="2829"/>
                    <a:pt x="7273" y="283"/>
                  </a:cubicBezTo>
                  <a:lnTo>
                    <a:pt x="7273" y="283"/>
                  </a:lnTo>
                  <a:cubicBezTo>
                    <a:pt x="8735" y="462"/>
                    <a:pt x="10231" y="551"/>
                    <a:pt x="11718" y="551"/>
                  </a:cubicBezTo>
                  <a:cubicBezTo>
                    <a:pt x="12214" y="551"/>
                    <a:pt x="12709" y="541"/>
                    <a:pt x="13201" y="521"/>
                  </a:cubicBezTo>
                  <a:lnTo>
                    <a:pt x="13201" y="521"/>
                  </a:lnTo>
                  <a:cubicBezTo>
                    <a:pt x="12405" y="1775"/>
                    <a:pt x="12127" y="3326"/>
                    <a:pt x="13022" y="4619"/>
                  </a:cubicBezTo>
                  <a:cubicBezTo>
                    <a:pt x="13769" y="5694"/>
                    <a:pt x="15017" y="6285"/>
                    <a:pt x="16261" y="6285"/>
                  </a:cubicBezTo>
                  <a:cubicBezTo>
                    <a:pt x="16375" y="6285"/>
                    <a:pt x="16489" y="6280"/>
                    <a:pt x="16603" y="6270"/>
                  </a:cubicBezTo>
                  <a:cubicBezTo>
                    <a:pt x="19328" y="6012"/>
                    <a:pt x="20800" y="2710"/>
                    <a:pt x="19228" y="382"/>
                  </a:cubicBezTo>
                  <a:lnTo>
                    <a:pt x="19228" y="382"/>
                  </a:lnTo>
                  <a:cubicBezTo>
                    <a:pt x="21297" y="621"/>
                    <a:pt x="23406" y="641"/>
                    <a:pt x="25475" y="680"/>
                  </a:cubicBezTo>
                  <a:cubicBezTo>
                    <a:pt x="25495" y="680"/>
                    <a:pt x="25534" y="680"/>
                    <a:pt x="25554" y="641"/>
                  </a:cubicBezTo>
                  <a:lnTo>
                    <a:pt x="25554" y="641"/>
                  </a:lnTo>
                  <a:cubicBezTo>
                    <a:pt x="25534" y="680"/>
                    <a:pt x="25534" y="700"/>
                    <a:pt x="25534" y="720"/>
                  </a:cubicBezTo>
                  <a:cubicBezTo>
                    <a:pt x="25495" y="2729"/>
                    <a:pt x="25674" y="4758"/>
                    <a:pt x="25733" y="6768"/>
                  </a:cubicBezTo>
                  <a:cubicBezTo>
                    <a:pt x="25733" y="6893"/>
                    <a:pt x="25846" y="6970"/>
                    <a:pt x="25955" y="6970"/>
                  </a:cubicBezTo>
                  <a:cubicBezTo>
                    <a:pt x="25967" y="6970"/>
                    <a:pt x="25980" y="6969"/>
                    <a:pt x="25992" y="6967"/>
                  </a:cubicBezTo>
                  <a:cubicBezTo>
                    <a:pt x="26020" y="6994"/>
                    <a:pt x="26057" y="7032"/>
                    <a:pt x="26104" y="7032"/>
                  </a:cubicBezTo>
                  <a:cubicBezTo>
                    <a:pt x="26124" y="7032"/>
                    <a:pt x="26147" y="7024"/>
                    <a:pt x="26171" y="7006"/>
                  </a:cubicBezTo>
                  <a:cubicBezTo>
                    <a:pt x="27111" y="6519"/>
                    <a:pt x="28127" y="5955"/>
                    <a:pt x="29193" y="5955"/>
                  </a:cubicBezTo>
                  <a:cubicBezTo>
                    <a:pt x="29345" y="5955"/>
                    <a:pt x="29498" y="5967"/>
                    <a:pt x="29652" y="5992"/>
                  </a:cubicBezTo>
                  <a:cubicBezTo>
                    <a:pt x="31104" y="6211"/>
                    <a:pt x="31960" y="7583"/>
                    <a:pt x="32139" y="9035"/>
                  </a:cubicBezTo>
                  <a:cubicBezTo>
                    <a:pt x="32338" y="10726"/>
                    <a:pt x="31244" y="11920"/>
                    <a:pt x="29732" y="12238"/>
                  </a:cubicBezTo>
                  <a:cubicBezTo>
                    <a:pt x="29453" y="12295"/>
                    <a:pt x="29177" y="12318"/>
                    <a:pt x="28904" y="12318"/>
                  </a:cubicBezTo>
                  <a:cubicBezTo>
                    <a:pt x="28026" y="12318"/>
                    <a:pt x="27170" y="12081"/>
                    <a:pt x="26290" y="11960"/>
                  </a:cubicBezTo>
                  <a:cubicBezTo>
                    <a:pt x="26284" y="11959"/>
                    <a:pt x="26277" y="11958"/>
                    <a:pt x="26271" y="11958"/>
                  </a:cubicBezTo>
                  <a:cubicBezTo>
                    <a:pt x="26144" y="11958"/>
                    <a:pt x="26075" y="12144"/>
                    <a:pt x="26151" y="12258"/>
                  </a:cubicBezTo>
                  <a:lnTo>
                    <a:pt x="26231" y="12338"/>
                  </a:lnTo>
                  <a:cubicBezTo>
                    <a:pt x="26925" y="12560"/>
                    <a:pt x="27770" y="12702"/>
                    <a:pt x="28614" y="12702"/>
                  </a:cubicBezTo>
                  <a:cubicBezTo>
                    <a:pt x="29729" y="12702"/>
                    <a:pt x="30843" y="12455"/>
                    <a:pt x="31602" y="11820"/>
                  </a:cubicBezTo>
                  <a:cubicBezTo>
                    <a:pt x="32338" y="11323"/>
                    <a:pt x="32736" y="10468"/>
                    <a:pt x="32636" y="9234"/>
                  </a:cubicBezTo>
                  <a:cubicBezTo>
                    <a:pt x="32556" y="8478"/>
                    <a:pt x="32338" y="7703"/>
                    <a:pt x="31920" y="7066"/>
                  </a:cubicBezTo>
                  <a:cubicBezTo>
                    <a:pt x="31602" y="6569"/>
                    <a:pt x="31164" y="6151"/>
                    <a:pt x="30627" y="5912"/>
                  </a:cubicBezTo>
                  <a:cubicBezTo>
                    <a:pt x="30198" y="5726"/>
                    <a:pt x="29760" y="5646"/>
                    <a:pt x="29323" y="5646"/>
                  </a:cubicBezTo>
                  <a:cubicBezTo>
                    <a:pt x="28217" y="5646"/>
                    <a:pt x="27117" y="6160"/>
                    <a:pt x="26191" y="6788"/>
                  </a:cubicBezTo>
                  <a:cubicBezTo>
                    <a:pt x="26151" y="4798"/>
                    <a:pt x="26131" y="2769"/>
                    <a:pt x="25833" y="800"/>
                  </a:cubicBezTo>
                  <a:cubicBezTo>
                    <a:pt x="25833" y="720"/>
                    <a:pt x="25733" y="700"/>
                    <a:pt x="25674" y="700"/>
                  </a:cubicBezTo>
                  <a:cubicBezTo>
                    <a:pt x="25773" y="601"/>
                    <a:pt x="25753" y="342"/>
                    <a:pt x="25554" y="342"/>
                  </a:cubicBezTo>
                  <a:cubicBezTo>
                    <a:pt x="23804" y="229"/>
                    <a:pt x="22014" y="102"/>
                    <a:pt x="20238" y="102"/>
                  </a:cubicBezTo>
                  <a:cubicBezTo>
                    <a:pt x="19834" y="102"/>
                    <a:pt x="19431" y="109"/>
                    <a:pt x="19029" y="123"/>
                  </a:cubicBezTo>
                  <a:cubicBezTo>
                    <a:pt x="18990" y="123"/>
                    <a:pt x="18970" y="143"/>
                    <a:pt x="18930" y="183"/>
                  </a:cubicBezTo>
                  <a:cubicBezTo>
                    <a:pt x="18811" y="223"/>
                    <a:pt x="18731" y="402"/>
                    <a:pt x="18831" y="521"/>
                  </a:cubicBezTo>
                  <a:cubicBezTo>
                    <a:pt x="20362" y="2491"/>
                    <a:pt x="19208" y="5475"/>
                    <a:pt x="16841" y="5872"/>
                  </a:cubicBezTo>
                  <a:cubicBezTo>
                    <a:pt x="16650" y="5906"/>
                    <a:pt x="16454" y="5923"/>
                    <a:pt x="16259" y="5923"/>
                  </a:cubicBezTo>
                  <a:cubicBezTo>
                    <a:pt x="15296" y="5923"/>
                    <a:pt x="14316" y="5522"/>
                    <a:pt x="13639" y="4778"/>
                  </a:cubicBezTo>
                  <a:cubicBezTo>
                    <a:pt x="12465" y="3505"/>
                    <a:pt x="12863" y="1954"/>
                    <a:pt x="13559" y="541"/>
                  </a:cubicBezTo>
                  <a:cubicBezTo>
                    <a:pt x="13718" y="482"/>
                    <a:pt x="13738" y="203"/>
                    <a:pt x="13519" y="183"/>
                  </a:cubicBezTo>
                  <a:cubicBezTo>
                    <a:pt x="11674" y="61"/>
                    <a:pt x="9783" y="0"/>
                    <a:pt x="792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3393636" y="2231319"/>
              <a:ext cx="47700" cy="41042"/>
            </a:xfrm>
            <a:custGeom>
              <a:avLst/>
              <a:gdLst/>
              <a:ahLst/>
              <a:cxnLst/>
              <a:rect l="l" t="t" r="r" b="b"/>
              <a:pathLst>
                <a:path w="1561" h="1343" extrusionOk="0">
                  <a:moveTo>
                    <a:pt x="751" y="1"/>
                  </a:moveTo>
                  <a:cubicBezTo>
                    <a:pt x="713" y="1"/>
                    <a:pt x="675" y="3"/>
                    <a:pt x="637" y="9"/>
                  </a:cubicBezTo>
                  <a:cubicBezTo>
                    <a:pt x="279" y="49"/>
                    <a:pt x="0" y="427"/>
                    <a:pt x="80" y="825"/>
                  </a:cubicBezTo>
                  <a:cubicBezTo>
                    <a:pt x="120" y="1123"/>
                    <a:pt x="319" y="1282"/>
                    <a:pt x="537" y="1342"/>
                  </a:cubicBezTo>
                  <a:cubicBezTo>
                    <a:pt x="584" y="1264"/>
                    <a:pt x="656" y="1210"/>
                    <a:pt x="742" y="1210"/>
                  </a:cubicBezTo>
                  <a:cubicBezTo>
                    <a:pt x="766" y="1210"/>
                    <a:pt x="790" y="1214"/>
                    <a:pt x="816" y="1223"/>
                  </a:cubicBezTo>
                  <a:cubicBezTo>
                    <a:pt x="873" y="1240"/>
                    <a:pt x="930" y="1248"/>
                    <a:pt x="985" y="1248"/>
                  </a:cubicBezTo>
                  <a:cubicBezTo>
                    <a:pt x="1308" y="1248"/>
                    <a:pt x="1560" y="963"/>
                    <a:pt x="1492" y="606"/>
                  </a:cubicBezTo>
                  <a:cubicBezTo>
                    <a:pt x="1420" y="247"/>
                    <a:pt x="1105" y="1"/>
                    <a:pt x="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124444" y="2599278"/>
              <a:ext cx="309945" cy="553931"/>
            </a:xfrm>
            <a:custGeom>
              <a:avLst/>
              <a:gdLst/>
              <a:ahLst/>
              <a:cxnLst/>
              <a:rect l="l" t="t" r="r" b="b"/>
              <a:pathLst>
                <a:path w="10143" h="18126" extrusionOk="0">
                  <a:moveTo>
                    <a:pt x="4996" y="0"/>
                  </a:moveTo>
                  <a:cubicBezTo>
                    <a:pt x="4686" y="0"/>
                    <a:pt x="4360" y="17"/>
                    <a:pt x="4035" y="43"/>
                  </a:cubicBezTo>
                  <a:cubicBezTo>
                    <a:pt x="3984" y="82"/>
                    <a:pt x="3932" y="104"/>
                    <a:pt x="3886" y="104"/>
                  </a:cubicBezTo>
                  <a:cubicBezTo>
                    <a:pt x="3861" y="104"/>
                    <a:pt x="3837" y="97"/>
                    <a:pt x="3816" y="83"/>
                  </a:cubicBezTo>
                  <a:cubicBezTo>
                    <a:pt x="2881" y="182"/>
                    <a:pt x="2026" y="302"/>
                    <a:pt x="1549" y="322"/>
                  </a:cubicBezTo>
                  <a:cubicBezTo>
                    <a:pt x="932" y="1694"/>
                    <a:pt x="972" y="3485"/>
                    <a:pt x="852" y="4977"/>
                  </a:cubicBezTo>
                  <a:cubicBezTo>
                    <a:pt x="693" y="6389"/>
                    <a:pt x="594" y="7841"/>
                    <a:pt x="494" y="9273"/>
                  </a:cubicBezTo>
                  <a:cubicBezTo>
                    <a:pt x="455" y="9947"/>
                    <a:pt x="0" y="18046"/>
                    <a:pt x="351" y="18046"/>
                  </a:cubicBezTo>
                  <a:cubicBezTo>
                    <a:pt x="352" y="18046"/>
                    <a:pt x="354" y="18046"/>
                    <a:pt x="355" y="18046"/>
                  </a:cubicBezTo>
                  <a:cubicBezTo>
                    <a:pt x="375" y="18041"/>
                    <a:pt x="393" y="18039"/>
                    <a:pt x="411" y="18039"/>
                  </a:cubicBezTo>
                  <a:cubicBezTo>
                    <a:pt x="464" y="18039"/>
                    <a:pt x="509" y="18061"/>
                    <a:pt x="554" y="18106"/>
                  </a:cubicBezTo>
                  <a:cubicBezTo>
                    <a:pt x="812" y="18106"/>
                    <a:pt x="1106" y="18126"/>
                    <a:pt x="1387" y="18126"/>
                  </a:cubicBezTo>
                  <a:cubicBezTo>
                    <a:pt x="1668" y="18126"/>
                    <a:pt x="1936" y="18106"/>
                    <a:pt x="2145" y="18026"/>
                  </a:cubicBezTo>
                  <a:cubicBezTo>
                    <a:pt x="2921" y="17728"/>
                    <a:pt x="2842" y="16713"/>
                    <a:pt x="2861" y="15937"/>
                  </a:cubicBezTo>
                  <a:cubicBezTo>
                    <a:pt x="2921" y="14465"/>
                    <a:pt x="2921" y="13033"/>
                    <a:pt x="2881" y="11561"/>
                  </a:cubicBezTo>
                  <a:cubicBezTo>
                    <a:pt x="2881" y="11379"/>
                    <a:pt x="3015" y="11280"/>
                    <a:pt x="3144" y="11280"/>
                  </a:cubicBezTo>
                  <a:cubicBezTo>
                    <a:pt x="3156" y="11280"/>
                    <a:pt x="3168" y="11281"/>
                    <a:pt x="3180" y="11283"/>
                  </a:cubicBezTo>
                  <a:lnTo>
                    <a:pt x="3219" y="11283"/>
                  </a:lnTo>
                  <a:cubicBezTo>
                    <a:pt x="3865" y="11177"/>
                    <a:pt x="4552" y="10964"/>
                    <a:pt x="5138" y="10964"/>
                  </a:cubicBezTo>
                  <a:cubicBezTo>
                    <a:pt x="5764" y="10964"/>
                    <a:pt x="6276" y="11206"/>
                    <a:pt x="6502" y="12078"/>
                  </a:cubicBezTo>
                  <a:cubicBezTo>
                    <a:pt x="6741" y="13133"/>
                    <a:pt x="6959" y="14167"/>
                    <a:pt x="7317" y="15201"/>
                  </a:cubicBezTo>
                  <a:cubicBezTo>
                    <a:pt x="7457" y="15659"/>
                    <a:pt x="7636" y="16634"/>
                    <a:pt x="8034" y="16932"/>
                  </a:cubicBezTo>
                  <a:cubicBezTo>
                    <a:pt x="8193" y="17051"/>
                    <a:pt x="8352" y="17100"/>
                    <a:pt x="8508" y="17100"/>
                  </a:cubicBezTo>
                  <a:cubicBezTo>
                    <a:pt x="9110" y="17100"/>
                    <a:pt x="9672" y="16360"/>
                    <a:pt x="10082" y="15997"/>
                  </a:cubicBezTo>
                  <a:cubicBezTo>
                    <a:pt x="10102" y="15957"/>
                    <a:pt x="10122" y="15937"/>
                    <a:pt x="10142" y="15937"/>
                  </a:cubicBezTo>
                  <a:cubicBezTo>
                    <a:pt x="8949" y="12655"/>
                    <a:pt x="8193" y="9134"/>
                    <a:pt x="7616" y="5653"/>
                  </a:cubicBezTo>
                  <a:cubicBezTo>
                    <a:pt x="7457" y="4778"/>
                    <a:pt x="7317" y="3882"/>
                    <a:pt x="7198" y="3007"/>
                  </a:cubicBezTo>
                  <a:cubicBezTo>
                    <a:pt x="7118" y="2430"/>
                    <a:pt x="7138" y="998"/>
                    <a:pt x="6860" y="540"/>
                  </a:cubicBezTo>
                  <a:cubicBezTo>
                    <a:pt x="6611" y="130"/>
                    <a:pt x="5865" y="0"/>
                    <a:pt x="4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369311" y="3053322"/>
              <a:ext cx="25179" cy="40370"/>
            </a:xfrm>
            <a:custGeom>
              <a:avLst/>
              <a:gdLst/>
              <a:ahLst/>
              <a:cxnLst/>
              <a:rect l="l" t="t" r="r" b="b"/>
              <a:pathLst>
                <a:path w="824" h="1321" extrusionOk="0">
                  <a:moveTo>
                    <a:pt x="204" y="1"/>
                  </a:moveTo>
                  <a:cubicBezTo>
                    <a:pt x="102" y="1"/>
                    <a:pt x="1" y="98"/>
                    <a:pt x="40" y="204"/>
                  </a:cubicBezTo>
                  <a:cubicBezTo>
                    <a:pt x="200" y="582"/>
                    <a:pt x="418" y="900"/>
                    <a:pt x="597" y="1258"/>
                  </a:cubicBezTo>
                  <a:cubicBezTo>
                    <a:pt x="622" y="1302"/>
                    <a:pt x="655" y="1321"/>
                    <a:pt x="688" y="1321"/>
                  </a:cubicBezTo>
                  <a:cubicBezTo>
                    <a:pt x="758" y="1321"/>
                    <a:pt x="824" y="1234"/>
                    <a:pt x="796" y="1139"/>
                  </a:cubicBezTo>
                  <a:cubicBezTo>
                    <a:pt x="637" y="781"/>
                    <a:pt x="518" y="403"/>
                    <a:pt x="339" y="85"/>
                  </a:cubicBezTo>
                  <a:cubicBezTo>
                    <a:pt x="306" y="25"/>
                    <a:pt x="255" y="1"/>
                    <a:pt x="2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3361916" y="3063162"/>
              <a:ext cx="21574" cy="46115"/>
            </a:xfrm>
            <a:custGeom>
              <a:avLst/>
              <a:gdLst/>
              <a:ahLst/>
              <a:cxnLst/>
              <a:rect l="l" t="t" r="r" b="b"/>
              <a:pathLst>
                <a:path w="706" h="1509" extrusionOk="0">
                  <a:moveTo>
                    <a:pt x="149" y="0"/>
                  </a:moveTo>
                  <a:cubicBezTo>
                    <a:pt x="76" y="0"/>
                    <a:pt x="0" y="46"/>
                    <a:pt x="24" y="141"/>
                  </a:cubicBezTo>
                  <a:cubicBezTo>
                    <a:pt x="44" y="360"/>
                    <a:pt x="143" y="558"/>
                    <a:pt x="223" y="757"/>
                  </a:cubicBezTo>
                  <a:cubicBezTo>
                    <a:pt x="282" y="1016"/>
                    <a:pt x="382" y="1235"/>
                    <a:pt x="521" y="1454"/>
                  </a:cubicBezTo>
                  <a:cubicBezTo>
                    <a:pt x="536" y="1491"/>
                    <a:pt x="568" y="1509"/>
                    <a:pt x="600" y="1509"/>
                  </a:cubicBezTo>
                  <a:cubicBezTo>
                    <a:pt x="653" y="1509"/>
                    <a:pt x="705" y="1461"/>
                    <a:pt x="680" y="1374"/>
                  </a:cubicBezTo>
                  <a:cubicBezTo>
                    <a:pt x="640" y="1155"/>
                    <a:pt x="561" y="936"/>
                    <a:pt x="521" y="678"/>
                  </a:cubicBezTo>
                  <a:cubicBezTo>
                    <a:pt x="442" y="459"/>
                    <a:pt x="382" y="240"/>
                    <a:pt x="263" y="61"/>
                  </a:cubicBezTo>
                  <a:cubicBezTo>
                    <a:pt x="246" y="21"/>
                    <a:pt x="198" y="0"/>
                    <a:pt x="14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3078147" y="2287517"/>
              <a:ext cx="306981" cy="263030"/>
            </a:xfrm>
            <a:custGeom>
              <a:avLst/>
              <a:gdLst/>
              <a:ahLst/>
              <a:cxnLst/>
              <a:rect l="l" t="t" r="r" b="b"/>
              <a:pathLst>
                <a:path w="10046" h="8607" extrusionOk="0">
                  <a:moveTo>
                    <a:pt x="5351" y="0"/>
                  </a:moveTo>
                  <a:cubicBezTo>
                    <a:pt x="3183" y="40"/>
                    <a:pt x="1213" y="1055"/>
                    <a:pt x="656" y="3482"/>
                  </a:cubicBezTo>
                  <a:cubicBezTo>
                    <a:pt x="0" y="6267"/>
                    <a:pt x="2168" y="8216"/>
                    <a:pt x="4615" y="8554"/>
                  </a:cubicBezTo>
                  <a:cubicBezTo>
                    <a:pt x="4845" y="8589"/>
                    <a:pt x="5075" y="8606"/>
                    <a:pt x="5304" y="8606"/>
                  </a:cubicBezTo>
                  <a:cubicBezTo>
                    <a:pt x="7295" y="8606"/>
                    <a:pt x="9178" y="7310"/>
                    <a:pt x="9588" y="5133"/>
                  </a:cubicBezTo>
                  <a:cubicBezTo>
                    <a:pt x="10046" y="2527"/>
                    <a:pt x="8037" y="339"/>
                    <a:pt x="5630" y="259"/>
                  </a:cubicBezTo>
                  <a:cubicBezTo>
                    <a:pt x="5451" y="259"/>
                    <a:pt x="5371" y="160"/>
                    <a:pt x="5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165301" y="2701100"/>
              <a:ext cx="12926" cy="30377"/>
            </a:xfrm>
            <a:custGeom>
              <a:avLst/>
              <a:gdLst/>
              <a:ahLst/>
              <a:cxnLst/>
              <a:rect l="l" t="t" r="r" b="b"/>
              <a:pathLst>
                <a:path w="423" h="994" extrusionOk="0">
                  <a:moveTo>
                    <a:pt x="261" y="1"/>
                  </a:moveTo>
                  <a:cubicBezTo>
                    <a:pt x="208" y="1"/>
                    <a:pt x="156" y="29"/>
                    <a:pt x="132" y="93"/>
                  </a:cubicBezTo>
                  <a:cubicBezTo>
                    <a:pt x="92" y="351"/>
                    <a:pt x="52" y="590"/>
                    <a:pt x="13" y="869"/>
                  </a:cubicBezTo>
                  <a:cubicBezTo>
                    <a:pt x="0" y="942"/>
                    <a:pt x="72" y="993"/>
                    <a:pt x="133" y="993"/>
                  </a:cubicBezTo>
                  <a:cubicBezTo>
                    <a:pt x="170" y="993"/>
                    <a:pt x="204" y="974"/>
                    <a:pt x="212" y="928"/>
                  </a:cubicBezTo>
                  <a:cubicBezTo>
                    <a:pt x="291" y="670"/>
                    <a:pt x="351" y="431"/>
                    <a:pt x="410" y="172"/>
                  </a:cubicBezTo>
                  <a:cubicBezTo>
                    <a:pt x="422" y="65"/>
                    <a:pt x="341" y="1"/>
                    <a:pt x="26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149135" y="2473009"/>
              <a:ext cx="30619" cy="23928"/>
            </a:xfrm>
            <a:custGeom>
              <a:avLst/>
              <a:gdLst/>
              <a:ahLst/>
              <a:cxnLst/>
              <a:rect l="l" t="t" r="r" b="b"/>
              <a:pathLst>
                <a:path w="1002" h="783" extrusionOk="0">
                  <a:moveTo>
                    <a:pt x="124" y="0"/>
                  </a:moveTo>
                  <a:cubicBezTo>
                    <a:pt x="64" y="0"/>
                    <a:pt x="0" y="84"/>
                    <a:pt x="44" y="157"/>
                  </a:cubicBezTo>
                  <a:cubicBezTo>
                    <a:pt x="223" y="435"/>
                    <a:pt x="482" y="674"/>
                    <a:pt x="780" y="773"/>
                  </a:cubicBezTo>
                  <a:cubicBezTo>
                    <a:pt x="800" y="780"/>
                    <a:pt x="818" y="783"/>
                    <a:pt x="835" y="783"/>
                  </a:cubicBezTo>
                  <a:cubicBezTo>
                    <a:pt x="970" y="783"/>
                    <a:pt x="1002" y="588"/>
                    <a:pt x="860" y="535"/>
                  </a:cubicBezTo>
                  <a:cubicBezTo>
                    <a:pt x="581" y="435"/>
                    <a:pt x="382" y="296"/>
                    <a:pt x="184" y="37"/>
                  </a:cubicBezTo>
                  <a:cubicBezTo>
                    <a:pt x="168" y="11"/>
                    <a:pt x="146" y="0"/>
                    <a:pt x="1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4"/>
            <p:cNvSpPr/>
            <p:nvPr/>
          </p:nvSpPr>
          <p:spPr>
            <a:xfrm>
              <a:off x="3123924" y="2468700"/>
              <a:ext cx="45622" cy="40400"/>
            </a:xfrm>
            <a:custGeom>
              <a:avLst/>
              <a:gdLst/>
              <a:ahLst/>
              <a:cxnLst/>
              <a:rect l="l" t="t" r="r" b="b"/>
              <a:pathLst>
                <a:path w="1493" h="1322" extrusionOk="0">
                  <a:moveTo>
                    <a:pt x="114" y="0"/>
                  </a:moveTo>
                  <a:cubicBezTo>
                    <a:pt x="61" y="0"/>
                    <a:pt x="0" y="31"/>
                    <a:pt x="14" y="99"/>
                  </a:cubicBezTo>
                  <a:cubicBezTo>
                    <a:pt x="253" y="676"/>
                    <a:pt x="770" y="1133"/>
                    <a:pt x="1347" y="1312"/>
                  </a:cubicBezTo>
                  <a:cubicBezTo>
                    <a:pt x="1360" y="1319"/>
                    <a:pt x="1372" y="1322"/>
                    <a:pt x="1383" y="1322"/>
                  </a:cubicBezTo>
                  <a:cubicBezTo>
                    <a:pt x="1473" y="1322"/>
                    <a:pt x="1493" y="1129"/>
                    <a:pt x="1386" y="1094"/>
                  </a:cubicBezTo>
                  <a:cubicBezTo>
                    <a:pt x="849" y="895"/>
                    <a:pt x="471" y="576"/>
                    <a:pt x="173" y="19"/>
                  </a:cubicBezTo>
                  <a:cubicBezTo>
                    <a:pt x="160" y="7"/>
                    <a:pt x="138" y="0"/>
                    <a:pt x="11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4"/>
            <p:cNvSpPr/>
            <p:nvPr/>
          </p:nvSpPr>
          <p:spPr>
            <a:xfrm>
              <a:off x="3155339" y="2704370"/>
              <a:ext cx="10359" cy="42906"/>
            </a:xfrm>
            <a:custGeom>
              <a:avLst/>
              <a:gdLst/>
              <a:ahLst/>
              <a:cxnLst/>
              <a:rect l="l" t="t" r="r" b="b"/>
              <a:pathLst>
                <a:path w="339" h="1404" extrusionOk="0">
                  <a:moveTo>
                    <a:pt x="154" y="0"/>
                  </a:moveTo>
                  <a:cubicBezTo>
                    <a:pt x="108" y="0"/>
                    <a:pt x="68" y="27"/>
                    <a:pt x="60" y="85"/>
                  </a:cubicBezTo>
                  <a:cubicBezTo>
                    <a:pt x="0" y="463"/>
                    <a:pt x="0" y="921"/>
                    <a:pt x="20" y="1319"/>
                  </a:cubicBezTo>
                  <a:cubicBezTo>
                    <a:pt x="20" y="1373"/>
                    <a:pt x="56" y="1404"/>
                    <a:pt x="92" y="1404"/>
                  </a:cubicBezTo>
                  <a:cubicBezTo>
                    <a:pt x="121" y="1404"/>
                    <a:pt x="151" y="1383"/>
                    <a:pt x="160" y="1339"/>
                  </a:cubicBezTo>
                  <a:cubicBezTo>
                    <a:pt x="239" y="961"/>
                    <a:pt x="339" y="523"/>
                    <a:pt x="319" y="145"/>
                  </a:cubicBezTo>
                  <a:cubicBezTo>
                    <a:pt x="296" y="52"/>
                    <a:pt x="218" y="0"/>
                    <a:pt x="15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068002" y="1739506"/>
              <a:ext cx="40947" cy="51005"/>
            </a:xfrm>
            <a:custGeom>
              <a:avLst/>
              <a:gdLst/>
              <a:ahLst/>
              <a:cxnLst/>
              <a:rect l="l" t="t" r="r" b="b"/>
              <a:pathLst>
                <a:path w="1340" h="1669" extrusionOk="0">
                  <a:moveTo>
                    <a:pt x="110" y="1"/>
                  </a:moveTo>
                  <a:cubicBezTo>
                    <a:pt x="54" y="1"/>
                    <a:pt x="1" y="65"/>
                    <a:pt x="14" y="129"/>
                  </a:cubicBezTo>
                  <a:cubicBezTo>
                    <a:pt x="113" y="686"/>
                    <a:pt x="611" y="1482"/>
                    <a:pt x="1148" y="1661"/>
                  </a:cubicBezTo>
                  <a:cubicBezTo>
                    <a:pt x="1164" y="1666"/>
                    <a:pt x="1180" y="1668"/>
                    <a:pt x="1194" y="1668"/>
                  </a:cubicBezTo>
                  <a:cubicBezTo>
                    <a:pt x="1299" y="1668"/>
                    <a:pt x="1339" y="1550"/>
                    <a:pt x="1287" y="1462"/>
                  </a:cubicBezTo>
                  <a:cubicBezTo>
                    <a:pt x="1088" y="1223"/>
                    <a:pt x="829" y="1084"/>
                    <a:pt x="630" y="865"/>
                  </a:cubicBezTo>
                  <a:cubicBezTo>
                    <a:pt x="432" y="607"/>
                    <a:pt x="312" y="328"/>
                    <a:pt x="193" y="70"/>
                  </a:cubicBezTo>
                  <a:cubicBezTo>
                    <a:pt x="172" y="20"/>
                    <a:pt x="140" y="1"/>
                    <a:pt x="11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071822" y="1774893"/>
              <a:ext cx="36547" cy="27596"/>
            </a:xfrm>
            <a:custGeom>
              <a:avLst/>
              <a:gdLst/>
              <a:ahLst/>
              <a:cxnLst/>
              <a:rect l="l" t="t" r="r" b="b"/>
              <a:pathLst>
                <a:path w="1196" h="903" extrusionOk="0">
                  <a:moveTo>
                    <a:pt x="124" y="1"/>
                  </a:moveTo>
                  <a:cubicBezTo>
                    <a:pt x="66" y="1"/>
                    <a:pt x="1" y="64"/>
                    <a:pt x="28" y="145"/>
                  </a:cubicBezTo>
                  <a:cubicBezTo>
                    <a:pt x="227" y="523"/>
                    <a:pt x="585" y="821"/>
                    <a:pt x="983" y="901"/>
                  </a:cubicBezTo>
                  <a:cubicBezTo>
                    <a:pt x="991" y="902"/>
                    <a:pt x="998" y="902"/>
                    <a:pt x="1005" y="902"/>
                  </a:cubicBezTo>
                  <a:cubicBezTo>
                    <a:pt x="1165" y="902"/>
                    <a:pt x="1196" y="699"/>
                    <a:pt x="1062" y="642"/>
                  </a:cubicBezTo>
                  <a:cubicBezTo>
                    <a:pt x="704" y="543"/>
                    <a:pt x="426" y="364"/>
                    <a:pt x="187" y="46"/>
                  </a:cubicBezTo>
                  <a:cubicBezTo>
                    <a:pt x="175" y="14"/>
                    <a:pt x="150" y="1"/>
                    <a:pt x="12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4"/>
            <p:cNvSpPr/>
            <p:nvPr/>
          </p:nvSpPr>
          <p:spPr>
            <a:xfrm>
              <a:off x="2966272" y="2267348"/>
              <a:ext cx="51520" cy="46940"/>
            </a:xfrm>
            <a:custGeom>
              <a:avLst/>
              <a:gdLst/>
              <a:ahLst/>
              <a:cxnLst/>
              <a:rect l="l" t="t" r="r" b="b"/>
              <a:pathLst>
                <a:path w="1686" h="1536" extrusionOk="0">
                  <a:moveTo>
                    <a:pt x="830" y="0"/>
                  </a:moveTo>
                  <a:cubicBezTo>
                    <a:pt x="805" y="0"/>
                    <a:pt x="781" y="1"/>
                    <a:pt x="757" y="4"/>
                  </a:cubicBezTo>
                  <a:cubicBezTo>
                    <a:pt x="359" y="24"/>
                    <a:pt x="1" y="402"/>
                    <a:pt x="1" y="820"/>
                  </a:cubicBezTo>
                  <a:cubicBezTo>
                    <a:pt x="41" y="1257"/>
                    <a:pt x="438" y="1516"/>
                    <a:pt x="796" y="1536"/>
                  </a:cubicBezTo>
                  <a:cubicBezTo>
                    <a:pt x="836" y="1496"/>
                    <a:pt x="856" y="1436"/>
                    <a:pt x="896" y="1416"/>
                  </a:cubicBezTo>
                  <a:cubicBezTo>
                    <a:pt x="1194" y="1257"/>
                    <a:pt x="1533" y="1118"/>
                    <a:pt x="1592" y="740"/>
                  </a:cubicBezTo>
                  <a:cubicBezTo>
                    <a:pt x="1685" y="274"/>
                    <a:pt x="1202" y="0"/>
                    <a:pt x="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4"/>
            <p:cNvSpPr/>
            <p:nvPr/>
          </p:nvSpPr>
          <p:spPr>
            <a:xfrm>
              <a:off x="2968441" y="2174969"/>
              <a:ext cx="42230" cy="11674"/>
            </a:xfrm>
            <a:custGeom>
              <a:avLst/>
              <a:gdLst/>
              <a:ahLst/>
              <a:cxnLst/>
              <a:rect l="l" t="t" r="r" b="b"/>
              <a:pathLst>
                <a:path w="1382" h="382" extrusionOk="0">
                  <a:moveTo>
                    <a:pt x="672" y="1"/>
                  </a:moveTo>
                  <a:cubicBezTo>
                    <a:pt x="489" y="1"/>
                    <a:pt x="310" y="25"/>
                    <a:pt x="149" y="63"/>
                  </a:cubicBezTo>
                  <a:cubicBezTo>
                    <a:pt x="1" y="81"/>
                    <a:pt x="7" y="306"/>
                    <a:pt x="137" y="306"/>
                  </a:cubicBezTo>
                  <a:cubicBezTo>
                    <a:pt x="147" y="306"/>
                    <a:pt x="157" y="304"/>
                    <a:pt x="168" y="302"/>
                  </a:cubicBezTo>
                  <a:cubicBezTo>
                    <a:pt x="233" y="294"/>
                    <a:pt x="297" y="291"/>
                    <a:pt x="360" y="291"/>
                  </a:cubicBezTo>
                  <a:cubicBezTo>
                    <a:pt x="630" y="291"/>
                    <a:pt x="893" y="349"/>
                    <a:pt x="1183" y="381"/>
                  </a:cubicBezTo>
                  <a:cubicBezTo>
                    <a:pt x="1322" y="381"/>
                    <a:pt x="1382" y="162"/>
                    <a:pt x="1263" y="103"/>
                  </a:cubicBezTo>
                  <a:cubicBezTo>
                    <a:pt x="1075" y="30"/>
                    <a:pt x="872" y="1"/>
                    <a:pt x="67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2949862" y="2194313"/>
              <a:ext cx="49870" cy="9688"/>
            </a:xfrm>
            <a:custGeom>
              <a:avLst/>
              <a:gdLst/>
              <a:ahLst/>
              <a:cxnLst/>
              <a:rect l="l" t="t" r="r" b="b"/>
              <a:pathLst>
                <a:path w="1632" h="317" extrusionOk="0">
                  <a:moveTo>
                    <a:pt x="1052" y="1"/>
                  </a:moveTo>
                  <a:cubicBezTo>
                    <a:pt x="747" y="1"/>
                    <a:pt x="439" y="33"/>
                    <a:pt x="140" y="47"/>
                  </a:cubicBezTo>
                  <a:cubicBezTo>
                    <a:pt x="1" y="47"/>
                    <a:pt x="1" y="265"/>
                    <a:pt x="140" y="265"/>
                  </a:cubicBezTo>
                  <a:cubicBezTo>
                    <a:pt x="490" y="265"/>
                    <a:pt x="853" y="316"/>
                    <a:pt x="1208" y="316"/>
                  </a:cubicBezTo>
                  <a:cubicBezTo>
                    <a:pt x="1297" y="316"/>
                    <a:pt x="1385" y="313"/>
                    <a:pt x="1473" y="305"/>
                  </a:cubicBezTo>
                  <a:cubicBezTo>
                    <a:pt x="1632" y="305"/>
                    <a:pt x="1632" y="47"/>
                    <a:pt x="1473" y="27"/>
                  </a:cubicBezTo>
                  <a:cubicBezTo>
                    <a:pt x="1334" y="8"/>
                    <a:pt x="1193" y="1"/>
                    <a:pt x="105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24"/>
          <p:cNvGrpSpPr/>
          <p:nvPr/>
        </p:nvGrpSpPr>
        <p:grpSpPr>
          <a:xfrm>
            <a:off x="4371772" y="2126089"/>
            <a:ext cx="662657" cy="947098"/>
            <a:chOff x="4242252" y="1586284"/>
            <a:chExt cx="1026121" cy="1511293"/>
          </a:xfrm>
        </p:grpSpPr>
        <p:sp>
          <p:nvSpPr>
            <p:cNvPr id="1456" name="Google Shape;1456;p24"/>
            <p:cNvSpPr/>
            <p:nvPr/>
          </p:nvSpPr>
          <p:spPr>
            <a:xfrm>
              <a:off x="4249708" y="1590256"/>
              <a:ext cx="1015609" cy="604905"/>
            </a:xfrm>
            <a:custGeom>
              <a:avLst/>
              <a:gdLst/>
              <a:ahLst/>
              <a:cxnLst/>
              <a:rect l="l" t="t" r="r" b="b"/>
              <a:pathLst>
                <a:path w="33236" h="19794" extrusionOk="0">
                  <a:moveTo>
                    <a:pt x="7196" y="0"/>
                  </a:moveTo>
                  <a:lnTo>
                    <a:pt x="7196" y="0"/>
                  </a:lnTo>
                  <a:cubicBezTo>
                    <a:pt x="7336" y="2606"/>
                    <a:pt x="7395" y="5491"/>
                    <a:pt x="6779" y="8057"/>
                  </a:cubicBezTo>
                  <a:cubicBezTo>
                    <a:pt x="6779" y="8077"/>
                    <a:pt x="6739" y="8097"/>
                    <a:pt x="6739" y="8097"/>
                  </a:cubicBezTo>
                  <a:cubicBezTo>
                    <a:pt x="6782" y="8227"/>
                    <a:pt x="6741" y="8357"/>
                    <a:pt x="6647" y="8357"/>
                  </a:cubicBezTo>
                  <a:cubicBezTo>
                    <a:pt x="6612" y="8357"/>
                    <a:pt x="6569" y="8339"/>
                    <a:pt x="6520" y="8296"/>
                  </a:cubicBezTo>
                  <a:cubicBezTo>
                    <a:pt x="5650" y="7631"/>
                    <a:pt x="4324" y="7189"/>
                    <a:pt x="3097" y="7189"/>
                  </a:cubicBezTo>
                  <a:cubicBezTo>
                    <a:pt x="1461" y="7189"/>
                    <a:pt x="1" y="7975"/>
                    <a:pt x="35" y="10066"/>
                  </a:cubicBezTo>
                  <a:cubicBezTo>
                    <a:pt x="35" y="10742"/>
                    <a:pt x="134" y="11677"/>
                    <a:pt x="632" y="12175"/>
                  </a:cubicBezTo>
                  <a:cubicBezTo>
                    <a:pt x="811" y="12374"/>
                    <a:pt x="1030" y="12513"/>
                    <a:pt x="1248" y="12612"/>
                  </a:cubicBezTo>
                  <a:cubicBezTo>
                    <a:pt x="1748" y="12826"/>
                    <a:pt x="2296" y="12977"/>
                    <a:pt x="2819" y="12977"/>
                  </a:cubicBezTo>
                  <a:cubicBezTo>
                    <a:pt x="2880" y="12977"/>
                    <a:pt x="2940" y="12975"/>
                    <a:pt x="2999" y="12970"/>
                  </a:cubicBezTo>
                  <a:cubicBezTo>
                    <a:pt x="4332" y="12931"/>
                    <a:pt x="5685" y="12533"/>
                    <a:pt x="6818" y="11817"/>
                  </a:cubicBezTo>
                  <a:cubicBezTo>
                    <a:pt x="6843" y="11802"/>
                    <a:pt x="6866" y="11796"/>
                    <a:pt x="6887" y="11796"/>
                  </a:cubicBezTo>
                  <a:cubicBezTo>
                    <a:pt x="6953" y="11796"/>
                    <a:pt x="7002" y="11856"/>
                    <a:pt x="7017" y="11916"/>
                  </a:cubicBezTo>
                  <a:cubicBezTo>
                    <a:pt x="7097" y="11916"/>
                    <a:pt x="7177" y="11956"/>
                    <a:pt x="7196" y="12055"/>
                  </a:cubicBezTo>
                  <a:cubicBezTo>
                    <a:pt x="7296" y="14522"/>
                    <a:pt x="7574" y="17327"/>
                    <a:pt x="7097" y="19794"/>
                  </a:cubicBezTo>
                  <a:cubicBezTo>
                    <a:pt x="9424" y="19595"/>
                    <a:pt x="12249" y="19714"/>
                    <a:pt x="14596" y="19575"/>
                  </a:cubicBezTo>
                  <a:cubicBezTo>
                    <a:pt x="13741" y="18282"/>
                    <a:pt x="12647" y="16690"/>
                    <a:pt x="13105" y="15099"/>
                  </a:cubicBezTo>
                  <a:cubicBezTo>
                    <a:pt x="13482" y="13826"/>
                    <a:pt x="14537" y="13010"/>
                    <a:pt x="15770" y="12871"/>
                  </a:cubicBezTo>
                  <a:cubicBezTo>
                    <a:pt x="15887" y="12859"/>
                    <a:pt x="16003" y="12854"/>
                    <a:pt x="16120" y="12854"/>
                  </a:cubicBezTo>
                  <a:cubicBezTo>
                    <a:pt x="17591" y="12854"/>
                    <a:pt x="19020" y="13761"/>
                    <a:pt x="19868" y="14960"/>
                  </a:cubicBezTo>
                  <a:cubicBezTo>
                    <a:pt x="20843" y="16352"/>
                    <a:pt x="20306" y="17904"/>
                    <a:pt x="19669" y="19376"/>
                  </a:cubicBezTo>
                  <a:cubicBezTo>
                    <a:pt x="21062" y="19376"/>
                    <a:pt x="22578" y="19394"/>
                    <a:pt x="24053" y="19394"/>
                  </a:cubicBezTo>
                  <a:cubicBezTo>
                    <a:pt x="24790" y="19394"/>
                    <a:pt x="25518" y="19389"/>
                    <a:pt x="26214" y="19376"/>
                  </a:cubicBezTo>
                  <a:cubicBezTo>
                    <a:pt x="26472" y="17029"/>
                    <a:pt x="26671" y="14860"/>
                    <a:pt x="26512" y="12513"/>
                  </a:cubicBezTo>
                  <a:cubicBezTo>
                    <a:pt x="26512" y="12374"/>
                    <a:pt x="26612" y="12314"/>
                    <a:pt x="26711" y="12314"/>
                  </a:cubicBezTo>
                  <a:lnTo>
                    <a:pt x="26811" y="12215"/>
                  </a:lnTo>
                  <a:cubicBezTo>
                    <a:pt x="26738" y="12088"/>
                    <a:pt x="26798" y="11911"/>
                    <a:pt x="26930" y="11911"/>
                  </a:cubicBezTo>
                  <a:cubicBezTo>
                    <a:pt x="26942" y="11911"/>
                    <a:pt x="26956" y="11913"/>
                    <a:pt x="26970" y="11916"/>
                  </a:cubicBezTo>
                  <a:cubicBezTo>
                    <a:pt x="27874" y="12039"/>
                    <a:pt x="28791" y="12292"/>
                    <a:pt x="29701" y="12292"/>
                  </a:cubicBezTo>
                  <a:cubicBezTo>
                    <a:pt x="29972" y="12292"/>
                    <a:pt x="30242" y="12269"/>
                    <a:pt x="30511" y="12215"/>
                  </a:cubicBezTo>
                  <a:cubicBezTo>
                    <a:pt x="32082" y="11876"/>
                    <a:pt x="33236" y="10683"/>
                    <a:pt x="32997" y="8952"/>
                  </a:cubicBezTo>
                  <a:cubicBezTo>
                    <a:pt x="32818" y="7480"/>
                    <a:pt x="31903" y="6088"/>
                    <a:pt x="30451" y="5809"/>
                  </a:cubicBezTo>
                  <a:cubicBezTo>
                    <a:pt x="30310" y="5792"/>
                    <a:pt x="30171" y="5784"/>
                    <a:pt x="30033" y="5784"/>
                  </a:cubicBezTo>
                  <a:cubicBezTo>
                    <a:pt x="28899" y="5784"/>
                    <a:pt x="27841" y="6331"/>
                    <a:pt x="26830" y="6863"/>
                  </a:cubicBezTo>
                  <a:cubicBezTo>
                    <a:pt x="26803" y="6875"/>
                    <a:pt x="26778" y="6879"/>
                    <a:pt x="26756" y="6879"/>
                  </a:cubicBezTo>
                  <a:cubicBezTo>
                    <a:pt x="26699" y="6879"/>
                    <a:pt x="26660" y="6847"/>
                    <a:pt x="26632" y="6804"/>
                  </a:cubicBezTo>
                  <a:cubicBezTo>
                    <a:pt x="26512" y="6804"/>
                    <a:pt x="26373" y="6764"/>
                    <a:pt x="26373" y="6585"/>
                  </a:cubicBezTo>
                  <a:cubicBezTo>
                    <a:pt x="26293" y="4556"/>
                    <a:pt x="26114" y="2487"/>
                    <a:pt x="26134" y="438"/>
                  </a:cubicBezTo>
                  <a:cubicBezTo>
                    <a:pt x="26134" y="418"/>
                    <a:pt x="26134" y="398"/>
                    <a:pt x="26174" y="378"/>
                  </a:cubicBezTo>
                  <a:lnTo>
                    <a:pt x="26174" y="378"/>
                  </a:lnTo>
                  <a:cubicBezTo>
                    <a:pt x="26134" y="398"/>
                    <a:pt x="26114" y="398"/>
                    <a:pt x="26094" y="398"/>
                  </a:cubicBezTo>
                  <a:cubicBezTo>
                    <a:pt x="23946" y="378"/>
                    <a:pt x="21499" y="378"/>
                    <a:pt x="19351" y="120"/>
                  </a:cubicBezTo>
                  <a:lnTo>
                    <a:pt x="19351" y="120"/>
                  </a:lnTo>
                  <a:cubicBezTo>
                    <a:pt x="21002" y="2507"/>
                    <a:pt x="19709" y="5849"/>
                    <a:pt x="16864" y="6088"/>
                  </a:cubicBezTo>
                  <a:cubicBezTo>
                    <a:pt x="16746" y="6098"/>
                    <a:pt x="16627" y="6103"/>
                    <a:pt x="16508" y="6103"/>
                  </a:cubicBezTo>
                  <a:cubicBezTo>
                    <a:pt x="15209" y="6103"/>
                    <a:pt x="13910" y="5510"/>
                    <a:pt x="13144" y="4417"/>
                  </a:cubicBezTo>
                  <a:cubicBezTo>
                    <a:pt x="12209" y="3124"/>
                    <a:pt x="12786" y="1532"/>
                    <a:pt x="13602" y="279"/>
                  </a:cubicBezTo>
                  <a:lnTo>
                    <a:pt x="13602" y="279"/>
                  </a:lnTo>
                  <a:cubicBezTo>
                    <a:pt x="13221" y="290"/>
                    <a:pt x="12826" y="296"/>
                    <a:pt x="12422" y="296"/>
                  </a:cubicBezTo>
                  <a:cubicBezTo>
                    <a:pt x="10700" y="296"/>
                    <a:pt x="8824" y="194"/>
                    <a:pt x="7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4"/>
            <p:cNvSpPr/>
            <p:nvPr/>
          </p:nvSpPr>
          <p:spPr>
            <a:xfrm>
              <a:off x="5169465" y="1920933"/>
              <a:ext cx="53017" cy="32119"/>
            </a:xfrm>
            <a:custGeom>
              <a:avLst/>
              <a:gdLst/>
              <a:ahLst/>
              <a:cxnLst/>
              <a:rect l="l" t="t" r="r" b="b"/>
              <a:pathLst>
                <a:path w="1735" h="1051" extrusionOk="0">
                  <a:moveTo>
                    <a:pt x="1424" y="0"/>
                  </a:moveTo>
                  <a:cubicBezTo>
                    <a:pt x="1391" y="0"/>
                    <a:pt x="1352" y="17"/>
                    <a:pt x="1308" y="61"/>
                  </a:cubicBezTo>
                  <a:cubicBezTo>
                    <a:pt x="1248" y="140"/>
                    <a:pt x="1169" y="220"/>
                    <a:pt x="1069" y="299"/>
                  </a:cubicBezTo>
                  <a:cubicBezTo>
                    <a:pt x="970" y="359"/>
                    <a:pt x="870" y="399"/>
                    <a:pt x="751" y="419"/>
                  </a:cubicBezTo>
                  <a:cubicBezTo>
                    <a:pt x="592" y="439"/>
                    <a:pt x="612" y="658"/>
                    <a:pt x="771" y="658"/>
                  </a:cubicBezTo>
                  <a:cubicBezTo>
                    <a:pt x="857" y="658"/>
                    <a:pt x="928" y="643"/>
                    <a:pt x="1011" y="626"/>
                  </a:cubicBezTo>
                  <a:lnTo>
                    <a:pt x="1011" y="626"/>
                  </a:lnTo>
                  <a:cubicBezTo>
                    <a:pt x="994" y="633"/>
                    <a:pt x="982" y="645"/>
                    <a:pt x="970" y="658"/>
                  </a:cubicBezTo>
                  <a:cubicBezTo>
                    <a:pt x="763" y="785"/>
                    <a:pt x="556" y="823"/>
                    <a:pt x="329" y="823"/>
                  </a:cubicBezTo>
                  <a:cubicBezTo>
                    <a:pt x="272" y="823"/>
                    <a:pt x="214" y="821"/>
                    <a:pt x="154" y="817"/>
                  </a:cubicBezTo>
                  <a:cubicBezTo>
                    <a:pt x="147" y="816"/>
                    <a:pt x="141" y="815"/>
                    <a:pt x="135" y="815"/>
                  </a:cubicBezTo>
                  <a:cubicBezTo>
                    <a:pt x="13" y="815"/>
                    <a:pt x="1" y="997"/>
                    <a:pt x="114" y="1016"/>
                  </a:cubicBezTo>
                  <a:cubicBezTo>
                    <a:pt x="207" y="1039"/>
                    <a:pt x="311" y="1050"/>
                    <a:pt x="420" y="1050"/>
                  </a:cubicBezTo>
                  <a:cubicBezTo>
                    <a:pt x="961" y="1050"/>
                    <a:pt x="1623" y="763"/>
                    <a:pt x="1706" y="200"/>
                  </a:cubicBezTo>
                  <a:cubicBezTo>
                    <a:pt x="1734" y="100"/>
                    <a:pt x="1670" y="20"/>
                    <a:pt x="1595" y="20"/>
                  </a:cubicBezTo>
                  <a:cubicBezTo>
                    <a:pt x="1566" y="20"/>
                    <a:pt x="1535" y="33"/>
                    <a:pt x="1507" y="61"/>
                  </a:cubicBezTo>
                  <a:cubicBezTo>
                    <a:pt x="1496" y="27"/>
                    <a:pt x="1466" y="0"/>
                    <a:pt x="14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4242252" y="1586284"/>
              <a:ext cx="1026121" cy="617770"/>
            </a:xfrm>
            <a:custGeom>
              <a:avLst/>
              <a:gdLst/>
              <a:ahLst/>
              <a:cxnLst/>
              <a:rect l="l" t="t" r="r" b="b"/>
              <a:pathLst>
                <a:path w="33580" h="20215" extrusionOk="0">
                  <a:moveTo>
                    <a:pt x="8471" y="1"/>
                  </a:moveTo>
                  <a:cubicBezTo>
                    <a:pt x="8085" y="1"/>
                    <a:pt x="7702" y="4"/>
                    <a:pt x="7321" y="11"/>
                  </a:cubicBezTo>
                  <a:cubicBezTo>
                    <a:pt x="7261" y="11"/>
                    <a:pt x="7241" y="31"/>
                    <a:pt x="7222" y="51"/>
                  </a:cubicBezTo>
                  <a:cubicBezTo>
                    <a:pt x="7142" y="71"/>
                    <a:pt x="7082" y="130"/>
                    <a:pt x="7082" y="230"/>
                  </a:cubicBezTo>
                  <a:cubicBezTo>
                    <a:pt x="7182" y="2876"/>
                    <a:pt x="6923" y="5422"/>
                    <a:pt x="6844" y="8028"/>
                  </a:cubicBezTo>
                  <a:cubicBezTo>
                    <a:pt x="5884" y="7358"/>
                    <a:pt x="4595" y="6956"/>
                    <a:pt x="3400" y="6956"/>
                  </a:cubicBezTo>
                  <a:cubicBezTo>
                    <a:pt x="2786" y="6956"/>
                    <a:pt x="2198" y="7062"/>
                    <a:pt x="1691" y="7292"/>
                  </a:cubicBezTo>
                  <a:cubicBezTo>
                    <a:pt x="1672" y="7371"/>
                    <a:pt x="1572" y="7391"/>
                    <a:pt x="1492" y="7391"/>
                  </a:cubicBezTo>
                  <a:cubicBezTo>
                    <a:pt x="617" y="7869"/>
                    <a:pt x="1" y="8724"/>
                    <a:pt x="20" y="10156"/>
                  </a:cubicBezTo>
                  <a:cubicBezTo>
                    <a:pt x="20" y="11290"/>
                    <a:pt x="359" y="12384"/>
                    <a:pt x="1254" y="12941"/>
                  </a:cubicBezTo>
                  <a:cubicBezTo>
                    <a:pt x="1294" y="12882"/>
                    <a:pt x="1373" y="12862"/>
                    <a:pt x="1413" y="12822"/>
                  </a:cubicBezTo>
                  <a:cubicBezTo>
                    <a:pt x="1492" y="12762"/>
                    <a:pt x="1552" y="12762"/>
                    <a:pt x="1612" y="12762"/>
                  </a:cubicBezTo>
                  <a:cubicBezTo>
                    <a:pt x="1691" y="12782"/>
                    <a:pt x="1751" y="12842"/>
                    <a:pt x="1771" y="12902"/>
                  </a:cubicBezTo>
                  <a:cubicBezTo>
                    <a:pt x="1791" y="12941"/>
                    <a:pt x="1811" y="12961"/>
                    <a:pt x="1811" y="13041"/>
                  </a:cubicBezTo>
                  <a:lnTo>
                    <a:pt x="1811" y="13220"/>
                  </a:lnTo>
                  <a:cubicBezTo>
                    <a:pt x="1851" y="13220"/>
                    <a:pt x="1870" y="13240"/>
                    <a:pt x="1890" y="13240"/>
                  </a:cubicBezTo>
                  <a:cubicBezTo>
                    <a:pt x="2300" y="13345"/>
                    <a:pt x="2728" y="13392"/>
                    <a:pt x="3163" y="13392"/>
                  </a:cubicBezTo>
                  <a:cubicBezTo>
                    <a:pt x="4543" y="13392"/>
                    <a:pt x="5992" y="12911"/>
                    <a:pt x="7142" y="12245"/>
                  </a:cubicBezTo>
                  <a:lnTo>
                    <a:pt x="7142" y="12245"/>
                  </a:lnTo>
                  <a:cubicBezTo>
                    <a:pt x="7241" y="14771"/>
                    <a:pt x="7162" y="17238"/>
                    <a:pt x="7082" y="19745"/>
                  </a:cubicBezTo>
                  <a:cubicBezTo>
                    <a:pt x="7082" y="19844"/>
                    <a:pt x="7162" y="19904"/>
                    <a:pt x="7241" y="19904"/>
                  </a:cubicBezTo>
                  <a:cubicBezTo>
                    <a:pt x="7261" y="19944"/>
                    <a:pt x="7281" y="20023"/>
                    <a:pt x="7361" y="20023"/>
                  </a:cubicBezTo>
                  <a:cubicBezTo>
                    <a:pt x="8198" y="20161"/>
                    <a:pt x="9064" y="20215"/>
                    <a:pt x="9939" y="20215"/>
                  </a:cubicBezTo>
                  <a:cubicBezTo>
                    <a:pt x="11453" y="20215"/>
                    <a:pt x="12992" y="20055"/>
                    <a:pt x="14443" y="19904"/>
                  </a:cubicBezTo>
                  <a:cubicBezTo>
                    <a:pt x="14582" y="19884"/>
                    <a:pt x="14622" y="19725"/>
                    <a:pt x="14602" y="19625"/>
                  </a:cubicBezTo>
                  <a:cubicBezTo>
                    <a:pt x="14681" y="19605"/>
                    <a:pt x="14721" y="19506"/>
                    <a:pt x="14681" y="19426"/>
                  </a:cubicBezTo>
                  <a:cubicBezTo>
                    <a:pt x="14104" y="18292"/>
                    <a:pt x="13388" y="17059"/>
                    <a:pt x="13547" y="15706"/>
                  </a:cubicBezTo>
                  <a:cubicBezTo>
                    <a:pt x="13726" y="14274"/>
                    <a:pt x="14940" y="13359"/>
                    <a:pt x="16293" y="13359"/>
                  </a:cubicBezTo>
                  <a:cubicBezTo>
                    <a:pt x="16309" y="13359"/>
                    <a:pt x="16326" y="13359"/>
                    <a:pt x="16342" y="13359"/>
                  </a:cubicBezTo>
                  <a:cubicBezTo>
                    <a:pt x="17540" y="13359"/>
                    <a:pt x="18770" y="14068"/>
                    <a:pt x="19515" y="15010"/>
                  </a:cubicBezTo>
                  <a:cubicBezTo>
                    <a:pt x="20609" y="16323"/>
                    <a:pt x="20291" y="17855"/>
                    <a:pt x="19654" y="19307"/>
                  </a:cubicBezTo>
                  <a:cubicBezTo>
                    <a:pt x="19615" y="19387"/>
                    <a:pt x="19615" y="19426"/>
                    <a:pt x="19654" y="19486"/>
                  </a:cubicBezTo>
                  <a:cubicBezTo>
                    <a:pt x="19615" y="19546"/>
                    <a:pt x="19674" y="19645"/>
                    <a:pt x="19794" y="19685"/>
                  </a:cubicBezTo>
                  <a:cubicBezTo>
                    <a:pt x="20848" y="19784"/>
                    <a:pt x="21932" y="19824"/>
                    <a:pt x="23016" y="19824"/>
                  </a:cubicBezTo>
                  <a:cubicBezTo>
                    <a:pt x="24101" y="19824"/>
                    <a:pt x="25185" y="19784"/>
                    <a:pt x="26239" y="19725"/>
                  </a:cubicBezTo>
                  <a:cubicBezTo>
                    <a:pt x="26338" y="19725"/>
                    <a:pt x="26418" y="19625"/>
                    <a:pt x="26438" y="19546"/>
                  </a:cubicBezTo>
                  <a:cubicBezTo>
                    <a:pt x="26478" y="19546"/>
                    <a:pt x="26517" y="19526"/>
                    <a:pt x="26537" y="19486"/>
                  </a:cubicBezTo>
                  <a:cubicBezTo>
                    <a:pt x="27214" y="17298"/>
                    <a:pt x="27234" y="14811"/>
                    <a:pt x="26955" y="12563"/>
                  </a:cubicBezTo>
                  <a:cubicBezTo>
                    <a:pt x="26935" y="12464"/>
                    <a:pt x="26856" y="12424"/>
                    <a:pt x="26756" y="12424"/>
                  </a:cubicBezTo>
                  <a:cubicBezTo>
                    <a:pt x="26657" y="12424"/>
                    <a:pt x="26557" y="12484"/>
                    <a:pt x="26557" y="12583"/>
                  </a:cubicBezTo>
                  <a:cubicBezTo>
                    <a:pt x="26716" y="14911"/>
                    <a:pt x="26517" y="17039"/>
                    <a:pt x="26279" y="19327"/>
                  </a:cubicBezTo>
                  <a:cubicBezTo>
                    <a:pt x="25401" y="19352"/>
                    <a:pt x="24519" y="19360"/>
                    <a:pt x="23635" y="19360"/>
                  </a:cubicBezTo>
                  <a:cubicBezTo>
                    <a:pt x="22457" y="19360"/>
                    <a:pt x="21274" y="19347"/>
                    <a:pt x="20092" y="19347"/>
                  </a:cubicBezTo>
                  <a:cubicBezTo>
                    <a:pt x="20709" y="17915"/>
                    <a:pt x="21007" y="16363"/>
                    <a:pt x="20052" y="15030"/>
                  </a:cubicBezTo>
                  <a:cubicBezTo>
                    <a:pt x="19224" y="13852"/>
                    <a:pt x="17748" y="12963"/>
                    <a:pt x="16288" y="12963"/>
                  </a:cubicBezTo>
                  <a:cubicBezTo>
                    <a:pt x="16170" y="12963"/>
                    <a:pt x="16052" y="12969"/>
                    <a:pt x="15935" y="12981"/>
                  </a:cubicBezTo>
                  <a:cubicBezTo>
                    <a:pt x="14721" y="13120"/>
                    <a:pt x="13607" y="13916"/>
                    <a:pt x="13229" y="15130"/>
                  </a:cubicBezTo>
                  <a:cubicBezTo>
                    <a:pt x="12752" y="16701"/>
                    <a:pt x="13508" y="18253"/>
                    <a:pt x="14383" y="19526"/>
                  </a:cubicBezTo>
                  <a:cubicBezTo>
                    <a:pt x="12036" y="19685"/>
                    <a:pt x="9668" y="19546"/>
                    <a:pt x="7361" y="19745"/>
                  </a:cubicBezTo>
                  <a:cubicBezTo>
                    <a:pt x="7838" y="17318"/>
                    <a:pt x="7818" y="14612"/>
                    <a:pt x="7460" y="12146"/>
                  </a:cubicBezTo>
                  <a:cubicBezTo>
                    <a:pt x="7440" y="12046"/>
                    <a:pt x="7361" y="11986"/>
                    <a:pt x="7281" y="11986"/>
                  </a:cubicBezTo>
                  <a:cubicBezTo>
                    <a:pt x="7265" y="11938"/>
                    <a:pt x="7209" y="11876"/>
                    <a:pt x="7136" y="11876"/>
                  </a:cubicBezTo>
                  <a:cubicBezTo>
                    <a:pt x="7119" y="11876"/>
                    <a:pt x="7101" y="11880"/>
                    <a:pt x="7082" y="11887"/>
                  </a:cubicBezTo>
                  <a:cubicBezTo>
                    <a:pt x="5889" y="12464"/>
                    <a:pt x="4636" y="12862"/>
                    <a:pt x="3303" y="12921"/>
                  </a:cubicBezTo>
                  <a:cubicBezTo>
                    <a:pt x="3206" y="12925"/>
                    <a:pt x="3107" y="12927"/>
                    <a:pt x="3009" y="12927"/>
                  </a:cubicBezTo>
                  <a:cubicBezTo>
                    <a:pt x="2540" y="12927"/>
                    <a:pt x="2055" y="12876"/>
                    <a:pt x="1612" y="12663"/>
                  </a:cubicBezTo>
                  <a:cubicBezTo>
                    <a:pt x="1393" y="12563"/>
                    <a:pt x="1194" y="12444"/>
                    <a:pt x="995" y="12265"/>
                  </a:cubicBezTo>
                  <a:cubicBezTo>
                    <a:pt x="498" y="11788"/>
                    <a:pt x="398" y="10853"/>
                    <a:pt x="398" y="10196"/>
                  </a:cubicBezTo>
                  <a:cubicBezTo>
                    <a:pt x="376" y="8169"/>
                    <a:pt x="1741" y="7409"/>
                    <a:pt x="3300" y="7409"/>
                  </a:cubicBezTo>
                  <a:cubicBezTo>
                    <a:pt x="4510" y="7409"/>
                    <a:pt x="5838" y="7867"/>
                    <a:pt x="6724" y="8545"/>
                  </a:cubicBezTo>
                  <a:cubicBezTo>
                    <a:pt x="6760" y="8576"/>
                    <a:pt x="6797" y="8589"/>
                    <a:pt x="6833" y="8589"/>
                  </a:cubicBezTo>
                  <a:cubicBezTo>
                    <a:pt x="6959" y="8589"/>
                    <a:pt x="7069" y="8426"/>
                    <a:pt x="7023" y="8286"/>
                  </a:cubicBezTo>
                  <a:cubicBezTo>
                    <a:pt x="7023" y="8286"/>
                    <a:pt x="7043" y="8267"/>
                    <a:pt x="7043" y="8247"/>
                  </a:cubicBezTo>
                  <a:cubicBezTo>
                    <a:pt x="7659" y="5720"/>
                    <a:pt x="7619" y="2896"/>
                    <a:pt x="7460" y="329"/>
                  </a:cubicBezTo>
                  <a:lnTo>
                    <a:pt x="7460" y="329"/>
                  </a:lnTo>
                  <a:cubicBezTo>
                    <a:pt x="8988" y="528"/>
                    <a:pt x="10563" y="609"/>
                    <a:pt x="12121" y="609"/>
                  </a:cubicBezTo>
                  <a:cubicBezTo>
                    <a:pt x="12592" y="609"/>
                    <a:pt x="13061" y="602"/>
                    <a:pt x="13528" y="588"/>
                  </a:cubicBezTo>
                  <a:lnTo>
                    <a:pt x="13528" y="588"/>
                  </a:lnTo>
                  <a:cubicBezTo>
                    <a:pt x="12712" y="1821"/>
                    <a:pt x="12433" y="3393"/>
                    <a:pt x="13349" y="4686"/>
                  </a:cubicBezTo>
                  <a:cubicBezTo>
                    <a:pt x="14104" y="5747"/>
                    <a:pt x="15364" y="6337"/>
                    <a:pt x="16628" y="6337"/>
                  </a:cubicBezTo>
                  <a:cubicBezTo>
                    <a:pt x="16762" y="6337"/>
                    <a:pt x="16896" y="6330"/>
                    <a:pt x="17029" y="6317"/>
                  </a:cubicBezTo>
                  <a:cubicBezTo>
                    <a:pt x="19853" y="6078"/>
                    <a:pt x="21365" y="2776"/>
                    <a:pt x="19754" y="429"/>
                  </a:cubicBezTo>
                  <a:lnTo>
                    <a:pt x="19754" y="429"/>
                  </a:lnTo>
                  <a:cubicBezTo>
                    <a:pt x="21863" y="687"/>
                    <a:pt x="24031" y="707"/>
                    <a:pt x="26140" y="727"/>
                  </a:cubicBezTo>
                  <a:cubicBezTo>
                    <a:pt x="26159" y="727"/>
                    <a:pt x="26179" y="727"/>
                    <a:pt x="26219" y="707"/>
                  </a:cubicBezTo>
                  <a:lnTo>
                    <a:pt x="26219" y="707"/>
                  </a:lnTo>
                  <a:cubicBezTo>
                    <a:pt x="26179" y="727"/>
                    <a:pt x="26179" y="747"/>
                    <a:pt x="26179" y="787"/>
                  </a:cubicBezTo>
                  <a:cubicBezTo>
                    <a:pt x="26159" y="2796"/>
                    <a:pt x="26338" y="4805"/>
                    <a:pt x="26418" y="6814"/>
                  </a:cubicBezTo>
                  <a:cubicBezTo>
                    <a:pt x="26418" y="6946"/>
                    <a:pt x="26514" y="7023"/>
                    <a:pt x="26614" y="7023"/>
                  </a:cubicBezTo>
                  <a:cubicBezTo>
                    <a:pt x="26635" y="7023"/>
                    <a:pt x="26656" y="7020"/>
                    <a:pt x="26677" y="7013"/>
                  </a:cubicBezTo>
                  <a:cubicBezTo>
                    <a:pt x="26705" y="7056"/>
                    <a:pt x="26744" y="7089"/>
                    <a:pt x="26801" y="7089"/>
                  </a:cubicBezTo>
                  <a:cubicBezTo>
                    <a:pt x="26823" y="7089"/>
                    <a:pt x="26848" y="7084"/>
                    <a:pt x="26876" y="7073"/>
                  </a:cubicBezTo>
                  <a:cubicBezTo>
                    <a:pt x="27830" y="6570"/>
                    <a:pt x="28860" y="6021"/>
                    <a:pt x="29952" y="6021"/>
                  </a:cubicBezTo>
                  <a:cubicBezTo>
                    <a:pt x="30112" y="6021"/>
                    <a:pt x="30274" y="6033"/>
                    <a:pt x="30436" y="6058"/>
                  </a:cubicBezTo>
                  <a:cubicBezTo>
                    <a:pt x="31928" y="6277"/>
                    <a:pt x="32823" y="7650"/>
                    <a:pt x="33002" y="9082"/>
                  </a:cubicBezTo>
                  <a:cubicBezTo>
                    <a:pt x="33201" y="10773"/>
                    <a:pt x="32107" y="11967"/>
                    <a:pt x="30536" y="12285"/>
                  </a:cubicBezTo>
                  <a:cubicBezTo>
                    <a:pt x="30248" y="12347"/>
                    <a:pt x="29963" y="12373"/>
                    <a:pt x="29681" y="12373"/>
                  </a:cubicBezTo>
                  <a:cubicBezTo>
                    <a:pt x="28793" y="12373"/>
                    <a:pt x="27925" y="12122"/>
                    <a:pt x="27035" y="11986"/>
                  </a:cubicBezTo>
                  <a:cubicBezTo>
                    <a:pt x="27027" y="11986"/>
                    <a:pt x="27020" y="11985"/>
                    <a:pt x="27013" y="11985"/>
                  </a:cubicBezTo>
                  <a:cubicBezTo>
                    <a:pt x="26870" y="11985"/>
                    <a:pt x="26819" y="12171"/>
                    <a:pt x="26876" y="12285"/>
                  </a:cubicBezTo>
                  <a:cubicBezTo>
                    <a:pt x="26915" y="12325"/>
                    <a:pt x="26935" y="12345"/>
                    <a:pt x="26975" y="12364"/>
                  </a:cubicBezTo>
                  <a:cubicBezTo>
                    <a:pt x="27695" y="12587"/>
                    <a:pt x="28566" y="12729"/>
                    <a:pt x="29432" y="12729"/>
                  </a:cubicBezTo>
                  <a:cubicBezTo>
                    <a:pt x="30578" y="12729"/>
                    <a:pt x="31715" y="12481"/>
                    <a:pt x="32485" y="11847"/>
                  </a:cubicBezTo>
                  <a:cubicBezTo>
                    <a:pt x="33142" y="11290"/>
                    <a:pt x="33579" y="10455"/>
                    <a:pt x="33440" y="9201"/>
                  </a:cubicBezTo>
                  <a:cubicBezTo>
                    <a:pt x="33380" y="8465"/>
                    <a:pt x="33122" y="7670"/>
                    <a:pt x="32704" y="7033"/>
                  </a:cubicBezTo>
                  <a:cubicBezTo>
                    <a:pt x="32386" y="6536"/>
                    <a:pt x="31928" y="6118"/>
                    <a:pt x="31391" y="5899"/>
                  </a:cubicBezTo>
                  <a:cubicBezTo>
                    <a:pt x="30944" y="5707"/>
                    <a:pt x="30490" y="5624"/>
                    <a:pt x="30040" y="5624"/>
                  </a:cubicBezTo>
                  <a:cubicBezTo>
                    <a:pt x="28906" y="5624"/>
                    <a:pt x="27789" y="6148"/>
                    <a:pt x="26836" y="6775"/>
                  </a:cubicBezTo>
                  <a:cubicBezTo>
                    <a:pt x="26776" y="4785"/>
                    <a:pt x="26756" y="2736"/>
                    <a:pt x="26458" y="767"/>
                  </a:cubicBezTo>
                  <a:cubicBezTo>
                    <a:pt x="26438" y="707"/>
                    <a:pt x="26358" y="668"/>
                    <a:pt x="26319" y="668"/>
                  </a:cubicBezTo>
                  <a:cubicBezTo>
                    <a:pt x="26418" y="568"/>
                    <a:pt x="26378" y="349"/>
                    <a:pt x="26199" y="329"/>
                  </a:cubicBezTo>
                  <a:cubicBezTo>
                    <a:pt x="24449" y="202"/>
                    <a:pt x="22634" y="87"/>
                    <a:pt x="20858" y="87"/>
                  </a:cubicBezTo>
                  <a:cubicBezTo>
                    <a:pt x="20414" y="87"/>
                    <a:pt x="19973" y="95"/>
                    <a:pt x="19535" y="111"/>
                  </a:cubicBezTo>
                  <a:cubicBezTo>
                    <a:pt x="19475" y="111"/>
                    <a:pt x="19456" y="130"/>
                    <a:pt x="19416" y="150"/>
                  </a:cubicBezTo>
                  <a:cubicBezTo>
                    <a:pt x="19296" y="210"/>
                    <a:pt x="19237" y="369"/>
                    <a:pt x="19316" y="508"/>
                  </a:cubicBezTo>
                  <a:cubicBezTo>
                    <a:pt x="20868" y="2458"/>
                    <a:pt x="19714" y="5442"/>
                    <a:pt x="17287" y="5840"/>
                  </a:cubicBezTo>
                  <a:cubicBezTo>
                    <a:pt x="17088" y="5873"/>
                    <a:pt x="16885" y="5890"/>
                    <a:pt x="16683" y="5890"/>
                  </a:cubicBezTo>
                  <a:cubicBezTo>
                    <a:pt x="15693" y="5890"/>
                    <a:pt x="14698" y="5495"/>
                    <a:pt x="14005" y="4785"/>
                  </a:cubicBezTo>
                  <a:cubicBezTo>
                    <a:pt x="12811" y="3512"/>
                    <a:pt x="13209" y="1921"/>
                    <a:pt x="13925" y="548"/>
                  </a:cubicBezTo>
                  <a:cubicBezTo>
                    <a:pt x="14104" y="469"/>
                    <a:pt x="14104" y="210"/>
                    <a:pt x="13886" y="170"/>
                  </a:cubicBezTo>
                  <a:cubicBezTo>
                    <a:pt x="12101" y="72"/>
                    <a:pt x="10263" y="1"/>
                    <a:pt x="847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4856910" y="1738253"/>
              <a:ext cx="30344" cy="34900"/>
            </a:xfrm>
            <a:custGeom>
              <a:avLst/>
              <a:gdLst/>
              <a:ahLst/>
              <a:cxnLst/>
              <a:rect l="l" t="t" r="r" b="b"/>
              <a:pathLst>
                <a:path w="993" h="1142" extrusionOk="0">
                  <a:moveTo>
                    <a:pt x="813" y="1"/>
                  </a:moveTo>
                  <a:cubicBezTo>
                    <a:pt x="758" y="1"/>
                    <a:pt x="702" y="25"/>
                    <a:pt x="674" y="71"/>
                  </a:cubicBezTo>
                  <a:cubicBezTo>
                    <a:pt x="615" y="230"/>
                    <a:pt x="615" y="369"/>
                    <a:pt x="495" y="528"/>
                  </a:cubicBezTo>
                  <a:cubicBezTo>
                    <a:pt x="396" y="668"/>
                    <a:pt x="277" y="807"/>
                    <a:pt x="137" y="906"/>
                  </a:cubicBezTo>
                  <a:cubicBezTo>
                    <a:pt x="0" y="958"/>
                    <a:pt x="84" y="1141"/>
                    <a:pt x="199" y="1141"/>
                  </a:cubicBezTo>
                  <a:cubicBezTo>
                    <a:pt x="218" y="1141"/>
                    <a:pt x="237" y="1136"/>
                    <a:pt x="257" y="1125"/>
                  </a:cubicBezTo>
                  <a:cubicBezTo>
                    <a:pt x="595" y="966"/>
                    <a:pt x="993" y="528"/>
                    <a:pt x="953" y="111"/>
                  </a:cubicBezTo>
                  <a:cubicBezTo>
                    <a:pt x="942" y="35"/>
                    <a:pt x="879" y="1"/>
                    <a:pt x="81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4"/>
            <p:cNvSpPr/>
            <p:nvPr/>
          </p:nvSpPr>
          <p:spPr>
            <a:xfrm>
              <a:off x="4820026" y="1732202"/>
              <a:ext cx="42903" cy="44832"/>
            </a:xfrm>
            <a:custGeom>
              <a:avLst/>
              <a:gdLst/>
              <a:ahLst/>
              <a:cxnLst/>
              <a:rect l="l" t="t" r="r" b="b"/>
              <a:pathLst>
                <a:path w="1404" h="1467" extrusionOk="0">
                  <a:moveTo>
                    <a:pt x="1163" y="0"/>
                  </a:moveTo>
                  <a:cubicBezTo>
                    <a:pt x="1096" y="0"/>
                    <a:pt x="1026" y="50"/>
                    <a:pt x="1006" y="150"/>
                  </a:cubicBezTo>
                  <a:cubicBezTo>
                    <a:pt x="966" y="707"/>
                    <a:pt x="688" y="1144"/>
                    <a:pt x="111" y="1244"/>
                  </a:cubicBezTo>
                  <a:cubicBezTo>
                    <a:pt x="1" y="1262"/>
                    <a:pt x="9" y="1467"/>
                    <a:pt x="121" y="1467"/>
                  </a:cubicBezTo>
                  <a:cubicBezTo>
                    <a:pt x="130" y="1467"/>
                    <a:pt x="140" y="1466"/>
                    <a:pt x="151" y="1462"/>
                  </a:cubicBezTo>
                  <a:cubicBezTo>
                    <a:pt x="747" y="1423"/>
                    <a:pt x="1404" y="826"/>
                    <a:pt x="1304" y="150"/>
                  </a:cubicBezTo>
                  <a:cubicBezTo>
                    <a:pt x="1295" y="50"/>
                    <a:pt x="1230" y="0"/>
                    <a:pt x="116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4"/>
            <p:cNvSpPr/>
            <p:nvPr/>
          </p:nvSpPr>
          <p:spPr>
            <a:xfrm>
              <a:off x="4505485" y="2115990"/>
              <a:ext cx="13384" cy="41837"/>
            </a:xfrm>
            <a:custGeom>
              <a:avLst/>
              <a:gdLst/>
              <a:ahLst/>
              <a:cxnLst/>
              <a:rect l="l" t="t" r="r" b="b"/>
              <a:pathLst>
                <a:path w="438" h="1369" extrusionOk="0">
                  <a:moveTo>
                    <a:pt x="248" y="0"/>
                  </a:moveTo>
                  <a:cubicBezTo>
                    <a:pt x="181" y="0"/>
                    <a:pt x="117" y="38"/>
                    <a:pt x="100" y="123"/>
                  </a:cubicBezTo>
                  <a:cubicBezTo>
                    <a:pt x="20" y="501"/>
                    <a:pt x="20" y="899"/>
                    <a:pt x="0" y="1217"/>
                  </a:cubicBezTo>
                  <a:cubicBezTo>
                    <a:pt x="0" y="1318"/>
                    <a:pt x="76" y="1368"/>
                    <a:pt x="145" y="1368"/>
                  </a:cubicBezTo>
                  <a:cubicBezTo>
                    <a:pt x="199" y="1368"/>
                    <a:pt x="250" y="1338"/>
                    <a:pt x="259" y="1277"/>
                  </a:cubicBezTo>
                  <a:cubicBezTo>
                    <a:pt x="338" y="919"/>
                    <a:pt x="418" y="541"/>
                    <a:pt x="438" y="183"/>
                  </a:cubicBezTo>
                  <a:cubicBezTo>
                    <a:pt x="438" y="69"/>
                    <a:pt x="340" y="0"/>
                    <a:pt x="24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4"/>
            <p:cNvSpPr/>
            <p:nvPr/>
          </p:nvSpPr>
          <p:spPr>
            <a:xfrm>
              <a:off x="4487852" y="2120177"/>
              <a:ext cx="11581" cy="47765"/>
            </a:xfrm>
            <a:custGeom>
              <a:avLst/>
              <a:gdLst/>
              <a:ahLst/>
              <a:cxnLst/>
              <a:rect l="l" t="t" r="r" b="b"/>
              <a:pathLst>
                <a:path w="379" h="1563" extrusionOk="0">
                  <a:moveTo>
                    <a:pt x="187" y="1"/>
                  </a:moveTo>
                  <a:cubicBezTo>
                    <a:pt x="110" y="1"/>
                    <a:pt x="30" y="56"/>
                    <a:pt x="20" y="165"/>
                  </a:cubicBezTo>
                  <a:cubicBezTo>
                    <a:pt x="0" y="583"/>
                    <a:pt x="20" y="1040"/>
                    <a:pt x="80" y="1458"/>
                  </a:cubicBezTo>
                  <a:cubicBezTo>
                    <a:pt x="90" y="1528"/>
                    <a:pt x="144" y="1562"/>
                    <a:pt x="197" y="1562"/>
                  </a:cubicBezTo>
                  <a:cubicBezTo>
                    <a:pt x="249" y="1562"/>
                    <a:pt x="299" y="1528"/>
                    <a:pt x="299" y="1458"/>
                  </a:cubicBezTo>
                  <a:cubicBezTo>
                    <a:pt x="318" y="1040"/>
                    <a:pt x="378" y="583"/>
                    <a:pt x="338" y="165"/>
                  </a:cubicBezTo>
                  <a:cubicBezTo>
                    <a:pt x="338" y="56"/>
                    <a:pt x="264" y="1"/>
                    <a:pt x="18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4"/>
            <p:cNvSpPr/>
            <p:nvPr/>
          </p:nvSpPr>
          <p:spPr>
            <a:xfrm>
              <a:off x="4287234" y="1854071"/>
              <a:ext cx="30435" cy="32821"/>
            </a:xfrm>
            <a:custGeom>
              <a:avLst/>
              <a:gdLst/>
              <a:ahLst/>
              <a:cxnLst/>
              <a:rect l="l" t="t" r="r" b="b"/>
              <a:pathLst>
                <a:path w="996" h="1074" extrusionOk="0">
                  <a:moveTo>
                    <a:pt x="816" y="1"/>
                  </a:moveTo>
                  <a:cubicBezTo>
                    <a:pt x="339" y="21"/>
                    <a:pt x="1" y="518"/>
                    <a:pt x="100" y="995"/>
                  </a:cubicBezTo>
                  <a:cubicBezTo>
                    <a:pt x="109" y="1048"/>
                    <a:pt x="153" y="1074"/>
                    <a:pt x="199" y="1074"/>
                  </a:cubicBezTo>
                  <a:cubicBezTo>
                    <a:pt x="257" y="1074"/>
                    <a:pt x="319" y="1033"/>
                    <a:pt x="319" y="956"/>
                  </a:cubicBezTo>
                  <a:cubicBezTo>
                    <a:pt x="299" y="618"/>
                    <a:pt x="538" y="339"/>
                    <a:pt x="876" y="259"/>
                  </a:cubicBezTo>
                  <a:cubicBezTo>
                    <a:pt x="995" y="240"/>
                    <a:pt x="975" y="1"/>
                    <a:pt x="81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4"/>
            <p:cNvSpPr/>
            <p:nvPr/>
          </p:nvSpPr>
          <p:spPr>
            <a:xfrm>
              <a:off x="4280542" y="1976887"/>
              <a:ext cx="17051" cy="12774"/>
            </a:xfrm>
            <a:custGeom>
              <a:avLst/>
              <a:gdLst/>
              <a:ahLst/>
              <a:cxnLst/>
              <a:rect l="l" t="t" r="r" b="b"/>
              <a:pathLst>
                <a:path w="558" h="418" extrusionOk="0">
                  <a:moveTo>
                    <a:pt x="359" y="0"/>
                  </a:moveTo>
                  <a:cubicBezTo>
                    <a:pt x="299" y="0"/>
                    <a:pt x="239" y="0"/>
                    <a:pt x="160" y="60"/>
                  </a:cubicBezTo>
                  <a:cubicBezTo>
                    <a:pt x="120" y="100"/>
                    <a:pt x="41" y="120"/>
                    <a:pt x="1" y="179"/>
                  </a:cubicBezTo>
                  <a:cubicBezTo>
                    <a:pt x="100" y="259"/>
                    <a:pt x="200" y="299"/>
                    <a:pt x="319" y="358"/>
                  </a:cubicBezTo>
                  <a:cubicBezTo>
                    <a:pt x="399" y="378"/>
                    <a:pt x="498" y="398"/>
                    <a:pt x="558" y="418"/>
                  </a:cubicBezTo>
                  <a:lnTo>
                    <a:pt x="558" y="259"/>
                  </a:lnTo>
                  <a:cubicBezTo>
                    <a:pt x="558" y="199"/>
                    <a:pt x="538" y="159"/>
                    <a:pt x="518" y="159"/>
                  </a:cubicBezTo>
                  <a:cubicBezTo>
                    <a:pt x="498" y="80"/>
                    <a:pt x="438" y="20"/>
                    <a:pt x="3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4"/>
            <p:cNvSpPr/>
            <p:nvPr/>
          </p:nvSpPr>
          <p:spPr>
            <a:xfrm>
              <a:off x="4269602" y="1849670"/>
              <a:ext cx="30099" cy="43334"/>
            </a:xfrm>
            <a:custGeom>
              <a:avLst/>
              <a:gdLst/>
              <a:ahLst/>
              <a:cxnLst/>
              <a:rect l="l" t="t" r="r" b="b"/>
              <a:pathLst>
                <a:path w="985" h="1418" extrusionOk="0">
                  <a:moveTo>
                    <a:pt x="788" y="0"/>
                  </a:moveTo>
                  <a:cubicBezTo>
                    <a:pt x="778" y="0"/>
                    <a:pt x="767" y="2"/>
                    <a:pt x="757" y="6"/>
                  </a:cubicBezTo>
                  <a:cubicBezTo>
                    <a:pt x="259" y="205"/>
                    <a:pt x="1" y="801"/>
                    <a:pt x="21" y="1299"/>
                  </a:cubicBezTo>
                  <a:cubicBezTo>
                    <a:pt x="21" y="1378"/>
                    <a:pt x="80" y="1418"/>
                    <a:pt x="140" y="1418"/>
                  </a:cubicBezTo>
                  <a:cubicBezTo>
                    <a:pt x="200" y="1418"/>
                    <a:pt x="259" y="1378"/>
                    <a:pt x="259" y="1299"/>
                  </a:cubicBezTo>
                  <a:cubicBezTo>
                    <a:pt x="279" y="801"/>
                    <a:pt x="518" y="543"/>
                    <a:pt x="876" y="244"/>
                  </a:cubicBezTo>
                  <a:cubicBezTo>
                    <a:pt x="985" y="172"/>
                    <a:pt x="895" y="0"/>
                    <a:pt x="7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4"/>
            <p:cNvSpPr/>
            <p:nvPr/>
          </p:nvSpPr>
          <p:spPr>
            <a:xfrm>
              <a:off x="4287845" y="1809699"/>
              <a:ext cx="6111" cy="3087"/>
            </a:xfrm>
            <a:custGeom>
              <a:avLst/>
              <a:gdLst/>
              <a:ahLst/>
              <a:cxnLst/>
              <a:rect l="l" t="t" r="r" b="b"/>
              <a:pathLst>
                <a:path w="200" h="101" extrusionOk="0">
                  <a:moveTo>
                    <a:pt x="199" y="1"/>
                  </a:moveTo>
                  <a:lnTo>
                    <a:pt x="199" y="1"/>
                  </a:lnTo>
                  <a:cubicBezTo>
                    <a:pt x="120" y="21"/>
                    <a:pt x="80" y="80"/>
                    <a:pt x="0" y="100"/>
                  </a:cubicBezTo>
                  <a:cubicBezTo>
                    <a:pt x="80" y="100"/>
                    <a:pt x="180" y="80"/>
                    <a:pt x="19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>
              <a:off x="4606390" y="2153547"/>
              <a:ext cx="586612" cy="944029"/>
            </a:xfrm>
            <a:custGeom>
              <a:avLst/>
              <a:gdLst/>
              <a:ahLst/>
              <a:cxnLst/>
              <a:rect l="l" t="t" r="r" b="b"/>
              <a:pathLst>
                <a:path w="19197" h="30891" extrusionOk="0">
                  <a:moveTo>
                    <a:pt x="2072" y="431"/>
                  </a:moveTo>
                  <a:cubicBezTo>
                    <a:pt x="2213" y="431"/>
                    <a:pt x="2356" y="466"/>
                    <a:pt x="2487" y="545"/>
                  </a:cubicBezTo>
                  <a:cubicBezTo>
                    <a:pt x="2845" y="704"/>
                    <a:pt x="3004" y="1241"/>
                    <a:pt x="2726" y="1560"/>
                  </a:cubicBezTo>
                  <a:cubicBezTo>
                    <a:pt x="2487" y="1858"/>
                    <a:pt x="2089" y="1838"/>
                    <a:pt x="1731" y="1938"/>
                  </a:cubicBezTo>
                  <a:cubicBezTo>
                    <a:pt x="1711" y="1898"/>
                    <a:pt x="1711" y="1878"/>
                    <a:pt x="1691" y="1878"/>
                  </a:cubicBezTo>
                  <a:cubicBezTo>
                    <a:pt x="1214" y="1739"/>
                    <a:pt x="995" y="1241"/>
                    <a:pt x="1313" y="804"/>
                  </a:cubicBezTo>
                  <a:cubicBezTo>
                    <a:pt x="1500" y="577"/>
                    <a:pt x="1785" y="431"/>
                    <a:pt x="2072" y="431"/>
                  </a:cubicBezTo>
                  <a:close/>
                  <a:moveTo>
                    <a:pt x="17833" y="19495"/>
                  </a:moveTo>
                  <a:cubicBezTo>
                    <a:pt x="18027" y="19495"/>
                    <a:pt x="18204" y="19552"/>
                    <a:pt x="18341" y="19781"/>
                  </a:cubicBezTo>
                  <a:cubicBezTo>
                    <a:pt x="18620" y="20199"/>
                    <a:pt x="18321" y="20776"/>
                    <a:pt x="17924" y="20995"/>
                  </a:cubicBezTo>
                  <a:cubicBezTo>
                    <a:pt x="17795" y="21075"/>
                    <a:pt x="17649" y="21113"/>
                    <a:pt x="17503" y="21113"/>
                  </a:cubicBezTo>
                  <a:cubicBezTo>
                    <a:pt x="17176" y="21113"/>
                    <a:pt x="16848" y="20921"/>
                    <a:pt x="16710" y="20577"/>
                  </a:cubicBezTo>
                  <a:cubicBezTo>
                    <a:pt x="16551" y="20139"/>
                    <a:pt x="16889" y="19702"/>
                    <a:pt x="17287" y="19503"/>
                  </a:cubicBezTo>
                  <a:cubicBezTo>
                    <a:pt x="17307" y="19543"/>
                    <a:pt x="17327" y="19543"/>
                    <a:pt x="17386" y="19543"/>
                  </a:cubicBezTo>
                  <a:cubicBezTo>
                    <a:pt x="17538" y="19526"/>
                    <a:pt x="17690" y="19495"/>
                    <a:pt x="17833" y="19495"/>
                  </a:cubicBezTo>
                  <a:close/>
                  <a:moveTo>
                    <a:pt x="11003" y="11877"/>
                  </a:moveTo>
                  <a:cubicBezTo>
                    <a:pt x="11125" y="11877"/>
                    <a:pt x="11244" y="11885"/>
                    <a:pt x="11359" y="11904"/>
                  </a:cubicBezTo>
                  <a:cubicBezTo>
                    <a:pt x="12254" y="12043"/>
                    <a:pt x="12354" y="12103"/>
                    <a:pt x="12453" y="13038"/>
                  </a:cubicBezTo>
                  <a:cubicBezTo>
                    <a:pt x="12672" y="15027"/>
                    <a:pt x="12473" y="17096"/>
                    <a:pt x="12672" y="19105"/>
                  </a:cubicBezTo>
                  <a:cubicBezTo>
                    <a:pt x="13010" y="22666"/>
                    <a:pt x="13826" y="26147"/>
                    <a:pt x="15417" y="29350"/>
                  </a:cubicBezTo>
                  <a:cubicBezTo>
                    <a:pt x="15397" y="29409"/>
                    <a:pt x="15357" y="29449"/>
                    <a:pt x="15397" y="29529"/>
                  </a:cubicBezTo>
                  <a:cubicBezTo>
                    <a:pt x="15437" y="29708"/>
                    <a:pt x="14224" y="30145"/>
                    <a:pt x="14064" y="30205"/>
                  </a:cubicBezTo>
                  <a:cubicBezTo>
                    <a:pt x="13706" y="30305"/>
                    <a:pt x="13308" y="30384"/>
                    <a:pt x="12911" y="30424"/>
                  </a:cubicBezTo>
                  <a:cubicBezTo>
                    <a:pt x="12911" y="30404"/>
                    <a:pt x="12911" y="30344"/>
                    <a:pt x="12871" y="30324"/>
                  </a:cubicBezTo>
                  <a:cubicBezTo>
                    <a:pt x="12314" y="29350"/>
                    <a:pt x="11916" y="28335"/>
                    <a:pt x="11618" y="27241"/>
                  </a:cubicBezTo>
                  <a:cubicBezTo>
                    <a:pt x="11319" y="26246"/>
                    <a:pt x="11220" y="25113"/>
                    <a:pt x="10762" y="24178"/>
                  </a:cubicBezTo>
                  <a:cubicBezTo>
                    <a:pt x="10552" y="23758"/>
                    <a:pt x="10177" y="23615"/>
                    <a:pt x="9739" y="23615"/>
                  </a:cubicBezTo>
                  <a:cubicBezTo>
                    <a:pt x="8975" y="23615"/>
                    <a:pt x="8022" y="24053"/>
                    <a:pt x="7440" y="24217"/>
                  </a:cubicBezTo>
                  <a:cubicBezTo>
                    <a:pt x="7281" y="24257"/>
                    <a:pt x="7261" y="24436"/>
                    <a:pt x="7301" y="24536"/>
                  </a:cubicBezTo>
                  <a:lnTo>
                    <a:pt x="7301" y="24556"/>
                  </a:lnTo>
                  <a:cubicBezTo>
                    <a:pt x="7380" y="25829"/>
                    <a:pt x="7599" y="27102"/>
                    <a:pt x="7778" y="28335"/>
                  </a:cubicBezTo>
                  <a:cubicBezTo>
                    <a:pt x="7838" y="28654"/>
                    <a:pt x="7997" y="29210"/>
                    <a:pt x="7937" y="29509"/>
                  </a:cubicBezTo>
                  <a:cubicBezTo>
                    <a:pt x="7798" y="29927"/>
                    <a:pt x="7380" y="30086"/>
                    <a:pt x="7042" y="30205"/>
                  </a:cubicBezTo>
                  <a:cubicBezTo>
                    <a:pt x="6465" y="30404"/>
                    <a:pt x="5789" y="30245"/>
                    <a:pt x="5192" y="30384"/>
                  </a:cubicBezTo>
                  <a:cubicBezTo>
                    <a:pt x="5013" y="27420"/>
                    <a:pt x="4695" y="24516"/>
                    <a:pt x="4874" y="21532"/>
                  </a:cubicBezTo>
                  <a:cubicBezTo>
                    <a:pt x="5073" y="18349"/>
                    <a:pt x="5690" y="15286"/>
                    <a:pt x="6565" y="12222"/>
                  </a:cubicBezTo>
                  <a:lnTo>
                    <a:pt x="6565" y="12103"/>
                  </a:lnTo>
                  <a:cubicBezTo>
                    <a:pt x="6718" y="12108"/>
                    <a:pt x="6870" y="12111"/>
                    <a:pt x="7023" y="12111"/>
                  </a:cubicBezTo>
                  <a:cubicBezTo>
                    <a:pt x="7964" y="12111"/>
                    <a:pt x="8906" y="12018"/>
                    <a:pt x="9847" y="11983"/>
                  </a:cubicBezTo>
                  <a:cubicBezTo>
                    <a:pt x="10210" y="11953"/>
                    <a:pt x="10618" y="11877"/>
                    <a:pt x="11003" y="11877"/>
                  </a:cubicBezTo>
                  <a:close/>
                  <a:moveTo>
                    <a:pt x="2041" y="0"/>
                  </a:moveTo>
                  <a:cubicBezTo>
                    <a:pt x="1456" y="0"/>
                    <a:pt x="854" y="384"/>
                    <a:pt x="716" y="1023"/>
                  </a:cubicBezTo>
                  <a:cubicBezTo>
                    <a:pt x="617" y="1460"/>
                    <a:pt x="876" y="1977"/>
                    <a:pt x="1293" y="2136"/>
                  </a:cubicBezTo>
                  <a:cubicBezTo>
                    <a:pt x="0" y="5817"/>
                    <a:pt x="1711" y="11904"/>
                    <a:pt x="5769" y="12958"/>
                  </a:cubicBezTo>
                  <a:cubicBezTo>
                    <a:pt x="4138" y="18429"/>
                    <a:pt x="3462" y="24953"/>
                    <a:pt x="4934" y="30484"/>
                  </a:cubicBezTo>
                  <a:cubicBezTo>
                    <a:pt x="4961" y="30552"/>
                    <a:pt x="5016" y="30582"/>
                    <a:pt x="5073" y="30582"/>
                  </a:cubicBezTo>
                  <a:cubicBezTo>
                    <a:pt x="5100" y="30582"/>
                    <a:pt x="5127" y="30576"/>
                    <a:pt x="5152" y="30563"/>
                  </a:cubicBezTo>
                  <a:lnTo>
                    <a:pt x="5172" y="30583"/>
                  </a:lnTo>
                  <a:cubicBezTo>
                    <a:pt x="5509" y="30751"/>
                    <a:pt x="6033" y="30862"/>
                    <a:pt x="6567" y="30862"/>
                  </a:cubicBezTo>
                  <a:cubicBezTo>
                    <a:pt x="7359" y="30862"/>
                    <a:pt x="8173" y="30620"/>
                    <a:pt x="8435" y="29966"/>
                  </a:cubicBezTo>
                  <a:cubicBezTo>
                    <a:pt x="8654" y="29350"/>
                    <a:pt x="8355" y="28395"/>
                    <a:pt x="8276" y="27798"/>
                  </a:cubicBezTo>
                  <a:cubicBezTo>
                    <a:pt x="8156" y="26724"/>
                    <a:pt x="8037" y="25650"/>
                    <a:pt x="7838" y="24595"/>
                  </a:cubicBezTo>
                  <a:cubicBezTo>
                    <a:pt x="8330" y="24494"/>
                    <a:pt x="8905" y="24340"/>
                    <a:pt x="9397" y="24340"/>
                  </a:cubicBezTo>
                  <a:cubicBezTo>
                    <a:pt x="9582" y="24340"/>
                    <a:pt x="9755" y="24362"/>
                    <a:pt x="9907" y="24416"/>
                  </a:cubicBezTo>
                  <a:cubicBezTo>
                    <a:pt x="10444" y="24635"/>
                    <a:pt x="10404" y="24755"/>
                    <a:pt x="10543" y="25331"/>
                  </a:cubicBezTo>
                  <a:cubicBezTo>
                    <a:pt x="10663" y="25749"/>
                    <a:pt x="10762" y="26187"/>
                    <a:pt x="10862" y="26605"/>
                  </a:cubicBezTo>
                  <a:cubicBezTo>
                    <a:pt x="11240" y="28017"/>
                    <a:pt x="11657" y="29390"/>
                    <a:pt x="12433" y="30623"/>
                  </a:cubicBezTo>
                  <a:cubicBezTo>
                    <a:pt x="12413" y="30702"/>
                    <a:pt x="12453" y="30802"/>
                    <a:pt x="12553" y="30822"/>
                  </a:cubicBezTo>
                  <a:cubicBezTo>
                    <a:pt x="12785" y="30868"/>
                    <a:pt x="13019" y="30891"/>
                    <a:pt x="13252" y="30891"/>
                  </a:cubicBezTo>
                  <a:cubicBezTo>
                    <a:pt x="13819" y="30891"/>
                    <a:pt x="14384" y="30757"/>
                    <a:pt x="14920" y="30504"/>
                  </a:cubicBezTo>
                  <a:cubicBezTo>
                    <a:pt x="15139" y="30384"/>
                    <a:pt x="15636" y="30165"/>
                    <a:pt x="15835" y="29867"/>
                  </a:cubicBezTo>
                  <a:cubicBezTo>
                    <a:pt x="16014" y="29827"/>
                    <a:pt x="16173" y="29628"/>
                    <a:pt x="16074" y="29429"/>
                  </a:cubicBezTo>
                  <a:cubicBezTo>
                    <a:pt x="13786" y="25053"/>
                    <a:pt x="13129" y="20159"/>
                    <a:pt x="13010" y="15266"/>
                  </a:cubicBezTo>
                  <a:cubicBezTo>
                    <a:pt x="13010" y="14928"/>
                    <a:pt x="13030" y="14470"/>
                    <a:pt x="13090" y="13973"/>
                  </a:cubicBezTo>
                  <a:cubicBezTo>
                    <a:pt x="15119" y="14709"/>
                    <a:pt x="16292" y="17255"/>
                    <a:pt x="16631" y="19284"/>
                  </a:cubicBezTo>
                  <a:cubicBezTo>
                    <a:pt x="16631" y="19304"/>
                    <a:pt x="16670" y="19304"/>
                    <a:pt x="16670" y="19344"/>
                  </a:cubicBezTo>
                  <a:cubicBezTo>
                    <a:pt x="16292" y="19642"/>
                    <a:pt x="16093" y="20139"/>
                    <a:pt x="16213" y="20657"/>
                  </a:cubicBezTo>
                  <a:cubicBezTo>
                    <a:pt x="16381" y="21270"/>
                    <a:pt x="16929" y="21659"/>
                    <a:pt x="17508" y="21659"/>
                  </a:cubicBezTo>
                  <a:cubicBezTo>
                    <a:pt x="17680" y="21659"/>
                    <a:pt x="17854" y="21625"/>
                    <a:pt x="18023" y="21552"/>
                  </a:cubicBezTo>
                  <a:cubicBezTo>
                    <a:pt x="18719" y="21253"/>
                    <a:pt x="19197" y="20438"/>
                    <a:pt x="18898" y="19682"/>
                  </a:cubicBezTo>
                  <a:cubicBezTo>
                    <a:pt x="18739" y="19292"/>
                    <a:pt x="18245" y="18934"/>
                    <a:pt x="17812" y="18934"/>
                  </a:cubicBezTo>
                  <a:cubicBezTo>
                    <a:pt x="17647" y="18934"/>
                    <a:pt x="17492" y="18985"/>
                    <a:pt x="17367" y="19105"/>
                  </a:cubicBezTo>
                  <a:cubicBezTo>
                    <a:pt x="17287" y="19105"/>
                    <a:pt x="17227" y="19105"/>
                    <a:pt x="17168" y="19145"/>
                  </a:cubicBezTo>
                  <a:cubicBezTo>
                    <a:pt x="16869" y="16996"/>
                    <a:pt x="15397" y="14072"/>
                    <a:pt x="13129" y="13674"/>
                  </a:cubicBezTo>
                  <a:cubicBezTo>
                    <a:pt x="13149" y="12779"/>
                    <a:pt x="13110" y="11824"/>
                    <a:pt x="12553" y="11446"/>
                  </a:cubicBezTo>
                  <a:cubicBezTo>
                    <a:pt x="12356" y="11306"/>
                    <a:pt x="12081" y="11259"/>
                    <a:pt x="11780" y="11259"/>
                  </a:cubicBezTo>
                  <a:cubicBezTo>
                    <a:pt x="11230" y="11259"/>
                    <a:pt x="10590" y="11414"/>
                    <a:pt x="10165" y="11426"/>
                  </a:cubicBezTo>
                  <a:cubicBezTo>
                    <a:pt x="8952" y="11506"/>
                    <a:pt x="7719" y="11526"/>
                    <a:pt x="6525" y="11804"/>
                  </a:cubicBezTo>
                  <a:cubicBezTo>
                    <a:pt x="6445" y="11804"/>
                    <a:pt x="6386" y="11884"/>
                    <a:pt x="6386" y="11924"/>
                  </a:cubicBezTo>
                  <a:cubicBezTo>
                    <a:pt x="6358" y="11915"/>
                    <a:pt x="6328" y="11910"/>
                    <a:pt x="6296" y="11910"/>
                  </a:cubicBezTo>
                  <a:cubicBezTo>
                    <a:pt x="6191" y="11910"/>
                    <a:pt x="6078" y="11965"/>
                    <a:pt x="6048" y="12103"/>
                  </a:cubicBezTo>
                  <a:cubicBezTo>
                    <a:pt x="5968" y="12282"/>
                    <a:pt x="5928" y="12481"/>
                    <a:pt x="5869" y="12660"/>
                  </a:cubicBezTo>
                  <a:cubicBezTo>
                    <a:pt x="2367" y="11088"/>
                    <a:pt x="577" y="6135"/>
                    <a:pt x="1711" y="2435"/>
                  </a:cubicBezTo>
                  <a:lnTo>
                    <a:pt x="1771" y="2435"/>
                  </a:lnTo>
                  <a:cubicBezTo>
                    <a:pt x="1805" y="2437"/>
                    <a:pt x="1840" y="2438"/>
                    <a:pt x="1875" y="2438"/>
                  </a:cubicBezTo>
                  <a:cubicBezTo>
                    <a:pt x="2474" y="2438"/>
                    <a:pt x="3192" y="2118"/>
                    <a:pt x="3342" y="1460"/>
                  </a:cubicBezTo>
                  <a:cubicBezTo>
                    <a:pt x="3481" y="764"/>
                    <a:pt x="2964" y="147"/>
                    <a:pt x="2308" y="28"/>
                  </a:cubicBezTo>
                  <a:cubicBezTo>
                    <a:pt x="2221" y="9"/>
                    <a:pt x="2131" y="0"/>
                    <a:pt x="204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>
              <a:off x="5112137" y="2748864"/>
              <a:ext cx="63254" cy="49874"/>
            </a:xfrm>
            <a:custGeom>
              <a:avLst/>
              <a:gdLst/>
              <a:ahLst/>
              <a:cxnLst/>
              <a:rect l="l" t="t" r="r" b="b"/>
              <a:pathLst>
                <a:path w="2070" h="1632" extrusionOk="0">
                  <a:moveTo>
                    <a:pt x="1253" y="1"/>
                  </a:moveTo>
                  <a:cubicBezTo>
                    <a:pt x="1119" y="1"/>
                    <a:pt x="978" y="26"/>
                    <a:pt x="836" y="42"/>
                  </a:cubicBezTo>
                  <a:cubicBezTo>
                    <a:pt x="797" y="42"/>
                    <a:pt x="757" y="42"/>
                    <a:pt x="737" y="2"/>
                  </a:cubicBezTo>
                  <a:cubicBezTo>
                    <a:pt x="339" y="181"/>
                    <a:pt x="1" y="599"/>
                    <a:pt x="160" y="1076"/>
                  </a:cubicBezTo>
                  <a:cubicBezTo>
                    <a:pt x="284" y="1435"/>
                    <a:pt x="610" y="1631"/>
                    <a:pt x="943" y="1631"/>
                  </a:cubicBezTo>
                  <a:cubicBezTo>
                    <a:pt x="1091" y="1631"/>
                    <a:pt x="1240" y="1593"/>
                    <a:pt x="1374" y="1514"/>
                  </a:cubicBezTo>
                  <a:cubicBezTo>
                    <a:pt x="1771" y="1295"/>
                    <a:pt x="2070" y="718"/>
                    <a:pt x="1791" y="300"/>
                  </a:cubicBezTo>
                  <a:cubicBezTo>
                    <a:pt x="1647" y="60"/>
                    <a:pt x="1459" y="1"/>
                    <a:pt x="12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>
              <a:off x="4750443" y="2516128"/>
              <a:ext cx="327668" cy="566582"/>
            </a:xfrm>
            <a:custGeom>
              <a:avLst/>
              <a:gdLst/>
              <a:ahLst/>
              <a:cxnLst/>
              <a:rect l="l" t="t" r="r" b="b"/>
              <a:pathLst>
                <a:path w="10723" h="18540" extrusionOk="0">
                  <a:moveTo>
                    <a:pt x="6346" y="0"/>
                  </a:moveTo>
                  <a:cubicBezTo>
                    <a:pt x="5957" y="0"/>
                    <a:pt x="5525" y="68"/>
                    <a:pt x="5153" y="99"/>
                  </a:cubicBezTo>
                  <a:cubicBezTo>
                    <a:pt x="4212" y="133"/>
                    <a:pt x="3270" y="226"/>
                    <a:pt x="2329" y="226"/>
                  </a:cubicBezTo>
                  <a:cubicBezTo>
                    <a:pt x="2176" y="226"/>
                    <a:pt x="2023" y="223"/>
                    <a:pt x="1871" y="218"/>
                  </a:cubicBezTo>
                  <a:lnTo>
                    <a:pt x="1871" y="218"/>
                  </a:lnTo>
                  <a:cubicBezTo>
                    <a:pt x="1891" y="238"/>
                    <a:pt x="1891" y="297"/>
                    <a:pt x="1871" y="337"/>
                  </a:cubicBezTo>
                  <a:cubicBezTo>
                    <a:pt x="995" y="3401"/>
                    <a:pt x="379" y="6464"/>
                    <a:pt x="180" y="9647"/>
                  </a:cubicBezTo>
                  <a:cubicBezTo>
                    <a:pt x="1" y="12631"/>
                    <a:pt x="339" y="15515"/>
                    <a:pt x="498" y="18499"/>
                  </a:cubicBezTo>
                  <a:cubicBezTo>
                    <a:pt x="1115" y="18400"/>
                    <a:pt x="1771" y="18519"/>
                    <a:pt x="2348" y="18320"/>
                  </a:cubicBezTo>
                  <a:cubicBezTo>
                    <a:pt x="2686" y="18221"/>
                    <a:pt x="3124" y="18042"/>
                    <a:pt x="3243" y="17624"/>
                  </a:cubicBezTo>
                  <a:cubicBezTo>
                    <a:pt x="3323" y="17326"/>
                    <a:pt x="3144" y="16769"/>
                    <a:pt x="3104" y="16450"/>
                  </a:cubicBezTo>
                  <a:cubicBezTo>
                    <a:pt x="2925" y="15177"/>
                    <a:pt x="2686" y="13944"/>
                    <a:pt x="2627" y="12671"/>
                  </a:cubicBezTo>
                  <a:lnTo>
                    <a:pt x="2627" y="12651"/>
                  </a:lnTo>
                  <a:cubicBezTo>
                    <a:pt x="2567" y="12551"/>
                    <a:pt x="2607" y="12372"/>
                    <a:pt x="2746" y="12313"/>
                  </a:cubicBezTo>
                  <a:cubicBezTo>
                    <a:pt x="3315" y="12161"/>
                    <a:pt x="4278" y="11720"/>
                    <a:pt x="5052" y="11720"/>
                  </a:cubicBezTo>
                  <a:cubicBezTo>
                    <a:pt x="5496" y="11720"/>
                    <a:pt x="5878" y="11865"/>
                    <a:pt x="6088" y="12293"/>
                  </a:cubicBezTo>
                  <a:cubicBezTo>
                    <a:pt x="6526" y="13208"/>
                    <a:pt x="6645" y="14381"/>
                    <a:pt x="6923" y="15356"/>
                  </a:cubicBezTo>
                  <a:cubicBezTo>
                    <a:pt x="7222" y="16450"/>
                    <a:pt x="7620" y="17465"/>
                    <a:pt x="8197" y="18440"/>
                  </a:cubicBezTo>
                  <a:cubicBezTo>
                    <a:pt x="8197" y="18459"/>
                    <a:pt x="8216" y="18519"/>
                    <a:pt x="8216" y="18539"/>
                  </a:cubicBezTo>
                  <a:cubicBezTo>
                    <a:pt x="8594" y="18519"/>
                    <a:pt x="8992" y="18459"/>
                    <a:pt x="9350" y="18340"/>
                  </a:cubicBezTo>
                  <a:cubicBezTo>
                    <a:pt x="9510" y="18280"/>
                    <a:pt x="10723" y="17843"/>
                    <a:pt x="10683" y="17664"/>
                  </a:cubicBezTo>
                  <a:cubicBezTo>
                    <a:pt x="10643" y="17584"/>
                    <a:pt x="10683" y="17544"/>
                    <a:pt x="10723" y="17465"/>
                  </a:cubicBezTo>
                  <a:cubicBezTo>
                    <a:pt x="9132" y="14282"/>
                    <a:pt x="8336" y="10801"/>
                    <a:pt x="7998" y="7220"/>
                  </a:cubicBezTo>
                  <a:cubicBezTo>
                    <a:pt x="7819" y="5231"/>
                    <a:pt x="7998" y="3142"/>
                    <a:pt x="7759" y="1153"/>
                  </a:cubicBezTo>
                  <a:cubicBezTo>
                    <a:pt x="7640" y="218"/>
                    <a:pt x="7540" y="138"/>
                    <a:pt x="6665" y="19"/>
                  </a:cubicBezTo>
                  <a:cubicBezTo>
                    <a:pt x="6564" y="6"/>
                    <a:pt x="6457" y="0"/>
                    <a:pt x="63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4"/>
            <p:cNvSpPr/>
            <p:nvPr/>
          </p:nvSpPr>
          <p:spPr>
            <a:xfrm>
              <a:off x="4737700" y="2210387"/>
              <a:ext cx="310036" cy="275468"/>
            </a:xfrm>
            <a:custGeom>
              <a:avLst/>
              <a:gdLst/>
              <a:ahLst/>
              <a:cxnLst/>
              <a:rect l="l" t="t" r="r" b="b"/>
              <a:pathLst>
                <a:path w="10146" h="9014" extrusionOk="0">
                  <a:moveTo>
                    <a:pt x="4812" y="543"/>
                  </a:moveTo>
                  <a:cubicBezTo>
                    <a:pt x="4988" y="543"/>
                    <a:pt x="5168" y="554"/>
                    <a:pt x="5351" y="575"/>
                  </a:cubicBezTo>
                  <a:cubicBezTo>
                    <a:pt x="5391" y="615"/>
                    <a:pt x="5431" y="635"/>
                    <a:pt x="5490" y="635"/>
                  </a:cubicBezTo>
                  <a:cubicBezTo>
                    <a:pt x="7659" y="873"/>
                    <a:pt x="9549" y="2624"/>
                    <a:pt x="9270" y="4971"/>
                  </a:cubicBezTo>
                  <a:cubicBezTo>
                    <a:pt x="9027" y="7161"/>
                    <a:pt x="7198" y="8488"/>
                    <a:pt x="5177" y="8488"/>
                  </a:cubicBezTo>
                  <a:cubicBezTo>
                    <a:pt x="5050" y="8488"/>
                    <a:pt x="4922" y="8483"/>
                    <a:pt x="4794" y="8472"/>
                  </a:cubicBezTo>
                  <a:cubicBezTo>
                    <a:pt x="3859" y="8393"/>
                    <a:pt x="2745" y="8154"/>
                    <a:pt x="1989" y="7557"/>
                  </a:cubicBezTo>
                  <a:cubicBezTo>
                    <a:pt x="995" y="6762"/>
                    <a:pt x="875" y="5548"/>
                    <a:pt x="975" y="4335"/>
                  </a:cubicBezTo>
                  <a:cubicBezTo>
                    <a:pt x="1140" y="2057"/>
                    <a:pt x="2696" y="543"/>
                    <a:pt x="4812" y="543"/>
                  </a:cubicBezTo>
                  <a:close/>
                  <a:moveTo>
                    <a:pt x="4432" y="1"/>
                  </a:moveTo>
                  <a:cubicBezTo>
                    <a:pt x="2465" y="1"/>
                    <a:pt x="805" y="1607"/>
                    <a:pt x="477" y="3678"/>
                  </a:cubicBezTo>
                  <a:cubicBezTo>
                    <a:pt x="0" y="6742"/>
                    <a:pt x="1353" y="8492"/>
                    <a:pt x="4277" y="8950"/>
                  </a:cubicBezTo>
                  <a:cubicBezTo>
                    <a:pt x="4562" y="8993"/>
                    <a:pt x="4847" y="9014"/>
                    <a:pt x="5128" y="9014"/>
                  </a:cubicBezTo>
                  <a:cubicBezTo>
                    <a:pt x="7458" y="9014"/>
                    <a:pt x="9563" y="7565"/>
                    <a:pt x="9847" y="4991"/>
                  </a:cubicBezTo>
                  <a:cubicBezTo>
                    <a:pt x="10145" y="2405"/>
                    <a:pt x="7957" y="117"/>
                    <a:pt x="5490" y="97"/>
                  </a:cubicBezTo>
                  <a:cubicBezTo>
                    <a:pt x="5431" y="97"/>
                    <a:pt x="5371" y="117"/>
                    <a:pt x="5351" y="117"/>
                  </a:cubicBezTo>
                  <a:cubicBezTo>
                    <a:pt x="5040" y="38"/>
                    <a:pt x="4732" y="1"/>
                    <a:pt x="443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>
              <a:off x="5007840" y="3018698"/>
              <a:ext cx="27013" cy="41287"/>
            </a:xfrm>
            <a:custGeom>
              <a:avLst/>
              <a:gdLst/>
              <a:ahLst/>
              <a:cxnLst/>
              <a:rect l="l" t="t" r="r" b="b"/>
              <a:pathLst>
                <a:path w="884" h="1351" extrusionOk="0">
                  <a:moveTo>
                    <a:pt x="79" y="1"/>
                  </a:moveTo>
                  <a:cubicBezTo>
                    <a:pt x="41" y="1"/>
                    <a:pt x="0" y="35"/>
                    <a:pt x="12" y="84"/>
                  </a:cubicBezTo>
                  <a:cubicBezTo>
                    <a:pt x="92" y="522"/>
                    <a:pt x="311" y="999"/>
                    <a:pt x="629" y="1317"/>
                  </a:cubicBezTo>
                  <a:cubicBezTo>
                    <a:pt x="662" y="1341"/>
                    <a:pt x="695" y="1351"/>
                    <a:pt x="725" y="1351"/>
                  </a:cubicBezTo>
                  <a:cubicBezTo>
                    <a:pt x="821" y="1351"/>
                    <a:pt x="884" y="1245"/>
                    <a:pt x="808" y="1138"/>
                  </a:cubicBezTo>
                  <a:cubicBezTo>
                    <a:pt x="490" y="820"/>
                    <a:pt x="291" y="502"/>
                    <a:pt x="132" y="44"/>
                  </a:cubicBezTo>
                  <a:cubicBezTo>
                    <a:pt x="124" y="14"/>
                    <a:pt x="102" y="1"/>
                    <a:pt x="7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>
              <a:off x="4760772" y="2223802"/>
              <a:ext cx="271748" cy="249645"/>
            </a:xfrm>
            <a:custGeom>
              <a:avLst/>
              <a:gdLst/>
              <a:ahLst/>
              <a:cxnLst/>
              <a:rect l="l" t="t" r="r" b="b"/>
              <a:pathLst>
                <a:path w="8893" h="8169" extrusionOk="0">
                  <a:moveTo>
                    <a:pt x="4018" y="1"/>
                  </a:moveTo>
                  <a:cubicBezTo>
                    <a:pt x="1845" y="1"/>
                    <a:pt x="264" y="1552"/>
                    <a:pt x="81" y="3896"/>
                  </a:cubicBezTo>
                  <a:cubicBezTo>
                    <a:pt x="1" y="5129"/>
                    <a:pt x="120" y="6402"/>
                    <a:pt x="1135" y="7218"/>
                  </a:cubicBezTo>
                  <a:cubicBezTo>
                    <a:pt x="1911" y="7814"/>
                    <a:pt x="3084" y="8093"/>
                    <a:pt x="4019" y="8153"/>
                  </a:cubicBezTo>
                  <a:cubicBezTo>
                    <a:pt x="4150" y="8163"/>
                    <a:pt x="4280" y="8168"/>
                    <a:pt x="4409" y="8168"/>
                  </a:cubicBezTo>
                  <a:cubicBezTo>
                    <a:pt x="6521" y="8168"/>
                    <a:pt x="8392" y="6801"/>
                    <a:pt x="8654" y="4532"/>
                  </a:cubicBezTo>
                  <a:cubicBezTo>
                    <a:pt x="8893" y="2125"/>
                    <a:pt x="6963" y="295"/>
                    <a:pt x="4735" y="76"/>
                  </a:cubicBezTo>
                  <a:cubicBezTo>
                    <a:pt x="4696" y="56"/>
                    <a:pt x="4636" y="36"/>
                    <a:pt x="4596" y="36"/>
                  </a:cubicBezTo>
                  <a:cubicBezTo>
                    <a:pt x="4399" y="13"/>
                    <a:pt x="4207" y="1"/>
                    <a:pt x="40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>
              <a:off x="4981437" y="3011945"/>
              <a:ext cx="34530" cy="51341"/>
            </a:xfrm>
            <a:custGeom>
              <a:avLst/>
              <a:gdLst/>
              <a:ahLst/>
              <a:cxnLst/>
              <a:rect l="l" t="t" r="r" b="b"/>
              <a:pathLst>
                <a:path w="1130" h="1680" extrusionOk="0">
                  <a:moveTo>
                    <a:pt x="115" y="1"/>
                  </a:moveTo>
                  <a:cubicBezTo>
                    <a:pt x="60" y="1"/>
                    <a:pt x="1" y="59"/>
                    <a:pt x="41" y="126"/>
                  </a:cubicBezTo>
                  <a:cubicBezTo>
                    <a:pt x="299" y="623"/>
                    <a:pt x="558" y="1140"/>
                    <a:pt x="856" y="1618"/>
                  </a:cubicBezTo>
                  <a:cubicBezTo>
                    <a:pt x="888" y="1662"/>
                    <a:pt x="929" y="1680"/>
                    <a:pt x="968" y="1680"/>
                  </a:cubicBezTo>
                  <a:cubicBezTo>
                    <a:pt x="1054" y="1680"/>
                    <a:pt x="1130" y="1594"/>
                    <a:pt x="1075" y="1498"/>
                  </a:cubicBezTo>
                  <a:cubicBezTo>
                    <a:pt x="797" y="1001"/>
                    <a:pt x="478" y="524"/>
                    <a:pt x="180" y="46"/>
                  </a:cubicBezTo>
                  <a:cubicBezTo>
                    <a:pt x="167" y="14"/>
                    <a:pt x="142" y="1"/>
                    <a:pt x="11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>
              <a:off x="4789956" y="2262581"/>
              <a:ext cx="42383" cy="39820"/>
            </a:xfrm>
            <a:custGeom>
              <a:avLst/>
              <a:gdLst/>
              <a:ahLst/>
              <a:cxnLst/>
              <a:rect l="l" t="t" r="r" b="b"/>
              <a:pathLst>
                <a:path w="1387" h="1303" extrusionOk="0">
                  <a:moveTo>
                    <a:pt x="976" y="1"/>
                  </a:moveTo>
                  <a:cubicBezTo>
                    <a:pt x="697" y="1"/>
                    <a:pt x="458" y="259"/>
                    <a:pt x="319" y="458"/>
                  </a:cubicBezTo>
                  <a:cubicBezTo>
                    <a:pt x="160" y="677"/>
                    <a:pt x="41" y="916"/>
                    <a:pt x="1" y="1194"/>
                  </a:cubicBezTo>
                  <a:cubicBezTo>
                    <a:pt x="1" y="1261"/>
                    <a:pt x="56" y="1303"/>
                    <a:pt x="116" y="1303"/>
                  </a:cubicBezTo>
                  <a:cubicBezTo>
                    <a:pt x="163" y="1303"/>
                    <a:pt x="213" y="1276"/>
                    <a:pt x="240" y="1214"/>
                  </a:cubicBezTo>
                  <a:cubicBezTo>
                    <a:pt x="319" y="995"/>
                    <a:pt x="438" y="796"/>
                    <a:pt x="578" y="617"/>
                  </a:cubicBezTo>
                  <a:cubicBezTo>
                    <a:pt x="657" y="558"/>
                    <a:pt x="757" y="478"/>
                    <a:pt x="856" y="419"/>
                  </a:cubicBezTo>
                  <a:lnTo>
                    <a:pt x="856" y="419"/>
                  </a:lnTo>
                  <a:cubicBezTo>
                    <a:pt x="757" y="578"/>
                    <a:pt x="677" y="757"/>
                    <a:pt x="677" y="896"/>
                  </a:cubicBezTo>
                  <a:cubicBezTo>
                    <a:pt x="677" y="951"/>
                    <a:pt x="725" y="981"/>
                    <a:pt x="772" y="981"/>
                  </a:cubicBezTo>
                  <a:cubicBezTo>
                    <a:pt x="810" y="981"/>
                    <a:pt x="847" y="961"/>
                    <a:pt x="856" y="916"/>
                  </a:cubicBezTo>
                  <a:cubicBezTo>
                    <a:pt x="896" y="677"/>
                    <a:pt x="1055" y="578"/>
                    <a:pt x="1254" y="478"/>
                  </a:cubicBezTo>
                  <a:cubicBezTo>
                    <a:pt x="1387" y="402"/>
                    <a:pt x="1303" y="218"/>
                    <a:pt x="1174" y="218"/>
                  </a:cubicBezTo>
                  <a:cubicBezTo>
                    <a:pt x="1168" y="218"/>
                    <a:pt x="1161" y="219"/>
                    <a:pt x="1155" y="220"/>
                  </a:cubicBezTo>
                  <a:cubicBezTo>
                    <a:pt x="1138" y="220"/>
                    <a:pt x="1109" y="220"/>
                    <a:pt x="1088" y="241"/>
                  </a:cubicBezTo>
                  <a:lnTo>
                    <a:pt x="1088" y="241"/>
                  </a:lnTo>
                  <a:cubicBezTo>
                    <a:pt x="1150" y="141"/>
                    <a:pt x="1107" y="1"/>
                    <a:pt x="97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4790353" y="2644536"/>
              <a:ext cx="15065" cy="25884"/>
            </a:xfrm>
            <a:custGeom>
              <a:avLst/>
              <a:gdLst/>
              <a:ahLst/>
              <a:cxnLst/>
              <a:rect l="l" t="t" r="r" b="b"/>
              <a:pathLst>
                <a:path w="493" h="847" extrusionOk="0">
                  <a:moveTo>
                    <a:pt x="339" y="0"/>
                  </a:moveTo>
                  <a:cubicBezTo>
                    <a:pt x="282" y="0"/>
                    <a:pt x="219" y="29"/>
                    <a:pt x="187" y="94"/>
                  </a:cubicBezTo>
                  <a:cubicBezTo>
                    <a:pt x="127" y="313"/>
                    <a:pt x="67" y="512"/>
                    <a:pt x="28" y="730"/>
                  </a:cubicBezTo>
                  <a:cubicBezTo>
                    <a:pt x="1" y="798"/>
                    <a:pt x="56" y="847"/>
                    <a:pt x="107" y="847"/>
                  </a:cubicBezTo>
                  <a:cubicBezTo>
                    <a:pt x="131" y="847"/>
                    <a:pt x="154" y="836"/>
                    <a:pt x="167" y="810"/>
                  </a:cubicBezTo>
                  <a:cubicBezTo>
                    <a:pt x="266" y="591"/>
                    <a:pt x="366" y="392"/>
                    <a:pt x="445" y="154"/>
                  </a:cubicBezTo>
                  <a:cubicBezTo>
                    <a:pt x="492" y="60"/>
                    <a:pt x="421" y="0"/>
                    <a:pt x="33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4779016" y="2644322"/>
              <a:ext cx="17754" cy="45779"/>
            </a:xfrm>
            <a:custGeom>
              <a:avLst/>
              <a:gdLst/>
              <a:ahLst/>
              <a:cxnLst/>
              <a:rect l="l" t="t" r="r" b="b"/>
              <a:pathLst>
                <a:path w="581" h="1498" extrusionOk="0">
                  <a:moveTo>
                    <a:pt x="417" y="0"/>
                  </a:moveTo>
                  <a:cubicBezTo>
                    <a:pt x="383" y="0"/>
                    <a:pt x="348" y="13"/>
                    <a:pt x="319" y="41"/>
                  </a:cubicBezTo>
                  <a:cubicBezTo>
                    <a:pt x="1" y="419"/>
                    <a:pt x="1" y="1036"/>
                    <a:pt x="200" y="1434"/>
                  </a:cubicBezTo>
                  <a:cubicBezTo>
                    <a:pt x="217" y="1477"/>
                    <a:pt x="256" y="1497"/>
                    <a:pt x="292" y="1497"/>
                  </a:cubicBezTo>
                  <a:cubicBezTo>
                    <a:pt x="340" y="1497"/>
                    <a:pt x="381" y="1462"/>
                    <a:pt x="359" y="1394"/>
                  </a:cubicBezTo>
                  <a:cubicBezTo>
                    <a:pt x="319" y="1155"/>
                    <a:pt x="299" y="936"/>
                    <a:pt x="339" y="718"/>
                  </a:cubicBezTo>
                  <a:cubicBezTo>
                    <a:pt x="399" y="519"/>
                    <a:pt x="498" y="340"/>
                    <a:pt x="538" y="161"/>
                  </a:cubicBezTo>
                  <a:cubicBezTo>
                    <a:pt x="580" y="75"/>
                    <a:pt x="502" y="0"/>
                    <a:pt x="41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4637376" y="2166688"/>
              <a:ext cx="61421" cy="46084"/>
            </a:xfrm>
            <a:custGeom>
              <a:avLst/>
              <a:gdLst/>
              <a:ahLst/>
              <a:cxnLst/>
              <a:rect l="l" t="t" r="r" b="b"/>
              <a:pathLst>
                <a:path w="2010" h="1508" extrusionOk="0">
                  <a:moveTo>
                    <a:pt x="1078" y="1"/>
                  </a:moveTo>
                  <a:cubicBezTo>
                    <a:pt x="791" y="1"/>
                    <a:pt x="506" y="147"/>
                    <a:pt x="319" y="374"/>
                  </a:cubicBezTo>
                  <a:cubicBezTo>
                    <a:pt x="1" y="811"/>
                    <a:pt x="220" y="1309"/>
                    <a:pt x="697" y="1448"/>
                  </a:cubicBezTo>
                  <a:lnTo>
                    <a:pt x="757" y="1508"/>
                  </a:lnTo>
                  <a:cubicBezTo>
                    <a:pt x="1095" y="1408"/>
                    <a:pt x="1493" y="1428"/>
                    <a:pt x="1751" y="1130"/>
                  </a:cubicBezTo>
                  <a:cubicBezTo>
                    <a:pt x="2010" y="811"/>
                    <a:pt x="1851" y="294"/>
                    <a:pt x="1493" y="115"/>
                  </a:cubicBezTo>
                  <a:cubicBezTo>
                    <a:pt x="1361" y="36"/>
                    <a:pt x="1219" y="1"/>
                    <a:pt x="1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12;p24">
            <a:extLst>
              <a:ext uri="{FF2B5EF4-FFF2-40B4-BE49-F238E27FC236}">
                <a16:creationId xmlns:a16="http://schemas.microsoft.com/office/drawing/2014/main" id="{B64DB605-D0D4-B129-A770-7872C9EC8596}"/>
              </a:ext>
            </a:extLst>
          </p:cNvPr>
          <p:cNvSpPr txBox="1"/>
          <p:nvPr/>
        </p:nvSpPr>
        <p:spPr>
          <a:xfrm>
            <a:off x="3513093" y="527946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500" b="1" dirty="0">
                <a:solidFill>
                  <a:schemeClr val="accent3">
                    <a:lumMod val="75000"/>
                  </a:schemeClr>
                </a:solidFill>
                <a:latin typeface="Fira Sans Extra Condensed"/>
                <a:sym typeface="Fira Sans Extra Condensed"/>
              </a:rPr>
              <a:t>Alkotó</a:t>
            </a:r>
            <a:endParaRPr sz="2500" b="1" dirty="0">
              <a:solidFill>
                <a:schemeClr val="accent3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Google Shape;1415;p24">
            <a:extLst>
              <a:ext uri="{FF2B5EF4-FFF2-40B4-BE49-F238E27FC236}">
                <a16:creationId xmlns:a16="http://schemas.microsoft.com/office/drawing/2014/main" id="{1C1D14A1-D138-F6CC-7BC0-E115E4B18717}"/>
              </a:ext>
            </a:extLst>
          </p:cNvPr>
          <p:cNvSpPr txBox="1"/>
          <p:nvPr/>
        </p:nvSpPr>
        <p:spPr>
          <a:xfrm>
            <a:off x="3467094" y="931299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Kreatív ötleteket kezdeményez, próbál megoldásokat találni a feladatokra.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412;p24">
            <a:extLst>
              <a:ext uri="{FF2B5EF4-FFF2-40B4-BE49-F238E27FC236}">
                <a16:creationId xmlns:a16="http://schemas.microsoft.com/office/drawing/2014/main" id="{6EF0970B-3202-332F-6D6D-CC9C94B0E3D0}"/>
              </a:ext>
            </a:extLst>
          </p:cNvPr>
          <p:cNvSpPr txBox="1"/>
          <p:nvPr/>
        </p:nvSpPr>
        <p:spPr>
          <a:xfrm>
            <a:off x="282749" y="2203655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500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Tanácsadó</a:t>
            </a:r>
            <a:endParaRPr sz="2500" b="1" dirty="0">
              <a:solidFill>
                <a:schemeClr val="accent1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Google Shape;1415;p24">
            <a:extLst>
              <a:ext uri="{FF2B5EF4-FFF2-40B4-BE49-F238E27FC236}">
                <a16:creationId xmlns:a16="http://schemas.microsoft.com/office/drawing/2014/main" id="{2793A3B0-E5A4-232F-8763-73AB43BF89CA}"/>
              </a:ext>
            </a:extLst>
          </p:cNvPr>
          <p:cNvSpPr txBox="1"/>
          <p:nvPr/>
        </p:nvSpPr>
        <p:spPr>
          <a:xfrm>
            <a:off x="105054" y="2585419"/>
            <a:ext cx="2031296" cy="103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Ösztönzi az információkeresést, kérdéseket vet fel, biztos munkára motivál.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411;p24">
            <a:extLst>
              <a:ext uri="{FF2B5EF4-FFF2-40B4-BE49-F238E27FC236}">
                <a16:creationId xmlns:a16="http://schemas.microsoft.com/office/drawing/2014/main" id="{7AEDE122-DE80-A3DB-6C31-BF3C0B1530E2}"/>
              </a:ext>
            </a:extLst>
          </p:cNvPr>
          <p:cNvSpPr txBox="1"/>
          <p:nvPr/>
        </p:nvSpPr>
        <p:spPr>
          <a:xfrm>
            <a:off x="5799279" y="3559963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500" b="1" dirty="0">
                <a:solidFill>
                  <a:schemeClr val="accent5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Ellenőr</a:t>
            </a:r>
            <a:endParaRPr sz="2500" b="1" dirty="0">
              <a:solidFill>
                <a:schemeClr val="accent5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1414;p24">
            <a:extLst>
              <a:ext uri="{FF2B5EF4-FFF2-40B4-BE49-F238E27FC236}">
                <a16:creationId xmlns:a16="http://schemas.microsoft.com/office/drawing/2014/main" id="{04F8E7AD-223C-A6FC-2755-7F133AF61AD3}"/>
              </a:ext>
            </a:extLst>
          </p:cNvPr>
          <p:cNvSpPr txBox="1"/>
          <p:nvPr/>
        </p:nvSpPr>
        <p:spPr>
          <a:xfrm>
            <a:off x="5569970" y="3930441"/>
            <a:ext cx="2302682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Folyamatosan ellenőrzés alatt tartja a munkát, betartatja a szabályokat, vizsgálja a részleteket.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411;p24">
            <a:extLst>
              <a:ext uri="{FF2B5EF4-FFF2-40B4-BE49-F238E27FC236}">
                <a16:creationId xmlns:a16="http://schemas.microsoft.com/office/drawing/2014/main" id="{8AEAE722-6C08-4932-506B-5249F28B2B73}"/>
              </a:ext>
            </a:extLst>
          </p:cNvPr>
          <p:cNvSpPr txBox="1"/>
          <p:nvPr/>
        </p:nvSpPr>
        <p:spPr>
          <a:xfrm>
            <a:off x="6116280" y="855968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Védelmező</a:t>
            </a:r>
            <a:endParaRPr sz="2500" b="1" dirty="0">
              <a:solidFill>
                <a:schemeClr val="accent3">
                  <a:lumMod val="60000"/>
                  <a:lumOff val="4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1414;p24">
            <a:extLst>
              <a:ext uri="{FF2B5EF4-FFF2-40B4-BE49-F238E27FC236}">
                <a16:creationId xmlns:a16="http://schemas.microsoft.com/office/drawing/2014/main" id="{CC5EAE36-AC06-14D9-AFD4-9D275883173E}"/>
              </a:ext>
            </a:extLst>
          </p:cNvPr>
          <p:cNvSpPr txBox="1"/>
          <p:nvPr/>
        </p:nvSpPr>
        <p:spPr>
          <a:xfrm>
            <a:off x="5762149" y="1257906"/>
            <a:ext cx="2497462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„Védi” a csapatot és a csapattagokat, mindenki szavát próbálja meghallgatni illetve a külső nyomásra is reagál.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411;p24">
            <a:extLst>
              <a:ext uri="{FF2B5EF4-FFF2-40B4-BE49-F238E27FC236}">
                <a16:creationId xmlns:a16="http://schemas.microsoft.com/office/drawing/2014/main" id="{626BCC86-E362-C9A8-A388-E9D987F2992C}"/>
              </a:ext>
            </a:extLst>
          </p:cNvPr>
          <p:cNvSpPr txBox="1"/>
          <p:nvPr/>
        </p:nvSpPr>
        <p:spPr>
          <a:xfrm>
            <a:off x="6812158" y="2329009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500" b="1" dirty="0" err="1">
                <a:solidFill>
                  <a:schemeClr val="accent4">
                    <a:lumMod val="9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Promoter</a:t>
            </a:r>
            <a:endParaRPr sz="2500" b="1" dirty="0">
              <a:solidFill>
                <a:schemeClr val="accent4">
                  <a:lumMod val="9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1414;p24">
            <a:extLst>
              <a:ext uri="{FF2B5EF4-FFF2-40B4-BE49-F238E27FC236}">
                <a16:creationId xmlns:a16="http://schemas.microsoft.com/office/drawing/2014/main" id="{6BB6AC2A-BE6B-A456-C3BE-7F7D0023BDE3}"/>
              </a:ext>
            </a:extLst>
          </p:cNvPr>
          <p:cNvSpPr txBox="1"/>
          <p:nvPr/>
        </p:nvSpPr>
        <p:spPr>
          <a:xfrm>
            <a:off x="6756959" y="2732362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Irányítja, segíti az elkezdett ötleteket, projekteket. </a:t>
            </a:r>
          </a:p>
        </p:txBody>
      </p:sp>
    </p:spTree>
    <p:extLst>
      <p:ext uri="{BB962C8B-B14F-4D97-AF65-F5344CB8AC3E}">
        <p14:creationId xmlns:p14="http://schemas.microsoft.com/office/powerpoint/2010/main" val="182019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2"/>
          <p:cNvSpPr/>
          <p:nvPr/>
        </p:nvSpPr>
        <p:spPr>
          <a:xfrm>
            <a:off x="7648628" y="1328750"/>
            <a:ext cx="1016433" cy="576250"/>
          </a:xfrm>
          <a:custGeom>
            <a:avLst/>
            <a:gdLst/>
            <a:ahLst/>
            <a:cxnLst/>
            <a:rect l="l" t="t" r="r" b="b"/>
            <a:pathLst>
              <a:path w="37719" h="23050" extrusionOk="0">
                <a:moveTo>
                  <a:pt x="0" y="0"/>
                </a:moveTo>
                <a:lnTo>
                  <a:pt x="37719" y="952"/>
                </a:lnTo>
                <a:lnTo>
                  <a:pt x="36386" y="21907"/>
                </a:lnTo>
                <a:lnTo>
                  <a:pt x="381" y="23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  <p:sp>
        <p:nvSpPr>
          <p:cNvPr id="948" name="Google Shape;948;p22"/>
          <p:cNvSpPr/>
          <p:nvPr/>
        </p:nvSpPr>
        <p:spPr>
          <a:xfrm>
            <a:off x="7653775" y="2068119"/>
            <a:ext cx="1016491" cy="533400"/>
          </a:xfrm>
          <a:custGeom>
            <a:avLst/>
            <a:gdLst/>
            <a:ahLst/>
            <a:cxnLst/>
            <a:rect l="l" t="t" r="r" b="b"/>
            <a:pathLst>
              <a:path w="35814" h="21336" extrusionOk="0">
                <a:moveTo>
                  <a:pt x="190" y="0"/>
                </a:moveTo>
                <a:lnTo>
                  <a:pt x="0" y="20955"/>
                </a:lnTo>
                <a:lnTo>
                  <a:pt x="35052" y="21336"/>
                </a:lnTo>
                <a:lnTo>
                  <a:pt x="358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  <p:sp>
        <p:nvSpPr>
          <p:cNvPr id="949" name="Google Shape;949;p22"/>
          <p:cNvSpPr/>
          <p:nvPr/>
        </p:nvSpPr>
        <p:spPr>
          <a:xfrm>
            <a:off x="7581900" y="2764638"/>
            <a:ext cx="1093422" cy="528650"/>
          </a:xfrm>
          <a:custGeom>
            <a:avLst/>
            <a:gdLst/>
            <a:ahLst/>
            <a:cxnLst/>
            <a:rect l="l" t="t" r="r" b="b"/>
            <a:pathLst>
              <a:path w="40576" h="21146" extrusionOk="0">
                <a:moveTo>
                  <a:pt x="3238" y="0"/>
                </a:moveTo>
                <a:lnTo>
                  <a:pt x="40005" y="1524"/>
                </a:lnTo>
                <a:lnTo>
                  <a:pt x="40576" y="21146"/>
                </a:lnTo>
                <a:lnTo>
                  <a:pt x="0" y="209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  <p:sp>
        <p:nvSpPr>
          <p:cNvPr id="950" name="Google Shape;950;p22"/>
          <p:cNvSpPr/>
          <p:nvPr/>
        </p:nvSpPr>
        <p:spPr>
          <a:xfrm>
            <a:off x="7602436" y="3456406"/>
            <a:ext cx="1093455" cy="557200"/>
          </a:xfrm>
          <a:custGeom>
            <a:avLst/>
            <a:gdLst/>
            <a:ahLst/>
            <a:cxnLst/>
            <a:rect l="l" t="t" r="r" b="b"/>
            <a:pathLst>
              <a:path w="41719" h="22288" extrusionOk="0">
                <a:moveTo>
                  <a:pt x="571" y="0"/>
                </a:moveTo>
                <a:lnTo>
                  <a:pt x="41719" y="190"/>
                </a:lnTo>
                <a:lnTo>
                  <a:pt x="41148" y="21336"/>
                </a:lnTo>
                <a:lnTo>
                  <a:pt x="0" y="2228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  <p:sp>
        <p:nvSpPr>
          <p:cNvPr id="951" name="Google Shape;951;p22"/>
          <p:cNvSpPr/>
          <p:nvPr/>
        </p:nvSpPr>
        <p:spPr>
          <a:xfrm>
            <a:off x="7612703" y="4176725"/>
            <a:ext cx="1088302" cy="557200"/>
          </a:xfrm>
          <a:custGeom>
            <a:avLst/>
            <a:gdLst/>
            <a:ahLst/>
            <a:cxnLst/>
            <a:rect l="l" t="t" r="r" b="b"/>
            <a:pathLst>
              <a:path w="40386" h="22288" extrusionOk="0">
                <a:moveTo>
                  <a:pt x="0" y="0"/>
                </a:moveTo>
                <a:lnTo>
                  <a:pt x="40386" y="1714"/>
                </a:lnTo>
                <a:lnTo>
                  <a:pt x="39814" y="22288"/>
                </a:lnTo>
                <a:lnTo>
                  <a:pt x="3048" y="2057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  <p:sp>
        <p:nvSpPr>
          <p:cNvPr id="952" name="Google Shape;952;p22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Csapatmunka megszervezése</a:t>
            </a:r>
            <a:endParaRPr dirty="0"/>
          </a:p>
        </p:txBody>
      </p:sp>
      <p:grpSp>
        <p:nvGrpSpPr>
          <p:cNvPr id="953" name="Google Shape;953;p22"/>
          <p:cNvGrpSpPr/>
          <p:nvPr/>
        </p:nvGrpSpPr>
        <p:grpSpPr>
          <a:xfrm>
            <a:off x="163762" y="1371705"/>
            <a:ext cx="4292771" cy="3327551"/>
            <a:chOff x="279262" y="1371705"/>
            <a:chExt cx="4292771" cy="3327551"/>
          </a:xfrm>
        </p:grpSpPr>
        <p:grpSp>
          <p:nvGrpSpPr>
            <p:cNvPr id="954" name="Google Shape;954;p22"/>
            <p:cNvGrpSpPr/>
            <p:nvPr/>
          </p:nvGrpSpPr>
          <p:grpSpPr>
            <a:xfrm>
              <a:off x="279262" y="1371705"/>
              <a:ext cx="4292771" cy="3327551"/>
              <a:chOff x="-42983525" y="-33547150"/>
              <a:chExt cx="93933725" cy="72812925"/>
            </a:xfrm>
          </p:grpSpPr>
          <p:sp>
            <p:nvSpPr>
              <p:cNvPr id="955" name="Google Shape;955;p22"/>
              <p:cNvSpPr/>
              <p:nvPr/>
            </p:nvSpPr>
            <p:spPr>
              <a:xfrm>
                <a:off x="33348150" y="-30482100"/>
                <a:ext cx="12989125" cy="13379050"/>
              </a:xfrm>
              <a:custGeom>
                <a:avLst/>
                <a:gdLst/>
                <a:ahLst/>
                <a:cxnLst/>
                <a:rect l="l" t="t" r="r" b="b"/>
                <a:pathLst>
                  <a:path w="519565" h="535162" extrusionOk="0">
                    <a:moveTo>
                      <a:pt x="29495" y="1"/>
                    </a:moveTo>
                    <a:cubicBezTo>
                      <a:pt x="2148" y="1"/>
                      <a:pt x="1" y="43322"/>
                      <a:pt x="28486" y="45291"/>
                    </a:cubicBezTo>
                    <a:cubicBezTo>
                      <a:pt x="176269" y="54919"/>
                      <a:pt x="324211" y="64408"/>
                      <a:pt x="471993" y="74215"/>
                    </a:cubicBezTo>
                    <a:cubicBezTo>
                      <a:pt x="462286" y="220168"/>
                      <a:pt x="452936" y="366002"/>
                      <a:pt x="443248" y="511975"/>
                    </a:cubicBezTo>
                    <a:cubicBezTo>
                      <a:pt x="442270" y="527176"/>
                      <a:pt x="454136" y="535161"/>
                      <a:pt x="465945" y="535161"/>
                    </a:cubicBezTo>
                    <a:cubicBezTo>
                      <a:pt x="476713" y="535161"/>
                      <a:pt x="487433" y="528522"/>
                      <a:pt x="488325" y="514660"/>
                    </a:cubicBezTo>
                    <a:cubicBezTo>
                      <a:pt x="498431" y="361168"/>
                      <a:pt x="508397" y="207636"/>
                      <a:pt x="518522" y="54143"/>
                    </a:cubicBezTo>
                    <a:cubicBezTo>
                      <a:pt x="519565" y="38818"/>
                      <a:pt x="507572" y="30886"/>
                      <a:pt x="495666" y="30886"/>
                    </a:cubicBezTo>
                    <a:cubicBezTo>
                      <a:pt x="495533" y="30886"/>
                      <a:pt x="495401" y="30887"/>
                      <a:pt x="495268" y="30889"/>
                    </a:cubicBezTo>
                    <a:lnTo>
                      <a:pt x="495109" y="30869"/>
                    </a:lnTo>
                    <a:cubicBezTo>
                      <a:pt x="494114" y="30431"/>
                      <a:pt x="493080" y="30292"/>
                      <a:pt x="491866" y="30272"/>
                    </a:cubicBezTo>
                    <a:cubicBezTo>
                      <a:pt x="338354" y="20147"/>
                      <a:pt x="184683" y="10181"/>
                      <a:pt x="31191" y="55"/>
                    </a:cubicBezTo>
                    <a:cubicBezTo>
                      <a:pt x="30615" y="19"/>
                      <a:pt x="30050" y="1"/>
                      <a:pt x="29495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-32924825" y="26633200"/>
                <a:ext cx="13275775" cy="12632575"/>
              </a:xfrm>
              <a:custGeom>
                <a:avLst/>
                <a:gdLst/>
                <a:ahLst/>
                <a:cxnLst/>
                <a:rect l="l" t="t" r="r" b="b"/>
                <a:pathLst>
                  <a:path w="531031" h="505303" extrusionOk="0">
                    <a:moveTo>
                      <a:pt x="23204" y="1"/>
                    </a:moveTo>
                    <a:cubicBezTo>
                      <a:pt x="11644" y="1"/>
                      <a:pt x="0" y="7648"/>
                      <a:pt x="397" y="22562"/>
                    </a:cubicBezTo>
                    <a:cubicBezTo>
                      <a:pt x="4237" y="176353"/>
                      <a:pt x="8215" y="330123"/>
                      <a:pt x="12035" y="483914"/>
                    </a:cubicBezTo>
                    <a:cubicBezTo>
                      <a:pt x="12364" y="498243"/>
                      <a:pt x="23377" y="505112"/>
                      <a:pt x="34440" y="505112"/>
                    </a:cubicBezTo>
                    <a:cubicBezTo>
                      <a:pt x="35388" y="505112"/>
                      <a:pt x="36336" y="505061"/>
                      <a:pt x="37278" y="504961"/>
                    </a:cubicBezTo>
                    <a:lnTo>
                      <a:pt x="37418" y="504961"/>
                    </a:lnTo>
                    <a:cubicBezTo>
                      <a:pt x="38174" y="505203"/>
                      <a:pt x="38930" y="505303"/>
                      <a:pt x="39746" y="505303"/>
                    </a:cubicBezTo>
                    <a:cubicBezTo>
                      <a:pt x="40067" y="505303"/>
                      <a:pt x="40397" y="505287"/>
                      <a:pt x="40740" y="505259"/>
                    </a:cubicBezTo>
                    <a:cubicBezTo>
                      <a:pt x="194530" y="501420"/>
                      <a:pt x="348460" y="497441"/>
                      <a:pt x="502250" y="493622"/>
                    </a:cubicBezTo>
                    <a:cubicBezTo>
                      <a:pt x="531031" y="492851"/>
                      <a:pt x="529977" y="448339"/>
                      <a:pt x="501465" y="448339"/>
                    </a:cubicBezTo>
                    <a:cubicBezTo>
                      <a:pt x="501264" y="448339"/>
                      <a:pt x="501061" y="448341"/>
                      <a:pt x="500857" y="448346"/>
                    </a:cubicBezTo>
                    <a:cubicBezTo>
                      <a:pt x="352796" y="452126"/>
                      <a:pt x="204596" y="456064"/>
                      <a:pt x="56554" y="459705"/>
                    </a:cubicBezTo>
                    <a:cubicBezTo>
                      <a:pt x="52994" y="313473"/>
                      <a:pt x="49115" y="167381"/>
                      <a:pt x="45534" y="21150"/>
                    </a:cubicBezTo>
                    <a:cubicBezTo>
                      <a:pt x="45155" y="6941"/>
                      <a:pt x="34218" y="1"/>
                      <a:pt x="23204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25781775" y="-26785400"/>
                <a:ext cx="25168425" cy="12879300"/>
              </a:xfrm>
              <a:custGeom>
                <a:avLst/>
                <a:gdLst/>
                <a:ahLst/>
                <a:cxnLst/>
                <a:rect l="l" t="t" r="r" b="b"/>
                <a:pathLst>
                  <a:path w="1006737" h="515172" extrusionOk="0">
                    <a:moveTo>
                      <a:pt x="594479" y="1"/>
                    </a:moveTo>
                    <a:cubicBezTo>
                      <a:pt x="574958" y="1"/>
                      <a:pt x="555600" y="4122"/>
                      <a:pt x="537647" y="13139"/>
                    </a:cubicBezTo>
                    <a:cubicBezTo>
                      <a:pt x="501064" y="31500"/>
                      <a:pt x="475045" y="66511"/>
                      <a:pt x="459290" y="104387"/>
                    </a:cubicBezTo>
                    <a:cubicBezTo>
                      <a:pt x="443574" y="142163"/>
                      <a:pt x="437050" y="183003"/>
                      <a:pt x="430624" y="223445"/>
                    </a:cubicBezTo>
                    <a:cubicBezTo>
                      <a:pt x="413417" y="180716"/>
                      <a:pt x="395534" y="136872"/>
                      <a:pt x="364222" y="103015"/>
                    </a:cubicBezTo>
                    <a:cubicBezTo>
                      <a:pt x="338756" y="75407"/>
                      <a:pt x="302114" y="55392"/>
                      <a:pt x="265297" y="55392"/>
                    </a:cubicBezTo>
                    <a:cubicBezTo>
                      <a:pt x="256961" y="55392"/>
                      <a:pt x="248616" y="56418"/>
                      <a:pt x="240390" y="58614"/>
                    </a:cubicBezTo>
                    <a:cubicBezTo>
                      <a:pt x="184810" y="73354"/>
                      <a:pt x="153638" y="136534"/>
                      <a:pt x="156045" y="193984"/>
                    </a:cubicBezTo>
                    <a:cubicBezTo>
                      <a:pt x="158492" y="251394"/>
                      <a:pt x="186322" y="304289"/>
                      <a:pt x="213496" y="354876"/>
                    </a:cubicBezTo>
                    <a:cubicBezTo>
                      <a:pt x="188845" y="351320"/>
                      <a:pt x="163781" y="347770"/>
                      <a:pt x="138968" y="347770"/>
                    </a:cubicBezTo>
                    <a:cubicBezTo>
                      <a:pt x="123814" y="347770"/>
                      <a:pt x="108754" y="349094"/>
                      <a:pt x="93941" y="352549"/>
                    </a:cubicBezTo>
                    <a:cubicBezTo>
                      <a:pt x="54851" y="361640"/>
                      <a:pt x="17354" y="389112"/>
                      <a:pt x="8521" y="428261"/>
                    </a:cubicBezTo>
                    <a:cubicBezTo>
                      <a:pt x="0" y="466152"/>
                      <a:pt x="28894" y="511124"/>
                      <a:pt x="67122" y="511124"/>
                    </a:cubicBezTo>
                    <a:cubicBezTo>
                      <a:pt x="67447" y="511124"/>
                      <a:pt x="67773" y="511120"/>
                      <a:pt x="68100" y="511114"/>
                    </a:cubicBezTo>
                    <a:lnTo>
                      <a:pt x="870949" y="515172"/>
                    </a:lnTo>
                    <a:cubicBezTo>
                      <a:pt x="935918" y="511472"/>
                      <a:pt x="993905" y="450918"/>
                      <a:pt x="1000331" y="386207"/>
                    </a:cubicBezTo>
                    <a:cubicBezTo>
                      <a:pt x="1006736" y="321457"/>
                      <a:pt x="960764" y="255552"/>
                      <a:pt x="897784" y="239180"/>
                    </a:cubicBezTo>
                    <a:cubicBezTo>
                      <a:pt x="887352" y="236469"/>
                      <a:pt x="876662" y="235175"/>
                      <a:pt x="865968" y="235175"/>
                    </a:cubicBezTo>
                    <a:cubicBezTo>
                      <a:pt x="813095" y="235175"/>
                      <a:pt x="760129" y="266800"/>
                      <a:pt x="737807" y="315104"/>
                    </a:cubicBezTo>
                    <a:lnTo>
                      <a:pt x="737807" y="315104"/>
                    </a:lnTo>
                    <a:cubicBezTo>
                      <a:pt x="769650" y="243234"/>
                      <a:pt x="777479" y="156718"/>
                      <a:pt x="739717" y="87956"/>
                    </a:cubicBezTo>
                    <a:cubicBezTo>
                      <a:pt x="711213" y="35957"/>
                      <a:pt x="652135" y="1"/>
                      <a:pt x="594479" y="1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-35486025" y="-17984250"/>
                <a:ext cx="32263450" cy="12010775"/>
              </a:xfrm>
              <a:custGeom>
                <a:avLst/>
                <a:gdLst/>
                <a:ahLst/>
                <a:cxnLst/>
                <a:rect l="l" t="t" r="r" b="b"/>
                <a:pathLst>
                  <a:path w="1290538" h="480431" extrusionOk="0">
                    <a:moveTo>
                      <a:pt x="1001958" y="0"/>
                    </a:moveTo>
                    <a:cubicBezTo>
                      <a:pt x="983448" y="0"/>
                      <a:pt x="964562" y="5429"/>
                      <a:pt x="947250" y="12558"/>
                    </a:cubicBezTo>
                    <a:cubicBezTo>
                      <a:pt x="868177" y="45082"/>
                      <a:pt x="808121" y="110351"/>
                      <a:pt x="750670" y="173769"/>
                    </a:cubicBezTo>
                    <a:cubicBezTo>
                      <a:pt x="761651" y="111007"/>
                      <a:pt x="726779" y="42934"/>
                      <a:pt x="669349" y="15263"/>
                    </a:cubicBezTo>
                    <a:cubicBezTo>
                      <a:pt x="650003" y="5932"/>
                      <a:pt x="628658" y="1460"/>
                      <a:pt x="607240" y="1460"/>
                    </a:cubicBezTo>
                    <a:cubicBezTo>
                      <a:pt x="565144" y="1460"/>
                      <a:pt x="522769" y="18737"/>
                      <a:pt x="494751" y="50354"/>
                    </a:cubicBezTo>
                    <a:cubicBezTo>
                      <a:pt x="452479" y="98097"/>
                      <a:pt x="446591" y="174345"/>
                      <a:pt x="480965" y="227917"/>
                    </a:cubicBezTo>
                    <a:cubicBezTo>
                      <a:pt x="428489" y="185446"/>
                      <a:pt x="367219" y="153836"/>
                      <a:pt x="302250" y="135614"/>
                    </a:cubicBezTo>
                    <a:cubicBezTo>
                      <a:pt x="278944" y="129101"/>
                      <a:pt x="254816" y="124314"/>
                      <a:pt x="230740" y="124314"/>
                    </a:cubicBezTo>
                    <a:cubicBezTo>
                      <a:pt x="223272" y="124314"/>
                      <a:pt x="215808" y="124775"/>
                      <a:pt x="208376" y="125787"/>
                    </a:cubicBezTo>
                    <a:cubicBezTo>
                      <a:pt x="177005" y="130144"/>
                      <a:pt x="146112" y="145441"/>
                      <a:pt x="128467" y="171779"/>
                    </a:cubicBezTo>
                    <a:cubicBezTo>
                      <a:pt x="107819" y="202533"/>
                      <a:pt x="108395" y="244089"/>
                      <a:pt x="122758" y="278166"/>
                    </a:cubicBezTo>
                    <a:cubicBezTo>
                      <a:pt x="137140" y="312262"/>
                      <a:pt x="163618" y="339932"/>
                      <a:pt x="192362" y="363287"/>
                    </a:cubicBezTo>
                    <a:cubicBezTo>
                      <a:pt x="177831" y="360580"/>
                      <a:pt x="163056" y="359243"/>
                      <a:pt x="148278" y="359243"/>
                    </a:cubicBezTo>
                    <a:cubicBezTo>
                      <a:pt x="111895" y="359243"/>
                      <a:pt x="75496" y="367349"/>
                      <a:pt x="42690" y="383080"/>
                    </a:cubicBezTo>
                    <a:cubicBezTo>
                      <a:pt x="22857" y="392628"/>
                      <a:pt x="2208" y="408224"/>
                      <a:pt x="995" y="430206"/>
                    </a:cubicBezTo>
                    <a:cubicBezTo>
                      <a:pt x="0" y="449780"/>
                      <a:pt x="15795" y="467087"/>
                      <a:pt x="34017" y="474268"/>
                    </a:cubicBezTo>
                    <a:cubicBezTo>
                      <a:pt x="46573" y="479216"/>
                      <a:pt x="60095" y="480430"/>
                      <a:pt x="73668" y="480430"/>
                    </a:cubicBezTo>
                    <a:cubicBezTo>
                      <a:pt x="78868" y="480430"/>
                      <a:pt x="84076" y="480252"/>
                      <a:pt x="89239" y="480037"/>
                    </a:cubicBezTo>
                    <a:lnTo>
                      <a:pt x="1209853" y="474288"/>
                    </a:lnTo>
                    <a:cubicBezTo>
                      <a:pt x="1259963" y="464739"/>
                      <a:pt x="1290538" y="405539"/>
                      <a:pt x="1278384" y="356006"/>
                    </a:cubicBezTo>
                    <a:cubicBezTo>
                      <a:pt x="1266229" y="306473"/>
                      <a:pt x="1220138" y="270089"/>
                      <a:pt x="1170486" y="258512"/>
                    </a:cubicBezTo>
                    <a:cubicBezTo>
                      <a:pt x="1155561" y="255025"/>
                      <a:pt x="1140380" y="253468"/>
                      <a:pt x="1125146" y="253468"/>
                    </a:cubicBezTo>
                    <a:cubicBezTo>
                      <a:pt x="1089700" y="253468"/>
                      <a:pt x="1053964" y="261900"/>
                      <a:pt x="1020475" y="274088"/>
                    </a:cubicBezTo>
                    <a:cubicBezTo>
                      <a:pt x="1086021" y="231099"/>
                      <a:pt x="1115065" y="139951"/>
                      <a:pt x="1086439" y="66984"/>
                    </a:cubicBezTo>
                    <a:cubicBezTo>
                      <a:pt x="1075618" y="39532"/>
                      <a:pt x="1056063" y="13632"/>
                      <a:pt x="1028074" y="4143"/>
                    </a:cubicBezTo>
                    <a:cubicBezTo>
                      <a:pt x="1019598" y="1245"/>
                      <a:pt x="1010821" y="0"/>
                      <a:pt x="1001958" y="0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30731475" y="-22292900"/>
                <a:ext cx="15534975" cy="7534750"/>
              </a:xfrm>
              <a:custGeom>
                <a:avLst/>
                <a:gdLst/>
                <a:ahLst/>
                <a:cxnLst/>
                <a:rect l="l" t="t" r="r" b="b"/>
                <a:pathLst>
                  <a:path w="621399" h="301390" extrusionOk="0">
                    <a:moveTo>
                      <a:pt x="369090" y="0"/>
                    </a:moveTo>
                    <a:cubicBezTo>
                      <a:pt x="325857" y="0"/>
                      <a:pt x="302815" y="57461"/>
                      <a:pt x="291737" y="90831"/>
                    </a:cubicBezTo>
                    <a:cubicBezTo>
                      <a:pt x="282189" y="119636"/>
                      <a:pt x="277594" y="149296"/>
                      <a:pt x="277415" y="179036"/>
                    </a:cubicBezTo>
                    <a:cubicBezTo>
                      <a:pt x="267747" y="157850"/>
                      <a:pt x="255354" y="137858"/>
                      <a:pt x="239937" y="119815"/>
                    </a:cubicBezTo>
                    <a:cubicBezTo>
                      <a:pt x="219102" y="95392"/>
                      <a:pt x="187376" y="68456"/>
                      <a:pt x="153883" y="68456"/>
                    </a:cubicBezTo>
                    <a:cubicBezTo>
                      <a:pt x="145228" y="68456"/>
                      <a:pt x="136456" y="70255"/>
                      <a:pt x="127722" y="74360"/>
                    </a:cubicBezTo>
                    <a:cubicBezTo>
                      <a:pt x="96093" y="89220"/>
                      <a:pt x="84038" y="128170"/>
                      <a:pt x="88653" y="160774"/>
                    </a:cubicBezTo>
                    <a:cubicBezTo>
                      <a:pt x="90901" y="176569"/>
                      <a:pt x="96968" y="190772"/>
                      <a:pt x="105403" y="203703"/>
                    </a:cubicBezTo>
                    <a:cubicBezTo>
                      <a:pt x="95457" y="199968"/>
                      <a:pt x="85418" y="197761"/>
                      <a:pt x="75610" y="197761"/>
                    </a:cubicBezTo>
                    <a:cubicBezTo>
                      <a:pt x="56737" y="197761"/>
                      <a:pt x="38719" y="205930"/>
                      <a:pt x="23862" y="227096"/>
                    </a:cubicBezTo>
                    <a:cubicBezTo>
                      <a:pt x="0" y="261098"/>
                      <a:pt x="29508" y="301389"/>
                      <a:pt x="64072" y="301389"/>
                    </a:cubicBezTo>
                    <a:cubicBezTo>
                      <a:pt x="72095" y="301389"/>
                      <a:pt x="80391" y="299218"/>
                      <a:pt x="88355" y="294294"/>
                    </a:cubicBezTo>
                    <a:cubicBezTo>
                      <a:pt x="93887" y="290888"/>
                      <a:pt x="90012" y="283404"/>
                      <a:pt x="84726" y="283404"/>
                    </a:cubicBezTo>
                    <a:cubicBezTo>
                      <a:pt x="83682" y="283404"/>
                      <a:pt x="82584" y="283695"/>
                      <a:pt x="81492" y="284368"/>
                    </a:cubicBezTo>
                    <a:cubicBezTo>
                      <a:pt x="76151" y="287666"/>
                      <a:pt x="70282" y="289149"/>
                      <a:pt x="64432" y="289149"/>
                    </a:cubicBezTo>
                    <a:cubicBezTo>
                      <a:pt x="43783" y="289149"/>
                      <a:pt x="23375" y="270670"/>
                      <a:pt x="27344" y="248302"/>
                    </a:cubicBezTo>
                    <a:cubicBezTo>
                      <a:pt x="31796" y="223257"/>
                      <a:pt x="60836" y="210884"/>
                      <a:pt x="83288" y="210884"/>
                    </a:cubicBezTo>
                    <a:cubicBezTo>
                      <a:pt x="83306" y="210884"/>
                      <a:pt x="83324" y="210884"/>
                      <a:pt x="83342" y="210884"/>
                    </a:cubicBezTo>
                    <a:cubicBezTo>
                      <a:pt x="95496" y="210904"/>
                      <a:pt x="106735" y="214126"/>
                      <a:pt x="117239" y="219338"/>
                    </a:cubicBezTo>
                    <a:cubicBezTo>
                      <a:pt x="134844" y="239927"/>
                      <a:pt x="157681" y="257114"/>
                      <a:pt x="178270" y="272412"/>
                    </a:cubicBezTo>
                    <a:cubicBezTo>
                      <a:pt x="179597" y="273395"/>
                      <a:pt x="180938" y="273817"/>
                      <a:pt x="182182" y="273817"/>
                    </a:cubicBezTo>
                    <a:cubicBezTo>
                      <a:pt x="186900" y="273817"/>
                      <a:pt x="190220" y="267748"/>
                      <a:pt x="186127" y="263261"/>
                    </a:cubicBezTo>
                    <a:cubicBezTo>
                      <a:pt x="172083" y="247884"/>
                      <a:pt x="152091" y="229384"/>
                      <a:pt x="130129" y="215956"/>
                    </a:cubicBezTo>
                    <a:cubicBezTo>
                      <a:pt x="119427" y="204140"/>
                      <a:pt x="110416" y="191071"/>
                      <a:pt x="104905" y="176072"/>
                    </a:cubicBezTo>
                    <a:cubicBezTo>
                      <a:pt x="92691" y="142751"/>
                      <a:pt x="102160" y="91408"/>
                      <a:pt x="142045" y="82476"/>
                    </a:cubicBezTo>
                    <a:cubicBezTo>
                      <a:pt x="146379" y="81509"/>
                      <a:pt x="150659" y="81056"/>
                      <a:pt x="154873" y="81056"/>
                    </a:cubicBezTo>
                    <a:cubicBezTo>
                      <a:pt x="193751" y="81056"/>
                      <a:pt x="227097" y="119623"/>
                      <a:pt x="247198" y="149236"/>
                    </a:cubicBezTo>
                    <a:cubicBezTo>
                      <a:pt x="262117" y="171218"/>
                      <a:pt x="272899" y="195228"/>
                      <a:pt x="280001" y="220412"/>
                    </a:cubicBezTo>
                    <a:cubicBezTo>
                      <a:pt x="281891" y="234457"/>
                      <a:pt x="284735" y="248461"/>
                      <a:pt x="288555" y="262287"/>
                    </a:cubicBezTo>
                    <a:cubicBezTo>
                      <a:pt x="289302" y="264988"/>
                      <a:pt x="291570" y="266184"/>
                      <a:pt x="293916" y="266184"/>
                    </a:cubicBezTo>
                    <a:cubicBezTo>
                      <a:pt x="297256" y="266184"/>
                      <a:pt x="300754" y="263761"/>
                      <a:pt x="300251" y="259800"/>
                    </a:cubicBezTo>
                    <a:cubicBezTo>
                      <a:pt x="298481" y="245776"/>
                      <a:pt x="295616" y="231990"/>
                      <a:pt x="291857" y="218523"/>
                    </a:cubicBezTo>
                    <a:cubicBezTo>
                      <a:pt x="287819" y="188425"/>
                      <a:pt x="288415" y="157989"/>
                      <a:pt x="294423" y="127752"/>
                    </a:cubicBezTo>
                    <a:cubicBezTo>
                      <a:pt x="298561" y="107024"/>
                      <a:pt x="304966" y="86674"/>
                      <a:pt x="313818" y="67477"/>
                    </a:cubicBezTo>
                    <a:cubicBezTo>
                      <a:pt x="321586" y="50638"/>
                      <a:pt x="341680" y="10974"/>
                      <a:pt x="366532" y="10974"/>
                    </a:cubicBezTo>
                    <a:cubicBezTo>
                      <a:pt x="369366" y="10974"/>
                      <a:pt x="372261" y="11489"/>
                      <a:pt x="375207" y="12613"/>
                    </a:cubicBezTo>
                    <a:cubicBezTo>
                      <a:pt x="419210" y="29383"/>
                      <a:pt x="412387" y="106208"/>
                      <a:pt x="409323" y="143169"/>
                    </a:cubicBezTo>
                    <a:cubicBezTo>
                      <a:pt x="405484" y="189559"/>
                      <a:pt x="393349" y="234278"/>
                      <a:pt x="374610" y="276828"/>
                    </a:cubicBezTo>
                    <a:cubicBezTo>
                      <a:pt x="372530" y="281546"/>
                      <a:pt x="376549" y="285451"/>
                      <a:pt x="380453" y="285451"/>
                    </a:cubicBezTo>
                    <a:cubicBezTo>
                      <a:pt x="382409" y="285451"/>
                      <a:pt x="384336" y="284471"/>
                      <a:pt x="385452" y="282120"/>
                    </a:cubicBezTo>
                    <a:cubicBezTo>
                      <a:pt x="411909" y="226758"/>
                      <a:pt x="461939" y="173704"/>
                      <a:pt x="523388" y="158268"/>
                    </a:cubicBezTo>
                    <a:cubicBezTo>
                      <a:pt x="530730" y="156424"/>
                      <a:pt x="538621" y="155444"/>
                      <a:pt x="546478" y="155444"/>
                    </a:cubicBezTo>
                    <a:cubicBezTo>
                      <a:pt x="578212" y="155444"/>
                      <a:pt x="609403" y="171424"/>
                      <a:pt x="601765" y="210983"/>
                    </a:cubicBezTo>
                    <a:cubicBezTo>
                      <a:pt x="593569" y="253474"/>
                      <a:pt x="548811" y="271039"/>
                      <a:pt x="513024" y="284666"/>
                    </a:cubicBezTo>
                    <a:cubicBezTo>
                      <a:pt x="506558" y="287135"/>
                      <a:pt x="509085" y="296455"/>
                      <a:pt x="514883" y="296455"/>
                    </a:cubicBezTo>
                    <a:cubicBezTo>
                      <a:pt x="515579" y="296455"/>
                      <a:pt x="516322" y="296321"/>
                      <a:pt x="517102" y="296025"/>
                    </a:cubicBezTo>
                    <a:cubicBezTo>
                      <a:pt x="554818" y="281682"/>
                      <a:pt x="598383" y="263719"/>
                      <a:pt x="611473" y="221507"/>
                    </a:cubicBezTo>
                    <a:cubicBezTo>
                      <a:pt x="621399" y="189420"/>
                      <a:pt x="607474" y="156338"/>
                      <a:pt x="574512" y="146113"/>
                    </a:cubicBezTo>
                    <a:cubicBezTo>
                      <a:pt x="564683" y="143059"/>
                      <a:pt x="554813" y="141651"/>
                      <a:pt x="544996" y="141651"/>
                    </a:cubicBezTo>
                    <a:cubicBezTo>
                      <a:pt x="491633" y="141651"/>
                      <a:pt x="439869" y="183258"/>
                      <a:pt x="405106" y="228270"/>
                    </a:cubicBezTo>
                    <a:cubicBezTo>
                      <a:pt x="417340" y="187013"/>
                      <a:pt x="423586" y="144203"/>
                      <a:pt x="422591" y="100758"/>
                    </a:cubicBezTo>
                    <a:cubicBezTo>
                      <a:pt x="421796" y="66423"/>
                      <a:pt x="417598" y="279"/>
                      <a:pt x="369359" y="1"/>
                    </a:cubicBezTo>
                    <a:cubicBezTo>
                      <a:pt x="369269" y="0"/>
                      <a:pt x="369179" y="0"/>
                      <a:pt x="3690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-28961225" y="-14640850"/>
                <a:ext cx="21231975" cy="8130700"/>
              </a:xfrm>
              <a:custGeom>
                <a:avLst/>
                <a:gdLst/>
                <a:ahLst/>
                <a:cxnLst/>
                <a:rect l="l" t="t" r="r" b="b"/>
                <a:pathLst>
                  <a:path w="849279" h="325228" extrusionOk="0">
                    <a:moveTo>
                      <a:pt x="640449" y="0"/>
                    </a:moveTo>
                    <a:cubicBezTo>
                      <a:pt x="638357" y="0"/>
                      <a:pt x="636168" y="126"/>
                      <a:pt x="633881" y="386"/>
                    </a:cubicBezTo>
                    <a:cubicBezTo>
                      <a:pt x="594155" y="4942"/>
                      <a:pt x="555205" y="50198"/>
                      <a:pt x="529722" y="78048"/>
                    </a:cubicBezTo>
                    <a:cubicBezTo>
                      <a:pt x="498809" y="111825"/>
                      <a:pt x="473605" y="149920"/>
                      <a:pt x="453175" y="190740"/>
                    </a:cubicBezTo>
                    <a:cubicBezTo>
                      <a:pt x="445278" y="154734"/>
                      <a:pt x="432885" y="120141"/>
                      <a:pt x="414922" y="87696"/>
                    </a:cubicBezTo>
                    <a:cubicBezTo>
                      <a:pt x="403262" y="66663"/>
                      <a:pt x="384395" y="30403"/>
                      <a:pt x="355591" y="30403"/>
                    </a:cubicBezTo>
                    <a:cubicBezTo>
                      <a:pt x="353828" y="30403"/>
                      <a:pt x="352029" y="30539"/>
                      <a:pt x="350191" y="30822"/>
                    </a:cubicBezTo>
                    <a:cubicBezTo>
                      <a:pt x="325822" y="34602"/>
                      <a:pt x="317050" y="63148"/>
                      <a:pt x="310983" y="83220"/>
                    </a:cubicBezTo>
                    <a:cubicBezTo>
                      <a:pt x="297973" y="126069"/>
                      <a:pt x="292204" y="170250"/>
                      <a:pt x="292124" y="214810"/>
                    </a:cubicBezTo>
                    <a:cubicBezTo>
                      <a:pt x="270421" y="190362"/>
                      <a:pt x="245337" y="169534"/>
                      <a:pt x="216214" y="154058"/>
                    </a:cubicBezTo>
                    <a:cubicBezTo>
                      <a:pt x="194727" y="142667"/>
                      <a:pt x="159577" y="125825"/>
                      <a:pt x="130669" y="125825"/>
                    </a:cubicBezTo>
                    <a:cubicBezTo>
                      <a:pt x="123580" y="125825"/>
                      <a:pt x="116867" y="126837"/>
                      <a:pt x="110822" y="129192"/>
                    </a:cubicBezTo>
                    <a:cubicBezTo>
                      <a:pt x="88324" y="137945"/>
                      <a:pt x="83828" y="163706"/>
                      <a:pt x="92481" y="184374"/>
                    </a:cubicBezTo>
                    <a:cubicBezTo>
                      <a:pt x="98787" y="199493"/>
                      <a:pt x="110822" y="208643"/>
                      <a:pt x="124886" y="214571"/>
                    </a:cubicBezTo>
                    <a:cubicBezTo>
                      <a:pt x="99881" y="215884"/>
                      <a:pt x="75055" y="219107"/>
                      <a:pt x="51403" y="227362"/>
                    </a:cubicBezTo>
                    <a:cubicBezTo>
                      <a:pt x="30197" y="234782"/>
                      <a:pt x="2348" y="246917"/>
                      <a:pt x="1074" y="272996"/>
                    </a:cubicBezTo>
                    <a:cubicBezTo>
                      <a:pt x="0" y="294998"/>
                      <a:pt x="18083" y="315050"/>
                      <a:pt x="37975" y="321932"/>
                    </a:cubicBezTo>
                    <a:cubicBezTo>
                      <a:pt x="44594" y="324234"/>
                      <a:pt x="51299" y="325228"/>
                      <a:pt x="58008" y="325228"/>
                    </a:cubicBezTo>
                    <a:cubicBezTo>
                      <a:pt x="82492" y="325228"/>
                      <a:pt x="107038" y="311999"/>
                      <a:pt x="127711" y="300866"/>
                    </a:cubicBezTo>
                    <a:cubicBezTo>
                      <a:pt x="133498" y="297745"/>
                      <a:pt x="129412" y="290160"/>
                      <a:pt x="123900" y="290160"/>
                    </a:cubicBezTo>
                    <a:cubicBezTo>
                      <a:pt x="122912" y="290160"/>
                      <a:pt x="121879" y="290403"/>
                      <a:pt x="120848" y="290959"/>
                    </a:cubicBezTo>
                    <a:cubicBezTo>
                      <a:pt x="102827" y="300667"/>
                      <a:pt x="80013" y="313212"/>
                      <a:pt x="58191" y="313212"/>
                    </a:cubicBezTo>
                    <a:cubicBezTo>
                      <a:pt x="50722" y="313212"/>
                      <a:pt x="43369" y="311742"/>
                      <a:pt x="36364" y="308187"/>
                    </a:cubicBezTo>
                    <a:cubicBezTo>
                      <a:pt x="18858" y="299314"/>
                      <a:pt x="14104" y="287578"/>
                      <a:pt x="19853" y="269237"/>
                    </a:cubicBezTo>
                    <a:cubicBezTo>
                      <a:pt x="26020" y="249602"/>
                      <a:pt x="31232" y="247931"/>
                      <a:pt x="50786" y="240492"/>
                    </a:cubicBezTo>
                    <a:cubicBezTo>
                      <a:pt x="89935" y="225572"/>
                      <a:pt x="132963" y="225731"/>
                      <a:pt x="174260" y="225632"/>
                    </a:cubicBezTo>
                    <a:cubicBezTo>
                      <a:pt x="181024" y="225612"/>
                      <a:pt x="181720" y="214571"/>
                      <a:pt x="174956" y="213696"/>
                    </a:cubicBezTo>
                    <a:cubicBezTo>
                      <a:pt x="149175" y="210394"/>
                      <a:pt x="112175" y="206137"/>
                      <a:pt x="102408" y="176974"/>
                    </a:cubicBezTo>
                    <a:cubicBezTo>
                      <a:pt x="94583" y="153675"/>
                      <a:pt x="121647" y="140268"/>
                      <a:pt x="141076" y="140268"/>
                    </a:cubicBezTo>
                    <a:cubicBezTo>
                      <a:pt x="141552" y="140268"/>
                      <a:pt x="142025" y="140276"/>
                      <a:pt x="142491" y="140292"/>
                    </a:cubicBezTo>
                    <a:cubicBezTo>
                      <a:pt x="154984" y="140710"/>
                      <a:pt x="169904" y="147195"/>
                      <a:pt x="181223" y="151452"/>
                    </a:cubicBezTo>
                    <a:cubicBezTo>
                      <a:pt x="225782" y="168321"/>
                      <a:pt x="263857" y="197265"/>
                      <a:pt x="293397" y="234464"/>
                    </a:cubicBezTo>
                    <a:cubicBezTo>
                      <a:pt x="294737" y="236148"/>
                      <a:pt x="296560" y="236910"/>
                      <a:pt x="298335" y="236910"/>
                    </a:cubicBezTo>
                    <a:cubicBezTo>
                      <a:pt x="301489" y="236910"/>
                      <a:pt x="304493" y="234505"/>
                      <a:pt x="304378" y="230585"/>
                    </a:cubicBezTo>
                    <a:cubicBezTo>
                      <a:pt x="303364" y="196767"/>
                      <a:pt x="305413" y="163109"/>
                      <a:pt x="311878" y="129848"/>
                    </a:cubicBezTo>
                    <a:cubicBezTo>
                      <a:pt x="316473" y="106076"/>
                      <a:pt x="320392" y="68897"/>
                      <a:pt x="338096" y="51471"/>
                    </a:cubicBezTo>
                    <a:cubicBezTo>
                      <a:pt x="343627" y="46030"/>
                      <a:pt x="349259" y="43704"/>
                      <a:pt x="354847" y="43704"/>
                    </a:cubicBezTo>
                    <a:cubicBezTo>
                      <a:pt x="383907" y="43704"/>
                      <a:pt x="411790" y="106586"/>
                      <a:pt x="418264" y="121135"/>
                    </a:cubicBezTo>
                    <a:cubicBezTo>
                      <a:pt x="430876" y="149423"/>
                      <a:pt x="439350" y="178924"/>
                      <a:pt x="444761" y="209399"/>
                    </a:cubicBezTo>
                    <a:cubicBezTo>
                      <a:pt x="445334" y="212693"/>
                      <a:pt x="448356" y="214942"/>
                      <a:pt x="451270" y="214942"/>
                    </a:cubicBezTo>
                    <a:cubicBezTo>
                      <a:pt x="453214" y="214942"/>
                      <a:pt x="455109" y="213943"/>
                      <a:pt x="456199" y="211587"/>
                    </a:cubicBezTo>
                    <a:cubicBezTo>
                      <a:pt x="486774" y="145106"/>
                      <a:pt x="531035" y="85905"/>
                      <a:pt x="587849" y="39555"/>
                    </a:cubicBezTo>
                    <a:cubicBezTo>
                      <a:pt x="594195" y="34383"/>
                      <a:pt x="600620" y="29032"/>
                      <a:pt x="607423" y="24516"/>
                    </a:cubicBezTo>
                    <a:cubicBezTo>
                      <a:pt x="612675" y="21512"/>
                      <a:pt x="617927" y="18529"/>
                      <a:pt x="623158" y="15505"/>
                    </a:cubicBezTo>
                    <a:cubicBezTo>
                      <a:pt x="629121" y="12323"/>
                      <a:pt x="634262" y="10733"/>
                      <a:pt x="638582" y="10733"/>
                    </a:cubicBezTo>
                    <a:cubicBezTo>
                      <a:pt x="647550" y="10733"/>
                      <a:pt x="652981" y="17586"/>
                      <a:pt x="654887" y="31280"/>
                    </a:cubicBezTo>
                    <a:cubicBezTo>
                      <a:pt x="666485" y="53878"/>
                      <a:pt x="663222" y="55847"/>
                      <a:pt x="655245" y="77630"/>
                    </a:cubicBezTo>
                    <a:cubicBezTo>
                      <a:pt x="651844" y="86920"/>
                      <a:pt x="648203" y="96130"/>
                      <a:pt x="644682" y="105380"/>
                    </a:cubicBezTo>
                    <a:lnTo>
                      <a:pt x="600282" y="221892"/>
                    </a:lnTo>
                    <a:cubicBezTo>
                      <a:pt x="598901" y="225562"/>
                      <a:pt x="601467" y="230785"/>
                      <a:pt x="605448" y="230785"/>
                    </a:cubicBezTo>
                    <a:cubicBezTo>
                      <a:pt x="606171" y="230785"/>
                      <a:pt x="606940" y="230612"/>
                      <a:pt x="607742" y="230227"/>
                    </a:cubicBezTo>
                    <a:cubicBezTo>
                      <a:pt x="636128" y="216521"/>
                      <a:pt x="665510" y="205540"/>
                      <a:pt x="696244" y="198379"/>
                    </a:cubicBezTo>
                    <a:cubicBezTo>
                      <a:pt x="713183" y="194423"/>
                      <a:pt x="745237" y="186588"/>
                      <a:pt x="772894" y="186588"/>
                    </a:cubicBezTo>
                    <a:cubicBezTo>
                      <a:pt x="791553" y="186588"/>
                      <a:pt x="808210" y="190154"/>
                      <a:pt x="816873" y="200885"/>
                    </a:cubicBezTo>
                    <a:cubicBezTo>
                      <a:pt x="827317" y="206077"/>
                      <a:pt x="828411" y="214273"/>
                      <a:pt x="820176" y="225473"/>
                    </a:cubicBezTo>
                    <a:cubicBezTo>
                      <a:pt x="822264" y="236792"/>
                      <a:pt x="818863" y="243873"/>
                      <a:pt x="809931" y="246758"/>
                    </a:cubicBezTo>
                    <a:cubicBezTo>
                      <a:pt x="804321" y="250995"/>
                      <a:pt x="795628" y="253183"/>
                      <a:pt x="789044" y="255113"/>
                    </a:cubicBezTo>
                    <a:cubicBezTo>
                      <a:pt x="773627" y="259648"/>
                      <a:pt x="757633" y="262771"/>
                      <a:pt x="742017" y="266511"/>
                    </a:cubicBezTo>
                    <a:cubicBezTo>
                      <a:pt x="706171" y="275065"/>
                      <a:pt x="670344" y="283639"/>
                      <a:pt x="634477" y="292193"/>
                    </a:cubicBezTo>
                    <a:cubicBezTo>
                      <a:pt x="627486" y="293853"/>
                      <a:pt x="630519" y="303742"/>
                      <a:pt x="636978" y="303742"/>
                    </a:cubicBezTo>
                    <a:cubicBezTo>
                      <a:pt x="637484" y="303742"/>
                      <a:pt x="638011" y="303682"/>
                      <a:pt x="638555" y="303552"/>
                    </a:cubicBezTo>
                    <a:cubicBezTo>
                      <a:pt x="691848" y="290820"/>
                      <a:pt x="748920" y="282346"/>
                      <a:pt x="800601" y="264164"/>
                    </a:cubicBezTo>
                    <a:cubicBezTo>
                      <a:pt x="824651" y="255729"/>
                      <a:pt x="849279" y="236593"/>
                      <a:pt x="838159" y="208086"/>
                    </a:cubicBezTo>
                    <a:cubicBezTo>
                      <a:pt x="828003" y="181991"/>
                      <a:pt x="800410" y="176522"/>
                      <a:pt x="774519" y="176522"/>
                    </a:cubicBezTo>
                    <a:cubicBezTo>
                      <a:pt x="766127" y="176522"/>
                      <a:pt x="757914" y="177097"/>
                      <a:pt x="750531" y="177730"/>
                    </a:cubicBezTo>
                    <a:cubicBezTo>
                      <a:pt x="704002" y="181728"/>
                      <a:pt x="659124" y="194042"/>
                      <a:pt x="616634" y="212980"/>
                    </a:cubicBezTo>
                    <a:cubicBezTo>
                      <a:pt x="636248" y="162989"/>
                      <a:pt x="658508" y="112880"/>
                      <a:pt x="673845" y="61716"/>
                    </a:cubicBezTo>
                    <a:cubicBezTo>
                      <a:pt x="682628" y="32409"/>
                      <a:pt x="674029" y="0"/>
                      <a:pt x="640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2"/>
              <p:cNvSpPr/>
              <p:nvPr/>
            </p:nvSpPr>
            <p:spPr>
              <a:xfrm>
                <a:off x="34910650" y="25389650"/>
                <a:ext cx="12847750" cy="13029775"/>
              </a:xfrm>
              <a:custGeom>
                <a:avLst/>
                <a:gdLst/>
                <a:ahLst/>
                <a:cxnLst/>
                <a:rect l="l" t="t" r="r" b="b"/>
                <a:pathLst>
                  <a:path w="513910" h="521191" extrusionOk="0">
                    <a:moveTo>
                      <a:pt x="480795" y="0"/>
                    </a:moveTo>
                    <a:cubicBezTo>
                      <a:pt x="469270" y="0"/>
                      <a:pt x="457668" y="7563"/>
                      <a:pt x="457932" y="22413"/>
                    </a:cubicBezTo>
                    <a:cubicBezTo>
                      <a:pt x="461135" y="170494"/>
                      <a:pt x="464477" y="318715"/>
                      <a:pt x="467520" y="466777"/>
                    </a:cubicBezTo>
                    <a:cubicBezTo>
                      <a:pt x="321269" y="469761"/>
                      <a:pt x="175157" y="473063"/>
                      <a:pt x="28926" y="476047"/>
                    </a:cubicBezTo>
                    <a:cubicBezTo>
                      <a:pt x="0" y="476698"/>
                      <a:pt x="981" y="521191"/>
                      <a:pt x="29495" y="521191"/>
                    </a:cubicBezTo>
                    <a:cubicBezTo>
                      <a:pt x="29708" y="521191"/>
                      <a:pt x="29923" y="521188"/>
                      <a:pt x="30140" y="521183"/>
                    </a:cubicBezTo>
                    <a:cubicBezTo>
                      <a:pt x="183950" y="517981"/>
                      <a:pt x="337760" y="514599"/>
                      <a:pt x="491551" y="511376"/>
                    </a:cubicBezTo>
                    <a:cubicBezTo>
                      <a:pt x="507087" y="511118"/>
                      <a:pt x="513910" y="498187"/>
                      <a:pt x="512677" y="486212"/>
                    </a:cubicBezTo>
                    <a:lnTo>
                      <a:pt x="512677" y="486073"/>
                    </a:lnTo>
                    <a:cubicBezTo>
                      <a:pt x="513055" y="485018"/>
                      <a:pt x="513114" y="483984"/>
                      <a:pt x="513015" y="482771"/>
                    </a:cubicBezTo>
                    <a:cubicBezTo>
                      <a:pt x="509792" y="328960"/>
                      <a:pt x="506410" y="174990"/>
                      <a:pt x="503208" y="21200"/>
                    </a:cubicBezTo>
                    <a:cubicBezTo>
                      <a:pt x="502876" y="6985"/>
                      <a:pt x="491871" y="0"/>
                      <a:pt x="480795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2"/>
              <p:cNvSpPr/>
              <p:nvPr/>
            </p:nvSpPr>
            <p:spPr>
              <a:xfrm>
                <a:off x="-35416900" y="-31170750"/>
                <a:ext cx="12849450" cy="13073925"/>
              </a:xfrm>
              <a:custGeom>
                <a:avLst/>
                <a:gdLst/>
                <a:ahLst/>
                <a:cxnLst/>
                <a:rect l="l" t="t" r="r" b="b"/>
                <a:pathLst>
                  <a:path w="513978" h="522957" extrusionOk="0">
                    <a:moveTo>
                      <a:pt x="484429" y="0"/>
                    </a:moveTo>
                    <a:cubicBezTo>
                      <a:pt x="484185" y="0"/>
                      <a:pt x="483939" y="3"/>
                      <a:pt x="483691" y="10"/>
                    </a:cubicBezTo>
                    <a:cubicBezTo>
                      <a:pt x="329901" y="3829"/>
                      <a:pt x="176130" y="7808"/>
                      <a:pt x="22320" y="11647"/>
                    </a:cubicBezTo>
                    <a:cubicBezTo>
                      <a:pt x="6784" y="11985"/>
                      <a:pt x="0" y="24936"/>
                      <a:pt x="1293" y="36871"/>
                    </a:cubicBezTo>
                    <a:lnTo>
                      <a:pt x="1293" y="37030"/>
                    </a:lnTo>
                    <a:cubicBezTo>
                      <a:pt x="935" y="38085"/>
                      <a:pt x="895" y="39119"/>
                      <a:pt x="995" y="40332"/>
                    </a:cubicBezTo>
                    <a:cubicBezTo>
                      <a:pt x="4814" y="194143"/>
                      <a:pt x="8793" y="348053"/>
                      <a:pt x="12632" y="501844"/>
                    </a:cubicBezTo>
                    <a:cubicBezTo>
                      <a:pt x="13011" y="516013"/>
                      <a:pt x="23973" y="522956"/>
                      <a:pt x="35015" y="522956"/>
                    </a:cubicBezTo>
                    <a:cubicBezTo>
                      <a:pt x="46575" y="522956"/>
                      <a:pt x="58223" y="515346"/>
                      <a:pt x="57908" y="500451"/>
                    </a:cubicBezTo>
                    <a:cubicBezTo>
                      <a:pt x="54128" y="352410"/>
                      <a:pt x="50170" y="204209"/>
                      <a:pt x="46549" y="56147"/>
                    </a:cubicBezTo>
                    <a:cubicBezTo>
                      <a:pt x="192780" y="52586"/>
                      <a:pt x="338872" y="48707"/>
                      <a:pt x="485103" y="45127"/>
                    </a:cubicBezTo>
                    <a:cubicBezTo>
                      <a:pt x="513978" y="44377"/>
                      <a:pt x="512836" y="0"/>
                      <a:pt x="484429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2"/>
              <p:cNvSpPr/>
              <p:nvPr/>
            </p:nvSpPr>
            <p:spPr>
              <a:xfrm>
                <a:off x="23812372" y="-3402250"/>
                <a:ext cx="12298675" cy="17084400"/>
              </a:xfrm>
              <a:custGeom>
                <a:avLst/>
                <a:gdLst/>
                <a:ahLst/>
                <a:cxnLst/>
                <a:rect l="l" t="t" r="r" b="b"/>
                <a:pathLst>
                  <a:path w="491947" h="683376" extrusionOk="0">
                    <a:moveTo>
                      <a:pt x="491808" y="0"/>
                    </a:moveTo>
                    <a:cubicBezTo>
                      <a:pt x="484109" y="139"/>
                      <a:pt x="476590" y="139"/>
                      <a:pt x="468891" y="299"/>
                    </a:cubicBezTo>
                    <a:cubicBezTo>
                      <a:pt x="370243" y="1492"/>
                      <a:pt x="271496" y="2865"/>
                      <a:pt x="172848" y="4058"/>
                    </a:cubicBezTo>
                    <a:lnTo>
                      <a:pt x="169387" y="3601"/>
                    </a:lnTo>
                    <a:cubicBezTo>
                      <a:pt x="160356" y="69883"/>
                      <a:pt x="143188" y="134773"/>
                      <a:pt x="118044" y="196660"/>
                    </a:cubicBezTo>
                    <a:cubicBezTo>
                      <a:pt x="110385" y="182218"/>
                      <a:pt x="110226" y="163399"/>
                      <a:pt x="108873" y="146988"/>
                    </a:cubicBezTo>
                    <a:cubicBezTo>
                      <a:pt x="101892" y="128093"/>
                      <a:pt x="81912" y="115732"/>
                      <a:pt x="61846" y="115732"/>
                    </a:cubicBezTo>
                    <a:cubicBezTo>
                      <a:pt x="60300" y="115732"/>
                      <a:pt x="58753" y="115806"/>
                      <a:pt x="57212" y="115955"/>
                    </a:cubicBezTo>
                    <a:cubicBezTo>
                      <a:pt x="50608" y="116552"/>
                      <a:pt x="44123" y="118501"/>
                      <a:pt x="38095" y="121525"/>
                    </a:cubicBezTo>
                    <a:cubicBezTo>
                      <a:pt x="24986" y="128010"/>
                      <a:pt x="14144" y="139588"/>
                      <a:pt x="8435" y="153294"/>
                    </a:cubicBezTo>
                    <a:cubicBezTo>
                      <a:pt x="1" y="173166"/>
                      <a:pt x="1970" y="196660"/>
                      <a:pt x="11300" y="216075"/>
                    </a:cubicBezTo>
                    <a:cubicBezTo>
                      <a:pt x="20649" y="235510"/>
                      <a:pt x="37061" y="251027"/>
                      <a:pt x="55879" y="261570"/>
                    </a:cubicBezTo>
                    <a:lnTo>
                      <a:pt x="58147" y="261709"/>
                    </a:lnTo>
                    <a:cubicBezTo>
                      <a:pt x="52577" y="354608"/>
                      <a:pt x="43068" y="446950"/>
                      <a:pt x="29521" y="538954"/>
                    </a:cubicBezTo>
                    <a:cubicBezTo>
                      <a:pt x="29223" y="541182"/>
                      <a:pt x="28925" y="543291"/>
                      <a:pt x="28626" y="545558"/>
                    </a:cubicBezTo>
                    <a:lnTo>
                      <a:pt x="29064" y="546931"/>
                    </a:lnTo>
                    <a:cubicBezTo>
                      <a:pt x="89617" y="590297"/>
                      <a:pt x="148659" y="635772"/>
                      <a:pt x="205870" y="683375"/>
                    </a:cubicBezTo>
                    <a:lnTo>
                      <a:pt x="207680" y="681107"/>
                    </a:lnTo>
                    <a:cubicBezTo>
                      <a:pt x="265190" y="640745"/>
                      <a:pt x="317906" y="593898"/>
                      <a:pt x="364594" y="541500"/>
                    </a:cubicBezTo>
                    <a:lnTo>
                      <a:pt x="370005" y="539988"/>
                    </a:lnTo>
                    <a:cubicBezTo>
                      <a:pt x="369269" y="537124"/>
                      <a:pt x="368334" y="534279"/>
                      <a:pt x="367598" y="531415"/>
                    </a:cubicBezTo>
                    <a:cubicBezTo>
                      <a:pt x="355383" y="486676"/>
                      <a:pt x="343209" y="442116"/>
                      <a:pt x="330836" y="397537"/>
                    </a:cubicBezTo>
                    <a:lnTo>
                      <a:pt x="329941" y="391967"/>
                    </a:lnTo>
                    <a:cubicBezTo>
                      <a:pt x="351027" y="388664"/>
                      <a:pt x="372113" y="385203"/>
                      <a:pt x="392145" y="378121"/>
                    </a:cubicBezTo>
                    <a:cubicBezTo>
                      <a:pt x="414266" y="370303"/>
                      <a:pt x="435352" y="357791"/>
                      <a:pt x="449794" y="339131"/>
                    </a:cubicBezTo>
                    <a:cubicBezTo>
                      <a:pt x="467399" y="316533"/>
                      <a:pt x="473427" y="287032"/>
                      <a:pt x="477644" y="258546"/>
                    </a:cubicBezTo>
                    <a:cubicBezTo>
                      <a:pt x="490137" y="173007"/>
                      <a:pt x="491211" y="86434"/>
                      <a:pt x="491947" y="0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2"/>
              <p:cNvSpPr/>
              <p:nvPr/>
            </p:nvSpPr>
            <p:spPr>
              <a:xfrm>
                <a:off x="24727447" y="-9261500"/>
                <a:ext cx="13173450" cy="10775750"/>
              </a:xfrm>
              <a:custGeom>
                <a:avLst/>
                <a:gdLst/>
                <a:ahLst/>
                <a:cxnLst/>
                <a:rect l="l" t="t" r="r" b="b"/>
                <a:pathLst>
                  <a:path w="526938" h="431030" extrusionOk="0">
                    <a:moveTo>
                      <a:pt x="320188" y="1"/>
                    </a:moveTo>
                    <a:cubicBezTo>
                      <a:pt x="309563" y="1"/>
                      <a:pt x="298663" y="3560"/>
                      <a:pt x="289439" y="9085"/>
                    </a:cubicBezTo>
                    <a:cubicBezTo>
                      <a:pt x="274380" y="18116"/>
                      <a:pt x="262484" y="31504"/>
                      <a:pt x="250131" y="44017"/>
                    </a:cubicBezTo>
                    <a:cubicBezTo>
                      <a:pt x="210436" y="83712"/>
                      <a:pt x="158477" y="115420"/>
                      <a:pt x="102304" y="115420"/>
                    </a:cubicBezTo>
                    <a:cubicBezTo>
                      <a:pt x="101782" y="115420"/>
                      <a:pt x="101259" y="115417"/>
                      <a:pt x="100737" y="115412"/>
                    </a:cubicBezTo>
                    <a:cubicBezTo>
                      <a:pt x="88436" y="115275"/>
                      <a:pt x="76121" y="113593"/>
                      <a:pt x="63816" y="113593"/>
                    </a:cubicBezTo>
                    <a:cubicBezTo>
                      <a:pt x="61813" y="113593"/>
                      <a:pt x="59811" y="113638"/>
                      <a:pt x="57808" y="113741"/>
                    </a:cubicBezTo>
                    <a:cubicBezTo>
                      <a:pt x="43525" y="114517"/>
                      <a:pt x="28765" y="118714"/>
                      <a:pt x="18978" y="129118"/>
                    </a:cubicBezTo>
                    <a:cubicBezTo>
                      <a:pt x="6485" y="142665"/>
                      <a:pt x="5272" y="162836"/>
                      <a:pt x="4675" y="181197"/>
                    </a:cubicBezTo>
                    <a:cubicBezTo>
                      <a:pt x="3163" y="238309"/>
                      <a:pt x="1512" y="295361"/>
                      <a:pt x="0" y="352434"/>
                    </a:cubicBezTo>
                    <a:lnTo>
                      <a:pt x="1512" y="355895"/>
                    </a:lnTo>
                    <a:cubicBezTo>
                      <a:pt x="7539" y="352871"/>
                      <a:pt x="14025" y="350922"/>
                      <a:pt x="20649" y="350325"/>
                    </a:cubicBezTo>
                    <a:cubicBezTo>
                      <a:pt x="22188" y="350176"/>
                      <a:pt x="23734" y="350102"/>
                      <a:pt x="25278" y="350102"/>
                    </a:cubicBezTo>
                    <a:cubicBezTo>
                      <a:pt x="45326" y="350102"/>
                      <a:pt x="65290" y="362463"/>
                      <a:pt x="72290" y="381358"/>
                    </a:cubicBezTo>
                    <a:cubicBezTo>
                      <a:pt x="73623" y="397769"/>
                      <a:pt x="73782" y="416588"/>
                      <a:pt x="81461" y="431030"/>
                    </a:cubicBezTo>
                    <a:cubicBezTo>
                      <a:pt x="106605" y="369143"/>
                      <a:pt x="123772" y="304234"/>
                      <a:pt x="132844" y="237951"/>
                    </a:cubicBezTo>
                    <a:lnTo>
                      <a:pt x="136285" y="238408"/>
                    </a:lnTo>
                    <a:cubicBezTo>
                      <a:pt x="234933" y="237215"/>
                      <a:pt x="333700" y="235842"/>
                      <a:pt x="432348" y="234649"/>
                    </a:cubicBezTo>
                    <a:lnTo>
                      <a:pt x="432348" y="232978"/>
                    </a:lnTo>
                    <a:cubicBezTo>
                      <a:pt x="468175" y="217640"/>
                      <a:pt x="498312" y="189313"/>
                      <a:pt x="515619" y="154382"/>
                    </a:cubicBezTo>
                    <a:cubicBezTo>
                      <a:pt x="522104" y="141133"/>
                      <a:pt x="526938" y="126054"/>
                      <a:pt x="522860" y="111911"/>
                    </a:cubicBezTo>
                    <a:cubicBezTo>
                      <a:pt x="519544" y="100526"/>
                      <a:pt x="508171" y="91034"/>
                      <a:pt x="496839" y="91034"/>
                    </a:cubicBezTo>
                    <a:cubicBezTo>
                      <a:pt x="494231" y="91034"/>
                      <a:pt x="491626" y="91537"/>
                      <a:pt x="489122" y="92635"/>
                    </a:cubicBezTo>
                    <a:cubicBezTo>
                      <a:pt x="495447" y="81355"/>
                      <a:pt x="502072" y="69758"/>
                      <a:pt x="504041" y="56808"/>
                    </a:cubicBezTo>
                    <a:cubicBezTo>
                      <a:pt x="505991" y="43997"/>
                      <a:pt x="502549" y="29396"/>
                      <a:pt x="492145" y="21578"/>
                    </a:cubicBezTo>
                    <a:cubicBezTo>
                      <a:pt x="486664" y="17582"/>
                      <a:pt x="480353" y="15951"/>
                      <a:pt x="473761" y="15951"/>
                    </a:cubicBezTo>
                    <a:cubicBezTo>
                      <a:pt x="466931" y="15951"/>
                      <a:pt x="459799" y="17702"/>
                      <a:pt x="452977" y="20384"/>
                    </a:cubicBezTo>
                    <a:cubicBezTo>
                      <a:pt x="447705" y="22334"/>
                      <a:pt x="442433" y="24900"/>
                      <a:pt x="437619" y="27605"/>
                    </a:cubicBezTo>
                    <a:cubicBezTo>
                      <a:pt x="424305" y="35095"/>
                      <a:pt x="409503" y="43613"/>
                      <a:pt x="394887" y="43613"/>
                    </a:cubicBezTo>
                    <a:cubicBezTo>
                      <a:pt x="390985" y="43613"/>
                      <a:pt x="387096" y="43006"/>
                      <a:pt x="383253" y="41610"/>
                    </a:cubicBezTo>
                    <a:cubicBezTo>
                      <a:pt x="365210" y="35125"/>
                      <a:pt x="356596" y="13740"/>
                      <a:pt x="339588" y="4709"/>
                    </a:cubicBezTo>
                    <a:cubicBezTo>
                      <a:pt x="333564" y="1434"/>
                      <a:pt x="326932" y="1"/>
                      <a:pt x="320188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>
                <a:off x="-4648998" y="13102087"/>
                <a:ext cx="30554675" cy="20709615"/>
              </a:xfrm>
              <a:custGeom>
                <a:avLst/>
                <a:gdLst/>
                <a:ahLst/>
                <a:cxnLst/>
                <a:rect l="l" t="t" r="r" b="b"/>
                <a:pathLst>
                  <a:path w="1222187" h="826154" extrusionOk="0">
                    <a:moveTo>
                      <a:pt x="488246" y="0"/>
                    </a:moveTo>
                    <a:lnTo>
                      <a:pt x="488246" y="0"/>
                    </a:lnTo>
                    <a:cubicBezTo>
                      <a:pt x="451783" y="13408"/>
                      <a:pt x="415220" y="26656"/>
                      <a:pt x="378618" y="39905"/>
                    </a:cubicBezTo>
                    <a:cubicBezTo>
                      <a:pt x="290056" y="72290"/>
                      <a:pt x="201513" y="104517"/>
                      <a:pt x="112812" y="136743"/>
                    </a:cubicBezTo>
                    <a:lnTo>
                      <a:pt x="111141" y="136285"/>
                    </a:lnTo>
                    <a:cubicBezTo>
                      <a:pt x="108594" y="144282"/>
                      <a:pt x="106168" y="152259"/>
                      <a:pt x="103760" y="160395"/>
                    </a:cubicBezTo>
                    <a:cubicBezTo>
                      <a:pt x="88105" y="213250"/>
                      <a:pt x="74100" y="266722"/>
                      <a:pt x="61886" y="320472"/>
                    </a:cubicBezTo>
                    <a:cubicBezTo>
                      <a:pt x="30575" y="457215"/>
                      <a:pt x="10543" y="596503"/>
                      <a:pt x="1970" y="736548"/>
                    </a:cubicBezTo>
                    <a:cubicBezTo>
                      <a:pt x="895" y="754472"/>
                      <a:pt x="0" y="772713"/>
                      <a:pt x="5411" y="789722"/>
                    </a:cubicBezTo>
                    <a:cubicBezTo>
                      <a:pt x="11021" y="806730"/>
                      <a:pt x="24249" y="822385"/>
                      <a:pt x="41874" y="825548"/>
                    </a:cubicBezTo>
                    <a:cubicBezTo>
                      <a:pt x="44184" y="825959"/>
                      <a:pt x="46467" y="826154"/>
                      <a:pt x="48720" y="826154"/>
                    </a:cubicBezTo>
                    <a:cubicBezTo>
                      <a:pt x="71147" y="826154"/>
                      <a:pt x="90685" y="806860"/>
                      <a:pt x="105869" y="788946"/>
                    </a:cubicBezTo>
                    <a:cubicBezTo>
                      <a:pt x="134176" y="755645"/>
                      <a:pt x="162205" y="721927"/>
                      <a:pt x="189458" y="687891"/>
                    </a:cubicBezTo>
                    <a:cubicBezTo>
                      <a:pt x="217765" y="653098"/>
                      <a:pt x="245317" y="618027"/>
                      <a:pt x="272291" y="582638"/>
                    </a:cubicBezTo>
                    <a:cubicBezTo>
                      <a:pt x="272431" y="577844"/>
                      <a:pt x="272431" y="573010"/>
                      <a:pt x="272590" y="568335"/>
                    </a:cubicBezTo>
                    <a:cubicBezTo>
                      <a:pt x="262783" y="568037"/>
                      <a:pt x="253612" y="565630"/>
                      <a:pt x="245774" y="559762"/>
                    </a:cubicBezTo>
                    <a:cubicBezTo>
                      <a:pt x="231472" y="548920"/>
                      <a:pt x="227254" y="529763"/>
                      <a:pt x="224250" y="512317"/>
                    </a:cubicBezTo>
                    <a:cubicBezTo>
                      <a:pt x="214881" y="458249"/>
                      <a:pt x="207978" y="403126"/>
                      <a:pt x="213847" y="348481"/>
                    </a:cubicBezTo>
                    <a:cubicBezTo>
                      <a:pt x="214583" y="340663"/>
                      <a:pt x="215776" y="332527"/>
                      <a:pt x="220013" y="325744"/>
                    </a:cubicBezTo>
                    <a:cubicBezTo>
                      <a:pt x="223653" y="320036"/>
                      <a:pt x="230156" y="315561"/>
                      <a:pt x="236886" y="315561"/>
                    </a:cubicBezTo>
                    <a:cubicBezTo>
                      <a:pt x="237990" y="315561"/>
                      <a:pt x="239100" y="315681"/>
                      <a:pt x="240204" y="315936"/>
                    </a:cubicBezTo>
                    <a:cubicBezTo>
                      <a:pt x="246670" y="317607"/>
                      <a:pt x="251344" y="323337"/>
                      <a:pt x="254806" y="329205"/>
                    </a:cubicBezTo>
                    <a:cubicBezTo>
                      <a:pt x="260674" y="338674"/>
                      <a:pt x="264891" y="349217"/>
                      <a:pt x="267457" y="360058"/>
                    </a:cubicBezTo>
                    <a:lnTo>
                      <a:pt x="267617" y="360058"/>
                    </a:lnTo>
                    <a:lnTo>
                      <a:pt x="267617" y="217010"/>
                    </a:lnTo>
                    <a:lnTo>
                      <a:pt x="752362" y="190950"/>
                    </a:lnTo>
                    <a:lnTo>
                      <a:pt x="742117" y="345139"/>
                    </a:lnTo>
                    <a:cubicBezTo>
                      <a:pt x="744524" y="332507"/>
                      <a:pt x="749218" y="320293"/>
                      <a:pt x="755823" y="309451"/>
                    </a:cubicBezTo>
                    <a:cubicBezTo>
                      <a:pt x="759423" y="303583"/>
                      <a:pt x="764098" y="297715"/>
                      <a:pt x="770563" y="296203"/>
                    </a:cubicBezTo>
                    <a:cubicBezTo>
                      <a:pt x="771685" y="295947"/>
                      <a:pt x="772809" y="295825"/>
                      <a:pt x="773925" y="295825"/>
                    </a:cubicBezTo>
                    <a:cubicBezTo>
                      <a:pt x="780610" y="295825"/>
                      <a:pt x="787004" y="300180"/>
                      <a:pt x="790754" y="306010"/>
                    </a:cubicBezTo>
                    <a:cubicBezTo>
                      <a:pt x="794972" y="312773"/>
                      <a:pt x="796185" y="320890"/>
                      <a:pt x="796921" y="328727"/>
                    </a:cubicBezTo>
                    <a:cubicBezTo>
                      <a:pt x="802789" y="383393"/>
                      <a:pt x="795867" y="438515"/>
                      <a:pt x="786537" y="492564"/>
                    </a:cubicBezTo>
                    <a:cubicBezTo>
                      <a:pt x="783673" y="508975"/>
                      <a:pt x="779614" y="526899"/>
                      <a:pt x="767420" y="537760"/>
                    </a:cubicBezTo>
                    <a:cubicBezTo>
                      <a:pt x="817411" y="586716"/>
                      <a:pt x="872374" y="630381"/>
                      <a:pt x="931097" y="668316"/>
                    </a:cubicBezTo>
                    <a:cubicBezTo>
                      <a:pt x="986359" y="704163"/>
                      <a:pt x="1045242" y="734897"/>
                      <a:pt x="1106392" y="759584"/>
                    </a:cubicBezTo>
                    <a:cubicBezTo>
                      <a:pt x="1123102" y="766348"/>
                      <a:pt x="1140249" y="772833"/>
                      <a:pt x="1158172" y="773589"/>
                    </a:cubicBezTo>
                    <a:cubicBezTo>
                      <a:pt x="1159210" y="773631"/>
                      <a:pt x="1160252" y="773653"/>
                      <a:pt x="1161296" y="773653"/>
                    </a:cubicBezTo>
                    <a:cubicBezTo>
                      <a:pt x="1178301" y="773653"/>
                      <a:pt x="1195894" y="767954"/>
                      <a:pt x="1206671" y="754909"/>
                    </a:cubicBezTo>
                    <a:cubicBezTo>
                      <a:pt x="1222187" y="736528"/>
                      <a:pt x="1220218" y="709574"/>
                      <a:pt x="1217353" y="685623"/>
                    </a:cubicBezTo>
                    <a:cubicBezTo>
                      <a:pt x="1212241" y="643450"/>
                      <a:pt x="1206671" y="601318"/>
                      <a:pt x="1200345" y="559145"/>
                    </a:cubicBezTo>
                    <a:cubicBezTo>
                      <a:pt x="1191930" y="502212"/>
                      <a:pt x="1182123" y="445458"/>
                      <a:pt x="1170386" y="389122"/>
                    </a:cubicBezTo>
                    <a:cubicBezTo>
                      <a:pt x="1155169" y="314584"/>
                      <a:pt x="1136191" y="240961"/>
                      <a:pt x="1112678" y="168352"/>
                    </a:cubicBezTo>
                    <a:cubicBezTo>
                      <a:pt x="1106054" y="148181"/>
                      <a:pt x="1085425" y="110982"/>
                      <a:pt x="1085425" y="110982"/>
                    </a:cubicBezTo>
                    <a:cubicBezTo>
                      <a:pt x="1085425" y="110982"/>
                      <a:pt x="907883" y="50309"/>
                      <a:pt x="793122" y="18978"/>
                    </a:cubicBezTo>
                    <a:cubicBezTo>
                      <a:pt x="765570" y="11598"/>
                      <a:pt x="741779" y="5729"/>
                      <a:pt x="724770" y="2865"/>
                    </a:cubicBezTo>
                    <a:lnTo>
                      <a:pt x="718305" y="2865"/>
                    </a:lnTo>
                    <a:cubicBezTo>
                      <a:pt x="718444" y="9330"/>
                      <a:pt x="718444" y="15974"/>
                      <a:pt x="718444" y="22439"/>
                    </a:cubicBezTo>
                    <a:lnTo>
                      <a:pt x="717549" y="22439"/>
                    </a:lnTo>
                    <a:cubicBezTo>
                      <a:pt x="707941" y="42153"/>
                      <a:pt x="698293" y="61886"/>
                      <a:pt x="684289" y="78755"/>
                    </a:cubicBezTo>
                    <a:cubicBezTo>
                      <a:pt x="670284" y="95644"/>
                      <a:pt x="651605" y="109331"/>
                      <a:pt x="629922" y="112951"/>
                    </a:cubicBezTo>
                    <a:cubicBezTo>
                      <a:pt x="626001" y="113624"/>
                      <a:pt x="622077" y="113944"/>
                      <a:pt x="618168" y="113944"/>
                    </a:cubicBezTo>
                    <a:cubicBezTo>
                      <a:pt x="591474" y="113944"/>
                      <a:pt x="565471" y="99041"/>
                      <a:pt x="545915" y="80128"/>
                    </a:cubicBezTo>
                    <a:cubicBezTo>
                      <a:pt x="523337" y="58445"/>
                      <a:pt x="506926" y="31331"/>
                      <a:pt x="486436" y="7679"/>
                    </a:cubicBezTo>
                    <a:lnTo>
                      <a:pt x="488087" y="1969"/>
                    </a:lnTo>
                    <a:cubicBezTo>
                      <a:pt x="488087" y="1373"/>
                      <a:pt x="488246" y="597"/>
                      <a:pt x="4882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>
                <a:off x="7894950" y="-25297175"/>
                <a:ext cx="32801550" cy="38930075"/>
              </a:xfrm>
              <a:custGeom>
                <a:avLst/>
                <a:gdLst/>
                <a:ahLst/>
                <a:cxnLst/>
                <a:rect l="l" t="t" r="r" b="b"/>
                <a:pathLst>
                  <a:path w="1312062" h="1557203" extrusionOk="0">
                    <a:moveTo>
                      <a:pt x="1231934" y="0"/>
                    </a:moveTo>
                    <a:lnTo>
                      <a:pt x="1231934" y="12950"/>
                    </a:lnTo>
                    <a:lnTo>
                      <a:pt x="1206790" y="11896"/>
                    </a:lnTo>
                    <a:cubicBezTo>
                      <a:pt x="1172157" y="160833"/>
                      <a:pt x="1130283" y="308258"/>
                      <a:pt x="1081207" y="453117"/>
                    </a:cubicBezTo>
                    <a:cubicBezTo>
                      <a:pt x="932271" y="489282"/>
                      <a:pt x="782141" y="520434"/>
                      <a:pt x="631255" y="546652"/>
                    </a:cubicBezTo>
                    <a:lnTo>
                      <a:pt x="626421" y="547388"/>
                    </a:lnTo>
                    <a:cubicBezTo>
                      <a:pt x="627057" y="550392"/>
                      <a:pt x="627495" y="553416"/>
                      <a:pt x="627952" y="556420"/>
                    </a:cubicBezTo>
                    <a:lnTo>
                      <a:pt x="623874" y="558091"/>
                    </a:lnTo>
                    <a:cubicBezTo>
                      <a:pt x="612138" y="580211"/>
                      <a:pt x="600222" y="602491"/>
                      <a:pt x="583214" y="620872"/>
                    </a:cubicBezTo>
                    <a:cubicBezTo>
                      <a:pt x="566206" y="639253"/>
                      <a:pt x="543309" y="653536"/>
                      <a:pt x="518304" y="654908"/>
                    </a:cubicBezTo>
                    <a:cubicBezTo>
                      <a:pt x="517050" y="654972"/>
                      <a:pt x="515797" y="655003"/>
                      <a:pt x="514545" y="655003"/>
                    </a:cubicBezTo>
                    <a:cubicBezTo>
                      <a:pt x="495055" y="655003"/>
                      <a:pt x="475974" y="647425"/>
                      <a:pt x="459581" y="636528"/>
                    </a:cubicBezTo>
                    <a:cubicBezTo>
                      <a:pt x="442274" y="624930"/>
                      <a:pt x="427653" y="609871"/>
                      <a:pt x="413211" y="594812"/>
                    </a:cubicBezTo>
                    <a:lnTo>
                      <a:pt x="410187" y="592704"/>
                    </a:lnTo>
                    <a:cubicBezTo>
                      <a:pt x="409292" y="593002"/>
                      <a:pt x="408536" y="593440"/>
                      <a:pt x="407641" y="593738"/>
                    </a:cubicBezTo>
                    <a:cubicBezTo>
                      <a:pt x="277841" y="651129"/>
                      <a:pt x="150747" y="714069"/>
                      <a:pt x="26815" y="782898"/>
                    </a:cubicBezTo>
                    <a:cubicBezTo>
                      <a:pt x="26059" y="790139"/>
                      <a:pt x="25144" y="797201"/>
                      <a:pt x="23951" y="804283"/>
                    </a:cubicBezTo>
                    <a:cubicBezTo>
                      <a:pt x="18978" y="833943"/>
                      <a:pt x="10106" y="862390"/>
                      <a:pt x="0" y="890856"/>
                    </a:cubicBezTo>
                    <a:cubicBezTo>
                      <a:pt x="23325" y="896876"/>
                      <a:pt x="47188" y="901740"/>
                      <a:pt x="70871" y="901740"/>
                    </a:cubicBezTo>
                    <a:cubicBezTo>
                      <a:pt x="80373" y="901740"/>
                      <a:pt x="89846" y="900957"/>
                      <a:pt x="99245" y="899151"/>
                    </a:cubicBezTo>
                    <a:cubicBezTo>
                      <a:pt x="130076" y="893182"/>
                      <a:pt x="160550" y="876520"/>
                      <a:pt x="190682" y="876520"/>
                    </a:cubicBezTo>
                    <a:cubicBezTo>
                      <a:pt x="194690" y="876520"/>
                      <a:pt x="198691" y="876814"/>
                      <a:pt x="202687" y="877468"/>
                    </a:cubicBezTo>
                    <a:lnTo>
                      <a:pt x="203443" y="873390"/>
                    </a:lnTo>
                    <a:cubicBezTo>
                      <a:pt x="219396" y="840866"/>
                      <a:pt x="248161" y="814508"/>
                      <a:pt x="282655" y="803209"/>
                    </a:cubicBezTo>
                    <a:cubicBezTo>
                      <a:pt x="294956" y="799186"/>
                      <a:pt x="307928" y="797170"/>
                      <a:pt x="320886" y="797170"/>
                    </a:cubicBezTo>
                    <a:cubicBezTo>
                      <a:pt x="344264" y="797170"/>
                      <a:pt x="367598" y="803732"/>
                      <a:pt x="386873" y="816915"/>
                    </a:cubicBezTo>
                    <a:cubicBezTo>
                      <a:pt x="416851" y="837225"/>
                      <a:pt x="435988" y="873390"/>
                      <a:pt x="434158" y="909515"/>
                    </a:cubicBezTo>
                    <a:cubicBezTo>
                      <a:pt x="432527" y="940986"/>
                      <a:pt x="416254" y="972018"/>
                      <a:pt x="422720" y="1002892"/>
                    </a:cubicBezTo>
                    <a:cubicBezTo>
                      <a:pt x="429483" y="1034521"/>
                      <a:pt x="458109" y="1056204"/>
                      <a:pt x="474381" y="1084054"/>
                    </a:cubicBezTo>
                    <a:cubicBezTo>
                      <a:pt x="496203" y="1121691"/>
                      <a:pt x="493498" y="1172298"/>
                      <a:pt x="467578" y="1207230"/>
                    </a:cubicBezTo>
                    <a:cubicBezTo>
                      <a:pt x="446193" y="1236154"/>
                      <a:pt x="411858" y="1253938"/>
                      <a:pt x="392741" y="1284334"/>
                    </a:cubicBezTo>
                    <a:cubicBezTo>
                      <a:pt x="378120" y="1307688"/>
                      <a:pt x="370899" y="1339596"/>
                      <a:pt x="345138" y="1349244"/>
                    </a:cubicBezTo>
                    <a:cubicBezTo>
                      <a:pt x="340409" y="1351012"/>
                      <a:pt x="335451" y="1351805"/>
                      <a:pt x="330462" y="1351805"/>
                    </a:cubicBezTo>
                    <a:cubicBezTo>
                      <a:pt x="321475" y="1351805"/>
                      <a:pt x="312384" y="1349234"/>
                      <a:pt x="304338" y="1345166"/>
                    </a:cubicBezTo>
                    <a:cubicBezTo>
                      <a:pt x="291706" y="1338840"/>
                      <a:pt x="281163" y="1329232"/>
                      <a:pt x="270779" y="1319723"/>
                    </a:cubicBezTo>
                    <a:lnTo>
                      <a:pt x="261887" y="1316720"/>
                    </a:lnTo>
                    <a:cubicBezTo>
                      <a:pt x="260674" y="1320062"/>
                      <a:pt x="259341" y="1323364"/>
                      <a:pt x="257809" y="1326527"/>
                    </a:cubicBezTo>
                    <a:cubicBezTo>
                      <a:pt x="249991" y="1342182"/>
                      <a:pt x="234316" y="1355272"/>
                      <a:pt x="217069" y="1355550"/>
                    </a:cubicBezTo>
                    <a:cubicBezTo>
                      <a:pt x="217208" y="1417456"/>
                      <a:pt x="217507" y="1479184"/>
                      <a:pt x="217666" y="1541090"/>
                    </a:cubicBezTo>
                    <a:lnTo>
                      <a:pt x="224131" y="1541090"/>
                    </a:lnTo>
                    <a:cubicBezTo>
                      <a:pt x="241139" y="1543934"/>
                      <a:pt x="264931" y="1549823"/>
                      <a:pt x="292482" y="1557203"/>
                    </a:cubicBezTo>
                    <a:cubicBezTo>
                      <a:pt x="293994" y="1529055"/>
                      <a:pt x="314006" y="1504030"/>
                      <a:pt x="338255" y="1489448"/>
                    </a:cubicBezTo>
                    <a:cubicBezTo>
                      <a:pt x="363837" y="1474230"/>
                      <a:pt x="393497" y="1468203"/>
                      <a:pt x="422720" y="1462633"/>
                    </a:cubicBezTo>
                    <a:cubicBezTo>
                      <a:pt x="504041" y="1446679"/>
                      <a:pt x="585521" y="1430705"/>
                      <a:pt x="666823" y="1414751"/>
                    </a:cubicBezTo>
                    <a:lnTo>
                      <a:pt x="667280" y="1414751"/>
                    </a:lnTo>
                    <a:cubicBezTo>
                      <a:pt x="680827" y="1322747"/>
                      <a:pt x="690336" y="1230425"/>
                      <a:pt x="695906" y="1137506"/>
                    </a:cubicBezTo>
                    <a:lnTo>
                      <a:pt x="693638" y="1137367"/>
                    </a:lnTo>
                    <a:cubicBezTo>
                      <a:pt x="674820" y="1126824"/>
                      <a:pt x="658368" y="1111307"/>
                      <a:pt x="649059" y="1091872"/>
                    </a:cubicBezTo>
                    <a:cubicBezTo>
                      <a:pt x="639729" y="1072457"/>
                      <a:pt x="637760" y="1048963"/>
                      <a:pt x="646194" y="1029091"/>
                    </a:cubicBezTo>
                    <a:cubicBezTo>
                      <a:pt x="651903" y="1015385"/>
                      <a:pt x="662765" y="1003787"/>
                      <a:pt x="675854" y="997322"/>
                    </a:cubicBezTo>
                    <a:lnTo>
                      <a:pt x="674342" y="993861"/>
                    </a:lnTo>
                    <a:cubicBezTo>
                      <a:pt x="675854" y="936768"/>
                      <a:pt x="677505" y="879696"/>
                      <a:pt x="679017" y="822624"/>
                    </a:cubicBezTo>
                    <a:cubicBezTo>
                      <a:pt x="679614" y="804283"/>
                      <a:pt x="680807" y="784092"/>
                      <a:pt x="693320" y="770545"/>
                    </a:cubicBezTo>
                    <a:cubicBezTo>
                      <a:pt x="703087" y="760141"/>
                      <a:pt x="717867" y="755924"/>
                      <a:pt x="732150" y="755168"/>
                    </a:cubicBezTo>
                    <a:cubicBezTo>
                      <a:pt x="734139" y="755065"/>
                      <a:pt x="736128" y="755021"/>
                      <a:pt x="738117" y="755021"/>
                    </a:cubicBezTo>
                    <a:cubicBezTo>
                      <a:pt x="750435" y="755021"/>
                      <a:pt x="762764" y="756719"/>
                      <a:pt x="775079" y="756839"/>
                    </a:cubicBezTo>
                    <a:cubicBezTo>
                      <a:pt x="775601" y="756844"/>
                      <a:pt x="776124" y="756847"/>
                      <a:pt x="776646" y="756847"/>
                    </a:cubicBezTo>
                    <a:cubicBezTo>
                      <a:pt x="832819" y="756847"/>
                      <a:pt x="884777" y="725139"/>
                      <a:pt x="924433" y="685444"/>
                    </a:cubicBezTo>
                    <a:cubicBezTo>
                      <a:pt x="936806" y="672931"/>
                      <a:pt x="948682" y="659543"/>
                      <a:pt x="963761" y="650512"/>
                    </a:cubicBezTo>
                    <a:cubicBezTo>
                      <a:pt x="972968" y="644978"/>
                      <a:pt x="983864" y="641422"/>
                      <a:pt x="994487" y="641422"/>
                    </a:cubicBezTo>
                    <a:cubicBezTo>
                      <a:pt x="1001239" y="641422"/>
                      <a:pt x="1007881" y="642858"/>
                      <a:pt x="1013910" y="646136"/>
                    </a:cubicBezTo>
                    <a:cubicBezTo>
                      <a:pt x="1030919" y="655187"/>
                      <a:pt x="1039492" y="676572"/>
                      <a:pt x="1057575" y="683037"/>
                    </a:cubicBezTo>
                    <a:cubicBezTo>
                      <a:pt x="1061422" y="684440"/>
                      <a:pt x="1065316" y="685050"/>
                      <a:pt x="1069225" y="685050"/>
                    </a:cubicBezTo>
                    <a:cubicBezTo>
                      <a:pt x="1083829" y="685050"/>
                      <a:pt x="1098634" y="676533"/>
                      <a:pt x="1111941" y="669032"/>
                    </a:cubicBezTo>
                    <a:cubicBezTo>
                      <a:pt x="1116756" y="666327"/>
                      <a:pt x="1122027" y="663761"/>
                      <a:pt x="1127299" y="661791"/>
                    </a:cubicBezTo>
                    <a:cubicBezTo>
                      <a:pt x="1170963" y="621449"/>
                      <a:pt x="1217035" y="585005"/>
                      <a:pt x="1259665" y="542992"/>
                    </a:cubicBezTo>
                    <a:cubicBezTo>
                      <a:pt x="1277110" y="364256"/>
                      <a:pt x="1294596" y="185520"/>
                      <a:pt x="1312062" y="6604"/>
                    </a:cubicBezTo>
                    <a:lnTo>
                      <a:pt x="1312062" y="6167"/>
                    </a:lnTo>
                    <a:cubicBezTo>
                      <a:pt x="1285545" y="2407"/>
                      <a:pt x="1258749" y="298"/>
                      <a:pt x="1231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15179947" y="9883600"/>
                <a:ext cx="29767925" cy="25780500"/>
              </a:xfrm>
              <a:custGeom>
                <a:avLst/>
                <a:gdLst/>
                <a:ahLst/>
                <a:cxnLst/>
                <a:rect l="l" t="t" r="r" b="b"/>
                <a:pathLst>
                  <a:path w="1190717" h="1031220" extrusionOk="0">
                    <a:moveTo>
                      <a:pt x="374818" y="7540"/>
                    </a:moveTo>
                    <a:cubicBezTo>
                      <a:pt x="374818" y="7546"/>
                      <a:pt x="374817" y="7553"/>
                      <a:pt x="374816" y="7560"/>
                    </a:cubicBezTo>
                    <a:lnTo>
                      <a:pt x="374818" y="7560"/>
                    </a:lnTo>
                    <a:lnTo>
                      <a:pt x="374818" y="7540"/>
                    </a:lnTo>
                    <a:close/>
                    <a:moveTo>
                      <a:pt x="712895" y="0"/>
                    </a:moveTo>
                    <a:lnTo>
                      <a:pt x="712895" y="0"/>
                    </a:lnTo>
                    <a:cubicBezTo>
                      <a:pt x="713631" y="2865"/>
                      <a:pt x="714566" y="5730"/>
                      <a:pt x="715302" y="8574"/>
                    </a:cubicBezTo>
                    <a:lnTo>
                      <a:pt x="709891" y="10086"/>
                    </a:lnTo>
                    <a:cubicBezTo>
                      <a:pt x="663203" y="62523"/>
                      <a:pt x="610487" y="109331"/>
                      <a:pt x="552977" y="149693"/>
                    </a:cubicBezTo>
                    <a:lnTo>
                      <a:pt x="551167" y="151961"/>
                    </a:lnTo>
                    <a:cubicBezTo>
                      <a:pt x="493916" y="104358"/>
                      <a:pt x="434914" y="58883"/>
                      <a:pt x="374361" y="15517"/>
                    </a:cubicBezTo>
                    <a:lnTo>
                      <a:pt x="373923" y="14144"/>
                    </a:lnTo>
                    <a:cubicBezTo>
                      <a:pt x="374221" y="11923"/>
                      <a:pt x="374518" y="9820"/>
                      <a:pt x="374816" y="7560"/>
                    </a:cubicBezTo>
                    <a:lnTo>
                      <a:pt x="374361" y="7560"/>
                    </a:lnTo>
                    <a:cubicBezTo>
                      <a:pt x="293059" y="23534"/>
                      <a:pt x="211559" y="39488"/>
                      <a:pt x="130258" y="55461"/>
                    </a:cubicBezTo>
                    <a:cubicBezTo>
                      <a:pt x="101055" y="61031"/>
                      <a:pt x="71395" y="67039"/>
                      <a:pt x="45793" y="82257"/>
                    </a:cubicBezTo>
                    <a:cubicBezTo>
                      <a:pt x="21544" y="96858"/>
                      <a:pt x="1532" y="121863"/>
                      <a:pt x="0" y="150012"/>
                    </a:cubicBezTo>
                    <a:cubicBezTo>
                      <a:pt x="114761" y="181323"/>
                      <a:pt x="292304" y="242015"/>
                      <a:pt x="292304" y="242015"/>
                    </a:cubicBezTo>
                    <a:cubicBezTo>
                      <a:pt x="292304" y="242015"/>
                      <a:pt x="312952" y="279195"/>
                      <a:pt x="319556" y="299386"/>
                    </a:cubicBezTo>
                    <a:cubicBezTo>
                      <a:pt x="343030" y="371975"/>
                      <a:pt x="362007" y="445598"/>
                      <a:pt x="377225" y="520156"/>
                    </a:cubicBezTo>
                    <a:cubicBezTo>
                      <a:pt x="474501" y="516396"/>
                      <a:pt x="571776" y="512755"/>
                      <a:pt x="669051" y="509155"/>
                    </a:cubicBezTo>
                    <a:cubicBezTo>
                      <a:pt x="663919" y="443031"/>
                      <a:pt x="664695" y="376470"/>
                      <a:pt x="671160" y="310685"/>
                    </a:cubicBezTo>
                    <a:cubicBezTo>
                      <a:pt x="671916" y="303444"/>
                      <a:pt x="673567" y="295010"/>
                      <a:pt x="680191" y="292304"/>
                    </a:cubicBezTo>
                    <a:cubicBezTo>
                      <a:pt x="681501" y="291754"/>
                      <a:pt x="682858" y="291502"/>
                      <a:pt x="684213" y="291502"/>
                    </a:cubicBezTo>
                    <a:cubicBezTo>
                      <a:pt x="688784" y="291502"/>
                      <a:pt x="693336" y="294368"/>
                      <a:pt x="696006" y="298312"/>
                    </a:cubicBezTo>
                    <a:cubicBezTo>
                      <a:pt x="699467" y="303265"/>
                      <a:pt x="700382" y="309611"/>
                      <a:pt x="701277" y="315619"/>
                    </a:cubicBezTo>
                    <a:cubicBezTo>
                      <a:pt x="707583" y="361412"/>
                      <a:pt x="711363" y="407622"/>
                      <a:pt x="712556" y="453853"/>
                    </a:cubicBezTo>
                    <a:lnTo>
                      <a:pt x="713929" y="453853"/>
                    </a:lnTo>
                    <a:cubicBezTo>
                      <a:pt x="717655" y="454604"/>
                      <a:pt x="721395" y="454916"/>
                      <a:pt x="725144" y="454916"/>
                    </a:cubicBezTo>
                    <a:cubicBezTo>
                      <a:pt x="738670" y="454916"/>
                      <a:pt x="752318" y="450859"/>
                      <a:pt x="765869" y="448741"/>
                    </a:cubicBezTo>
                    <a:cubicBezTo>
                      <a:pt x="770140" y="448029"/>
                      <a:pt x="774623" y="447615"/>
                      <a:pt x="779100" y="447615"/>
                    </a:cubicBezTo>
                    <a:cubicBezTo>
                      <a:pt x="792641" y="447615"/>
                      <a:pt x="806137" y="451395"/>
                      <a:pt x="813611" y="462128"/>
                    </a:cubicBezTo>
                    <a:cubicBezTo>
                      <a:pt x="820534" y="472075"/>
                      <a:pt x="820534" y="485045"/>
                      <a:pt x="820236" y="497080"/>
                    </a:cubicBezTo>
                    <a:cubicBezTo>
                      <a:pt x="819201" y="537283"/>
                      <a:pt x="818127" y="577486"/>
                      <a:pt x="817073" y="617550"/>
                    </a:cubicBezTo>
                    <a:cubicBezTo>
                      <a:pt x="816933" y="626582"/>
                      <a:pt x="816158" y="636528"/>
                      <a:pt x="809852" y="642834"/>
                    </a:cubicBezTo>
                    <a:cubicBezTo>
                      <a:pt x="804182" y="648487"/>
                      <a:pt x="795891" y="649533"/>
                      <a:pt x="787784" y="649533"/>
                    </a:cubicBezTo>
                    <a:cubicBezTo>
                      <a:pt x="786390" y="649533"/>
                      <a:pt x="785002" y="649502"/>
                      <a:pt x="783633" y="649458"/>
                    </a:cubicBezTo>
                    <a:cubicBezTo>
                      <a:pt x="747170" y="647927"/>
                      <a:pt x="710905" y="641024"/>
                      <a:pt x="676551" y="628810"/>
                    </a:cubicBezTo>
                    <a:lnTo>
                      <a:pt x="673109" y="617371"/>
                    </a:lnTo>
                    <a:cubicBezTo>
                      <a:pt x="588784" y="641004"/>
                      <a:pt x="504439" y="664636"/>
                      <a:pt x="420273" y="688289"/>
                    </a:cubicBezTo>
                    <a:lnTo>
                      <a:pt x="407164" y="690099"/>
                    </a:lnTo>
                    <a:cubicBezTo>
                      <a:pt x="413490" y="732272"/>
                      <a:pt x="419060" y="774424"/>
                      <a:pt x="424172" y="816597"/>
                    </a:cubicBezTo>
                    <a:cubicBezTo>
                      <a:pt x="427037" y="840548"/>
                      <a:pt x="429006" y="867503"/>
                      <a:pt x="413490" y="885883"/>
                    </a:cubicBezTo>
                    <a:cubicBezTo>
                      <a:pt x="402729" y="898909"/>
                      <a:pt x="385136" y="904610"/>
                      <a:pt x="368183" y="904610"/>
                    </a:cubicBezTo>
                    <a:cubicBezTo>
                      <a:pt x="367116" y="904610"/>
                      <a:pt x="366051" y="904588"/>
                      <a:pt x="364991" y="904543"/>
                    </a:cubicBezTo>
                    <a:cubicBezTo>
                      <a:pt x="347088" y="903807"/>
                      <a:pt x="329901" y="897342"/>
                      <a:pt x="313191" y="890558"/>
                    </a:cubicBezTo>
                    <a:cubicBezTo>
                      <a:pt x="252061" y="865851"/>
                      <a:pt x="193198" y="835117"/>
                      <a:pt x="137916" y="799290"/>
                    </a:cubicBezTo>
                    <a:lnTo>
                      <a:pt x="134316" y="804860"/>
                    </a:lnTo>
                    <a:cubicBezTo>
                      <a:pt x="125881" y="878066"/>
                      <a:pt x="117447" y="951251"/>
                      <a:pt x="109171" y="1024436"/>
                    </a:cubicBezTo>
                    <a:lnTo>
                      <a:pt x="109171" y="1031220"/>
                    </a:lnTo>
                    <a:lnTo>
                      <a:pt x="1190717" y="1031220"/>
                    </a:lnTo>
                    <a:cubicBezTo>
                      <a:pt x="1137106" y="719501"/>
                      <a:pt x="1088608" y="406588"/>
                      <a:pt x="1045242" y="93198"/>
                    </a:cubicBezTo>
                    <a:lnTo>
                      <a:pt x="1034559" y="94710"/>
                    </a:lnTo>
                    <a:cubicBezTo>
                      <a:pt x="930799" y="52239"/>
                      <a:pt x="822981" y="20490"/>
                      <a:pt x="7128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5542125" y="-30449100"/>
                <a:ext cx="20747100" cy="25277350"/>
              </a:xfrm>
              <a:custGeom>
                <a:avLst/>
                <a:gdLst/>
                <a:ahLst/>
                <a:cxnLst/>
                <a:rect l="l" t="t" r="r" b="b"/>
                <a:pathLst>
                  <a:path w="829884" h="1011094" extrusionOk="0">
                    <a:moveTo>
                      <a:pt x="556880" y="0"/>
                    </a:moveTo>
                    <a:cubicBezTo>
                      <a:pt x="543220" y="0"/>
                      <a:pt x="529517" y="1327"/>
                      <a:pt x="515918" y="4106"/>
                    </a:cubicBezTo>
                    <a:cubicBezTo>
                      <a:pt x="462008" y="15246"/>
                      <a:pt x="413669" y="47631"/>
                      <a:pt x="377842" y="89506"/>
                    </a:cubicBezTo>
                    <a:cubicBezTo>
                      <a:pt x="341837" y="131221"/>
                      <a:pt x="317587" y="182106"/>
                      <a:pt x="301017" y="234663"/>
                    </a:cubicBezTo>
                    <a:cubicBezTo>
                      <a:pt x="283253" y="291297"/>
                      <a:pt x="272710" y="352885"/>
                      <a:pt x="234615" y="398221"/>
                    </a:cubicBezTo>
                    <a:cubicBezTo>
                      <a:pt x="198172" y="441587"/>
                      <a:pt x="142611" y="462673"/>
                      <a:pt x="94272" y="492174"/>
                    </a:cubicBezTo>
                    <a:cubicBezTo>
                      <a:pt x="46072" y="521695"/>
                      <a:pt x="1" y="569895"/>
                      <a:pt x="5412" y="626211"/>
                    </a:cubicBezTo>
                    <a:cubicBezTo>
                      <a:pt x="11578" y="689470"/>
                      <a:pt x="79353" y="734030"/>
                      <a:pt x="89737" y="794723"/>
                    </a:cubicBezTo>
                    <a:cubicBezTo>
                      <a:pt x="90512" y="799378"/>
                      <a:pt x="91109" y="804052"/>
                      <a:pt x="91109" y="808866"/>
                    </a:cubicBezTo>
                    <a:cubicBezTo>
                      <a:pt x="91587" y="835821"/>
                      <a:pt x="79532" y="861145"/>
                      <a:pt x="68531" y="885831"/>
                    </a:cubicBezTo>
                    <a:cubicBezTo>
                      <a:pt x="57690" y="910518"/>
                      <a:pt x="47624" y="937214"/>
                      <a:pt x="52279" y="963692"/>
                    </a:cubicBezTo>
                    <a:cubicBezTo>
                      <a:pt x="56490" y="987746"/>
                      <a:pt x="85590" y="1011094"/>
                      <a:pt x="110645" y="1011094"/>
                    </a:cubicBezTo>
                    <a:cubicBezTo>
                      <a:pt x="113169" y="1011094"/>
                      <a:pt x="115652" y="1010857"/>
                      <a:pt x="118064" y="1010360"/>
                    </a:cubicBezTo>
                    <a:cubicBezTo>
                      <a:pt x="119257" y="1003278"/>
                      <a:pt x="120172" y="996216"/>
                      <a:pt x="120928" y="988975"/>
                    </a:cubicBezTo>
                    <a:cubicBezTo>
                      <a:pt x="244860" y="920166"/>
                      <a:pt x="371974" y="857206"/>
                      <a:pt x="501774" y="799855"/>
                    </a:cubicBezTo>
                    <a:cubicBezTo>
                      <a:pt x="498909" y="700610"/>
                      <a:pt x="495905" y="601206"/>
                      <a:pt x="493041" y="501981"/>
                    </a:cubicBezTo>
                    <a:cubicBezTo>
                      <a:pt x="469249" y="500927"/>
                      <a:pt x="445895" y="489170"/>
                      <a:pt x="432189" y="469755"/>
                    </a:cubicBezTo>
                    <a:cubicBezTo>
                      <a:pt x="417429" y="448967"/>
                      <a:pt x="415022" y="419606"/>
                      <a:pt x="427813" y="397465"/>
                    </a:cubicBezTo>
                    <a:cubicBezTo>
                      <a:pt x="438206" y="379604"/>
                      <a:pt x="458752" y="367994"/>
                      <a:pt x="479259" y="367994"/>
                    </a:cubicBezTo>
                    <a:cubicBezTo>
                      <a:pt x="483990" y="367994"/>
                      <a:pt x="488718" y="368612"/>
                      <a:pt x="493319" y="369914"/>
                    </a:cubicBezTo>
                    <a:lnTo>
                      <a:pt x="493618" y="370510"/>
                    </a:lnTo>
                    <a:cubicBezTo>
                      <a:pt x="603107" y="330446"/>
                      <a:pt x="708061" y="263288"/>
                      <a:pt x="765272" y="161637"/>
                    </a:cubicBezTo>
                    <a:cubicBezTo>
                      <a:pt x="787572" y="251233"/>
                      <a:pt x="801875" y="342959"/>
                      <a:pt x="808042" y="435102"/>
                    </a:cubicBezTo>
                    <a:cubicBezTo>
                      <a:pt x="829884" y="335101"/>
                      <a:pt x="828650" y="216759"/>
                      <a:pt x="775378" y="129410"/>
                    </a:cubicBezTo>
                    <a:cubicBezTo>
                      <a:pt x="729313" y="53907"/>
                      <a:pt x="643950" y="0"/>
                      <a:pt x="556880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-42908950" y="-10632994"/>
                <a:ext cx="3448925" cy="5227450"/>
              </a:xfrm>
              <a:custGeom>
                <a:avLst/>
                <a:gdLst/>
                <a:ahLst/>
                <a:cxnLst/>
                <a:rect l="l" t="t" r="r" b="b"/>
                <a:pathLst>
                  <a:path w="137957" h="209098" extrusionOk="0">
                    <a:moveTo>
                      <a:pt x="95680" y="0"/>
                    </a:moveTo>
                    <a:cubicBezTo>
                      <a:pt x="91933" y="0"/>
                      <a:pt x="88223" y="663"/>
                      <a:pt x="84803" y="2193"/>
                    </a:cubicBezTo>
                    <a:cubicBezTo>
                      <a:pt x="76071" y="5973"/>
                      <a:pt x="70501" y="14547"/>
                      <a:pt x="65527" y="22544"/>
                    </a:cubicBezTo>
                    <a:cubicBezTo>
                      <a:pt x="47306" y="52045"/>
                      <a:pt x="29084" y="81565"/>
                      <a:pt x="14622" y="113056"/>
                    </a:cubicBezTo>
                    <a:cubicBezTo>
                      <a:pt x="6804" y="129905"/>
                      <a:pt x="1" y="148286"/>
                      <a:pt x="2129" y="166806"/>
                    </a:cubicBezTo>
                    <a:cubicBezTo>
                      <a:pt x="3005" y="175976"/>
                      <a:pt x="6784" y="185007"/>
                      <a:pt x="12653" y="192248"/>
                    </a:cubicBezTo>
                    <a:cubicBezTo>
                      <a:pt x="19456" y="196923"/>
                      <a:pt x="26518" y="201419"/>
                      <a:pt x="33600" y="205656"/>
                    </a:cubicBezTo>
                    <a:cubicBezTo>
                      <a:pt x="35410" y="206850"/>
                      <a:pt x="37359" y="208063"/>
                      <a:pt x="39309" y="209098"/>
                    </a:cubicBezTo>
                    <a:cubicBezTo>
                      <a:pt x="69128" y="151568"/>
                      <a:pt x="108893" y="74623"/>
                      <a:pt x="137957" y="18466"/>
                    </a:cubicBezTo>
                    <a:cubicBezTo>
                      <a:pt x="135092" y="16635"/>
                      <a:pt x="132088" y="15004"/>
                      <a:pt x="129085" y="13333"/>
                    </a:cubicBezTo>
                    <a:lnTo>
                      <a:pt x="128607" y="13930"/>
                    </a:lnTo>
                    <a:cubicBezTo>
                      <a:pt x="122301" y="9434"/>
                      <a:pt x="115836" y="5058"/>
                      <a:pt x="108456" y="2352"/>
                    </a:cubicBezTo>
                    <a:cubicBezTo>
                      <a:pt x="104410" y="890"/>
                      <a:pt x="100020" y="0"/>
                      <a:pt x="95680" y="0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2063400" y="17932200"/>
                <a:ext cx="12122125" cy="15016550"/>
              </a:xfrm>
              <a:custGeom>
                <a:avLst/>
                <a:gdLst/>
                <a:ahLst/>
                <a:cxnLst/>
                <a:rect l="l" t="t" r="r" b="b"/>
                <a:pathLst>
                  <a:path w="484885" h="600662" extrusionOk="0">
                    <a:moveTo>
                      <a:pt x="484885" y="0"/>
                    </a:moveTo>
                    <a:lnTo>
                      <a:pt x="160" y="26060"/>
                    </a:lnTo>
                    <a:lnTo>
                      <a:pt x="160" y="26060"/>
                    </a:lnTo>
                    <a:lnTo>
                      <a:pt x="160" y="169108"/>
                    </a:lnTo>
                    <a:lnTo>
                      <a:pt x="0" y="169108"/>
                    </a:lnTo>
                    <a:cubicBezTo>
                      <a:pt x="1811" y="175892"/>
                      <a:pt x="2706" y="182815"/>
                      <a:pt x="2865" y="189757"/>
                    </a:cubicBezTo>
                    <a:cubicBezTo>
                      <a:pt x="6545" y="189635"/>
                      <a:pt x="10229" y="189568"/>
                      <a:pt x="13911" y="189568"/>
                    </a:cubicBezTo>
                    <a:cubicBezTo>
                      <a:pt x="32995" y="189568"/>
                      <a:pt x="52031" y="191371"/>
                      <a:pt x="70341" y="196640"/>
                    </a:cubicBezTo>
                    <a:cubicBezTo>
                      <a:pt x="95048" y="203722"/>
                      <a:pt x="118362" y="217428"/>
                      <a:pt x="133441" y="238355"/>
                    </a:cubicBezTo>
                    <a:cubicBezTo>
                      <a:pt x="148479" y="259143"/>
                      <a:pt x="154208" y="287450"/>
                      <a:pt x="144580" y="311242"/>
                    </a:cubicBezTo>
                    <a:cubicBezTo>
                      <a:pt x="136584" y="331254"/>
                      <a:pt x="119118" y="346174"/>
                      <a:pt x="99683" y="355503"/>
                    </a:cubicBezTo>
                    <a:cubicBezTo>
                      <a:pt x="80427" y="364853"/>
                      <a:pt x="59042" y="369349"/>
                      <a:pt x="37956" y="373586"/>
                    </a:cubicBezTo>
                    <a:cubicBezTo>
                      <a:pt x="30894" y="375078"/>
                      <a:pt x="23354" y="376431"/>
                      <a:pt x="15974" y="377186"/>
                    </a:cubicBezTo>
                    <a:cubicBezTo>
                      <a:pt x="12354" y="381981"/>
                      <a:pt x="8574" y="386815"/>
                      <a:pt x="4834" y="391629"/>
                    </a:cubicBezTo>
                    <a:cubicBezTo>
                      <a:pt x="3641" y="485144"/>
                      <a:pt x="12513" y="600661"/>
                      <a:pt x="12513" y="600661"/>
                    </a:cubicBezTo>
                    <a:lnTo>
                      <a:pt x="478121" y="600661"/>
                    </a:lnTo>
                    <a:cubicBezTo>
                      <a:pt x="469090" y="547528"/>
                      <a:pt x="470283" y="357613"/>
                      <a:pt x="470283" y="357612"/>
                    </a:cubicBezTo>
                    <a:lnTo>
                      <a:pt x="470283" y="357612"/>
                    </a:lnTo>
                    <a:cubicBezTo>
                      <a:pt x="469192" y="357661"/>
                      <a:pt x="468095" y="357684"/>
                      <a:pt x="466992" y="357684"/>
                    </a:cubicBezTo>
                    <a:cubicBezTo>
                      <a:pt x="457302" y="357684"/>
                      <a:pt x="447241" y="355888"/>
                      <a:pt x="437918" y="353852"/>
                    </a:cubicBezTo>
                    <a:cubicBezTo>
                      <a:pt x="416832" y="349635"/>
                      <a:pt x="395447" y="345119"/>
                      <a:pt x="376171" y="335790"/>
                    </a:cubicBezTo>
                    <a:cubicBezTo>
                      <a:pt x="356736" y="326460"/>
                      <a:pt x="339270" y="311540"/>
                      <a:pt x="331293" y="291528"/>
                    </a:cubicBezTo>
                    <a:cubicBezTo>
                      <a:pt x="321645" y="267737"/>
                      <a:pt x="327354" y="239429"/>
                      <a:pt x="342433" y="218502"/>
                    </a:cubicBezTo>
                    <a:cubicBezTo>
                      <a:pt x="357472" y="197734"/>
                      <a:pt x="380826" y="184028"/>
                      <a:pt x="405513" y="176946"/>
                    </a:cubicBezTo>
                    <a:cubicBezTo>
                      <a:pt x="424472" y="171576"/>
                      <a:pt x="444106" y="169743"/>
                      <a:pt x="463828" y="169743"/>
                    </a:cubicBezTo>
                    <a:cubicBezTo>
                      <a:pt x="466827" y="169743"/>
                      <a:pt x="469829" y="169786"/>
                      <a:pt x="472830" y="169864"/>
                    </a:cubicBezTo>
                    <a:cubicBezTo>
                      <a:pt x="472969" y="164593"/>
                      <a:pt x="473745" y="159321"/>
                      <a:pt x="474640" y="154189"/>
                    </a:cubicBezTo>
                    <a:lnTo>
                      <a:pt x="4848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>
                <a:off x="575925" y="21048125"/>
                <a:ext cx="5342200" cy="6320375"/>
              </a:xfrm>
              <a:custGeom>
                <a:avLst/>
                <a:gdLst/>
                <a:ahLst/>
                <a:cxnLst/>
                <a:rect l="l" t="t" r="r" b="b"/>
                <a:pathLst>
                  <a:path w="213688" h="252815" extrusionOk="0">
                    <a:moveTo>
                      <a:pt x="28934" y="1"/>
                    </a:moveTo>
                    <a:cubicBezTo>
                      <a:pt x="22191" y="1"/>
                      <a:pt x="15663" y="4475"/>
                      <a:pt x="12035" y="10157"/>
                    </a:cubicBezTo>
                    <a:cubicBezTo>
                      <a:pt x="7818" y="16920"/>
                      <a:pt x="6605" y="25056"/>
                      <a:pt x="5869" y="32894"/>
                    </a:cubicBezTo>
                    <a:cubicBezTo>
                      <a:pt x="0" y="87539"/>
                      <a:pt x="6923" y="142662"/>
                      <a:pt x="16253" y="196730"/>
                    </a:cubicBezTo>
                    <a:cubicBezTo>
                      <a:pt x="19256" y="214216"/>
                      <a:pt x="23494" y="233333"/>
                      <a:pt x="37796" y="244175"/>
                    </a:cubicBezTo>
                    <a:cubicBezTo>
                      <a:pt x="45614" y="250043"/>
                      <a:pt x="54805" y="252450"/>
                      <a:pt x="64592" y="252748"/>
                    </a:cubicBezTo>
                    <a:cubicBezTo>
                      <a:pt x="65661" y="252796"/>
                      <a:pt x="66733" y="252815"/>
                      <a:pt x="67806" y="252815"/>
                    </a:cubicBezTo>
                    <a:cubicBezTo>
                      <a:pt x="70350" y="252815"/>
                      <a:pt x="72901" y="252707"/>
                      <a:pt x="75433" y="252609"/>
                    </a:cubicBezTo>
                    <a:cubicBezTo>
                      <a:pt x="82814" y="251853"/>
                      <a:pt x="90333" y="250520"/>
                      <a:pt x="97415" y="248989"/>
                    </a:cubicBezTo>
                    <a:cubicBezTo>
                      <a:pt x="118501" y="244771"/>
                      <a:pt x="139886" y="240236"/>
                      <a:pt x="159162" y="230926"/>
                    </a:cubicBezTo>
                    <a:cubicBezTo>
                      <a:pt x="178617" y="221596"/>
                      <a:pt x="196063" y="206677"/>
                      <a:pt x="204040" y="186665"/>
                    </a:cubicBezTo>
                    <a:cubicBezTo>
                      <a:pt x="213688" y="162853"/>
                      <a:pt x="207978" y="134566"/>
                      <a:pt x="192900" y="113778"/>
                    </a:cubicBezTo>
                    <a:cubicBezTo>
                      <a:pt x="177861" y="92831"/>
                      <a:pt x="154507" y="79145"/>
                      <a:pt x="129820" y="72043"/>
                    </a:cubicBezTo>
                    <a:cubicBezTo>
                      <a:pt x="111523" y="66739"/>
                      <a:pt x="92456" y="64931"/>
                      <a:pt x="73382" y="64931"/>
                    </a:cubicBezTo>
                    <a:cubicBezTo>
                      <a:pt x="69708" y="64931"/>
                      <a:pt x="66033" y="64998"/>
                      <a:pt x="62364" y="65120"/>
                    </a:cubicBezTo>
                    <a:cubicBezTo>
                      <a:pt x="62205" y="58178"/>
                      <a:pt x="61310" y="51255"/>
                      <a:pt x="59499" y="44471"/>
                    </a:cubicBezTo>
                    <a:cubicBezTo>
                      <a:pt x="56933" y="33630"/>
                      <a:pt x="52716" y="23107"/>
                      <a:pt x="46848" y="13618"/>
                    </a:cubicBezTo>
                    <a:cubicBezTo>
                      <a:pt x="43386" y="7750"/>
                      <a:pt x="38712" y="2020"/>
                      <a:pt x="32227" y="369"/>
                    </a:cubicBezTo>
                    <a:cubicBezTo>
                      <a:pt x="31131" y="119"/>
                      <a:pt x="30030" y="1"/>
                      <a:pt x="28934" y="1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2"/>
              <p:cNvSpPr/>
              <p:nvPr/>
            </p:nvSpPr>
            <p:spPr>
              <a:xfrm>
                <a:off x="35144425" y="-32364075"/>
                <a:ext cx="4269000" cy="7390175"/>
              </a:xfrm>
              <a:custGeom>
                <a:avLst/>
                <a:gdLst/>
                <a:ahLst/>
                <a:cxnLst/>
                <a:rect l="l" t="t" r="r" b="b"/>
                <a:pathLst>
                  <a:path w="170760" h="295607" extrusionOk="0">
                    <a:moveTo>
                      <a:pt x="21525" y="0"/>
                    </a:moveTo>
                    <a:lnTo>
                      <a:pt x="1" y="289280"/>
                    </a:lnTo>
                    <a:lnTo>
                      <a:pt x="116851" y="294552"/>
                    </a:lnTo>
                    <a:lnTo>
                      <a:pt x="142015" y="295606"/>
                    </a:lnTo>
                    <a:lnTo>
                      <a:pt x="142015" y="282636"/>
                    </a:lnTo>
                    <a:lnTo>
                      <a:pt x="142015" y="239568"/>
                    </a:lnTo>
                    <a:cubicBezTo>
                      <a:pt x="137459" y="239862"/>
                      <a:pt x="132861" y="240025"/>
                      <a:pt x="128281" y="240025"/>
                    </a:cubicBezTo>
                    <a:cubicBezTo>
                      <a:pt x="125722" y="240025"/>
                      <a:pt x="123169" y="239974"/>
                      <a:pt x="120630" y="239867"/>
                    </a:cubicBezTo>
                    <a:lnTo>
                      <a:pt x="120630" y="265011"/>
                    </a:lnTo>
                    <a:lnTo>
                      <a:pt x="27254" y="257034"/>
                    </a:lnTo>
                    <a:lnTo>
                      <a:pt x="44103" y="27393"/>
                    </a:lnTo>
                    <a:lnTo>
                      <a:pt x="139270" y="33122"/>
                    </a:lnTo>
                    <a:lnTo>
                      <a:pt x="139270" y="105392"/>
                    </a:lnTo>
                    <a:lnTo>
                      <a:pt x="139568" y="107958"/>
                    </a:lnTo>
                    <a:cubicBezTo>
                      <a:pt x="147545" y="107043"/>
                      <a:pt x="155681" y="106446"/>
                      <a:pt x="163658" y="105989"/>
                    </a:cubicBezTo>
                    <a:lnTo>
                      <a:pt x="163360" y="102090"/>
                    </a:lnTo>
                    <a:cubicBezTo>
                      <a:pt x="165787" y="68352"/>
                      <a:pt x="168194" y="34773"/>
                      <a:pt x="170760" y="1035"/>
                    </a:cubicBezTo>
                    <a:lnTo>
                      <a:pt x="167438" y="736"/>
                    </a:lnTo>
                    <a:cubicBezTo>
                      <a:pt x="118800" y="438"/>
                      <a:pt x="70162" y="140"/>
                      <a:pt x="215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2"/>
              <p:cNvSpPr/>
              <p:nvPr/>
            </p:nvSpPr>
            <p:spPr>
              <a:xfrm>
                <a:off x="24610572" y="22611950"/>
                <a:ext cx="7487625" cy="4525125"/>
              </a:xfrm>
              <a:custGeom>
                <a:avLst/>
                <a:gdLst/>
                <a:ahLst/>
                <a:cxnLst/>
                <a:rect l="l" t="t" r="r" b="b"/>
                <a:pathLst>
                  <a:path w="299505" h="181005" extrusionOk="0">
                    <a:moveTo>
                      <a:pt x="291826" y="1"/>
                    </a:moveTo>
                    <a:cubicBezTo>
                      <a:pt x="194551" y="3602"/>
                      <a:pt x="97276" y="7242"/>
                      <a:pt x="0" y="10982"/>
                    </a:cubicBezTo>
                    <a:cubicBezTo>
                      <a:pt x="11737" y="67318"/>
                      <a:pt x="21544" y="124072"/>
                      <a:pt x="29959" y="181005"/>
                    </a:cubicBezTo>
                    <a:lnTo>
                      <a:pt x="43068" y="179175"/>
                    </a:lnTo>
                    <a:cubicBezTo>
                      <a:pt x="127234" y="155562"/>
                      <a:pt x="211579" y="131910"/>
                      <a:pt x="295904" y="108257"/>
                    </a:cubicBezTo>
                    <a:lnTo>
                      <a:pt x="299505" y="104657"/>
                    </a:lnTo>
                    <a:cubicBezTo>
                      <a:pt x="297416" y="72908"/>
                      <a:pt x="295466" y="41278"/>
                      <a:pt x="293338" y="9351"/>
                    </a:cubicBezTo>
                    <a:lnTo>
                      <a:pt x="293338" y="9331"/>
                    </a:lnTo>
                    <a:lnTo>
                      <a:pt x="292562" y="9331"/>
                    </a:lnTo>
                    <a:cubicBezTo>
                      <a:pt x="292284" y="6168"/>
                      <a:pt x="292124" y="3164"/>
                      <a:pt x="2918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2"/>
              <p:cNvSpPr/>
              <p:nvPr/>
            </p:nvSpPr>
            <p:spPr>
              <a:xfrm>
                <a:off x="15917650" y="-26409200"/>
                <a:ext cx="9915050" cy="17486625"/>
              </a:xfrm>
              <a:custGeom>
                <a:avLst/>
                <a:gdLst/>
                <a:ahLst/>
                <a:cxnLst/>
                <a:rect l="l" t="t" r="r" b="b"/>
                <a:pathLst>
                  <a:path w="396602" h="699465" extrusionOk="0">
                    <a:moveTo>
                      <a:pt x="350231" y="1"/>
                    </a:moveTo>
                    <a:cubicBezTo>
                      <a:pt x="293020" y="101653"/>
                      <a:pt x="188046" y="168811"/>
                      <a:pt x="78577" y="208875"/>
                    </a:cubicBezTo>
                    <a:lnTo>
                      <a:pt x="78279" y="208278"/>
                    </a:lnTo>
                    <a:cubicBezTo>
                      <a:pt x="73677" y="206976"/>
                      <a:pt x="68950" y="206359"/>
                      <a:pt x="64220" y="206359"/>
                    </a:cubicBezTo>
                    <a:cubicBezTo>
                      <a:pt x="43718" y="206359"/>
                      <a:pt x="23182" y="217968"/>
                      <a:pt x="12772" y="235829"/>
                    </a:cubicBezTo>
                    <a:cubicBezTo>
                      <a:pt x="1" y="257950"/>
                      <a:pt x="2408" y="287312"/>
                      <a:pt x="17148" y="308099"/>
                    </a:cubicBezTo>
                    <a:cubicBezTo>
                      <a:pt x="30854" y="327535"/>
                      <a:pt x="54208" y="339291"/>
                      <a:pt x="78000" y="340326"/>
                    </a:cubicBezTo>
                    <a:cubicBezTo>
                      <a:pt x="80865" y="439570"/>
                      <a:pt x="83868" y="538955"/>
                      <a:pt x="86733" y="638199"/>
                    </a:cubicBezTo>
                    <a:cubicBezTo>
                      <a:pt x="87628" y="637901"/>
                      <a:pt x="88384" y="637463"/>
                      <a:pt x="89279" y="637165"/>
                    </a:cubicBezTo>
                    <a:lnTo>
                      <a:pt x="92303" y="639274"/>
                    </a:lnTo>
                    <a:cubicBezTo>
                      <a:pt x="106745" y="654332"/>
                      <a:pt x="121366" y="669411"/>
                      <a:pt x="138673" y="680989"/>
                    </a:cubicBezTo>
                    <a:cubicBezTo>
                      <a:pt x="155103" y="691886"/>
                      <a:pt x="174151" y="699464"/>
                      <a:pt x="193638" y="699464"/>
                    </a:cubicBezTo>
                    <a:cubicBezTo>
                      <a:pt x="194889" y="699464"/>
                      <a:pt x="196142" y="699433"/>
                      <a:pt x="197396" y="699370"/>
                    </a:cubicBezTo>
                    <a:cubicBezTo>
                      <a:pt x="222401" y="697997"/>
                      <a:pt x="245298" y="683714"/>
                      <a:pt x="262306" y="665333"/>
                    </a:cubicBezTo>
                    <a:cubicBezTo>
                      <a:pt x="279314" y="646972"/>
                      <a:pt x="291230" y="624672"/>
                      <a:pt x="302966" y="602532"/>
                    </a:cubicBezTo>
                    <a:lnTo>
                      <a:pt x="307044" y="600881"/>
                    </a:lnTo>
                    <a:cubicBezTo>
                      <a:pt x="306567" y="597877"/>
                      <a:pt x="306109" y="594853"/>
                      <a:pt x="305513" y="591849"/>
                    </a:cubicBezTo>
                    <a:cubicBezTo>
                      <a:pt x="297396" y="543351"/>
                      <a:pt x="286257" y="495350"/>
                      <a:pt x="272093" y="448204"/>
                    </a:cubicBezTo>
                    <a:lnTo>
                      <a:pt x="272093" y="448204"/>
                    </a:lnTo>
                    <a:cubicBezTo>
                      <a:pt x="285817" y="450276"/>
                      <a:pt x="299605" y="452201"/>
                      <a:pt x="313348" y="452201"/>
                    </a:cubicBezTo>
                    <a:cubicBezTo>
                      <a:pt x="318469" y="452201"/>
                      <a:pt x="323584" y="451934"/>
                      <a:pt x="328688" y="451307"/>
                    </a:cubicBezTo>
                    <a:cubicBezTo>
                      <a:pt x="348560" y="449039"/>
                      <a:pt x="368732" y="440625"/>
                      <a:pt x="380946" y="424651"/>
                    </a:cubicBezTo>
                    <a:cubicBezTo>
                      <a:pt x="395706" y="405375"/>
                      <a:pt x="396601" y="379017"/>
                      <a:pt x="396303" y="354788"/>
                    </a:cubicBezTo>
                    <a:cubicBezTo>
                      <a:pt x="395865" y="327674"/>
                      <a:pt x="394811" y="300580"/>
                      <a:pt x="393001" y="273466"/>
                    </a:cubicBezTo>
                    <a:cubicBezTo>
                      <a:pt x="386834" y="181283"/>
                      <a:pt x="372511" y="89578"/>
                      <a:pt x="350231" y="1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2"/>
              <p:cNvSpPr/>
              <p:nvPr/>
            </p:nvSpPr>
            <p:spPr>
              <a:xfrm>
                <a:off x="12215034" y="-5404886"/>
                <a:ext cx="8773253" cy="14044973"/>
              </a:xfrm>
              <a:custGeom>
                <a:avLst/>
                <a:gdLst/>
                <a:ahLst/>
                <a:cxnLst/>
                <a:rect l="l" t="t" r="r" b="b"/>
                <a:pathLst>
                  <a:path w="293518" h="554644" extrusionOk="0">
                    <a:moveTo>
                      <a:pt x="118180" y="0"/>
                    </a:moveTo>
                    <a:cubicBezTo>
                      <a:pt x="105212" y="0"/>
                      <a:pt x="92233" y="2021"/>
                      <a:pt x="79930" y="6053"/>
                    </a:cubicBezTo>
                    <a:cubicBezTo>
                      <a:pt x="45475" y="17333"/>
                      <a:pt x="16711" y="43690"/>
                      <a:pt x="737" y="76215"/>
                    </a:cubicBezTo>
                    <a:lnTo>
                      <a:pt x="1" y="80293"/>
                    </a:lnTo>
                    <a:cubicBezTo>
                      <a:pt x="2845" y="80592"/>
                      <a:pt x="5571" y="81367"/>
                      <a:pt x="8415" y="82103"/>
                    </a:cubicBezTo>
                    <a:cubicBezTo>
                      <a:pt x="32366" y="89205"/>
                      <a:pt x="50289" y="110112"/>
                      <a:pt x="59619" y="133307"/>
                    </a:cubicBezTo>
                    <a:cubicBezTo>
                      <a:pt x="68969" y="156482"/>
                      <a:pt x="70938" y="181806"/>
                      <a:pt x="72132" y="206791"/>
                    </a:cubicBezTo>
                    <a:cubicBezTo>
                      <a:pt x="76210" y="295930"/>
                      <a:pt x="70938" y="385229"/>
                      <a:pt x="65826" y="474368"/>
                    </a:cubicBezTo>
                    <a:cubicBezTo>
                      <a:pt x="64930" y="489745"/>
                      <a:pt x="64035" y="505261"/>
                      <a:pt x="59201" y="519544"/>
                    </a:cubicBezTo>
                    <a:lnTo>
                      <a:pt x="68073" y="522568"/>
                    </a:lnTo>
                    <a:cubicBezTo>
                      <a:pt x="78438" y="532037"/>
                      <a:pt x="89001" y="541685"/>
                      <a:pt x="101652" y="547991"/>
                    </a:cubicBezTo>
                    <a:cubicBezTo>
                      <a:pt x="109667" y="552069"/>
                      <a:pt x="118758" y="554643"/>
                      <a:pt x="127747" y="554643"/>
                    </a:cubicBezTo>
                    <a:cubicBezTo>
                      <a:pt x="132748" y="554643"/>
                      <a:pt x="137717" y="553847"/>
                      <a:pt x="142452" y="552069"/>
                    </a:cubicBezTo>
                    <a:cubicBezTo>
                      <a:pt x="168213" y="542461"/>
                      <a:pt x="175454" y="510533"/>
                      <a:pt x="190055" y="487179"/>
                    </a:cubicBezTo>
                    <a:cubicBezTo>
                      <a:pt x="209172" y="456743"/>
                      <a:pt x="243507" y="438979"/>
                      <a:pt x="264892" y="410075"/>
                    </a:cubicBezTo>
                    <a:cubicBezTo>
                      <a:pt x="290812" y="375123"/>
                      <a:pt x="293517" y="324536"/>
                      <a:pt x="271675" y="286879"/>
                    </a:cubicBezTo>
                    <a:cubicBezTo>
                      <a:pt x="255423" y="259009"/>
                      <a:pt x="226817" y="237326"/>
                      <a:pt x="220014" y="205717"/>
                    </a:cubicBezTo>
                    <a:cubicBezTo>
                      <a:pt x="213509" y="174843"/>
                      <a:pt x="229781" y="143830"/>
                      <a:pt x="231452" y="112340"/>
                    </a:cubicBezTo>
                    <a:cubicBezTo>
                      <a:pt x="233242" y="76215"/>
                      <a:pt x="214126" y="40090"/>
                      <a:pt x="184147" y="19740"/>
                    </a:cubicBezTo>
                    <a:cubicBezTo>
                      <a:pt x="164880" y="6562"/>
                      <a:pt x="141549" y="0"/>
                      <a:pt x="118180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2"/>
              <p:cNvSpPr/>
              <p:nvPr/>
            </p:nvSpPr>
            <p:spPr>
              <a:xfrm>
                <a:off x="113425" y="26603450"/>
                <a:ext cx="18541000" cy="9061150"/>
              </a:xfrm>
              <a:custGeom>
                <a:avLst/>
                <a:gdLst/>
                <a:ahLst/>
                <a:cxnLst/>
                <a:rect l="l" t="t" r="r" b="b"/>
                <a:pathLst>
                  <a:path w="741640" h="362446" extrusionOk="0">
                    <a:moveTo>
                      <a:pt x="577962" y="0"/>
                    </a:moveTo>
                    <a:cubicBezTo>
                      <a:pt x="577206" y="895"/>
                      <a:pt x="576431" y="1671"/>
                      <a:pt x="575535" y="2268"/>
                    </a:cubicBezTo>
                    <a:cubicBezTo>
                      <a:pt x="567558" y="8275"/>
                      <a:pt x="558229" y="10702"/>
                      <a:pt x="548282" y="10842"/>
                    </a:cubicBezTo>
                    <a:cubicBezTo>
                      <a:pt x="548282" y="10842"/>
                      <a:pt x="547089" y="200718"/>
                      <a:pt x="556120" y="253891"/>
                    </a:cubicBezTo>
                    <a:lnTo>
                      <a:pt x="90512" y="253891"/>
                    </a:lnTo>
                    <a:cubicBezTo>
                      <a:pt x="90512" y="253891"/>
                      <a:pt x="81640" y="138374"/>
                      <a:pt x="82833" y="44858"/>
                    </a:cubicBezTo>
                    <a:lnTo>
                      <a:pt x="82833" y="44858"/>
                    </a:lnTo>
                    <a:cubicBezTo>
                      <a:pt x="55859" y="80247"/>
                      <a:pt x="28307" y="115338"/>
                      <a:pt x="0" y="150111"/>
                    </a:cubicBezTo>
                    <a:cubicBezTo>
                      <a:pt x="12771" y="220730"/>
                      <a:pt x="25582" y="291528"/>
                      <a:pt x="38393" y="362306"/>
                    </a:cubicBezTo>
                    <a:lnTo>
                      <a:pt x="38393" y="362446"/>
                    </a:lnTo>
                    <a:lnTo>
                      <a:pt x="712894" y="362446"/>
                    </a:lnTo>
                    <a:lnTo>
                      <a:pt x="712894" y="355662"/>
                    </a:lnTo>
                    <a:cubicBezTo>
                      <a:pt x="721170" y="282457"/>
                      <a:pt x="729604" y="209272"/>
                      <a:pt x="738039" y="136086"/>
                    </a:cubicBezTo>
                    <a:lnTo>
                      <a:pt x="741639" y="130516"/>
                    </a:lnTo>
                    <a:cubicBezTo>
                      <a:pt x="682916" y="92581"/>
                      <a:pt x="627953" y="48916"/>
                      <a:pt x="577962" y="0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>
                <a:off x="10104525" y="20554450"/>
                <a:ext cx="5341700" cy="6320600"/>
              </a:xfrm>
              <a:custGeom>
                <a:avLst/>
                <a:gdLst/>
                <a:ahLst/>
                <a:cxnLst/>
                <a:rect l="l" t="t" r="r" b="b"/>
                <a:pathLst>
                  <a:path w="213668" h="252824" extrusionOk="0">
                    <a:moveTo>
                      <a:pt x="184813" y="0"/>
                    </a:moveTo>
                    <a:cubicBezTo>
                      <a:pt x="183694" y="0"/>
                      <a:pt x="182566" y="123"/>
                      <a:pt x="181441" y="383"/>
                    </a:cubicBezTo>
                    <a:cubicBezTo>
                      <a:pt x="174976" y="1914"/>
                      <a:pt x="170302" y="7783"/>
                      <a:pt x="166701" y="13651"/>
                    </a:cubicBezTo>
                    <a:cubicBezTo>
                      <a:pt x="160077" y="24493"/>
                      <a:pt x="155402" y="36667"/>
                      <a:pt x="152995" y="49319"/>
                    </a:cubicBezTo>
                    <a:cubicBezTo>
                      <a:pt x="152080" y="54451"/>
                      <a:pt x="151324" y="59723"/>
                      <a:pt x="151185" y="64994"/>
                    </a:cubicBezTo>
                    <a:cubicBezTo>
                      <a:pt x="148203" y="64916"/>
                      <a:pt x="145222" y="64874"/>
                      <a:pt x="142242" y="64874"/>
                    </a:cubicBezTo>
                    <a:cubicBezTo>
                      <a:pt x="122500" y="64874"/>
                      <a:pt x="102846" y="66718"/>
                      <a:pt x="83868" y="72076"/>
                    </a:cubicBezTo>
                    <a:cubicBezTo>
                      <a:pt x="59181" y="79138"/>
                      <a:pt x="35847" y="92844"/>
                      <a:pt x="20788" y="113632"/>
                    </a:cubicBezTo>
                    <a:cubicBezTo>
                      <a:pt x="5749" y="134559"/>
                      <a:pt x="0" y="162867"/>
                      <a:pt x="9648" y="186658"/>
                    </a:cubicBezTo>
                    <a:cubicBezTo>
                      <a:pt x="17625" y="206670"/>
                      <a:pt x="35111" y="221590"/>
                      <a:pt x="54526" y="230920"/>
                    </a:cubicBezTo>
                    <a:cubicBezTo>
                      <a:pt x="73802" y="240269"/>
                      <a:pt x="95187" y="244765"/>
                      <a:pt x="116273" y="249002"/>
                    </a:cubicBezTo>
                    <a:cubicBezTo>
                      <a:pt x="125671" y="251019"/>
                      <a:pt x="135819" y="252823"/>
                      <a:pt x="145581" y="252823"/>
                    </a:cubicBezTo>
                    <a:cubicBezTo>
                      <a:pt x="146605" y="252823"/>
                      <a:pt x="147624" y="252803"/>
                      <a:pt x="148638" y="252762"/>
                    </a:cubicBezTo>
                    <a:cubicBezTo>
                      <a:pt x="158585" y="252603"/>
                      <a:pt x="167914" y="250196"/>
                      <a:pt x="175891" y="244168"/>
                    </a:cubicBezTo>
                    <a:cubicBezTo>
                      <a:pt x="176787" y="243571"/>
                      <a:pt x="177562" y="242815"/>
                      <a:pt x="178318" y="241920"/>
                    </a:cubicBezTo>
                    <a:cubicBezTo>
                      <a:pt x="190512" y="231059"/>
                      <a:pt x="194571" y="213155"/>
                      <a:pt x="197415" y="196764"/>
                    </a:cubicBezTo>
                    <a:cubicBezTo>
                      <a:pt x="206765" y="142695"/>
                      <a:pt x="213668" y="87573"/>
                      <a:pt x="207799" y="32907"/>
                    </a:cubicBezTo>
                    <a:cubicBezTo>
                      <a:pt x="207063" y="25109"/>
                      <a:pt x="205870" y="16973"/>
                      <a:pt x="201632" y="10190"/>
                    </a:cubicBezTo>
                    <a:cubicBezTo>
                      <a:pt x="197884" y="4380"/>
                      <a:pt x="191494" y="0"/>
                      <a:pt x="184813" y="0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2"/>
              <p:cNvSpPr/>
              <p:nvPr/>
            </p:nvSpPr>
            <p:spPr>
              <a:xfrm>
                <a:off x="382183" y="-3598331"/>
                <a:ext cx="14539268" cy="12333324"/>
              </a:xfrm>
              <a:custGeom>
                <a:avLst/>
                <a:gdLst/>
                <a:ahLst/>
                <a:cxnLst/>
                <a:rect l="l" t="t" r="r" b="b"/>
                <a:pathLst>
                  <a:path w="574164" h="487050" extrusionOk="0">
                    <a:moveTo>
                      <a:pt x="181909" y="0"/>
                    </a:moveTo>
                    <a:cubicBezTo>
                      <a:pt x="179198" y="0"/>
                      <a:pt x="176483" y="63"/>
                      <a:pt x="173764" y="195"/>
                    </a:cubicBezTo>
                    <a:cubicBezTo>
                      <a:pt x="136266" y="1986"/>
                      <a:pt x="97097" y="19909"/>
                      <a:pt x="81123" y="53786"/>
                    </a:cubicBezTo>
                    <a:cubicBezTo>
                      <a:pt x="63379" y="91583"/>
                      <a:pt x="78119" y="139325"/>
                      <a:pt x="58406" y="176365"/>
                    </a:cubicBezTo>
                    <a:cubicBezTo>
                      <a:pt x="44839" y="201510"/>
                      <a:pt x="17128" y="217941"/>
                      <a:pt x="7679" y="244876"/>
                    </a:cubicBezTo>
                    <a:cubicBezTo>
                      <a:pt x="1" y="267156"/>
                      <a:pt x="7520" y="293514"/>
                      <a:pt x="24529" y="309925"/>
                    </a:cubicBezTo>
                    <a:cubicBezTo>
                      <a:pt x="38394" y="323333"/>
                      <a:pt x="57650" y="330275"/>
                      <a:pt x="76787" y="330275"/>
                    </a:cubicBezTo>
                    <a:cubicBezTo>
                      <a:pt x="81302" y="330275"/>
                      <a:pt x="85659" y="329977"/>
                      <a:pt x="90035" y="329221"/>
                    </a:cubicBezTo>
                    <a:cubicBezTo>
                      <a:pt x="118780" y="324705"/>
                      <a:pt x="143328" y="305728"/>
                      <a:pt x="162464" y="283886"/>
                    </a:cubicBezTo>
                    <a:cubicBezTo>
                      <a:pt x="181740" y="262063"/>
                      <a:pt x="196640" y="236919"/>
                      <a:pt x="214563" y="214022"/>
                    </a:cubicBezTo>
                    <a:cubicBezTo>
                      <a:pt x="232646" y="191146"/>
                      <a:pt x="254627" y="170059"/>
                      <a:pt x="282318" y="161008"/>
                    </a:cubicBezTo>
                    <a:cubicBezTo>
                      <a:pt x="290525" y="158338"/>
                      <a:pt x="299300" y="156967"/>
                      <a:pt x="308044" y="156967"/>
                    </a:cubicBezTo>
                    <a:cubicBezTo>
                      <a:pt x="326918" y="156967"/>
                      <a:pt x="345647" y="163351"/>
                      <a:pt x="358208" y="176823"/>
                    </a:cubicBezTo>
                    <a:cubicBezTo>
                      <a:pt x="345577" y="244140"/>
                      <a:pt x="374918" y="317643"/>
                      <a:pt x="430518" y="357548"/>
                    </a:cubicBezTo>
                    <a:lnTo>
                      <a:pt x="431414" y="357091"/>
                    </a:lnTo>
                    <a:cubicBezTo>
                      <a:pt x="434716" y="345215"/>
                      <a:pt x="439251" y="333140"/>
                      <a:pt x="447686" y="323969"/>
                    </a:cubicBezTo>
                    <a:cubicBezTo>
                      <a:pt x="454664" y="316337"/>
                      <a:pt x="464839" y="310869"/>
                      <a:pt x="475181" y="310869"/>
                    </a:cubicBezTo>
                    <a:cubicBezTo>
                      <a:pt x="477104" y="310869"/>
                      <a:pt x="479032" y="311058"/>
                      <a:pt x="480946" y="311457"/>
                    </a:cubicBezTo>
                    <a:cubicBezTo>
                      <a:pt x="493598" y="314023"/>
                      <a:pt x="503087" y="325163"/>
                      <a:pt x="507463" y="337377"/>
                    </a:cubicBezTo>
                    <a:cubicBezTo>
                      <a:pt x="511840" y="349412"/>
                      <a:pt x="511979" y="362661"/>
                      <a:pt x="511979" y="375631"/>
                    </a:cubicBezTo>
                    <a:cubicBezTo>
                      <a:pt x="512138" y="412790"/>
                      <a:pt x="512138" y="449851"/>
                      <a:pt x="512277" y="487050"/>
                    </a:cubicBezTo>
                    <a:cubicBezTo>
                      <a:pt x="529584" y="486752"/>
                      <a:pt x="545259" y="473642"/>
                      <a:pt x="553077" y="457987"/>
                    </a:cubicBezTo>
                    <a:cubicBezTo>
                      <a:pt x="554609" y="454784"/>
                      <a:pt x="555962" y="451482"/>
                      <a:pt x="557155" y="448180"/>
                    </a:cubicBezTo>
                    <a:cubicBezTo>
                      <a:pt x="561969" y="433857"/>
                      <a:pt x="562884" y="418360"/>
                      <a:pt x="563780" y="403003"/>
                    </a:cubicBezTo>
                    <a:cubicBezTo>
                      <a:pt x="568892" y="313864"/>
                      <a:pt x="574163" y="224565"/>
                      <a:pt x="570085" y="135406"/>
                    </a:cubicBezTo>
                    <a:cubicBezTo>
                      <a:pt x="568872" y="110421"/>
                      <a:pt x="566903" y="85137"/>
                      <a:pt x="557593" y="61942"/>
                    </a:cubicBezTo>
                    <a:cubicBezTo>
                      <a:pt x="548263" y="38728"/>
                      <a:pt x="530340" y="17820"/>
                      <a:pt x="506389" y="10738"/>
                    </a:cubicBezTo>
                    <a:cubicBezTo>
                      <a:pt x="503525" y="9963"/>
                      <a:pt x="500819" y="9227"/>
                      <a:pt x="497955" y="8928"/>
                    </a:cubicBezTo>
                    <a:cubicBezTo>
                      <a:pt x="493955" y="8273"/>
                      <a:pt x="489949" y="7978"/>
                      <a:pt x="485937" y="7978"/>
                    </a:cubicBezTo>
                    <a:cubicBezTo>
                      <a:pt x="455821" y="7978"/>
                      <a:pt x="425337" y="24608"/>
                      <a:pt x="394513" y="30611"/>
                    </a:cubicBezTo>
                    <a:cubicBezTo>
                      <a:pt x="385114" y="32417"/>
                      <a:pt x="375641" y="33200"/>
                      <a:pt x="366139" y="33200"/>
                    </a:cubicBezTo>
                    <a:cubicBezTo>
                      <a:pt x="342456" y="33200"/>
                      <a:pt x="318593" y="28335"/>
                      <a:pt x="295268" y="22316"/>
                    </a:cubicBezTo>
                    <a:cubicBezTo>
                      <a:pt x="291528" y="21421"/>
                      <a:pt x="287589" y="20367"/>
                      <a:pt x="283830" y="19312"/>
                    </a:cubicBezTo>
                    <a:cubicBezTo>
                      <a:pt x="250317" y="10238"/>
                      <a:pt x="216428" y="0"/>
                      <a:pt x="181909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2"/>
              <p:cNvSpPr/>
              <p:nvPr/>
            </p:nvSpPr>
            <p:spPr>
              <a:xfrm>
                <a:off x="2432400" y="340500"/>
                <a:ext cx="10905700" cy="15666400"/>
              </a:xfrm>
              <a:custGeom>
                <a:avLst/>
                <a:gdLst/>
                <a:ahLst/>
                <a:cxnLst/>
                <a:rect l="l" t="t" r="r" b="b"/>
                <a:pathLst>
                  <a:path w="436228" h="626656" extrusionOk="0">
                    <a:moveTo>
                      <a:pt x="231278" y="0"/>
                    </a:moveTo>
                    <a:cubicBezTo>
                      <a:pt x="222534" y="0"/>
                      <a:pt x="213759" y="1371"/>
                      <a:pt x="205552" y="4041"/>
                    </a:cubicBezTo>
                    <a:cubicBezTo>
                      <a:pt x="177861" y="13092"/>
                      <a:pt x="155880" y="34159"/>
                      <a:pt x="137797" y="57055"/>
                    </a:cubicBezTo>
                    <a:cubicBezTo>
                      <a:pt x="119894" y="79952"/>
                      <a:pt x="104974" y="105096"/>
                      <a:pt x="85698" y="126919"/>
                    </a:cubicBezTo>
                    <a:cubicBezTo>
                      <a:pt x="66582" y="148761"/>
                      <a:pt x="42034" y="167738"/>
                      <a:pt x="13269" y="172254"/>
                    </a:cubicBezTo>
                    <a:cubicBezTo>
                      <a:pt x="8893" y="173010"/>
                      <a:pt x="4536" y="173308"/>
                      <a:pt x="1" y="173308"/>
                    </a:cubicBezTo>
                    <a:cubicBezTo>
                      <a:pt x="11737" y="213989"/>
                      <a:pt x="13229" y="257057"/>
                      <a:pt x="22738" y="298454"/>
                    </a:cubicBezTo>
                    <a:cubicBezTo>
                      <a:pt x="32684" y="342257"/>
                      <a:pt x="54805" y="387294"/>
                      <a:pt x="95327" y="406869"/>
                    </a:cubicBezTo>
                    <a:cubicBezTo>
                      <a:pt x="112377" y="415157"/>
                      <a:pt x="130787" y="418125"/>
                      <a:pt x="149627" y="418125"/>
                    </a:cubicBezTo>
                    <a:cubicBezTo>
                      <a:pt x="171890" y="418125"/>
                      <a:pt x="194755" y="413981"/>
                      <a:pt x="216692" y="409574"/>
                    </a:cubicBezTo>
                    <a:lnTo>
                      <a:pt x="216692" y="409574"/>
                    </a:lnTo>
                    <a:cubicBezTo>
                      <a:pt x="213091" y="444048"/>
                      <a:pt x="209610" y="478383"/>
                      <a:pt x="206009" y="512718"/>
                    </a:cubicBezTo>
                    <a:cubicBezTo>
                      <a:pt x="206009" y="513335"/>
                      <a:pt x="205850" y="514091"/>
                      <a:pt x="205870" y="514687"/>
                    </a:cubicBezTo>
                    <a:lnTo>
                      <a:pt x="204219" y="520397"/>
                    </a:lnTo>
                    <a:cubicBezTo>
                      <a:pt x="224709" y="544049"/>
                      <a:pt x="241120" y="571163"/>
                      <a:pt x="263698" y="592846"/>
                    </a:cubicBezTo>
                    <a:cubicBezTo>
                      <a:pt x="283262" y="611750"/>
                      <a:pt x="309279" y="626655"/>
                      <a:pt x="335986" y="626655"/>
                    </a:cubicBezTo>
                    <a:cubicBezTo>
                      <a:pt x="339884" y="626655"/>
                      <a:pt x="343796" y="626338"/>
                      <a:pt x="347705" y="625669"/>
                    </a:cubicBezTo>
                    <a:cubicBezTo>
                      <a:pt x="369388" y="622029"/>
                      <a:pt x="388067" y="608323"/>
                      <a:pt x="402072" y="591473"/>
                    </a:cubicBezTo>
                    <a:cubicBezTo>
                      <a:pt x="416076" y="574604"/>
                      <a:pt x="425684" y="554871"/>
                      <a:pt x="435332" y="535157"/>
                    </a:cubicBezTo>
                    <a:lnTo>
                      <a:pt x="436227" y="535157"/>
                    </a:lnTo>
                    <a:cubicBezTo>
                      <a:pt x="436227" y="528692"/>
                      <a:pt x="436227" y="522048"/>
                      <a:pt x="436088" y="515583"/>
                    </a:cubicBezTo>
                    <a:cubicBezTo>
                      <a:pt x="435929" y="453696"/>
                      <a:pt x="435631" y="391949"/>
                      <a:pt x="435491" y="330063"/>
                    </a:cubicBezTo>
                    <a:cubicBezTo>
                      <a:pt x="435332" y="292884"/>
                      <a:pt x="435332" y="255823"/>
                      <a:pt x="435193" y="218624"/>
                    </a:cubicBezTo>
                    <a:cubicBezTo>
                      <a:pt x="435193" y="205674"/>
                      <a:pt x="435034" y="192425"/>
                      <a:pt x="430658" y="180390"/>
                    </a:cubicBezTo>
                    <a:cubicBezTo>
                      <a:pt x="426281" y="168176"/>
                      <a:pt x="416812" y="157036"/>
                      <a:pt x="404160" y="154470"/>
                    </a:cubicBezTo>
                    <a:cubicBezTo>
                      <a:pt x="402253" y="154072"/>
                      <a:pt x="400330" y="153883"/>
                      <a:pt x="398413" y="153883"/>
                    </a:cubicBezTo>
                    <a:cubicBezTo>
                      <a:pt x="388074" y="153883"/>
                      <a:pt x="377878" y="159364"/>
                      <a:pt x="370880" y="166982"/>
                    </a:cubicBezTo>
                    <a:cubicBezTo>
                      <a:pt x="362465" y="176153"/>
                      <a:pt x="357930" y="188228"/>
                      <a:pt x="354628" y="200104"/>
                    </a:cubicBezTo>
                    <a:lnTo>
                      <a:pt x="353733" y="200561"/>
                    </a:lnTo>
                    <a:cubicBezTo>
                      <a:pt x="298152" y="160676"/>
                      <a:pt x="268811" y="87173"/>
                      <a:pt x="281442" y="19856"/>
                    </a:cubicBezTo>
                    <a:cubicBezTo>
                      <a:pt x="268881" y="6384"/>
                      <a:pt x="250152" y="0"/>
                      <a:pt x="231278" y="0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2"/>
              <p:cNvSpPr/>
              <p:nvPr/>
            </p:nvSpPr>
            <p:spPr>
              <a:xfrm>
                <a:off x="-23777700" y="9503447"/>
                <a:ext cx="28618650" cy="26134600"/>
              </a:xfrm>
              <a:custGeom>
                <a:avLst/>
                <a:gdLst/>
                <a:ahLst/>
                <a:cxnLst/>
                <a:rect l="l" t="t" r="r" b="b"/>
                <a:pathLst>
                  <a:path w="1144746" h="1045384" extrusionOk="0">
                    <a:moveTo>
                      <a:pt x="748702" y="1"/>
                    </a:moveTo>
                    <a:lnTo>
                      <a:pt x="745101" y="299"/>
                    </a:lnTo>
                    <a:cubicBezTo>
                      <a:pt x="701437" y="52538"/>
                      <a:pt x="652779" y="100578"/>
                      <a:pt x="600382" y="143945"/>
                    </a:cubicBezTo>
                    <a:lnTo>
                      <a:pt x="600083" y="143487"/>
                    </a:lnTo>
                    <a:cubicBezTo>
                      <a:pt x="541798" y="107660"/>
                      <a:pt x="485959" y="67895"/>
                      <a:pt x="433243" y="24230"/>
                    </a:cubicBezTo>
                    <a:lnTo>
                      <a:pt x="431712" y="23793"/>
                    </a:lnTo>
                    <a:cubicBezTo>
                      <a:pt x="432010" y="22281"/>
                      <a:pt x="432468" y="20928"/>
                      <a:pt x="432766" y="19416"/>
                    </a:cubicBezTo>
                    <a:lnTo>
                      <a:pt x="432766" y="19416"/>
                    </a:lnTo>
                    <a:cubicBezTo>
                      <a:pt x="385203" y="38692"/>
                      <a:pt x="336088" y="56456"/>
                      <a:pt x="286694" y="73027"/>
                    </a:cubicBezTo>
                    <a:cubicBezTo>
                      <a:pt x="233720" y="91110"/>
                      <a:pt x="180109" y="107660"/>
                      <a:pt x="127393" y="123475"/>
                    </a:cubicBezTo>
                    <a:cubicBezTo>
                      <a:pt x="112931" y="160237"/>
                      <a:pt x="96381" y="195904"/>
                      <a:pt x="77861" y="230558"/>
                    </a:cubicBezTo>
                    <a:lnTo>
                      <a:pt x="245755" y="230558"/>
                    </a:lnTo>
                    <a:lnTo>
                      <a:pt x="401912" y="678860"/>
                    </a:lnTo>
                    <a:lnTo>
                      <a:pt x="727476" y="678860"/>
                    </a:lnTo>
                    <a:lnTo>
                      <a:pt x="727476" y="727796"/>
                    </a:lnTo>
                    <a:lnTo>
                      <a:pt x="132963" y="727796"/>
                    </a:lnTo>
                    <a:cubicBezTo>
                      <a:pt x="106466" y="775539"/>
                      <a:pt x="54507" y="807904"/>
                      <a:pt x="1" y="810769"/>
                    </a:cubicBezTo>
                    <a:lnTo>
                      <a:pt x="1" y="1045384"/>
                    </a:lnTo>
                    <a:lnTo>
                      <a:pt x="994038" y="1045384"/>
                    </a:lnTo>
                    <a:lnTo>
                      <a:pt x="994038" y="1045225"/>
                    </a:lnTo>
                    <a:cubicBezTo>
                      <a:pt x="981247" y="974466"/>
                      <a:pt x="968456" y="903668"/>
                      <a:pt x="955645" y="833049"/>
                    </a:cubicBezTo>
                    <a:cubicBezTo>
                      <a:pt x="928392" y="867085"/>
                      <a:pt x="900383" y="900843"/>
                      <a:pt x="872076" y="934104"/>
                    </a:cubicBezTo>
                    <a:cubicBezTo>
                      <a:pt x="856903" y="952040"/>
                      <a:pt x="837351" y="971321"/>
                      <a:pt x="814954" y="971321"/>
                    </a:cubicBezTo>
                    <a:cubicBezTo>
                      <a:pt x="812685" y="971321"/>
                      <a:pt x="810387" y="971124"/>
                      <a:pt x="808061" y="970706"/>
                    </a:cubicBezTo>
                    <a:cubicBezTo>
                      <a:pt x="790436" y="967543"/>
                      <a:pt x="777188" y="951888"/>
                      <a:pt x="771618" y="934880"/>
                    </a:cubicBezTo>
                    <a:cubicBezTo>
                      <a:pt x="766187" y="917851"/>
                      <a:pt x="767102" y="899650"/>
                      <a:pt x="768157" y="881706"/>
                    </a:cubicBezTo>
                    <a:cubicBezTo>
                      <a:pt x="776730" y="741661"/>
                      <a:pt x="796742" y="602373"/>
                      <a:pt x="828073" y="465630"/>
                    </a:cubicBezTo>
                    <a:cubicBezTo>
                      <a:pt x="784270" y="452978"/>
                      <a:pt x="740287" y="440486"/>
                      <a:pt x="696463" y="427993"/>
                    </a:cubicBezTo>
                    <a:lnTo>
                      <a:pt x="695568" y="431136"/>
                    </a:lnTo>
                    <a:cubicBezTo>
                      <a:pt x="681200" y="452681"/>
                      <a:pt x="655426" y="465584"/>
                      <a:pt x="629736" y="465584"/>
                    </a:cubicBezTo>
                    <a:cubicBezTo>
                      <a:pt x="623095" y="465584"/>
                      <a:pt x="616461" y="464722"/>
                      <a:pt x="610030" y="462925"/>
                    </a:cubicBezTo>
                    <a:cubicBezTo>
                      <a:pt x="578719" y="454172"/>
                      <a:pt x="554629" y="424054"/>
                      <a:pt x="553117" y="391530"/>
                    </a:cubicBezTo>
                    <a:lnTo>
                      <a:pt x="552222" y="390157"/>
                    </a:lnTo>
                    <a:cubicBezTo>
                      <a:pt x="530360" y="405236"/>
                      <a:pt x="508239" y="420135"/>
                      <a:pt x="486257" y="435055"/>
                    </a:cubicBezTo>
                    <a:cubicBezTo>
                      <a:pt x="482027" y="437945"/>
                      <a:pt x="477339" y="440957"/>
                      <a:pt x="472301" y="440957"/>
                    </a:cubicBezTo>
                    <a:cubicBezTo>
                      <a:pt x="471582" y="440957"/>
                      <a:pt x="470857" y="440896"/>
                      <a:pt x="470124" y="440764"/>
                    </a:cubicBezTo>
                    <a:cubicBezTo>
                      <a:pt x="459442" y="438954"/>
                      <a:pt x="457174" y="424353"/>
                      <a:pt x="459740" y="413809"/>
                    </a:cubicBezTo>
                    <a:cubicBezTo>
                      <a:pt x="466345" y="387750"/>
                      <a:pt x="486536" y="367141"/>
                      <a:pt x="508219" y="351466"/>
                    </a:cubicBezTo>
                    <a:cubicBezTo>
                      <a:pt x="553257" y="318844"/>
                      <a:pt x="608825" y="301189"/>
                      <a:pt x="664366" y="301189"/>
                    </a:cubicBezTo>
                    <a:cubicBezTo>
                      <a:pt x="674938" y="301189"/>
                      <a:pt x="685509" y="301828"/>
                      <a:pt x="696006" y="303126"/>
                    </a:cubicBezTo>
                    <a:lnTo>
                      <a:pt x="696006" y="305553"/>
                    </a:lnTo>
                    <a:lnTo>
                      <a:pt x="869948" y="305553"/>
                    </a:lnTo>
                    <a:cubicBezTo>
                      <a:pt x="872355" y="297417"/>
                      <a:pt x="874781" y="289440"/>
                      <a:pt x="877328" y="281443"/>
                    </a:cubicBezTo>
                    <a:lnTo>
                      <a:pt x="878959" y="281881"/>
                    </a:lnTo>
                    <a:cubicBezTo>
                      <a:pt x="967660" y="249655"/>
                      <a:pt x="1056203" y="217428"/>
                      <a:pt x="1144745" y="185043"/>
                    </a:cubicBezTo>
                    <a:lnTo>
                      <a:pt x="1137504" y="165170"/>
                    </a:lnTo>
                    <a:cubicBezTo>
                      <a:pt x="1128911" y="142294"/>
                      <a:pt x="1120337" y="119576"/>
                      <a:pt x="1111743" y="96680"/>
                    </a:cubicBezTo>
                    <a:lnTo>
                      <a:pt x="1103169" y="86872"/>
                    </a:lnTo>
                    <a:cubicBezTo>
                      <a:pt x="985425" y="59918"/>
                      <a:pt x="867819" y="32824"/>
                      <a:pt x="750054" y="5869"/>
                    </a:cubicBezTo>
                    <a:lnTo>
                      <a:pt x="748861" y="2408"/>
                    </a:lnTo>
                    <a:cubicBezTo>
                      <a:pt x="748861" y="1652"/>
                      <a:pt x="748702" y="737"/>
                      <a:pt x="748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2"/>
              <p:cNvSpPr/>
              <p:nvPr/>
            </p:nvSpPr>
            <p:spPr>
              <a:xfrm>
                <a:off x="-13015250" y="-24404575"/>
                <a:ext cx="12135050" cy="17328150"/>
              </a:xfrm>
              <a:custGeom>
                <a:avLst/>
                <a:gdLst/>
                <a:ahLst/>
                <a:cxnLst/>
                <a:rect l="l" t="t" r="r" b="b"/>
                <a:pathLst>
                  <a:path w="485402" h="693126" extrusionOk="0">
                    <a:moveTo>
                      <a:pt x="270257" y="1"/>
                    </a:moveTo>
                    <a:cubicBezTo>
                      <a:pt x="182672" y="1"/>
                      <a:pt x="94990" y="2739"/>
                      <a:pt x="7719" y="8398"/>
                    </a:cubicBezTo>
                    <a:lnTo>
                      <a:pt x="5888" y="7961"/>
                    </a:lnTo>
                    <a:cubicBezTo>
                      <a:pt x="5292" y="7205"/>
                      <a:pt x="4536" y="6588"/>
                      <a:pt x="3939" y="5832"/>
                    </a:cubicBezTo>
                    <a:lnTo>
                      <a:pt x="3939" y="5832"/>
                    </a:lnTo>
                    <a:cubicBezTo>
                      <a:pt x="1970" y="88367"/>
                      <a:pt x="0" y="171200"/>
                      <a:pt x="12652" y="252661"/>
                    </a:cubicBezTo>
                    <a:cubicBezTo>
                      <a:pt x="17148" y="281883"/>
                      <a:pt x="24249" y="312140"/>
                      <a:pt x="42909" y="335037"/>
                    </a:cubicBezTo>
                    <a:cubicBezTo>
                      <a:pt x="60693" y="356879"/>
                      <a:pt x="87349" y="369829"/>
                      <a:pt x="114761" y="376135"/>
                    </a:cubicBezTo>
                    <a:cubicBezTo>
                      <a:pt x="141119" y="382004"/>
                      <a:pt x="168213" y="382461"/>
                      <a:pt x="195167" y="382461"/>
                    </a:cubicBezTo>
                    <a:lnTo>
                      <a:pt x="195167" y="383356"/>
                    </a:lnTo>
                    <a:cubicBezTo>
                      <a:pt x="190194" y="437106"/>
                      <a:pt x="182217" y="490717"/>
                      <a:pt x="171376" y="543592"/>
                    </a:cubicBezTo>
                    <a:cubicBezTo>
                      <a:pt x="170918" y="545402"/>
                      <a:pt x="170620" y="547053"/>
                      <a:pt x="170182" y="548864"/>
                    </a:cubicBezTo>
                    <a:cubicBezTo>
                      <a:pt x="219297" y="603549"/>
                      <a:pt x="275136" y="652187"/>
                      <a:pt x="336147" y="693126"/>
                    </a:cubicBezTo>
                    <a:cubicBezTo>
                      <a:pt x="383591" y="625670"/>
                      <a:pt x="436267" y="567245"/>
                      <a:pt x="483711" y="499928"/>
                    </a:cubicBezTo>
                    <a:cubicBezTo>
                      <a:pt x="483571" y="499032"/>
                      <a:pt x="483412" y="497958"/>
                      <a:pt x="483273" y="497063"/>
                    </a:cubicBezTo>
                    <a:cubicBezTo>
                      <a:pt x="466702" y="408958"/>
                      <a:pt x="453156" y="320575"/>
                      <a:pt x="442314" y="231575"/>
                    </a:cubicBezTo>
                    <a:lnTo>
                      <a:pt x="442175" y="231276"/>
                    </a:lnTo>
                    <a:cubicBezTo>
                      <a:pt x="455861" y="225408"/>
                      <a:pt x="467041" y="214109"/>
                      <a:pt x="474122" y="201019"/>
                    </a:cubicBezTo>
                    <a:cubicBezTo>
                      <a:pt x="481960" y="186239"/>
                      <a:pt x="485262" y="169529"/>
                      <a:pt x="485402" y="152819"/>
                    </a:cubicBezTo>
                    <a:cubicBezTo>
                      <a:pt x="485402" y="137920"/>
                      <a:pt x="482995" y="122563"/>
                      <a:pt x="475455" y="109612"/>
                    </a:cubicBezTo>
                    <a:cubicBezTo>
                      <a:pt x="471536" y="102988"/>
                      <a:pt x="466106" y="96981"/>
                      <a:pt x="459800" y="92743"/>
                    </a:cubicBezTo>
                    <a:cubicBezTo>
                      <a:pt x="453752" y="88526"/>
                      <a:pt x="446850" y="85801"/>
                      <a:pt x="439609" y="85363"/>
                    </a:cubicBezTo>
                    <a:cubicBezTo>
                      <a:pt x="438771" y="85297"/>
                      <a:pt x="437930" y="85265"/>
                      <a:pt x="437089" y="85265"/>
                    </a:cubicBezTo>
                    <a:cubicBezTo>
                      <a:pt x="424172" y="85265"/>
                      <a:pt x="411147" y="92900"/>
                      <a:pt x="406328" y="104778"/>
                    </a:cubicBezTo>
                    <a:cubicBezTo>
                      <a:pt x="404975" y="122543"/>
                      <a:pt x="400917" y="140008"/>
                      <a:pt x="394134" y="156579"/>
                    </a:cubicBezTo>
                    <a:cubicBezTo>
                      <a:pt x="391866" y="161990"/>
                      <a:pt x="388862" y="167719"/>
                      <a:pt x="383432" y="169828"/>
                    </a:cubicBezTo>
                    <a:cubicBezTo>
                      <a:pt x="382122" y="170311"/>
                      <a:pt x="380763" y="170535"/>
                      <a:pt x="379399" y="170535"/>
                    </a:cubicBezTo>
                    <a:cubicBezTo>
                      <a:pt x="374818" y="170535"/>
                      <a:pt x="370184" y="168019"/>
                      <a:pt x="367179" y="164417"/>
                    </a:cubicBezTo>
                    <a:cubicBezTo>
                      <a:pt x="363101" y="159881"/>
                      <a:pt x="361311" y="153874"/>
                      <a:pt x="359481" y="148005"/>
                    </a:cubicBezTo>
                    <a:cubicBezTo>
                      <a:pt x="345198" y="100422"/>
                      <a:pt x="335252" y="51466"/>
                      <a:pt x="329821" y="1933"/>
                    </a:cubicBezTo>
                    <a:lnTo>
                      <a:pt x="329821" y="421"/>
                    </a:lnTo>
                    <a:cubicBezTo>
                      <a:pt x="309975" y="142"/>
                      <a:pt x="290119" y="1"/>
                      <a:pt x="270257" y="1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2"/>
              <p:cNvSpPr/>
              <p:nvPr/>
            </p:nvSpPr>
            <p:spPr>
              <a:xfrm>
                <a:off x="-13816425" y="-28123100"/>
                <a:ext cx="12445875" cy="7982100"/>
              </a:xfrm>
              <a:custGeom>
                <a:avLst/>
                <a:gdLst/>
                <a:ahLst/>
                <a:cxnLst/>
                <a:rect l="l" t="t" r="r" b="b"/>
                <a:pathLst>
                  <a:path w="497835" h="319284" extrusionOk="0">
                    <a:moveTo>
                      <a:pt x="258928" y="1"/>
                    </a:moveTo>
                    <a:cubicBezTo>
                      <a:pt x="226011" y="1"/>
                      <a:pt x="197975" y="31118"/>
                      <a:pt x="164433" y="31537"/>
                    </a:cubicBezTo>
                    <a:cubicBezTo>
                      <a:pt x="164163" y="31541"/>
                      <a:pt x="163893" y="31542"/>
                      <a:pt x="163624" y="31542"/>
                    </a:cubicBezTo>
                    <a:cubicBezTo>
                      <a:pt x="132944" y="31542"/>
                      <a:pt x="106951" y="5936"/>
                      <a:pt x="76189" y="3846"/>
                    </a:cubicBezTo>
                    <a:cubicBezTo>
                      <a:pt x="74961" y="3763"/>
                      <a:pt x="73736" y="3723"/>
                      <a:pt x="72517" y="3723"/>
                    </a:cubicBezTo>
                    <a:cubicBezTo>
                      <a:pt x="40264" y="3723"/>
                      <a:pt x="11517" y="32152"/>
                      <a:pt x="5709" y="64220"/>
                    </a:cubicBezTo>
                    <a:cubicBezTo>
                      <a:pt x="0" y="96765"/>
                      <a:pt x="13845" y="130185"/>
                      <a:pt x="35966" y="154573"/>
                    </a:cubicBezTo>
                    <a:cubicBezTo>
                      <a:pt x="36563" y="155329"/>
                      <a:pt x="37339" y="155946"/>
                      <a:pt x="37935" y="156702"/>
                    </a:cubicBezTo>
                    <a:lnTo>
                      <a:pt x="39746" y="157139"/>
                    </a:lnTo>
                    <a:cubicBezTo>
                      <a:pt x="127034" y="151480"/>
                      <a:pt x="214705" y="148742"/>
                      <a:pt x="302297" y="148742"/>
                    </a:cubicBezTo>
                    <a:cubicBezTo>
                      <a:pt x="322160" y="148742"/>
                      <a:pt x="342019" y="148883"/>
                      <a:pt x="361868" y="149162"/>
                    </a:cubicBezTo>
                    <a:lnTo>
                      <a:pt x="361868" y="150674"/>
                    </a:lnTo>
                    <a:cubicBezTo>
                      <a:pt x="367279" y="200207"/>
                      <a:pt x="377225" y="249143"/>
                      <a:pt x="391528" y="296746"/>
                    </a:cubicBezTo>
                    <a:cubicBezTo>
                      <a:pt x="393338" y="302615"/>
                      <a:pt x="395128" y="308622"/>
                      <a:pt x="399206" y="313158"/>
                    </a:cubicBezTo>
                    <a:cubicBezTo>
                      <a:pt x="402224" y="316757"/>
                      <a:pt x="406845" y="319284"/>
                      <a:pt x="411427" y="319284"/>
                    </a:cubicBezTo>
                    <a:cubicBezTo>
                      <a:pt x="412796" y="319284"/>
                      <a:pt x="414161" y="319058"/>
                      <a:pt x="415479" y="318569"/>
                    </a:cubicBezTo>
                    <a:cubicBezTo>
                      <a:pt x="420890" y="316460"/>
                      <a:pt x="423913" y="310751"/>
                      <a:pt x="426161" y="305320"/>
                    </a:cubicBezTo>
                    <a:cubicBezTo>
                      <a:pt x="432964" y="288749"/>
                      <a:pt x="437003" y="271304"/>
                      <a:pt x="438375" y="253519"/>
                    </a:cubicBezTo>
                    <a:cubicBezTo>
                      <a:pt x="443199" y="241628"/>
                      <a:pt x="456247" y="233990"/>
                      <a:pt x="469162" y="233990"/>
                    </a:cubicBezTo>
                    <a:cubicBezTo>
                      <a:pt x="469988" y="233990"/>
                      <a:pt x="470813" y="234021"/>
                      <a:pt x="471636" y="234084"/>
                    </a:cubicBezTo>
                    <a:cubicBezTo>
                      <a:pt x="478857" y="234522"/>
                      <a:pt x="485799" y="237227"/>
                      <a:pt x="491827" y="241464"/>
                    </a:cubicBezTo>
                    <a:lnTo>
                      <a:pt x="492722" y="239953"/>
                    </a:lnTo>
                    <a:cubicBezTo>
                      <a:pt x="495567" y="179837"/>
                      <a:pt x="497834" y="116618"/>
                      <a:pt x="470144" y="63146"/>
                    </a:cubicBezTo>
                    <a:cubicBezTo>
                      <a:pt x="458228" y="39951"/>
                      <a:pt x="438057" y="18109"/>
                      <a:pt x="412157" y="15702"/>
                    </a:cubicBezTo>
                    <a:cubicBezTo>
                      <a:pt x="410491" y="15548"/>
                      <a:pt x="408831" y="15477"/>
                      <a:pt x="407175" y="15477"/>
                    </a:cubicBezTo>
                    <a:cubicBezTo>
                      <a:pt x="385039" y="15477"/>
                      <a:pt x="363691" y="28235"/>
                      <a:pt x="341679" y="28235"/>
                    </a:cubicBezTo>
                    <a:cubicBezTo>
                      <a:pt x="339728" y="28235"/>
                      <a:pt x="337771" y="28134"/>
                      <a:pt x="335809" y="27916"/>
                    </a:cubicBezTo>
                    <a:cubicBezTo>
                      <a:pt x="309908" y="25051"/>
                      <a:pt x="289439" y="2632"/>
                      <a:pt x="263518" y="205"/>
                    </a:cubicBezTo>
                    <a:cubicBezTo>
                      <a:pt x="261977" y="67"/>
                      <a:pt x="260447" y="1"/>
                      <a:pt x="258928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2"/>
              <p:cNvSpPr/>
              <p:nvPr/>
            </p:nvSpPr>
            <p:spPr>
              <a:xfrm>
                <a:off x="-6500900" y="17168325"/>
                <a:ext cx="4471900" cy="4001925"/>
              </a:xfrm>
              <a:custGeom>
                <a:avLst/>
                <a:gdLst/>
                <a:ahLst/>
                <a:cxnLst/>
                <a:rect l="l" t="t" r="r" b="b"/>
                <a:pathLst>
                  <a:path w="178876" h="160077" extrusionOk="0">
                    <a:moveTo>
                      <a:pt x="6764" y="0"/>
                    </a:moveTo>
                    <a:cubicBezTo>
                      <a:pt x="4496" y="40203"/>
                      <a:pt x="2248" y="80705"/>
                      <a:pt x="0" y="120908"/>
                    </a:cubicBezTo>
                    <a:lnTo>
                      <a:pt x="299" y="120908"/>
                    </a:lnTo>
                    <a:cubicBezTo>
                      <a:pt x="1950" y="121386"/>
                      <a:pt x="3740" y="121823"/>
                      <a:pt x="5411" y="122440"/>
                    </a:cubicBezTo>
                    <a:cubicBezTo>
                      <a:pt x="49235" y="134933"/>
                      <a:pt x="93218" y="147425"/>
                      <a:pt x="137021" y="160077"/>
                    </a:cubicBezTo>
                    <a:cubicBezTo>
                      <a:pt x="149216" y="106327"/>
                      <a:pt x="163220" y="52855"/>
                      <a:pt x="178875" y="0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2"/>
              <p:cNvSpPr/>
              <p:nvPr/>
            </p:nvSpPr>
            <p:spPr>
              <a:xfrm>
                <a:off x="-16658100" y="-3252475"/>
                <a:ext cx="11975425" cy="16380600"/>
              </a:xfrm>
              <a:custGeom>
                <a:avLst/>
                <a:gdLst/>
                <a:ahLst/>
                <a:cxnLst/>
                <a:rect l="l" t="t" r="r" b="b"/>
                <a:pathLst>
                  <a:path w="479017" h="655224" extrusionOk="0">
                    <a:moveTo>
                      <a:pt x="178036" y="0"/>
                    </a:moveTo>
                    <a:cubicBezTo>
                      <a:pt x="118678" y="0"/>
                      <a:pt x="59295" y="1174"/>
                      <a:pt x="0" y="3478"/>
                    </a:cubicBezTo>
                    <a:cubicBezTo>
                      <a:pt x="2566" y="93214"/>
                      <a:pt x="5272" y="183289"/>
                      <a:pt x="7977" y="273025"/>
                    </a:cubicBezTo>
                    <a:cubicBezTo>
                      <a:pt x="8733" y="297274"/>
                      <a:pt x="9927" y="323015"/>
                      <a:pt x="22718" y="343644"/>
                    </a:cubicBezTo>
                    <a:cubicBezTo>
                      <a:pt x="37478" y="367455"/>
                      <a:pt x="65487" y="380246"/>
                      <a:pt x="93198" y="385379"/>
                    </a:cubicBezTo>
                    <a:cubicBezTo>
                      <a:pt x="119854" y="390352"/>
                      <a:pt x="147544" y="389457"/>
                      <a:pt x="174519" y="392461"/>
                    </a:cubicBezTo>
                    <a:cubicBezTo>
                      <a:pt x="168491" y="438990"/>
                      <a:pt x="159739" y="485220"/>
                      <a:pt x="148002" y="530695"/>
                    </a:cubicBezTo>
                    <a:cubicBezTo>
                      <a:pt x="147703" y="532207"/>
                      <a:pt x="147266" y="533560"/>
                      <a:pt x="146967" y="535072"/>
                    </a:cubicBezTo>
                    <a:lnTo>
                      <a:pt x="148479" y="535509"/>
                    </a:lnTo>
                    <a:cubicBezTo>
                      <a:pt x="201195" y="579174"/>
                      <a:pt x="257034" y="618939"/>
                      <a:pt x="315319" y="654766"/>
                    </a:cubicBezTo>
                    <a:lnTo>
                      <a:pt x="315618" y="655224"/>
                    </a:lnTo>
                    <a:cubicBezTo>
                      <a:pt x="368035" y="611858"/>
                      <a:pt x="416672" y="563817"/>
                      <a:pt x="460337" y="511578"/>
                    </a:cubicBezTo>
                    <a:lnTo>
                      <a:pt x="463957" y="511280"/>
                    </a:lnTo>
                    <a:cubicBezTo>
                      <a:pt x="456716" y="426795"/>
                      <a:pt x="449794" y="342450"/>
                      <a:pt x="442712" y="257986"/>
                    </a:cubicBezTo>
                    <a:lnTo>
                      <a:pt x="441518" y="255280"/>
                    </a:lnTo>
                    <a:cubicBezTo>
                      <a:pt x="463042" y="236004"/>
                      <a:pt x="476450" y="208015"/>
                      <a:pt x="477962" y="179091"/>
                    </a:cubicBezTo>
                    <a:cubicBezTo>
                      <a:pt x="479016" y="162083"/>
                      <a:pt x="474958" y="143244"/>
                      <a:pt x="461869" y="133000"/>
                    </a:cubicBezTo>
                    <a:cubicBezTo>
                      <a:pt x="461252" y="132244"/>
                      <a:pt x="460496" y="131786"/>
                      <a:pt x="459899" y="131349"/>
                    </a:cubicBezTo>
                    <a:cubicBezTo>
                      <a:pt x="453726" y="127033"/>
                      <a:pt x="446517" y="125117"/>
                      <a:pt x="439129" y="125117"/>
                    </a:cubicBezTo>
                    <a:cubicBezTo>
                      <a:pt x="426662" y="125117"/>
                      <a:pt x="413687" y="130573"/>
                      <a:pt x="404319" y="139166"/>
                    </a:cubicBezTo>
                    <a:cubicBezTo>
                      <a:pt x="390772" y="151679"/>
                      <a:pt x="383233" y="169582"/>
                      <a:pt x="377504" y="187367"/>
                    </a:cubicBezTo>
                    <a:lnTo>
                      <a:pt x="375276" y="186631"/>
                    </a:lnTo>
                    <a:cubicBezTo>
                      <a:pt x="374679" y="188859"/>
                      <a:pt x="373764" y="190967"/>
                      <a:pt x="372570" y="192937"/>
                    </a:cubicBezTo>
                    <a:cubicBezTo>
                      <a:pt x="370363" y="196290"/>
                      <a:pt x="366610" y="198879"/>
                      <a:pt x="362730" y="198879"/>
                    </a:cubicBezTo>
                    <a:cubicBezTo>
                      <a:pt x="362099" y="198879"/>
                      <a:pt x="361465" y="198810"/>
                      <a:pt x="360834" y="198666"/>
                    </a:cubicBezTo>
                    <a:cubicBezTo>
                      <a:pt x="353891" y="197015"/>
                      <a:pt x="351922" y="188282"/>
                      <a:pt x="351325" y="181359"/>
                    </a:cubicBezTo>
                    <a:cubicBezTo>
                      <a:pt x="346213" y="122476"/>
                      <a:pt x="341836" y="63435"/>
                      <a:pt x="338076" y="4413"/>
                    </a:cubicBezTo>
                    <a:lnTo>
                      <a:pt x="338076" y="2881"/>
                    </a:lnTo>
                    <a:cubicBezTo>
                      <a:pt x="284805" y="950"/>
                      <a:pt x="231431" y="0"/>
                      <a:pt x="178036" y="0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2"/>
              <p:cNvSpPr/>
              <p:nvPr/>
            </p:nvSpPr>
            <p:spPr>
              <a:xfrm>
                <a:off x="-18343199" y="-5760259"/>
                <a:ext cx="13369400" cy="7836666"/>
              </a:xfrm>
              <a:custGeom>
                <a:avLst/>
                <a:gdLst/>
                <a:ahLst/>
                <a:cxnLst/>
                <a:rect l="l" t="t" r="r" b="b"/>
                <a:pathLst>
                  <a:path w="534776" h="303042" extrusionOk="0">
                    <a:moveTo>
                      <a:pt x="34448" y="1"/>
                    </a:moveTo>
                    <a:cubicBezTo>
                      <a:pt x="23867" y="1"/>
                      <a:pt x="13223" y="3570"/>
                      <a:pt x="7023" y="11583"/>
                    </a:cubicBezTo>
                    <a:cubicBezTo>
                      <a:pt x="6068" y="12677"/>
                      <a:pt x="5312" y="13910"/>
                      <a:pt x="4676" y="15164"/>
                    </a:cubicBezTo>
                    <a:cubicBezTo>
                      <a:pt x="1" y="24036"/>
                      <a:pt x="1254" y="34937"/>
                      <a:pt x="4357" y="44605"/>
                    </a:cubicBezTo>
                    <a:cubicBezTo>
                      <a:pt x="11996" y="68934"/>
                      <a:pt x="30835" y="89324"/>
                      <a:pt x="54547" y="98992"/>
                    </a:cubicBezTo>
                    <a:lnTo>
                      <a:pt x="56257" y="98992"/>
                    </a:lnTo>
                    <a:cubicBezTo>
                      <a:pt x="56257" y="99608"/>
                      <a:pt x="56257" y="100225"/>
                      <a:pt x="56397" y="100862"/>
                    </a:cubicBezTo>
                    <a:cubicBezTo>
                      <a:pt x="117800" y="98472"/>
                      <a:pt x="179286" y="97259"/>
                      <a:pt x="240744" y="97259"/>
                    </a:cubicBezTo>
                    <a:cubicBezTo>
                      <a:pt x="295962" y="97259"/>
                      <a:pt x="351157" y="98239"/>
                      <a:pt x="406249" y="100225"/>
                    </a:cubicBezTo>
                    <a:lnTo>
                      <a:pt x="406249" y="101796"/>
                    </a:lnTo>
                    <a:cubicBezTo>
                      <a:pt x="410128" y="162867"/>
                      <a:pt x="414644" y="223958"/>
                      <a:pt x="419935" y="284889"/>
                    </a:cubicBezTo>
                    <a:cubicBezTo>
                      <a:pt x="420572" y="292070"/>
                      <a:pt x="422601" y="301102"/>
                      <a:pt x="429762" y="302813"/>
                    </a:cubicBezTo>
                    <a:cubicBezTo>
                      <a:pt x="430427" y="302968"/>
                      <a:pt x="431096" y="303042"/>
                      <a:pt x="431760" y="303042"/>
                    </a:cubicBezTo>
                    <a:cubicBezTo>
                      <a:pt x="435768" y="303042"/>
                      <a:pt x="439647" y="300368"/>
                      <a:pt x="441917" y="296904"/>
                    </a:cubicBezTo>
                    <a:cubicBezTo>
                      <a:pt x="443170" y="294875"/>
                      <a:pt x="444105" y="292687"/>
                      <a:pt x="444742" y="290360"/>
                    </a:cubicBezTo>
                    <a:lnTo>
                      <a:pt x="447069" y="291116"/>
                    </a:lnTo>
                    <a:cubicBezTo>
                      <a:pt x="452997" y="272755"/>
                      <a:pt x="460775" y="254195"/>
                      <a:pt x="474799" y="241264"/>
                    </a:cubicBezTo>
                    <a:cubicBezTo>
                      <a:pt x="484482" y="232369"/>
                      <a:pt x="497922" y="226715"/>
                      <a:pt x="510823" y="226715"/>
                    </a:cubicBezTo>
                    <a:cubicBezTo>
                      <a:pt x="518465" y="226715"/>
                      <a:pt x="525918" y="228699"/>
                      <a:pt x="532289" y="233168"/>
                    </a:cubicBezTo>
                    <a:cubicBezTo>
                      <a:pt x="532906" y="233626"/>
                      <a:pt x="533682" y="234103"/>
                      <a:pt x="534299" y="234879"/>
                    </a:cubicBezTo>
                    <a:lnTo>
                      <a:pt x="534776" y="234262"/>
                    </a:lnTo>
                    <a:cubicBezTo>
                      <a:pt x="528868" y="181129"/>
                      <a:pt x="523099" y="127836"/>
                      <a:pt x="517171" y="74543"/>
                    </a:cubicBezTo>
                    <a:cubicBezTo>
                      <a:pt x="515301" y="57237"/>
                      <a:pt x="512814" y="38538"/>
                      <a:pt x="500660" y="26085"/>
                    </a:cubicBezTo>
                    <a:cubicBezTo>
                      <a:pt x="488837" y="13798"/>
                      <a:pt x="471471" y="10809"/>
                      <a:pt x="453931" y="10809"/>
                    </a:cubicBezTo>
                    <a:cubicBezTo>
                      <a:pt x="447418" y="10809"/>
                      <a:pt x="440882" y="11221"/>
                      <a:pt x="434596" y="11722"/>
                    </a:cubicBezTo>
                    <a:cubicBezTo>
                      <a:pt x="362784" y="17352"/>
                      <a:pt x="291091" y="22942"/>
                      <a:pt x="219258" y="28571"/>
                    </a:cubicBezTo>
                    <a:cubicBezTo>
                      <a:pt x="201143" y="29998"/>
                      <a:pt x="182649" y="31377"/>
                      <a:pt x="164303" y="31377"/>
                    </a:cubicBezTo>
                    <a:cubicBezTo>
                      <a:pt x="136595" y="31377"/>
                      <a:pt x="109225" y="28231"/>
                      <a:pt x="84008" y="17352"/>
                    </a:cubicBezTo>
                    <a:cubicBezTo>
                      <a:pt x="70421" y="11583"/>
                      <a:pt x="57670" y="3507"/>
                      <a:pt x="43327" y="841"/>
                    </a:cubicBezTo>
                    <a:cubicBezTo>
                      <a:pt x="40441" y="287"/>
                      <a:pt x="37447" y="1"/>
                      <a:pt x="34448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2"/>
              <p:cNvSpPr/>
              <p:nvPr/>
            </p:nvSpPr>
            <p:spPr>
              <a:xfrm>
                <a:off x="-35395025" y="15293425"/>
                <a:ext cx="29804725" cy="12431000"/>
              </a:xfrm>
              <a:custGeom>
                <a:avLst/>
                <a:gdLst/>
                <a:ahLst/>
                <a:cxnLst/>
                <a:rect l="l" t="t" r="r" b="b"/>
                <a:pathLst>
                  <a:path w="1192189" h="497240" extrusionOk="0">
                    <a:moveTo>
                      <a:pt x="1" y="1"/>
                    </a:moveTo>
                    <a:lnTo>
                      <a:pt x="151623" y="497239"/>
                    </a:lnTo>
                    <a:lnTo>
                      <a:pt x="1192189" y="497239"/>
                    </a:lnTo>
                    <a:lnTo>
                      <a:pt x="1192189" y="448303"/>
                    </a:lnTo>
                    <a:lnTo>
                      <a:pt x="866625" y="448303"/>
                    </a:lnTo>
                    <a:lnTo>
                      <a:pt x="710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2"/>
              <p:cNvSpPr/>
              <p:nvPr/>
            </p:nvSpPr>
            <p:spPr>
              <a:xfrm>
                <a:off x="-12347850" y="17033147"/>
                <a:ext cx="6016550" cy="4109525"/>
              </a:xfrm>
              <a:custGeom>
                <a:avLst/>
                <a:gdLst/>
                <a:ahLst/>
                <a:cxnLst/>
                <a:rect l="l" t="t" r="r" b="b"/>
                <a:pathLst>
                  <a:path w="240662" h="164381" extrusionOk="0">
                    <a:moveTo>
                      <a:pt x="207199" y="1"/>
                    </a:moveTo>
                    <a:cubicBezTo>
                      <a:pt x="151643" y="1"/>
                      <a:pt x="96103" y="17656"/>
                      <a:pt x="51065" y="50278"/>
                    </a:cubicBezTo>
                    <a:cubicBezTo>
                      <a:pt x="29382" y="65953"/>
                      <a:pt x="9191" y="86562"/>
                      <a:pt x="2566" y="112621"/>
                    </a:cubicBezTo>
                    <a:cubicBezTo>
                      <a:pt x="0" y="123165"/>
                      <a:pt x="2268" y="137766"/>
                      <a:pt x="12970" y="139576"/>
                    </a:cubicBezTo>
                    <a:cubicBezTo>
                      <a:pt x="13711" y="139712"/>
                      <a:pt x="14444" y="139775"/>
                      <a:pt x="15169" y="139775"/>
                    </a:cubicBezTo>
                    <a:cubicBezTo>
                      <a:pt x="20195" y="139775"/>
                      <a:pt x="24859" y="136752"/>
                      <a:pt x="29083" y="133867"/>
                    </a:cubicBezTo>
                    <a:cubicBezTo>
                      <a:pt x="51085" y="118947"/>
                      <a:pt x="73225" y="104048"/>
                      <a:pt x="95047" y="88969"/>
                    </a:cubicBezTo>
                    <a:lnTo>
                      <a:pt x="95943" y="90342"/>
                    </a:lnTo>
                    <a:cubicBezTo>
                      <a:pt x="97435" y="122886"/>
                      <a:pt x="121525" y="153004"/>
                      <a:pt x="152856" y="161737"/>
                    </a:cubicBezTo>
                    <a:cubicBezTo>
                      <a:pt x="159281" y="163523"/>
                      <a:pt x="165909" y="164381"/>
                      <a:pt x="172540" y="164381"/>
                    </a:cubicBezTo>
                    <a:cubicBezTo>
                      <a:pt x="198245" y="164381"/>
                      <a:pt x="224020" y="151501"/>
                      <a:pt x="238394" y="129948"/>
                    </a:cubicBezTo>
                    <a:lnTo>
                      <a:pt x="239289" y="126805"/>
                    </a:lnTo>
                    <a:cubicBezTo>
                      <a:pt x="237638" y="126168"/>
                      <a:pt x="235848" y="125731"/>
                      <a:pt x="234177" y="125273"/>
                    </a:cubicBezTo>
                    <a:lnTo>
                      <a:pt x="233878" y="125273"/>
                    </a:lnTo>
                    <a:cubicBezTo>
                      <a:pt x="236126" y="85070"/>
                      <a:pt x="238374" y="44568"/>
                      <a:pt x="240662" y="4345"/>
                    </a:cubicBezTo>
                    <a:lnTo>
                      <a:pt x="238852" y="4345"/>
                    </a:lnTo>
                    <a:lnTo>
                      <a:pt x="238852" y="1938"/>
                    </a:lnTo>
                    <a:cubicBezTo>
                      <a:pt x="228348" y="640"/>
                      <a:pt x="217773" y="1"/>
                      <a:pt x="207199" y="1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2"/>
              <p:cNvSpPr/>
              <p:nvPr/>
            </p:nvSpPr>
            <p:spPr>
              <a:xfrm>
                <a:off x="-38192425" y="-11978000"/>
                <a:ext cx="46686150" cy="26131600"/>
              </a:xfrm>
              <a:custGeom>
                <a:avLst/>
                <a:gdLst/>
                <a:ahLst/>
                <a:cxnLst/>
                <a:rect l="l" t="t" r="r" b="b"/>
                <a:pathLst>
                  <a:path w="1867446" h="1045264" extrusionOk="0">
                    <a:moveTo>
                      <a:pt x="1490380" y="0"/>
                    </a:moveTo>
                    <a:lnTo>
                      <a:pt x="1490380" y="0"/>
                    </a:lnTo>
                    <a:cubicBezTo>
                      <a:pt x="1490539" y="895"/>
                      <a:pt x="1490678" y="1969"/>
                      <a:pt x="1490818" y="2865"/>
                    </a:cubicBezTo>
                    <a:cubicBezTo>
                      <a:pt x="1443374" y="70182"/>
                      <a:pt x="1390698" y="128607"/>
                      <a:pt x="1343254" y="196063"/>
                    </a:cubicBezTo>
                    <a:cubicBezTo>
                      <a:pt x="1282263" y="155124"/>
                      <a:pt x="1226404" y="106486"/>
                      <a:pt x="1177289" y="51801"/>
                    </a:cubicBezTo>
                    <a:cubicBezTo>
                      <a:pt x="1176096" y="50448"/>
                      <a:pt x="1174723" y="49095"/>
                      <a:pt x="1173529" y="47564"/>
                    </a:cubicBezTo>
                    <a:cubicBezTo>
                      <a:pt x="1072813" y="69107"/>
                      <a:pt x="973866" y="99364"/>
                      <a:pt x="878382" y="137777"/>
                    </a:cubicBezTo>
                    <a:cubicBezTo>
                      <a:pt x="851865" y="177244"/>
                      <a:pt x="825208" y="216831"/>
                      <a:pt x="798711" y="256298"/>
                    </a:cubicBezTo>
                    <a:cubicBezTo>
                      <a:pt x="730798" y="357492"/>
                      <a:pt x="662725" y="458687"/>
                      <a:pt x="594652" y="559881"/>
                    </a:cubicBezTo>
                    <a:cubicBezTo>
                      <a:pt x="408536" y="441678"/>
                      <a:pt x="229323" y="313072"/>
                      <a:pt x="57808" y="174539"/>
                    </a:cubicBezTo>
                    <a:cubicBezTo>
                      <a:pt x="57808" y="174976"/>
                      <a:pt x="57649" y="175275"/>
                      <a:pt x="57510" y="175732"/>
                    </a:cubicBezTo>
                    <a:cubicBezTo>
                      <a:pt x="57351" y="176031"/>
                      <a:pt x="57212" y="176468"/>
                      <a:pt x="57052" y="176767"/>
                    </a:cubicBezTo>
                    <a:cubicBezTo>
                      <a:pt x="55700" y="180686"/>
                      <a:pt x="53611" y="184306"/>
                      <a:pt x="51482" y="187907"/>
                    </a:cubicBezTo>
                    <a:cubicBezTo>
                      <a:pt x="34176" y="221963"/>
                      <a:pt x="17008" y="255821"/>
                      <a:pt x="0" y="289857"/>
                    </a:cubicBezTo>
                    <a:cubicBezTo>
                      <a:pt x="169705" y="512297"/>
                      <a:pt x="355522" y="722365"/>
                      <a:pt x="555344" y="918268"/>
                    </a:cubicBezTo>
                    <a:lnTo>
                      <a:pt x="555802" y="917831"/>
                    </a:lnTo>
                    <a:cubicBezTo>
                      <a:pt x="668733" y="874604"/>
                      <a:pt x="779415" y="825528"/>
                      <a:pt x="887373" y="770843"/>
                    </a:cubicBezTo>
                    <a:lnTo>
                      <a:pt x="887671" y="770843"/>
                    </a:lnTo>
                    <a:cubicBezTo>
                      <a:pt x="883772" y="825509"/>
                      <a:pt x="875477" y="879557"/>
                      <a:pt x="863144" y="932730"/>
                    </a:cubicBezTo>
                    <a:lnTo>
                      <a:pt x="863283" y="933327"/>
                    </a:lnTo>
                    <a:cubicBezTo>
                      <a:pt x="912677" y="916756"/>
                      <a:pt x="961772" y="898972"/>
                      <a:pt x="1009355" y="879716"/>
                    </a:cubicBezTo>
                    <a:cubicBezTo>
                      <a:pt x="1021092" y="834222"/>
                      <a:pt x="1029844" y="788011"/>
                      <a:pt x="1035852" y="741482"/>
                    </a:cubicBezTo>
                    <a:cubicBezTo>
                      <a:pt x="1008897" y="738478"/>
                      <a:pt x="981207" y="739373"/>
                      <a:pt x="954551" y="734400"/>
                    </a:cubicBezTo>
                    <a:cubicBezTo>
                      <a:pt x="926840" y="729267"/>
                      <a:pt x="898811" y="716457"/>
                      <a:pt x="884071" y="692665"/>
                    </a:cubicBezTo>
                    <a:cubicBezTo>
                      <a:pt x="871260" y="672036"/>
                      <a:pt x="870066" y="646295"/>
                      <a:pt x="869330" y="622046"/>
                    </a:cubicBezTo>
                    <a:cubicBezTo>
                      <a:pt x="866625" y="532310"/>
                      <a:pt x="863900" y="442235"/>
                      <a:pt x="861353" y="352499"/>
                    </a:cubicBezTo>
                    <a:cubicBezTo>
                      <a:pt x="861194" y="351902"/>
                      <a:pt x="861194" y="351306"/>
                      <a:pt x="861194" y="350689"/>
                    </a:cubicBezTo>
                    <a:lnTo>
                      <a:pt x="859523" y="350689"/>
                    </a:lnTo>
                    <a:cubicBezTo>
                      <a:pt x="836627" y="341359"/>
                      <a:pt x="818425" y="321626"/>
                      <a:pt x="811045" y="298112"/>
                    </a:cubicBezTo>
                    <a:cubicBezTo>
                      <a:pt x="808041" y="288803"/>
                      <a:pt x="806808" y="278260"/>
                      <a:pt x="811343" y="269646"/>
                    </a:cubicBezTo>
                    <a:cubicBezTo>
                      <a:pt x="811940" y="268452"/>
                      <a:pt x="812716" y="267239"/>
                      <a:pt x="813611" y="266185"/>
                    </a:cubicBezTo>
                    <a:cubicBezTo>
                      <a:pt x="819596" y="258432"/>
                      <a:pt x="829870" y="254994"/>
                      <a:pt x="840102" y="254994"/>
                    </a:cubicBezTo>
                    <a:cubicBezTo>
                      <a:pt x="842998" y="254994"/>
                      <a:pt x="845891" y="255270"/>
                      <a:pt x="848682" y="255801"/>
                    </a:cubicBezTo>
                    <a:cubicBezTo>
                      <a:pt x="862547" y="258367"/>
                      <a:pt x="874900" y="266185"/>
                      <a:pt x="888010" y="271755"/>
                    </a:cubicBezTo>
                    <a:cubicBezTo>
                      <a:pt x="912383" y="282265"/>
                      <a:pt x="938832" y="285305"/>
                      <a:pt x="965617" y="285305"/>
                    </a:cubicBezTo>
                    <a:cubicBezTo>
                      <a:pt x="983340" y="285305"/>
                      <a:pt x="1001210" y="283974"/>
                      <a:pt x="1018724" y="282596"/>
                    </a:cubicBezTo>
                    <a:cubicBezTo>
                      <a:pt x="1088150" y="277185"/>
                      <a:pt x="1157416" y="271755"/>
                      <a:pt x="1226822" y="266344"/>
                    </a:cubicBezTo>
                    <a:cubicBezTo>
                      <a:pt x="1232912" y="265853"/>
                      <a:pt x="1239246" y="265451"/>
                      <a:pt x="1245557" y="265451"/>
                    </a:cubicBezTo>
                    <a:cubicBezTo>
                      <a:pt x="1262499" y="265451"/>
                      <a:pt x="1279271" y="268347"/>
                      <a:pt x="1290677" y="280189"/>
                    </a:cubicBezTo>
                    <a:cubicBezTo>
                      <a:pt x="1302414" y="292224"/>
                      <a:pt x="1304821" y="310307"/>
                      <a:pt x="1306651" y="327017"/>
                    </a:cubicBezTo>
                    <a:cubicBezTo>
                      <a:pt x="1312360" y="378519"/>
                      <a:pt x="1317930" y="430001"/>
                      <a:pt x="1323659" y="481364"/>
                    </a:cubicBezTo>
                    <a:lnTo>
                      <a:pt x="1323202" y="481961"/>
                    </a:lnTo>
                    <a:cubicBezTo>
                      <a:pt x="1336311" y="492206"/>
                      <a:pt x="1340369" y="511024"/>
                      <a:pt x="1339315" y="528033"/>
                    </a:cubicBezTo>
                    <a:cubicBezTo>
                      <a:pt x="1337803" y="556957"/>
                      <a:pt x="1324395" y="584946"/>
                      <a:pt x="1302872" y="604222"/>
                    </a:cubicBezTo>
                    <a:lnTo>
                      <a:pt x="1304065" y="606927"/>
                    </a:lnTo>
                    <a:cubicBezTo>
                      <a:pt x="1311147" y="691412"/>
                      <a:pt x="1318050" y="775737"/>
                      <a:pt x="1325291" y="860221"/>
                    </a:cubicBezTo>
                    <a:cubicBezTo>
                      <a:pt x="1325291" y="860957"/>
                      <a:pt x="1325450" y="861892"/>
                      <a:pt x="1325450" y="862628"/>
                    </a:cubicBezTo>
                    <a:lnTo>
                      <a:pt x="1326643" y="866090"/>
                    </a:lnTo>
                    <a:cubicBezTo>
                      <a:pt x="1444408" y="893044"/>
                      <a:pt x="1561994" y="920138"/>
                      <a:pt x="1679758" y="947093"/>
                    </a:cubicBezTo>
                    <a:lnTo>
                      <a:pt x="1688332" y="956900"/>
                    </a:lnTo>
                    <a:cubicBezTo>
                      <a:pt x="1696906" y="979797"/>
                      <a:pt x="1705500" y="1002534"/>
                      <a:pt x="1714093" y="1025411"/>
                    </a:cubicBezTo>
                    <a:lnTo>
                      <a:pt x="1721334" y="1045263"/>
                    </a:lnTo>
                    <a:cubicBezTo>
                      <a:pt x="1757937" y="1032015"/>
                      <a:pt x="1794519" y="1018766"/>
                      <a:pt x="1830963" y="1005359"/>
                    </a:cubicBezTo>
                    <a:cubicBezTo>
                      <a:pt x="1834563" y="971024"/>
                      <a:pt x="1838044" y="936689"/>
                      <a:pt x="1841665" y="902215"/>
                    </a:cubicBezTo>
                    <a:lnTo>
                      <a:pt x="1841665" y="902215"/>
                    </a:lnTo>
                    <a:cubicBezTo>
                      <a:pt x="1819717" y="906622"/>
                      <a:pt x="1796847" y="910766"/>
                      <a:pt x="1774582" y="910766"/>
                    </a:cubicBezTo>
                    <a:cubicBezTo>
                      <a:pt x="1755740" y="910766"/>
                      <a:pt x="1737331" y="907798"/>
                      <a:pt x="1720280" y="899509"/>
                    </a:cubicBezTo>
                    <a:cubicBezTo>
                      <a:pt x="1679778" y="879935"/>
                      <a:pt x="1657658" y="834898"/>
                      <a:pt x="1647711" y="791094"/>
                    </a:cubicBezTo>
                    <a:cubicBezTo>
                      <a:pt x="1638203" y="749697"/>
                      <a:pt x="1636711" y="706630"/>
                      <a:pt x="1624974" y="665949"/>
                    </a:cubicBezTo>
                    <a:cubicBezTo>
                      <a:pt x="1605857" y="665949"/>
                      <a:pt x="1586581" y="659006"/>
                      <a:pt x="1572736" y="645599"/>
                    </a:cubicBezTo>
                    <a:cubicBezTo>
                      <a:pt x="1555727" y="629187"/>
                      <a:pt x="1548188" y="602829"/>
                      <a:pt x="1555867" y="580549"/>
                    </a:cubicBezTo>
                    <a:cubicBezTo>
                      <a:pt x="1565356" y="553714"/>
                      <a:pt x="1593066" y="537283"/>
                      <a:pt x="1606633" y="512138"/>
                    </a:cubicBezTo>
                    <a:cubicBezTo>
                      <a:pt x="1626347" y="475098"/>
                      <a:pt x="1611606" y="427356"/>
                      <a:pt x="1629350" y="389559"/>
                    </a:cubicBezTo>
                    <a:cubicBezTo>
                      <a:pt x="1645324" y="355682"/>
                      <a:pt x="1684493" y="337759"/>
                      <a:pt x="1721991" y="335968"/>
                    </a:cubicBezTo>
                    <a:cubicBezTo>
                      <a:pt x="1724710" y="335837"/>
                      <a:pt x="1727425" y="335773"/>
                      <a:pt x="1730136" y="335773"/>
                    </a:cubicBezTo>
                    <a:cubicBezTo>
                      <a:pt x="1764655" y="335773"/>
                      <a:pt x="1798544" y="346011"/>
                      <a:pt x="1832057" y="355085"/>
                    </a:cubicBezTo>
                    <a:cubicBezTo>
                      <a:pt x="1835817" y="356140"/>
                      <a:pt x="1839755" y="357194"/>
                      <a:pt x="1843495" y="358089"/>
                    </a:cubicBezTo>
                    <a:cubicBezTo>
                      <a:pt x="1853601" y="329623"/>
                      <a:pt x="1862473" y="301176"/>
                      <a:pt x="1867446" y="271516"/>
                    </a:cubicBezTo>
                    <a:lnTo>
                      <a:pt x="1867446" y="271516"/>
                    </a:lnTo>
                    <a:cubicBezTo>
                      <a:pt x="1865038" y="272010"/>
                      <a:pt x="1862560" y="272246"/>
                      <a:pt x="1860042" y="272246"/>
                    </a:cubicBezTo>
                    <a:cubicBezTo>
                      <a:pt x="1834984" y="272246"/>
                      <a:pt x="1805872" y="248924"/>
                      <a:pt x="1801661" y="224848"/>
                    </a:cubicBezTo>
                    <a:cubicBezTo>
                      <a:pt x="1796986" y="198331"/>
                      <a:pt x="1807072" y="171674"/>
                      <a:pt x="1817913" y="146987"/>
                    </a:cubicBezTo>
                    <a:cubicBezTo>
                      <a:pt x="1828914" y="122301"/>
                      <a:pt x="1840969" y="96977"/>
                      <a:pt x="1840491" y="70022"/>
                    </a:cubicBezTo>
                    <a:cubicBezTo>
                      <a:pt x="1840491" y="65208"/>
                      <a:pt x="1839895" y="60534"/>
                      <a:pt x="1839158" y="55879"/>
                    </a:cubicBezTo>
                    <a:cubicBezTo>
                      <a:pt x="1736293" y="45475"/>
                      <a:pt x="1593106" y="17923"/>
                      <a:pt x="1490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2"/>
              <p:cNvSpPr/>
              <p:nvPr/>
            </p:nvSpPr>
            <p:spPr>
              <a:xfrm>
                <a:off x="-27292725" y="27724400"/>
                <a:ext cx="6840125" cy="2078975"/>
              </a:xfrm>
              <a:custGeom>
                <a:avLst/>
                <a:gdLst/>
                <a:ahLst/>
                <a:cxnLst/>
                <a:rect l="l" t="t" r="r" b="b"/>
                <a:pathLst>
                  <a:path w="273605" h="83159" extrusionOk="0">
                    <a:moveTo>
                      <a:pt x="0" y="0"/>
                    </a:moveTo>
                    <a:lnTo>
                      <a:pt x="0" y="14005"/>
                    </a:lnTo>
                    <a:cubicBezTo>
                      <a:pt x="29718" y="56665"/>
                      <a:pt x="81269" y="83159"/>
                      <a:pt x="133134" y="83159"/>
                    </a:cubicBezTo>
                    <a:cubicBezTo>
                      <a:pt x="135636" y="83159"/>
                      <a:pt x="138140" y="83097"/>
                      <a:pt x="140641" y="82973"/>
                    </a:cubicBezTo>
                    <a:cubicBezTo>
                      <a:pt x="195147" y="80108"/>
                      <a:pt x="247087" y="47743"/>
                      <a:pt x="273604" y="0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2"/>
              <p:cNvSpPr/>
              <p:nvPr/>
            </p:nvSpPr>
            <p:spPr>
              <a:xfrm>
                <a:off x="-38666375" y="-12945800"/>
                <a:ext cx="2352825" cy="1751425"/>
              </a:xfrm>
              <a:custGeom>
                <a:avLst/>
                <a:gdLst/>
                <a:ahLst/>
                <a:cxnLst/>
                <a:rect l="l" t="t" r="r" b="b"/>
                <a:pathLst>
                  <a:path w="94113" h="70057" extrusionOk="0">
                    <a:moveTo>
                      <a:pt x="73026" y="1"/>
                    </a:moveTo>
                    <a:cubicBezTo>
                      <a:pt x="48638" y="11280"/>
                      <a:pt x="24409" y="22758"/>
                      <a:pt x="0" y="34196"/>
                    </a:cubicBezTo>
                    <a:cubicBezTo>
                      <a:pt x="22109" y="56993"/>
                      <a:pt x="53655" y="70056"/>
                      <a:pt x="85248" y="70056"/>
                    </a:cubicBezTo>
                    <a:cubicBezTo>
                      <a:pt x="87455" y="70056"/>
                      <a:pt x="89661" y="69993"/>
                      <a:pt x="91865" y="69864"/>
                    </a:cubicBezTo>
                    <a:cubicBezTo>
                      <a:pt x="92601" y="69864"/>
                      <a:pt x="93357" y="69864"/>
                      <a:pt x="94113" y="69725"/>
                    </a:cubicBezTo>
                    <a:cubicBezTo>
                      <a:pt x="87329" y="46987"/>
                      <a:pt x="80566" y="24091"/>
                      <a:pt x="73623" y="1373"/>
                    </a:cubicBezTo>
                    <a:lnTo>
                      <a:pt x="730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2"/>
              <p:cNvSpPr/>
              <p:nvPr/>
            </p:nvSpPr>
            <p:spPr>
              <a:xfrm>
                <a:off x="-39668475" y="-12090900"/>
                <a:ext cx="3297725" cy="3248500"/>
              </a:xfrm>
              <a:custGeom>
                <a:avLst/>
                <a:gdLst/>
                <a:ahLst/>
                <a:cxnLst/>
                <a:rect l="l" t="t" r="r" b="b"/>
                <a:pathLst>
                  <a:path w="131909" h="129940" extrusionOk="0">
                    <a:moveTo>
                      <a:pt x="40065" y="0"/>
                    </a:moveTo>
                    <a:cubicBezTo>
                      <a:pt x="39468" y="438"/>
                      <a:pt x="38712" y="736"/>
                      <a:pt x="38095" y="1035"/>
                    </a:cubicBezTo>
                    <a:lnTo>
                      <a:pt x="38254" y="1492"/>
                    </a:lnTo>
                    <a:cubicBezTo>
                      <a:pt x="34495" y="8395"/>
                      <a:pt x="19575" y="36882"/>
                      <a:pt x="1" y="74678"/>
                    </a:cubicBezTo>
                    <a:cubicBezTo>
                      <a:pt x="29521" y="91547"/>
                      <a:pt x="58286" y="110067"/>
                      <a:pt x="85838" y="129940"/>
                    </a:cubicBezTo>
                    <a:cubicBezTo>
                      <a:pt x="108575" y="84007"/>
                      <a:pt x="126638" y="47405"/>
                      <a:pt x="131909" y="35668"/>
                    </a:cubicBezTo>
                    <a:lnTo>
                      <a:pt x="131909" y="35668"/>
                    </a:lnTo>
                    <a:cubicBezTo>
                      <a:pt x="129708" y="35797"/>
                      <a:pt x="127504" y="35860"/>
                      <a:pt x="125300" y="35860"/>
                    </a:cubicBezTo>
                    <a:cubicBezTo>
                      <a:pt x="93736" y="35860"/>
                      <a:pt x="62173" y="22797"/>
                      <a:pt x="40065" y="0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2"/>
              <p:cNvSpPr/>
              <p:nvPr/>
            </p:nvSpPr>
            <p:spPr>
              <a:xfrm>
                <a:off x="-39661238" y="-8894531"/>
                <a:ext cx="3086375" cy="4658750"/>
              </a:xfrm>
              <a:custGeom>
                <a:avLst/>
                <a:gdLst/>
                <a:ahLst/>
                <a:cxnLst/>
                <a:rect l="l" t="t" r="r" b="b"/>
                <a:pathLst>
                  <a:path w="123455" h="186350" extrusionOk="0">
                    <a:moveTo>
                      <a:pt x="89737" y="1"/>
                    </a:moveTo>
                    <a:cubicBezTo>
                      <a:pt x="61887" y="55879"/>
                      <a:pt x="27114" y="125444"/>
                      <a:pt x="1" y="180109"/>
                    </a:cubicBezTo>
                    <a:lnTo>
                      <a:pt x="160" y="180249"/>
                    </a:lnTo>
                    <a:cubicBezTo>
                      <a:pt x="8866" y="183424"/>
                      <a:pt x="17940" y="186349"/>
                      <a:pt x="27168" y="186349"/>
                    </a:cubicBezTo>
                    <a:cubicBezTo>
                      <a:pt x="27998" y="186349"/>
                      <a:pt x="28829" y="186325"/>
                      <a:pt x="29661" y="186276"/>
                    </a:cubicBezTo>
                    <a:cubicBezTo>
                      <a:pt x="39766" y="185679"/>
                      <a:pt x="53313" y="185361"/>
                      <a:pt x="57073" y="176031"/>
                    </a:cubicBezTo>
                    <a:cubicBezTo>
                      <a:pt x="59042" y="172132"/>
                      <a:pt x="60972" y="168353"/>
                      <a:pt x="62941" y="164434"/>
                    </a:cubicBezTo>
                    <a:cubicBezTo>
                      <a:pt x="79949" y="130398"/>
                      <a:pt x="97137" y="96540"/>
                      <a:pt x="114443" y="62484"/>
                    </a:cubicBezTo>
                    <a:cubicBezTo>
                      <a:pt x="116253" y="58744"/>
                      <a:pt x="118044" y="55104"/>
                      <a:pt x="120013" y="51344"/>
                    </a:cubicBezTo>
                    <a:cubicBezTo>
                      <a:pt x="120152" y="51045"/>
                      <a:pt x="120312" y="50608"/>
                      <a:pt x="120451" y="50309"/>
                    </a:cubicBezTo>
                    <a:cubicBezTo>
                      <a:pt x="120610" y="49852"/>
                      <a:pt x="120749" y="49553"/>
                      <a:pt x="120749" y="49116"/>
                    </a:cubicBezTo>
                    <a:cubicBezTo>
                      <a:pt x="122858" y="42332"/>
                      <a:pt x="123455" y="34932"/>
                      <a:pt x="120769" y="28447"/>
                    </a:cubicBezTo>
                    <a:cubicBezTo>
                      <a:pt x="117765" y="21087"/>
                      <a:pt x="111121" y="15815"/>
                      <a:pt x="104815" y="11001"/>
                    </a:cubicBezTo>
                    <a:cubicBezTo>
                      <a:pt x="99842" y="7242"/>
                      <a:pt x="94869" y="3601"/>
                      <a:pt x="89737" y="1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2"/>
              <p:cNvSpPr/>
              <p:nvPr/>
            </p:nvSpPr>
            <p:spPr>
              <a:xfrm>
                <a:off x="-41977357" y="-10224475"/>
                <a:ext cx="4611150" cy="5884800"/>
              </a:xfrm>
              <a:custGeom>
                <a:avLst/>
                <a:gdLst/>
                <a:ahLst/>
                <a:cxnLst/>
                <a:rect l="l" t="t" r="r" b="b"/>
                <a:pathLst>
                  <a:path w="184446" h="235392" extrusionOk="0">
                    <a:moveTo>
                      <a:pt x="98629" y="1"/>
                    </a:moveTo>
                    <a:cubicBezTo>
                      <a:pt x="69565" y="56178"/>
                      <a:pt x="29800" y="133143"/>
                      <a:pt x="1" y="190653"/>
                    </a:cubicBezTo>
                    <a:cubicBezTo>
                      <a:pt x="29959" y="208576"/>
                      <a:pt x="61728" y="223496"/>
                      <a:pt x="94710" y="235391"/>
                    </a:cubicBezTo>
                    <a:cubicBezTo>
                      <a:pt x="121804" y="180726"/>
                      <a:pt x="156596" y="111161"/>
                      <a:pt x="184446" y="55283"/>
                    </a:cubicBezTo>
                    <a:cubicBezTo>
                      <a:pt x="156894" y="35410"/>
                      <a:pt x="128149" y="16890"/>
                      <a:pt x="98629" y="1"/>
                    </a:cubicBezTo>
                    <a:close/>
                  </a:path>
                </a:pathLst>
              </a:custGeom>
              <a:solidFill>
                <a:srgbClr val="F0A5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2"/>
              <p:cNvSpPr/>
              <p:nvPr/>
            </p:nvSpPr>
            <p:spPr>
              <a:xfrm>
                <a:off x="-42185350" y="-5458175"/>
                <a:ext cx="2627850" cy="1818725"/>
              </a:xfrm>
              <a:custGeom>
                <a:avLst/>
                <a:gdLst/>
                <a:ahLst/>
                <a:cxnLst/>
                <a:rect l="l" t="t" r="r" b="b"/>
                <a:pathLst>
                  <a:path w="105114" h="72749" extrusionOk="0">
                    <a:moveTo>
                      <a:pt x="10405" y="1"/>
                    </a:moveTo>
                    <a:cubicBezTo>
                      <a:pt x="6784" y="7083"/>
                      <a:pt x="3303" y="13886"/>
                      <a:pt x="1" y="20351"/>
                    </a:cubicBezTo>
                    <a:cubicBezTo>
                      <a:pt x="30297" y="37797"/>
                      <a:pt x="60395" y="55123"/>
                      <a:pt x="90672" y="72430"/>
                    </a:cubicBezTo>
                    <a:lnTo>
                      <a:pt x="91109" y="72748"/>
                    </a:lnTo>
                    <a:cubicBezTo>
                      <a:pt x="95466" y="64015"/>
                      <a:pt x="100141" y="54686"/>
                      <a:pt x="105114" y="44739"/>
                    </a:cubicBezTo>
                    <a:cubicBezTo>
                      <a:pt x="72132" y="32844"/>
                      <a:pt x="40363" y="17924"/>
                      <a:pt x="10405" y="1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2"/>
              <p:cNvSpPr/>
              <p:nvPr/>
            </p:nvSpPr>
            <p:spPr>
              <a:xfrm>
                <a:off x="-42739900" y="-4948925"/>
                <a:ext cx="2623875" cy="195002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78001" extrusionOk="0">
                    <a:moveTo>
                      <a:pt x="13846" y="1"/>
                    </a:moveTo>
                    <a:cubicBezTo>
                      <a:pt x="8733" y="9808"/>
                      <a:pt x="4078" y="18819"/>
                      <a:pt x="0" y="26657"/>
                    </a:cubicBezTo>
                    <a:cubicBezTo>
                      <a:pt x="29064" y="46371"/>
                      <a:pt x="60076" y="63558"/>
                      <a:pt x="92143" y="78000"/>
                    </a:cubicBezTo>
                    <a:lnTo>
                      <a:pt x="92303" y="78000"/>
                    </a:lnTo>
                    <a:cubicBezTo>
                      <a:pt x="96082" y="70322"/>
                      <a:pt x="100279" y="61728"/>
                      <a:pt x="104954" y="52398"/>
                    </a:cubicBezTo>
                    <a:lnTo>
                      <a:pt x="104517" y="52100"/>
                    </a:lnTo>
                    <a:cubicBezTo>
                      <a:pt x="74220" y="34753"/>
                      <a:pt x="44103" y="17447"/>
                      <a:pt x="138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2"/>
              <p:cNvSpPr/>
              <p:nvPr/>
            </p:nvSpPr>
            <p:spPr>
              <a:xfrm>
                <a:off x="-42983525" y="-4283000"/>
                <a:ext cx="2759625" cy="2084575"/>
              </a:xfrm>
              <a:custGeom>
                <a:avLst/>
                <a:gdLst/>
                <a:ahLst/>
                <a:cxnLst/>
                <a:rect l="l" t="t" r="r" b="b"/>
                <a:pathLst>
                  <a:path w="110385" h="83383" extrusionOk="0">
                    <a:moveTo>
                      <a:pt x="18082" y="0"/>
                    </a:moveTo>
                    <a:cubicBezTo>
                      <a:pt x="9648" y="16113"/>
                      <a:pt x="3780" y="27253"/>
                      <a:pt x="1532" y="31331"/>
                    </a:cubicBezTo>
                    <a:lnTo>
                      <a:pt x="0" y="32226"/>
                    </a:lnTo>
                    <a:cubicBezTo>
                      <a:pt x="18328" y="63409"/>
                      <a:pt x="54118" y="83383"/>
                      <a:pt x="90208" y="83383"/>
                    </a:cubicBezTo>
                    <a:cubicBezTo>
                      <a:pt x="91761" y="83383"/>
                      <a:pt x="93315" y="83346"/>
                      <a:pt x="94868" y="83271"/>
                    </a:cubicBezTo>
                    <a:cubicBezTo>
                      <a:pt x="97872" y="76965"/>
                      <a:pt x="103303" y="65785"/>
                      <a:pt x="110385" y="51343"/>
                    </a:cubicBezTo>
                    <a:lnTo>
                      <a:pt x="110225" y="51343"/>
                    </a:lnTo>
                    <a:cubicBezTo>
                      <a:pt x="78158" y="36901"/>
                      <a:pt x="47146" y="19714"/>
                      <a:pt x="18082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2"/>
              <p:cNvSpPr/>
              <p:nvPr/>
            </p:nvSpPr>
            <p:spPr>
              <a:xfrm>
                <a:off x="18977650" y="-19900450"/>
                <a:ext cx="3150725" cy="2514425"/>
              </a:xfrm>
              <a:custGeom>
                <a:avLst/>
                <a:gdLst/>
                <a:ahLst/>
                <a:cxnLst/>
                <a:rect l="l" t="t" r="r" b="b"/>
                <a:pathLst>
                  <a:path w="126029" h="100577" extrusionOk="0">
                    <a:moveTo>
                      <a:pt x="57171" y="0"/>
                    </a:moveTo>
                    <a:cubicBezTo>
                      <a:pt x="51072" y="0"/>
                      <a:pt x="44597" y="1257"/>
                      <a:pt x="37876" y="4045"/>
                    </a:cubicBezTo>
                    <a:cubicBezTo>
                      <a:pt x="33321" y="5935"/>
                      <a:pt x="29203" y="8581"/>
                      <a:pt x="25423" y="11644"/>
                    </a:cubicBezTo>
                    <a:cubicBezTo>
                      <a:pt x="24071" y="11923"/>
                      <a:pt x="22738" y="12460"/>
                      <a:pt x="21544" y="13693"/>
                    </a:cubicBezTo>
                    <a:cubicBezTo>
                      <a:pt x="3263" y="32134"/>
                      <a:pt x="1" y="62749"/>
                      <a:pt x="17566" y="82960"/>
                    </a:cubicBezTo>
                    <a:cubicBezTo>
                      <a:pt x="27356" y="94231"/>
                      <a:pt x="42057" y="100576"/>
                      <a:pt x="56716" y="100576"/>
                    </a:cubicBezTo>
                    <a:cubicBezTo>
                      <a:pt x="65289" y="100576"/>
                      <a:pt x="73848" y="98406"/>
                      <a:pt x="81401" y="93781"/>
                    </a:cubicBezTo>
                    <a:cubicBezTo>
                      <a:pt x="126029" y="66414"/>
                      <a:pt x="101510" y="0"/>
                      <a:pt x="57171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22796725" y="-21971525"/>
                <a:ext cx="1536550" cy="3494075"/>
              </a:xfrm>
              <a:custGeom>
                <a:avLst/>
                <a:gdLst/>
                <a:ahLst/>
                <a:cxnLst/>
                <a:rect l="l" t="t" r="r" b="b"/>
                <a:pathLst>
                  <a:path w="61462" h="139763" extrusionOk="0">
                    <a:moveTo>
                      <a:pt x="37141" y="0"/>
                    </a:moveTo>
                    <a:cubicBezTo>
                      <a:pt x="33142" y="0"/>
                      <a:pt x="29286" y="2695"/>
                      <a:pt x="30012" y="7775"/>
                    </a:cubicBezTo>
                    <a:cubicBezTo>
                      <a:pt x="32876" y="27906"/>
                      <a:pt x="35721" y="48038"/>
                      <a:pt x="38585" y="68149"/>
                    </a:cubicBezTo>
                    <a:cubicBezTo>
                      <a:pt x="41584" y="89196"/>
                      <a:pt x="52639" y="124595"/>
                      <a:pt x="19535" y="124595"/>
                    </a:cubicBezTo>
                    <a:cubicBezTo>
                      <a:pt x="17283" y="124595"/>
                      <a:pt x="14826" y="124431"/>
                      <a:pt x="12148" y="124088"/>
                    </a:cubicBezTo>
                    <a:cubicBezTo>
                      <a:pt x="11765" y="124038"/>
                      <a:pt x="11393" y="124014"/>
                      <a:pt x="11032" y="124014"/>
                    </a:cubicBezTo>
                    <a:cubicBezTo>
                      <a:pt x="2363" y="124014"/>
                      <a:pt x="0" y="137683"/>
                      <a:pt x="9244" y="138848"/>
                    </a:cubicBezTo>
                    <a:cubicBezTo>
                      <a:pt x="13529" y="139396"/>
                      <a:pt x="18034" y="139762"/>
                      <a:pt x="22513" y="139762"/>
                    </a:cubicBezTo>
                    <a:cubicBezTo>
                      <a:pt x="39011" y="139762"/>
                      <a:pt x="55167" y="134790"/>
                      <a:pt x="58796" y="115593"/>
                    </a:cubicBezTo>
                    <a:cubicBezTo>
                      <a:pt x="61462" y="101668"/>
                      <a:pt x="56250" y="85456"/>
                      <a:pt x="54281" y="71670"/>
                    </a:cubicBezTo>
                    <a:cubicBezTo>
                      <a:pt x="51197" y="49987"/>
                      <a:pt x="48114" y="28324"/>
                      <a:pt x="45030" y="6641"/>
                    </a:cubicBezTo>
                    <a:cubicBezTo>
                      <a:pt x="44384" y="2141"/>
                      <a:pt x="40706" y="0"/>
                      <a:pt x="37141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2"/>
              <p:cNvSpPr/>
              <p:nvPr/>
            </p:nvSpPr>
            <p:spPr>
              <a:xfrm>
                <a:off x="31192175" y="-629400"/>
                <a:ext cx="1562675" cy="3760775"/>
              </a:xfrm>
              <a:custGeom>
                <a:avLst/>
                <a:gdLst/>
                <a:ahLst/>
                <a:cxnLst/>
                <a:rect l="l" t="t" r="r" b="b"/>
                <a:pathLst>
                  <a:path w="62507" h="150431" extrusionOk="0">
                    <a:moveTo>
                      <a:pt x="48632" y="0"/>
                    </a:moveTo>
                    <a:cubicBezTo>
                      <a:pt x="44659" y="0"/>
                      <a:pt x="40544" y="2737"/>
                      <a:pt x="40744" y="7866"/>
                    </a:cubicBezTo>
                    <a:cubicBezTo>
                      <a:pt x="41540" y="29032"/>
                      <a:pt x="42335" y="50217"/>
                      <a:pt x="43131" y="71383"/>
                    </a:cubicBezTo>
                    <a:cubicBezTo>
                      <a:pt x="43838" y="90287"/>
                      <a:pt x="50475" y="133808"/>
                      <a:pt x="23178" y="133808"/>
                    </a:cubicBezTo>
                    <a:cubicBezTo>
                      <a:pt x="19738" y="133808"/>
                      <a:pt x="15760" y="133117"/>
                      <a:pt x="11164" y="131598"/>
                    </a:cubicBezTo>
                    <a:cubicBezTo>
                      <a:pt x="10319" y="131321"/>
                      <a:pt x="9528" y="131194"/>
                      <a:pt x="8796" y="131194"/>
                    </a:cubicBezTo>
                    <a:cubicBezTo>
                      <a:pt x="1542" y="131194"/>
                      <a:pt x="0" y="143669"/>
                      <a:pt x="8239" y="146379"/>
                    </a:cubicBezTo>
                    <a:cubicBezTo>
                      <a:pt x="15661" y="148821"/>
                      <a:pt x="23285" y="150430"/>
                      <a:pt x="30329" y="150430"/>
                    </a:cubicBezTo>
                    <a:cubicBezTo>
                      <a:pt x="43827" y="150430"/>
                      <a:pt x="55201" y="144522"/>
                      <a:pt x="58966" y="127242"/>
                    </a:cubicBezTo>
                    <a:cubicBezTo>
                      <a:pt x="62507" y="111169"/>
                      <a:pt x="58966" y="91753"/>
                      <a:pt x="58349" y="75541"/>
                    </a:cubicBezTo>
                    <a:cubicBezTo>
                      <a:pt x="57474" y="52604"/>
                      <a:pt x="56618" y="29648"/>
                      <a:pt x="55763" y="6732"/>
                    </a:cubicBezTo>
                    <a:cubicBezTo>
                      <a:pt x="55585" y="2163"/>
                      <a:pt x="52165" y="0"/>
                      <a:pt x="48632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2"/>
              <p:cNvSpPr/>
              <p:nvPr/>
            </p:nvSpPr>
            <p:spPr>
              <a:xfrm>
                <a:off x="27440500" y="1745625"/>
                <a:ext cx="2672325" cy="2555975"/>
              </a:xfrm>
              <a:custGeom>
                <a:avLst/>
                <a:gdLst/>
                <a:ahLst/>
                <a:cxnLst/>
                <a:rect l="l" t="t" r="r" b="b"/>
                <a:pathLst>
                  <a:path w="106893" h="102239" extrusionOk="0">
                    <a:moveTo>
                      <a:pt x="54303" y="0"/>
                    </a:moveTo>
                    <a:cubicBezTo>
                      <a:pt x="46530" y="0"/>
                      <a:pt x="38532" y="1897"/>
                      <a:pt x="30834" y="6062"/>
                    </a:cubicBezTo>
                    <a:cubicBezTo>
                      <a:pt x="3342" y="20942"/>
                      <a:pt x="0" y="62597"/>
                      <a:pt x="24031" y="81296"/>
                    </a:cubicBezTo>
                    <a:cubicBezTo>
                      <a:pt x="26915" y="85852"/>
                      <a:pt x="30337" y="89930"/>
                      <a:pt x="34335" y="93073"/>
                    </a:cubicBezTo>
                    <a:cubicBezTo>
                      <a:pt x="42521" y="99461"/>
                      <a:pt x="51148" y="102239"/>
                      <a:pt x="59459" y="102239"/>
                    </a:cubicBezTo>
                    <a:cubicBezTo>
                      <a:pt x="84633" y="102239"/>
                      <a:pt x="106893" y="76749"/>
                      <a:pt x="105113" y="48931"/>
                    </a:cubicBezTo>
                    <a:cubicBezTo>
                      <a:pt x="103341" y="20815"/>
                      <a:pt x="80054" y="0"/>
                      <a:pt x="54303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-14807600" y="-403275"/>
                <a:ext cx="1918100" cy="3858950"/>
              </a:xfrm>
              <a:custGeom>
                <a:avLst/>
                <a:gdLst/>
                <a:ahLst/>
                <a:cxnLst/>
                <a:rect l="l" t="t" r="r" b="b"/>
                <a:pathLst>
                  <a:path w="76724" h="154358" extrusionOk="0">
                    <a:moveTo>
                      <a:pt x="20155" y="0"/>
                    </a:moveTo>
                    <a:cubicBezTo>
                      <a:pt x="17023" y="0"/>
                      <a:pt x="14110" y="1816"/>
                      <a:pt x="13687" y="5903"/>
                    </a:cubicBezTo>
                    <a:lnTo>
                      <a:pt x="6367" y="76661"/>
                    </a:lnTo>
                    <a:cubicBezTo>
                      <a:pt x="4755" y="92396"/>
                      <a:pt x="1" y="110916"/>
                      <a:pt x="3661" y="126791"/>
                    </a:cubicBezTo>
                    <a:cubicBezTo>
                      <a:pt x="8616" y="148275"/>
                      <a:pt x="26244" y="154358"/>
                      <a:pt x="44824" y="154358"/>
                    </a:cubicBezTo>
                    <a:cubicBezTo>
                      <a:pt x="52651" y="154358"/>
                      <a:pt x="60647" y="153278"/>
                      <a:pt x="67934" y="151816"/>
                    </a:cubicBezTo>
                    <a:cubicBezTo>
                      <a:pt x="76723" y="150058"/>
                      <a:pt x="76354" y="136646"/>
                      <a:pt x="68413" y="136646"/>
                    </a:cubicBezTo>
                    <a:cubicBezTo>
                      <a:pt x="67906" y="136646"/>
                      <a:pt x="67369" y="136701"/>
                      <a:pt x="66801" y="136817"/>
                    </a:cubicBezTo>
                    <a:cubicBezTo>
                      <a:pt x="59617" y="138259"/>
                      <a:pt x="52263" y="139973"/>
                      <a:pt x="45495" y="139973"/>
                    </a:cubicBezTo>
                    <a:cubicBezTo>
                      <a:pt x="32473" y="139973"/>
                      <a:pt x="21621" y="133626"/>
                      <a:pt x="18322" y="106779"/>
                    </a:cubicBezTo>
                    <a:cubicBezTo>
                      <a:pt x="17208" y="97648"/>
                      <a:pt x="20769" y="83305"/>
                      <a:pt x="21704" y="74115"/>
                    </a:cubicBezTo>
                    <a:cubicBezTo>
                      <a:pt x="23952" y="52352"/>
                      <a:pt x="26220" y="30570"/>
                      <a:pt x="28448" y="8827"/>
                    </a:cubicBezTo>
                    <a:cubicBezTo>
                      <a:pt x="29019" y="3316"/>
                      <a:pt x="24387" y="0"/>
                      <a:pt x="20155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2"/>
              <p:cNvSpPr/>
              <p:nvPr/>
            </p:nvSpPr>
            <p:spPr>
              <a:xfrm>
                <a:off x="-10899675" y="2044550"/>
                <a:ext cx="2605975" cy="2185425"/>
              </a:xfrm>
              <a:custGeom>
                <a:avLst/>
                <a:gdLst/>
                <a:ahLst/>
                <a:cxnLst/>
                <a:rect l="l" t="t" r="r" b="b"/>
                <a:pathLst>
                  <a:path w="104239" h="87417" extrusionOk="0">
                    <a:moveTo>
                      <a:pt x="44988" y="1"/>
                    </a:moveTo>
                    <a:cubicBezTo>
                      <a:pt x="40225" y="1"/>
                      <a:pt x="35431" y="642"/>
                      <a:pt x="30834" y="1903"/>
                    </a:cubicBezTo>
                    <a:cubicBezTo>
                      <a:pt x="30120" y="1660"/>
                      <a:pt x="29375" y="1523"/>
                      <a:pt x="28611" y="1523"/>
                    </a:cubicBezTo>
                    <a:cubicBezTo>
                      <a:pt x="27311" y="1523"/>
                      <a:pt x="25953" y="1919"/>
                      <a:pt x="24588" y="2858"/>
                    </a:cubicBezTo>
                    <a:cubicBezTo>
                      <a:pt x="23414" y="3674"/>
                      <a:pt x="22380" y="4628"/>
                      <a:pt x="21286" y="5524"/>
                    </a:cubicBezTo>
                    <a:cubicBezTo>
                      <a:pt x="14622" y="9005"/>
                      <a:pt x="8893" y="14137"/>
                      <a:pt x="5113" y="20921"/>
                    </a:cubicBezTo>
                    <a:cubicBezTo>
                      <a:pt x="1" y="30111"/>
                      <a:pt x="120" y="39819"/>
                      <a:pt x="3223" y="48770"/>
                    </a:cubicBezTo>
                    <a:cubicBezTo>
                      <a:pt x="3641" y="51814"/>
                      <a:pt x="4317" y="54897"/>
                      <a:pt x="5451" y="57941"/>
                    </a:cubicBezTo>
                    <a:cubicBezTo>
                      <a:pt x="11881" y="75283"/>
                      <a:pt x="29118" y="87417"/>
                      <a:pt x="47448" y="87417"/>
                    </a:cubicBezTo>
                    <a:cubicBezTo>
                      <a:pt x="48967" y="87417"/>
                      <a:pt x="50492" y="87334"/>
                      <a:pt x="52020" y="87163"/>
                    </a:cubicBezTo>
                    <a:cubicBezTo>
                      <a:pt x="99424" y="81892"/>
                      <a:pt x="104238" y="15271"/>
                      <a:pt x="59002" y="1963"/>
                    </a:cubicBezTo>
                    <a:cubicBezTo>
                      <a:pt x="54518" y="647"/>
                      <a:pt x="49769" y="1"/>
                      <a:pt x="44988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2"/>
              <p:cNvSpPr/>
              <p:nvPr/>
            </p:nvSpPr>
            <p:spPr>
              <a:xfrm>
                <a:off x="-16885325" y="-1194550"/>
                <a:ext cx="2052975" cy="701075"/>
              </a:xfrm>
              <a:custGeom>
                <a:avLst/>
                <a:gdLst/>
                <a:ahLst/>
                <a:cxnLst/>
                <a:rect l="l" t="t" r="r" b="b"/>
                <a:pathLst>
                  <a:path w="82119" h="28043" extrusionOk="0">
                    <a:moveTo>
                      <a:pt x="44107" y="1"/>
                    </a:moveTo>
                    <a:cubicBezTo>
                      <a:pt x="30574" y="1"/>
                      <a:pt x="17179" y="4687"/>
                      <a:pt x="6006" y="13961"/>
                    </a:cubicBezTo>
                    <a:cubicBezTo>
                      <a:pt x="0" y="18936"/>
                      <a:pt x="4420" y="28042"/>
                      <a:pt x="10289" y="28042"/>
                    </a:cubicBezTo>
                    <a:cubicBezTo>
                      <a:pt x="11671" y="28042"/>
                      <a:pt x="13134" y="27537"/>
                      <a:pt x="14560" y="26354"/>
                    </a:cubicBezTo>
                    <a:cubicBezTo>
                      <a:pt x="23581" y="18868"/>
                      <a:pt x="33715" y="15108"/>
                      <a:pt x="44055" y="15108"/>
                    </a:cubicBezTo>
                    <a:cubicBezTo>
                      <a:pt x="52207" y="15108"/>
                      <a:pt x="60486" y="17445"/>
                      <a:pt x="68449" y="22137"/>
                    </a:cubicBezTo>
                    <a:cubicBezTo>
                      <a:pt x="69708" y="22881"/>
                      <a:pt x="70925" y="23207"/>
                      <a:pt x="72057" y="23207"/>
                    </a:cubicBezTo>
                    <a:cubicBezTo>
                      <a:pt x="78456" y="23207"/>
                      <a:pt x="82119" y="12785"/>
                      <a:pt x="75053" y="8610"/>
                    </a:cubicBezTo>
                    <a:cubicBezTo>
                      <a:pt x="65314" y="2855"/>
                      <a:pt x="54668" y="1"/>
                      <a:pt x="44107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-13025225" y="-1390675"/>
                <a:ext cx="2281650" cy="744050"/>
              </a:xfrm>
              <a:custGeom>
                <a:avLst/>
                <a:gdLst/>
                <a:ahLst/>
                <a:cxnLst/>
                <a:rect l="l" t="t" r="r" b="b"/>
                <a:pathLst>
                  <a:path w="91266" h="29762" extrusionOk="0">
                    <a:moveTo>
                      <a:pt x="49294" y="0"/>
                    </a:moveTo>
                    <a:cubicBezTo>
                      <a:pt x="33951" y="0"/>
                      <a:pt x="18790" y="5269"/>
                      <a:pt x="6029" y="15719"/>
                    </a:cubicBezTo>
                    <a:cubicBezTo>
                      <a:pt x="1" y="20651"/>
                      <a:pt x="4420" y="29762"/>
                      <a:pt x="10314" y="29762"/>
                    </a:cubicBezTo>
                    <a:cubicBezTo>
                      <a:pt x="11695" y="29762"/>
                      <a:pt x="13156" y="29262"/>
                      <a:pt x="14583" y="28092"/>
                    </a:cubicBezTo>
                    <a:cubicBezTo>
                      <a:pt x="25164" y="19436"/>
                      <a:pt x="37088" y="15073"/>
                      <a:pt x="49262" y="15073"/>
                    </a:cubicBezTo>
                    <a:cubicBezTo>
                      <a:pt x="58716" y="15073"/>
                      <a:pt x="68320" y="17704"/>
                      <a:pt x="77563" y="22999"/>
                    </a:cubicBezTo>
                    <a:cubicBezTo>
                      <a:pt x="78806" y="23718"/>
                      <a:pt x="80008" y="24033"/>
                      <a:pt x="81127" y="24033"/>
                    </a:cubicBezTo>
                    <a:cubicBezTo>
                      <a:pt x="87569" y="24033"/>
                      <a:pt x="91265" y="13591"/>
                      <a:pt x="84147" y="9472"/>
                    </a:cubicBezTo>
                    <a:cubicBezTo>
                      <a:pt x="73103" y="3144"/>
                      <a:pt x="61144" y="0"/>
                      <a:pt x="49294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2"/>
              <p:cNvSpPr/>
              <p:nvPr/>
            </p:nvSpPr>
            <p:spPr>
              <a:xfrm>
                <a:off x="-12511650" y="-502525"/>
                <a:ext cx="1107725" cy="1429925"/>
              </a:xfrm>
              <a:custGeom>
                <a:avLst/>
                <a:gdLst/>
                <a:ahLst/>
                <a:cxnLst/>
                <a:rect l="l" t="t" r="r" b="b"/>
                <a:pathLst>
                  <a:path w="44309" h="57197" extrusionOk="0">
                    <a:moveTo>
                      <a:pt x="23599" y="0"/>
                    </a:moveTo>
                    <a:cubicBezTo>
                      <a:pt x="1907" y="0"/>
                      <a:pt x="0" y="35250"/>
                      <a:pt x="8681" y="49081"/>
                    </a:cubicBezTo>
                    <a:cubicBezTo>
                      <a:pt x="11878" y="54165"/>
                      <a:pt x="17074" y="57197"/>
                      <a:pt x="22402" y="57197"/>
                    </a:cubicBezTo>
                    <a:cubicBezTo>
                      <a:pt x="25726" y="57197"/>
                      <a:pt x="29101" y="56016"/>
                      <a:pt x="32074" y="53418"/>
                    </a:cubicBezTo>
                    <a:cubicBezTo>
                      <a:pt x="32373" y="53179"/>
                      <a:pt x="32472" y="52781"/>
                      <a:pt x="32751" y="52503"/>
                    </a:cubicBezTo>
                    <a:cubicBezTo>
                      <a:pt x="33308" y="52184"/>
                      <a:pt x="33905" y="51906"/>
                      <a:pt x="34482" y="51488"/>
                    </a:cubicBezTo>
                    <a:cubicBezTo>
                      <a:pt x="42797" y="45262"/>
                      <a:pt x="44308" y="31198"/>
                      <a:pt x="43632" y="21550"/>
                    </a:cubicBezTo>
                    <a:cubicBezTo>
                      <a:pt x="42936" y="11524"/>
                      <a:pt x="36451" y="1179"/>
                      <a:pt x="25689" y="105"/>
                    </a:cubicBezTo>
                    <a:cubicBezTo>
                      <a:pt x="24973" y="35"/>
                      <a:pt x="24276" y="0"/>
                      <a:pt x="23599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2"/>
              <p:cNvSpPr/>
              <p:nvPr/>
            </p:nvSpPr>
            <p:spPr>
              <a:xfrm>
                <a:off x="-16239850" y="-324400"/>
                <a:ext cx="967800" cy="1430625"/>
              </a:xfrm>
              <a:custGeom>
                <a:avLst/>
                <a:gdLst/>
                <a:ahLst/>
                <a:cxnLst/>
                <a:rect l="l" t="t" r="r" b="b"/>
                <a:pathLst>
                  <a:path w="38712" h="57225" extrusionOk="0">
                    <a:moveTo>
                      <a:pt x="17481" y="0"/>
                    </a:moveTo>
                    <a:cubicBezTo>
                      <a:pt x="13724" y="0"/>
                      <a:pt x="9909" y="1532"/>
                      <a:pt x="6664" y="5035"/>
                    </a:cubicBezTo>
                    <a:cubicBezTo>
                      <a:pt x="6405" y="5314"/>
                      <a:pt x="6226" y="5692"/>
                      <a:pt x="6008" y="6010"/>
                    </a:cubicBezTo>
                    <a:cubicBezTo>
                      <a:pt x="5550" y="6467"/>
                      <a:pt x="5172" y="7024"/>
                      <a:pt x="4854" y="7621"/>
                    </a:cubicBezTo>
                    <a:cubicBezTo>
                      <a:pt x="935" y="13728"/>
                      <a:pt x="0" y="22402"/>
                      <a:pt x="975" y="30438"/>
                    </a:cubicBezTo>
                    <a:cubicBezTo>
                      <a:pt x="895" y="37401"/>
                      <a:pt x="2029" y="44264"/>
                      <a:pt x="5371" y="49655"/>
                    </a:cubicBezTo>
                    <a:cubicBezTo>
                      <a:pt x="8540" y="54753"/>
                      <a:pt x="13490" y="57224"/>
                      <a:pt x="18481" y="57224"/>
                    </a:cubicBezTo>
                    <a:cubicBezTo>
                      <a:pt x="23673" y="57224"/>
                      <a:pt x="28909" y="54549"/>
                      <a:pt x="32226" y="49376"/>
                    </a:cubicBezTo>
                    <a:cubicBezTo>
                      <a:pt x="38711" y="39231"/>
                      <a:pt x="37796" y="21884"/>
                      <a:pt x="33082" y="11162"/>
                    </a:cubicBezTo>
                    <a:cubicBezTo>
                      <a:pt x="30111" y="4444"/>
                      <a:pt x="23879" y="0"/>
                      <a:pt x="17481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2"/>
              <p:cNvSpPr/>
              <p:nvPr/>
            </p:nvSpPr>
            <p:spPr>
              <a:xfrm>
                <a:off x="-18047100" y="-2515225"/>
                <a:ext cx="14583875" cy="4597700"/>
              </a:xfrm>
              <a:custGeom>
                <a:avLst/>
                <a:gdLst/>
                <a:ahLst/>
                <a:cxnLst/>
                <a:rect l="l" t="t" r="r" b="b"/>
                <a:pathLst>
                  <a:path w="583355" h="183908" extrusionOk="0">
                    <a:moveTo>
                      <a:pt x="67624" y="19133"/>
                    </a:moveTo>
                    <a:cubicBezTo>
                      <a:pt x="87514" y="19133"/>
                      <a:pt x="109061" y="28942"/>
                      <a:pt x="122380" y="45900"/>
                    </a:cubicBezTo>
                    <a:cubicBezTo>
                      <a:pt x="142432" y="71443"/>
                      <a:pt x="150051" y="109776"/>
                      <a:pt x="131789" y="138203"/>
                    </a:cubicBezTo>
                    <a:cubicBezTo>
                      <a:pt x="120741" y="155425"/>
                      <a:pt x="103994" y="163135"/>
                      <a:pt x="86855" y="163135"/>
                    </a:cubicBezTo>
                    <a:cubicBezTo>
                      <a:pt x="66717" y="163135"/>
                      <a:pt x="46036" y="152491"/>
                      <a:pt x="33420" y="134125"/>
                    </a:cubicBezTo>
                    <a:cubicBezTo>
                      <a:pt x="15496" y="108045"/>
                      <a:pt x="16352" y="76595"/>
                      <a:pt x="24130" y="47353"/>
                    </a:cubicBezTo>
                    <a:cubicBezTo>
                      <a:pt x="31687" y="27803"/>
                      <a:pt x="48924" y="19133"/>
                      <a:pt x="67624" y="19133"/>
                    </a:cubicBezTo>
                    <a:close/>
                    <a:moveTo>
                      <a:pt x="253853" y="15361"/>
                    </a:moveTo>
                    <a:cubicBezTo>
                      <a:pt x="277200" y="15361"/>
                      <a:pt x="301723" y="30328"/>
                      <a:pt x="312753" y="54952"/>
                    </a:cubicBezTo>
                    <a:cubicBezTo>
                      <a:pt x="326698" y="86183"/>
                      <a:pt x="320650" y="130783"/>
                      <a:pt x="294491" y="154097"/>
                    </a:cubicBezTo>
                    <a:cubicBezTo>
                      <a:pt x="283041" y="164296"/>
                      <a:pt x="269308" y="168974"/>
                      <a:pt x="255614" y="168974"/>
                    </a:cubicBezTo>
                    <a:cubicBezTo>
                      <a:pt x="233811" y="168974"/>
                      <a:pt x="212105" y="157117"/>
                      <a:pt x="199862" y="136810"/>
                    </a:cubicBezTo>
                    <a:cubicBezTo>
                      <a:pt x="183351" y="109458"/>
                      <a:pt x="187369" y="79002"/>
                      <a:pt x="202110" y="53420"/>
                    </a:cubicBezTo>
                    <a:cubicBezTo>
                      <a:pt x="203880" y="52942"/>
                      <a:pt x="205452" y="51669"/>
                      <a:pt x="206367" y="49362"/>
                    </a:cubicBezTo>
                    <a:cubicBezTo>
                      <a:pt x="207540" y="46378"/>
                      <a:pt x="208873" y="43672"/>
                      <a:pt x="210345" y="41106"/>
                    </a:cubicBezTo>
                    <a:cubicBezTo>
                      <a:pt x="212514" y="38242"/>
                      <a:pt x="214702" y="35397"/>
                      <a:pt x="217109" y="32751"/>
                    </a:cubicBezTo>
                    <a:cubicBezTo>
                      <a:pt x="217964" y="31836"/>
                      <a:pt x="218481" y="30861"/>
                      <a:pt x="218780" y="29887"/>
                    </a:cubicBezTo>
                    <a:cubicBezTo>
                      <a:pt x="228477" y="19907"/>
                      <a:pt x="240986" y="15361"/>
                      <a:pt x="253853" y="15361"/>
                    </a:cubicBezTo>
                    <a:close/>
                    <a:moveTo>
                      <a:pt x="255177" y="0"/>
                    </a:moveTo>
                    <a:cubicBezTo>
                      <a:pt x="232589" y="0"/>
                      <a:pt x="210841" y="10826"/>
                      <a:pt x="198171" y="32055"/>
                    </a:cubicBezTo>
                    <a:cubicBezTo>
                      <a:pt x="185678" y="48606"/>
                      <a:pt x="177502" y="68001"/>
                      <a:pt x="175135" y="87735"/>
                    </a:cubicBezTo>
                    <a:cubicBezTo>
                      <a:pt x="174941" y="87735"/>
                      <a:pt x="174793" y="87672"/>
                      <a:pt x="174609" y="87672"/>
                    </a:cubicBezTo>
                    <a:cubicBezTo>
                      <a:pt x="174586" y="87672"/>
                      <a:pt x="174563" y="87673"/>
                      <a:pt x="174538" y="87675"/>
                    </a:cubicBezTo>
                    <a:cubicBezTo>
                      <a:pt x="168531" y="88332"/>
                      <a:pt x="162523" y="88968"/>
                      <a:pt x="156516" y="89625"/>
                    </a:cubicBezTo>
                    <a:cubicBezTo>
                      <a:pt x="152537" y="58095"/>
                      <a:pt x="133639" y="27380"/>
                      <a:pt x="106466" y="12500"/>
                    </a:cubicBezTo>
                    <a:cubicBezTo>
                      <a:pt x="94957" y="6210"/>
                      <a:pt x="82534" y="3214"/>
                      <a:pt x="70465" y="3214"/>
                    </a:cubicBezTo>
                    <a:cubicBezTo>
                      <a:pt x="46049" y="3214"/>
                      <a:pt x="23084" y="15474"/>
                      <a:pt x="12075" y="37506"/>
                    </a:cubicBezTo>
                    <a:cubicBezTo>
                      <a:pt x="11319" y="38341"/>
                      <a:pt x="10682" y="39336"/>
                      <a:pt x="10304" y="40609"/>
                    </a:cubicBezTo>
                    <a:cubicBezTo>
                      <a:pt x="10185" y="41027"/>
                      <a:pt x="10106" y="41444"/>
                      <a:pt x="9986" y="41882"/>
                    </a:cubicBezTo>
                    <a:cubicBezTo>
                      <a:pt x="7838" y="47193"/>
                      <a:pt x="6326" y="53022"/>
                      <a:pt x="5630" y="59308"/>
                    </a:cubicBezTo>
                    <a:cubicBezTo>
                      <a:pt x="5530" y="60144"/>
                      <a:pt x="5709" y="60899"/>
                      <a:pt x="5829" y="61636"/>
                    </a:cubicBezTo>
                    <a:cubicBezTo>
                      <a:pt x="0" y="102038"/>
                      <a:pt x="9887" y="146020"/>
                      <a:pt x="47703" y="168082"/>
                    </a:cubicBezTo>
                    <a:cubicBezTo>
                      <a:pt x="59785" y="175125"/>
                      <a:pt x="72731" y="178446"/>
                      <a:pt x="85343" y="178446"/>
                    </a:cubicBezTo>
                    <a:cubicBezTo>
                      <a:pt x="114511" y="178446"/>
                      <a:pt x="141887" y="160685"/>
                      <a:pt x="152637" y="130146"/>
                    </a:cubicBezTo>
                    <a:cubicBezTo>
                      <a:pt x="155521" y="121990"/>
                      <a:pt x="156973" y="113396"/>
                      <a:pt x="157232" y="104664"/>
                    </a:cubicBezTo>
                    <a:cubicBezTo>
                      <a:pt x="163001" y="104047"/>
                      <a:pt x="168750" y="103410"/>
                      <a:pt x="174519" y="102794"/>
                    </a:cubicBezTo>
                    <a:cubicBezTo>
                      <a:pt x="175294" y="122925"/>
                      <a:pt x="182515" y="142659"/>
                      <a:pt x="198111" y="159289"/>
                    </a:cubicBezTo>
                    <a:cubicBezTo>
                      <a:pt x="213430" y="175625"/>
                      <a:pt x="234377" y="183908"/>
                      <a:pt x="255160" y="183908"/>
                    </a:cubicBezTo>
                    <a:cubicBezTo>
                      <a:pt x="277425" y="183908"/>
                      <a:pt x="299500" y="174403"/>
                      <a:pt x="314265" y="155111"/>
                    </a:cubicBezTo>
                    <a:cubicBezTo>
                      <a:pt x="322799" y="143952"/>
                      <a:pt x="328408" y="130643"/>
                      <a:pt x="331671" y="116679"/>
                    </a:cubicBezTo>
                    <a:cubicBezTo>
                      <a:pt x="369865" y="112044"/>
                      <a:pt x="408039" y="107389"/>
                      <a:pt x="446233" y="102774"/>
                    </a:cubicBezTo>
                    <a:cubicBezTo>
                      <a:pt x="461874" y="100874"/>
                      <a:pt x="493602" y="93118"/>
                      <a:pt x="520774" y="93118"/>
                    </a:cubicBezTo>
                    <a:cubicBezTo>
                      <a:pt x="545957" y="93118"/>
                      <a:pt x="567227" y="99780"/>
                      <a:pt x="568155" y="123940"/>
                    </a:cubicBezTo>
                    <a:cubicBezTo>
                      <a:pt x="568324" y="128499"/>
                      <a:pt x="571739" y="130661"/>
                      <a:pt x="575269" y="130661"/>
                    </a:cubicBezTo>
                    <a:cubicBezTo>
                      <a:pt x="579239" y="130661"/>
                      <a:pt x="583354" y="127925"/>
                      <a:pt x="583154" y="122786"/>
                    </a:cubicBezTo>
                    <a:cubicBezTo>
                      <a:pt x="581898" y="89051"/>
                      <a:pt x="567983" y="77066"/>
                      <a:pt x="540313" y="77066"/>
                    </a:cubicBezTo>
                    <a:cubicBezTo>
                      <a:pt x="535987" y="77066"/>
                      <a:pt x="531324" y="77359"/>
                      <a:pt x="526321" y="77908"/>
                    </a:cubicBezTo>
                    <a:cubicBezTo>
                      <a:pt x="462246" y="84910"/>
                      <a:pt x="398291" y="93384"/>
                      <a:pt x="334297" y="101182"/>
                    </a:cubicBezTo>
                    <a:cubicBezTo>
                      <a:pt x="336962" y="71124"/>
                      <a:pt x="327792" y="39893"/>
                      <a:pt x="305412" y="19741"/>
                    </a:cubicBezTo>
                    <a:cubicBezTo>
                      <a:pt x="290726" y="6515"/>
                      <a:pt x="272699" y="0"/>
                      <a:pt x="255177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2"/>
              <p:cNvSpPr/>
              <p:nvPr/>
            </p:nvSpPr>
            <p:spPr>
              <a:xfrm>
                <a:off x="-12654975" y="-22782125"/>
                <a:ext cx="2385150" cy="801200"/>
              </a:xfrm>
              <a:custGeom>
                <a:avLst/>
                <a:gdLst/>
                <a:ahLst/>
                <a:cxnLst/>
                <a:rect l="l" t="t" r="r" b="b"/>
                <a:pathLst>
                  <a:path w="95406" h="32048" extrusionOk="0">
                    <a:moveTo>
                      <a:pt x="51397" y="1"/>
                    </a:moveTo>
                    <a:cubicBezTo>
                      <a:pt x="34768" y="1"/>
                      <a:pt x="18465" y="6678"/>
                      <a:pt x="5223" y="19908"/>
                    </a:cubicBezTo>
                    <a:cubicBezTo>
                      <a:pt x="0" y="25131"/>
                      <a:pt x="5400" y="32048"/>
                      <a:pt x="11278" y="32048"/>
                    </a:cubicBezTo>
                    <a:cubicBezTo>
                      <a:pt x="13123" y="32048"/>
                      <a:pt x="15016" y="31366"/>
                      <a:pt x="16642" y="29735"/>
                    </a:cubicBezTo>
                    <a:cubicBezTo>
                      <a:pt x="26469" y="19920"/>
                      <a:pt x="39044" y="14788"/>
                      <a:pt x="51811" y="14788"/>
                    </a:cubicBezTo>
                    <a:cubicBezTo>
                      <a:pt x="61089" y="14788"/>
                      <a:pt x="70468" y="17498"/>
                      <a:pt x="78965" y="23091"/>
                    </a:cubicBezTo>
                    <a:cubicBezTo>
                      <a:pt x="80407" y="24044"/>
                      <a:pt x="81913" y="24453"/>
                      <a:pt x="83365" y="24453"/>
                    </a:cubicBezTo>
                    <a:cubicBezTo>
                      <a:pt x="89942" y="24453"/>
                      <a:pt x="95405" y="16044"/>
                      <a:pt x="88773" y="11692"/>
                    </a:cubicBezTo>
                    <a:cubicBezTo>
                      <a:pt x="76933" y="3880"/>
                      <a:pt x="64071" y="1"/>
                      <a:pt x="51397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2"/>
              <p:cNvSpPr/>
              <p:nvPr/>
            </p:nvSpPr>
            <p:spPr>
              <a:xfrm>
                <a:off x="-8188450" y="-22813400"/>
                <a:ext cx="2809300" cy="800850"/>
              </a:xfrm>
              <a:custGeom>
                <a:avLst/>
                <a:gdLst/>
                <a:ahLst/>
                <a:cxnLst/>
                <a:rect l="l" t="t" r="r" b="b"/>
                <a:pathLst>
                  <a:path w="112372" h="32034" extrusionOk="0">
                    <a:moveTo>
                      <a:pt x="61881" y="1"/>
                    </a:moveTo>
                    <a:cubicBezTo>
                      <a:pt x="42383" y="1"/>
                      <a:pt x="23048" y="6120"/>
                      <a:pt x="6432" y="18175"/>
                    </a:cubicBezTo>
                    <a:cubicBezTo>
                      <a:pt x="1" y="22827"/>
                      <a:pt x="4566" y="32033"/>
                      <a:pt x="10774" y="32033"/>
                    </a:cubicBezTo>
                    <a:cubicBezTo>
                      <a:pt x="12132" y="32033"/>
                      <a:pt x="13569" y="31593"/>
                      <a:pt x="14986" y="30568"/>
                    </a:cubicBezTo>
                    <a:cubicBezTo>
                      <a:pt x="29208" y="20260"/>
                      <a:pt x="45435" y="15015"/>
                      <a:pt x="61860" y="15015"/>
                    </a:cubicBezTo>
                    <a:cubicBezTo>
                      <a:pt x="74153" y="15015"/>
                      <a:pt x="86557" y="17952"/>
                      <a:pt x="98316" y="23904"/>
                    </a:cubicBezTo>
                    <a:cubicBezTo>
                      <a:pt x="99496" y="24505"/>
                      <a:pt x="100637" y="24771"/>
                      <a:pt x="101707" y="24771"/>
                    </a:cubicBezTo>
                    <a:cubicBezTo>
                      <a:pt x="108469" y="24771"/>
                      <a:pt x="112372" y="14156"/>
                      <a:pt x="104901" y="10377"/>
                    </a:cubicBezTo>
                    <a:cubicBezTo>
                      <a:pt x="91184" y="3434"/>
                      <a:pt x="76487" y="1"/>
                      <a:pt x="61881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2"/>
              <p:cNvSpPr/>
              <p:nvPr/>
            </p:nvSpPr>
            <p:spPr>
              <a:xfrm>
                <a:off x="-12166825" y="-21869325"/>
                <a:ext cx="1319900" cy="1597750"/>
              </a:xfrm>
              <a:custGeom>
                <a:avLst/>
                <a:gdLst/>
                <a:ahLst/>
                <a:cxnLst/>
                <a:rect l="l" t="t" r="r" b="b"/>
                <a:pathLst>
                  <a:path w="52796" h="63910" extrusionOk="0">
                    <a:moveTo>
                      <a:pt x="20337" y="0"/>
                    </a:moveTo>
                    <a:cubicBezTo>
                      <a:pt x="15186" y="0"/>
                      <a:pt x="10173" y="2464"/>
                      <a:pt x="6843" y="7128"/>
                    </a:cubicBezTo>
                    <a:cubicBezTo>
                      <a:pt x="338" y="16199"/>
                      <a:pt x="0" y="30980"/>
                      <a:pt x="1969" y="41483"/>
                    </a:cubicBezTo>
                    <a:cubicBezTo>
                      <a:pt x="2586" y="44865"/>
                      <a:pt x="3979" y="48127"/>
                      <a:pt x="5769" y="51031"/>
                    </a:cubicBezTo>
                    <a:cubicBezTo>
                      <a:pt x="8707" y="58479"/>
                      <a:pt x="13652" y="63909"/>
                      <a:pt x="21548" y="63909"/>
                    </a:cubicBezTo>
                    <a:cubicBezTo>
                      <a:pt x="24345" y="63909"/>
                      <a:pt x="27513" y="63228"/>
                      <a:pt x="31092" y="61714"/>
                    </a:cubicBezTo>
                    <a:cubicBezTo>
                      <a:pt x="52795" y="52523"/>
                      <a:pt x="46410" y="15463"/>
                      <a:pt x="30615" y="3547"/>
                    </a:cubicBezTo>
                    <a:cubicBezTo>
                      <a:pt x="27454" y="1155"/>
                      <a:pt x="23863" y="0"/>
                      <a:pt x="20337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2"/>
              <p:cNvSpPr/>
              <p:nvPr/>
            </p:nvSpPr>
            <p:spPr>
              <a:xfrm>
                <a:off x="-7141950" y="-21949900"/>
                <a:ext cx="1243325" cy="1855100"/>
              </a:xfrm>
              <a:custGeom>
                <a:avLst/>
                <a:gdLst/>
                <a:ahLst/>
                <a:cxnLst/>
                <a:rect l="l" t="t" r="r" b="b"/>
                <a:pathLst>
                  <a:path w="49733" h="74204" extrusionOk="0">
                    <a:moveTo>
                      <a:pt x="24158" y="1"/>
                    </a:moveTo>
                    <a:cubicBezTo>
                      <a:pt x="17932" y="1"/>
                      <a:pt x="11723" y="3254"/>
                      <a:pt x="7659" y="8660"/>
                    </a:cubicBezTo>
                    <a:cubicBezTo>
                      <a:pt x="7043" y="9476"/>
                      <a:pt x="6764" y="10490"/>
                      <a:pt x="6227" y="11366"/>
                    </a:cubicBezTo>
                    <a:cubicBezTo>
                      <a:pt x="5352" y="12261"/>
                      <a:pt x="4596" y="13335"/>
                      <a:pt x="4238" y="14807"/>
                    </a:cubicBezTo>
                    <a:cubicBezTo>
                      <a:pt x="4178" y="14966"/>
                      <a:pt x="4158" y="15225"/>
                      <a:pt x="4099" y="15424"/>
                    </a:cubicBezTo>
                    <a:cubicBezTo>
                      <a:pt x="1" y="25151"/>
                      <a:pt x="120" y="36848"/>
                      <a:pt x="3880" y="46397"/>
                    </a:cubicBezTo>
                    <a:cubicBezTo>
                      <a:pt x="3959" y="46576"/>
                      <a:pt x="4059" y="46755"/>
                      <a:pt x="4119" y="46934"/>
                    </a:cubicBezTo>
                    <a:cubicBezTo>
                      <a:pt x="6836" y="61298"/>
                      <a:pt x="13496" y="74203"/>
                      <a:pt x="26465" y="74203"/>
                    </a:cubicBezTo>
                    <a:cubicBezTo>
                      <a:pt x="28493" y="74203"/>
                      <a:pt x="30676" y="73888"/>
                      <a:pt x="33023" y="73212"/>
                    </a:cubicBezTo>
                    <a:cubicBezTo>
                      <a:pt x="46092" y="69433"/>
                      <a:pt x="49733" y="55110"/>
                      <a:pt x="48957" y="43115"/>
                    </a:cubicBezTo>
                    <a:cubicBezTo>
                      <a:pt x="48161" y="31020"/>
                      <a:pt x="45535" y="13176"/>
                      <a:pt x="35887" y="4562"/>
                    </a:cubicBezTo>
                    <a:cubicBezTo>
                      <a:pt x="32377" y="1416"/>
                      <a:pt x="28264" y="1"/>
                      <a:pt x="24158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2"/>
              <p:cNvSpPr/>
              <p:nvPr/>
            </p:nvSpPr>
            <p:spPr>
              <a:xfrm>
                <a:off x="-10938450" y="-17732150"/>
                <a:ext cx="2945700" cy="1790575"/>
              </a:xfrm>
              <a:custGeom>
                <a:avLst/>
                <a:gdLst/>
                <a:ahLst/>
                <a:cxnLst/>
                <a:rect l="l" t="t" r="r" b="b"/>
                <a:pathLst>
                  <a:path w="117828" h="71623" extrusionOk="0">
                    <a:moveTo>
                      <a:pt x="108482" y="1"/>
                    </a:moveTo>
                    <a:cubicBezTo>
                      <a:pt x="108368" y="1"/>
                      <a:pt x="108253" y="3"/>
                      <a:pt x="108137" y="7"/>
                    </a:cubicBezTo>
                    <a:cubicBezTo>
                      <a:pt x="75652" y="1260"/>
                      <a:pt x="43167" y="2514"/>
                      <a:pt x="10663" y="3767"/>
                    </a:cubicBezTo>
                    <a:cubicBezTo>
                      <a:pt x="9151" y="3807"/>
                      <a:pt x="7977" y="4304"/>
                      <a:pt x="6982" y="4980"/>
                    </a:cubicBezTo>
                    <a:cubicBezTo>
                      <a:pt x="3262" y="6134"/>
                      <a:pt x="0" y="9794"/>
                      <a:pt x="1194" y="14628"/>
                    </a:cubicBezTo>
                    <a:cubicBezTo>
                      <a:pt x="8450" y="44378"/>
                      <a:pt x="28339" y="71623"/>
                      <a:pt x="60390" y="71623"/>
                    </a:cubicBezTo>
                    <a:cubicBezTo>
                      <a:pt x="62608" y="71623"/>
                      <a:pt x="64884" y="71492"/>
                      <a:pt x="67217" y="71223"/>
                    </a:cubicBezTo>
                    <a:cubicBezTo>
                      <a:pt x="96937" y="67802"/>
                      <a:pt x="115656" y="41304"/>
                      <a:pt x="114264" y="12699"/>
                    </a:cubicBezTo>
                    <a:cubicBezTo>
                      <a:pt x="117827" y="8508"/>
                      <a:pt x="115628" y="1"/>
                      <a:pt x="1084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2"/>
              <p:cNvSpPr/>
              <p:nvPr/>
            </p:nvSpPr>
            <p:spPr>
              <a:xfrm>
                <a:off x="-10512750" y="-21739025"/>
                <a:ext cx="1775250" cy="3395350"/>
              </a:xfrm>
              <a:custGeom>
                <a:avLst/>
                <a:gdLst/>
                <a:ahLst/>
                <a:cxnLst/>
                <a:rect l="l" t="t" r="r" b="b"/>
                <a:pathLst>
                  <a:path w="71010" h="135814" extrusionOk="0">
                    <a:moveTo>
                      <a:pt x="15542" y="0"/>
                    </a:moveTo>
                    <a:cubicBezTo>
                      <a:pt x="12433" y="0"/>
                      <a:pt x="9609" y="1816"/>
                      <a:pt x="9330" y="5915"/>
                    </a:cubicBezTo>
                    <a:cubicBezTo>
                      <a:pt x="7917" y="26683"/>
                      <a:pt x="6525" y="47431"/>
                      <a:pt x="5113" y="68179"/>
                    </a:cubicBezTo>
                    <a:cubicBezTo>
                      <a:pt x="4217" y="81547"/>
                      <a:pt x="0" y="100743"/>
                      <a:pt x="3979" y="114091"/>
                    </a:cubicBezTo>
                    <a:cubicBezTo>
                      <a:pt x="8875" y="130519"/>
                      <a:pt x="21378" y="135814"/>
                      <a:pt x="35280" y="135814"/>
                    </a:cubicBezTo>
                    <a:cubicBezTo>
                      <a:pt x="44424" y="135814"/>
                      <a:pt x="54174" y="133523"/>
                      <a:pt x="62762" y="130602"/>
                    </a:cubicBezTo>
                    <a:cubicBezTo>
                      <a:pt x="71009" y="127751"/>
                      <a:pt x="67702" y="115947"/>
                      <a:pt x="60240" y="115947"/>
                    </a:cubicBezTo>
                    <a:cubicBezTo>
                      <a:pt x="59423" y="115947"/>
                      <a:pt x="58556" y="116089"/>
                      <a:pt x="57649" y="116399"/>
                    </a:cubicBezTo>
                    <a:cubicBezTo>
                      <a:pt x="50685" y="118759"/>
                      <a:pt x="44243" y="120459"/>
                      <a:pt x="38543" y="120459"/>
                    </a:cubicBezTo>
                    <a:cubicBezTo>
                      <a:pt x="29491" y="120459"/>
                      <a:pt x="22307" y="116172"/>
                      <a:pt x="17864" y="103429"/>
                    </a:cubicBezTo>
                    <a:cubicBezTo>
                      <a:pt x="14959" y="95074"/>
                      <a:pt x="19535" y="76036"/>
                      <a:pt x="20171" y="66647"/>
                    </a:cubicBezTo>
                    <a:cubicBezTo>
                      <a:pt x="21484" y="47371"/>
                      <a:pt x="22777" y="28095"/>
                      <a:pt x="24110" y="8819"/>
                    </a:cubicBezTo>
                    <a:cubicBezTo>
                      <a:pt x="24476" y="3327"/>
                      <a:pt x="19749" y="0"/>
                      <a:pt x="15542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2"/>
              <p:cNvSpPr/>
              <p:nvPr/>
            </p:nvSpPr>
            <p:spPr>
              <a:xfrm>
                <a:off x="-6980325" y="-19393375"/>
                <a:ext cx="2302625" cy="2108100"/>
              </a:xfrm>
              <a:custGeom>
                <a:avLst/>
                <a:gdLst/>
                <a:ahLst/>
                <a:cxnLst/>
                <a:rect l="l" t="t" r="r" b="b"/>
                <a:pathLst>
                  <a:path w="92105" h="84324" extrusionOk="0">
                    <a:moveTo>
                      <a:pt x="43895" y="0"/>
                    </a:moveTo>
                    <a:cubicBezTo>
                      <a:pt x="37832" y="0"/>
                      <a:pt x="31764" y="1256"/>
                      <a:pt x="26160" y="3913"/>
                    </a:cubicBezTo>
                    <a:cubicBezTo>
                      <a:pt x="9669" y="11751"/>
                      <a:pt x="1" y="30530"/>
                      <a:pt x="4576" y="47896"/>
                    </a:cubicBezTo>
                    <a:cubicBezTo>
                      <a:pt x="5372" y="56390"/>
                      <a:pt x="8575" y="64666"/>
                      <a:pt x="14741" y="71310"/>
                    </a:cubicBezTo>
                    <a:cubicBezTo>
                      <a:pt x="22742" y="79899"/>
                      <a:pt x="34224" y="84324"/>
                      <a:pt x="45700" y="84324"/>
                    </a:cubicBezTo>
                    <a:cubicBezTo>
                      <a:pt x="54770" y="84324"/>
                      <a:pt x="63836" y="81560"/>
                      <a:pt x="71177" y="75905"/>
                    </a:cubicBezTo>
                    <a:cubicBezTo>
                      <a:pt x="87250" y="63472"/>
                      <a:pt x="92104" y="38805"/>
                      <a:pt x="81899" y="21220"/>
                    </a:cubicBezTo>
                    <a:cubicBezTo>
                      <a:pt x="74130" y="7827"/>
                      <a:pt x="59029" y="0"/>
                      <a:pt x="43895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2"/>
              <p:cNvSpPr/>
              <p:nvPr/>
            </p:nvSpPr>
            <p:spPr>
              <a:xfrm>
                <a:off x="23970925" y="-23158350"/>
                <a:ext cx="1657550" cy="647275"/>
              </a:xfrm>
              <a:custGeom>
                <a:avLst/>
                <a:gdLst/>
                <a:ahLst/>
                <a:cxnLst/>
                <a:rect l="l" t="t" r="r" b="b"/>
                <a:pathLst>
                  <a:path w="66302" h="25891" extrusionOk="0">
                    <a:moveTo>
                      <a:pt x="37665" y="0"/>
                    </a:moveTo>
                    <a:cubicBezTo>
                      <a:pt x="25753" y="0"/>
                      <a:pt x="13990" y="4847"/>
                      <a:pt x="5204" y="13732"/>
                    </a:cubicBezTo>
                    <a:cubicBezTo>
                      <a:pt x="0" y="18965"/>
                      <a:pt x="5379" y="25890"/>
                      <a:pt x="11238" y="25890"/>
                    </a:cubicBezTo>
                    <a:cubicBezTo>
                      <a:pt x="13084" y="25890"/>
                      <a:pt x="14977" y="25203"/>
                      <a:pt x="16602" y="23559"/>
                    </a:cubicBezTo>
                    <a:cubicBezTo>
                      <a:pt x="22249" y="17854"/>
                      <a:pt x="29585" y="15066"/>
                      <a:pt x="37039" y="15066"/>
                    </a:cubicBezTo>
                    <a:cubicBezTo>
                      <a:pt x="42323" y="15066"/>
                      <a:pt x="47666" y="16466"/>
                      <a:pt x="52509" y="19222"/>
                    </a:cubicBezTo>
                    <a:cubicBezTo>
                      <a:pt x="53750" y="19919"/>
                      <a:pt x="54948" y="20226"/>
                      <a:pt x="56065" y="20226"/>
                    </a:cubicBezTo>
                    <a:cubicBezTo>
                      <a:pt x="62591" y="20226"/>
                      <a:pt x="66302" y="9752"/>
                      <a:pt x="59133" y="5675"/>
                    </a:cubicBezTo>
                    <a:cubicBezTo>
                      <a:pt x="52358" y="1829"/>
                      <a:pt x="44983" y="0"/>
                      <a:pt x="37665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2"/>
              <p:cNvSpPr/>
              <p:nvPr/>
            </p:nvSpPr>
            <p:spPr>
              <a:xfrm>
                <a:off x="20020800" y="-22770700"/>
                <a:ext cx="2218800" cy="678025"/>
              </a:xfrm>
              <a:custGeom>
                <a:avLst/>
                <a:gdLst/>
                <a:ahLst/>
                <a:cxnLst/>
                <a:rect l="l" t="t" r="r" b="b"/>
                <a:pathLst>
                  <a:path w="88752" h="27121" extrusionOk="0">
                    <a:moveTo>
                      <a:pt x="48168" y="0"/>
                    </a:moveTo>
                    <a:cubicBezTo>
                      <a:pt x="33567" y="0"/>
                      <a:pt x="19065" y="4489"/>
                      <a:pt x="6514" y="13324"/>
                    </a:cubicBezTo>
                    <a:cubicBezTo>
                      <a:pt x="1" y="17906"/>
                      <a:pt x="4608" y="27120"/>
                      <a:pt x="10877" y="27120"/>
                    </a:cubicBezTo>
                    <a:cubicBezTo>
                      <a:pt x="12229" y="27120"/>
                      <a:pt x="13657" y="26692"/>
                      <a:pt x="15068" y="25697"/>
                    </a:cubicBezTo>
                    <a:cubicBezTo>
                      <a:pt x="25174" y="18607"/>
                      <a:pt x="36565" y="15026"/>
                      <a:pt x="48072" y="15026"/>
                    </a:cubicBezTo>
                    <a:cubicBezTo>
                      <a:pt x="57065" y="15026"/>
                      <a:pt x="66129" y="17213"/>
                      <a:pt x="74706" y="21619"/>
                    </a:cubicBezTo>
                    <a:cubicBezTo>
                      <a:pt x="75904" y="22235"/>
                      <a:pt x="77062" y="22507"/>
                      <a:pt x="78145" y="22507"/>
                    </a:cubicBezTo>
                    <a:cubicBezTo>
                      <a:pt x="84903" y="22507"/>
                      <a:pt x="88752" y="11916"/>
                      <a:pt x="81311" y="8092"/>
                    </a:cubicBezTo>
                    <a:cubicBezTo>
                      <a:pt x="70772" y="2676"/>
                      <a:pt x="59441" y="0"/>
                      <a:pt x="48168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2"/>
              <p:cNvSpPr/>
              <p:nvPr/>
            </p:nvSpPr>
            <p:spPr>
              <a:xfrm>
                <a:off x="20667525" y="-21936375"/>
                <a:ext cx="1029125" cy="1350300"/>
              </a:xfrm>
              <a:custGeom>
                <a:avLst/>
                <a:gdLst/>
                <a:ahLst/>
                <a:cxnLst/>
                <a:rect l="l" t="t" r="r" b="b"/>
                <a:pathLst>
                  <a:path w="41165" h="54012" extrusionOk="0">
                    <a:moveTo>
                      <a:pt x="17926" y="0"/>
                    </a:moveTo>
                    <a:cubicBezTo>
                      <a:pt x="15915" y="0"/>
                      <a:pt x="13896" y="382"/>
                      <a:pt x="11976" y="1177"/>
                    </a:cubicBezTo>
                    <a:cubicBezTo>
                      <a:pt x="11837" y="1169"/>
                      <a:pt x="11698" y="1165"/>
                      <a:pt x="11559" y="1165"/>
                    </a:cubicBezTo>
                    <a:cubicBezTo>
                      <a:pt x="9120" y="1165"/>
                      <a:pt x="6772" y="2343"/>
                      <a:pt x="5511" y="5354"/>
                    </a:cubicBezTo>
                    <a:cubicBezTo>
                      <a:pt x="5292" y="5871"/>
                      <a:pt x="5113" y="6627"/>
                      <a:pt x="4894" y="7224"/>
                    </a:cubicBezTo>
                    <a:cubicBezTo>
                      <a:pt x="2109" y="11521"/>
                      <a:pt x="1294" y="16653"/>
                      <a:pt x="1672" y="21885"/>
                    </a:cubicBezTo>
                    <a:cubicBezTo>
                      <a:pt x="1" y="36805"/>
                      <a:pt x="2686" y="53952"/>
                      <a:pt x="18700" y="54012"/>
                    </a:cubicBezTo>
                    <a:cubicBezTo>
                      <a:pt x="18732" y="54012"/>
                      <a:pt x="18764" y="54012"/>
                      <a:pt x="18795" y="54012"/>
                    </a:cubicBezTo>
                    <a:cubicBezTo>
                      <a:pt x="40921" y="54012"/>
                      <a:pt x="41164" y="19479"/>
                      <a:pt x="31173" y="6607"/>
                    </a:cubicBezTo>
                    <a:cubicBezTo>
                      <a:pt x="27869" y="2354"/>
                      <a:pt x="22918" y="0"/>
                      <a:pt x="17926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2"/>
              <p:cNvSpPr/>
              <p:nvPr/>
            </p:nvSpPr>
            <p:spPr>
              <a:xfrm>
                <a:off x="24412100" y="-22103825"/>
                <a:ext cx="1105300" cy="1316450"/>
              </a:xfrm>
              <a:custGeom>
                <a:avLst/>
                <a:gdLst/>
                <a:ahLst/>
                <a:cxnLst/>
                <a:rect l="l" t="t" r="r" b="b"/>
                <a:pathLst>
                  <a:path w="44212" h="52658" extrusionOk="0">
                    <a:moveTo>
                      <a:pt x="15098" y="0"/>
                    </a:moveTo>
                    <a:cubicBezTo>
                      <a:pt x="11940" y="0"/>
                      <a:pt x="8855" y="1744"/>
                      <a:pt x="8007" y="5746"/>
                    </a:cubicBezTo>
                    <a:cubicBezTo>
                      <a:pt x="5221" y="19202"/>
                      <a:pt x="1" y="52658"/>
                      <a:pt x="22175" y="52658"/>
                    </a:cubicBezTo>
                    <a:cubicBezTo>
                      <a:pt x="22324" y="52658"/>
                      <a:pt x="22475" y="52656"/>
                      <a:pt x="22628" y="52653"/>
                    </a:cubicBezTo>
                    <a:cubicBezTo>
                      <a:pt x="43774" y="52236"/>
                      <a:pt x="44211" y="20785"/>
                      <a:pt x="35359" y="7696"/>
                    </a:cubicBezTo>
                    <a:cubicBezTo>
                      <a:pt x="32207" y="3008"/>
                      <a:pt x="26989" y="158"/>
                      <a:pt x="21688" y="158"/>
                    </a:cubicBezTo>
                    <a:cubicBezTo>
                      <a:pt x="20533" y="158"/>
                      <a:pt x="19374" y="293"/>
                      <a:pt x="18231" y="574"/>
                    </a:cubicBezTo>
                    <a:cubicBezTo>
                      <a:pt x="17234" y="198"/>
                      <a:pt x="16162" y="0"/>
                      <a:pt x="15098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2"/>
              <p:cNvSpPr/>
              <p:nvPr/>
            </p:nvSpPr>
            <p:spPr>
              <a:xfrm>
                <a:off x="28610950" y="-2001075"/>
                <a:ext cx="2569750" cy="791750"/>
              </a:xfrm>
              <a:custGeom>
                <a:avLst/>
                <a:gdLst/>
                <a:ahLst/>
                <a:cxnLst/>
                <a:rect l="l" t="t" r="r" b="b"/>
                <a:pathLst>
                  <a:path w="102790" h="31670" extrusionOk="0">
                    <a:moveTo>
                      <a:pt x="51253" y="1"/>
                    </a:moveTo>
                    <a:cubicBezTo>
                      <a:pt x="35183" y="1"/>
                      <a:pt x="19148" y="5770"/>
                      <a:pt x="5799" y="17497"/>
                    </a:cubicBezTo>
                    <a:cubicBezTo>
                      <a:pt x="0" y="22590"/>
                      <a:pt x="4352" y="31669"/>
                      <a:pt x="10079" y="31669"/>
                    </a:cubicBezTo>
                    <a:cubicBezTo>
                      <a:pt x="11464" y="31669"/>
                      <a:pt x="12930" y="31138"/>
                      <a:pt x="14352" y="29890"/>
                    </a:cubicBezTo>
                    <a:cubicBezTo>
                      <a:pt x="25506" y="20083"/>
                      <a:pt x="38598" y="15046"/>
                      <a:pt x="51716" y="15046"/>
                    </a:cubicBezTo>
                    <a:cubicBezTo>
                      <a:pt x="63983" y="15046"/>
                      <a:pt x="76273" y="19451"/>
                      <a:pt x="87020" y="28477"/>
                    </a:cubicBezTo>
                    <a:cubicBezTo>
                      <a:pt x="88537" y="29744"/>
                      <a:pt x="90152" y="30281"/>
                      <a:pt x="91700" y="30281"/>
                    </a:cubicBezTo>
                    <a:cubicBezTo>
                      <a:pt x="97762" y="30281"/>
                      <a:pt x="102790" y="22035"/>
                      <a:pt x="96847" y="17059"/>
                    </a:cubicBezTo>
                    <a:cubicBezTo>
                      <a:pt x="83372" y="5750"/>
                      <a:pt x="67295" y="1"/>
                      <a:pt x="51253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2"/>
              <p:cNvSpPr/>
              <p:nvPr/>
            </p:nvSpPr>
            <p:spPr>
              <a:xfrm>
                <a:off x="33092100" y="-1779875"/>
                <a:ext cx="2563175" cy="774700"/>
              </a:xfrm>
              <a:custGeom>
                <a:avLst/>
                <a:gdLst/>
                <a:ahLst/>
                <a:cxnLst/>
                <a:rect l="l" t="t" r="r" b="b"/>
                <a:pathLst>
                  <a:path w="102527" h="30988" extrusionOk="0">
                    <a:moveTo>
                      <a:pt x="52288" y="1"/>
                    </a:moveTo>
                    <a:cubicBezTo>
                      <a:pt x="36071" y="1"/>
                      <a:pt x="19985" y="5537"/>
                      <a:pt x="6044" y="16944"/>
                    </a:cubicBezTo>
                    <a:cubicBezTo>
                      <a:pt x="0" y="21876"/>
                      <a:pt x="4416" y="30987"/>
                      <a:pt x="10320" y="30987"/>
                    </a:cubicBezTo>
                    <a:cubicBezTo>
                      <a:pt x="11703" y="30987"/>
                      <a:pt x="13167" y="30487"/>
                      <a:pt x="14598" y="29317"/>
                    </a:cubicBezTo>
                    <a:cubicBezTo>
                      <a:pt x="26159" y="19870"/>
                      <a:pt x="39611" y="14912"/>
                      <a:pt x="53197" y="14912"/>
                    </a:cubicBezTo>
                    <a:cubicBezTo>
                      <a:pt x="64415" y="14912"/>
                      <a:pt x="75723" y="18292"/>
                      <a:pt x="86132" y="25319"/>
                    </a:cubicBezTo>
                    <a:cubicBezTo>
                      <a:pt x="87591" y="26301"/>
                      <a:pt x="89113" y="26722"/>
                      <a:pt x="90578" y="26722"/>
                    </a:cubicBezTo>
                    <a:cubicBezTo>
                      <a:pt x="97125" y="26722"/>
                      <a:pt x="102526" y="18306"/>
                      <a:pt x="95959" y="13900"/>
                    </a:cubicBezTo>
                    <a:cubicBezTo>
                      <a:pt x="82349" y="4722"/>
                      <a:pt x="67263" y="1"/>
                      <a:pt x="52288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2"/>
              <p:cNvSpPr/>
              <p:nvPr/>
            </p:nvSpPr>
            <p:spPr>
              <a:xfrm>
                <a:off x="33984500" y="-941500"/>
                <a:ext cx="851125" cy="1411600"/>
              </a:xfrm>
              <a:custGeom>
                <a:avLst/>
                <a:gdLst/>
                <a:ahLst/>
                <a:cxnLst/>
                <a:rect l="l" t="t" r="r" b="b"/>
                <a:pathLst>
                  <a:path w="34045" h="56464" extrusionOk="0">
                    <a:moveTo>
                      <a:pt x="15341" y="0"/>
                    </a:moveTo>
                    <a:cubicBezTo>
                      <a:pt x="4034" y="0"/>
                      <a:pt x="0" y="14587"/>
                      <a:pt x="346" y="27790"/>
                    </a:cubicBezTo>
                    <a:lnTo>
                      <a:pt x="346" y="28008"/>
                    </a:lnTo>
                    <a:cubicBezTo>
                      <a:pt x="346" y="28267"/>
                      <a:pt x="366" y="28486"/>
                      <a:pt x="366" y="28744"/>
                    </a:cubicBezTo>
                    <a:cubicBezTo>
                      <a:pt x="247" y="34155"/>
                      <a:pt x="864" y="39546"/>
                      <a:pt x="2574" y="44559"/>
                    </a:cubicBezTo>
                    <a:cubicBezTo>
                      <a:pt x="4900" y="51229"/>
                      <a:pt x="10448" y="56463"/>
                      <a:pt x="16976" y="56463"/>
                    </a:cubicBezTo>
                    <a:cubicBezTo>
                      <a:pt x="18937" y="56463"/>
                      <a:pt x="20987" y="55991"/>
                      <a:pt x="23064" y="54943"/>
                    </a:cubicBezTo>
                    <a:cubicBezTo>
                      <a:pt x="33070" y="49930"/>
                      <a:pt x="34045" y="36105"/>
                      <a:pt x="33647" y="26258"/>
                    </a:cubicBezTo>
                    <a:cubicBezTo>
                      <a:pt x="33249" y="16888"/>
                      <a:pt x="31001" y="4535"/>
                      <a:pt x="20915" y="1034"/>
                    </a:cubicBezTo>
                    <a:cubicBezTo>
                      <a:pt x="18888" y="327"/>
                      <a:pt x="17033" y="0"/>
                      <a:pt x="15341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2"/>
              <p:cNvSpPr/>
              <p:nvPr/>
            </p:nvSpPr>
            <p:spPr>
              <a:xfrm>
                <a:off x="29471050" y="-1175350"/>
                <a:ext cx="1098600" cy="1512250"/>
              </a:xfrm>
              <a:custGeom>
                <a:avLst/>
                <a:gdLst/>
                <a:ahLst/>
                <a:cxnLst/>
                <a:rect l="l" t="t" r="r" b="b"/>
                <a:pathLst>
                  <a:path w="43944" h="60490" extrusionOk="0">
                    <a:moveTo>
                      <a:pt x="17858" y="0"/>
                    </a:moveTo>
                    <a:cubicBezTo>
                      <a:pt x="11417" y="0"/>
                      <a:pt x="7274" y="3873"/>
                      <a:pt x="4834" y="9473"/>
                    </a:cubicBezTo>
                    <a:cubicBezTo>
                      <a:pt x="3263" y="10388"/>
                      <a:pt x="2049" y="11999"/>
                      <a:pt x="1731" y="14406"/>
                    </a:cubicBezTo>
                    <a:cubicBezTo>
                      <a:pt x="0" y="26421"/>
                      <a:pt x="358" y="40366"/>
                      <a:pt x="6406" y="51267"/>
                    </a:cubicBezTo>
                    <a:cubicBezTo>
                      <a:pt x="9496" y="56874"/>
                      <a:pt x="14833" y="60489"/>
                      <a:pt x="20486" y="60489"/>
                    </a:cubicBezTo>
                    <a:cubicBezTo>
                      <a:pt x="23458" y="60489"/>
                      <a:pt x="26516" y="59490"/>
                      <a:pt x="29382" y="57255"/>
                    </a:cubicBezTo>
                    <a:cubicBezTo>
                      <a:pt x="43744" y="45996"/>
                      <a:pt x="43943" y="7324"/>
                      <a:pt x="24210" y="1078"/>
                    </a:cubicBezTo>
                    <a:cubicBezTo>
                      <a:pt x="21880" y="341"/>
                      <a:pt x="19768" y="0"/>
                      <a:pt x="17858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2"/>
              <p:cNvSpPr/>
              <p:nvPr/>
            </p:nvSpPr>
            <p:spPr>
              <a:xfrm>
                <a:off x="30557800" y="3740025"/>
                <a:ext cx="2386100" cy="863175"/>
              </a:xfrm>
              <a:custGeom>
                <a:avLst/>
                <a:gdLst/>
                <a:ahLst/>
                <a:cxnLst/>
                <a:rect l="l" t="t" r="r" b="b"/>
                <a:pathLst>
                  <a:path w="95444" h="34527" extrusionOk="0">
                    <a:moveTo>
                      <a:pt x="10732" y="1"/>
                    </a:moveTo>
                    <a:cubicBezTo>
                      <a:pt x="5296" y="1"/>
                      <a:pt x="0" y="6005"/>
                      <a:pt x="4173" y="11626"/>
                    </a:cubicBezTo>
                    <a:cubicBezTo>
                      <a:pt x="15399" y="26787"/>
                      <a:pt x="31891" y="34526"/>
                      <a:pt x="48379" y="34526"/>
                    </a:cubicBezTo>
                    <a:cubicBezTo>
                      <a:pt x="64147" y="34526"/>
                      <a:pt x="79911" y="27449"/>
                      <a:pt x="91064" y="13018"/>
                    </a:cubicBezTo>
                    <a:cubicBezTo>
                      <a:pt x="95444" y="7352"/>
                      <a:pt x="90261" y="431"/>
                      <a:pt x="84879" y="431"/>
                    </a:cubicBezTo>
                    <a:cubicBezTo>
                      <a:pt x="83024" y="431"/>
                      <a:pt x="81145" y="1253"/>
                      <a:pt x="79626" y="3231"/>
                    </a:cubicBezTo>
                    <a:cubicBezTo>
                      <a:pt x="71261" y="14062"/>
                      <a:pt x="59544" y="19578"/>
                      <a:pt x="47873" y="19578"/>
                    </a:cubicBezTo>
                    <a:cubicBezTo>
                      <a:pt x="36285" y="19578"/>
                      <a:pt x="24742" y="14142"/>
                      <a:pt x="16566" y="3072"/>
                    </a:cubicBezTo>
                    <a:cubicBezTo>
                      <a:pt x="14962" y="901"/>
                      <a:pt x="12836" y="1"/>
                      <a:pt x="10732" y="1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2"/>
              <p:cNvSpPr/>
              <p:nvPr/>
            </p:nvSpPr>
            <p:spPr>
              <a:xfrm>
                <a:off x="4652675" y="4740075"/>
                <a:ext cx="1758400" cy="3332100"/>
              </a:xfrm>
              <a:custGeom>
                <a:avLst/>
                <a:gdLst/>
                <a:ahLst/>
                <a:cxnLst/>
                <a:rect l="l" t="t" r="r" b="b"/>
                <a:pathLst>
                  <a:path w="70336" h="133284" extrusionOk="0">
                    <a:moveTo>
                      <a:pt x="8014" y="1"/>
                    </a:moveTo>
                    <a:cubicBezTo>
                      <a:pt x="4032" y="1"/>
                      <a:pt x="0" y="2732"/>
                      <a:pt x="369" y="7869"/>
                    </a:cubicBezTo>
                    <a:cubicBezTo>
                      <a:pt x="1920" y="29452"/>
                      <a:pt x="3432" y="50996"/>
                      <a:pt x="4964" y="72580"/>
                    </a:cubicBezTo>
                    <a:cubicBezTo>
                      <a:pt x="5998" y="87042"/>
                      <a:pt x="4427" y="104667"/>
                      <a:pt x="10812" y="117915"/>
                    </a:cubicBezTo>
                    <a:cubicBezTo>
                      <a:pt x="16419" y="129499"/>
                      <a:pt x="26347" y="133284"/>
                      <a:pt x="37141" y="133284"/>
                    </a:cubicBezTo>
                    <a:cubicBezTo>
                      <a:pt x="45458" y="133284"/>
                      <a:pt x="54290" y="131036"/>
                      <a:pt x="62056" y="128379"/>
                    </a:cubicBezTo>
                    <a:cubicBezTo>
                      <a:pt x="70335" y="125565"/>
                      <a:pt x="67055" y="113759"/>
                      <a:pt x="59589" y="113759"/>
                    </a:cubicBezTo>
                    <a:cubicBezTo>
                      <a:pt x="58768" y="113759"/>
                      <a:pt x="57896" y="113902"/>
                      <a:pt x="56983" y="114215"/>
                    </a:cubicBezTo>
                    <a:cubicBezTo>
                      <a:pt x="50560" y="116411"/>
                      <a:pt x="44539" y="117916"/>
                      <a:pt x="39347" y="117916"/>
                    </a:cubicBezTo>
                    <a:cubicBezTo>
                      <a:pt x="30148" y="117916"/>
                      <a:pt x="23554" y="113191"/>
                      <a:pt x="21952" y="99216"/>
                    </a:cubicBezTo>
                    <a:cubicBezTo>
                      <a:pt x="20898" y="90045"/>
                      <a:pt x="20639" y="80696"/>
                      <a:pt x="19983" y="71466"/>
                    </a:cubicBezTo>
                    <a:lnTo>
                      <a:pt x="15388" y="6715"/>
                    </a:lnTo>
                    <a:cubicBezTo>
                      <a:pt x="15060" y="2163"/>
                      <a:pt x="11557" y="1"/>
                      <a:pt x="8014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2"/>
              <p:cNvSpPr/>
              <p:nvPr/>
            </p:nvSpPr>
            <p:spPr>
              <a:xfrm>
                <a:off x="4696700" y="8367225"/>
                <a:ext cx="2819800" cy="1773800"/>
              </a:xfrm>
              <a:custGeom>
                <a:avLst/>
                <a:gdLst/>
                <a:ahLst/>
                <a:cxnLst/>
                <a:rect l="l" t="t" r="r" b="b"/>
                <a:pathLst>
                  <a:path w="112792" h="70952" extrusionOk="0">
                    <a:moveTo>
                      <a:pt x="103614" y="0"/>
                    </a:moveTo>
                    <a:cubicBezTo>
                      <a:pt x="103339" y="0"/>
                      <a:pt x="103057" y="14"/>
                      <a:pt x="102766" y="42"/>
                    </a:cubicBezTo>
                    <a:lnTo>
                      <a:pt x="8017" y="8795"/>
                    </a:lnTo>
                    <a:cubicBezTo>
                      <a:pt x="5113" y="9054"/>
                      <a:pt x="3302" y="10645"/>
                      <a:pt x="2288" y="12634"/>
                    </a:cubicBezTo>
                    <a:cubicBezTo>
                      <a:pt x="875" y="13967"/>
                      <a:pt x="0" y="15877"/>
                      <a:pt x="299" y="18443"/>
                    </a:cubicBezTo>
                    <a:cubicBezTo>
                      <a:pt x="3797" y="47723"/>
                      <a:pt x="26231" y="70952"/>
                      <a:pt x="56050" y="70952"/>
                    </a:cubicBezTo>
                    <a:cubicBezTo>
                      <a:pt x="57429" y="70952"/>
                      <a:pt x="58825" y="70902"/>
                      <a:pt x="60235" y="70801"/>
                    </a:cubicBezTo>
                    <a:cubicBezTo>
                      <a:pt x="92123" y="68533"/>
                      <a:pt x="112792" y="41181"/>
                      <a:pt x="112076" y="10406"/>
                    </a:cubicBezTo>
                    <a:cubicBezTo>
                      <a:pt x="112076" y="9014"/>
                      <a:pt x="111399" y="7721"/>
                      <a:pt x="110504" y="6567"/>
                    </a:cubicBezTo>
                    <a:cubicBezTo>
                      <a:pt x="110131" y="3170"/>
                      <a:pt x="107796" y="0"/>
                      <a:pt x="1036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2"/>
              <p:cNvSpPr/>
              <p:nvPr/>
            </p:nvSpPr>
            <p:spPr>
              <a:xfrm>
                <a:off x="7854650" y="5854200"/>
                <a:ext cx="2077550" cy="2040950"/>
              </a:xfrm>
              <a:custGeom>
                <a:avLst/>
                <a:gdLst/>
                <a:ahLst/>
                <a:cxnLst/>
                <a:rect l="l" t="t" r="r" b="b"/>
                <a:pathLst>
                  <a:path w="83102" h="81638" extrusionOk="0">
                    <a:moveTo>
                      <a:pt x="40945" y="0"/>
                    </a:moveTo>
                    <a:cubicBezTo>
                      <a:pt x="34949" y="0"/>
                      <a:pt x="28814" y="1412"/>
                      <a:pt x="22937" y="4521"/>
                    </a:cubicBezTo>
                    <a:cubicBezTo>
                      <a:pt x="6287" y="13334"/>
                      <a:pt x="1" y="32073"/>
                      <a:pt x="4278" y="48166"/>
                    </a:cubicBezTo>
                    <a:cubicBezTo>
                      <a:pt x="5073" y="58828"/>
                      <a:pt x="10345" y="69153"/>
                      <a:pt x="21306" y="75857"/>
                    </a:cubicBezTo>
                    <a:cubicBezTo>
                      <a:pt x="27783" y="79835"/>
                      <a:pt x="34699" y="81637"/>
                      <a:pt x="41456" y="81637"/>
                    </a:cubicBezTo>
                    <a:cubicBezTo>
                      <a:pt x="61760" y="81637"/>
                      <a:pt x="80625" y="65367"/>
                      <a:pt x="81819" y="42994"/>
                    </a:cubicBezTo>
                    <a:cubicBezTo>
                      <a:pt x="83101" y="19027"/>
                      <a:pt x="62956" y="0"/>
                      <a:pt x="40945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2"/>
              <p:cNvSpPr/>
              <p:nvPr/>
            </p:nvSpPr>
            <p:spPr>
              <a:xfrm>
                <a:off x="5885725" y="2860000"/>
                <a:ext cx="2374275" cy="744225"/>
              </a:xfrm>
              <a:custGeom>
                <a:avLst/>
                <a:gdLst/>
                <a:ahLst/>
                <a:cxnLst/>
                <a:rect l="l" t="t" r="r" b="b"/>
                <a:pathLst>
                  <a:path w="94971" h="29769" extrusionOk="0">
                    <a:moveTo>
                      <a:pt x="46692" y="0"/>
                    </a:moveTo>
                    <a:cubicBezTo>
                      <a:pt x="32328" y="0"/>
                      <a:pt x="17958" y="5045"/>
                      <a:pt x="5911" y="15297"/>
                    </a:cubicBezTo>
                    <a:cubicBezTo>
                      <a:pt x="0" y="20324"/>
                      <a:pt x="4386" y="29423"/>
                      <a:pt x="10189" y="29423"/>
                    </a:cubicBezTo>
                    <a:cubicBezTo>
                      <a:pt x="11574" y="29423"/>
                      <a:pt x="13039" y="28905"/>
                      <a:pt x="14465" y="27690"/>
                    </a:cubicBezTo>
                    <a:cubicBezTo>
                      <a:pt x="24329" y="19291"/>
                      <a:pt x="35700" y="15023"/>
                      <a:pt x="47051" y="15023"/>
                    </a:cubicBezTo>
                    <a:cubicBezTo>
                      <a:pt x="58363" y="15023"/>
                      <a:pt x="69654" y="19261"/>
                      <a:pt x="79414" y="27869"/>
                    </a:cubicBezTo>
                    <a:cubicBezTo>
                      <a:pt x="80922" y="29204"/>
                      <a:pt x="82540" y="29768"/>
                      <a:pt x="84091" y="29768"/>
                    </a:cubicBezTo>
                    <a:cubicBezTo>
                      <a:pt x="90011" y="29768"/>
                      <a:pt x="94970" y="21546"/>
                      <a:pt x="89201" y="16471"/>
                    </a:cubicBezTo>
                    <a:cubicBezTo>
                      <a:pt x="76827" y="5553"/>
                      <a:pt x="61762" y="0"/>
                      <a:pt x="46692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2"/>
              <p:cNvSpPr/>
              <p:nvPr/>
            </p:nvSpPr>
            <p:spPr>
              <a:xfrm>
                <a:off x="6571075" y="3636075"/>
                <a:ext cx="1117500" cy="1350450"/>
              </a:xfrm>
              <a:custGeom>
                <a:avLst/>
                <a:gdLst/>
                <a:ahLst/>
                <a:cxnLst/>
                <a:rect l="l" t="t" r="r" b="b"/>
                <a:pathLst>
                  <a:path w="44700" h="54018" extrusionOk="0">
                    <a:moveTo>
                      <a:pt x="15931" y="0"/>
                    </a:moveTo>
                    <a:cubicBezTo>
                      <a:pt x="11603" y="0"/>
                      <a:pt x="7387" y="1912"/>
                      <a:pt x="4596" y="5937"/>
                    </a:cubicBezTo>
                    <a:cubicBezTo>
                      <a:pt x="1711" y="10095"/>
                      <a:pt x="816" y="15446"/>
                      <a:pt x="876" y="20837"/>
                    </a:cubicBezTo>
                    <a:cubicBezTo>
                      <a:pt x="1" y="27362"/>
                      <a:pt x="518" y="33986"/>
                      <a:pt x="3223" y="40232"/>
                    </a:cubicBezTo>
                    <a:cubicBezTo>
                      <a:pt x="6371" y="47449"/>
                      <a:pt x="12958" y="54018"/>
                      <a:pt x="20920" y="54018"/>
                    </a:cubicBezTo>
                    <a:cubicBezTo>
                      <a:pt x="22417" y="54018"/>
                      <a:pt x="23963" y="53785"/>
                      <a:pt x="25543" y="53282"/>
                    </a:cubicBezTo>
                    <a:cubicBezTo>
                      <a:pt x="44700" y="47155"/>
                      <a:pt x="38016" y="14212"/>
                      <a:pt x="26438" y="4047"/>
                    </a:cubicBezTo>
                    <a:cubicBezTo>
                      <a:pt x="23398" y="1391"/>
                      <a:pt x="19624" y="0"/>
                      <a:pt x="15931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2"/>
              <p:cNvSpPr/>
              <p:nvPr/>
            </p:nvSpPr>
            <p:spPr>
              <a:xfrm>
                <a:off x="3016450" y="3957150"/>
                <a:ext cx="1192900" cy="1459850"/>
              </a:xfrm>
              <a:custGeom>
                <a:avLst/>
                <a:gdLst/>
                <a:ahLst/>
                <a:cxnLst/>
                <a:rect l="l" t="t" r="r" b="b"/>
                <a:pathLst>
                  <a:path w="47716" h="58394" extrusionOk="0">
                    <a:moveTo>
                      <a:pt x="19072" y="0"/>
                    </a:moveTo>
                    <a:cubicBezTo>
                      <a:pt x="17078" y="0"/>
                      <a:pt x="15084" y="338"/>
                      <a:pt x="13182" y="1051"/>
                    </a:cubicBezTo>
                    <a:cubicBezTo>
                      <a:pt x="11979" y="465"/>
                      <a:pt x="10639" y="153"/>
                      <a:pt x="9322" y="153"/>
                    </a:cubicBezTo>
                    <a:cubicBezTo>
                      <a:pt x="6172" y="153"/>
                      <a:pt x="3159" y="1936"/>
                      <a:pt x="2499" y="6004"/>
                    </a:cubicBezTo>
                    <a:cubicBezTo>
                      <a:pt x="143" y="20754"/>
                      <a:pt x="0" y="58394"/>
                      <a:pt x="22106" y="58394"/>
                    </a:cubicBezTo>
                    <a:cubicBezTo>
                      <a:pt x="22957" y="58394"/>
                      <a:pt x="23841" y="58338"/>
                      <a:pt x="24759" y="58223"/>
                    </a:cubicBezTo>
                    <a:cubicBezTo>
                      <a:pt x="47715" y="55338"/>
                      <a:pt x="44533" y="20188"/>
                      <a:pt x="33651" y="6900"/>
                    </a:cubicBezTo>
                    <a:cubicBezTo>
                      <a:pt x="30087" y="2576"/>
                      <a:pt x="24581" y="0"/>
                      <a:pt x="19072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2"/>
              <p:cNvSpPr/>
              <p:nvPr/>
            </p:nvSpPr>
            <p:spPr>
              <a:xfrm>
                <a:off x="-14516550" y="3943450"/>
                <a:ext cx="2365275" cy="1077775"/>
              </a:xfrm>
              <a:custGeom>
                <a:avLst/>
                <a:gdLst/>
                <a:ahLst/>
                <a:cxnLst/>
                <a:rect l="l" t="t" r="r" b="b"/>
                <a:pathLst>
                  <a:path w="94611" h="43111" extrusionOk="0">
                    <a:moveTo>
                      <a:pt x="84601" y="0"/>
                    </a:moveTo>
                    <a:cubicBezTo>
                      <a:pt x="82152" y="0"/>
                      <a:pt x="79761" y="1231"/>
                      <a:pt x="78433" y="4185"/>
                    </a:cubicBezTo>
                    <a:cubicBezTo>
                      <a:pt x="71445" y="19750"/>
                      <a:pt x="57622" y="28120"/>
                      <a:pt x="43186" y="28120"/>
                    </a:cubicBezTo>
                    <a:cubicBezTo>
                      <a:pt x="33582" y="28120"/>
                      <a:pt x="23706" y="24415"/>
                      <a:pt x="15393" y="16658"/>
                    </a:cubicBezTo>
                    <a:cubicBezTo>
                      <a:pt x="13889" y="15255"/>
                      <a:pt x="12264" y="14662"/>
                      <a:pt x="10704" y="14662"/>
                    </a:cubicBezTo>
                    <a:cubicBezTo>
                      <a:pt x="4901" y="14662"/>
                      <a:pt x="0" y="22867"/>
                      <a:pt x="5566" y="28056"/>
                    </a:cubicBezTo>
                    <a:cubicBezTo>
                      <a:pt x="16504" y="38264"/>
                      <a:pt x="29847" y="43110"/>
                      <a:pt x="42948" y="43110"/>
                    </a:cubicBezTo>
                    <a:cubicBezTo>
                      <a:pt x="63037" y="43110"/>
                      <a:pt x="82556" y="31716"/>
                      <a:pt x="91960" y="10790"/>
                    </a:cubicBezTo>
                    <a:cubicBezTo>
                      <a:pt x="94611" y="4905"/>
                      <a:pt x="89491" y="0"/>
                      <a:pt x="84601" y="0"/>
                    </a:cubicBezTo>
                    <a:close/>
                  </a:path>
                </a:pathLst>
              </a:custGeom>
              <a:solidFill>
                <a:srgbClr val="1D1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2"/>
              <p:cNvSpPr/>
              <p:nvPr/>
            </p:nvSpPr>
            <p:spPr>
              <a:xfrm>
                <a:off x="22273375" y="-17937425"/>
                <a:ext cx="2819800" cy="1773800"/>
              </a:xfrm>
              <a:custGeom>
                <a:avLst/>
                <a:gdLst/>
                <a:ahLst/>
                <a:cxnLst/>
                <a:rect l="l" t="t" r="r" b="b"/>
                <a:pathLst>
                  <a:path w="112792" h="70952" extrusionOk="0">
                    <a:moveTo>
                      <a:pt x="103611" y="0"/>
                    </a:moveTo>
                    <a:cubicBezTo>
                      <a:pt x="103337" y="0"/>
                      <a:pt x="103055" y="14"/>
                      <a:pt x="102766" y="42"/>
                    </a:cubicBezTo>
                    <a:lnTo>
                      <a:pt x="7997" y="8795"/>
                    </a:lnTo>
                    <a:cubicBezTo>
                      <a:pt x="5113" y="9074"/>
                      <a:pt x="3303" y="10665"/>
                      <a:pt x="2288" y="12654"/>
                    </a:cubicBezTo>
                    <a:cubicBezTo>
                      <a:pt x="856" y="13967"/>
                      <a:pt x="0" y="15877"/>
                      <a:pt x="299" y="18443"/>
                    </a:cubicBezTo>
                    <a:cubicBezTo>
                      <a:pt x="3778" y="47723"/>
                      <a:pt x="26229" y="70952"/>
                      <a:pt x="56032" y="70952"/>
                    </a:cubicBezTo>
                    <a:cubicBezTo>
                      <a:pt x="57411" y="70952"/>
                      <a:pt x="58806" y="70902"/>
                      <a:pt x="60216" y="70801"/>
                    </a:cubicBezTo>
                    <a:cubicBezTo>
                      <a:pt x="92123" y="68553"/>
                      <a:pt x="112792" y="41200"/>
                      <a:pt x="112056" y="10406"/>
                    </a:cubicBezTo>
                    <a:cubicBezTo>
                      <a:pt x="112056" y="9034"/>
                      <a:pt x="111399" y="7741"/>
                      <a:pt x="110504" y="6587"/>
                    </a:cubicBezTo>
                    <a:cubicBezTo>
                      <a:pt x="110131" y="3171"/>
                      <a:pt x="107778" y="0"/>
                      <a:pt x="1036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2"/>
              <p:cNvSpPr/>
              <p:nvPr/>
            </p:nvSpPr>
            <p:spPr>
              <a:xfrm>
                <a:off x="32088875" y="-32488950"/>
                <a:ext cx="2045225" cy="1252700"/>
              </a:xfrm>
              <a:custGeom>
                <a:avLst/>
                <a:gdLst/>
                <a:ahLst/>
                <a:cxnLst/>
                <a:rect l="l" t="t" r="r" b="b"/>
                <a:pathLst>
                  <a:path w="81809" h="50108" extrusionOk="0">
                    <a:moveTo>
                      <a:pt x="10192" y="0"/>
                    </a:moveTo>
                    <a:cubicBezTo>
                      <a:pt x="3700" y="0"/>
                      <a:pt x="1" y="10487"/>
                      <a:pt x="7164" y="14544"/>
                    </a:cubicBezTo>
                    <a:cubicBezTo>
                      <a:pt x="27454" y="26042"/>
                      <a:pt x="47745" y="37580"/>
                      <a:pt x="68055" y="49098"/>
                    </a:cubicBezTo>
                    <a:cubicBezTo>
                      <a:pt x="69290" y="49799"/>
                      <a:pt x="70485" y="50108"/>
                      <a:pt x="71598" y="50108"/>
                    </a:cubicBezTo>
                    <a:cubicBezTo>
                      <a:pt x="78086" y="50108"/>
                      <a:pt x="81808" y="39629"/>
                      <a:pt x="74660" y="35570"/>
                    </a:cubicBezTo>
                    <a:cubicBezTo>
                      <a:pt x="54369" y="24053"/>
                      <a:pt x="34078" y="12515"/>
                      <a:pt x="13748" y="1017"/>
                    </a:cubicBezTo>
                    <a:cubicBezTo>
                      <a:pt x="12507" y="310"/>
                      <a:pt x="11308" y="0"/>
                      <a:pt x="10192" y="0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2"/>
              <p:cNvSpPr/>
              <p:nvPr/>
            </p:nvSpPr>
            <p:spPr>
              <a:xfrm>
                <a:off x="30291875" y="-30107850"/>
                <a:ext cx="3672175" cy="881000"/>
              </a:xfrm>
              <a:custGeom>
                <a:avLst/>
                <a:gdLst/>
                <a:ahLst/>
                <a:cxnLst/>
                <a:rect l="l" t="t" r="r" b="b"/>
                <a:pathLst>
                  <a:path w="146887" h="35240" extrusionOk="0">
                    <a:moveTo>
                      <a:pt x="137993" y="0"/>
                    </a:moveTo>
                    <a:cubicBezTo>
                      <a:pt x="137579" y="0"/>
                      <a:pt x="137145" y="34"/>
                      <a:pt x="136693" y="104"/>
                    </a:cubicBezTo>
                    <a:cubicBezTo>
                      <a:pt x="94142" y="6768"/>
                      <a:pt x="51592" y="13452"/>
                      <a:pt x="9041" y="20116"/>
                    </a:cubicBezTo>
                    <a:cubicBezTo>
                      <a:pt x="0" y="21538"/>
                      <a:pt x="513" y="35239"/>
                      <a:pt x="8892" y="35239"/>
                    </a:cubicBezTo>
                    <a:cubicBezTo>
                      <a:pt x="9307" y="35239"/>
                      <a:pt x="9742" y="35206"/>
                      <a:pt x="10195" y="35135"/>
                    </a:cubicBezTo>
                    <a:lnTo>
                      <a:pt x="137827" y="15123"/>
                    </a:lnTo>
                    <a:cubicBezTo>
                      <a:pt x="146886" y="13702"/>
                      <a:pt x="146357" y="0"/>
                      <a:pt x="137993" y="0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2"/>
              <p:cNvSpPr/>
              <p:nvPr/>
            </p:nvSpPr>
            <p:spPr>
              <a:xfrm>
                <a:off x="32334925" y="-28862900"/>
                <a:ext cx="1731850" cy="1030350"/>
              </a:xfrm>
              <a:custGeom>
                <a:avLst/>
                <a:gdLst/>
                <a:ahLst/>
                <a:cxnLst/>
                <a:rect l="l" t="t" r="r" b="b"/>
                <a:pathLst>
                  <a:path w="69274" h="41214" extrusionOk="0">
                    <a:moveTo>
                      <a:pt x="57538" y="0"/>
                    </a:moveTo>
                    <a:cubicBezTo>
                      <a:pt x="56271" y="0"/>
                      <a:pt x="54941" y="332"/>
                      <a:pt x="53618" y="1092"/>
                    </a:cubicBezTo>
                    <a:cubicBezTo>
                      <a:pt x="38102" y="9964"/>
                      <a:pt x="22585" y="18876"/>
                      <a:pt x="7069" y="27749"/>
                    </a:cubicBezTo>
                    <a:cubicBezTo>
                      <a:pt x="1" y="31802"/>
                      <a:pt x="4962" y="41214"/>
                      <a:pt x="11706" y="41214"/>
                    </a:cubicBezTo>
                    <a:cubicBezTo>
                      <a:pt x="12971" y="41214"/>
                      <a:pt x="14300" y="40883"/>
                      <a:pt x="15623" y="40122"/>
                    </a:cubicBezTo>
                    <a:lnTo>
                      <a:pt x="62172" y="13466"/>
                    </a:lnTo>
                    <a:cubicBezTo>
                      <a:pt x="69273" y="9412"/>
                      <a:pt x="64289" y="0"/>
                      <a:pt x="57538" y="0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2"/>
              <p:cNvSpPr/>
              <p:nvPr/>
            </p:nvSpPr>
            <p:spPr>
              <a:xfrm>
                <a:off x="33088600" y="-27116275"/>
                <a:ext cx="1192800" cy="1081775"/>
              </a:xfrm>
              <a:custGeom>
                <a:avLst/>
                <a:gdLst/>
                <a:ahLst/>
                <a:cxnLst/>
                <a:rect l="l" t="t" r="r" b="b"/>
                <a:pathLst>
                  <a:path w="47712" h="43271" extrusionOk="0">
                    <a:moveTo>
                      <a:pt x="36692" y="1"/>
                    </a:moveTo>
                    <a:cubicBezTo>
                      <a:pt x="34831" y="1"/>
                      <a:pt x="32924" y="731"/>
                      <a:pt x="31309" y="2483"/>
                    </a:cubicBezTo>
                    <a:lnTo>
                      <a:pt x="4971" y="30989"/>
                    </a:lnTo>
                    <a:cubicBezTo>
                      <a:pt x="1" y="36365"/>
                      <a:pt x="5299" y="43271"/>
                      <a:pt x="11020" y="43271"/>
                    </a:cubicBezTo>
                    <a:cubicBezTo>
                      <a:pt x="12878" y="43271"/>
                      <a:pt x="14780" y="42542"/>
                      <a:pt x="16389" y="40796"/>
                    </a:cubicBezTo>
                    <a:lnTo>
                      <a:pt x="42727" y="12310"/>
                    </a:lnTo>
                    <a:cubicBezTo>
                      <a:pt x="47712" y="6920"/>
                      <a:pt x="42419" y="1"/>
                      <a:pt x="36692" y="1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2"/>
              <p:cNvSpPr/>
              <p:nvPr/>
            </p:nvSpPr>
            <p:spPr>
              <a:xfrm>
                <a:off x="34047600" y="-33547150"/>
                <a:ext cx="874650" cy="1378650"/>
              </a:xfrm>
              <a:custGeom>
                <a:avLst/>
                <a:gdLst/>
                <a:ahLst/>
                <a:cxnLst/>
                <a:rect l="l" t="t" r="r" b="b"/>
                <a:pathLst>
                  <a:path w="34986" h="55146" extrusionOk="0">
                    <a:moveTo>
                      <a:pt x="9587" y="0"/>
                    </a:moveTo>
                    <a:cubicBezTo>
                      <a:pt x="4820" y="0"/>
                      <a:pt x="0" y="4113"/>
                      <a:pt x="2298" y="9826"/>
                    </a:cubicBezTo>
                    <a:lnTo>
                      <a:pt x="18531" y="50427"/>
                    </a:lnTo>
                    <a:cubicBezTo>
                      <a:pt x="19853" y="53739"/>
                      <a:pt x="22623" y="55145"/>
                      <a:pt x="25411" y="55145"/>
                    </a:cubicBezTo>
                    <a:cubicBezTo>
                      <a:pt x="30173" y="55145"/>
                      <a:pt x="34985" y="51043"/>
                      <a:pt x="32714" y="45334"/>
                    </a:cubicBezTo>
                    <a:cubicBezTo>
                      <a:pt x="27283" y="31807"/>
                      <a:pt x="21893" y="18240"/>
                      <a:pt x="16462" y="4713"/>
                    </a:cubicBezTo>
                    <a:cubicBezTo>
                      <a:pt x="15141" y="1404"/>
                      <a:pt x="12373" y="0"/>
                      <a:pt x="9587" y="0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2"/>
              <p:cNvSpPr/>
              <p:nvPr/>
            </p:nvSpPr>
            <p:spPr>
              <a:xfrm>
                <a:off x="-6530825" y="16812650"/>
                <a:ext cx="4367825" cy="478100"/>
              </a:xfrm>
              <a:custGeom>
                <a:avLst/>
                <a:gdLst/>
                <a:ahLst/>
                <a:cxnLst/>
                <a:rect l="l" t="t" r="r" b="b"/>
                <a:pathLst>
                  <a:path w="174713" h="19124" extrusionOk="0">
                    <a:moveTo>
                      <a:pt x="164244" y="0"/>
                    </a:moveTo>
                    <a:cubicBezTo>
                      <a:pt x="164157" y="0"/>
                      <a:pt x="164068" y="1"/>
                      <a:pt x="163979" y="4"/>
                    </a:cubicBezTo>
                    <a:cubicBezTo>
                      <a:pt x="112537" y="1357"/>
                      <a:pt x="61074" y="2729"/>
                      <a:pt x="9632" y="4102"/>
                    </a:cubicBezTo>
                    <a:cubicBezTo>
                      <a:pt x="1" y="4339"/>
                      <a:pt x="1080" y="19124"/>
                      <a:pt x="10539" y="19124"/>
                    </a:cubicBezTo>
                    <a:cubicBezTo>
                      <a:pt x="10614" y="19124"/>
                      <a:pt x="10690" y="19123"/>
                      <a:pt x="10766" y="19121"/>
                    </a:cubicBezTo>
                    <a:cubicBezTo>
                      <a:pt x="62208" y="17748"/>
                      <a:pt x="113691" y="16376"/>
                      <a:pt x="165133" y="15023"/>
                    </a:cubicBezTo>
                    <a:cubicBezTo>
                      <a:pt x="174712" y="14747"/>
                      <a:pt x="173687" y="0"/>
                      <a:pt x="164244" y="0"/>
                    </a:cubicBezTo>
                    <a:close/>
                  </a:path>
                </a:pathLst>
              </a:custGeom>
              <a:solidFill>
                <a:srgbClr val="8B56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2"/>
              <p:cNvSpPr/>
              <p:nvPr/>
            </p:nvSpPr>
            <p:spPr>
              <a:xfrm>
                <a:off x="-6613175" y="20274725"/>
                <a:ext cx="3597650" cy="1124825"/>
              </a:xfrm>
              <a:custGeom>
                <a:avLst/>
                <a:gdLst/>
                <a:ahLst/>
                <a:cxnLst/>
                <a:rect l="l" t="t" r="r" b="b"/>
                <a:pathLst>
                  <a:path w="143906" h="44993" extrusionOk="0">
                    <a:moveTo>
                      <a:pt x="9758" y="1"/>
                    </a:moveTo>
                    <a:cubicBezTo>
                      <a:pt x="1861" y="1"/>
                      <a:pt x="0" y="12905"/>
                      <a:pt x="8729" y="15013"/>
                    </a:cubicBezTo>
                    <a:cubicBezTo>
                      <a:pt x="49906" y="24940"/>
                      <a:pt x="91084" y="34826"/>
                      <a:pt x="132262" y="44753"/>
                    </a:cubicBezTo>
                    <a:cubicBezTo>
                      <a:pt x="132936" y="44916"/>
                      <a:pt x="133577" y="44992"/>
                      <a:pt x="134182" y="44992"/>
                    </a:cubicBezTo>
                    <a:cubicBezTo>
                      <a:pt x="142058" y="44992"/>
                      <a:pt x="143906" y="32078"/>
                      <a:pt x="135186" y="29973"/>
                    </a:cubicBezTo>
                    <a:cubicBezTo>
                      <a:pt x="94009" y="20066"/>
                      <a:pt x="52831" y="10159"/>
                      <a:pt x="11653" y="233"/>
                    </a:cubicBezTo>
                    <a:cubicBezTo>
                      <a:pt x="10988" y="75"/>
                      <a:pt x="10355" y="1"/>
                      <a:pt x="9758" y="1"/>
                    </a:cubicBezTo>
                    <a:close/>
                  </a:path>
                </a:pathLst>
              </a:custGeom>
              <a:solidFill>
                <a:srgbClr val="8B56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2"/>
              <p:cNvSpPr/>
              <p:nvPr/>
            </p:nvSpPr>
            <p:spPr>
              <a:xfrm>
                <a:off x="14799075" y="-7761200"/>
                <a:ext cx="548800" cy="1479950"/>
              </a:xfrm>
              <a:custGeom>
                <a:avLst/>
                <a:gdLst/>
                <a:ahLst/>
                <a:cxnLst/>
                <a:rect l="l" t="t" r="r" b="b"/>
                <a:pathLst>
                  <a:path w="21952" h="59198" extrusionOk="0">
                    <a:moveTo>
                      <a:pt x="7883" y="0"/>
                    </a:moveTo>
                    <a:cubicBezTo>
                      <a:pt x="3891" y="0"/>
                      <a:pt x="1" y="2699"/>
                      <a:pt x="642" y="7796"/>
                    </a:cubicBezTo>
                    <a:cubicBezTo>
                      <a:pt x="2532" y="22716"/>
                      <a:pt x="4421" y="37616"/>
                      <a:pt x="6291" y="52535"/>
                    </a:cubicBezTo>
                    <a:cubicBezTo>
                      <a:pt x="6864" y="57048"/>
                      <a:pt x="10507" y="59198"/>
                      <a:pt x="14069" y="59198"/>
                    </a:cubicBezTo>
                    <a:cubicBezTo>
                      <a:pt x="18061" y="59198"/>
                      <a:pt x="21951" y="56499"/>
                      <a:pt x="21310" y="51401"/>
                    </a:cubicBezTo>
                    <a:cubicBezTo>
                      <a:pt x="19420" y="36482"/>
                      <a:pt x="17531" y="21562"/>
                      <a:pt x="15661" y="6663"/>
                    </a:cubicBezTo>
                    <a:cubicBezTo>
                      <a:pt x="15088" y="2150"/>
                      <a:pt x="11445" y="0"/>
                      <a:pt x="7883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2"/>
              <p:cNvSpPr/>
              <p:nvPr/>
            </p:nvSpPr>
            <p:spPr>
              <a:xfrm>
                <a:off x="18959600" y="-7455925"/>
                <a:ext cx="615250" cy="1272225"/>
              </a:xfrm>
              <a:custGeom>
                <a:avLst/>
                <a:gdLst/>
                <a:ahLst/>
                <a:cxnLst/>
                <a:rect l="l" t="t" r="r" b="b"/>
                <a:pathLst>
                  <a:path w="24610" h="50889" extrusionOk="0">
                    <a:moveTo>
                      <a:pt x="7740" y="1"/>
                    </a:moveTo>
                    <a:cubicBezTo>
                      <a:pt x="3723" y="1"/>
                      <a:pt x="1" y="2654"/>
                      <a:pt x="1021" y="7680"/>
                    </a:cubicBezTo>
                    <a:cubicBezTo>
                      <a:pt x="3547" y="19894"/>
                      <a:pt x="6054" y="32128"/>
                      <a:pt x="8560" y="44362"/>
                    </a:cubicBezTo>
                    <a:cubicBezTo>
                      <a:pt x="9460" y="48779"/>
                      <a:pt x="13282" y="50888"/>
                      <a:pt x="16867" y="50888"/>
                    </a:cubicBezTo>
                    <a:cubicBezTo>
                      <a:pt x="20887" y="50888"/>
                      <a:pt x="24610" y="48235"/>
                      <a:pt x="23579" y="43209"/>
                    </a:cubicBezTo>
                    <a:cubicBezTo>
                      <a:pt x="21093" y="30975"/>
                      <a:pt x="18566" y="18741"/>
                      <a:pt x="16040" y="6526"/>
                    </a:cubicBezTo>
                    <a:cubicBezTo>
                      <a:pt x="15140" y="2110"/>
                      <a:pt x="11322" y="1"/>
                      <a:pt x="7740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2"/>
              <p:cNvSpPr/>
              <p:nvPr/>
            </p:nvSpPr>
            <p:spPr>
              <a:xfrm>
                <a:off x="22908925" y="-8368825"/>
                <a:ext cx="596825" cy="163265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65306" extrusionOk="0">
                    <a:moveTo>
                      <a:pt x="7857" y="0"/>
                    </a:moveTo>
                    <a:cubicBezTo>
                      <a:pt x="3856" y="0"/>
                      <a:pt x="1" y="2700"/>
                      <a:pt x="737" y="7793"/>
                    </a:cubicBezTo>
                    <a:lnTo>
                      <a:pt x="8117" y="58658"/>
                    </a:lnTo>
                    <a:cubicBezTo>
                      <a:pt x="8774" y="63161"/>
                      <a:pt x="12461" y="65306"/>
                      <a:pt x="16028" y="65306"/>
                    </a:cubicBezTo>
                    <a:cubicBezTo>
                      <a:pt x="20025" y="65306"/>
                      <a:pt x="23872" y="62612"/>
                      <a:pt x="23136" y="57524"/>
                    </a:cubicBezTo>
                    <a:lnTo>
                      <a:pt x="15756" y="6639"/>
                    </a:lnTo>
                    <a:cubicBezTo>
                      <a:pt x="15100" y="2141"/>
                      <a:pt x="11421" y="0"/>
                      <a:pt x="7857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2"/>
              <p:cNvSpPr/>
              <p:nvPr/>
            </p:nvSpPr>
            <p:spPr>
              <a:xfrm>
                <a:off x="26604900" y="-9338600"/>
                <a:ext cx="568675" cy="1686725"/>
              </a:xfrm>
              <a:custGeom>
                <a:avLst/>
                <a:gdLst/>
                <a:ahLst/>
                <a:cxnLst/>
                <a:rect l="l" t="t" r="r" b="b"/>
                <a:pathLst>
                  <a:path w="22747" h="67469" extrusionOk="0">
                    <a:moveTo>
                      <a:pt x="7902" y="0"/>
                    </a:moveTo>
                    <a:cubicBezTo>
                      <a:pt x="3908" y="0"/>
                      <a:pt x="1" y="2710"/>
                      <a:pt x="621" y="7813"/>
                    </a:cubicBezTo>
                    <a:lnTo>
                      <a:pt x="7106" y="60807"/>
                    </a:lnTo>
                    <a:cubicBezTo>
                      <a:pt x="7659" y="65322"/>
                      <a:pt x="11282" y="67468"/>
                      <a:pt x="14838" y="67468"/>
                    </a:cubicBezTo>
                    <a:cubicBezTo>
                      <a:pt x="18834" y="67468"/>
                      <a:pt x="22746" y="64758"/>
                      <a:pt x="22125" y="59653"/>
                    </a:cubicBezTo>
                    <a:cubicBezTo>
                      <a:pt x="19957" y="42008"/>
                      <a:pt x="17809" y="24324"/>
                      <a:pt x="15640" y="6679"/>
                    </a:cubicBezTo>
                    <a:cubicBezTo>
                      <a:pt x="15087" y="2152"/>
                      <a:pt x="11461" y="0"/>
                      <a:pt x="7902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2"/>
              <p:cNvSpPr/>
              <p:nvPr/>
            </p:nvSpPr>
            <p:spPr>
              <a:xfrm>
                <a:off x="30176425" y="-9994750"/>
                <a:ext cx="481775" cy="1431400"/>
              </a:xfrm>
              <a:custGeom>
                <a:avLst/>
                <a:gdLst/>
                <a:ahLst/>
                <a:cxnLst/>
                <a:rect l="l" t="t" r="r" b="b"/>
                <a:pathLst>
                  <a:path w="19271" h="57256" extrusionOk="0">
                    <a:moveTo>
                      <a:pt x="7992" y="0"/>
                    </a:moveTo>
                    <a:cubicBezTo>
                      <a:pt x="4009" y="0"/>
                      <a:pt x="0" y="2725"/>
                      <a:pt x="411" y="7860"/>
                    </a:cubicBezTo>
                    <a:cubicBezTo>
                      <a:pt x="1565" y="22083"/>
                      <a:pt x="2698" y="36326"/>
                      <a:pt x="3852" y="50550"/>
                    </a:cubicBezTo>
                    <a:cubicBezTo>
                      <a:pt x="4208" y="55094"/>
                      <a:pt x="7729" y="57256"/>
                      <a:pt x="11275" y="57256"/>
                    </a:cubicBezTo>
                    <a:cubicBezTo>
                      <a:pt x="15257" y="57256"/>
                      <a:pt x="19271" y="54531"/>
                      <a:pt x="18871" y="49396"/>
                    </a:cubicBezTo>
                    <a:lnTo>
                      <a:pt x="15430" y="6706"/>
                    </a:lnTo>
                    <a:cubicBezTo>
                      <a:pt x="15064" y="2161"/>
                      <a:pt x="11538" y="0"/>
                      <a:pt x="7992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2"/>
              <p:cNvSpPr/>
              <p:nvPr/>
            </p:nvSpPr>
            <p:spPr>
              <a:xfrm>
                <a:off x="20771850" y="-4885525"/>
                <a:ext cx="744200" cy="1855825"/>
              </a:xfrm>
              <a:custGeom>
                <a:avLst/>
                <a:gdLst/>
                <a:ahLst/>
                <a:cxnLst/>
                <a:rect l="l" t="t" r="r" b="b"/>
                <a:pathLst>
                  <a:path w="29768" h="74233" extrusionOk="0">
                    <a:moveTo>
                      <a:pt x="9573" y="0"/>
                    </a:moveTo>
                    <a:cubicBezTo>
                      <a:pt x="5088" y="0"/>
                      <a:pt x="1" y="4213"/>
                      <a:pt x="1298" y="10077"/>
                    </a:cubicBezTo>
                    <a:cubicBezTo>
                      <a:pt x="5615" y="29791"/>
                      <a:pt x="9952" y="49504"/>
                      <a:pt x="14308" y="69218"/>
                    </a:cubicBezTo>
                    <a:cubicBezTo>
                      <a:pt x="15073" y="72739"/>
                      <a:pt x="17531" y="74232"/>
                      <a:pt x="20202" y="74232"/>
                    </a:cubicBezTo>
                    <a:cubicBezTo>
                      <a:pt x="24684" y="74232"/>
                      <a:pt x="29768" y="70028"/>
                      <a:pt x="28472" y="64145"/>
                    </a:cubicBezTo>
                    <a:cubicBezTo>
                      <a:pt x="24155" y="44432"/>
                      <a:pt x="19818" y="24718"/>
                      <a:pt x="15462" y="5004"/>
                    </a:cubicBezTo>
                    <a:cubicBezTo>
                      <a:pt x="14691" y="1489"/>
                      <a:pt x="12238" y="0"/>
                      <a:pt x="9573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2"/>
              <p:cNvSpPr/>
              <p:nvPr/>
            </p:nvSpPr>
            <p:spPr>
              <a:xfrm>
                <a:off x="19410775" y="-755625"/>
                <a:ext cx="543675" cy="1582125"/>
              </a:xfrm>
              <a:custGeom>
                <a:avLst/>
                <a:gdLst/>
                <a:ahLst/>
                <a:cxnLst/>
                <a:rect l="l" t="t" r="r" b="b"/>
                <a:pathLst>
                  <a:path w="21747" h="63285" extrusionOk="0">
                    <a:moveTo>
                      <a:pt x="7920" y="0"/>
                    </a:moveTo>
                    <a:cubicBezTo>
                      <a:pt x="3928" y="0"/>
                      <a:pt x="0" y="2709"/>
                      <a:pt x="579" y="7822"/>
                    </a:cubicBezTo>
                    <a:cubicBezTo>
                      <a:pt x="2449" y="24075"/>
                      <a:pt x="4319" y="40347"/>
                      <a:pt x="6149" y="56599"/>
                    </a:cubicBezTo>
                    <a:cubicBezTo>
                      <a:pt x="6665" y="61129"/>
                      <a:pt x="10276" y="63284"/>
                      <a:pt x="13834" y="63284"/>
                    </a:cubicBezTo>
                    <a:cubicBezTo>
                      <a:pt x="17823" y="63284"/>
                      <a:pt x="21746" y="60575"/>
                      <a:pt x="21168" y="55465"/>
                    </a:cubicBezTo>
                    <a:cubicBezTo>
                      <a:pt x="19338" y="39193"/>
                      <a:pt x="17468" y="22941"/>
                      <a:pt x="15598" y="6668"/>
                    </a:cubicBezTo>
                    <a:cubicBezTo>
                      <a:pt x="15082" y="2151"/>
                      <a:pt x="11476" y="0"/>
                      <a:pt x="7920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2"/>
              <p:cNvSpPr/>
              <p:nvPr/>
            </p:nvSpPr>
            <p:spPr>
              <a:xfrm>
                <a:off x="22549475" y="-2175600"/>
                <a:ext cx="604325" cy="1885325"/>
              </a:xfrm>
              <a:custGeom>
                <a:avLst/>
                <a:gdLst/>
                <a:ahLst/>
                <a:cxnLst/>
                <a:rect l="l" t="t" r="r" b="b"/>
                <a:pathLst>
                  <a:path w="24173" h="75413" extrusionOk="0">
                    <a:moveTo>
                      <a:pt x="7899" y="0"/>
                    </a:moveTo>
                    <a:cubicBezTo>
                      <a:pt x="3900" y="0"/>
                      <a:pt x="1" y="2705"/>
                      <a:pt x="653" y="7808"/>
                    </a:cubicBezTo>
                    <a:lnTo>
                      <a:pt x="8491" y="68759"/>
                    </a:lnTo>
                    <a:cubicBezTo>
                      <a:pt x="9063" y="73267"/>
                      <a:pt x="12707" y="75412"/>
                      <a:pt x="16271" y="75412"/>
                    </a:cubicBezTo>
                    <a:cubicBezTo>
                      <a:pt x="20273" y="75412"/>
                      <a:pt x="24173" y="72708"/>
                      <a:pt x="23510" y="67605"/>
                    </a:cubicBezTo>
                    <a:lnTo>
                      <a:pt x="15672" y="6654"/>
                    </a:lnTo>
                    <a:cubicBezTo>
                      <a:pt x="15101" y="2146"/>
                      <a:pt x="11460" y="0"/>
                      <a:pt x="7899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2"/>
              <p:cNvSpPr/>
              <p:nvPr/>
            </p:nvSpPr>
            <p:spPr>
              <a:xfrm>
                <a:off x="21580075" y="1733450"/>
                <a:ext cx="571025" cy="1832775"/>
              </a:xfrm>
              <a:custGeom>
                <a:avLst/>
                <a:gdLst/>
                <a:ahLst/>
                <a:cxnLst/>
                <a:rect l="l" t="t" r="r" b="b"/>
                <a:pathLst>
                  <a:path w="22841" h="73311" extrusionOk="0">
                    <a:moveTo>
                      <a:pt x="7919" y="0"/>
                    </a:moveTo>
                    <a:cubicBezTo>
                      <a:pt x="3928" y="0"/>
                      <a:pt x="0" y="2710"/>
                      <a:pt x="579" y="7822"/>
                    </a:cubicBezTo>
                    <a:cubicBezTo>
                      <a:pt x="2787" y="27417"/>
                      <a:pt x="4995" y="47031"/>
                      <a:pt x="7243" y="66625"/>
                    </a:cubicBezTo>
                    <a:cubicBezTo>
                      <a:pt x="7759" y="71155"/>
                      <a:pt x="11370" y="73310"/>
                      <a:pt x="14928" y="73310"/>
                    </a:cubicBezTo>
                    <a:cubicBezTo>
                      <a:pt x="18917" y="73310"/>
                      <a:pt x="22840" y="70601"/>
                      <a:pt x="22262" y="65491"/>
                    </a:cubicBezTo>
                    <a:cubicBezTo>
                      <a:pt x="20014" y="45877"/>
                      <a:pt x="17806" y="26283"/>
                      <a:pt x="15598" y="6669"/>
                    </a:cubicBezTo>
                    <a:cubicBezTo>
                      <a:pt x="15082" y="2151"/>
                      <a:pt x="11476" y="0"/>
                      <a:pt x="7919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2"/>
              <p:cNvSpPr/>
              <p:nvPr/>
            </p:nvSpPr>
            <p:spPr>
              <a:xfrm>
                <a:off x="23683950" y="4420850"/>
                <a:ext cx="437800" cy="1431200"/>
              </a:xfrm>
              <a:custGeom>
                <a:avLst/>
                <a:gdLst/>
                <a:ahLst/>
                <a:cxnLst/>
                <a:rect l="l" t="t" r="r" b="b"/>
                <a:pathLst>
                  <a:path w="17512" h="57248" extrusionOk="0">
                    <a:moveTo>
                      <a:pt x="8075" y="1"/>
                    </a:moveTo>
                    <a:cubicBezTo>
                      <a:pt x="4100" y="1"/>
                      <a:pt x="0" y="2738"/>
                      <a:pt x="232" y="7866"/>
                    </a:cubicBezTo>
                    <a:cubicBezTo>
                      <a:pt x="908" y="22090"/>
                      <a:pt x="1584" y="36293"/>
                      <a:pt x="2261" y="50516"/>
                    </a:cubicBezTo>
                    <a:cubicBezTo>
                      <a:pt x="2467" y="55085"/>
                      <a:pt x="5902" y="57248"/>
                      <a:pt x="9436" y="57248"/>
                    </a:cubicBezTo>
                    <a:cubicBezTo>
                      <a:pt x="13411" y="57248"/>
                      <a:pt x="17511" y="54511"/>
                      <a:pt x="17280" y="49382"/>
                    </a:cubicBezTo>
                    <a:lnTo>
                      <a:pt x="15251" y="6732"/>
                    </a:lnTo>
                    <a:cubicBezTo>
                      <a:pt x="15045" y="2164"/>
                      <a:pt x="11609" y="1"/>
                      <a:pt x="8075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2"/>
              <p:cNvSpPr/>
              <p:nvPr/>
            </p:nvSpPr>
            <p:spPr>
              <a:xfrm>
                <a:off x="19109075" y="6299550"/>
                <a:ext cx="499075" cy="1531075"/>
              </a:xfrm>
              <a:custGeom>
                <a:avLst/>
                <a:gdLst/>
                <a:ahLst/>
                <a:cxnLst/>
                <a:rect l="l" t="t" r="r" b="b"/>
                <a:pathLst>
                  <a:path w="19963" h="61243" extrusionOk="0">
                    <a:moveTo>
                      <a:pt x="7980" y="1"/>
                    </a:moveTo>
                    <a:cubicBezTo>
                      <a:pt x="3993" y="1"/>
                      <a:pt x="0" y="2726"/>
                      <a:pt x="453" y="7853"/>
                    </a:cubicBezTo>
                    <a:cubicBezTo>
                      <a:pt x="1786" y="23409"/>
                      <a:pt x="3158" y="38985"/>
                      <a:pt x="4491" y="54541"/>
                    </a:cubicBezTo>
                    <a:cubicBezTo>
                      <a:pt x="4894" y="59086"/>
                      <a:pt x="8439" y="61242"/>
                      <a:pt x="11987" y="61242"/>
                    </a:cubicBezTo>
                    <a:cubicBezTo>
                      <a:pt x="15973" y="61242"/>
                      <a:pt x="19962" y="58522"/>
                      <a:pt x="19510" y="53408"/>
                    </a:cubicBezTo>
                    <a:cubicBezTo>
                      <a:pt x="18177" y="37832"/>
                      <a:pt x="16805" y="22256"/>
                      <a:pt x="15472" y="6699"/>
                    </a:cubicBezTo>
                    <a:cubicBezTo>
                      <a:pt x="15069" y="2157"/>
                      <a:pt x="11527" y="1"/>
                      <a:pt x="7980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2"/>
              <p:cNvSpPr/>
              <p:nvPr/>
            </p:nvSpPr>
            <p:spPr>
              <a:xfrm>
                <a:off x="21586100" y="7612575"/>
                <a:ext cx="671850" cy="1544525"/>
              </a:xfrm>
              <a:custGeom>
                <a:avLst/>
                <a:gdLst/>
                <a:ahLst/>
                <a:cxnLst/>
                <a:rect l="l" t="t" r="r" b="b"/>
                <a:pathLst>
                  <a:path w="26874" h="61781" extrusionOk="0">
                    <a:moveTo>
                      <a:pt x="9580" y="0"/>
                    </a:moveTo>
                    <a:cubicBezTo>
                      <a:pt x="5097" y="0"/>
                      <a:pt x="0" y="4213"/>
                      <a:pt x="1273" y="10077"/>
                    </a:cubicBezTo>
                    <a:lnTo>
                      <a:pt x="11418" y="56785"/>
                    </a:lnTo>
                    <a:cubicBezTo>
                      <a:pt x="12190" y="60294"/>
                      <a:pt x="14640" y="61780"/>
                      <a:pt x="17305" y="61780"/>
                    </a:cubicBezTo>
                    <a:cubicBezTo>
                      <a:pt x="21786" y="61780"/>
                      <a:pt x="26874" y="57576"/>
                      <a:pt x="25602" y="51712"/>
                    </a:cubicBezTo>
                    <a:lnTo>
                      <a:pt x="15456" y="5004"/>
                    </a:lnTo>
                    <a:cubicBezTo>
                      <a:pt x="14692" y="1489"/>
                      <a:pt x="12245" y="0"/>
                      <a:pt x="9580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2"/>
              <p:cNvSpPr/>
              <p:nvPr/>
            </p:nvSpPr>
            <p:spPr>
              <a:xfrm>
                <a:off x="15474400" y="9394500"/>
                <a:ext cx="497650" cy="1378625"/>
              </a:xfrm>
              <a:custGeom>
                <a:avLst/>
                <a:gdLst/>
                <a:ahLst/>
                <a:cxnLst/>
                <a:rect l="l" t="t" r="r" b="b"/>
                <a:pathLst>
                  <a:path w="19906" h="55145" extrusionOk="0">
                    <a:moveTo>
                      <a:pt x="7957" y="1"/>
                    </a:moveTo>
                    <a:cubicBezTo>
                      <a:pt x="3971" y="1"/>
                      <a:pt x="0" y="2716"/>
                      <a:pt x="484" y="7828"/>
                    </a:cubicBezTo>
                    <a:cubicBezTo>
                      <a:pt x="1777" y="21375"/>
                      <a:pt x="3110" y="34902"/>
                      <a:pt x="4403" y="48469"/>
                    </a:cubicBezTo>
                    <a:cubicBezTo>
                      <a:pt x="4834" y="52993"/>
                      <a:pt x="8393" y="55145"/>
                      <a:pt x="11942" y="55145"/>
                    </a:cubicBezTo>
                    <a:cubicBezTo>
                      <a:pt x="15930" y="55145"/>
                      <a:pt x="19906" y="52430"/>
                      <a:pt x="19422" y="47315"/>
                    </a:cubicBezTo>
                    <a:cubicBezTo>
                      <a:pt x="18089" y="33768"/>
                      <a:pt x="16796" y="20221"/>
                      <a:pt x="15503" y="6694"/>
                    </a:cubicBezTo>
                    <a:cubicBezTo>
                      <a:pt x="15072" y="2157"/>
                      <a:pt x="11509" y="1"/>
                      <a:pt x="7957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2"/>
              <p:cNvSpPr/>
              <p:nvPr/>
            </p:nvSpPr>
            <p:spPr>
              <a:xfrm>
                <a:off x="28616900" y="-11722275"/>
                <a:ext cx="548075" cy="127650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51060" extrusionOk="0">
                    <a:moveTo>
                      <a:pt x="7835" y="0"/>
                    </a:moveTo>
                    <a:cubicBezTo>
                      <a:pt x="3839" y="0"/>
                      <a:pt x="0" y="2688"/>
                      <a:pt x="746" y="7774"/>
                    </a:cubicBezTo>
                    <a:cubicBezTo>
                      <a:pt x="2537" y="19988"/>
                      <a:pt x="4367" y="32222"/>
                      <a:pt x="6157" y="44436"/>
                    </a:cubicBezTo>
                    <a:cubicBezTo>
                      <a:pt x="6823" y="48920"/>
                      <a:pt x="10514" y="51059"/>
                      <a:pt x="14081" y="51059"/>
                    </a:cubicBezTo>
                    <a:cubicBezTo>
                      <a:pt x="18080" y="51059"/>
                      <a:pt x="21923" y="48371"/>
                      <a:pt x="21176" y="43282"/>
                    </a:cubicBezTo>
                    <a:lnTo>
                      <a:pt x="15765" y="6640"/>
                    </a:lnTo>
                    <a:cubicBezTo>
                      <a:pt x="15099" y="2145"/>
                      <a:pt x="11404" y="0"/>
                      <a:pt x="7835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2"/>
              <p:cNvSpPr/>
              <p:nvPr/>
            </p:nvSpPr>
            <p:spPr>
              <a:xfrm>
                <a:off x="33722000" y="-12642850"/>
                <a:ext cx="734775" cy="1441250"/>
              </a:xfrm>
              <a:custGeom>
                <a:avLst/>
                <a:gdLst/>
                <a:ahLst/>
                <a:cxnLst/>
                <a:rect l="l" t="t" r="r" b="b"/>
                <a:pathLst>
                  <a:path w="29391" h="57650" extrusionOk="0">
                    <a:moveTo>
                      <a:pt x="9544" y="1"/>
                    </a:moveTo>
                    <a:cubicBezTo>
                      <a:pt x="4968" y="1"/>
                      <a:pt x="1" y="4182"/>
                      <a:pt x="1636" y="10023"/>
                    </a:cubicBezTo>
                    <a:cubicBezTo>
                      <a:pt x="5615" y="24247"/>
                      <a:pt x="9593" y="38490"/>
                      <a:pt x="13572" y="52713"/>
                    </a:cubicBezTo>
                    <a:cubicBezTo>
                      <a:pt x="14542" y="56179"/>
                      <a:pt x="17117" y="57649"/>
                      <a:pt x="19833" y="57649"/>
                    </a:cubicBezTo>
                    <a:cubicBezTo>
                      <a:pt x="24412" y="57649"/>
                      <a:pt x="29391" y="53472"/>
                      <a:pt x="27755" y="47641"/>
                    </a:cubicBezTo>
                    <a:cubicBezTo>
                      <a:pt x="23777" y="33417"/>
                      <a:pt x="19798" y="19154"/>
                      <a:pt x="15820" y="4951"/>
                    </a:cubicBezTo>
                    <a:cubicBezTo>
                      <a:pt x="14841" y="1475"/>
                      <a:pt x="12262" y="1"/>
                      <a:pt x="9544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2"/>
              <p:cNvSpPr/>
              <p:nvPr/>
            </p:nvSpPr>
            <p:spPr>
              <a:xfrm>
                <a:off x="36886800" y="-13057775"/>
                <a:ext cx="854900" cy="1436925"/>
              </a:xfrm>
              <a:custGeom>
                <a:avLst/>
                <a:gdLst/>
                <a:ahLst/>
                <a:cxnLst/>
                <a:rect l="l" t="t" r="r" b="b"/>
                <a:pathLst>
                  <a:path w="34196" h="57477" extrusionOk="0">
                    <a:moveTo>
                      <a:pt x="9561" y="0"/>
                    </a:moveTo>
                    <a:cubicBezTo>
                      <a:pt x="4848" y="0"/>
                      <a:pt x="0" y="4130"/>
                      <a:pt x="2119" y="9871"/>
                    </a:cubicBezTo>
                    <a:cubicBezTo>
                      <a:pt x="7370" y="24154"/>
                      <a:pt x="12642" y="38417"/>
                      <a:pt x="17913" y="52700"/>
                    </a:cubicBezTo>
                    <a:cubicBezTo>
                      <a:pt x="19142" y="56054"/>
                      <a:pt x="21858" y="57477"/>
                      <a:pt x="24623" y="57477"/>
                    </a:cubicBezTo>
                    <a:cubicBezTo>
                      <a:pt x="29337" y="57477"/>
                      <a:pt x="34196" y="53342"/>
                      <a:pt x="32077" y="47587"/>
                    </a:cubicBezTo>
                    <a:cubicBezTo>
                      <a:pt x="26825" y="33324"/>
                      <a:pt x="21554" y="19041"/>
                      <a:pt x="16282" y="4778"/>
                    </a:cubicBezTo>
                    <a:cubicBezTo>
                      <a:pt x="15046" y="1423"/>
                      <a:pt x="12327" y="0"/>
                      <a:pt x="9561" y="0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2"/>
              <p:cNvSpPr/>
              <p:nvPr/>
            </p:nvSpPr>
            <p:spPr>
              <a:xfrm>
                <a:off x="36516050" y="-17100200"/>
                <a:ext cx="527150" cy="1533550"/>
              </a:xfrm>
              <a:custGeom>
                <a:avLst/>
                <a:gdLst/>
                <a:ahLst/>
                <a:cxnLst/>
                <a:rect l="l" t="t" r="r" b="b"/>
                <a:pathLst>
                  <a:path w="21086" h="61342" extrusionOk="0">
                    <a:moveTo>
                      <a:pt x="7942" y="1"/>
                    </a:moveTo>
                    <a:cubicBezTo>
                      <a:pt x="3951" y="1"/>
                      <a:pt x="0" y="2716"/>
                      <a:pt x="537" y="7831"/>
                    </a:cubicBezTo>
                    <a:cubicBezTo>
                      <a:pt x="2208" y="23446"/>
                      <a:pt x="3859" y="39042"/>
                      <a:pt x="5530" y="54658"/>
                    </a:cubicBezTo>
                    <a:cubicBezTo>
                      <a:pt x="6008" y="59186"/>
                      <a:pt x="9596" y="61341"/>
                      <a:pt x="13150" y="61341"/>
                    </a:cubicBezTo>
                    <a:cubicBezTo>
                      <a:pt x="17139" y="61341"/>
                      <a:pt x="21086" y="58627"/>
                      <a:pt x="20549" y="53504"/>
                    </a:cubicBezTo>
                    <a:cubicBezTo>
                      <a:pt x="18878" y="37889"/>
                      <a:pt x="17227" y="22273"/>
                      <a:pt x="15556" y="6677"/>
                    </a:cubicBezTo>
                    <a:cubicBezTo>
                      <a:pt x="15078" y="2152"/>
                      <a:pt x="11495" y="1"/>
                      <a:pt x="7942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38964800" y="-18777100"/>
                <a:ext cx="482975" cy="1533250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61330" extrusionOk="0">
                    <a:moveTo>
                      <a:pt x="8010" y="1"/>
                    </a:moveTo>
                    <a:cubicBezTo>
                      <a:pt x="4028" y="1"/>
                      <a:pt x="1" y="2731"/>
                      <a:pt x="380" y="7868"/>
                    </a:cubicBezTo>
                    <a:lnTo>
                      <a:pt x="3920" y="54616"/>
                    </a:lnTo>
                    <a:cubicBezTo>
                      <a:pt x="4258" y="59168"/>
                      <a:pt x="7766" y="61330"/>
                      <a:pt x="11309" y="61330"/>
                    </a:cubicBezTo>
                    <a:cubicBezTo>
                      <a:pt x="15291" y="61330"/>
                      <a:pt x="19318" y="58599"/>
                      <a:pt x="18939" y="53462"/>
                    </a:cubicBezTo>
                    <a:lnTo>
                      <a:pt x="15399" y="6714"/>
                    </a:lnTo>
                    <a:cubicBezTo>
                      <a:pt x="15061" y="2162"/>
                      <a:pt x="11553" y="1"/>
                      <a:pt x="8010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37917900" y="-21262100"/>
                <a:ext cx="470150" cy="1831850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73274" extrusionOk="0">
                    <a:moveTo>
                      <a:pt x="12143" y="1"/>
                    </a:moveTo>
                    <a:cubicBezTo>
                      <a:pt x="8186" y="1"/>
                      <a:pt x="3819" y="2732"/>
                      <a:pt x="3544" y="7805"/>
                    </a:cubicBezTo>
                    <a:cubicBezTo>
                      <a:pt x="2450" y="27399"/>
                      <a:pt x="1356" y="47013"/>
                      <a:pt x="262" y="66607"/>
                    </a:cubicBezTo>
                    <a:cubicBezTo>
                      <a:pt x="1" y="71138"/>
                      <a:pt x="3174" y="73273"/>
                      <a:pt x="6671" y="73273"/>
                    </a:cubicBezTo>
                    <a:cubicBezTo>
                      <a:pt x="10621" y="73273"/>
                      <a:pt x="14986" y="70549"/>
                      <a:pt x="15281" y="65474"/>
                    </a:cubicBezTo>
                    <a:lnTo>
                      <a:pt x="18563" y="6651"/>
                    </a:lnTo>
                    <a:cubicBezTo>
                      <a:pt x="18806" y="2128"/>
                      <a:pt x="15634" y="1"/>
                      <a:pt x="12143" y="1"/>
                    </a:cubicBezTo>
                    <a:close/>
                  </a:path>
                </a:pathLst>
              </a:custGeom>
              <a:solidFill>
                <a:srgbClr val="EF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2"/>
              <p:cNvSpPr/>
              <p:nvPr/>
            </p:nvSpPr>
            <p:spPr>
              <a:xfrm>
                <a:off x="-10199650" y="-11771175"/>
                <a:ext cx="11201675" cy="6449200"/>
              </a:xfrm>
              <a:custGeom>
                <a:avLst/>
                <a:gdLst/>
                <a:ahLst/>
                <a:cxnLst/>
                <a:rect l="l" t="t" r="r" b="b"/>
                <a:pathLst>
                  <a:path w="448067" h="257968" extrusionOk="0">
                    <a:moveTo>
                      <a:pt x="437274" y="1"/>
                    </a:moveTo>
                    <a:cubicBezTo>
                      <a:pt x="435413" y="1"/>
                      <a:pt x="433514" y="773"/>
                      <a:pt x="431938" y="2628"/>
                    </a:cubicBezTo>
                    <a:cubicBezTo>
                      <a:pt x="369893" y="75475"/>
                      <a:pt x="310076" y="151267"/>
                      <a:pt x="245345" y="221747"/>
                    </a:cubicBezTo>
                    <a:cubicBezTo>
                      <a:pt x="235311" y="232680"/>
                      <a:pt x="225128" y="237013"/>
                      <a:pt x="215055" y="237013"/>
                    </a:cubicBezTo>
                    <a:cubicBezTo>
                      <a:pt x="197470" y="237013"/>
                      <a:pt x="180217" y="223808"/>
                      <a:pt x="164660" y="209453"/>
                    </a:cubicBezTo>
                    <a:cubicBezTo>
                      <a:pt x="149562" y="195508"/>
                      <a:pt x="134762" y="181225"/>
                      <a:pt x="120260" y="166664"/>
                    </a:cubicBezTo>
                    <a:cubicBezTo>
                      <a:pt x="83657" y="129842"/>
                      <a:pt x="49342" y="90952"/>
                      <a:pt x="16818" y="50490"/>
                    </a:cubicBezTo>
                    <a:cubicBezTo>
                      <a:pt x="15162" y="48425"/>
                      <a:pt x="13021" y="47568"/>
                      <a:pt x="10912" y="47568"/>
                    </a:cubicBezTo>
                    <a:cubicBezTo>
                      <a:pt x="5342" y="47568"/>
                      <a:pt x="1" y="53547"/>
                      <a:pt x="4445" y="59044"/>
                    </a:cubicBezTo>
                    <a:cubicBezTo>
                      <a:pt x="39197" y="102291"/>
                      <a:pt x="75979" y="143767"/>
                      <a:pt x="115267" y="182936"/>
                    </a:cubicBezTo>
                    <a:cubicBezTo>
                      <a:pt x="137677" y="205252"/>
                      <a:pt x="176319" y="257967"/>
                      <a:pt x="213668" y="257967"/>
                    </a:cubicBezTo>
                    <a:cubicBezTo>
                      <a:pt x="215804" y="257967"/>
                      <a:pt x="217937" y="257795"/>
                      <a:pt x="220061" y="257434"/>
                    </a:cubicBezTo>
                    <a:cubicBezTo>
                      <a:pt x="235916" y="254749"/>
                      <a:pt x="246360" y="242853"/>
                      <a:pt x="256763" y="231534"/>
                    </a:cubicBezTo>
                    <a:cubicBezTo>
                      <a:pt x="277790" y="208617"/>
                      <a:pt x="297245" y="183990"/>
                      <a:pt x="317416" y="160318"/>
                    </a:cubicBezTo>
                    <a:cubicBezTo>
                      <a:pt x="359390" y="111004"/>
                      <a:pt x="401383" y="61710"/>
                      <a:pt x="443357" y="12415"/>
                    </a:cubicBezTo>
                    <a:cubicBezTo>
                      <a:pt x="448067" y="6900"/>
                      <a:pt x="442837" y="1"/>
                      <a:pt x="437274" y="1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2"/>
              <p:cNvSpPr/>
              <p:nvPr/>
            </p:nvSpPr>
            <p:spPr>
              <a:xfrm>
                <a:off x="14290550" y="26452275"/>
                <a:ext cx="4451950" cy="3686300"/>
              </a:xfrm>
              <a:custGeom>
                <a:avLst/>
                <a:gdLst/>
                <a:ahLst/>
                <a:cxnLst/>
                <a:rect l="l" t="t" r="r" b="b"/>
                <a:pathLst>
                  <a:path w="178078" h="147452" extrusionOk="0">
                    <a:moveTo>
                      <a:pt x="11621" y="1"/>
                    </a:moveTo>
                    <a:cubicBezTo>
                      <a:pt x="5262" y="1"/>
                      <a:pt x="0" y="8334"/>
                      <a:pt x="6342" y="12970"/>
                    </a:cubicBezTo>
                    <a:cubicBezTo>
                      <a:pt x="61663" y="53332"/>
                      <a:pt x="113802" y="97474"/>
                      <a:pt x="162818" y="145376"/>
                    </a:cubicBezTo>
                    <a:cubicBezTo>
                      <a:pt x="164316" y="146836"/>
                      <a:pt x="165946" y="147452"/>
                      <a:pt x="167511" y="147452"/>
                    </a:cubicBezTo>
                    <a:cubicBezTo>
                      <a:pt x="173219" y="147452"/>
                      <a:pt x="178077" y="139265"/>
                      <a:pt x="172645" y="133957"/>
                    </a:cubicBezTo>
                    <a:cubicBezTo>
                      <a:pt x="123669" y="86075"/>
                      <a:pt x="71510" y="41953"/>
                      <a:pt x="16169" y="1551"/>
                    </a:cubicBezTo>
                    <a:cubicBezTo>
                      <a:pt x="14684" y="465"/>
                      <a:pt x="13122" y="1"/>
                      <a:pt x="11621" y="1"/>
                    </a:cubicBezTo>
                    <a:close/>
                  </a:path>
                </a:pathLst>
              </a:custGeom>
              <a:solidFill>
                <a:srgbClr val="918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-265550" y="27166175"/>
                <a:ext cx="2668175" cy="3441125"/>
              </a:xfrm>
              <a:custGeom>
                <a:avLst/>
                <a:gdLst/>
                <a:ahLst/>
                <a:cxnLst/>
                <a:rect l="l" t="t" r="r" b="b"/>
                <a:pathLst>
                  <a:path w="106727" h="137645" extrusionOk="0">
                    <a:moveTo>
                      <a:pt x="96316" y="1"/>
                    </a:moveTo>
                    <a:cubicBezTo>
                      <a:pt x="94478" y="1"/>
                      <a:pt x="92630" y="850"/>
                      <a:pt x="91169" y="2894"/>
                    </a:cubicBezTo>
                    <a:lnTo>
                      <a:pt x="4139" y="124916"/>
                    </a:lnTo>
                    <a:cubicBezTo>
                      <a:pt x="0" y="130719"/>
                      <a:pt x="5163" y="137645"/>
                      <a:pt x="10407" y="137645"/>
                    </a:cubicBezTo>
                    <a:cubicBezTo>
                      <a:pt x="12246" y="137645"/>
                      <a:pt x="14095" y="136793"/>
                      <a:pt x="15557" y="134743"/>
                    </a:cubicBezTo>
                    <a:cubicBezTo>
                      <a:pt x="44561" y="94062"/>
                      <a:pt x="73564" y="53382"/>
                      <a:pt x="102588" y="12721"/>
                    </a:cubicBezTo>
                    <a:cubicBezTo>
                      <a:pt x="106727" y="6917"/>
                      <a:pt x="101561" y="1"/>
                      <a:pt x="96316" y="1"/>
                    </a:cubicBezTo>
                    <a:close/>
                  </a:path>
                </a:pathLst>
              </a:custGeom>
              <a:solidFill>
                <a:srgbClr val="918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15579700" y="18944450"/>
                <a:ext cx="7701600" cy="8024675"/>
              </a:xfrm>
              <a:custGeom>
                <a:avLst/>
                <a:gdLst/>
                <a:ahLst/>
                <a:cxnLst/>
                <a:rect l="l" t="t" r="r" b="b"/>
                <a:pathLst>
                  <a:path w="308064" h="320987" extrusionOk="0">
                    <a:moveTo>
                      <a:pt x="88125" y="1"/>
                    </a:moveTo>
                    <a:cubicBezTo>
                      <a:pt x="84136" y="1"/>
                      <a:pt x="80208" y="2709"/>
                      <a:pt x="80776" y="7830"/>
                    </a:cubicBezTo>
                    <a:cubicBezTo>
                      <a:pt x="87221" y="65976"/>
                      <a:pt x="93647" y="124143"/>
                      <a:pt x="100092" y="182329"/>
                    </a:cubicBezTo>
                    <a:cubicBezTo>
                      <a:pt x="100370" y="184716"/>
                      <a:pt x="101484" y="186427"/>
                      <a:pt x="103036" y="187541"/>
                    </a:cubicBezTo>
                    <a:cubicBezTo>
                      <a:pt x="73654" y="178649"/>
                      <a:pt x="43318" y="172422"/>
                      <a:pt x="12226" y="169259"/>
                    </a:cubicBezTo>
                    <a:cubicBezTo>
                      <a:pt x="11920" y="169228"/>
                      <a:pt x="11620" y="169213"/>
                      <a:pt x="11328" y="169213"/>
                    </a:cubicBezTo>
                    <a:cubicBezTo>
                      <a:pt x="2462" y="169213"/>
                      <a:pt x="0" y="183076"/>
                      <a:pt x="9302" y="184020"/>
                    </a:cubicBezTo>
                    <a:cubicBezTo>
                      <a:pt x="117458" y="195060"/>
                      <a:pt x="216086" y="241967"/>
                      <a:pt x="292872" y="318873"/>
                    </a:cubicBezTo>
                    <a:cubicBezTo>
                      <a:pt x="294368" y="320360"/>
                      <a:pt x="295998" y="320987"/>
                      <a:pt x="297565" y="320987"/>
                    </a:cubicBezTo>
                    <a:cubicBezTo>
                      <a:pt x="303229" y="320987"/>
                      <a:pt x="308063" y="312799"/>
                      <a:pt x="302719" y="307454"/>
                    </a:cubicBezTo>
                    <a:cubicBezTo>
                      <a:pt x="247477" y="252132"/>
                      <a:pt x="180757" y="211870"/>
                      <a:pt x="107552" y="188893"/>
                    </a:cubicBezTo>
                    <a:lnTo>
                      <a:pt x="107552" y="188893"/>
                    </a:lnTo>
                    <a:cubicBezTo>
                      <a:pt x="107626" y="188895"/>
                      <a:pt x="107701" y="188896"/>
                      <a:pt x="107775" y="188896"/>
                    </a:cubicBezTo>
                    <a:cubicBezTo>
                      <a:pt x="111758" y="188896"/>
                      <a:pt x="115677" y="186291"/>
                      <a:pt x="115111" y="181195"/>
                    </a:cubicBezTo>
                    <a:cubicBezTo>
                      <a:pt x="108666" y="123029"/>
                      <a:pt x="102240" y="64862"/>
                      <a:pt x="95795" y="6676"/>
                    </a:cubicBezTo>
                    <a:cubicBezTo>
                      <a:pt x="95289" y="2156"/>
                      <a:pt x="91683" y="1"/>
                      <a:pt x="88125" y="1"/>
                    </a:cubicBezTo>
                    <a:close/>
                  </a:path>
                </a:pathLst>
              </a:custGeom>
              <a:solidFill>
                <a:srgbClr val="918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-2889675" y="24188125"/>
                <a:ext cx="3504375" cy="3080175"/>
              </a:xfrm>
              <a:custGeom>
                <a:avLst/>
                <a:gdLst/>
                <a:ahLst/>
                <a:cxnLst/>
                <a:rect l="l" t="t" r="r" b="b"/>
                <a:pathLst>
                  <a:path w="140175" h="123207" extrusionOk="0">
                    <a:moveTo>
                      <a:pt x="130149" y="0"/>
                    </a:moveTo>
                    <a:cubicBezTo>
                      <a:pt x="128767" y="0"/>
                      <a:pt x="127306" y="539"/>
                      <a:pt x="125893" y="1804"/>
                    </a:cubicBezTo>
                    <a:lnTo>
                      <a:pt x="5741" y="109026"/>
                    </a:lnTo>
                    <a:cubicBezTo>
                      <a:pt x="0" y="114143"/>
                      <a:pt x="4338" y="123207"/>
                      <a:pt x="10021" y="123207"/>
                    </a:cubicBezTo>
                    <a:cubicBezTo>
                      <a:pt x="11408" y="123207"/>
                      <a:pt x="12875" y="122667"/>
                      <a:pt x="14295" y="121399"/>
                    </a:cubicBezTo>
                    <a:cubicBezTo>
                      <a:pt x="54359" y="85672"/>
                      <a:pt x="94383" y="49925"/>
                      <a:pt x="134447" y="14178"/>
                    </a:cubicBezTo>
                    <a:cubicBezTo>
                      <a:pt x="140175" y="9090"/>
                      <a:pt x="135827" y="0"/>
                      <a:pt x="130149" y="0"/>
                    </a:cubicBezTo>
                    <a:close/>
                  </a:path>
                </a:pathLst>
              </a:custGeom>
              <a:solidFill>
                <a:srgbClr val="918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2"/>
              <p:cNvSpPr/>
              <p:nvPr/>
            </p:nvSpPr>
            <p:spPr>
              <a:xfrm>
                <a:off x="24384900" y="22188100"/>
                <a:ext cx="7506750" cy="909950"/>
              </a:xfrm>
              <a:custGeom>
                <a:avLst/>
                <a:gdLst/>
                <a:ahLst/>
                <a:cxnLst/>
                <a:rect l="l" t="t" r="r" b="b"/>
                <a:pathLst>
                  <a:path w="300270" h="36398" extrusionOk="0">
                    <a:moveTo>
                      <a:pt x="290379" y="0"/>
                    </a:moveTo>
                    <a:cubicBezTo>
                      <a:pt x="290157" y="0"/>
                      <a:pt x="289930" y="9"/>
                      <a:pt x="289699" y="26"/>
                    </a:cubicBezTo>
                    <a:lnTo>
                      <a:pt x="9451" y="21351"/>
                    </a:lnTo>
                    <a:cubicBezTo>
                      <a:pt x="1" y="22089"/>
                      <a:pt x="829" y="36398"/>
                      <a:pt x="9886" y="36398"/>
                    </a:cubicBezTo>
                    <a:cubicBezTo>
                      <a:pt x="10113" y="36398"/>
                      <a:pt x="10346" y="36389"/>
                      <a:pt x="10585" y="36370"/>
                    </a:cubicBezTo>
                    <a:lnTo>
                      <a:pt x="290853" y="15045"/>
                    </a:lnTo>
                    <a:cubicBezTo>
                      <a:pt x="300270" y="14327"/>
                      <a:pt x="299434" y="0"/>
                      <a:pt x="290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2"/>
              <p:cNvSpPr/>
              <p:nvPr/>
            </p:nvSpPr>
            <p:spPr>
              <a:xfrm>
                <a:off x="25057865" y="24960331"/>
                <a:ext cx="7020975" cy="2463850"/>
              </a:xfrm>
              <a:custGeom>
                <a:avLst/>
                <a:gdLst/>
                <a:ahLst/>
                <a:cxnLst/>
                <a:rect l="l" t="t" r="r" b="b"/>
                <a:pathLst>
                  <a:path w="280839" h="98554" extrusionOk="0">
                    <a:moveTo>
                      <a:pt x="269898" y="0"/>
                    </a:moveTo>
                    <a:cubicBezTo>
                      <a:pt x="269109" y="0"/>
                      <a:pt x="268275" y="129"/>
                      <a:pt x="267404" y="411"/>
                    </a:cubicBezTo>
                    <a:cubicBezTo>
                      <a:pt x="181050" y="28241"/>
                      <a:pt x="94676" y="56130"/>
                      <a:pt x="8342" y="83980"/>
                    </a:cubicBezTo>
                    <a:cubicBezTo>
                      <a:pt x="1" y="86682"/>
                      <a:pt x="3374" y="98554"/>
                      <a:pt x="10956" y="98554"/>
                    </a:cubicBezTo>
                    <a:cubicBezTo>
                      <a:pt x="11746" y="98554"/>
                      <a:pt x="12582" y="98425"/>
                      <a:pt x="13454" y="98144"/>
                    </a:cubicBezTo>
                    <a:cubicBezTo>
                      <a:pt x="99809" y="70294"/>
                      <a:pt x="186163" y="42424"/>
                      <a:pt x="272497" y="14574"/>
                    </a:cubicBezTo>
                    <a:cubicBezTo>
                      <a:pt x="280838" y="11872"/>
                      <a:pt x="277465" y="0"/>
                      <a:pt x="269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2"/>
              <p:cNvSpPr/>
              <p:nvPr/>
            </p:nvSpPr>
            <p:spPr>
              <a:xfrm rot="542647">
                <a:off x="34873625" y="17373503"/>
                <a:ext cx="5492555" cy="17858566"/>
              </a:xfrm>
              <a:custGeom>
                <a:avLst/>
                <a:gdLst/>
                <a:ahLst/>
                <a:cxnLst/>
                <a:rect l="l" t="t" r="r" b="b"/>
                <a:pathLst>
                  <a:path w="219695" h="858640" extrusionOk="0">
                    <a:moveTo>
                      <a:pt x="9543" y="1"/>
                    </a:moveTo>
                    <a:cubicBezTo>
                      <a:pt x="4953" y="1"/>
                      <a:pt x="0" y="4175"/>
                      <a:pt x="1699" y="9995"/>
                    </a:cubicBezTo>
                    <a:cubicBezTo>
                      <a:pt x="82682" y="287260"/>
                      <a:pt x="150118" y="568225"/>
                      <a:pt x="203729" y="852075"/>
                    </a:cubicBezTo>
                    <a:cubicBezTo>
                      <a:pt x="204573" y="856520"/>
                      <a:pt x="208358" y="858640"/>
                      <a:pt x="211935" y="858640"/>
                    </a:cubicBezTo>
                    <a:cubicBezTo>
                      <a:pt x="215945" y="858640"/>
                      <a:pt x="219694" y="855977"/>
                      <a:pt x="218748" y="850941"/>
                    </a:cubicBezTo>
                    <a:cubicBezTo>
                      <a:pt x="164899" y="565798"/>
                      <a:pt x="97224" y="283481"/>
                      <a:pt x="15863" y="4923"/>
                    </a:cubicBezTo>
                    <a:cubicBezTo>
                      <a:pt x="14856" y="1466"/>
                      <a:pt x="12263" y="1"/>
                      <a:pt x="9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2"/>
              <p:cNvSpPr/>
              <p:nvPr/>
            </p:nvSpPr>
            <p:spPr>
              <a:xfrm>
                <a:off x="18402650" y="13208250"/>
                <a:ext cx="23085275" cy="2140400"/>
              </a:xfrm>
              <a:custGeom>
                <a:avLst/>
                <a:gdLst/>
                <a:ahLst/>
                <a:cxnLst/>
                <a:rect l="l" t="t" r="r" b="b"/>
                <a:pathLst>
                  <a:path w="923411" h="85616" extrusionOk="0">
                    <a:moveTo>
                      <a:pt x="912886" y="0"/>
                    </a:moveTo>
                    <a:cubicBezTo>
                      <a:pt x="911040" y="0"/>
                      <a:pt x="909173" y="823"/>
                      <a:pt x="907668" y="2802"/>
                    </a:cubicBezTo>
                    <a:cubicBezTo>
                      <a:pt x="887770" y="29028"/>
                      <a:pt x="862853" y="37601"/>
                      <a:pt x="835480" y="37601"/>
                    </a:cubicBezTo>
                    <a:cubicBezTo>
                      <a:pt x="783798" y="37601"/>
                      <a:pt x="723361" y="7040"/>
                      <a:pt x="671422" y="7040"/>
                    </a:cubicBezTo>
                    <a:cubicBezTo>
                      <a:pt x="662920" y="7040"/>
                      <a:pt x="654646" y="7859"/>
                      <a:pt x="646676" y="9765"/>
                    </a:cubicBezTo>
                    <a:cubicBezTo>
                      <a:pt x="606811" y="19293"/>
                      <a:pt x="576793" y="49172"/>
                      <a:pt x="539096" y="63475"/>
                    </a:cubicBezTo>
                    <a:cubicBezTo>
                      <a:pt x="527475" y="67887"/>
                      <a:pt x="516304" y="69723"/>
                      <a:pt x="505430" y="69723"/>
                    </a:cubicBezTo>
                    <a:cubicBezTo>
                      <a:pt x="471686" y="69723"/>
                      <a:pt x="440813" y="52043"/>
                      <a:pt x="408302" y="38788"/>
                    </a:cubicBezTo>
                    <a:cubicBezTo>
                      <a:pt x="387970" y="30481"/>
                      <a:pt x="368430" y="25452"/>
                      <a:pt x="347753" y="25452"/>
                    </a:cubicBezTo>
                    <a:cubicBezTo>
                      <a:pt x="339662" y="25452"/>
                      <a:pt x="331397" y="26222"/>
                      <a:pt x="322843" y="27867"/>
                    </a:cubicBezTo>
                    <a:cubicBezTo>
                      <a:pt x="300145" y="32243"/>
                      <a:pt x="278522" y="42090"/>
                      <a:pt x="255287" y="43980"/>
                    </a:cubicBezTo>
                    <a:cubicBezTo>
                      <a:pt x="252177" y="44233"/>
                      <a:pt x="249084" y="44351"/>
                      <a:pt x="246006" y="44351"/>
                    </a:cubicBezTo>
                    <a:cubicBezTo>
                      <a:pt x="218511" y="44351"/>
                      <a:pt x="192256" y="34865"/>
                      <a:pt x="166387" y="26296"/>
                    </a:cubicBezTo>
                    <a:cubicBezTo>
                      <a:pt x="140742" y="17811"/>
                      <a:pt x="111558" y="9983"/>
                      <a:pt x="84168" y="9983"/>
                    </a:cubicBezTo>
                    <a:cubicBezTo>
                      <a:pt x="51644" y="9983"/>
                      <a:pt x="21649" y="21020"/>
                      <a:pt x="3108" y="55100"/>
                    </a:cubicBezTo>
                    <a:cubicBezTo>
                      <a:pt x="0" y="60822"/>
                      <a:pt x="5075" y="65659"/>
                      <a:pt x="10142" y="65659"/>
                    </a:cubicBezTo>
                    <a:cubicBezTo>
                      <a:pt x="12632" y="65659"/>
                      <a:pt x="15121" y="64490"/>
                      <a:pt x="16635" y="61685"/>
                    </a:cubicBezTo>
                    <a:cubicBezTo>
                      <a:pt x="32369" y="32746"/>
                      <a:pt x="56303" y="23235"/>
                      <a:pt x="84046" y="23235"/>
                    </a:cubicBezTo>
                    <a:cubicBezTo>
                      <a:pt x="137264" y="23235"/>
                      <a:pt x="204501" y="58232"/>
                      <a:pt x="254774" y="58232"/>
                    </a:cubicBezTo>
                    <a:cubicBezTo>
                      <a:pt x="260101" y="58232"/>
                      <a:pt x="265238" y="57839"/>
                      <a:pt x="270147" y="56970"/>
                    </a:cubicBezTo>
                    <a:cubicBezTo>
                      <a:pt x="292904" y="52932"/>
                      <a:pt x="314488" y="42886"/>
                      <a:pt x="337583" y="40539"/>
                    </a:cubicBezTo>
                    <a:cubicBezTo>
                      <a:pt x="341023" y="40187"/>
                      <a:pt x="344409" y="40020"/>
                      <a:pt x="347749" y="40020"/>
                    </a:cubicBezTo>
                    <a:cubicBezTo>
                      <a:pt x="368369" y="40020"/>
                      <a:pt x="387287" y="46353"/>
                      <a:pt x="406631" y="54364"/>
                    </a:cubicBezTo>
                    <a:cubicBezTo>
                      <a:pt x="436808" y="66837"/>
                      <a:pt x="466050" y="84164"/>
                      <a:pt x="499510" y="85536"/>
                    </a:cubicBezTo>
                    <a:cubicBezTo>
                      <a:pt x="500805" y="85589"/>
                      <a:pt x="502094" y="85616"/>
                      <a:pt x="503376" y="85616"/>
                    </a:cubicBezTo>
                    <a:cubicBezTo>
                      <a:pt x="531243" y="85616"/>
                      <a:pt x="556119" y="73259"/>
                      <a:pt x="579777" y="59357"/>
                    </a:cubicBezTo>
                    <a:cubicBezTo>
                      <a:pt x="616560" y="37695"/>
                      <a:pt x="647621" y="23585"/>
                      <a:pt x="684994" y="23585"/>
                    </a:cubicBezTo>
                    <a:cubicBezTo>
                      <a:pt x="697969" y="23585"/>
                      <a:pt x="711705" y="25286"/>
                      <a:pt x="726704" y="28961"/>
                    </a:cubicBezTo>
                    <a:cubicBezTo>
                      <a:pt x="761601" y="37511"/>
                      <a:pt x="801267" y="50933"/>
                      <a:pt x="837995" y="50933"/>
                    </a:cubicBezTo>
                    <a:cubicBezTo>
                      <a:pt x="868517" y="50933"/>
                      <a:pt x="897008" y="41664"/>
                      <a:pt x="919047" y="12629"/>
                    </a:cubicBezTo>
                    <a:cubicBezTo>
                      <a:pt x="923410" y="6920"/>
                      <a:pt x="918238" y="0"/>
                      <a:pt x="912886" y="0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2"/>
              <p:cNvSpPr/>
              <p:nvPr/>
            </p:nvSpPr>
            <p:spPr>
              <a:xfrm>
                <a:off x="23839600" y="18656300"/>
                <a:ext cx="8112625" cy="1510750"/>
              </a:xfrm>
              <a:custGeom>
                <a:avLst/>
                <a:gdLst/>
                <a:ahLst/>
                <a:cxnLst/>
                <a:rect l="l" t="t" r="r" b="b"/>
                <a:pathLst>
                  <a:path w="324505" h="60430" extrusionOk="0">
                    <a:moveTo>
                      <a:pt x="313043" y="0"/>
                    </a:moveTo>
                    <a:cubicBezTo>
                      <a:pt x="311210" y="0"/>
                      <a:pt x="309329" y="646"/>
                      <a:pt x="307693" y="2188"/>
                    </a:cubicBezTo>
                    <a:cubicBezTo>
                      <a:pt x="287681" y="21067"/>
                      <a:pt x="264111" y="27281"/>
                      <a:pt x="238842" y="27281"/>
                    </a:cubicBezTo>
                    <a:cubicBezTo>
                      <a:pt x="190146" y="27281"/>
                      <a:pt x="135139" y="4204"/>
                      <a:pt x="87125" y="4204"/>
                    </a:cubicBezTo>
                    <a:cubicBezTo>
                      <a:pt x="54671" y="4204"/>
                      <a:pt x="25411" y="14748"/>
                      <a:pt x="3455" y="50090"/>
                    </a:cubicBezTo>
                    <a:cubicBezTo>
                      <a:pt x="0" y="55641"/>
                      <a:pt x="5092" y="60430"/>
                      <a:pt x="10310" y="60430"/>
                    </a:cubicBezTo>
                    <a:cubicBezTo>
                      <a:pt x="12815" y="60430"/>
                      <a:pt x="15349" y="59326"/>
                      <a:pt x="16982" y="56675"/>
                    </a:cubicBezTo>
                    <a:cubicBezTo>
                      <a:pt x="35169" y="27418"/>
                      <a:pt x="61592" y="18409"/>
                      <a:pt x="90644" y="18409"/>
                    </a:cubicBezTo>
                    <a:cubicBezTo>
                      <a:pt x="130354" y="18409"/>
                      <a:pt x="174977" y="35241"/>
                      <a:pt x="210199" y="40203"/>
                    </a:cubicBezTo>
                    <a:cubicBezTo>
                      <a:pt x="219371" y="41500"/>
                      <a:pt x="228462" y="42221"/>
                      <a:pt x="237392" y="42221"/>
                    </a:cubicBezTo>
                    <a:cubicBezTo>
                      <a:pt x="267510" y="42221"/>
                      <a:pt x="295790" y="34018"/>
                      <a:pt x="319112" y="12015"/>
                    </a:cubicBezTo>
                    <a:cubicBezTo>
                      <a:pt x="324505" y="6912"/>
                      <a:pt x="319036" y="0"/>
                      <a:pt x="313043" y="0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2"/>
              <p:cNvSpPr/>
              <p:nvPr/>
            </p:nvSpPr>
            <p:spPr>
              <a:xfrm>
                <a:off x="32642400" y="17682225"/>
                <a:ext cx="9682925" cy="1561525"/>
              </a:xfrm>
              <a:custGeom>
                <a:avLst/>
                <a:gdLst/>
                <a:ahLst/>
                <a:cxnLst/>
                <a:rect l="l" t="t" r="r" b="b"/>
                <a:pathLst>
                  <a:path w="387317" h="62461" extrusionOk="0">
                    <a:moveTo>
                      <a:pt x="337801" y="1"/>
                    </a:moveTo>
                    <a:cubicBezTo>
                      <a:pt x="298889" y="1"/>
                      <a:pt x="260671" y="32536"/>
                      <a:pt x="222442" y="43459"/>
                    </a:cubicBezTo>
                    <a:cubicBezTo>
                      <a:pt x="212799" y="46219"/>
                      <a:pt x="203235" y="47364"/>
                      <a:pt x="193734" y="47364"/>
                    </a:cubicBezTo>
                    <a:cubicBezTo>
                      <a:pt x="147420" y="47364"/>
                      <a:pt x="102576" y="20161"/>
                      <a:pt x="57120" y="20161"/>
                    </a:cubicBezTo>
                    <a:cubicBezTo>
                      <a:pt x="40510" y="20161"/>
                      <a:pt x="23819" y="23793"/>
                      <a:pt x="6944" y="33712"/>
                    </a:cubicBezTo>
                    <a:cubicBezTo>
                      <a:pt x="0" y="37794"/>
                      <a:pt x="4879" y="47212"/>
                      <a:pt x="11506" y="47212"/>
                    </a:cubicBezTo>
                    <a:cubicBezTo>
                      <a:pt x="12757" y="47212"/>
                      <a:pt x="14071" y="46876"/>
                      <a:pt x="15379" y="46105"/>
                    </a:cubicBezTo>
                    <a:cubicBezTo>
                      <a:pt x="30427" y="37257"/>
                      <a:pt x="45510" y="33956"/>
                      <a:pt x="60637" y="33956"/>
                    </a:cubicBezTo>
                    <a:cubicBezTo>
                      <a:pt x="105092" y="33956"/>
                      <a:pt x="149928" y="62461"/>
                      <a:pt x="195373" y="62461"/>
                    </a:cubicBezTo>
                    <a:cubicBezTo>
                      <a:pt x="197081" y="62461"/>
                      <a:pt x="198790" y="62421"/>
                      <a:pt x="200500" y="62337"/>
                    </a:cubicBezTo>
                    <a:cubicBezTo>
                      <a:pt x="243810" y="60228"/>
                      <a:pt x="291206" y="14483"/>
                      <a:pt x="335215" y="14483"/>
                    </a:cubicBezTo>
                    <a:cubicBezTo>
                      <a:pt x="347663" y="14483"/>
                      <a:pt x="359840" y="18143"/>
                      <a:pt x="371577" y="27485"/>
                    </a:cubicBezTo>
                    <a:cubicBezTo>
                      <a:pt x="373061" y="28663"/>
                      <a:pt x="374631" y="29164"/>
                      <a:pt x="376136" y="29164"/>
                    </a:cubicBezTo>
                    <a:cubicBezTo>
                      <a:pt x="382257" y="29164"/>
                      <a:pt x="387316" y="20873"/>
                      <a:pt x="381265" y="16067"/>
                    </a:cubicBezTo>
                    <a:cubicBezTo>
                      <a:pt x="366659" y="4445"/>
                      <a:pt x="352182" y="1"/>
                      <a:pt x="337801" y="1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2"/>
              <p:cNvSpPr/>
              <p:nvPr/>
            </p:nvSpPr>
            <p:spPr>
              <a:xfrm>
                <a:off x="35584300" y="22779925"/>
                <a:ext cx="7155200" cy="1501375"/>
              </a:xfrm>
              <a:custGeom>
                <a:avLst/>
                <a:gdLst/>
                <a:ahLst/>
                <a:cxnLst/>
                <a:rect l="l" t="t" r="r" b="b"/>
                <a:pathLst>
                  <a:path w="286208" h="60055" extrusionOk="0">
                    <a:moveTo>
                      <a:pt x="275829" y="0"/>
                    </a:moveTo>
                    <a:cubicBezTo>
                      <a:pt x="274478" y="0"/>
                      <a:pt x="273048" y="473"/>
                      <a:pt x="271646" y="1577"/>
                    </a:cubicBezTo>
                    <a:cubicBezTo>
                      <a:pt x="244158" y="23144"/>
                      <a:pt x="217705" y="29392"/>
                      <a:pt x="190549" y="29392"/>
                    </a:cubicBezTo>
                    <a:cubicBezTo>
                      <a:pt x="159868" y="29392"/>
                      <a:pt x="128290" y="21416"/>
                      <a:pt x="93308" y="18546"/>
                    </a:cubicBezTo>
                    <a:cubicBezTo>
                      <a:pt x="88785" y="18173"/>
                      <a:pt x="84307" y="17976"/>
                      <a:pt x="79886" y="17976"/>
                    </a:cubicBezTo>
                    <a:cubicBezTo>
                      <a:pt x="51542" y="17976"/>
                      <a:pt x="25534" y="26076"/>
                      <a:pt x="5004" y="47828"/>
                    </a:cubicBezTo>
                    <a:cubicBezTo>
                      <a:pt x="1" y="53148"/>
                      <a:pt x="5261" y="60055"/>
                      <a:pt x="10969" y="60055"/>
                    </a:cubicBezTo>
                    <a:cubicBezTo>
                      <a:pt x="12795" y="60055"/>
                      <a:pt x="14667" y="59347"/>
                      <a:pt x="16263" y="57655"/>
                    </a:cubicBezTo>
                    <a:cubicBezTo>
                      <a:pt x="34030" y="38813"/>
                      <a:pt x="55097" y="33038"/>
                      <a:pt x="77394" y="33038"/>
                    </a:cubicBezTo>
                    <a:cubicBezTo>
                      <a:pt x="109947" y="33038"/>
                      <a:pt x="145122" y="45346"/>
                      <a:pt x="176479" y="47271"/>
                    </a:cubicBezTo>
                    <a:cubicBezTo>
                      <a:pt x="179709" y="47467"/>
                      <a:pt x="182911" y="47565"/>
                      <a:pt x="186085" y="47565"/>
                    </a:cubicBezTo>
                    <a:cubicBezTo>
                      <a:pt x="220824" y="47565"/>
                      <a:pt x="252155" y="35862"/>
                      <a:pt x="280080" y="13970"/>
                    </a:cubicBezTo>
                    <a:cubicBezTo>
                      <a:pt x="286208" y="9172"/>
                      <a:pt x="281780" y="0"/>
                      <a:pt x="275829" y="0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2"/>
              <p:cNvSpPr/>
              <p:nvPr/>
            </p:nvSpPr>
            <p:spPr>
              <a:xfrm>
                <a:off x="25912400" y="27473500"/>
                <a:ext cx="17568775" cy="3087700"/>
              </a:xfrm>
              <a:custGeom>
                <a:avLst/>
                <a:gdLst/>
                <a:ahLst/>
                <a:cxnLst/>
                <a:rect l="l" t="t" r="r" b="b"/>
                <a:pathLst>
                  <a:path w="702751" h="123508" extrusionOk="0">
                    <a:moveTo>
                      <a:pt x="459115" y="0"/>
                    </a:moveTo>
                    <a:cubicBezTo>
                      <a:pt x="410516" y="0"/>
                      <a:pt x="370485" y="23475"/>
                      <a:pt x="329298" y="49543"/>
                    </a:cubicBezTo>
                    <a:cubicBezTo>
                      <a:pt x="302164" y="66691"/>
                      <a:pt x="274374" y="84375"/>
                      <a:pt x="242466" y="90204"/>
                    </a:cubicBezTo>
                    <a:cubicBezTo>
                      <a:pt x="234659" y="91623"/>
                      <a:pt x="226918" y="92225"/>
                      <a:pt x="219225" y="92225"/>
                    </a:cubicBezTo>
                    <a:cubicBezTo>
                      <a:pt x="187455" y="92225"/>
                      <a:pt x="156492" y="81958"/>
                      <a:pt x="125040" y="76577"/>
                    </a:cubicBezTo>
                    <a:cubicBezTo>
                      <a:pt x="113660" y="74625"/>
                      <a:pt x="102016" y="73456"/>
                      <a:pt x="90503" y="73456"/>
                    </a:cubicBezTo>
                    <a:cubicBezTo>
                      <a:pt x="57679" y="73456"/>
                      <a:pt x="25916" y="82960"/>
                      <a:pt x="4371" y="110912"/>
                    </a:cubicBezTo>
                    <a:cubicBezTo>
                      <a:pt x="0" y="116586"/>
                      <a:pt x="5118" y="123507"/>
                      <a:pt x="10448" y="123507"/>
                    </a:cubicBezTo>
                    <a:cubicBezTo>
                      <a:pt x="12275" y="123507"/>
                      <a:pt x="14127" y="122694"/>
                      <a:pt x="15630" y="120739"/>
                    </a:cubicBezTo>
                    <a:cubicBezTo>
                      <a:pt x="34896" y="95744"/>
                      <a:pt x="59861" y="88069"/>
                      <a:pt x="86828" y="88069"/>
                    </a:cubicBezTo>
                    <a:cubicBezTo>
                      <a:pt x="126243" y="88069"/>
                      <a:pt x="169935" y="104463"/>
                      <a:pt x="206361" y="107133"/>
                    </a:cubicBezTo>
                    <a:cubicBezTo>
                      <a:pt x="209871" y="107391"/>
                      <a:pt x="213338" y="107517"/>
                      <a:pt x="216765" y="107517"/>
                    </a:cubicBezTo>
                    <a:cubicBezTo>
                      <a:pt x="261806" y="107517"/>
                      <a:pt x="299874" y="85895"/>
                      <a:pt x="337752" y="61936"/>
                    </a:cubicBezTo>
                    <a:cubicBezTo>
                      <a:pt x="362359" y="46360"/>
                      <a:pt x="387126" y="29730"/>
                      <a:pt x="415154" y="21077"/>
                    </a:cubicBezTo>
                    <a:cubicBezTo>
                      <a:pt x="428690" y="16889"/>
                      <a:pt x="442263" y="15185"/>
                      <a:pt x="455818" y="15185"/>
                    </a:cubicBezTo>
                    <a:cubicBezTo>
                      <a:pt x="480513" y="15185"/>
                      <a:pt x="505151" y="20841"/>
                      <a:pt x="529398" y="27442"/>
                    </a:cubicBezTo>
                    <a:cubicBezTo>
                      <a:pt x="564534" y="36995"/>
                      <a:pt x="599774" y="47586"/>
                      <a:pt x="634929" y="47586"/>
                    </a:cubicBezTo>
                    <a:cubicBezTo>
                      <a:pt x="655047" y="47586"/>
                      <a:pt x="675137" y="44117"/>
                      <a:pt x="695164" y="35002"/>
                    </a:cubicBezTo>
                    <a:cubicBezTo>
                      <a:pt x="702751" y="31523"/>
                      <a:pt x="699876" y="20117"/>
                      <a:pt x="693127" y="20117"/>
                    </a:cubicBezTo>
                    <a:cubicBezTo>
                      <a:pt x="692196" y="20117"/>
                      <a:pt x="691192" y="20334"/>
                      <a:pt x="690131" y="20818"/>
                    </a:cubicBezTo>
                    <a:cubicBezTo>
                      <a:pt x="671357" y="29365"/>
                      <a:pt x="652696" y="32615"/>
                      <a:pt x="634088" y="32615"/>
                    </a:cubicBezTo>
                    <a:cubicBezTo>
                      <a:pt x="580627" y="32615"/>
                      <a:pt x="527597" y="5792"/>
                      <a:pt x="473559" y="687"/>
                    </a:cubicBezTo>
                    <a:cubicBezTo>
                      <a:pt x="468658" y="223"/>
                      <a:pt x="463846" y="0"/>
                      <a:pt x="459115" y="0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2"/>
              <p:cNvSpPr/>
              <p:nvPr/>
            </p:nvSpPr>
            <p:spPr>
              <a:xfrm>
                <a:off x="18036850" y="31904925"/>
                <a:ext cx="26295200" cy="2982375"/>
              </a:xfrm>
              <a:custGeom>
                <a:avLst/>
                <a:gdLst/>
                <a:ahLst/>
                <a:cxnLst/>
                <a:rect l="l" t="t" r="r" b="b"/>
                <a:pathLst>
                  <a:path w="1051808" h="119295" extrusionOk="0">
                    <a:moveTo>
                      <a:pt x="927309" y="1"/>
                    </a:moveTo>
                    <a:cubicBezTo>
                      <a:pt x="886163" y="1"/>
                      <a:pt x="844879" y="10938"/>
                      <a:pt x="805092" y="31130"/>
                    </a:cubicBezTo>
                    <a:cubicBezTo>
                      <a:pt x="764464" y="51761"/>
                      <a:pt x="730000" y="66114"/>
                      <a:pt x="690170" y="66114"/>
                    </a:cubicBezTo>
                    <a:cubicBezTo>
                      <a:pt x="675083" y="66114"/>
                      <a:pt x="659226" y="64055"/>
                      <a:pt x="641972" y="59497"/>
                    </a:cubicBezTo>
                    <a:cubicBezTo>
                      <a:pt x="601590" y="48838"/>
                      <a:pt x="561584" y="31934"/>
                      <a:pt x="519391" y="31934"/>
                    </a:cubicBezTo>
                    <a:cubicBezTo>
                      <a:pt x="516150" y="31934"/>
                      <a:pt x="512895" y="32034"/>
                      <a:pt x="509626" y="32244"/>
                    </a:cubicBezTo>
                    <a:cubicBezTo>
                      <a:pt x="468011" y="34929"/>
                      <a:pt x="432144" y="56592"/>
                      <a:pt x="394985" y="73561"/>
                    </a:cubicBezTo>
                    <a:cubicBezTo>
                      <a:pt x="364795" y="87334"/>
                      <a:pt x="335822" y="93008"/>
                      <a:pt x="306280" y="93008"/>
                    </a:cubicBezTo>
                    <a:cubicBezTo>
                      <a:pt x="281589" y="93008"/>
                      <a:pt x="256502" y="89044"/>
                      <a:pt x="229975" y="82532"/>
                    </a:cubicBezTo>
                    <a:cubicBezTo>
                      <a:pt x="192071" y="73221"/>
                      <a:pt x="150728" y="62451"/>
                      <a:pt x="111382" y="62451"/>
                    </a:cubicBezTo>
                    <a:cubicBezTo>
                      <a:pt x="72054" y="62451"/>
                      <a:pt x="34721" y="73211"/>
                      <a:pt x="4810" y="106941"/>
                    </a:cubicBezTo>
                    <a:cubicBezTo>
                      <a:pt x="1" y="112379"/>
                      <a:pt x="5199" y="119295"/>
                      <a:pt x="10794" y="119295"/>
                    </a:cubicBezTo>
                    <a:cubicBezTo>
                      <a:pt x="12629" y="119295"/>
                      <a:pt x="14507" y="118551"/>
                      <a:pt x="16089" y="116768"/>
                    </a:cubicBezTo>
                    <a:cubicBezTo>
                      <a:pt x="43200" y="86175"/>
                      <a:pt x="76074" y="76267"/>
                      <a:pt x="111208" y="76267"/>
                    </a:cubicBezTo>
                    <a:cubicBezTo>
                      <a:pt x="170245" y="76267"/>
                      <a:pt x="235663" y="104243"/>
                      <a:pt x="290847" y="109069"/>
                    </a:cubicBezTo>
                    <a:cubicBezTo>
                      <a:pt x="296562" y="109566"/>
                      <a:pt x="302180" y="109808"/>
                      <a:pt x="307719" y="109808"/>
                    </a:cubicBezTo>
                    <a:cubicBezTo>
                      <a:pt x="340079" y="109808"/>
                      <a:pt x="369709" y="101554"/>
                      <a:pt x="399978" y="87744"/>
                    </a:cubicBezTo>
                    <a:cubicBezTo>
                      <a:pt x="439576" y="69705"/>
                      <a:pt x="476617" y="47344"/>
                      <a:pt x="520870" y="47344"/>
                    </a:cubicBezTo>
                    <a:cubicBezTo>
                      <a:pt x="523124" y="47344"/>
                      <a:pt x="525396" y="47402"/>
                      <a:pt x="527689" y="47521"/>
                    </a:cubicBezTo>
                    <a:cubicBezTo>
                      <a:pt x="589608" y="50747"/>
                      <a:pt x="644058" y="81267"/>
                      <a:pt x="702588" y="81267"/>
                    </a:cubicBezTo>
                    <a:cubicBezTo>
                      <a:pt x="721661" y="81267"/>
                      <a:pt x="741168" y="78025"/>
                      <a:pt x="761507" y="69543"/>
                    </a:cubicBezTo>
                    <a:cubicBezTo>
                      <a:pt x="805033" y="51400"/>
                      <a:pt x="843067" y="23769"/>
                      <a:pt x="890591" y="16369"/>
                    </a:cubicBezTo>
                    <a:cubicBezTo>
                      <a:pt x="901549" y="14664"/>
                      <a:pt x="912475" y="13835"/>
                      <a:pt x="923320" y="13835"/>
                    </a:cubicBezTo>
                    <a:cubicBezTo>
                      <a:pt x="963587" y="13835"/>
                      <a:pt x="1002738" y="25268"/>
                      <a:pt x="1038235" y="45751"/>
                    </a:cubicBezTo>
                    <a:cubicBezTo>
                      <a:pt x="1039451" y="46447"/>
                      <a:pt x="1040626" y="46753"/>
                      <a:pt x="1041722" y="46753"/>
                    </a:cubicBezTo>
                    <a:cubicBezTo>
                      <a:pt x="1048137" y="46753"/>
                      <a:pt x="1051808" y="36259"/>
                      <a:pt x="1044740" y="32164"/>
                    </a:cubicBezTo>
                    <a:cubicBezTo>
                      <a:pt x="1006709" y="10216"/>
                      <a:pt x="967073" y="1"/>
                      <a:pt x="927309" y="1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2"/>
              <p:cNvSpPr/>
              <p:nvPr/>
            </p:nvSpPr>
            <p:spPr>
              <a:xfrm>
                <a:off x="-19295375" y="13058475"/>
                <a:ext cx="1540200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608" h="45058" extrusionOk="0">
                    <a:moveTo>
                      <a:pt x="29103" y="1"/>
                    </a:moveTo>
                    <a:cubicBezTo>
                      <a:pt x="0" y="1"/>
                      <a:pt x="3561" y="45058"/>
                      <a:pt x="32505" y="45058"/>
                    </a:cubicBezTo>
                    <a:cubicBezTo>
                      <a:pt x="61608" y="45058"/>
                      <a:pt x="58047" y="1"/>
                      <a:pt x="29103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2"/>
              <p:cNvSpPr/>
              <p:nvPr/>
            </p:nvSpPr>
            <p:spPr>
              <a:xfrm>
                <a:off x="-16114050" y="1285507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84" y="1"/>
                    </a:moveTo>
                    <a:cubicBezTo>
                      <a:pt x="1" y="1"/>
                      <a:pt x="3542" y="45058"/>
                      <a:pt x="32486" y="45058"/>
                    </a:cubicBezTo>
                    <a:cubicBezTo>
                      <a:pt x="61569" y="45058"/>
                      <a:pt x="58028" y="1"/>
                      <a:pt x="2908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2"/>
              <p:cNvSpPr/>
              <p:nvPr/>
            </p:nvSpPr>
            <p:spPr>
              <a:xfrm>
                <a:off x="-11918175" y="13193750"/>
                <a:ext cx="15397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89" h="45058" extrusionOk="0">
                    <a:moveTo>
                      <a:pt x="29103" y="0"/>
                    </a:moveTo>
                    <a:cubicBezTo>
                      <a:pt x="0" y="0"/>
                      <a:pt x="3561" y="45058"/>
                      <a:pt x="32505" y="45058"/>
                    </a:cubicBezTo>
                    <a:cubicBezTo>
                      <a:pt x="61588" y="45038"/>
                      <a:pt x="58047" y="0"/>
                      <a:pt x="29103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2"/>
              <p:cNvSpPr/>
              <p:nvPr/>
            </p:nvSpPr>
            <p:spPr>
              <a:xfrm>
                <a:off x="-6977325" y="12990850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3" y="0"/>
                    </a:moveTo>
                    <a:cubicBezTo>
                      <a:pt x="0" y="0"/>
                      <a:pt x="3561" y="45057"/>
                      <a:pt x="32505" y="45057"/>
                    </a:cubicBezTo>
                    <a:cubicBezTo>
                      <a:pt x="61568" y="45057"/>
                      <a:pt x="58047" y="0"/>
                      <a:pt x="29103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2"/>
              <p:cNvSpPr/>
              <p:nvPr/>
            </p:nvSpPr>
            <p:spPr>
              <a:xfrm>
                <a:off x="-3796500" y="1302417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4" y="0"/>
                    </a:moveTo>
                    <a:cubicBezTo>
                      <a:pt x="1" y="0"/>
                      <a:pt x="3562" y="45057"/>
                      <a:pt x="32506" y="45057"/>
                    </a:cubicBezTo>
                    <a:cubicBezTo>
                      <a:pt x="61569" y="45057"/>
                      <a:pt x="58048" y="0"/>
                      <a:pt x="2910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2"/>
              <p:cNvSpPr/>
              <p:nvPr/>
            </p:nvSpPr>
            <p:spPr>
              <a:xfrm>
                <a:off x="1178675" y="12855075"/>
                <a:ext cx="15387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49" h="45058" extrusionOk="0">
                    <a:moveTo>
                      <a:pt x="29064" y="1"/>
                    </a:moveTo>
                    <a:cubicBezTo>
                      <a:pt x="0" y="1"/>
                      <a:pt x="3541" y="45058"/>
                      <a:pt x="32485" y="45058"/>
                    </a:cubicBezTo>
                    <a:cubicBezTo>
                      <a:pt x="61548" y="45058"/>
                      <a:pt x="58027" y="1"/>
                      <a:pt x="2906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2"/>
              <p:cNvSpPr/>
              <p:nvPr/>
            </p:nvSpPr>
            <p:spPr>
              <a:xfrm>
                <a:off x="-5353100" y="10994100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4" y="1"/>
                    </a:moveTo>
                    <a:cubicBezTo>
                      <a:pt x="1" y="1"/>
                      <a:pt x="3562" y="45058"/>
                      <a:pt x="32505" y="45058"/>
                    </a:cubicBezTo>
                    <a:cubicBezTo>
                      <a:pt x="61569" y="45058"/>
                      <a:pt x="58048" y="1"/>
                      <a:pt x="2910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2"/>
              <p:cNvSpPr/>
              <p:nvPr/>
            </p:nvSpPr>
            <p:spPr>
              <a:xfrm>
                <a:off x="-852375" y="11265150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4" y="0"/>
                    </a:moveTo>
                    <a:cubicBezTo>
                      <a:pt x="1" y="0"/>
                      <a:pt x="3561" y="45058"/>
                      <a:pt x="32505" y="45058"/>
                    </a:cubicBezTo>
                    <a:cubicBezTo>
                      <a:pt x="61568" y="45018"/>
                      <a:pt x="58047" y="0"/>
                      <a:pt x="2910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2"/>
              <p:cNvSpPr/>
              <p:nvPr/>
            </p:nvSpPr>
            <p:spPr>
              <a:xfrm>
                <a:off x="-1867400" y="15020900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4" y="0"/>
                    </a:moveTo>
                    <a:cubicBezTo>
                      <a:pt x="1" y="0"/>
                      <a:pt x="3561" y="45057"/>
                      <a:pt x="32505" y="45057"/>
                    </a:cubicBezTo>
                    <a:cubicBezTo>
                      <a:pt x="61568" y="45057"/>
                      <a:pt x="58047" y="0"/>
                      <a:pt x="2910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2"/>
              <p:cNvSpPr/>
              <p:nvPr/>
            </p:nvSpPr>
            <p:spPr>
              <a:xfrm>
                <a:off x="-6029950" y="1518997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4" y="1"/>
                    </a:moveTo>
                    <a:cubicBezTo>
                      <a:pt x="1" y="1"/>
                      <a:pt x="3562" y="45058"/>
                      <a:pt x="32505" y="45058"/>
                    </a:cubicBezTo>
                    <a:cubicBezTo>
                      <a:pt x="61569" y="45058"/>
                      <a:pt x="58048" y="1"/>
                      <a:pt x="2910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2"/>
              <p:cNvSpPr/>
              <p:nvPr/>
            </p:nvSpPr>
            <p:spPr>
              <a:xfrm>
                <a:off x="-9920950" y="14953250"/>
                <a:ext cx="15387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49" h="45058" extrusionOk="0">
                    <a:moveTo>
                      <a:pt x="29084" y="1"/>
                    </a:moveTo>
                    <a:cubicBezTo>
                      <a:pt x="0" y="1"/>
                      <a:pt x="3541" y="45058"/>
                      <a:pt x="32485" y="45058"/>
                    </a:cubicBezTo>
                    <a:cubicBezTo>
                      <a:pt x="61548" y="45058"/>
                      <a:pt x="58027" y="1"/>
                      <a:pt x="2908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2"/>
              <p:cNvSpPr/>
              <p:nvPr/>
            </p:nvSpPr>
            <p:spPr>
              <a:xfrm>
                <a:off x="-13847275" y="15325750"/>
                <a:ext cx="1540225" cy="1125950"/>
              </a:xfrm>
              <a:custGeom>
                <a:avLst/>
                <a:gdLst/>
                <a:ahLst/>
                <a:cxnLst/>
                <a:rect l="l" t="t" r="r" b="b"/>
                <a:pathLst>
                  <a:path w="61609" h="45038" extrusionOk="0">
                    <a:moveTo>
                      <a:pt x="29104" y="1"/>
                    </a:moveTo>
                    <a:cubicBezTo>
                      <a:pt x="1" y="1"/>
                      <a:pt x="3562" y="45038"/>
                      <a:pt x="32505" y="45038"/>
                    </a:cubicBezTo>
                    <a:cubicBezTo>
                      <a:pt x="61608" y="45038"/>
                      <a:pt x="58048" y="1"/>
                      <a:pt x="2910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2"/>
              <p:cNvSpPr/>
              <p:nvPr/>
            </p:nvSpPr>
            <p:spPr>
              <a:xfrm>
                <a:off x="-16689425" y="16509875"/>
                <a:ext cx="1539200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8" h="45058" extrusionOk="0">
                    <a:moveTo>
                      <a:pt x="29103" y="0"/>
                    </a:moveTo>
                    <a:cubicBezTo>
                      <a:pt x="0" y="0"/>
                      <a:pt x="3561" y="45057"/>
                      <a:pt x="32505" y="45057"/>
                    </a:cubicBezTo>
                    <a:cubicBezTo>
                      <a:pt x="61568" y="45057"/>
                      <a:pt x="58047" y="0"/>
                      <a:pt x="29103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2"/>
              <p:cNvSpPr/>
              <p:nvPr/>
            </p:nvSpPr>
            <p:spPr>
              <a:xfrm>
                <a:off x="-14895625" y="1972502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84" y="1"/>
                    </a:moveTo>
                    <a:cubicBezTo>
                      <a:pt x="1" y="1"/>
                      <a:pt x="3542" y="45058"/>
                      <a:pt x="32486" y="45058"/>
                    </a:cubicBezTo>
                    <a:cubicBezTo>
                      <a:pt x="61569" y="45038"/>
                      <a:pt x="58028" y="1"/>
                      <a:pt x="2908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2"/>
              <p:cNvSpPr/>
              <p:nvPr/>
            </p:nvSpPr>
            <p:spPr>
              <a:xfrm>
                <a:off x="-13778650" y="17626850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64" y="0"/>
                    </a:moveTo>
                    <a:cubicBezTo>
                      <a:pt x="1" y="0"/>
                      <a:pt x="3522" y="45057"/>
                      <a:pt x="32466" y="45057"/>
                    </a:cubicBezTo>
                    <a:cubicBezTo>
                      <a:pt x="61569" y="45037"/>
                      <a:pt x="58008" y="0"/>
                      <a:pt x="2906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2"/>
              <p:cNvSpPr/>
              <p:nvPr/>
            </p:nvSpPr>
            <p:spPr>
              <a:xfrm>
                <a:off x="-13609550" y="2233047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84" y="1"/>
                    </a:moveTo>
                    <a:cubicBezTo>
                      <a:pt x="0" y="1"/>
                      <a:pt x="3561" y="45058"/>
                      <a:pt x="32505" y="45058"/>
                    </a:cubicBezTo>
                    <a:cubicBezTo>
                      <a:pt x="61568" y="45058"/>
                      <a:pt x="58008" y="1"/>
                      <a:pt x="2908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2"/>
              <p:cNvSpPr/>
              <p:nvPr/>
            </p:nvSpPr>
            <p:spPr>
              <a:xfrm>
                <a:off x="-11072250" y="20638100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4" y="1"/>
                    </a:moveTo>
                    <a:cubicBezTo>
                      <a:pt x="1" y="1"/>
                      <a:pt x="3562" y="45058"/>
                      <a:pt x="32506" y="45058"/>
                    </a:cubicBezTo>
                    <a:cubicBezTo>
                      <a:pt x="61569" y="45058"/>
                      <a:pt x="58048" y="1"/>
                      <a:pt x="2910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2"/>
              <p:cNvSpPr/>
              <p:nvPr/>
            </p:nvSpPr>
            <p:spPr>
              <a:xfrm>
                <a:off x="-12120575" y="24191450"/>
                <a:ext cx="1539200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8" h="45058" extrusionOk="0">
                    <a:moveTo>
                      <a:pt x="29083" y="0"/>
                    </a:moveTo>
                    <a:cubicBezTo>
                      <a:pt x="0" y="0"/>
                      <a:pt x="3561" y="45057"/>
                      <a:pt x="32485" y="45057"/>
                    </a:cubicBezTo>
                    <a:cubicBezTo>
                      <a:pt x="61568" y="45057"/>
                      <a:pt x="58007" y="0"/>
                      <a:pt x="29083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2"/>
              <p:cNvSpPr/>
              <p:nvPr/>
            </p:nvSpPr>
            <p:spPr>
              <a:xfrm>
                <a:off x="-9007375" y="2202562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83" y="0"/>
                    </a:moveTo>
                    <a:cubicBezTo>
                      <a:pt x="0" y="0"/>
                      <a:pt x="3541" y="45057"/>
                      <a:pt x="32485" y="45057"/>
                    </a:cubicBezTo>
                    <a:cubicBezTo>
                      <a:pt x="61568" y="45057"/>
                      <a:pt x="58027" y="0"/>
                      <a:pt x="29083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2"/>
              <p:cNvSpPr/>
              <p:nvPr/>
            </p:nvSpPr>
            <p:spPr>
              <a:xfrm>
                <a:off x="-6199025" y="21586000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3" y="0"/>
                    </a:moveTo>
                    <a:cubicBezTo>
                      <a:pt x="0" y="0"/>
                      <a:pt x="3561" y="45057"/>
                      <a:pt x="32505" y="45057"/>
                    </a:cubicBezTo>
                    <a:cubicBezTo>
                      <a:pt x="61568" y="45037"/>
                      <a:pt x="58047" y="0"/>
                      <a:pt x="29103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2"/>
              <p:cNvSpPr/>
              <p:nvPr/>
            </p:nvSpPr>
            <p:spPr>
              <a:xfrm>
                <a:off x="-7721825" y="24158125"/>
                <a:ext cx="15397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89" h="45058" extrusionOk="0">
                    <a:moveTo>
                      <a:pt x="29084" y="0"/>
                    </a:moveTo>
                    <a:cubicBezTo>
                      <a:pt x="1" y="0"/>
                      <a:pt x="3542" y="45058"/>
                      <a:pt x="32486" y="45058"/>
                    </a:cubicBezTo>
                    <a:cubicBezTo>
                      <a:pt x="61589" y="45018"/>
                      <a:pt x="58028" y="0"/>
                      <a:pt x="2908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-22882025" y="3332867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83" y="0"/>
                    </a:moveTo>
                    <a:cubicBezTo>
                      <a:pt x="0" y="0"/>
                      <a:pt x="3561" y="45057"/>
                      <a:pt x="32505" y="45057"/>
                    </a:cubicBezTo>
                    <a:cubicBezTo>
                      <a:pt x="61568" y="45057"/>
                      <a:pt x="58027" y="0"/>
                      <a:pt x="29083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-21156350" y="30181150"/>
                <a:ext cx="15397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89" h="45058" extrusionOk="0">
                    <a:moveTo>
                      <a:pt x="29084" y="0"/>
                    </a:moveTo>
                    <a:cubicBezTo>
                      <a:pt x="1" y="0"/>
                      <a:pt x="3562" y="45057"/>
                      <a:pt x="32506" y="45057"/>
                    </a:cubicBezTo>
                    <a:cubicBezTo>
                      <a:pt x="61589" y="45057"/>
                      <a:pt x="58028" y="0"/>
                      <a:pt x="2908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-17755175" y="28556400"/>
                <a:ext cx="153917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7" h="45058" extrusionOk="0">
                    <a:moveTo>
                      <a:pt x="29083" y="1"/>
                    </a:moveTo>
                    <a:cubicBezTo>
                      <a:pt x="0" y="1"/>
                      <a:pt x="3541" y="45058"/>
                      <a:pt x="32485" y="45058"/>
                    </a:cubicBezTo>
                    <a:cubicBezTo>
                      <a:pt x="32491" y="45058"/>
                      <a:pt x="32498" y="45058"/>
                      <a:pt x="32504" y="45058"/>
                    </a:cubicBezTo>
                    <a:cubicBezTo>
                      <a:pt x="61566" y="45058"/>
                      <a:pt x="58021" y="1"/>
                      <a:pt x="29083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-17755175" y="31602475"/>
                <a:ext cx="1539200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8" h="45058" extrusionOk="0">
                    <a:moveTo>
                      <a:pt x="29083" y="1"/>
                    </a:moveTo>
                    <a:cubicBezTo>
                      <a:pt x="0" y="1"/>
                      <a:pt x="3541" y="45058"/>
                      <a:pt x="32485" y="45058"/>
                    </a:cubicBezTo>
                    <a:cubicBezTo>
                      <a:pt x="61568" y="45038"/>
                      <a:pt x="58027" y="1"/>
                      <a:pt x="29083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-19684275" y="33988125"/>
                <a:ext cx="15397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89" h="45058" extrusionOk="0">
                    <a:moveTo>
                      <a:pt x="29083" y="0"/>
                    </a:moveTo>
                    <a:cubicBezTo>
                      <a:pt x="0" y="0"/>
                      <a:pt x="3561" y="45057"/>
                      <a:pt x="32505" y="45057"/>
                    </a:cubicBezTo>
                    <a:cubicBezTo>
                      <a:pt x="61588" y="45057"/>
                      <a:pt x="58027" y="0"/>
                      <a:pt x="29083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-14151125" y="3363302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3" y="1"/>
                    </a:moveTo>
                    <a:cubicBezTo>
                      <a:pt x="0" y="1"/>
                      <a:pt x="3561" y="45058"/>
                      <a:pt x="32505" y="45058"/>
                    </a:cubicBezTo>
                    <a:cubicBezTo>
                      <a:pt x="61568" y="45038"/>
                      <a:pt x="58007" y="1"/>
                      <a:pt x="29103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2"/>
              <p:cNvSpPr/>
              <p:nvPr/>
            </p:nvSpPr>
            <p:spPr>
              <a:xfrm>
                <a:off x="-14100900" y="2967387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103" y="1"/>
                    </a:moveTo>
                    <a:cubicBezTo>
                      <a:pt x="0" y="1"/>
                      <a:pt x="3561" y="45058"/>
                      <a:pt x="32505" y="45058"/>
                    </a:cubicBezTo>
                    <a:cubicBezTo>
                      <a:pt x="61568" y="45038"/>
                      <a:pt x="58047" y="1"/>
                      <a:pt x="29103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-9583275" y="28658850"/>
                <a:ext cx="15397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89" h="45058" extrusionOk="0">
                    <a:moveTo>
                      <a:pt x="29104" y="1"/>
                    </a:moveTo>
                    <a:cubicBezTo>
                      <a:pt x="1" y="1"/>
                      <a:pt x="3561" y="45058"/>
                      <a:pt x="32505" y="45058"/>
                    </a:cubicBezTo>
                    <a:cubicBezTo>
                      <a:pt x="61588" y="45018"/>
                      <a:pt x="58047" y="1"/>
                      <a:pt x="2910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-11511375" y="3170392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84" y="1"/>
                    </a:moveTo>
                    <a:cubicBezTo>
                      <a:pt x="1" y="1"/>
                      <a:pt x="3561" y="45058"/>
                      <a:pt x="32485" y="45058"/>
                    </a:cubicBezTo>
                    <a:cubicBezTo>
                      <a:pt x="61569" y="45058"/>
                      <a:pt x="58008" y="1"/>
                      <a:pt x="2908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-8313625" y="3363302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84" y="1"/>
                    </a:moveTo>
                    <a:cubicBezTo>
                      <a:pt x="1" y="1"/>
                      <a:pt x="3542" y="45058"/>
                      <a:pt x="32485" y="45058"/>
                    </a:cubicBezTo>
                    <a:cubicBezTo>
                      <a:pt x="61569" y="45038"/>
                      <a:pt x="58028" y="1"/>
                      <a:pt x="2908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-7096200" y="30435275"/>
                <a:ext cx="1540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609" h="45058" extrusionOk="0">
                    <a:moveTo>
                      <a:pt x="29104" y="1"/>
                    </a:moveTo>
                    <a:cubicBezTo>
                      <a:pt x="1" y="1"/>
                      <a:pt x="3562" y="45058"/>
                      <a:pt x="32506" y="45058"/>
                    </a:cubicBezTo>
                    <a:cubicBezTo>
                      <a:pt x="61609" y="45038"/>
                      <a:pt x="58048" y="1"/>
                      <a:pt x="2910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-5876775" y="34038850"/>
                <a:ext cx="1538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29" h="45058" extrusionOk="0">
                    <a:moveTo>
                      <a:pt x="29064" y="0"/>
                    </a:moveTo>
                    <a:cubicBezTo>
                      <a:pt x="1" y="0"/>
                      <a:pt x="3522" y="45057"/>
                      <a:pt x="32466" y="45057"/>
                    </a:cubicBezTo>
                    <a:cubicBezTo>
                      <a:pt x="61529" y="45057"/>
                      <a:pt x="58008" y="0"/>
                      <a:pt x="2906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-1918125" y="33328675"/>
                <a:ext cx="1539225" cy="1126450"/>
              </a:xfrm>
              <a:custGeom>
                <a:avLst/>
                <a:gdLst/>
                <a:ahLst/>
                <a:cxnLst/>
                <a:rect l="l" t="t" r="r" b="b"/>
                <a:pathLst>
                  <a:path w="61569" h="45058" extrusionOk="0">
                    <a:moveTo>
                      <a:pt x="29084" y="0"/>
                    </a:moveTo>
                    <a:cubicBezTo>
                      <a:pt x="1" y="0"/>
                      <a:pt x="3541" y="45057"/>
                      <a:pt x="32485" y="45057"/>
                    </a:cubicBezTo>
                    <a:cubicBezTo>
                      <a:pt x="61568" y="45057"/>
                      <a:pt x="58028" y="0"/>
                      <a:pt x="2908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6" name="Google Shape;1106;p22"/>
            <p:cNvSpPr/>
            <p:nvPr/>
          </p:nvSpPr>
          <p:spPr>
            <a:xfrm>
              <a:off x="3376625" y="2481550"/>
              <a:ext cx="631008" cy="492452"/>
            </a:xfrm>
            <a:custGeom>
              <a:avLst/>
              <a:gdLst/>
              <a:ahLst/>
              <a:cxnLst/>
              <a:rect l="l" t="t" r="r" b="b"/>
              <a:pathLst>
                <a:path w="526938" h="431030" extrusionOk="0">
                  <a:moveTo>
                    <a:pt x="320188" y="1"/>
                  </a:moveTo>
                  <a:cubicBezTo>
                    <a:pt x="309563" y="1"/>
                    <a:pt x="298663" y="3560"/>
                    <a:pt x="289439" y="9085"/>
                  </a:cubicBezTo>
                  <a:cubicBezTo>
                    <a:pt x="274380" y="18116"/>
                    <a:pt x="262484" y="31504"/>
                    <a:pt x="250131" y="44017"/>
                  </a:cubicBezTo>
                  <a:cubicBezTo>
                    <a:pt x="210436" y="83712"/>
                    <a:pt x="158477" y="115420"/>
                    <a:pt x="102304" y="115420"/>
                  </a:cubicBezTo>
                  <a:cubicBezTo>
                    <a:pt x="101782" y="115420"/>
                    <a:pt x="101259" y="115417"/>
                    <a:pt x="100737" y="115412"/>
                  </a:cubicBezTo>
                  <a:cubicBezTo>
                    <a:pt x="88436" y="115275"/>
                    <a:pt x="76121" y="113593"/>
                    <a:pt x="63816" y="113593"/>
                  </a:cubicBezTo>
                  <a:cubicBezTo>
                    <a:pt x="61813" y="113593"/>
                    <a:pt x="59811" y="113638"/>
                    <a:pt x="57808" y="113741"/>
                  </a:cubicBezTo>
                  <a:cubicBezTo>
                    <a:pt x="43525" y="114517"/>
                    <a:pt x="28765" y="118714"/>
                    <a:pt x="18978" y="129118"/>
                  </a:cubicBezTo>
                  <a:cubicBezTo>
                    <a:pt x="6485" y="142665"/>
                    <a:pt x="5272" y="162836"/>
                    <a:pt x="4675" y="181197"/>
                  </a:cubicBezTo>
                  <a:cubicBezTo>
                    <a:pt x="3163" y="238309"/>
                    <a:pt x="1512" y="295361"/>
                    <a:pt x="0" y="352434"/>
                  </a:cubicBezTo>
                  <a:lnTo>
                    <a:pt x="1512" y="355895"/>
                  </a:lnTo>
                  <a:cubicBezTo>
                    <a:pt x="7539" y="352871"/>
                    <a:pt x="14025" y="350922"/>
                    <a:pt x="20649" y="350325"/>
                  </a:cubicBezTo>
                  <a:cubicBezTo>
                    <a:pt x="22188" y="350176"/>
                    <a:pt x="23734" y="350102"/>
                    <a:pt x="25278" y="350102"/>
                  </a:cubicBezTo>
                  <a:cubicBezTo>
                    <a:pt x="45326" y="350102"/>
                    <a:pt x="65290" y="362463"/>
                    <a:pt x="72290" y="381358"/>
                  </a:cubicBezTo>
                  <a:cubicBezTo>
                    <a:pt x="73623" y="397769"/>
                    <a:pt x="73782" y="416588"/>
                    <a:pt x="81461" y="431030"/>
                  </a:cubicBezTo>
                  <a:cubicBezTo>
                    <a:pt x="106605" y="369143"/>
                    <a:pt x="123772" y="304234"/>
                    <a:pt x="132844" y="237951"/>
                  </a:cubicBezTo>
                  <a:lnTo>
                    <a:pt x="136285" y="238408"/>
                  </a:lnTo>
                  <a:cubicBezTo>
                    <a:pt x="234933" y="237215"/>
                    <a:pt x="333700" y="235842"/>
                    <a:pt x="432348" y="234649"/>
                  </a:cubicBezTo>
                  <a:lnTo>
                    <a:pt x="432348" y="232978"/>
                  </a:lnTo>
                  <a:cubicBezTo>
                    <a:pt x="468175" y="217640"/>
                    <a:pt x="498312" y="189313"/>
                    <a:pt x="515619" y="154382"/>
                  </a:cubicBezTo>
                  <a:cubicBezTo>
                    <a:pt x="522104" y="141133"/>
                    <a:pt x="526938" y="126054"/>
                    <a:pt x="522860" y="111911"/>
                  </a:cubicBezTo>
                  <a:cubicBezTo>
                    <a:pt x="519544" y="100526"/>
                    <a:pt x="508171" y="91034"/>
                    <a:pt x="496839" y="91034"/>
                  </a:cubicBezTo>
                  <a:cubicBezTo>
                    <a:pt x="494231" y="91034"/>
                    <a:pt x="491626" y="91537"/>
                    <a:pt x="489122" y="92635"/>
                  </a:cubicBezTo>
                  <a:cubicBezTo>
                    <a:pt x="495447" y="81355"/>
                    <a:pt x="502072" y="69758"/>
                    <a:pt x="504041" y="56808"/>
                  </a:cubicBezTo>
                  <a:cubicBezTo>
                    <a:pt x="505991" y="43997"/>
                    <a:pt x="502549" y="29396"/>
                    <a:pt x="492145" y="21578"/>
                  </a:cubicBezTo>
                  <a:cubicBezTo>
                    <a:pt x="486664" y="17582"/>
                    <a:pt x="480353" y="15951"/>
                    <a:pt x="473761" y="15951"/>
                  </a:cubicBezTo>
                  <a:cubicBezTo>
                    <a:pt x="466931" y="15951"/>
                    <a:pt x="459799" y="17702"/>
                    <a:pt x="452977" y="20384"/>
                  </a:cubicBezTo>
                  <a:cubicBezTo>
                    <a:pt x="447705" y="22334"/>
                    <a:pt x="442433" y="24900"/>
                    <a:pt x="437619" y="27605"/>
                  </a:cubicBezTo>
                  <a:cubicBezTo>
                    <a:pt x="424305" y="35095"/>
                    <a:pt x="409503" y="43613"/>
                    <a:pt x="394887" y="43613"/>
                  </a:cubicBezTo>
                  <a:cubicBezTo>
                    <a:pt x="390985" y="43613"/>
                    <a:pt x="387096" y="43006"/>
                    <a:pt x="383253" y="41610"/>
                  </a:cubicBezTo>
                  <a:cubicBezTo>
                    <a:pt x="365210" y="35125"/>
                    <a:pt x="356596" y="13740"/>
                    <a:pt x="339588" y="4709"/>
                  </a:cubicBezTo>
                  <a:cubicBezTo>
                    <a:pt x="333564" y="1434"/>
                    <a:pt x="326932" y="1"/>
                    <a:pt x="320188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3692125" y="3681422"/>
              <a:ext cx="191096" cy="425195"/>
            </a:xfrm>
            <a:custGeom>
              <a:avLst/>
              <a:gdLst/>
              <a:ahLst/>
              <a:cxnLst/>
              <a:rect l="l" t="t" r="r" b="b"/>
              <a:pathLst>
                <a:path w="156636" h="358059" extrusionOk="0">
                  <a:moveTo>
                    <a:pt x="20295" y="1"/>
                  </a:moveTo>
                  <a:cubicBezTo>
                    <a:pt x="18940" y="1"/>
                    <a:pt x="17583" y="253"/>
                    <a:pt x="16273" y="803"/>
                  </a:cubicBezTo>
                  <a:cubicBezTo>
                    <a:pt x="9649" y="3509"/>
                    <a:pt x="7998" y="11943"/>
                    <a:pt x="7242" y="19184"/>
                  </a:cubicBezTo>
                  <a:cubicBezTo>
                    <a:pt x="757" y="84989"/>
                    <a:pt x="1" y="151530"/>
                    <a:pt x="5133" y="217654"/>
                  </a:cubicBezTo>
                  <a:cubicBezTo>
                    <a:pt x="5431" y="220817"/>
                    <a:pt x="5591" y="223821"/>
                    <a:pt x="5869" y="226984"/>
                  </a:cubicBezTo>
                  <a:lnTo>
                    <a:pt x="6625" y="226984"/>
                  </a:lnTo>
                  <a:cubicBezTo>
                    <a:pt x="8714" y="258892"/>
                    <a:pt x="10683" y="290521"/>
                    <a:pt x="12792" y="322290"/>
                  </a:cubicBezTo>
                  <a:lnTo>
                    <a:pt x="9191" y="325890"/>
                  </a:lnTo>
                  <a:lnTo>
                    <a:pt x="12633" y="337329"/>
                  </a:lnTo>
                  <a:cubicBezTo>
                    <a:pt x="46987" y="349543"/>
                    <a:pt x="83252" y="356465"/>
                    <a:pt x="119715" y="357977"/>
                  </a:cubicBezTo>
                  <a:cubicBezTo>
                    <a:pt x="121117" y="358025"/>
                    <a:pt x="122538" y="358058"/>
                    <a:pt x="123965" y="358058"/>
                  </a:cubicBezTo>
                  <a:cubicBezTo>
                    <a:pt x="132055" y="358058"/>
                    <a:pt x="140302" y="356984"/>
                    <a:pt x="145934" y="351353"/>
                  </a:cubicBezTo>
                  <a:cubicBezTo>
                    <a:pt x="152259" y="345047"/>
                    <a:pt x="153015" y="335101"/>
                    <a:pt x="153155" y="326069"/>
                  </a:cubicBezTo>
                  <a:cubicBezTo>
                    <a:pt x="154209" y="286005"/>
                    <a:pt x="155283" y="245802"/>
                    <a:pt x="156318" y="205599"/>
                  </a:cubicBezTo>
                  <a:cubicBezTo>
                    <a:pt x="156636" y="193564"/>
                    <a:pt x="156636" y="180614"/>
                    <a:pt x="149693" y="170667"/>
                  </a:cubicBezTo>
                  <a:cubicBezTo>
                    <a:pt x="142218" y="159918"/>
                    <a:pt x="128708" y="156135"/>
                    <a:pt x="115169" y="156135"/>
                  </a:cubicBezTo>
                  <a:cubicBezTo>
                    <a:pt x="110694" y="156135"/>
                    <a:pt x="106216" y="156548"/>
                    <a:pt x="101951" y="157260"/>
                  </a:cubicBezTo>
                  <a:cubicBezTo>
                    <a:pt x="88416" y="159378"/>
                    <a:pt x="74759" y="163435"/>
                    <a:pt x="61229" y="163435"/>
                  </a:cubicBezTo>
                  <a:cubicBezTo>
                    <a:pt x="57478" y="163435"/>
                    <a:pt x="53737" y="163123"/>
                    <a:pt x="50011" y="162372"/>
                  </a:cubicBezTo>
                  <a:lnTo>
                    <a:pt x="48638" y="162372"/>
                  </a:lnTo>
                  <a:cubicBezTo>
                    <a:pt x="47465" y="116121"/>
                    <a:pt x="43705" y="69911"/>
                    <a:pt x="37359" y="24118"/>
                  </a:cubicBezTo>
                  <a:cubicBezTo>
                    <a:pt x="36464" y="18110"/>
                    <a:pt x="35549" y="11784"/>
                    <a:pt x="32088" y="6811"/>
                  </a:cubicBezTo>
                  <a:cubicBezTo>
                    <a:pt x="29418" y="2867"/>
                    <a:pt x="24866" y="1"/>
                    <a:pt x="20295" y="1"/>
                  </a:cubicBezTo>
                  <a:close/>
                </a:path>
              </a:pathLst>
            </a:custGeom>
            <a:solidFill>
              <a:srgbClr val="F0A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3878500" y="1456126"/>
              <a:ext cx="141618" cy="277430"/>
            </a:xfrm>
            <a:custGeom>
              <a:avLst/>
              <a:gdLst/>
              <a:ahLst/>
              <a:cxnLst/>
              <a:rect l="l" t="t" r="r" b="b"/>
              <a:pathLst>
                <a:path w="8001" h="13383" extrusionOk="0">
                  <a:moveTo>
                    <a:pt x="1143" y="0"/>
                  </a:moveTo>
                  <a:lnTo>
                    <a:pt x="8001" y="0"/>
                  </a:lnTo>
                  <a:lnTo>
                    <a:pt x="6620" y="13383"/>
                  </a:lnTo>
                  <a:lnTo>
                    <a:pt x="0" y="13097"/>
                  </a:lnTo>
                  <a:close/>
                </a:path>
              </a:pathLst>
            </a:custGeom>
            <a:solidFill>
              <a:srgbClr val="8B5698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3908716" y="1547351"/>
              <a:ext cx="210911" cy="209956"/>
            </a:xfrm>
            <a:custGeom>
              <a:avLst/>
              <a:gdLst/>
              <a:ahLst/>
              <a:cxnLst/>
              <a:rect l="l" t="t" r="r" b="b"/>
              <a:pathLst>
                <a:path w="184605" h="183769" extrusionOk="0">
                  <a:moveTo>
                    <a:pt x="88244" y="132266"/>
                  </a:moveTo>
                  <a:cubicBezTo>
                    <a:pt x="88403" y="132883"/>
                    <a:pt x="88403" y="133479"/>
                    <a:pt x="88542" y="134076"/>
                  </a:cubicBezTo>
                  <a:cubicBezTo>
                    <a:pt x="88542" y="134076"/>
                    <a:pt x="88413" y="134224"/>
                    <a:pt x="88244" y="134235"/>
                  </a:cubicBezTo>
                  <a:lnTo>
                    <a:pt x="88244" y="134235"/>
                  </a:lnTo>
                  <a:lnTo>
                    <a:pt x="88244" y="132266"/>
                  </a:lnTo>
                  <a:close/>
                  <a:moveTo>
                    <a:pt x="133110" y="1"/>
                  </a:moveTo>
                  <a:cubicBezTo>
                    <a:pt x="125434" y="1"/>
                    <a:pt x="117721" y="202"/>
                    <a:pt x="109927" y="656"/>
                  </a:cubicBezTo>
                  <a:cubicBezTo>
                    <a:pt x="101950" y="1093"/>
                    <a:pt x="93814" y="1710"/>
                    <a:pt x="85837" y="2605"/>
                  </a:cubicBezTo>
                  <a:cubicBezTo>
                    <a:pt x="72887" y="3799"/>
                    <a:pt x="60096" y="5768"/>
                    <a:pt x="47444" y="8175"/>
                  </a:cubicBezTo>
                  <a:cubicBezTo>
                    <a:pt x="35707" y="10304"/>
                    <a:pt x="23195" y="13447"/>
                    <a:pt x="15218" y="22339"/>
                  </a:cubicBezTo>
                  <a:cubicBezTo>
                    <a:pt x="7539" y="30753"/>
                    <a:pt x="5590" y="42828"/>
                    <a:pt x="4078" y="54107"/>
                  </a:cubicBezTo>
                  <a:cubicBezTo>
                    <a:pt x="1810" y="70519"/>
                    <a:pt x="0" y="88005"/>
                    <a:pt x="7241" y="102745"/>
                  </a:cubicBezTo>
                  <a:cubicBezTo>
                    <a:pt x="14900" y="118719"/>
                    <a:pt x="31629" y="128506"/>
                    <a:pt x="48797" y="132266"/>
                  </a:cubicBezTo>
                  <a:cubicBezTo>
                    <a:pt x="54824" y="133638"/>
                    <a:pt x="60852" y="134235"/>
                    <a:pt x="66859" y="134534"/>
                  </a:cubicBezTo>
                  <a:cubicBezTo>
                    <a:pt x="69345" y="134638"/>
                    <a:pt x="71844" y="134687"/>
                    <a:pt x="74345" y="134687"/>
                  </a:cubicBezTo>
                  <a:cubicBezTo>
                    <a:pt x="78982" y="134687"/>
                    <a:pt x="83628" y="134520"/>
                    <a:pt x="88224" y="134237"/>
                  </a:cubicBezTo>
                  <a:lnTo>
                    <a:pt x="88224" y="134237"/>
                  </a:lnTo>
                  <a:lnTo>
                    <a:pt x="88224" y="177303"/>
                  </a:lnTo>
                  <a:cubicBezTo>
                    <a:pt x="115039" y="177601"/>
                    <a:pt x="141835" y="179710"/>
                    <a:pt x="168352" y="183470"/>
                  </a:cubicBezTo>
                  <a:cubicBezTo>
                    <a:pt x="169088" y="183609"/>
                    <a:pt x="170003" y="183609"/>
                    <a:pt x="170759" y="183768"/>
                  </a:cubicBezTo>
                  <a:cubicBezTo>
                    <a:pt x="174837" y="137677"/>
                    <a:pt x="178895" y="91764"/>
                    <a:pt x="182973" y="45832"/>
                  </a:cubicBezTo>
                  <a:cubicBezTo>
                    <a:pt x="183868" y="34533"/>
                    <a:pt x="184604" y="22339"/>
                    <a:pt x="178000" y="13307"/>
                  </a:cubicBezTo>
                  <a:cubicBezTo>
                    <a:pt x="169864" y="2167"/>
                    <a:pt x="154188" y="357"/>
                    <a:pt x="140343" y="59"/>
                  </a:cubicBezTo>
                  <a:cubicBezTo>
                    <a:pt x="137935" y="21"/>
                    <a:pt x="135524" y="1"/>
                    <a:pt x="133110" y="1"/>
                  </a:cubicBezTo>
                  <a:close/>
                </a:path>
              </a:pathLst>
            </a:custGeom>
            <a:solidFill>
              <a:srgbClr val="F0A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22"/>
          <p:cNvSpPr txBox="1"/>
          <p:nvPr/>
        </p:nvSpPr>
        <p:spPr>
          <a:xfrm flipH="1">
            <a:off x="4680115" y="1325800"/>
            <a:ext cx="2973659" cy="60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Roboto"/>
                <a:ea typeface="Roboto"/>
                <a:cs typeface="Roboto"/>
                <a:sym typeface="Roboto"/>
                <a:hlinkClick r:id="rId3"/>
              </a:rPr>
              <a:t>https://trello.com/home</a:t>
            </a:r>
            <a:r>
              <a:rPr lang="hu-HU" sz="1200" dirty="0">
                <a:latin typeface="Roboto"/>
                <a:ea typeface="Roboto"/>
                <a:cs typeface="Roboto"/>
                <a:sym typeface="Roboto"/>
              </a:rPr>
              <a:t> - lehetőséget ad részletes csapatmunka követésére, feladatok delegálására.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22"/>
          <p:cNvSpPr txBox="1"/>
          <p:nvPr/>
        </p:nvSpPr>
        <p:spPr>
          <a:xfrm flipH="1">
            <a:off x="4681433" y="2728463"/>
            <a:ext cx="2869500" cy="60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Roboto"/>
                <a:ea typeface="Roboto"/>
                <a:cs typeface="Roboto"/>
                <a:sym typeface="Roboto"/>
              </a:rPr>
              <a:t>Szöveges egyeztetések </a:t>
            </a:r>
            <a:r>
              <a:rPr lang="hu-HU" sz="1200" dirty="0" err="1">
                <a:latin typeface="Roboto"/>
                <a:ea typeface="Roboto"/>
                <a:cs typeface="Roboto"/>
                <a:sym typeface="Roboto"/>
              </a:rPr>
              <a:t>nyomonkövethető</a:t>
            </a:r>
            <a:r>
              <a:rPr lang="hu-HU" sz="1200" dirty="0">
                <a:latin typeface="Roboto"/>
                <a:ea typeface="Roboto"/>
                <a:cs typeface="Roboto"/>
                <a:sym typeface="Roboto"/>
              </a:rPr>
              <a:t> módon, pl.: e-mail, Messenger, </a:t>
            </a:r>
            <a:r>
              <a:rPr lang="hu-HU" sz="1200" dirty="0" err="1">
                <a:latin typeface="Roboto"/>
                <a:ea typeface="Roboto"/>
                <a:cs typeface="Roboto"/>
                <a:sym typeface="Roboto"/>
              </a:rPr>
              <a:t>Discord</a:t>
            </a:r>
            <a:r>
              <a:rPr lang="hu-HU" sz="1200" dirty="0">
                <a:latin typeface="Roboto"/>
                <a:ea typeface="Roboto"/>
                <a:cs typeface="Roboto"/>
                <a:sym typeface="Roboto"/>
              </a:rPr>
              <a:t>, stb.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22"/>
          <p:cNvSpPr txBox="1"/>
          <p:nvPr/>
        </p:nvSpPr>
        <p:spPr>
          <a:xfrm flipH="1">
            <a:off x="4677482" y="3429794"/>
            <a:ext cx="2869500" cy="60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Roboto"/>
                <a:ea typeface="Roboto"/>
                <a:cs typeface="Roboto"/>
                <a:sym typeface="Roboto"/>
              </a:rPr>
              <a:t>Audiovizuális / hangalapú kapcsolattartás, pl.: Skype, Google </a:t>
            </a:r>
            <a:r>
              <a:rPr lang="hu-HU" sz="1200" dirty="0" err="1">
                <a:latin typeface="Roboto"/>
                <a:ea typeface="Roboto"/>
                <a:cs typeface="Roboto"/>
                <a:sym typeface="Roboto"/>
              </a:rPr>
              <a:t>Meet</a:t>
            </a:r>
            <a:r>
              <a:rPr lang="hu-HU" sz="1200" dirty="0">
                <a:latin typeface="Roboto"/>
                <a:ea typeface="Roboto"/>
                <a:cs typeface="Roboto"/>
                <a:sym typeface="Roboto"/>
              </a:rPr>
              <a:t>, Messenger használatával.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22"/>
          <p:cNvSpPr txBox="1"/>
          <p:nvPr/>
        </p:nvSpPr>
        <p:spPr>
          <a:xfrm flipH="1">
            <a:off x="4663269" y="2027131"/>
            <a:ext cx="2966850" cy="60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Roboto"/>
                <a:ea typeface="Roboto"/>
                <a:cs typeface="Roboto"/>
                <a:sym typeface="Roboto"/>
                <a:hlinkClick r:id="rId4"/>
              </a:rPr>
              <a:t>https://drive.google.com/</a:t>
            </a:r>
            <a:r>
              <a:rPr lang="hu-HU" sz="1200" dirty="0">
                <a:latin typeface="Roboto"/>
                <a:ea typeface="Roboto"/>
                <a:cs typeface="Roboto"/>
                <a:sym typeface="Roboto"/>
              </a:rPr>
              <a:t> - közösen szerkeszthető dokumentumok (</a:t>
            </a:r>
            <a:r>
              <a:rPr lang="hu-HU" sz="1200" dirty="0" err="1">
                <a:latin typeface="Roboto"/>
                <a:ea typeface="Roboto"/>
                <a:cs typeface="Roboto"/>
                <a:sym typeface="Roboto"/>
              </a:rPr>
              <a:t>prezi</a:t>
            </a:r>
            <a:r>
              <a:rPr lang="hu-HU" sz="1200" dirty="0">
                <a:latin typeface="Roboto"/>
                <a:ea typeface="Roboto"/>
                <a:cs typeface="Roboto"/>
                <a:sym typeface="Roboto"/>
              </a:rPr>
              <a:t>, szöveges és táblázat is)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22"/>
          <p:cNvSpPr txBox="1"/>
          <p:nvPr/>
        </p:nvSpPr>
        <p:spPr>
          <a:xfrm flipH="1">
            <a:off x="4678799" y="4131125"/>
            <a:ext cx="2869500" cy="60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Roboto"/>
                <a:ea typeface="Roboto"/>
                <a:cs typeface="Roboto"/>
                <a:sym typeface="Roboto"/>
              </a:rPr>
              <a:t>Személyes találkozó, közös ötletelés és egyeztetés a haladást illetően. (</a:t>
            </a:r>
            <a:r>
              <a:rPr lang="hu-HU" sz="1200" dirty="0" err="1">
                <a:latin typeface="Roboto"/>
                <a:ea typeface="Roboto"/>
                <a:cs typeface="Roboto"/>
                <a:sym typeface="Roboto"/>
              </a:rPr>
              <a:t>Brainstorming</a:t>
            </a:r>
            <a:r>
              <a:rPr lang="hu-HU" sz="1200" dirty="0">
                <a:latin typeface="Roboto"/>
                <a:ea typeface="Roboto"/>
                <a:cs typeface="Roboto"/>
                <a:sym typeface="Roboto"/>
              </a:rPr>
              <a:t>, Meeting, </a:t>
            </a:r>
            <a:r>
              <a:rPr lang="hu-HU" sz="1200" dirty="0" err="1">
                <a:latin typeface="Roboto"/>
                <a:ea typeface="Roboto"/>
                <a:cs typeface="Roboto"/>
                <a:sym typeface="Roboto"/>
              </a:rPr>
              <a:t>Scrum</a:t>
            </a:r>
            <a:r>
              <a:rPr lang="hu-HU" sz="1200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22"/>
          <p:cNvSpPr txBox="1"/>
          <p:nvPr/>
        </p:nvSpPr>
        <p:spPr>
          <a:xfrm flipH="1">
            <a:off x="7734987" y="1325800"/>
            <a:ext cx="8310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TRELLO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6" name="Google Shape;1116;p22"/>
          <p:cNvSpPr txBox="1"/>
          <p:nvPr/>
        </p:nvSpPr>
        <p:spPr>
          <a:xfrm flipH="1">
            <a:off x="7735369" y="2728463"/>
            <a:ext cx="8310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EMAIL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7" name="Google Shape;1117;p22"/>
          <p:cNvSpPr txBox="1"/>
          <p:nvPr/>
        </p:nvSpPr>
        <p:spPr>
          <a:xfrm flipH="1">
            <a:off x="7734225" y="3429794"/>
            <a:ext cx="8310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SKYPE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8" name="Google Shape;1118;p22"/>
          <p:cNvSpPr txBox="1"/>
          <p:nvPr/>
        </p:nvSpPr>
        <p:spPr>
          <a:xfrm flipH="1">
            <a:off x="7735750" y="2027131"/>
            <a:ext cx="8310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DRIVE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9" name="Google Shape;1119;p22"/>
          <p:cNvSpPr txBox="1"/>
          <p:nvPr/>
        </p:nvSpPr>
        <p:spPr>
          <a:xfrm flipH="1">
            <a:off x="7734606" y="4131125"/>
            <a:ext cx="8310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OFFLINE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6556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0"/>
          <p:cNvSpPr txBox="1">
            <a:spLocks noGrp="1"/>
          </p:cNvSpPr>
          <p:nvPr>
            <p:ph type="title"/>
          </p:nvPr>
        </p:nvSpPr>
        <p:spPr>
          <a:xfrm>
            <a:off x="1165339" y="530808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(A csapatmunka optimalizálása)</a:t>
            </a:r>
            <a:endParaRPr sz="1800" dirty="0"/>
          </a:p>
        </p:txBody>
      </p:sp>
      <p:grpSp>
        <p:nvGrpSpPr>
          <p:cNvPr id="667" name="Google Shape;667;p20"/>
          <p:cNvGrpSpPr/>
          <p:nvPr/>
        </p:nvGrpSpPr>
        <p:grpSpPr>
          <a:xfrm>
            <a:off x="3143743" y="960814"/>
            <a:ext cx="1435046" cy="2515437"/>
            <a:chOff x="3070613" y="907185"/>
            <a:chExt cx="1435046" cy="2515437"/>
          </a:xfrm>
        </p:grpSpPr>
        <p:sp>
          <p:nvSpPr>
            <p:cNvPr id="668" name="Google Shape;668;p20"/>
            <p:cNvSpPr/>
            <p:nvPr/>
          </p:nvSpPr>
          <p:spPr>
            <a:xfrm>
              <a:off x="3070613" y="1793381"/>
              <a:ext cx="1435046" cy="1629240"/>
            </a:xfrm>
            <a:custGeom>
              <a:avLst/>
              <a:gdLst/>
              <a:ahLst/>
              <a:cxnLst/>
              <a:rect l="l" t="t" r="r" b="b"/>
              <a:pathLst>
                <a:path w="44501" h="50523" extrusionOk="0">
                  <a:moveTo>
                    <a:pt x="11064" y="0"/>
                  </a:moveTo>
                  <a:cubicBezTo>
                    <a:pt x="9463" y="0"/>
                    <a:pt x="8008" y="1104"/>
                    <a:pt x="7619" y="2711"/>
                  </a:cubicBezTo>
                  <a:lnTo>
                    <a:pt x="478" y="32192"/>
                  </a:lnTo>
                  <a:cubicBezTo>
                    <a:pt x="0" y="34102"/>
                    <a:pt x="1194" y="36032"/>
                    <a:pt x="3084" y="36509"/>
                  </a:cubicBezTo>
                  <a:lnTo>
                    <a:pt x="12413" y="38757"/>
                  </a:lnTo>
                  <a:cubicBezTo>
                    <a:pt x="13309" y="38996"/>
                    <a:pt x="13607" y="40110"/>
                    <a:pt x="12931" y="40706"/>
                  </a:cubicBezTo>
                  <a:lnTo>
                    <a:pt x="12911" y="40726"/>
                  </a:lnTo>
                  <a:cubicBezTo>
                    <a:pt x="11518" y="41980"/>
                    <a:pt x="10723" y="43929"/>
                    <a:pt x="11140" y="46197"/>
                  </a:cubicBezTo>
                  <a:cubicBezTo>
                    <a:pt x="11379" y="47351"/>
                    <a:pt x="11956" y="48405"/>
                    <a:pt x="12891" y="49141"/>
                  </a:cubicBezTo>
                  <a:cubicBezTo>
                    <a:pt x="14085" y="50097"/>
                    <a:pt x="15397" y="50522"/>
                    <a:pt x="16652" y="50522"/>
                  </a:cubicBezTo>
                  <a:cubicBezTo>
                    <a:pt x="19181" y="50522"/>
                    <a:pt x="21476" y="48796"/>
                    <a:pt x="22101" y="46217"/>
                  </a:cubicBezTo>
                  <a:cubicBezTo>
                    <a:pt x="22380" y="45083"/>
                    <a:pt x="22280" y="43969"/>
                    <a:pt x="21902" y="42934"/>
                  </a:cubicBezTo>
                  <a:cubicBezTo>
                    <a:pt x="21902" y="42915"/>
                    <a:pt x="21882" y="42895"/>
                    <a:pt x="21882" y="42875"/>
                  </a:cubicBezTo>
                  <a:cubicBezTo>
                    <a:pt x="21614" y="42106"/>
                    <a:pt x="22230" y="41353"/>
                    <a:pt x="22993" y="41353"/>
                  </a:cubicBezTo>
                  <a:cubicBezTo>
                    <a:pt x="23079" y="41353"/>
                    <a:pt x="23166" y="41363"/>
                    <a:pt x="23255" y="41383"/>
                  </a:cubicBezTo>
                  <a:lnTo>
                    <a:pt x="32585" y="43631"/>
                  </a:lnTo>
                  <a:cubicBezTo>
                    <a:pt x="32873" y="43703"/>
                    <a:pt x="33161" y="43737"/>
                    <a:pt x="33444" y="43737"/>
                  </a:cubicBezTo>
                  <a:cubicBezTo>
                    <a:pt x="35038" y="43737"/>
                    <a:pt x="36476" y="42646"/>
                    <a:pt x="36881" y="41025"/>
                  </a:cubicBezTo>
                  <a:lnTo>
                    <a:pt x="39229" y="31357"/>
                  </a:lnTo>
                  <a:cubicBezTo>
                    <a:pt x="39195" y="30739"/>
                    <a:pt x="38671" y="30247"/>
                    <a:pt x="38055" y="30247"/>
                  </a:cubicBezTo>
                  <a:cubicBezTo>
                    <a:pt x="37938" y="30247"/>
                    <a:pt x="37818" y="30264"/>
                    <a:pt x="37697" y="30303"/>
                  </a:cubicBezTo>
                  <a:cubicBezTo>
                    <a:pt x="37677" y="30303"/>
                    <a:pt x="37657" y="30342"/>
                    <a:pt x="37637" y="30342"/>
                  </a:cubicBezTo>
                  <a:cubicBezTo>
                    <a:pt x="36997" y="30564"/>
                    <a:pt x="36327" y="30686"/>
                    <a:pt x="35640" y="30686"/>
                  </a:cubicBezTo>
                  <a:cubicBezTo>
                    <a:pt x="35217" y="30686"/>
                    <a:pt x="34787" y="30640"/>
                    <a:pt x="34355" y="30541"/>
                  </a:cubicBezTo>
                  <a:cubicBezTo>
                    <a:pt x="30496" y="29586"/>
                    <a:pt x="28546" y="24912"/>
                    <a:pt x="31431" y="21311"/>
                  </a:cubicBezTo>
                  <a:cubicBezTo>
                    <a:pt x="32167" y="20396"/>
                    <a:pt x="33221" y="19799"/>
                    <a:pt x="34375" y="19560"/>
                  </a:cubicBezTo>
                  <a:cubicBezTo>
                    <a:pt x="34788" y="19485"/>
                    <a:pt x="35189" y="19449"/>
                    <a:pt x="35578" y="19449"/>
                  </a:cubicBezTo>
                  <a:cubicBezTo>
                    <a:pt x="37343" y="19449"/>
                    <a:pt x="38835" y="20190"/>
                    <a:pt x="39845" y="21331"/>
                  </a:cubicBezTo>
                  <a:lnTo>
                    <a:pt x="39865" y="21351"/>
                  </a:lnTo>
                  <a:cubicBezTo>
                    <a:pt x="40083" y="21602"/>
                    <a:pt x="40378" y="21716"/>
                    <a:pt x="40673" y="21716"/>
                  </a:cubicBezTo>
                  <a:cubicBezTo>
                    <a:pt x="41077" y="21716"/>
                    <a:pt x="41480" y="21501"/>
                    <a:pt x="41676" y="21132"/>
                  </a:cubicBezTo>
                  <a:lnTo>
                    <a:pt x="44023" y="11504"/>
                  </a:lnTo>
                  <a:cubicBezTo>
                    <a:pt x="44500" y="9594"/>
                    <a:pt x="43287" y="7685"/>
                    <a:pt x="41397" y="7207"/>
                  </a:cubicBezTo>
                  <a:lnTo>
                    <a:pt x="11916" y="105"/>
                  </a:lnTo>
                  <a:cubicBezTo>
                    <a:pt x="11631" y="34"/>
                    <a:pt x="11345" y="0"/>
                    <a:pt x="11064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3505255" y="1224190"/>
              <a:ext cx="93969" cy="71170"/>
            </a:xfrm>
            <a:custGeom>
              <a:avLst/>
              <a:gdLst/>
              <a:ahLst/>
              <a:cxnLst/>
              <a:rect l="l" t="t" r="r" b="b"/>
              <a:pathLst>
                <a:path w="2914" h="2207" extrusionOk="0">
                  <a:moveTo>
                    <a:pt x="1292" y="0"/>
                  </a:moveTo>
                  <a:cubicBezTo>
                    <a:pt x="1077" y="0"/>
                    <a:pt x="1601" y="668"/>
                    <a:pt x="1601" y="668"/>
                  </a:cubicBezTo>
                  <a:cubicBezTo>
                    <a:pt x="1601" y="668"/>
                    <a:pt x="209" y="1026"/>
                    <a:pt x="69" y="1722"/>
                  </a:cubicBezTo>
                  <a:cubicBezTo>
                    <a:pt x="1" y="2121"/>
                    <a:pt x="947" y="2206"/>
                    <a:pt x="1767" y="2206"/>
                  </a:cubicBezTo>
                  <a:cubicBezTo>
                    <a:pt x="2375" y="2206"/>
                    <a:pt x="2914" y="2159"/>
                    <a:pt x="2914" y="2159"/>
                  </a:cubicBezTo>
                  <a:lnTo>
                    <a:pt x="2795" y="807"/>
                  </a:lnTo>
                  <a:cubicBezTo>
                    <a:pt x="2795" y="807"/>
                    <a:pt x="1840" y="210"/>
                    <a:pt x="1402" y="31"/>
                  </a:cubicBezTo>
                  <a:cubicBezTo>
                    <a:pt x="1353" y="10"/>
                    <a:pt x="1317" y="0"/>
                    <a:pt x="1292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3692230" y="1287398"/>
              <a:ext cx="494612" cy="557495"/>
            </a:xfrm>
            <a:custGeom>
              <a:avLst/>
              <a:gdLst/>
              <a:ahLst/>
              <a:cxnLst/>
              <a:rect l="l" t="t" r="r" b="b"/>
              <a:pathLst>
                <a:path w="15338" h="17288" extrusionOk="0">
                  <a:moveTo>
                    <a:pt x="9449" y="1"/>
                  </a:moveTo>
                  <a:cubicBezTo>
                    <a:pt x="9449" y="1"/>
                    <a:pt x="9290" y="1333"/>
                    <a:pt x="6585" y="6108"/>
                  </a:cubicBezTo>
                  <a:cubicBezTo>
                    <a:pt x="3879" y="10882"/>
                    <a:pt x="0" y="16850"/>
                    <a:pt x="0" y="16850"/>
                  </a:cubicBezTo>
                  <a:cubicBezTo>
                    <a:pt x="0" y="16850"/>
                    <a:pt x="934" y="17288"/>
                    <a:pt x="2018" y="17288"/>
                  </a:cubicBezTo>
                  <a:cubicBezTo>
                    <a:pt x="2042" y="17288"/>
                    <a:pt x="2065" y="17288"/>
                    <a:pt x="2089" y="17287"/>
                  </a:cubicBezTo>
                  <a:cubicBezTo>
                    <a:pt x="2089" y="17287"/>
                    <a:pt x="8554" y="11757"/>
                    <a:pt x="10862" y="8196"/>
                  </a:cubicBezTo>
                  <a:lnTo>
                    <a:pt x="15338" y="2865"/>
                  </a:lnTo>
                  <a:lnTo>
                    <a:pt x="9449" y="1"/>
                  </a:ln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3942412" y="1365666"/>
              <a:ext cx="259205" cy="537243"/>
            </a:xfrm>
            <a:custGeom>
              <a:avLst/>
              <a:gdLst/>
              <a:ahLst/>
              <a:cxnLst/>
              <a:rect l="l" t="t" r="r" b="b"/>
              <a:pathLst>
                <a:path w="8038" h="16660" extrusionOk="0">
                  <a:moveTo>
                    <a:pt x="6486" y="0"/>
                  </a:moveTo>
                  <a:lnTo>
                    <a:pt x="3163" y="5451"/>
                  </a:lnTo>
                  <a:cubicBezTo>
                    <a:pt x="3163" y="5451"/>
                    <a:pt x="5292" y="11817"/>
                    <a:pt x="1" y="16293"/>
                  </a:cubicBezTo>
                  <a:cubicBezTo>
                    <a:pt x="1" y="16293"/>
                    <a:pt x="485" y="16659"/>
                    <a:pt x="1466" y="16659"/>
                  </a:cubicBezTo>
                  <a:cubicBezTo>
                    <a:pt x="1693" y="16659"/>
                    <a:pt x="1947" y="16640"/>
                    <a:pt x="2229" y="16591"/>
                  </a:cubicBezTo>
                  <a:cubicBezTo>
                    <a:pt x="2229" y="16591"/>
                    <a:pt x="4894" y="14283"/>
                    <a:pt x="6406" y="12294"/>
                  </a:cubicBezTo>
                  <a:cubicBezTo>
                    <a:pt x="7958" y="10305"/>
                    <a:pt x="8037" y="7838"/>
                    <a:pt x="7878" y="5809"/>
                  </a:cubicBezTo>
                  <a:cubicBezTo>
                    <a:pt x="7739" y="3760"/>
                    <a:pt x="6983" y="438"/>
                    <a:pt x="6983" y="438"/>
                  </a:cubicBezTo>
                  <a:lnTo>
                    <a:pt x="6486" y="0"/>
                  </a:ln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3579974" y="1074879"/>
              <a:ext cx="682551" cy="398579"/>
            </a:xfrm>
            <a:custGeom>
              <a:avLst/>
              <a:gdLst/>
              <a:ahLst/>
              <a:cxnLst/>
              <a:rect l="l" t="t" r="r" b="b"/>
              <a:pathLst>
                <a:path w="21166" h="12360" extrusionOk="0">
                  <a:moveTo>
                    <a:pt x="17712" y="1"/>
                  </a:moveTo>
                  <a:cubicBezTo>
                    <a:pt x="17186" y="1"/>
                    <a:pt x="16668" y="99"/>
                    <a:pt x="16193" y="324"/>
                  </a:cubicBezTo>
                  <a:cubicBezTo>
                    <a:pt x="15795" y="523"/>
                    <a:pt x="15437" y="762"/>
                    <a:pt x="15039" y="961"/>
                  </a:cubicBezTo>
                  <a:cubicBezTo>
                    <a:pt x="14789" y="1074"/>
                    <a:pt x="14507" y="1155"/>
                    <a:pt x="14233" y="1155"/>
                  </a:cubicBezTo>
                  <a:cubicBezTo>
                    <a:pt x="14072" y="1155"/>
                    <a:pt x="13913" y="1127"/>
                    <a:pt x="13766" y="1060"/>
                  </a:cubicBezTo>
                  <a:cubicBezTo>
                    <a:pt x="13527" y="961"/>
                    <a:pt x="13328" y="742"/>
                    <a:pt x="13050" y="682"/>
                  </a:cubicBezTo>
                  <a:cubicBezTo>
                    <a:pt x="12999" y="675"/>
                    <a:pt x="12942" y="671"/>
                    <a:pt x="12883" y="671"/>
                  </a:cubicBezTo>
                  <a:cubicBezTo>
                    <a:pt x="12779" y="671"/>
                    <a:pt x="12666" y="684"/>
                    <a:pt x="12552" y="722"/>
                  </a:cubicBezTo>
                  <a:cubicBezTo>
                    <a:pt x="10822" y="1040"/>
                    <a:pt x="9429" y="2254"/>
                    <a:pt x="7858" y="3050"/>
                  </a:cubicBezTo>
                  <a:cubicBezTo>
                    <a:pt x="6465" y="3746"/>
                    <a:pt x="4953" y="4144"/>
                    <a:pt x="3382" y="4164"/>
                  </a:cubicBezTo>
                  <a:cubicBezTo>
                    <a:pt x="2686" y="4203"/>
                    <a:pt x="1989" y="4144"/>
                    <a:pt x="1313" y="4343"/>
                  </a:cubicBezTo>
                  <a:cubicBezTo>
                    <a:pt x="637" y="4542"/>
                    <a:pt x="40" y="5099"/>
                    <a:pt x="20" y="5795"/>
                  </a:cubicBezTo>
                  <a:cubicBezTo>
                    <a:pt x="0" y="6292"/>
                    <a:pt x="299" y="6730"/>
                    <a:pt x="677" y="7048"/>
                  </a:cubicBezTo>
                  <a:cubicBezTo>
                    <a:pt x="1074" y="7346"/>
                    <a:pt x="1532" y="7526"/>
                    <a:pt x="2009" y="7625"/>
                  </a:cubicBezTo>
                  <a:cubicBezTo>
                    <a:pt x="2708" y="7794"/>
                    <a:pt x="3427" y="7877"/>
                    <a:pt x="4145" y="7877"/>
                  </a:cubicBezTo>
                  <a:cubicBezTo>
                    <a:pt x="5799" y="7877"/>
                    <a:pt x="7452" y="7437"/>
                    <a:pt x="8852" y="6591"/>
                  </a:cubicBezTo>
                  <a:cubicBezTo>
                    <a:pt x="9031" y="8003"/>
                    <a:pt x="9230" y="9415"/>
                    <a:pt x="9688" y="10768"/>
                  </a:cubicBezTo>
                  <a:cubicBezTo>
                    <a:pt x="9847" y="11186"/>
                    <a:pt x="10046" y="11623"/>
                    <a:pt x="10424" y="11902"/>
                  </a:cubicBezTo>
                  <a:cubicBezTo>
                    <a:pt x="10862" y="12260"/>
                    <a:pt x="11458" y="12280"/>
                    <a:pt x="12035" y="12280"/>
                  </a:cubicBezTo>
                  <a:cubicBezTo>
                    <a:pt x="13666" y="12260"/>
                    <a:pt x="15596" y="12359"/>
                    <a:pt x="17148" y="11842"/>
                  </a:cubicBezTo>
                  <a:cubicBezTo>
                    <a:pt x="17585" y="11703"/>
                    <a:pt x="18480" y="11743"/>
                    <a:pt x="18799" y="11444"/>
                  </a:cubicBezTo>
                  <a:cubicBezTo>
                    <a:pt x="19097" y="11186"/>
                    <a:pt x="19137" y="8480"/>
                    <a:pt x="19197" y="8082"/>
                  </a:cubicBezTo>
                  <a:cubicBezTo>
                    <a:pt x="19296" y="7128"/>
                    <a:pt x="19197" y="6213"/>
                    <a:pt x="19097" y="5258"/>
                  </a:cubicBezTo>
                  <a:cubicBezTo>
                    <a:pt x="19037" y="4701"/>
                    <a:pt x="18978" y="4144"/>
                    <a:pt x="18918" y="3567"/>
                  </a:cubicBezTo>
                  <a:cubicBezTo>
                    <a:pt x="18898" y="3328"/>
                    <a:pt x="18878" y="3050"/>
                    <a:pt x="18918" y="2811"/>
                  </a:cubicBezTo>
                  <a:cubicBezTo>
                    <a:pt x="19018" y="2314"/>
                    <a:pt x="19376" y="1916"/>
                    <a:pt x="19793" y="1657"/>
                  </a:cubicBezTo>
                  <a:cubicBezTo>
                    <a:pt x="20012" y="1538"/>
                    <a:pt x="20231" y="1438"/>
                    <a:pt x="20470" y="1359"/>
                  </a:cubicBezTo>
                  <a:cubicBezTo>
                    <a:pt x="20669" y="1279"/>
                    <a:pt x="21007" y="1279"/>
                    <a:pt x="21166" y="1160"/>
                  </a:cubicBezTo>
                  <a:cubicBezTo>
                    <a:pt x="20510" y="663"/>
                    <a:pt x="19575" y="324"/>
                    <a:pt x="18779" y="125"/>
                  </a:cubicBezTo>
                  <a:cubicBezTo>
                    <a:pt x="18426" y="45"/>
                    <a:pt x="18067" y="1"/>
                    <a:pt x="17712" y="1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3984432" y="951237"/>
              <a:ext cx="148532" cy="184391"/>
            </a:xfrm>
            <a:custGeom>
              <a:avLst/>
              <a:gdLst/>
              <a:ahLst/>
              <a:cxnLst/>
              <a:rect l="l" t="t" r="r" b="b"/>
              <a:pathLst>
                <a:path w="4606" h="5718" extrusionOk="0">
                  <a:moveTo>
                    <a:pt x="3472" y="1"/>
                  </a:moveTo>
                  <a:cubicBezTo>
                    <a:pt x="3472" y="1"/>
                    <a:pt x="2079" y="299"/>
                    <a:pt x="1363" y="677"/>
                  </a:cubicBezTo>
                  <a:cubicBezTo>
                    <a:pt x="627" y="1035"/>
                    <a:pt x="826" y="2209"/>
                    <a:pt x="826" y="2209"/>
                  </a:cubicBezTo>
                  <a:cubicBezTo>
                    <a:pt x="826" y="2209"/>
                    <a:pt x="603" y="2087"/>
                    <a:pt x="390" y="2087"/>
                  </a:cubicBezTo>
                  <a:cubicBezTo>
                    <a:pt x="191" y="2087"/>
                    <a:pt x="1" y="2193"/>
                    <a:pt x="10" y="2607"/>
                  </a:cubicBezTo>
                  <a:cubicBezTo>
                    <a:pt x="22" y="3195"/>
                    <a:pt x="299" y="3325"/>
                    <a:pt x="542" y="3325"/>
                  </a:cubicBezTo>
                  <a:cubicBezTo>
                    <a:pt x="734" y="3325"/>
                    <a:pt x="906" y="3243"/>
                    <a:pt x="906" y="3243"/>
                  </a:cubicBezTo>
                  <a:lnTo>
                    <a:pt x="906" y="3243"/>
                  </a:lnTo>
                  <a:cubicBezTo>
                    <a:pt x="906" y="3244"/>
                    <a:pt x="667" y="5471"/>
                    <a:pt x="786" y="5551"/>
                  </a:cubicBezTo>
                  <a:cubicBezTo>
                    <a:pt x="1002" y="5669"/>
                    <a:pt x="1199" y="5718"/>
                    <a:pt x="1377" y="5718"/>
                  </a:cubicBezTo>
                  <a:cubicBezTo>
                    <a:pt x="2170" y="5718"/>
                    <a:pt x="2583" y="4754"/>
                    <a:pt x="2596" y="4754"/>
                  </a:cubicBezTo>
                  <a:cubicBezTo>
                    <a:pt x="2596" y="4754"/>
                    <a:pt x="2596" y="4755"/>
                    <a:pt x="2596" y="4755"/>
                  </a:cubicBezTo>
                  <a:lnTo>
                    <a:pt x="3014" y="4119"/>
                  </a:lnTo>
                  <a:cubicBezTo>
                    <a:pt x="3014" y="4119"/>
                    <a:pt x="3512" y="3920"/>
                    <a:pt x="4069" y="3681"/>
                  </a:cubicBezTo>
                  <a:cubicBezTo>
                    <a:pt x="4606" y="3422"/>
                    <a:pt x="4208" y="1910"/>
                    <a:pt x="4088" y="1314"/>
                  </a:cubicBezTo>
                  <a:cubicBezTo>
                    <a:pt x="3949" y="598"/>
                    <a:pt x="3472" y="1"/>
                    <a:pt x="3472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3988592" y="970747"/>
              <a:ext cx="150144" cy="150080"/>
            </a:xfrm>
            <a:custGeom>
              <a:avLst/>
              <a:gdLst/>
              <a:ahLst/>
              <a:cxnLst/>
              <a:rect l="l" t="t" r="r" b="b"/>
              <a:pathLst>
                <a:path w="4656" h="4654" extrusionOk="0">
                  <a:moveTo>
                    <a:pt x="557" y="0"/>
                  </a:moveTo>
                  <a:cubicBezTo>
                    <a:pt x="497" y="0"/>
                    <a:pt x="436" y="10"/>
                    <a:pt x="379" y="32"/>
                  </a:cubicBezTo>
                  <a:cubicBezTo>
                    <a:pt x="140" y="132"/>
                    <a:pt x="1" y="410"/>
                    <a:pt x="1" y="689"/>
                  </a:cubicBezTo>
                  <a:cubicBezTo>
                    <a:pt x="1" y="967"/>
                    <a:pt x="80" y="1206"/>
                    <a:pt x="180" y="1465"/>
                  </a:cubicBezTo>
                  <a:cubicBezTo>
                    <a:pt x="379" y="1982"/>
                    <a:pt x="558" y="2499"/>
                    <a:pt x="757" y="3016"/>
                  </a:cubicBezTo>
                  <a:cubicBezTo>
                    <a:pt x="896" y="3454"/>
                    <a:pt x="1075" y="3892"/>
                    <a:pt x="1433" y="4190"/>
                  </a:cubicBezTo>
                  <a:cubicBezTo>
                    <a:pt x="1692" y="4409"/>
                    <a:pt x="2030" y="4508"/>
                    <a:pt x="2368" y="4588"/>
                  </a:cubicBezTo>
                  <a:cubicBezTo>
                    <a:pt x="2574" y="4629"/>
                    <a:pt x="2783" y="4653"/>
                    <a:pt x="2991" y="4653"/>
                  </a:cubicBezTo>
                  <a:cubicBezTo>
                    <a:pt x="3284" y="4653"/>
                    <a:pt x="3572" y="4605"/>
                    <a:pt x="3840" y="4488"/>
                  </a:cubicBezTo>
                  <a:cubicBezTo>
                    <a:pt x="4278" y="4289"/>
                    <a:pt x="4656" y="3852"/>
                    <a:pt x="4656" y="3354"/>
                  </a:cubicBezTo>
                  <a:cubicBezTo>
                    <a:pt x="4656" y="3076"/>
                    <a:pt x="4556" y="2797"/>
                    <a:pt x="4457" y="2559"/>
                  </a:cubicBezTo>
                  <a:cubicBezTo>
                    <a:pt x="4337" y="2260"/>
                    <a:pt x="4218" y="1962"/>
                    <a:pt x="4119" y="1664"/>
                  </a:cubicBezTo>
                  <a:cubicBezTo>
                    <a:pt x="3661" y="2022"/>
                    <a:pt x="3064" y="2260"/>
                    <a:pt x="2487" y="2280"/>
                  </a:cubicBezTo>
                  <a:cubicBezTo>
                    <a:pt x="2288" y="2280"/>
                    <a:pt x="2090" y="2280"/>
                    <a:pt x="1950" y="2181"/>
                  </a:cubicBezTo>
                  <a:cubicBezTo>
                    <a:pt x="1592" y="1982"/>
                    <a:pt x="1533" y="1504"/>
                    <a:pt x="1493" y="1107"/>
                  </a:cubicBezTo>
                  <a:cubicBezTo>
                    <a:pt x="1453" y="709"/>
                    <a:pt x="1354" y="231"/>
                    <a:pt x="976" y="92"/>
                  </a:cubicBezTo>
                  <a:lnTo>
                    <a:pt x="976" y="92"/>
                  </a:lnTo>
                  <a:lnTo>
                    <a:pt x="995" y="327"/>
                  </a:lnTo>
                  <a:lnTo>
                    <a:pt x="995" y="327"/>
                  </a:lnTo>
                  <a:cubicBezTo>
                    <a:pt x="977" y="127"/>
                    <a:pt x="770" y="0"/>
                    <a:pt x="55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4007876" y="907185"/>
              <a:ext cx="115478" cy="74234"/>
            </a:xfrm>
            <a:custGeom>
              <a:avLst/>
              <a:gdLst/>
              <a:ahLst/>
              <a:cxnLst/>
              <a:rect l="l" t="t" r="r" b="b"/>
              <a:pathLst>
                <a:path w="3581" h="2302" extrusionOk="0">
                  <a:moveTo>
                    <a:pt x="3033" y="0"/>
                  </a:moveTo>
                  <a:cubicBezTo>
                    <a:pt x="2814" y="0"/>
                    <a:pt x="2570" y="131"/>
                    <a:pt x="2387" y="273"/>
                  </a:cubicBezTo>
                  <a:cubicBezTo>
                    <a:pt x="1969" y="591"/>
                    <a:pt x="1551" y="1009"/>
                    <a:pt x="1034" y="1108"/>
                  </a:cubicBezTo>
                  <a:cubicBezTo>
                    <a:pt x="775" y="1168"/>
                    <a:pt x="497" y="1168"/>
                    <a:pt x="298" y="1307"/>
                  </a:cubicBezTo>
                  <a:cubicBezTo>
                    <a:pt x="218" y="1387"/>
                    <a:pt x="159" y="1486"/>
                    <a:pt x="99" y="1586"/>
                  </a:cubicBezTo>
                  <a:cubicBezTo>
                    <a:pt x="6" y="1790"/>
                    <a:pt x="0" y="2063"/>
                    <a:pt x="145" y="2260"/>
                  </a:cubicBezTo>
                  <a:lnTo>
                    <a:pt x="145" y="2260"/>
                  </a:lnTo>
                  <a:cubicBezTo>
                    <a:pt x="740" y="2084"/>
                    <a:pt x="1394" y="2242"/>
                    <a:pt x="2009" y="2083"/>
                  </a:cubicBezTo>
                  <a:cubicBezTo>
                    <a:pt x="2586" y="1964"/>
                    <a:pt x="3123" y="1566"/>
                    <a:pt x="3381" y="1009"/>
                  </a:cubicBezTo>
                  <a:cubicBezTo>
                    <a:pt x="3540" y="730"/>
                    <a:pt x="3580" y="273"/>
                    <a:pt x="3282" y="74"/>
                  </a:cubicBezTo>
                  <a:cubicBezTo>
                    <a:pt x="3207" y="22"/>
                    <a:pt x="3122" y="0"/>
                    <a:pt x="3033" y="0"/>
                  </a:cubicBezTo>
                  <a:close/>
                  <a:moveTo>
                    <a:pt x="145" y="2260"/>
                  </a:moveTo>
                  <a:cubicBezTo>
                    <a:pt x="143" y="2261"/>
                    <a:pt x="141" y="2261"/>
                    <a:pt x="139" y="2262"/>
                  </a:cubicBezTo>
                  <a:lnTo>
                    <a:pt x="179" y="2302"/>
                  </a:lnTo>
                  <a:cubicBezTo>
                    <a:pt x="167" y="2288"/>
                    <a:pt x="155" y="2274"/>
                    <a:pt x="145" y="226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3919645" y="1891063"/>
              <a:ext cx="167784" cy="46952"/>
            </a:xfrm>
            <a:custGeom>
              <a:avLst/>
              <a:gdLst/>
              <a:ahLst/>
              <a:cxnLst/>
              <a:rect l="l" t="t" r="r" b="b"/>
              <a:pathLst>
                <a:path w="5203" h="1456" extrusionOk="0">
                  <a:moveTo>
                    <a:pt x="707" y="1"/>
                  </a:moveTo>
                  <a:lnTo>
                    <a:pt x="707" y="1"/>
                  </a:lnTo>
                  <a:cubicBezTo>
                    <a:pt x="706" y="1"/>
                    <a:pt x="1" y="799"/>
                    <a:pt x="815" y="799"/>
                  </a:cubicBezTo>
                  <a:cubicBezTo>
                    <a:pt x="843" y="799"/>
                    <a:pt x="873" y="798"/>
                    <a:pt x="905" y="796"/>
                  </a:cubicBezTo>
                  <a:cubicBezTo>
                    <a:pt x="950" y="793"/>
                    <a:pt x="995" y="791"/>
                    <a:pt x="1040" y="791"/>
                  </a:cubicBezTo>
                  <a:cubicBezTo>
                    <a:pt x="1902" y="791"/>
                    <a:pt x="2819" y="1456"/>
                    <a:pt x="3900" y="1456"/>
                  </a:cubicBezTo>
                  <a:cubicBezTo>
                    <a:pt x="3942" y="1456"/>
                    <a:pt x="3985" y="1455"/>
                    <a:pt x="4029" y="1453"/>
                  </a:cubicBezTo>
                  <a:cubicBezTo>
                    <a:pt x="5202" y="1373"/>
                    <a:pt x="4287" y="955"/>
                    <a:pt x="3571" y="856"/>
                  </a:cubicBezTo>
                  <a:cubicBezTo>
                    <a:pt x="2835" y="737"/>
                    <a:pt x="2974" y="418"/>
                    <a:pt x="2974" y="418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3671914" y="1830758"/>
              <a:ext cx="155691" cy="47049"/>
            </a:xfrm>
            <a:custGeom>
              <a:avLst/>
              <a:gdLst/>
              <a:ahLst/>
              <a:cxnLst/>
              <a:rect l="l" t="t" r="r" b="b"/>
              <a:pathLst>
                <a:path w="4828" h="1459" extrusionOk="0">
                  <a:moveTo>
                    <a:pt x="650" y="1"/>
                  </a:moveTo>
                  <a:lnTo>
                    <a:pt x="650" y="1"/>
                  </a:lnTo>
                  <a:cubicBezTo>
                    <a:pt x="650" y="1"/>
                    <a:pt x="0" y="799"/>
                    <a:pt x="746" y="799"/>
                  </a:cubicBezTo>
                  <a:cubicBezTo>
                    <a:pt x="772" y="799"/>
                    <a:pt x="800" y="798"/>
                    <a:pt x="829" y="796"/>
                  </a:cubicBezTo>
                  <a:cubicBezTo>
                    <a:pt x="851" y="795"/>
                    <a:pt x="873" y="795"/>
                    <a:pt x="895" y="795"/>
                  </a:cubicBezTo>
                  <a:cubicBezTo>
                    <a:pt x="1709" y="795"/>
                    <a:pt x="2575" y="1459"/>
                    <a:pt x="3574" y="1459"/>
                  </a:cubicBezTo>
                  <a:cubicBezTo>
                    <a:pt x="3627" y="1459"/>
                    <a:pt x="3680" y="1457"/>
                    <a:pt x="3734" y="1453"/>
                  </a:cubicBezTo>
                  <a:cubicBezTo>
                    <a:pt x="4828" y="1373"/>
                    <a:pt x="3972" y="956"/>
                    <a:pt x="3296" y="856"/>
                  </a:cubicBezTo>
                  <a:cubicBezTo>
                    <a:pt x="2620" y="757"/>
                    <a:pt x="2739" y="399"/>
                    <a:pt x="2739" y="399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3901360" y="1440709"/>
              <a:ext cx="284842" cy="60883"/>
            </a:xfrm>
            <a:custGeom>
              <a:avLst/>
              <a:gdLst/>
              <a:ahLst/>
              <a:cxnLst/>
              <a:rect l="l" t="t" r="r" b="b"/>
              <a:pathLst>
                <a:path w="8833" h="1888" extrusionOk="0">
                  <a:moveTo>
                    <a:pt x="0" y="1"/>
                  </a:moveTo>
                  <a:lnTo>
                    <a:pt x="100" y="1374"/>
                  </a:lnTo>
                  <a:cubicBezTo>
                    <a:pt x="111" y="1384"/>
                    <a:pt x="1473" y="1887"/>
                    <a:pt x="3351" y="1887"/>
                  </a:cubicBezTo>
                  <a:cubicBezTo>
                    <a:pt x="4973" y="1887"/>
                    <a:pt x="6980" y="1512"/>
                    <a:pt x="8833" y="120"/>
                  </a:cubicBezTo>
                  <a:lnTo>
                    <a:pt x="8833" y="120"/>
                  </a:lnTo>
                  <a:cubicBezTo>
                    <a:pt x="8832" y="120"/>
                    <a:pt x="6510" y="846"/>
                    <a:pt x="3963" y="846"/>
                  </a:cubicBezTo>
                  <a:cubicBezTo>
                    <a:pt x="2600" y="846"/>
                    <a:pt x="1172" y="639"/>
                    <a:pt x="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3718513" y="1259825"/>
              <a:ext cx="146952" cy="72525"/>
            </a:xfrm>
            <a:custGeom>
              <a:avLst/>
              <a:gdLst/>
              <a:ahLst/>
              <a:cxnLst/>
              <a:rect l="l" t="t" r="r" b="b"/>
              <a:pathLst>
                <a:path w="4557" h="2249" extrusionOk="0">
                  <a:moveTo>
                    <a:pt x="4477" y="0"/>
                  </a:moveTo>
                  <a:cubicBezTo>
                    <a:pt x="4477" y="0"/>
                    <a:pt x="2080" y="1862"/>
                    <a:pt x="15" y="2246"/>
                  </a:cubicBezTo>
                  <a:lnTo>
                    <a:pt x="15" y="2246"/>
                  </a:lnTo>
                  <a:cubicBezTo>
                    <a:pt x="230" y="2221"/>
                    <a:pt x="2947" y="2101"/>
                    <a:pt x="4556" y="856"/>
                  </a:cubicBezTo>
                  <a:lnTo>
                    <a:pt x="4477" y="0"/>
                  </a:lnTo>
                  <a:close/>
                  <a:moveTo>
                    <a:pt x="15" y="2246"/>
                  </a:moveTo>
                  <a:cubicBezTo>
                    <a:pt x="6" y="2246"/>
                    <a:pt x="2" y="2247"/>
                    <a:pt x="1" y="2248"/>
                  </a:cubicBezTo>
                  <a:cubicBezTo>
                    <a:pt x="5" y="2247"/>
                    <a:pt x="10" y="2246"/>
                    <a:pt x="15" y="2246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4381860" y="966877"/>
              <a:ext cx="103934" cy="86391"/>
            </a:xfrm>
            <a:custGeom>
              <a:avLst/>
              <a:gdLst/>
              <a:ahLst/>
              <a:cxnLst/>
              <a:rect l="l" t="t" r="r" b="b"/>
              <a:pathLst>
                <a:path w="3223" h="2679" extrusionOk="0">
                  <a:moveTo>
                    <a:pt x="826" y="0"/>
                  </a:moveTo>
                  <a:cubicBezTo>
                    <a:pt x="798" y="0"/>
                    <a:pt x="762" y="27"/>
                    <a:pt x="716" y="93"/>
                  </a:cubicBezTo>
                  <a:cubicBezTo>
                    <a:pt x="438" y="490"/>
                    <a:pt x="0" y="1505"/>
                    <a:pt x="0" y="1505"/>
                  </a:cubicBezTo>
                  <a:lnTo>
                    <a:pt x="617" y="2679"/>
                  </a:lnTo>
                  <a:cubicBezTo>
                    <a:pt x="617" y="2679"/>
                    <a:pt x="3223" y="1286"/>
                    <a:pt x="2765" y="749"/>
                  </a:cubicBezTo>
                  <a:cubicBezTo>
                    <a:pt x="2597" y="567"/>
                    <a:pt x="2319" y="508"/>
                    <a:pt x="2029" y="508"/>
                  </a:cubicBezTo>
                  <a:cubicBezTo>
                    <a:pt x="1493" y="508"/>
                    <a:pt x="915" y="709"/>
                    <a:pt x="915" y="709"/>
                  </a:cubicBezTo>
                  <a:cubicBezTo>
                    <a:pt x="915" y="709"/>
                    <a:pt x="971" y="0"/>
                    <a:pt x="826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4134257" y="998159"/>
              <a:ext cx="291130" cy="196258"/>
            </a:xfrm>
            <a:custGeom>
              <a:avLst/>
              <a:gdLst/>
              <a:ahLst/>
              <a:cxnLst/>
              <a:rect l="l" t="t" r="r" b="b"/>
              <a:pathLst>
                <a:path w="9028" h="6086" extrusionOk="0">
                  <a:moveTo>
                    <a:pt x="6960" y="0"/>
                  </a:moveTo>
                  <a:cubicBezTo>
                    <a:pt x="6515" y="0"/>
                    <a:pt x="6018" y="141"/>
                    <a:pt x="5530" y="455"/>
                  </a:cubicBezTo>
                  <a:cubicBezTo>
                    <a:pt x="4626" y="1046"/>
                    <a:pt x="3449" y="2503"/>
                    <a:pt x="1666" y="2503"/>
                  </a:cubicBezTo>
                  <a:cubicBezTo>
                    <a:pt x="1409" y="2503"/>
                    <a:pt x="1139" y="2473"/>
                    <a:pt x="855" y="2405"/>
                  </a:cubicBezTo>
                  <a:cubicBezTo>
                    <a:pt x="816" y="2395"/>
                    <a:pt x="780" y="2390"/>
                    <a:pt x="748" y="2390"/>
                  </a:cubicBezTo>
                  <a:lnTo>
                    <a:pt x="748" y="2390"/>
                  </a:lnTo>
                  <a:cubicBezTo>
                    <a:pt x="1" y="2390"/>
                    <a:pt x="928" y="4941"/>
                    <a:pt x="1690" y="6085"/>
                  </a:cubicBezTo>
                  <a:cubicBezTo>
                    <a:pt x="4197" y="5846"/>
                    <a:pt x="6823" y="4434"/>
                    <a:pt x="8076" y="2544"/>
                  </a:cubicBezTo>
                  <a:cubicBezTo>
                    <a:pt x="9028" y="1094"/>
                    <a:pt x="8201" y="0"/>
                    <a:pt x="6960" y="0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4173342" y="1151405"/>
              <a:ext cx="150144" cy="44276"/>
            </a:xfrm>
            <a:custGeom>
              <a:avLst/>
              <a:gdLst/>
              <a:ahLst/>
              <a:cxnLst/>
              <a:rect l="l" t="t" r="r" b="b"/>
              <a:pathLst>
                <a:path w="4656" h="1373" extrusionOk="0">
                  <a:moveTo>
                    <a:pt x="4656" y="0"/>
                  </a:moveTo>
                  <a:lnTo>
                    <a:pt x="4656" y="0"/>
                  </a:lnTo>
                  <a:cubicBezTo>
                    <a:pt x="3366" y="562"/>
                    <a:pt x="1569" y="644"/>
                    <a:pt x="530" y="644"/>
                  </a:cubicBezTo>
                  <a:cubicBezTo>
                    <a:pt x="319" y="644"/>
                    <a:pt x="139" y="640"/>
                    <a:pt x="1" y="637"/>
                  </a:cubicBezTo>
                  <a:lnTo>
                    <a:pt x="1" y="637"/>
                  </a:lnTo>
                  <a:cubicBezTo>
                    <a:pt x="180" y="856"/>
                    <a:pt x="339" y="1114"/>
                    <a:pt x="518" y="1373"/>
                  </a:cubicBezTo>
                  <a:cubicBezTo>
                    <a:pt x="2507" y="1333"/>
                    <a:pt x="4655" y="1"/>
                    <a:pt x="465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20"/>
          <p:cNvGrpSpPr/>
          <p:nvPr/>
        </p:nvGrpSpPr>
        <p:grpSpPr>
          <a:xfrm>
            <a:off x="2761317" y="3461521"/>
            <a:ext cx="2014227" cy="1265641"/>
            <a:chOff x="2761317" y="3461521"/>
            <a:chExt cx="2014227" cy="1265641"/>
          </a:xfrm>
        </p:grpSpPr>
        <p:sp>
          <p:nvSpPr>
            <p:cNvPr id="684" name="Google Shape;684;p20"/>
            <p:cNvSpPr/>
            <p:nvPr/>
          </p:nvSpPr>
          <p:spPr>
            <a:xfrm>
              <a:off x="3192311" y="3461521"/>
              <a:ext cx="1583233" cy="1200655"/>
            </a:xfrm>
            <a:custGeom>
              <a:avLst/>
              <a:gdLst/>
              <a:ahLst/>
              <a:cxnLst/>
              <a:rect l="l" t="t" r="r" b="b"/>
              <a:pathLst>
                <a:path w="49395" h="37459" extrusionOk="0">
                  <a:moveTo>
                    <a:pt x="3562" y="0"/>
                  </a:moveTo>
                  <a:cubicBezTo>
                    <a:pt x="1592" y="0"/>
                    <a:pt x="1" y="1592"/>
                    <a:pt x="1" y="3561"/>
                  </a:cubicBezTo>
                  <a:lnTo>
                    <a:pt x="1" y="33898"/>
                  </a:lnTo>
                  <a:cubicBezTo>
                    <a:pt x="1" y="35867"/>
                    <a:pt x="1592" y="37458"/>
                    <a:pt x="3562" y="37458"/>
                  </a:cubicBezTo>
                  <a:lnTo>
                    <a:pt x="33898" y="37458"/>
                  </a:lnTo>
                  <a:cubicBezTo>
                    <a:pt x="35868" y="37458"/>
                    <a:pt x="37459" y="35867"/>
                    <a:pt x="37459" y="33898"/>
                  </a:cubicBezTo>
                  <a:lnTo>
                    <a:pt x="37459" y="24309"/>
                  </a:lnTo>
                  <a:cubicBezTo>
                    <a:pt x="37459" y="23620"/>
                    <a:pt x="38010" y="23137"/>
                    <a:pt x="38602" y="23137"/>
                  </a:cubicBezTo>
                  <a:cubicBezTo>
                    <a:pt x="38814" y="23137"/>
                    <a:pt x="39030" y="23198"/>
                    <a:pt x="39229" y="23335"/>
                  </a:cubicBezTo>
                  <a:lnTo>
                    <a:pt x="39249" y="23335"/>
                  </a:lnTo>
                  <a:cubicBezTo>
                    <a:pt x="40150" y="23966"/>
                    <a:pt x="41242" y="24336"/>
                    <a:pt x="42423" y="24336"/>
                  </a:cubicBezTo>
                  <a:cubicBezTo>
                    <a:pt x="43250" y="24336"/>
                    <a:pt x="44121" y="24154"/>
                    <a:pt x="44998" y="23752"/>
                  </a:cubicBezTo>
                  <a:cubicBezTo>
                    <a:pt x="46053" y="23275"/>
                    <a:pt x="46928" y="22439"/>
                    <a:pt x="47425" y="21365"/>
                  </a:cubicBezTo>
                  <a:cubicBezTo>
                    <a:pt x="49395" y="17188"/>
                    <a:pt x="46391" y="13090"/>
                    <a:pt x="42432" y="13090"/>
                  </a:cubicBezTo>
                  <a:cubicBezTo>
                    <a:pt x="41258" y="13090"/>
                    <a:pt x="40184" y="13428"/>
                    <a:pt x="39289" y="14045"/>
                  </a:cubicBezTo>
                  <a:cubicBezTo>
                    <a:pt x="39269" y="14084"/>
                    <a:pt x="39249" y="14084"/>
                    <a:pt x="39229" y="14104"/>
                  </a:cubicBezTo>
                  <a:cubicBezTo>
                    <a:pt x="39032" y="14231"/>
                    <a:pt x="38821" y="14288"/>
                    <a:pt x="38615" y="14288"/>
                  </a:cubicBezTo>
                  <a:cubicBezTo>
                    <a:pt x="38012" y="14288"/>
                    <a:pt x="37459" y="13797"/>
                    <a:pt x="37459" y="13130"/>
                  </a:cubicBezTo>
                  <a:lnTo>
                    <a:pt x="37459" y="3561"/>
                  </a:lnTo>
                  <a:cubicBezTo>
                    <a:pt x="37499" y="1592"/>
                    <a:pt x="35887" y="0"/>
                    <a:pt x="33918" y="0"/>
                  </a:cubicBezTo>
                  <a:lnTo>
                    <a:pt x="23972" y="0"/>
                  </a:lnTo>
                  <a:cubicBezTo>
                    <a:pt x="23275" y="199"/>
                    <a:pt x="22897" y="1055"/>
                    <a:pt x="23335" y="1711"/>
                  </a:cubicBezTo>
                  <a:cubicBezTo>
                    <a:pt x="23355" y="1751"/>
                    <a:pt x="23355" y="1771"/>
                    <a:pt x="23375" y="1791"/>
                  </a:cubicBezTo>
                  <a:cubicBezTo>
                    <a:pt x="23972" y="2686"/>
                    <a:pt x="24350" y="3780"/>
                    <a:pt x="24350" y="4934"/>
                  </a:cubicBezTo>
                  <a:cubicBezTo>
                    <a:pt x="24350" y="8020"/>
                    <a:pt x="21833" y="10545"/>
                    <a:pt x="18733" y="10545"/>
                  </a:cubicBezTo>
                  <a:cubicBezTo>
                    <a:pt x="17878" y="10545"/>
                    <a:pt x="16978" y="10353"/>
                    <a:pt x="16074" y="9927"/>
                  </a:cubicBezTo>
                  <a:cubicBezTo>
                    <a:pt x="15000" y="9429"/>
                    <a:pt x="14184" y="8554"/>
                    <a:pt x="13687" y="7500"/>
                  </a:cubicBezTo>
                  <a:cubicBezTo>
                    <a:pt x="12732" y="5371"/>
                    <a:pt x="13070" y="3283"/>
                    <a:pt x="14105" y="1751"/>
                  </a:cubicBezTo>
                  <a:lnTo>
                    <a:pt x="14105" y="1711"/>
                  </a:lnTo>
                  <a:cubicBezTo>
                    <a:pt x="14562" y="1075"/>
                    <a:pt x="14184" y="199"/>
                    <a:pt x="13468" y="0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3403369" y="4001553"/>
              <a:ext cx="81638" cy="61893"/>
            </a:xfrm>
            <a:custGeom>
              <a:avLst/>
              <a:gdLst/>
              <a:ahLst/>
              <a:cxnLst/>
              <a:rect l="l" t="t" r="r" b="b"/>
              <a:pathLst>
                <a:path w="2547" h="1931" extrusionOk="0">
                  <a:moveTo>
                    <a:pt x="1174" y="0"/>
                  </a:moveTo>
                  <a:cubicBezTo>
                    <a:pt x="597" y="0"/>
                    <a:pt x="0" y="259"/>
                    <a:pt x="0" y="259"/>
                  </a:cubicBezTo>
                  <a:lnTo>
                    <a:pt x="20" y="259"/>
                  </a:lnTo>
                  <a:lnTo>
                    <a:pt x="20" y="1930"/>
                  </a:lnTo>
                  <a:cubicBezTo>
                    <a:pt x="1313" y="1910"/>
                    <a:pt x="2547" y="1413"/>
                    <a:pt x="2209" y="1015"/>
                  </a:cubicBezTo>
                  <a:cubicBezTo>
                    <a:pt x="1850" y="637"/>
                    <a:pt x="1035" y="418"/>
                    <a:pt x="1035" y="418"/>
                  </a:cubicBezTo>
                  <a:cubicBezTo>
                    <a:pt x="1035" y="418"/>
                    <a:pt x="1751" y="0"/>
                    <a:pt x="1174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2768977" y="4078700"/>
              <a:ext cx="351969" cy="634383"/>
            </a:xfrm>
            <a:custGeom>
              <a:avLst/>
              <a:gdLst/>
              <a:ahLst/>
              <a:cxnLst/>
              <a:rect l="l" t="t" r="r" b="b"/>
              <a:pathLst>
                <a:path w="10981" h="19792" extrusionOk="0">
                  <a:moveTo>
                    <a:pt x="4914" y="1"/>
                  </a:moveTo>
                  <a:cubicBezTo>
                    <a:pt x="4914" y="1"/>
                    <a:pt x="3163" y="3382"/>
                    <a:pt x="3263" y="5590"/>
                  </a:cubicBezTo>
                  <a:cubicBezTo>
                    <a:pt x="3362" y="7798"/>
                    <a:pt x="4019" y="10743"/>
                    <a:pt x="2248" y="14721"/>
                  </a:cubicBezTo>
                  <a:cubicBezTo>
                    <a:pt x="478" y="18700"/>
                    <a:pt x="0" y="19694"/>
                    <a:pt x="0" y="19694"/>
                  </a:cubicBezTo>
                  <a:cubicBezTo>
                    <a:pt x="0" y="19694"/>
                    <a:pt x="495" y="19792"/>
                    <a:pt x="1161" y="19792"/>
                  </a:cubicBezTo>
                  <a:cubicBezTo>
                    <a:pt x="1494" y="19792"/>
                    <a:pt x="1870" y="19767"/>
                    <a:pt x="2248" y="19694"/>
                  </a:cubicBezTo>
                  <a:cubicBezTo>
                    <a:pt x="2248" y="19694"/>
                    <a:pt x="4914" y="17367"/>
                    <a:pt x="6664" y="13886"/>
                  </a:cubicBezTo>
                  <a:cubicBezTo>
                    <a:pt x="8136" y="11001"/>
                    <a:pt x="8614" y="7560"/>
                    <a:pt x="8733" y="6466"/>
                  </a:cubicBezTo>
                  <a:lnTo>
                    <a:pt x="10981" y="518"/>
                  </a:lnTo>
                  <a:lnTo>
                    <a:pt x="4914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3048881" y="4094598"/>
              <a:ext cx="290780" cy="610889"/>
            </a:xfrm>
            <a:custGeom>
              <a:avLst/>
              <a:gdLst/>
              <a:ahLst/>
              <a:cxnLst/>
              <a:rect l="l" t="t" r="r" b="b"/>
              <a:pathLst>
                <a:path w="9072" h="19059" extrusionOk="0">
                  <a:moveTo>
                    <a:pt x="2214" y="0"/>
                  </a:moveTo>
                  <a:cubicBezTo>
                    <a:pt x="2209" y="0"/>
                    <a:pt x="2208" y="2"/>
                    <a:pt x="2208" y="2"/>
                  </a:cubicBezTo>
                  <a:lnTo>
                    <a:pt x="106" y="5684"/>
                  </a:lnTo>
                  <a:lnTo>
                    <a:pt x="106" y="5684"/>
                  </a:lnTo>
                  <a:cubicBezTo>
                    <a:pt x="50" y="5636"/>
                    <a:pt x="20" y="5612"/>
                    <a:pt x="20" y="5612"/>
                  </a:cubicBezTo>
                  <a:cubicBezTo>
                    <a:pt x="20" y="5612"/>
                    <a:pt x="20" y="5751"/>
                    <a:pt x="0" y="5970"/>
                  </a:cubicBezTo>
                  <a:lnTo>
                    <a:pt x="106" y="5684"/>
                  </a:lnTo>
                  <a:lnTo>
                    <a:pt x="106" y="5684"/>
                  </a:lnTo>
                  <a:cubicBezTo>
                    <a:pt x="616" y="6120"/>
                    <a:pt x="3263" y="8459"/>
                    <a:pt x="4178" y="10863"/>
                  </a:cubicBezTo>
                  <a:cubicBezTo>
                    <a:pt x="5192" y="13529"/>
                    <a:pt x="3362" y="18940"/>
                    <a:pt x="3362" y="18940"/>
                  </a:cubicBezTo>
                  <a:cubicBezTo>
                    <a:pt x="3362" y="18940"/>
                    <a:pt x="3818" y="19059"/>
                    <a:pt x="4513" y="19059"/>
                  </a:cubicBezTo>
                  <a:cubicBezTo>
                    <a:pt x="4803" y="19059"/>
                    <a:pt x="5134" y="19038"/>
                    <a:pt x="5491" y="18979"/>
                  </a:cubicBezTo>
                  <a:cubicBezTo>
                    <a:pt x="5491" y="18979"/>
                    <a:pt x="7579" y="16652"/>
                    <a:pt x="8335" y="13370"/>
                  </a:cubicBezTo>
                  <a:cubicBezTo>
                    <a:pt x="9071" y="10068"/>
                    <a:pt x="8554" y="7800"/>
                    <a:pt x="5451" y="3801"/>
                  </a:cubicBezTo>
                  <a:cubicBezTo>
                    <a:pt x="2628" y="165"/>
                    <a:pt x="2258" y="0"/>
                    <a:pt x="2214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3038657" y="3598604"/>
              <a:ext cx="160711" cy="260811"/>
            </a:xfrm>
            <a:custGeom>
              <a:avLst/>
              <a:gdLst/>
              <a:ahLst/>
              <a:cxnLst/>
              <a:rect l="l" t="t" r="r" b="b"/>
              <a:pathLst>
                <a:path w="5014" h="8137" extrusionOk="0">
                  <a:moveTo>
                    <a:pt x="5014" y="0"/>
                  </a:moveTo>
                  <a:cubicBezTo>
                    <a:pt x="1095" y="1990"/>
                    <a:pt x="1" y="6843"/>
                    <a:pt x="1" y="6843"/>
                  </a:cubicBezTo>
                  <a:lnTo>
                    <a:pt x="1732" y="8136"/>
                  </a:lnTo>
                  <a:lnTo>
                    <a:pt x="5014" y="2905"/>
                  </a:lnTo>
                  <a:lnTo>
                    <a:pt x="5014" y="0"/>
                  </a:ln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3038657" y="3598604"/>
              <a:ext cx="160711" cy="260811"/>
            </a:xfrm>
            <a:custGeom>
              <a:avLst/>
              <a:gdLst/>
              <a:ahLst/>
              <a:cxnLst/>
              <a:rect l="l" t="t" r="r" b="b"/>
              <a:pathLst>
                <a:path w="5014" h="8137" extrusionOk="0">
                  <a:moveTo>
                    <a:pt x="5014" y="0"/>
                  </a:moveTo>
                  <a:cubicBezTo>
                    <a:pt x="1095" y="1990"/>
                    <a:pt x="1" y="6843"/>
                    <a:pt x="1" y="6843"/>
                  </a:cubicBezTo>
                  <a:lnTo>
                    <a:pt x="1732" y="8136"/>
                  </a:lnTo>
                  <a:lnTo>
                    <a:pt x="5014" y="2905"/>
                  </a:lnTo>
                  <a:lnTo>
                    <a:pt x="50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2847406" y="3784117"/>
              <a:ext cx="571913" cy="423029"/>
            </a:xfrm>
            <a:custGeom>
              <a:avLst/>
              <a:gdLst/>
              <a:ahLst/>
              <a:cxnLst/>
              <a:rect l="l" t="t" r="r" b="b"/>
              <a:pathLst>
                <a:path w="17843" h="13198" extrusionOk="0">
                  <a:moveTo>
                    <a:pt x="7882" y="1"/>
                  </a:moveTo>
                  <a:cubicBezTo>
                    <a:pt x="6398" y="1"/>
                    <a:pt x="5136" y="1581"/>
                    <a:pt x="4675" y="2169"/>
                  </a:cubicBezTo>
                  <a:cubicBezTo>
                    <a:pt x="4118" y="2945"/>
                    <a:pt x="0" y="10703"/>
                    <a:pt x="1989" y="11976"/>
                  </a:cubicBezTo>
                  <a:cubicBezTo>
                    <a:pt x="3287" y="12807"/>
                    <a:pt x="4719" y="13197"/>
                    <a:pt x="6299" y="13197"/>
                  </a:cubicBezTo>
                  <a:cubicBezTo>
                    <a:pt x="7141" y="13197"/>
                    <a:pt x="8025" y="13086"/>
                    <a:pt x="8952" y="12872"/>
                  </a:cubicBezTo>
                  <a:cubicBezTo>
                    <a:pt x="11617" y="12255"/>
                    <a:pt x="11259" y="11161"/>
                    <a:pt x="11359" y="10305"/>
                  </a:cubicBezTo>
                  <a:cubicBezTo>
                    <a:pt x="11438" y="9430"/>
                    <a:pt x="11677" y="8217"/>
                    <a:pt x="11677" y="8217"/>
                  </a:cubicBezTo>
                  <a:cubicBezTo>
                    <a:pt x="12453" y="8734"/>
                    <a:pt x="13507" y="8993"/>
                    <a:pt x="15656" y="9271"/>
                  </a:cubicBezTo>
                  <a:cubicBezTo>
                    <a:pt x="15834" y="9292"/>
                    <a:pt x="15998" y="9302"/>
                    <a:pt x="16148" y="9302"/>
                  </a:cubicBezTo>
                  <a:cubicBezTo>
                    <a:pt x="17843" y="9302"/>
                    <a:pt x="17832" y="8036"/>
                    <a:pt x="17705" y="7123"/>
                  </a:cubicBezTo>
                  <a:cubicBezTo>
                    <a:pt x="17545" y="6128"/>
                    <a:pt x="15099" y="6486"/>
                    <a:pt x="13825" y="5810"/>
                  </a:cubicBezTo>
                  <a:cubicBezTo>
                    <a:pt x="12532" y="5133"/>
                    <a:pt x="11737" y="4099"/>
                    <a:pt x="10842" y="2249"/>
                  </a:cubicBezTo>
                  <a:cubicBezTo>
                    <a:pt x="10177" y="891"/>
                    <a:pt x="9119" y="716"/>
                    <a:pt x="8617" y="716"/>
                  </a:cubicBezTo>
                  <a:cubicBezTo>
                    <a:pt x="8442" y="716"/>
                    <a:pt x="8335" y="737"/>
                    <a:pt x="8335" y="737"/>
                  </a:cubicBezTo>
                  <a:lnTo>
                    <a:pt x="9031" y="339"/>
                  </a:lnTo>
                  <a:cubicBezTo>
                    <a:pt x="8640" y="100"/>
                    <a:pt x="8254" y="1"/>
                    <a:pt x="7882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3094907" y="3706649"/>
              <a:ext cx="144012" cy="132986"/>
            </a:xfrm>
            <a:custGeom>
              <a:avLst/>
              <a:gdLst/>
              <a:ahLst/>
              <a:cxnLst/>
              <a:rect l="l" t="t" r="r" b="b"/>
              <a:pathLst>
                <a:path w="4493" h="4149" extrusionOk="0">
                  <a:moveTo>
                    <a:pt x="2590" y="1"/>
                  </a:moveTo>
                  <a:cubicBezTo>
                    <a:pt x="2356" y="1"/>
                    <a:pt x="2106" y="39"/>
                    <a:pt x="1827" y="111"/>
                  </a:cubicBezTo>
                  <a:cubicBezTo>
                    <a:pt x="1071" y="309"/>
                    <a:pt x="1031" y="1702"/>
                    <a:pt x="1031" y="1702"/>
                  </a:cubicBezTo>
                  <a:cubicBezTo>
                    <a:pt x="999" y="1553"/>
                    <a:pt x="779" y="1386"/>
                    <a:pt x="563" y="1386"/>
                  </a:cubicBezTo>
                  <a:cubicBezTo>
                    <a:pt x="375" y="1386"/>
                    <a:pt x="191" y="1511"/>
                    <a:pt x="136" y="1881"/>
                  </a:cubicBezTo>
                  <a:cubicBezTo>
                    <a:pt x="1" y="2641"/>
                    <a:pt x="611" y="2698"/>
                    <a:pt x="799" y="2698"/>
                  </a:cubicBezTo>
                  <a:cubicBezTo>
                    <a:pt x="832" y="2698"/>
                    <a:pt x="852" y="2697"/>
                    <a:pt x="852" y="2697"/>
                  </a:cubicBezTo>
                  <a:cubicBezTo>
                    <a:pt x="852" y="2796"/>
                    <a:pt x="872" y="2975"/>
                    <a:pt x="931" y="3154"/>
                  </a:cubicBezTo>
                  <a:cubicBezTo>
                    <a:pt x="987" y="3143"/>
                    <a:pt x="1042" y="3138"/>
                    <a:pt x="1098" y="3138"/>
                  </a:cubicBezTo>
                  <a:cubicBezTo>
                    <a:pt x="1240" y="3138"/>
                    <a:pt x="1379" y="3171"/>
                    <a:pt x="1508" y="3214"/>
                  </a:cubicBezTo>
                  <a:cubicBezTo>
                    <a:pt x="2105" y="3452"/>
                    <a:pt x="2503" y="3671"/>
                    <a:pt x="2821" y="4149"/>
                  </a:cubicBezTo>
                  <a:cubicBezTo>
                    <a:pt x="3856" y="4069"/>
                    <a:pt x="4154" y="3393"/>
                    <a:pt x="4313" y="2299"/>
                  </a:cubicBezTo>
                  <a:cubicBezTo>
                    <a:pt x="4492" y="807"/>
                    <a:pt x="3736" y="389"/>
                    <a:pt x="3736" y="389"/>
                  </a:cubicBezTo>
                  <a:cubicBezTo>
                    <a:pt x="3367" y="122"/>
                    <a:pt x="3006" y="1"/>
                    <a:pt x="2590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3114554" y="3658540"/>
              <a:ext cx="156224" cy="107825"/>
            </a:xfrm>
            <a:custGeom>
              <a:avLst/>
              <a:gdLst/>
              <a:ahLst/>
              <a:cxnLst/>
              <a:rect l="l" t="t" r="r" b="b"/>
              <a:pathLst>
                <a:path w="4874" h="3364" extrusionOk="0">
                  <a:moveTo>
                    <a:pt x="4118" y="0"/>
                  </a:moveTo>
                  <a:cubicBezTo>
                    <a:pt x="3780" y="20"/>
                    <a:pt x="3541" y="338"/>
                    <a:pt x="3223" y="458"/>
                  </a:cubicBezTo>
                  <a:cubicBezTo>
                    <a:pt x="3121" y="490"/>
                    <a:pt x="3018" y="502"/>
                    <a:pt x="2915" y="502"/>
                  </a:cubicBezTo>
                  <a:cubicBezTo>
                    <a:pt x="2634" y="502"/>
                    <a:pt x="2351" y="413"/>
                    <a:pt x="2089" y="398"/>
                  </a:cubicBezTo>
                  <a:cubicBezTo>
                    <a:pt x="2068" y="397"/>
                    <a:pt x="2048" y="397"/>
                    <a:pt x="2027" y="397"/>
                  </a:cubicBezTo>
                  <a:cubicBezTo>
                    <a:pt x="1390" y="397"/>
                    <a:pt x="745" y="693"/>
                    <a:pt x="418" y="1214"/>
                  </a:cubicBezTo>
                  <a:cubicBezTo>
                    <a:pt x="119" y="1771"/>
                    <a:pt x="100" y="2009"/>
                    <a:pt x="20" y="2606"/>
                  </a:cubicBezTo>
                  <a:cubicBezTo>
                    <a:pt x="20" y="2765"/>
                    <a:pt x="0" y="2905"/>
                    <a:pt x="40" y="3064"/>
                  </a:cubicBezTo>
                  <a:cubicBezTo>
                    <a:pt x="100" y="3203"/>
                    <a:pt x="199" y="3342"/>
                    <a:pt x="338" y="3362"/>
                  </a:cubicBezTo>
                  <a:cubicBezTo>
                    <a:pt x="350" y="3363"/>
                    <a:pt x="361" y="3364"/>
                    <a:pt x="372" y="3364"/>
                  </a:cubicBezTo>
                  <a:cubicBezTo>
                    <a:pt x="557" y="3364"/>
                    <a:pt x="722" y="3214"/>
                    <a:pt x="816" y="3064"/>
                  </a:cubicBezTo>
                  <a:cubicBezTo>
                    <a:pt x="915" y="2885"/>
                    <a:pt x="955" y="2686"/>
                    <a:pt x="1054" y="2527"/>
                  </a:cubicBezTo>
                  <a:cubicBezTo>
                    <a:pt x="1214" y="2308"/>
                    <a:pt x="1492" y="2188"/>
                    <a:pt x="1751" y="2188"/>
                  </a:cubicBezTo>
                  <a:cubicBezTo>
                    <a:pt x="1950" y="2188"/>
                    <a:pt x="2129" y="2288"/>
                    <a:pt x="2328" y="2348"/>
                  </a:cubicBezTo>
                  <a:cubicBezTo>
                    <a:pt x="2491" y="2389"/>
                    <a:pt x="2658" y="2409"/>
                    <a:pt x="2825" y="2409"/>
                  </a:cubicBezTo>
                  <a:cubicBezTo>
                    <a:pt x="3530" y="2409"/>
                    <a:pt x="4225" y="2051"/>
                    <a:pt x="4595" y="1472"/>
                  </a:cubicBezTo>
                  <a:cubicBezTo>
                    <a:pt x="4774" y="1194"/>
                    <a:pt x="4874" y="875"/>
                    <a:pt x="4794" y="577"/>
                  </a:cubicBezTo>
                  <a:cubicBezTo>
                    <a:pt x="4715" y="279"/>
                    <a:pt x="4436" y="0"/>
                    <a:pt x="411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3115163" y="3935239"/>
              <a:ext cx="106543" cy="177923"/>
            </a:xfrm>
            <a:custGeom>
              <a:avLst/>
              <a:gdLst/>
              <a:ahLst/>
              <a:cxnLst/>
              <a:rect l="l" t="t" r="r" b="b"/>
              <a:pathLst>
                <a:path w="3324" h="5551" extrusionOk="0">
                  <a:moveTo>
                    <a:pt x="1" y="1"/>
                  </a:moveTo>
                  <a:cubicBezTo>
                    <a:pt x="1" y="2"/>
                    <a:pt x="717" y="4795"/>
                    <a:pt x="3005" y="5551"/>
                  </a:cubicBezTo>
                  <a:lnTo>
                    <a:pt x="3323" y="3482"/>
                  </a:lnTo>
                  <a:cubicBezTo>
                    <a:pt x="2627" y="3164"/>
                    <a:pt x="319" y="1314"/>
                    <a:pt x="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3147696" y="4703155"/>
              <a:ext cx="152410" cy="24007"/>
            </a:xfrm>
            <a:custGeom>
              <a:avLst/>
              <a:gdLst/>
              <a:ahLst/>
              <a:cxnLst/>
              <a:rect l="l" t="t" r="r" b="b"/>
              <a:pathLst>
                <a:path w="4755" h="749" extrusionOk="0">
                  <a:moveTo>
                    <a:pt x="1531" y="0"/>
                  </a:moveTo>
                  <a:cubicBezTo>
                    <a:pt x="87" y="0"/>
                    <a:pt x="160" y="132"/>
                    <a:pt x="160" y="132"/>
                  </a:cubicBezTo>
                  <a:cubicBezTo>
                    <a:pt x="160" y="132"/>
                    <a:pt x="1" y="748"/>
                    <a:pt x="657" y="748"/>
                  </a:cubicBezTo>
                  <a:lnTo>
                    <a:pt x="4437" y="748"/>
                  </a:lnTo>
                  <a:cubicBezTo>
                    <a:pt x="4755" y="748"/>
                    <a:pt x="4437" y="32"/>
                    <a:pt x="2388" y="12"/>
                  </a:cubicBezTo>
                  <a:cubicBezTo>
                    <a:pt x="2055" y="4"/>
                    <a:pt x="1772" y="0"/>
                    <a:pt x="15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2761317" y="4703155"/>
              <a:ext cx="152410" cy="24007"/>
            </a:xfrm>
            <a:custGeom>
              <a:avLst/>
              <a:gdLst/>
              <a:ahLst/>
              <a:cxnLst/>
              <a:rect l="l" t="t" r="r" b="b"/>
              <a:pathLst>
                <a:path w="4755" h="749" extrusionOk="0">
                  <a:moveTo>
                    <a:pt x="1524" y="0"/>
                  </a:moveTo>
                  <a:cubicBezTo>
                    <a:pt x="67" y="0"/>
                    <a:pt x="140" y="132"/>
                    <a:pt x="140" y="132"/>
                  </a:cubicBezTo>
                  <a:cubicBezTo>
                    <a:pt x="140" y="132"/>
                    <a:pt x="1" y="748"/>
                    <a:pt x="637" y="748"/>
                  </a:cubicBezTo>
                  <a:lnTo>
                    <a:pt x="4417" y="748"/>
                  </a:lnTo>
                  <a:cubicBezTo>
                    <a:pt x="4755" y="748"/>
                    <a:pt x="4417" y="32"/>
                    <a:pt x="2388" y="12"/>
                  </a:cubicBezTo>
                  <a:cubicBezTo>
                    <a:pt x="2052" y="4"/>
                    <a:pt x="1767" y="0"/>
                    <a:pt x="15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zövegdoboz 4">
            <a:extLst>
              <a:ext uri="{FF2B5EF4-FFF2-40B4-BE49-F238E27FC236}">
                <a16:creationId xmlns:a16="http://schemas.microsoft.com/office/drawing/2014/main" id="{43597449-1B8D-11B3-754D-174A4B9EEECD}"/>
              </a:ext>
            </a:extLst>
          </p:cNvPr>
          <p:cNvSpPr txBox="1"/>
          <p:nvPr/>
        </p:nvSpPr>
        <p:spPr>
          <a:xfrm>
            <a:off x="3306368" y="3846136"/>
            <a:ext cx="941883" cy="50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5000"/>
              </a:lnSpc>
            </a:pPr>
            <a:r>
              <a:rPr lang="hu-HU" sz="2500" b="1" dirty="0">
                <a:solidFill>
                  <a:schemeClr val="accent6"/>
                </a:solidFill>
                <a:latin typeface="Fira Sans Extra Condensed"/>
              </a:rPr>
              <a:t>Külső</a:t>
            </a:r>
          </a:p>
        </p:txBody>
      </p:sp>
      <p:sp>
        <p:nvSpPr>
          <p:cNvPr id="697" name="Google Shape;697;p20"/>
          <p:cNvSpPr/>
          <p:nvPr/>
        </p:nvSpPr>
        <p:spPr>
          <a:xfrm>
            <a:off x="4739109" y="3122194"/>
            <a:ext cx="1200655" cy="1539994"/>
          </a:xfrm>
          <a:custGeom>
            <a:avLst/>
            <a:gdLst/>
            <a:ahLst/>
            <a:cxnLst/>
            <a:rect l="l" t="t" r="r" b="b"/>
            <a:pathLst>
              <a:path w="37459" h="48046" extrusionOk="0">
                <a:moveTo>
                  <a:pt x="18698" y="1"/>
                </a:moveTo>
                <a:cubicBezTo>
                  <a:pt x="15602" y="1"/>
                  <a:pt x="13090" y="2515"/>
                  <a:pt x="13090" y="5614"/>
                </a:cubicBezTo>
                <a:cubicBezTo>
                  <a:pt x="13090" y="6788"/>
                  <a:pt x="13448" y="7862"/>
                  <a:pt x="14065" y="8757"/>
                </a:cubicBezTo>
                <a:cubicBezTo>
                  <a:pt x="14085" y="8777"/>
                  <a:pt x="14085" y="8797"/>
                  <a:pt x="14105" y="8817"/>
                </a:cubicBezTo>
                <a:cubicBezTo>
                  <a:pt x="14602" y="9593"/>
                  <a:pt x="14045" y="10587"/>
                  <a:pt x="13150" y="10587"/>
                </a:cubicBezTo>
                <a:lnTo>
                  <a:pt x="3542" y="10587"/>
                </a:lnTo>
                <a:cubicBezTo>
                  <a:pt x="1592" y="10587"/>
                  <a:pt x="1" y="12179"/>
                  <a:pt x="1" y="14148"/>
                </a:cubicBezTo>
                <a:lnTo>
                  <a:pt x="1" y="24095"/>
                </a:lnTo>
                <a:cubicBezTo>
                  <a:pt x="142" y="24591"/>
                  <a:pt x="618" y="24925"/>
                  <a:pt x="1124" y="24925"/>
                </a:cubicBezTo>
                <a:cubicBezTo>
                  <a:pt x="1328" y="24925"/>
                  <a:pt x="1537" y="24871"/>
                  <a:pt x="1731" y="24751"/>
                </a:cubicBezTo>
                <a:cubicBezTo>
                  <a:pt x="1751" y="24711"/>
                  <a:pt x="1771" y="24711"/>
                  <a:pt x="1791" y="24691"/>
                </a:cubicBezTo>
                <a:cubicBezTo>
                  <a:pt x="2686" y="24095"/>
                  <a:pt x="3780" y="23717"/>
                  <a:pt x="4934" y="23717"/>
                </a:cubicBezTo>
                <a:cubicBezTo>
                  <a:pt x="8893" y="23717"/>
                  <a:pt x="11896" y="27834"/>
                  <a:pt x="9927" y="32012"/>
                </a:cubicBezTo>
                <a:cubicBezTo>
                  <a:pt x="9430" y="33066"/>
                  <a:pt x="8554" y="33902"/>
                  <a:pt x="7500" y="34399"/>
                </a:cubicBezTo>
                <a:cubicBezTo>
                  <a:pt x="6633" y="34780"/>
                  <a:pt x="5773" y="34953"/>
                  <a:pt x="4954" y="34953"/>
                </a:cubicBezTo>
                <a:cubicBezTo>
                  <a:pt x="3763" y="34953"/>
                  <a:pt x="2659" y="34586"/>
                  <a:pt x="1751" y="33961"/>
                </a:cubicBezTo>
                <a:lnTo>
                  <a:pt x="1731" y="33961"/>
                </a:lnTo>
                <a:cubicBezTo>
                  <a:pt x="1539" y="33833"/>
                  <a:pt x="1327" y="33775"/>
                  <a:pt x="1119" y="33775"/>
                </a:cubicBezTo>
                <a:cubicBezTo>
                  <a:pt x="619" y="33775"/>
                  <a:pt x="141" y="34112"/>
                  <a:pt x="1" y="34618"/>
                </a:cubicBezTo>
                <a:lnTo>
                  <a:pt x="1" y="44485"/>
                </a:lnTo>
                <a:cubicBezTo>
                  <a:pt x="1" y="46454"/>
                  <a:pt x="1592" y="48045"/>
                  <a:pt x="3561" y="48045"/>
                </a:cubicBezTo>
                <a:lnTo>
                  <a:pt x="33898" y="48045"/>
                </a:lnTo>
                <a:cubicBezTo>
                  <a:pt x="35867" y="48045"/>
                  <a:pt x="37459" y="46454"/>
                  <a:pt x="37459" y="44485"/>
                </a:cubicBezTo>
                <a:lnTo>
                  <a:pt x="37459" y="14148"/>
                </a:lnTo>
                <a:cubicBezTo>
                  <a:pt x="37459" y="12179"/>
                  <a:pt x="35867" y="10587"/>
                  <a:pt x="33898" y="10587"/>
                </a:cubicBezTo>
                <a:lnTo>
                  <a:pt x="24309" y="10587"/>
                </a:lnTo>
                <a:cubicBezTo>
                  <a:pt x="23375" y="10587"/>
                  <a:pt x="22818" y="9573"/>
                  <a:pt x="23335" y="8817"/>
                </a:cubicBezTo>
                <a:lnTo>
                  <a:pt x="23335" y="8797"/>
                </a:lnTo>
                <a:cubicBezTo>
                  <a:pt x="24409" y="7265"/>
                  <a:pt x="24727" y="5177"/>
                  <a:pt x="23753" y="3048"/>
                </a:cubicBezTo>
                <a:cubicBezTo>
                  <a:pt x="23275" y="1994"/>
                  <a:pt x="22440" y="1118"/>
                  <a:pt x="21365" y="621"/>
                </a:cubicBezTo>
                <a:cubicBezTo>
                  <a:pt x="20459" y="194"/>
                  <a:pt x="19556" y="1"/>
                  <a:pt x="18698" y="1"/>
                </a:cubicBezTo>
                <a:close/>
              </a:path>
            </a:pathLst>
          </a:custGeom>
          <a:solidFill>
            <a:srgbClr val="4347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A5B1A19-B81A-6E6D-27D9-018F2C9C80C5}"/>
              </a:ext>
            </a:extLst>
          </p:cNvPr>
          <p:cNvSpPr txBox="1"/>
          <p:nvPr/>
        </p:nvSpPr>
        <p:spPr>
          <a:xfrm>
            <a:off x="5003333" y="3796580"/>
            <a:ext cx="941883" cy="50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5000"/>
              </a:lnSpc>
            </a:pPr>
            <a:r>
              <a:rPr lang="hu-HU" sz="2500" b="1" dirty="0">
                <a:solidFill>
                  <a:schemeClr val="accent4"/>
                </a:solidFill>
                <a:latin typeface="Fira Sans Extra Condensed"/>
              </a:rPr>
              <a:t>Külső</a:t>
            </a:r>
          </a:p>
        </p:txBody>
      </p:sp>
      <p:sp>
        <p:nvSpPr>
          <p:cNvPr id="698" name="Google Shape;698;p20"/>
          <p:cNvSpPr/>
          <p:nvPr/>
        </p:nvSpPr>
        <p:spPr>
          <a:xfrm>
            <a:off x="5160552" y="4008123"/>
            <a:ext cx="418958" cy="677622"/>
          </a:xfrm>
          <a:custGeom>
            <a:avLst/>
            <a:gdLst/>
            <a:ahLst/>
            <a:cxnLst/>
            <a:rect l="l" t="t" r="r" b="b"/>
            <a:pathLst>
              <a:path w="13071" h="21141" extrusionOk="0">
                <a:moveTo>
                  <a:pt x="2607" y="1"/>
                </a:moveTo>
                <a:cubicBezTo>
                  <a:pt x="2496" y="1"/>
                  <a:pt x="2448" y="34"/>
                  <a:pt x="2448" y="34"/>
                </a:cubicBezTo>
                <a:lnTo>
                  <a:pt x="1" y="711"/>
                </a:lnTo>
                <a:cubicBezTo>
                  <a:pt x="816" y="3038"/>
                  <a:pt x="1672" y="7275"/>
                  <a:pt x="1711" y="7275"/>
                </a:cubicBezTo>
                <a:cubicBezTo>
                  <a:pt x="1731" y="7414"/>
                  <a:pt x="9669" y="17420"/>
                  <a:pt x="10663" y="21140"/>
                </a:cubicBezTo>
                <a:lnTo>
                  <a:pt x="13070" y="21140"/>
                </a:lnTo>
                <a:cubicBezTo>
                  <a:pt x="13070" y="21140"/>
                  <a:pt x="10683" y="9742"/>
                  <a:pt x="7082" y="4530"/>
                </a:cubicBezTo>
                <a:cubicBezTo>
                  <a:pt x="4258" y="442"/>
                  <a:pt x="3013" y="1"/>
                  <a:pt x="2607" y="1"/>
                </a:cubicBezTo>
                <a:close/>
              </a:path>
            </a:pathLst>
          </a:custGeom>
          <a:solidFill>
            <a:srgbClr val="9E6C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9" name="Google Shape;699;p20"/>
          <p:cNvSpPr/>
          <p:nvPr/>
        </p:nvSpPr>
        <p:spPr>
          <a:xfrm>
            <a:off x="4932315" y="4030880"/>
            <a:ext cx="309275" cy="650409"/>
          </a:xfrm>
          <a:custGeom>
            <a:avLst/>
            <a:gdLst/>
            <a:ahLst/>
            <a:cxnLst/>
            <a:rect l="l" t="t" r="r" b="b"/>
            <a:pathLst>
              <a:path w="9649" h="20292" extrusionOk="0">
                <a:moveTo>
                  <a:pt x="7122" y="1"/>
                </a:moveTo>
                <a:cubicBezTo>
                  <a:pt x="6187" y="339"/>
                  <a:pt x="5073" y="896"/>
                  <a:pt x="3859" y="1731"/>
                </a:cubicBezTo>
                <a:cubicBezTo>
                  <a:pt x="3859" y="1731"/>
                  <a:pt x="1313" y="5471"/>
                  <a:pt x="676" y="9967"/>
                </a:cubicBezTo>
                <a:cubicBezTo>
                  <a:pt x="0" y="14463"/>
                  <a:pt x="1472" y="17725"/>
                  <a:pt x="4297" y="20291"/>
                </a:cubicBezTo>
                <a:lnTo>
                  <a:pt x="6445" y="20291"/>
                </a:lnTo>
                <a:cubicBezTo>
                  <a:pt x="6445" y="20291"/>
                  <a:pt x="4217" y="16929"/>
                  <a:pt x="4556" y="14005"/>
                </a:cubicBezTo>
                <a:cubicBezTo>
                  <a:pt x="4870" y="11098"/>
                  <a:pt x="8655" y="6563"/>
                  <a:pt x="8789" y="6563"/>
                </a:cubicBezTo>
                <a:cubicBezTo>
                  <a:pt x="8791" y="6563"/>
                  <a:pt x="8792" y="6564"/>
                  <a:pt x="8793" y="6565"/>
                </a:cubicBezTo>
                <a:cubicBezTo>
                  <a:pt x="8793" y="6565"/>
                  <a:pt x="9648" y="2905"/>
                  <a:pt x="7122" y="1"/>
                </a:cubicBezTo>
                <a:close/>
              </a:path>
            </a:pathLst>
          </a:custGeom>
          <a:solidFill>
            <a:srgbClr val="9E6C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0" name="Google Shape;700;p20"/>
          <p:cNvSpPr/>
          <p:nvPr/>
        </p:nvSpPr>
        <p:spPr>
          <a:xfrm>
            <a:off x="4901706" y="3701970"/>
            <a:ext cx="124524" cy="118851"/>
          </a:xfrm>
          <a:custGeom>
            <a:avLst/>
            <a:gdLst/>
            <a:ahLst/>
            <a:cxnLst/>
            <a:rect l="l" t="t" r="r" b="b"/>
            <a:pathLst>
              <a:path w="3885" h="3708" extrusionOk="0">
                <a:moveTo>
                  <a:pt x="1678" y="1"/>
                </a:moveTo>
                <a:cubicBezTo>
                  <a:pt x="1432" y="1"/>
                  <a:pt x="1180" y="66"/>
                  <a:pt x="935" y="217"/>
                </a:cubicBezTo>
                <a:cubicBezTo>
                  <a:pt x="935" y="217"/>
                  <a:pt x="0" y="814"/>
                  <a:pt x="259" y="1947"/>
                </a:cubicBezTo>
                <a:cubicBezTo>
                  <a:pt x="498" y="3101"/>
                  <a:pt x="776" y="3618"/>
                  <a:pt x="1532" y="3698"/>
                </a:cubicBezTo>
                <a:cubicBezTo>
                  <a:pt x="1590" y="3704"/>
                  <a:pt x="1652" y="3707"/>
                  <a:pt x="1716" y="3707"/>
                </a:cubicBezTo>
                <a:cubicBezTo>
                  <a:pt x="2463" y="3707"/>
                  <a:pt x="3555" y="3276"/>
                  <a:pt x="3720" y="2305"/>
                </a:cubicBezTo>
                <a:cubicBezTo>
                  <a:pt x="3884" y="1437"/>
                  <a:pt x="2832" y="1"/>
                  <a:pt x="1678" y="1"/>
                </a:cubicBezTo>
                <a:close/>
              </a:path>
            </a:pathLst>
          </a:custGeom>
          <a:solidFill>
            <a:srgbClr val="F0A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0"/>
          <p:cNvSpPr/>
          <p:nvPr/>
        </p:nvSpPr>
        <p:spPr>
          <a:xfrm>
            <a:off x="5346739" y="3592066"/>
            <a:ext cx="72887" cy="76061"/>
          </a:xfrm>
          <a:custGeom>
            <a:avLst/>
            <a:gdLst/>
            <a:ahLst/>
            <a:cxnLst/>
            <a:rect l="l" t="t" r="r" b="b"/>
            <a:pathLst>
              <a:path w="2274" h="2373" extrusionOk="0">
                <a:moveTo>
                  <a:pt x="1824" y="0"/>
                </a:moveTo>
                <a:cubicBezTo>
                  <a:pt x="1807" y="0"/>
                  <a:pt x="1789" y="2"/>
                  <a:pt x="1771" y="5"/>
                </a:cubicBezTo>
                <a:cubicBezTo>
                  <a:pt x="1254" y="105"/>
                  <a:pt x="657" y="702"/>
                  <a:pt x="657" y="702"/>
                </a:cubicBezTo>
                <a:cubicBezTo>
                  <a:pt x="657" y="702"/>
                  <a:pt x="657" y="205"/>
                  <a:pt x="511" y="205"/>
                </a:cubicBezTo>
                <a:cubicBezTo>
                  <a:pt x="468" y="205"/>
                  <a:pt x="412" y="249"/>
                  <a:pt x="339" y="363"/>
                </a:cubicBezTo>
                <a:cubicBezTo>
                  <a:pt x="80" y="841"/>
                  <a:pt x="0" y="1497"/>
                  <a:pt x="0" y="1497"/>
                </a:cubicBezTo>
                <a:lnTo>
                  <a:pt x="1453" y="2373"/>
                </a:lnTo>
                <a:cubicBezTo>
                  <a:pt x="2066" y="1260"/>
                  <a:pt x="2273" y="0"/>
                  <a:pt x="1824" y="0"/>
                </a:cubicBezTo>
                <a:close/>
              </a:path>
            </a:pathLst>
          </a:custGeom>
          <a:solidFill>
            <a:srgbClr val="F0A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0"/>
          <p:cNvSpPr/>
          <p:nvPr/>
        </p:nvSpPr>
        <p:spPr>
          <a:xfrm>
            <a:off x="4574622" y="3925559"/>
            <a:ext cx="89298" cy="73464"/>
          </a:xfrm>
          <a:custGeom>
            <a:avLst/>
            <a:gdLst/>
            <a:ahLst/>
            <a:cxnLst/>
            <a:rect l="l" t="t" r="r" b="b"/>
            <a:pathLst>
              <a:path w="2786" h="2292" extrusionOk="0">
                <a:moveTo>
                  <a:pt x="1649" y="0"/>
                </a:moveTo>
                <a:cubicBezTo>
                  <a:pt x="1422" y="0"/>
                  <a:pt x="1791" y="502"/>
                  <a:pt x="1791" y="502"/>
                </a:cubicBezTo>
                <a:cubicBezTo>
                  <a:pt x="1791" y="502"/>
                  <a:pt x="1558" y="469"/>
                  <a:pt x="1267" y="469"/>
                </a:cubicBezTo>
                <a:cubicBezTo>
                  <a:pt x="1001" y="469"/>
                  <a:pt x="686" y="496"/>
                  <a:pt x="458" y="601"/>
                </a:cubicBezTo>
                <a:cubicBezTo>
                  <a:pt x="0" y="820"/>
                  <a:pt x="935" y="1775"/>
                  <a:pt x="2129" y="2292"/>
                </a:cubicBezTo>
                <a:lnTo>
                  <a:pt x="2785" y="780"/>
                </a:lnTo>
                <a:cubicBezTo>
                  <a:pt x="2785" y="780"/>
                  <a:pt x="2328" y="283"/>
                  <a:pt x="1811" y="44"/>
                </a:cubicBezTo>
                <a:cubicBezTo>
                  <a:pt x="1739" y="14"/>
                  <a:pt x="1686" y="0"/>
                  <a:pt x="1649" y="0"/>
                </a:cubicBezTo>
                <a:close/>
              </a:path>
            </a:pathLst>
          </a:custGeom>
          <a:solidFill>
            <a:srgbClr val="F0A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0"/>
          <p:cNvSpPr/>
          <p:nvPr/>
        </p:nvSpPr>
        <p:spPr>
          <a:xfrm>
            <a:off x="4615894" y="3633956"/>
            <a:ext cx="808685" cy="453030"/>
          </a:xfrm>
          <a:custGeom>
            <a:avLst/>
            <a:gdLst/>
            <a:ahLst/>
            <a:cxnLst/>
            <a:rect l="l" t="t" r="r" b="b"/>
            <a:pathLst>
              <a:path w="25230" h="14134" extrusionOk="0">
                <a:moveTo>
                  <a:pt x="23207" y="0"/>
                </a:moveTo>
                <a:cubicBezTo>
                  <a:pt x="22185" y="0"/>
                  <a:pt x="21618" y="2305"/>
                  <a:pt x="20754" y="3073"/>
                </a:cubicBezTo>
                <a:cubicBezTo>
                  <a:pt x="19982" y="3743"/>
                  <a:pt x="19135" y="4442"/>
                  <a:pt x="17204" y="4442"/>
                </a:cubicBezTo>
                <a:cubicBezTo>
                  <a:pt x="16898" y="4442"/>
                  <a:pt x="16564" y="4424"/>
                  <a:pt x="16199" y="4386"/>
                </a:cubicBezTo>
                <a:cubicBezTo>
                  <a:pt x="15826" y="4346"/>
                  <a:pt x="15509" y="4329"/>
                  <a:pt x="15239" y="4329"/>
                </a:cubicBezTo>
                <a:cubicBezTo>
                  <a:pt x="13619" y="4329"/>
                  <a:pt x="13692" y="4943"/>
                  <a:pt x="13692" y="4943"/>
                </a:cubicBezTo>
                <a:cubicBezTo>
                  <a:pt x="13692" y="4943"/>
                  <a:pt x="12001" y="5082"/>
                  <a:pt x="10808" y="5341"/>
                </a:cubicBezTo>
                <a:cubicBezTo>
                  <a:pt x="9614" y="5579"/>
                  <a:pt x="8898" y="5977"/>
                  <a:pt x="7903" y="7589"/>
                </a:cubicBezTo>
                <a:cubicBezTo>
                  <a:pt x="6909" y="9240"/>
                  <a:pt x="5516" y="9936"/>
                  <a:pt x="4820" y="10035"/>
                </a:cubicBezTo>
                <a:cubicBezTo>
                  <a:pt x="4625" y="10063"/>
                  <a:pt x="4438" y="10075"/>
                  <a:pt x="4258" y="10075"/>
                </a:cubicBezTo>
                <a:cubicBezTo>
                  <a:pt x="3282" y="10075"/>
                  <a:pt x="2541" y="9722"/>
                  <a:pt x="2154" y="9638"/>
                </a:cubicBezTo>
                <a:cubicBezTo>
                  <a:pt x="2098" y="9625"/>
                  <a:pt x="2041" y="9619"/>
                  <a:pt x="1984" y="9619"/>
                </a:cubicBezTo>
                <a:cubicBezTo>
                  <a:pt x="1028" y="9619"/>
                  <a:pt x="1" y="11269"/>
                  <a:pt x="1239" y="12263"/>
                </a:cubicBezTo>
                <a:cubicBezTo>
                  <a:pt x="1894" y="12799"/>
                  <a:pt x="3228" y="13365"/>
                  <a:pt x="4753" y="13365"/>
                </a:cubicBezTo>
                <a:cubicBezTo>
                  <a:pt x="6285" y="13365"/>
                  <a:pt x="8010" y="12794"/>
                  <a:pt x="9435" y="11050"/>
                </a:cubicBezTo>
                <a:cubicBezTo>
                  <a:pt x="9435" y="11050"/>
                  <a:pt x="9841" y="12536"/>
                  <a:pt x="11445" y="12536"/>
                </a:cubicBezTo>
                <a:cubicBezTo>
                  <a:pt x="11582" y="12536"/>
                  <a:pt x="11727" y="12526"/>
                  <a:pt x="11882" y="12502"/>
                </a:cubicBezTo>
                <a:cubicBezTo>
                  <a:pt x="11882" y="12502"/>
                  <a:pt x="12956" y="13716"/>
                  <a:pt x="13812" y="14133"/>
                </a:cubicBezTo>
                <a:cubicBezTo>
                  <a:pt x="13812" y="14133"/>
                  <a:pt x="16139" y="12403"/>
                  <a:pt x="19541" y="11726"/>
                </a:cubicBezTo>
                <a:cubicBezTo>
                  <a:pt x="19541" y="11726"/>
                  <a:pt x="19063" y="9657"/>
                  <a:pt x="18228" y="8384"/>
                </a:cubicBezTo>
                <a:cubicBezTo>
                  <a:pt x="18228" y="8384"/>
                  <a:pt x="21550" y="8384"/>
                  <a:pt x="23400" y="4983"/>
                </a:cubicBezTo>
                <a:cubicBezTo>
                  <a:pt x="25230" y="1581"/>
                  <a:pt x="24414" y="189"/>
                  <a:pt x="23320" y="9"/>
                </a:cubicBezTo>
                <a:cubicBezTo>
                  <a:pt x="23282" y="3"/>
                  <a:pt x="23244" y="0"/>
                  <a:pt x="23207" y="0"/>
                </a:cubicBezTo>
                <a:close/>
              </a:path>
            </a:pathLst>
          </a:custGeom>
          <a:solidFill>
            <a:srgbClr val="928A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4" name="Google Shape;704;p20"/>
          <p:cNvSpPr/>
          <p:nvPr/>
        </p:nvSpPr>
        <p:spPr>
          <a:xfrm>
            <a:off x="4897859" y="3677547"/>
            <a:ext cx="313121" cy="202123"/>
          </a:xfrm>
          <a:custGeom>
            <a:avLst/>
            <a:gdLst/>
            <a:ahLst/>
            <a:cxnLst/>
            <a:rect l="l" t="t" r="r" b="b"/>
            <a:pathLst>
              <a:path w="9769" h="6306" extrusionOk="0">
                <a:moveTo>
                  <a:pt x="2482" y="1"/>
                </a:moveTo>
                <a:cubicBezTo>
                  <a:pt x="1883" y="1"/>
                  <a:pt x="1303" y="192"/>
                  <a:pt x="618" y="700"/>
                </a:cubicBezTo>
                <a:cubicBezTo>
                  <a:pt x="478" y="879"/>
                  <a:pt x="160" y="1257"/>
                  <a:pt x="80" y="1456"/>
                </a:cubicBezTo>
                <a:cubicBezTo>
                  <a:pt x="1" y="1675"/>
                  <a:pt x="1" y="1914"/>
                  <a:pt x="180" y="2093"/>
                </a:cubicBezTo>
                <a:cubicBezTo>
                  <a:pt x="290" y="2215"/>
                  <a:pt x="452" y="2262"/>
                  <a:pt x="625" y="2262"/>
                </a:cubicBezTo>
                <a:cubicBezTo>
                  <a:pt x="734" y="2262"/>
                  <a:pt x="848" y="2243"/>
                  <a:pt x="956" y="2212"/>
                </a:cubicBezTo>
                <a:cubicBezTo>
                  <a:pt x="1194" y="2152"/>
                  <a:pt x="1453" y="1993"/>
                  <a:pt x="1712" y="1914"/>
                </a:cubicBezTo>
                <a:cubicBezTo>
                  <a:pt x="1789" y="1896"/>
                  <a:pt x="1867" y="1888"/>
                  <a:pt x="1945" y="1888"/>
                </a:cubicBezTo>
                <a:cubicBezTo>
                  <a:pt x="2575" y="1888"/>
                  <a:pt x="3210" y="2430"/>
                  <a:pt x="3263" y="3067"/>
                </a:cubicBezTo>
                <a:cubicBezTo>
                  <a:pt x="3283" y="3505"/>
                  <a:pt x="3064" y="3903"/>
                  <a:pt x="2965" y="4341"/>
                </a:cubicBezTo>
                <a:cubicBezTo>
                  <a:pt x="2865" y="4758"/>
                  <a:pt x="2905" y="5295"/>
                  <a:pt x="3283" y="5534"/>
                </a:cubicBezTo>
                <a:cubicBezTo>
                  <a:pt x="3396" y="5598"/>
                  <a:pt x="3515" y="5624"/>
                  <a:pt x="3639" y="5624"/>
                </a:cubicBezTo>
                <a:cubicBezTo>
                  <a:pt x="4115" y="5624"/>
                  <a:pt x="4655" y="5242"/>
                  <a:pt x="5172" y="5242"/>
                </a:cubicBezTo>
                <a:cubicBezTo>
                  <a:pt x="5226" y="5242"/>
                  <a:pt x="5279" y="5247"/>
                  <a:pt x="5332" y="5256"/>
                </a:cubicBezTo>
                <a:cubicBezTo>
                  <a:pt x="5790" y="5355"/>
                  <a:pt x="6068" y="5793"/>
                  <a:pt x="6466" y="6051"/>
                </a:cubicBezTo>
                <a:cubicBezTo>
                  <a:pt x="6738" y="6229"/>
                  <a:pt x="7058" y="6306"/>
                  <a:pt x="7385" y="6306"/>
                </a:cubicBezTo>
                <a:cubicBezTo>
                  <a:pt x="7753" y="6306"/>
                  <a:pt x="8129" y="6209"/>
                  <a:pt x="8455" y="6051"/>
                </a:cubicBezTo>
                <a:cubicBezTo>
                  <a:pt x="8933" y="5793"/>
                  <a:pt x="9350" y="5435"/>
                  <a:pt x="9569" y="4937"/>
                </a:cubicBezTo>
                <a:cubicBezTo>
                  <a:pt x="9768" y="4440"/>
                  <a:pt x="9748" y="3843"/>
                  <a:pt x="9410" y="3406"/>
                </a:cubicBezTo>
                <a:cubicBezTo>
                  <a:pt x="9112" y="3067"/>
                  <a:pt x="8555" y="2809"/>
                  <a:pt x="8515" y="2351"/>
                </a:cubicBezTo>
                <a:cubicBezTo>
                  <a:pt x="8475" y="2053"/>
                  <a:pt x="8674" y="1774"/>
                  <a:pt x="8754" y="1476"/>
                </a:cubicBezTo>
                <a:cubicBezTo>
                  <a:pt x="8853" y="959"/>
                  <a:pt x="8435" y="422"/>
                  <a:pt x="7918" y="263"/>
                </a:cubicBezTo>
                <a:cubicBezTo>
                  <a:pt x="7670" y="173"/>
                  <a:pt x="7396" y="128"/>
                  <a:pt x="7122" y="128"/>
                </a:cubicBezTo>
                <a:cubicBezTo>
                  <a:pt x="6849" y="128"/>
                  <a:pt x="6575" y="173"/>
                  <a:pt x="6327" y="263"/>
                </a:cubicBezTo>
                <a:cubicBezTo>
                  <a:pt x="5906" y="385"/>
                  <a:pt x="5424" y="678"/>
                  <a:pt x="4948" y="678"/>
                </a:cubicBezTo>
                <a:cubicBezTo>
                  <a:pt x="4884" y="678"/>
                  <a:pt x="4819" y="672"/>
                  <a:pt x="4755" y="660"/>
                </a:cubicBezTo>
                <a:cubicBezTo>
                  <a:pt x="4457" y="601"/>
                  <a:pt x="3860" y="263"/>
                  <a:pt x="3542" y="163"/>
                </a:cubicBezTo>
                <a:cubicBezTo>
                  <a:pt x="3167" y="62"/>
                  <a:pt x="2822" y="1"/>
                  <a:pt x="2482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0"/>
          <p:cNvSpPr/>
          <p:nvPr/>
        </p:nvSpPr>
        <p:spPr>
          <a:xfrm>
            <a:off x="4999238" y="4681264"/>
            <a:ext cx="152442" cy="24841"/>
          </a:xfrm>
          <a:custGeom>
            <a:avLst/>
            <a:gdLst/>
            <a:ahLst/>
            <a:cxnLst/>
            <a:rect l="l" t="t" r="r" b="b"/>
            <a:pathLst>
              <a:path w="4756" h="775" extrusionOk="0">
                <a:moveTo>
                  <a:pt x="3341" y="0"/>
                </a:moveTo>
                <a:cubicBezTo>
                  <a:pt x="3076" y="0"/>
                  <a:pt x="2756" y="6"/>
                  <a:pt x="2368" y="19"/>
                </a:cubicBezTo>
                <a:cubicBezTo>
                  <a:pt x="319" y="39"/>
                  <a:pt x="1" y="775"/>
                  <a:pt x="319" y="775"/>
                </a:cubicBezTo>
                <a:lnTo>
                  <a:pt x="4099" y="775"/>
                </a:lnTo>
                <a:cubicBezTo>
                  <a:pt x="4755" y="775"/>
                  <a:pt x="4596" y="138"/>
                  <a:pt x="4596" y="138"/>
                </a:cubicBezTo>
                <a:cubicBezTo>
                  <a:pt x="4596" y="138"/>
                  <a:pt x="4665" y="0"/>
                  <a:pt x="3341" y="0"/>
                </a:cubicBezTo>
                <a:close/>
              </a:path>
            </a:pathLst>
          </a:custGeom>
          <a:solidFill>
            <a:srgbClr val="CBC2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0"/>
          <p:cNvSpPr/>
          <p:nvPr/>
        </p:nvSpPr>
        <p:spPr>
          <a:xfrm>
            <a:off x="5434079" y="4681264"/>
            <a:ext cx="152442" cy="24841"/>
          </a:xfrm>
          <a:custGeom>
            <a:avLst/>
            <a:gdLst/>
            <a:ahLst/>
            <a:cxnLst/>
            <a:rect l="l" t="t" r="r" b="b"/>
            <a:pathLst>
              <a:path w="4756" h="775" extrusionOk="0">
                <a:moveTo>
                  <a:pt x="3356" y="0"/>
                </a:moveTo>
                <a:cubicBezTo>
                  <a:pt x="3088" y="0"/>
                  <a:pt x="2762" y="6"/>
                  <a:pt x="2368" y="19"/>
                </a:cubicBezTo>
                <a:cubicBezTo>
                  <a:pt x="339" y="39"/>
                  <a:pt x="1" y="775"/>
                  <a:pt x="339" y="775"/>
                </a:cubicBezTo>
                <a:lnTo>
                  <a:pt x="4118" y="775"/>
                </a:lnTo>
                <a:cubicBezTo>
                  <a:pt x="4755" y="775"/>
                  <a:pt x="4616" y="138"/>
                  <a:pt x="4616" y="138"/>
                </a:cubicBezTo>
                <a:cubicBezTo>
                  <a:pt x="4616" y="138"/>
                  <a:pt x="4699" y="0"/>
                  <a:pt x="3356" y="0"/>
                </a:cubicBezTo>
                <a:close/>
              </a:path>
            </a:pathLst>
          </a:custGeom>
          <a:solidFill>
            <a:srgbClr val="CBC2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0"/>
          <p:cNvSpPr/>
          <p:nvPr/>
        </p:nvSpPr>
        <p:spPr>
          <a:xfrm>
            <a:off x="5092988" y="4089534"/>
            <a:ext cx="86093" cy="95677"/>
          </a:xfrm>
          <a:custGeom>
            <a:avLst/>
            <a:gdLst/>
            <a:ahLst/>
            <a:cxnLst/>
            <a:rect l="l" t="t" r="r" b="b"/>
            <a:pathLst>
              <a:path w="2686" h="2985" extrusionOk="0">
                <a:moveTo>
                  <a:pt x="1930" y="1"/>
                </a:moveTo>
                <a:lnTo>
                  <a:pt x="0" y="896"/>
                </a:lnTo>
                <a:lnTo>
                  <a:pt x="637" y="2428"/>
                </a:lnTo>
                <a:lnTo>
                  <a:pt x="2069" y="2985"/>
                </a:lnTo>
                <a:lnTo>
                  <a:pt x="2686" y="1632"/>
                </a:lnTo>
                <a:lnTo>
                  <a:pt x="1930" y="1"/>
                </a:lnTo>
                <a:close/>
              </a:path>
            </a:pathLst>
          </a:custGeom>
          <a:solidFill>
            <a:srgbClr val="EE7A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0"/>
          <p:cNvSpPr/>
          <p:nvPr/>
        </p:nvSpPr>
        <p:spPr>
          <a:xfrm>
            <a:off x="5226226" y="4041072"/>
            <a:ext cx="86766" cy="95677"/>
          </a:xfrm>
          <a:custGeom>
            <a:avLst/>
            <a:gdLst/>
            <a:ahLst/>
            <a:cxnLst/>
            <a:rect l="l" t="t" r="r" b="b"/>
            <a:pathLst>
              <a:path w="2707" h="2985" extrusionOk="0">
                <a:moveTo>
                  <a:pt x="1950" y="1"/>
                </a:moveTo>
                <a:lnTo>
                  <a:pt x="1" y="896"/>
                </a:lnTo>
                <a:lnTo>
                  <a:pt x="617" y="2408"/>
                </a:lnTo>
                <a:lnTo>
                  <a:pt x="2089" y="2985"/>
                </a:lnTo>
                <a:lnTo>
                  <a:pt x="2706" y="1612"/>
                </a:lnTo>
                <a:lnTo>
                  <a:pt x="195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699;p20">
            <a:extLst>
              <a:ext uri="{FF2B5EF4-FFF2-40B4-BE49-F238E27FC236}">
                <a16:creationId xmlns:a16="http://schemas.microsoft.com/office/drawing/2014/main" id="{0A8B0419-58EB-F19A-0687-803700E2BE71}"/>
              </a:ext>
            </a:extLst>
          </p:cNvPr>
          <p:cNvSpPr/>
          <p:nvPr/>
        </p:nvSpPr>
        <p:spPr>
          <a:xfrm>
            <a:off x="4932300" y="4030855"/>
            <a:ext cx="309275" cy="650409"/>
          </a:xfrm>
          <a:custGeom>
            <a:avLst/>
            <a:gdLst/>
            <a:ahLst/>
            <a:cxnLst/>
            <a:rect l="l" t="t" r="r" b="b"/>
            <a:pathLst>
              <a:path w="9649" h="20292" extrusionOk="0">
                <a:moveTo>
                  <a:pt x="7122" y="1"/>
                </a:moveTo>
                <a:cubicBezTo>
                  <a:pt x="6187" y="339"/>
                  <a:pt x="5073" y="896"/>
                  <a:pt x="3859" y="1731"/>
                </a:cubicBezTo>
                <a:cubicBezTo>
                  <a:pt x="3859" y="1731"/>
                  <a:pt x="1313" y="5471"/>
                  <a:pt x="676" y="9967"/>
                </a:cubicBezTo>
                <a:cubicBezTo>
                  <a:pt x="0" y="14463"/>
                  <a:pt x="1472" y="17725"/>
                  <a:pt x="4297" y="20291"/>
                </a:cubicBezTo>
                <a:lnTo>
                  <a:pt x="6445" y="20291"/>
                </a:lnTo>
                <a:cubicBezTo>
                  <a:pt x="6445" y="20291"/>
                  <a:pt x="4217" y="16929"/>
                  <a:pt x="4556" y="14005"/>
                </a:cubicBezTo>
                <a:cubicBezTo>
                  <a:pt x="4870" y="11098"/>
                  <a:pt x="8655" y="6563"/>
                  <a:pt x="8789" y="6563"/>
                </a:cubicBezTo>
                <a:cubicBezTo>
                  <a:pt x="8791" y="6563"/>
                  <a:pt x="8792" y="6564"/>
                  <a:pt x="8793" y="6565"/>
                </a:cubicBezTo>
                <a:cubicBezTo>
                  <a:pt x="8793" y="6565"/>
                  <a:pt x="9648" y="2905"/>
                  <a:pt x="7122" y="1"/>
                </a:cubicBezTo>
                <a:close/>
              </a:path>
            </a:pathLst>
          </a:custGeom>
          <a:solidFill>
            <a:srgbClr val="9E6C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09" name="Google Shape;709;p20"/>
          <p:cNvGrpSpPr/>
          <p:nvPr/>
        </p:nvGrpSpPr>
        <p:grpSpPr>
          <a:xfrm>
            <a:off x="4358467" y="1615048"/>
            <a:ext cx="1582592" cy="1846552"/>
            <a:chOff x="4358467" y="1615048"/>
            <a:chExt cx="1582592" cy="1846552"/>
          </a:xfrm>
        </p:grpSpPr>
        <p:sp>
          <p:nvSpPr>
            <p:cNvPr id="710" name="Google Shape;710;p20"/>
            <p:cNvSpPr/>
            <p:nvPr/>
          </p:nvSpPr>
          <p:spPr>
            <a:xfrm>
              <a:off x="4942507" y="1863061"/>
              <a:ext cx="88657" cy="70836"/>
            </a:xfrm>
            <a:custGeom>
              <a:avLst/>
              <a:gdLst/>
              <a:ahLst/>
              <a:cxnLst/>
              <a:rect l="l" t="t" r="r" b="b"/>
              <a:pathLst>
                <a:path w="2766" h="2210" extrusionOk="0">
                  <a:moveTo>
                    <a:pt x="1577" y="0"/>
                  </a:moveTo>
                  <a:cubicBezTo>
                    <a:pt x="1288" y="0"/>
                    <a:pt x="1751" y="479"/>
                    <a:pt x="1751" y="479"/>
                  </a:cubicBezTo>
                  <a:cubicBezTo>
                    <a:pt x="1751" y="479"/>
                    <a:pt x="896" y="479"/>
                    <a:pt x="458" y="737"/>
                  </a:cubicBezTo>
                  <a:cubicBezTo>
                    <a:pt x="0" y="1016"/>
                    <a:pt x="1075" y="1831"/>
                    <a:pt x="2308" y="2209"/>
                  </a:cubicBezTo>
                  <a:lnTo>
                    <a:pt x="2765" y="598"/>
                  </a:lnTo>
                  <a:cubicBezTo>
                    <a:pt x="2765" y="598"/>
                    <a:pt x="2268" y="180"/>
                    <a:pt x="1711" y="21"/>
                  </a:cubicBezTo>
                  <a:cubicBezTo>
                    <a:pt x="1655" y="7"/>
                    <a:pt x="1611" y="0"/>
                    <a:pt x="1577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5006257" y="1821074"/>
              <a:ext cx="345622" cy="186770"/>
            </a:xfrm>
            <a:custGeom>
              <a:avLst/>
              <a:gdLst/>
              <a:ahLst/>
              <a:cxnLst/>
              <a:rect l="l" t="t" r="r" b="b"/>
              <a:pathLst>
                <a:path w="10783" h="5827" extrusionOk="0">
                  <a:moveTo>
                    <a:pt x="10009" y="1"/>
                  </a:moveTo>
                  <a:cubicBezTo>
                    <a:pt x="9768" y="1"/>
                    <a:pt x="9518" y="29"/>
                    <a:pt x="9251" y="58"/>
                  </a:cubicBezTo>
                  <a:cubicBezTo>
                    <a:pt x="8594" y="138"/>
                    <a:pt x="7659" y="595"/>
                    <a:pt x="7043" y="834"/>
                  </a:cubicBezTo>
                  <a:cubicBezTo>
                    <a:pt x="6446" y="1092"/>
                    <a:pt x="5809" y="1311"/>
                    <a:pt x="5173" y="1490"/>
                  </a:cubicBezTo>
                  <a:cubicBezTo>
                    <a:pt x="4815" y="1580"/>
                    <a:pt x="4445" y="1658"/>
                    <a:pt x="4090" y="1658"/>
                  </a:cubicBezTo>
                  <a:cubicBezTo>
                    <a:pt x="3972" y="1658"/>
                    <a:pt x="3855" y="1649"/>
                    <a:pt x="3740" y="1630"/>
                  </a:cubicBezTo>
                  <a:cubicBezTo>
                    <a:pt x="3263" y="1530"/>
                    <a:pt x="2845" y="1271"/>
                    <a:pt x="2368" y="1212"/>
                  </a:cubicBezTo>
                  <a:cubicBezTo>
                    <a:pt x="2279" y="1197"/>
                    <a:pt x="2191" y="1190"/>
                    <a:pt x="2103" y="1190"/>
                  </a:cubicBezTo>
                  <a:cubicBezTo>
                    <a:pt x="1345" y="1190"/>
                    <a:pt x="642" y="1712"/>
                    <a:pt x="339" y="2425"/>
                  </a:cubicBezTo>
                  <a:cubicBezTo>
                    <a:pt x="1" y="3221"/>
                    <a:pt x="180" y="4136"/>
                    <a:pt x="657" y="4832"/>
                  </a:cubicBezTo>
                  <a:cubicBezTo>
                    <a:pt x="796" y="5071"/>
                    <a:pt x="995" y="5270"/>
                    <a:pt x="1214" y="5409"/>
                  </a:cubicBezTo>
                  <a:cubicBezTo>
                    <a:pt x="1572" y="5628"/>
                    <a:pt x="2010" y="5727"/>
                    <a:pt x="2447" y="5787"/>
                  </a:cubicBezTo>
                  <a:cubicBezTo>
                    <a:pt x="2699" y="5814"/>
                    <a:pt x="2950" y="5827"/>
                    <a:pt x="3200" y="5827"/>
                  </a:cubicBezTo>
                  <a:cubicBezTo>
                    <a:pt x="5371" y="5827"/>
                    <a:pt x="7503" y="4857"/>
                    <a:pt x="9251" y="3519"/>
                  </a:cubicBezTo>
                  <a:cubicBezTo>
                    <a:pt x="9708" y="3181"/>
                    <a:pt x="10146" y="2744"/>
                    <a:pt x="10245" y="2206"/>
                  </a:cubicBezTo>
                  <a:lnTo>
                    <a:pt x="10783" y="138"/>
                  </a:lnTo>
                  <a:cubicBezTo>
                    <a:pt x="10524" y="34"/>
                    <a:pt x="10271" y="1"/>
                    <a:pt x="10009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5544399" y="2204535"/>
              <a:ext cx="130101" cy="60900"/>
            </a:xfrm>
            <a:custGeom>
              <a:avLst/>
              <a:gdLst/>
              <a:ahLst/>
              <a:cxnLst/>
              <a:rect l="l" t="t" r="r" b="b"/>
              <a:pathLst>
                <a:path w="4059" h="1900" extrusionOk="0">
                  <a:moveTo>
                    <a:pt x="576" y="1"/>
                  </a:moveTo>
                  <a:cubicBezTo>
                    <a:pt x="352" y="1"/>
                    <a:pt x="139" y="89"/>
                    <a:pt x="139" y="89"/>
                  </a:cubicBezTo>
                  <a:cubicBezTo>
                    <a:pt x="139" y="89"/>
                    <a:pt x="0" y="825"/>
                    <a:pt x="517" y="1721"/>
                  </a:cubicBezTo>
                  <a:cubicBezTo>
                    <a:pt x="517" y="1721"/>
                    <a:pt x="1950" y="1900"/>
                    <a:pt x="2785" y="1900"/>
                  </a:cubicBezTo>
                  <a:cubicBezTo>
                    <a:pt x="3621" y="1900"/>
                    <a:pt x="4058" y="1502"/>
                    <a:pt x="2725" y="1164"/>
                  </a:cubicBezTo>
                  <a:cubicBezTo>
                    <a:pt x="1790" y="905"/>
                    <a:pt x="1790" y="766"/>
                    <a:pt x="895" y="89"/>
                  </a:cubicBezTo>
                  <a:cubicBezTo>
                    <a:pt x="802" y="23"/>
                    <a:pt x="688" y="1"/>
                    <a:pt x="576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5105712" y="2236073"/>
              <a:ext cx="152442" cy="24905"/>
            </a:xfrm>
            <a:custGeom>
              <a:avLst/>
              <a:gdLst/>
              <a:ahLst/>
              <a:cxnLst/>
              <a:rect l="l" t="t" r="r" b="b"/>
              <a:pathLst>
                <a:path w="4756" h="777" extrusionOk="0">
                  <a:moveTo>
                    <a:pt x="2368" y="1"/>
                  </a:moveTo>
                  <a:cubicBezTo>
                    <a:pt x="339" y="20"/>
                    <a:pt x="1" y="776"/>
                    <a:pt x="339" y="776"/>
                  </a:cubicBezTo>
                  <a:cubicBezTo>
                    <a:pt x="657" y="776"/>
                    <a:pt x="3442" y="737"/>
                    <a:pt x="4119" y="737"/>
                  </a:cubicBezTo>
                  <a:cubicBezTo>
                    <a:pt x="4755" y="737"/>
                    <a:pt x="4338" y="1"/>
                    <a:pt x="4338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5094238" y="1978125"/>
              <a:ext cx="318698" cy="257991"/>
            </a:xfrm>
            <a:custGeom>
              <a:avLst/>
              <a:gdLst/>
              <a:ahLst/>
              <a:cxnLst/>
              <a:rect l="l" t="t" r="r" b="b"/>
              <a:pathLst>
                <a:path w="9943" h="8049" extrusionOk="0">
                  <a:moveTo>
                    <a:pt x="2999" y="0"/>
                  </a:moveTo>
                  <a:cubicBezTo>
                    <a:pt x="2915" y="0"/>
                    <a:pt x="2831" y="4"/>
                    <a:pt x="2746" y="12"/>
                  </a:cubicBezTo>
                  <a:cubicBezTo>
                    <a:pt x="598" y="211"/>
                    <a:pt x="1" y="4448"/>
                    <a:pt x="2527" y="7730"/>
                  </a:cubicBezTo>
                  <a:lnTo>
                    <a:pt x="2726" y="8049"/>
                  </a:lnTo>
                  <a:lnTo>
                    <a:pt x="4715" y="8029"/>
                  </a:lnTo>
                  <a:cubicBezTo>
                    <a:pt x="4715" y="8029"/>
                    <a:pt x="4377" y="5403"/>
                    <a:pt x="4218" y="4607"/>
                  </a:cubicBezTo>
                  <a:cubicBezTo>
                    <a:pt x="4191" y="4449"/>
                    <a:pt x="4232" y="4384"/>
                    <a:pt x="4321" y="4384"/>
                  </a:cubicBezTo>
                  <a:cubicBezTo>
                    <a:pt x="4681" y="4384"/>
                    <a:pt x="5824" y="5458"/>
                    <a:pt x="6367" y="5840"/>
                  </a:cubicBezTo>
                  <a:cubicBezTo>
                    <a:pt x="6539" y="5961"/>
                    <a:pt x="6876" y="6041"/>
                    <a:pt x="7270" y="6041"/>
                  </a:cubicBezTo>
                  <a:cubicBezTo>
                    <a:pt x="8377" y="6041"/>
                    <a:pt x="9942" y="5410"/>
                    <a:pt x="9649" y="3254"/>
                  </a:cubicBezTo>
                  <a:cubicBezTo>
                    <a:pt x="9478" y="1988"/>
                    <a:pt x="8931" y="1627"/>
                    <a:pt x="8363" y="1627"/>
                  </a:cubicBezTo>
                  <a:cubicBezTo>
                    <a:pt x="7612" y="1627"/>
                    <a:pt x="6824" y="2260"/>
                    <a:pt x="6824" y="2260"/>
                  </a:cubicBezTo>
                  <a:cubicBezTo>
                    <a:pt x="6824" y="2260"/>
                    <a:pt x="5061" y="0"/>
                    <a:pt x="2999" y="0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5094238" y="1978125"/>
              <a:ext cx="318698" cy="257991"/>
            </a:xfrm>
            <a:custGeom>
              <a:avLst/>
              <a:gdLst/>
              <a:ahLst/>
              <a:cxnLst/>
              <a:rect l="l" t="t" r="r" b="b"/>
              <a:pathLst>
                <a:path w="9943" h="8049" extrusionOk="0">
                  <a:moveTo>
                    <a:pt x="2999" y="0"/>
                  </a:moveTo>
                  <a:cubicBezTo>
                    <a:pt x="2915" y="0"/>
                    <a:pt x="2831" y="4"/>
                    <a:pt x="2746" y="12"/>
                  </a:cubicBezTo>
                  <a:cubicBezTo>
                    <a:pt x="598" y="211"/>
                    <a:pt x="1" y="4448"/>
                    <a:pt x="2527" y="7730"/>
                  </a:cubicBezTo>
                  <a:lnTo>
                    <a:pt x="2726" y="8049"/>
                  </a:lnTo>
                  <a:lnTo>
                    <a:pt x="4715" y="8029"/>
                  </a:lnTo>
                  <a:cubicBezTo>
                    <a:pt x="4715" y="8029"/>
                    <a:pt x="4377" y="5403"/>
                    <a:pt x="4218" y="4607"/>
                  </a:cubicBezTo>
                  <a:cubicBezTo>
                    <a:pt x="4191" y="4449"/>
                    <a:pt x="4232" y="4384"/>
                    <a:pt x="4321" y="4384"/>
                  </a:cubicBezTo>
                  <a:cubicBezTo>
                    <a:pt x="4681" y="4384"/>
                    <a:pt x="5824" y="5458"/>
                    <a:pt x="6367" y="5840"/>
                  </a:cubicBezTo>
                  <a:cubicBezTo>
                    <a:pt x="6539" y="5961"/>
                    <a:pt x="6876" y="6041"/>
                    <a:pt x="7270" y="6041"/>
                  </a:cubicBezTo>
                  <a:cubicBezTo>
                    <a:pt x="8377" y="6041"/>
                    <a:pt x="9942" y="5410"/>
                    <a:pt x="9649" y="3254"/>
                  </a:cubicBezTo>
                  <a:cubicBezTo>
                    <a:pt x="9478" y="1988"/>
                    <a:pt x="8931" y="1627"/>
                    <a:pt x="8363" y="1627"/>
                  </a:cubicBezTo>
                  <a:cubicBezTo>
                    <a:pt x="7612" y="1627"/>
                    <a:pt x="6824" y="2260"/>
                    <a:pt x="6824" y="2260"/>
                  </a:cubicBezTo>
                  <a:cubicBezTo>
                    <a:pt x="6824" y="2260"/>
                    <a:pt x="5061" y="0"/>
                    <a:pt x="29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5199463" y="2050529"/>
              <a:ext cx="399150" cy="222573"/>
            </a:xfrm>
            <a:custGeom>
              <a:avLst/>
              <a:gdLst/>
              <a:ahLst/>
              <a:cxnLst/>
              <a:rect l="l" t="t" r="r" b="b"/>
              <a:pathLst>
                <a:path w="12453" h="6944" extrusionOk="0">
                  <a:moveTo>
                    <a:pt x="10464" y="1"/>
                  </a:moveTo>
                  <a:lnTo>
                    <a:pt x="7679" y="916"/>
                  </a:lnTo>
                  <a:cubicBezTo>
                    <a:pt x="7679" y="916"/>
                    <a:pt x="3282" y="2786"/>
                    <a:pt x="2149" y="3601"/>
                  </a:cubicBezTo>
                  <a:cubicBezTo>
                    <a:pt x="1035" y="4417"/>
                    <a:pt x="0" y="6406"/>
                    <a:pt x="3641" y="6804"/>
                  </a:cubicBezTo>
                  <a:cubicBezTo>
                    <a:pt x="4579" y="6906"/>
                    <a:pt x="5550" y="6944"/>
                    <a:pt x="6476" y="6944"/>
                  </a:cubicBezTo>
                  <a:cubicBezTo>
                    <a:pt x="9160" y="6944"/>
                    <a:pt x="11458" y="6625"/>
                    <a:pt x="11458" y="6625"/>
                  </a:cubicBezTo>
                  <a:cubicBezTo>
                    <a:pt x="11458" y="6625"/>
                    <a:pt x="10683" y="4815"/>
                    <a:pt x="10961" y="4616"/>
                  </a:cubicBezTo>
                  <a:cubicBezTo>
                    <a:pt x="11240" y="4437"/>
                    <a:pt x="12453" y="3382"/>
                    <a:pt x="11976" y="2149"/>
                  </a:cubicBezTo>
                  <a:cubicBezTo>
                    <a:pt x="11518" y="936"/>
                    <a:pt x="10464" y="1"/>
                    <a:pt x="10464" y="1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5194975" y="1615048"/>
              <a:ext cx="276773" cy="173468"/>
            </a:xfrm>
            <a:custGeom>
              <a:avLst/>
              <a:gdLst/>
              <a:ahLst/>
              <a:cxnLst/>
              <a:rect l="l" t="t" r="r" b="b"/>
              <a:pathLst>
                <a:path w="8635" h="5412" extrusionOk="0">
                  <a:moveTo>
                    <a:pt x="5947" y="0"/>
                  </a:moveTo>
                  <a:cubicBezTo>
                    <a:pt x="5607" y="0"/>
                    <a:pt x="5249" y="140"/>
                    <a:pt x="4974" y="339"/>
                  </a:cubicBezTo>
                  <a:cubicBezTo>
                    <a:pt x="4775" y="498"/>
                    <a:pt x="4616" y="697"/>
                    <a:pt x="4377" y="777"/>
                  </a:cubicBezTo>
                  <a:cubicBezTo>
                    <a:pt x="4303" y="799"/>
                    <a:pt x="4229" y="808"/>
                    <a:pt x="4155" y="808"/>
                  </a:cubicBezTo>
                  <a:cubicBezTo>
                    <a:pt x="3831" y="808"/>
                    <a:pt x="3508" y="634"/>
                    <a:pt x="3184" y="618"/>
                  </a:cubicBezTo>
                  <a:cubicBezTo>
                    <a:pt x="3172" y="617"/>
                    <a:pt x="3161" y="617"/>
                    <a:pt x="3149" y="617"/>
                  </a:cubicBezTo>
                  <a:cubicBezTo>
                    <a:pt x="2568" y="617"/>
                    <a:pt x="2084" y="1105"/>
                    <a:pt x="1791" y="1612"/>
                  </a:cubicBezTo>
                  <a:cubicBezTo>
                    <a:pt x="1493" y="2130"/>
                    <a:pt x="1274" y="2726"/>
                    <a:pt x="856" y="3124"/>
                  </a:cubicBezTo>
                  <a:cubicBezTo>
                    <a:pt x="657" y="3303"/>
                    <a:pt x="419" y="3462"/>
                    <a:pt x="279" y="3701"/>
                  </a:cubicBezTo>
                  <a:cubicBezTo>
                    <a:pt x="1" y="4258"/>
                    <a:pt x="498" y="4875"/>
                    <a:pt x="1055" y="5113"/>
                  </a:cubicBezTo>
                  <a:cubicBezTo>
                    <a:pt x="1453" y="5312"/>
                    <a:pt x="1901" y="5412"/>
                    <a:pt x="2348" y="5412"/>
                  </a:cubicBezTo>
                  <a:cubicBezTo>
                    <a:pt x="2796" y="5412"/>
                    <a:pt x="3243" y="5312"/>
                    <a:pt x="3641" y="5113"/>
                  </a:cubicBezTo>
                  <a:lnTo>
                    <a:pt x="3641" y="5113"/>
                  </a:lnTo>
                  <a:lnTo>
                    <a:pt x="3462" y="5253"/>
                  </a:lnTo>
                  <a:cubicBezTo>
                    <a:pt x="4218" y="5094"/>
                    <a:pt x="4974" y="4994"/>
                    <a:pt x="5750" y="4974"/>
                  </a:cubicBezTo>
                  <a:cubicBezTo>
                    <a:pt x="6406" y="4954"/>
                    <a:pt x="7122" y="4974"/>
                    <a:pt x="7699" y="4656"/>
                  </a:cubicBezTo>
                  <a:cubicBezTo>
                    <a:pt x="8256" y="4318"/>
                    <a:pt x="8634" y="3502"/>
                    <a:pt x="8236" y="2985"/>
                  </a:cubicBezTo>
                  <a:cubicBezTo>
                    <a:pt x="7918" y="2567"/>
                    <a:pt x="7162" y="2468"/>
                    <a:pt x="7023" y="1931"/>
                  </a:cubicBezTo>
                  <a:cubicBezTo>
                    <a:pt x="6943" y="1632"/>
                    <a:pt x="7063" y="1314"/>
                    <a:pt x="7063" y="1016"/>
                  </a:cubicBezTo>
                  <a:cubicBezTo>
                    <a:pt x="7043" y="578"/>
                    <a:pt x="6705" y="180"/>
                    <a:pt x="6247" y="41"/>
                  </a:cubicBezTo>
                  <a:cubicBezTo>
                    <a:pt x="6150" y="13"/>
                    <a:pt x="6050" y="0"/>
                    <a:pt x="594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5270232" y="1799567"/>
              <a:ext cx="318826" cy="299242"/>
            </a:xfrm>
            <a:custGeom>
              <a:avLst/>
              <a:gdLst/>
              <a:ahLst/>
              <a:cxnLst/>
              <a:rect l="l" t="t" r="r" b="b"/>
              <a:pathLst>
                <a:path w="9947" h="9336" extrusionOk="0">
                  <a:moveTo>
                    <a:pt x="4713" y="0"/>
                  </a:moveTo>
                  <a:cubicBezTo>
                    <a:pt x="3906" y="0"/>
                    <a:pt x="3115" y="225"/>
                    <a:pt x="2467" y="709"/>
                  </a:cubicBezTo>
                  <a:lnTo>
                    <a:pt x="2566" y="510"/>
                  </a:lnTo>
                  <a:lnTo>
                    <a:pt x="2566" y="510"/>
                  </a:lnTo>
                  <a:cubicBezTo>
                    <a:pt x="1671" y="709"/>
                    <a:pt x="935" y="1385"/>
                    <a:pt x="537" y="2201"/>
                  </a:cubicBezTo>
                  <a:cubicBezTo>
                    <a:pt x="120" y="2997"/>
                    <a:pt x="0" y="3952"/>
                    <a:pt x="0" y="4847"/>
                  </a:cubicBezTo>
                  <a:cubicBezTo>
                    <a:pt x="0" y="6200"/>
                    <a:pt x="299" y="7672"/>
                    <a:pt x="1333" y="8547"/>
                  </a:cubicBezTo>
                  <a:cubicBezTo>
                    <a:pt x="2044" y="9137"/>
                    <a:pt x="2974" y="9336"/>
                    <a:pt x="3904" y="9336"/>
                  </a:cubicBezTo>
                  <a:cubicBezTo>
                    <a:pt x="4197" y="9336"/>
                    <a:pt x="4489" y="9316"/>
                    <a:pt x="4774" y="9283"/>
                  </a:cubicBezTo>
                  <a:cubicBezTo>
                    <a:pt x="6247" y="9164"/>
                    <a:pt x="7699" y="8746"/>
                    <a:pt x="8972" y="7970"/>
                  </a:cubicBezTo>
                  <a:cubicBezTo>
                    <a:pt x="9250" y="7791"/>
                    <a:pt x="9549" y="7592"/>
                    <a:pt x="9728" y="7294"/>
                  </a:cubicBezTo>
                  <a:cubicBezTo>
                    <a:pt x="9947" y="6936"/>
                    <a:pt x="9947" y="6478"/>
                    <a:pt x="9927" y="6040"/>
                  </a:cubicBezTo>
                  <a:cubicBezTo>
                    <a:pt x="9787" y="4170"/>
                    <a:pt x="9091" y="2261"/>
                    <a:pt x="7659" y="1067"/>
                  </a:cubicBezTo>
                  <a:cubicBezTo>
                    <a:pt x="6838" y="381"/>
                    <a:pt x="5762" y="0"/>
                    <a:pt x="4713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5243149" y="2117484"/>
              <a:ext cx="76830" cy="66605"/>
            </a:xfrm>
            <a:custGeom>
              <a:avLst/>
              <a:gdLst/>
              <a:ahLst/>
              <a:cxnLst/>
              <a:rect l="l" t="t" r="r" b="b"/>
              <a:pathLst>
                <a:path w="2397" h="2078" extrusionOk="0">
                  <a:moveTo>
                    <a:pt x="1482" y="0"/>
                  </a:moveTo>
                  <a:cubicBezTo>
                    <a:pt x="1482" y="0"/>
                    <a:pt x="825" y="100"/>
                    <a:pt x="348" y="398"/>
                  </a:cubicBezTo>
                  <a:cubicBezTo>
                    <a:pt x="1" y="630"/>
                    <a:pt x="348" y="661"/>
                    <a:pt x="563" y="661"/>
                  </a:cubicBezTo>
                  <a:cubicBezTo>
                    <a:pt x="644" y="661"/>
                    <a:pt x="706" y="657"/>
                    <a:pt x="706" y="657"/>
                  </a:cubicBezTo>
                  <a:lnTo>
                    <a:pt x="706" y="657"/>
                  </a:lnTo>
                  <a:cubicBezTo>
                    <a:pt x="706" y="657"/>
                    <a:pt x="129" y="1274"/>
                    <a:pt x="50" y="1811"/>
                  </a:cubicBezTo>
                  <a:cubicBezTo>
                    <a:pt x="21" y="1994"/>
                    <a:pt x="166" y="2078"/>
                    <a:pt x="415" y="2078"/>
                  </a:cubicBezTo>
                  <a:cubicBezTo>
                    <a:pt x="868" y="2078"/>
                    <a:pt x="1665" y="1802"/>
                    <a:pt x="2397" y="1353"/>
                  </a:cubicBezTo>
                  <a:lnTo>
                    <a:pt x="1482" y="0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5271514" y="1686202"/>
              <a:ext cx="130101" cy="153980"/>
            </a:xfrm>
            <a:custGeom>
              <a:avLst/>
              <a:gdLst/>
              <a:ahLst/>
              <a:cxnLst/>
              <a:rect l="l" t="t" r="r" b="b"/>
              <a:pathLst>
                <a:path w="4059" h="4804" extrusionOk="0">
                  <a:moveTo>
                    <a:pt x="2048" y="1"/>
                  </a:moveTo>
                  <a:cubicBezTo>
                    <a:pt x="1811" y="1"/>
                    <a:pt x="1541" y="40"/>
                    <a:pt x="1233" y="128"/>
                  </a:cubicBezTo>
                  <a:cubicBezTo>
                    <a:pt x="1233" y="128"/>
                    <a:pt x="0" y="228"/>
                    <a:pt x="99" y="1481"/>
                  </a:cubicBezTo>
                  <a:cubicBezTo>
                    <a:pt x="191" y="2647"/>
                    <a:pt x="415" y="3880"/>
                    <a:pt x="1538" y="3880"/>
                  </a:cubicBezTo>
                  <a:cubicBezTo>
                    <a:pt x="1641" y="3880"/>
                    <a:pt x="1751" y="3870"/>
                    <a:pt x="1870" y="3848"/>
                  </a:cubicBezTo>
                  <a:lnTo>
                    <a:pt x="2029" y="4803"/>
                  </a:lnTo>
                  <a:cubicBezTo>
                    <a:pt x="2029" y="4803"/>
                    <a:pt x="2040" y="4804"/>
                    <a:pt x="2060" y="4804"/>
                  </a:cubicBezTo>
                  <a:cubicBezTo>
                    <a:pt x="2246" y="4804"/>
                    <a:pt x="3250" y="4755"/>
                    <a:pt x="4058" y="3749"/>
                  </a:cubicBezTo>
                  <a:lnTo>
                    <a:pt x="3720" y="2237"/>
                  </a:lnTo>
                  <a:cubicBezTo>
                    <a:pt x="3720" y="2219"/>
                    <a:pt x="3828" y="1"/>
                    <a:pt x="2048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5248533" y="1665240"/>
              <a:ext cx="183661" cy="103594"/>
            </a:xfrm>
            <a:custGeom>
              <a:avLst/>
              <a:gdLst/>
              <a:ahLst/>
              <a:cxnLst/>
              <a:rect l="l" t="t" r="r" b="b"/>
              <a:pathLst>
                <a:path w="5730" h="3232" extrusionOk="0">
                  <a:moveTo>
                    <a:pt x="2465" y="0"/>
                  </a:moveTo>
                  <a:cubicBezTo>
                    <a:pt x="1561" y="0"/>
                    <a:pt x="686" y="371"/>
                    <a:pt x="1" y="1001"/>
                  </a:cubicBezTo>
                  <a:lnTo>
                    <a:pt x="160" y="1021"/>
                  </a:lnTo>
                  <a:cubicBezTo>
                    <a:pt x="259" y="1419"/>
                    <a:pt x="657" y="1697"/>
                    <a:pt x="1055" y="1737"/>
                  </a:cubicBezTo>
                  <a:cubicBezTo>
                    <a:pt x="1152" y="1752"/>
                    <a:pt x="1251" y="1758"/>
                    <a:pt x="1349" y="1758"/>
                  </a:cubicBezTo>
                  <a:cubicBezTo>
                    <a:pt x="1656" y="1758"/>
                    <a:pt x="1968" y="1698"/>
                    <a:pt x="2269" y="1638"/>
                  </a:cubicBezTo>
                  <a:cubicBezTo>
                    <a:pt x="2516" y="1601"/>
                    <a:pt x="2770" y="1556"/>
                    <a:pt x="3023" y="1556"/>
                  </a:cubicBezTo>
                  <a:cubicBezTo>
                    <a:pt x="3178" y="1556"/>
                    <a:pt x="3331" y="1573"/>
                    <a:pt x="3482" y="1618"/>
                  </a:cubicBezTo>
                  <a:cubicBezTo>
                    <a:pt x="3781" y="1717"/>
                    <a:pt x="4099" y="1996"/>
                    <a:pt x="3999" y="2294"/>
                  </a:cubicBezTo>
                  <a:cubicBezTo>
                    <a:pt x="3979" y="2414"/>
                    <a:pt x="3880" y="2513"/>
                    <a:pt x="3860" y="2632"/>
                  </a:cubicBezTo>
                  <a:cubicBezTo>
                    <a:pt x="3800" y="2911"/>
                    <a:pt x="4079" y="3130"/>
                    <a:pt x="4357" y="3209"/>
                  </a:cubicBezTo>
                  <a:cubicBezTo>
                    <a:pt x="4429" y="3224"/>
                    <a:pt x="4502" y="3232"/>
                    <a:pt x="4574" y="3232"/>
                  </a:cubicBezTo>
                  <a:cubicBezTo>
                    <a:pt x="4881" y="3232"/>
                    <a:pt x="5179" y="3100"/>
                    <a:pt x="5372" y="2891"/>
                  </a:cubicBezTo>
                  <a:cubicBezTo>
                    <a:pt x="5631" y="2612"/>
                    <a:pt x="5730" y="2195"/>
                    <a:pt x="5631" y="1837"/>
                  </a:cubicBezTo>
                  <a:cubicBezTo>
                    <a:pt x="5551" y="1598"/>
                    <a:pt x="5392" y="1399"/>
                    <a:pt x="5233" y="1200"/>
                  </a:cubicBezTo>
                  <a:cubicBezTo>
                    <a:pt x="4576" y="484"/>
                    <a:pt x="3641" y="26"/>
                    <a:pt x="2667" y="7"/>
                  </a:cubicBezTo>
                  <a:cubicBezTo>
                    <a:pt x="2599" y="2"/>
                    <a:pt x="2532" y="0"/>
                    <a:pt x="246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5276386" y="1879663"/>
              <a:ext cx="180039" cy="215553"/>
            </a:xfrm>
            <a:custGeom>
              <a:avLst/>
              <a:gdLst/>
              <a:ahLst/>
              <a:cxnLst/>
              <a:rect l="l" t="t" r="r" b="b"/>
              <a:pathLst>
                <a:path w="5617" h="6725" extrusionOk="0">
                  <a:moveTo>
                    <a:pt x="27" y="4258"/>
                  </a:moveTo>
                  <a:lnTo>
                    <a:pt x="27" y="4258"/>
                  </a:lnTo>
                  <a:cubicBezTo>
                    <a:pt x="27" y="4258"/>
                    <a:pt x="0" y="4391"/>
                    <a:pt x="61" y="4522"/>
                  </a:cubicBezTo>
                  <a:lnTo>
                    <a:pt x="61" y="4522"/>
                  </a:lnTo>
                  <a:cubicBezTo>
                    <a:pt x="27" y="4357"/>
                    <a:pt x="27" y="4258"/>
                    <a:pt x="27" y="4258"/>
                  </a:cubicBezTo>
                  <a:close/>
                  <a:moveTo>
                    <a:pt x="4503" y="0"/>
                  </a:moveTo>
                  <a:lnTo>
                    <a:pt x="4503" y="0"/>
                  </a:lnTo>
                  <a:cubicBezTo>
                    <a:pt x="4503" y="1"/>
                    <a:pt x="3667" y="3661"/>
                    <a:pt x="1738" y="4456"/>
                  </a:cubicBezTo>
                  <a:cubicBezTo>
                    <a:pt x="1192" y="4684"/>
                    <a:pt x="819" y="4765"/>
                    <a:pt x="564" y="4765"/>
                  </a:cubicBezTo>
                  <a:cubicBezTo>
                    <a:pt x="253" y="4765"/>
                    <a:pt x="118" y="4645"/>
                    <a:pt x="61" y="4522"/>
                  </a:cubicBezTo>
                  <a:lnTo>
                    <a:pt x="61" y="4522"/>
                  </a:lnTo>
                  <a:cubicBezTo>
                    <a:pt x="157" y="4994"/>
                    <a:pt x="531" y="6001"/>
                    <a:pt x="1977" y="6724"/>
                  </a:cubicBezTo>
                  <a:cubicBezTo>
                    <a:pt x="1996" y="6724"/>
                    <a:pt x="5617" y="3880"/>
                    <a:pt x="450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5455777" y="1926202"/>
              <a:ext cx="76541" cy="170295"/>
            </a:xfrm>
            <a:custGeom>
              <a:avLst/>
              <a:gdLst/>
              <a:ahLst/>
              <a:cxnLst/>
              <a:rect l="l" t="t" r="r" b="b"/>
              <a:pathLst>
                <a:path w="2388" h="5313" extrusionOk="0">
                  <a:moveTo>
                    <a:pt x="1591" y="1"/>
                  </a:moveTo>
                  <a:cubicBezTo>
                    <a:pt x="1591" y="1"/>
                    <a:pt x="915" y="4974"/>
                    <a:pt x="0" y="5312"/>
                  </a:cubicBezTo>
                  <a:cubicBezTo>
                    <a:pt x="0" y="5312"/>
                    <a:pt x="1074" y="5093"/>
                    <a:pt x="1910" y="4675"/>
                  </a:cubicBezTo>
                  <a:cubicBezTo>
                    <a:pt x="1910" y="4675"/>
                    <a:pt x="2387" y="2249"/>
                    <a:pt x="159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5281065" y="1879663"/>
              <a:ext cx="237221" cy="286325"/>
            </a:xfrm>
            <a:custGeom>
              <a:avLst/>
              <a:gdLst/>
              <a:ahLst/>
              <a:cxnLst/>
              <a:rect l="l" t="t" r="r" b="b"/>
              <a:pathLst>
                <a:path w="7401" h="8933" extrusionOk="0">
                  <a:moveTo>
                    <a:pt x="4317" y="0"/>
                  </a:moveTo>
                  <a:lnTo>
                    <a:pt x="4317" y="0"/>
                  </a:lnTo>
                  <a:cubicBezTo>
                    <a:pt x="4456" y="1473"/>
                    <a:pt x="4078" y="2984"/>
                    <a:pt x="3322" y="4258"/>
                  </a:cubicBezTo>
                  <a:cubicBezTo>
                    <a:pt x="3044" y="4675"/>
                    <a:pt x="2726" y="5093"/>
                    <a:pt x="2328" y="5391"/>
                  </a:cubicBezTo>
                  <a:cubicBezTo>
                    <a:pt x="1791" y="5769"/>
                    <a:pt x="1154" y="5988"/>
                    <a:pt x="657" y="6386"/>
                  </a:cubicBezTo>
                  <a:cubicBezTo>
                    <a:pt x="398" y="6585"/>
                    <a:pt x="179" y="6863"/>
                    <a:pt x="100" y="7182"/>
                  </a:cubicBezTo>
                  <a:cubicBezTo>
                    <a:pt x="0" y="7679"/>
                    <a:pt x="259" y="8196"/>
                    <a:pt x="657" y="8515"/>
                  </a:cubicBezTo>
                  <a:cubicBezTo>
                    <a:pt x="1055" y="8833"/>
                    <a:pt x="1572" y="8932"/>
                    <a:pt x="2069" y="8932"/>
                  </a:cubicBezTo>
                  <a:cubicBezTo>
                    <a:pt x="2084" y="8932"/>
                    <a:pt x="2100" y="8933"/>
                    <a:pt x="2115" y="8933"/>
                  </a:cubicBezTo>
                  <a:cubicBezTo>
                    <a:pt x="3788" y="8933"/>
                    <a:pt x="5340" y="7845"/>
                    <a:pt x="6227" y="6426"/>
                  </a:cubicBezTo>
                  <a:cubicBezTo>
                    <a:pt x="7122" y="4974"/>
                    <a:pt x="7400" y="3243"/>
                    <a:pt x="7400" y="1552"/>
                  </a:cubicBezTo>
                  <a:lnTo>
                    <a:pt x="4317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5387764" y="2202291"/>
              <a:ext cx="163660" cy="21635"/>
            </a:xfrm>
            <a:custGeom>
              <a:avLst/>
              <a:gdLst/>
              <a:ahLst/>
              <a:cxnLst/>
              <a:rect l="l" t="t" r="r" b="b"/>
              <a:pathLst>
                <a:path w="5106" h="675" extrusionOk="0">
                  <a:moveTo>
                    <a:pt x="5006" y="0"/>
                  </a:moveTo>
                  <a:cubicBezTo>
                    <a:pt x="5006" y="0"/>
                    <a:pt x="1505" y="478"/>
                    <a:pt x="13" y="577"/>
                  </a:cubicBezTo>
                  <a:cubicBezTo>
                    <a:pt x="0" y="577"/>
                    <a:pt x="1428" y="674"/>
                    <a:pt x="2941" y="674"/>
                  </a:cubicBezTo>
                  <a:cubicBezTo>
                    <a:pt x="3698" y="674"/>
                    <a:pt x="4476" y="650"/>
                    <a:pt x="5106" y="577"/>
                  </a:cubicBezTo>
                  <a:lnTo>
                    <a:pt x="500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358467" y="2261586"/>
              <a:ext cx="1582592" cy="1200014"/>
            </a:xfrm>
            <a:custGeom>
              <a:avLst/>
              <a:gdLst/>
              <a:ahLst/>
              <a:cxnLst/>
              <a:rect l="l" t="t" r="r" b="b"/>
              <a:pathLst>
                <a:path w="49375" h="37439" extrusionOk="0">
                  <a:moveTo>
                    <a:pt x="15497" y="0"/>
                  </a:moveTo>
                  <a:cubicBezTo>
                    <a:pt x="13528" y="0"/>
                    <a:pt x="11936" y="1592"/>
                    <a:pt x="11936" y="3561"/>
                  </a:cubicBezTo>
                  <a:lnTo>
                    <a:pt x="11936" y="13149"/>
                  </a:lnTo>
                  <a:cubicBezTo>
                    <a:pt x="11936" y="13827"/>
                    <a:pt x="11380" y="14319"/>
                    <a:pt x="10785" y="14319"/>
                  </a:cubicBezTo>
                  <a:cubicBezTo>
                    <a:pt x="10576" y="14319"/>
                    <a:pt x="10362" y="14258"/>
                    <a:pt x="10166" y="14124"/>
                  </a:cubicBezTo>
                  <a:lnTo>
                    <a:pt x="10146" y="14124"/>
                  </a:lnTo>
                  <a:cubicBezTo>
                    <a:pt x="9234" y="13493"/>
                    <a:pt x="8136" y="13122"/>
                    <a:pt x="6958" y="13122"/>
                  </a:cubicBezTo>
                  <a:cubicBezTo>
                    <a:pt x="6132" y="13122"/>
                    <a:pt x="5266" y="13305"/>
                    <a:pt x="4397" y="13706"/>
                  </a:cubicBezTo>
                  <a:cubicBezTo>
                    <a:pt x="3323" y="14164"/>
                    <a:pt x="2467" y="15019"/>
                    <a:pt x="1970" y="16093"/>
                  </a:cubicBezTo>
                  <a:cubicBezTo>
                    <a:pt x="1" y="20271"/>
                    <a:pt x="3005" y="24369"/>
                    <a:pt x="6963" y="24369"/>
                  </a:cubicBezTo>
                  <a:cubicBezTo>
                    <a:pt x="8137" y="24369"/>
                    <a:pt x="9191" y="24011"/>
                    <a:pt x="10086" y="23394"/>
                  </a:cubicBezTo>
                  <a:cubicBezTo>
                    <a:pt x="10126" y="23374"/>
                    <a:pt x="10146" y="23374"/>
                    <a:pt x="10166" y="23354"/>
                  </a:cubicBezTo>
                  <a:cubicBezTo>
                    <a:pt x="10366" y="23226"/>
                    <a:pt x="10582" y="23168"/>
                    <a:pt x="10791" y="23168"/>
                  </a:cubicBezTo>
                  <a:cubicBezTo>
                    <a:pt x="11390" y="23168"/>
                    <a:pt x="11936" y="23645"/>
                    <a:pt x="11936" y="24309"/>
                  </a:cubicBezTo>
                  <a:lnTo>
                    <a:pt x="11936" y="33917"/>
                  </a:lnTo>
                  <a:cubicBezTo>
                    <a:pt x="11877" y="35847"/>
                    <a:pt x="13468" y="37438"/>
                    <a:pt x="15457" y="37438"/>
                  </a:cubicBezTo>
                  <a:lnTo>
                    <a:pt x="25404" y="37438"/>
                  </a:lnTo>
                  <a:cubicBezTo>
                    <a:pt x="26100" y="37239"/>
                    <a:pt x="26478" y="36404"/>
                    <a:pt x="26060" y="35728"/>
                  </a:cubicBezTo>
                  <a:cubicBezTo>
                    <a:pt x="26040" y="35708"/>
                    <a:pt x="26040" y="35688"/>
                    <a:pt x="26000" y="35648"/>
                  </a:cubicBezTo>
                  <a:cubicBezTo>
                    <a:pt x="25404" y="34753"/>
                    <a:pt x="25046" y="33659"/>
                    <a:pt x="25046" y="32525"/>
                  </a:cubicBezTo>
                  <a:cubicBezTo>
                    <a:pt x="25046" y="29425"/>
                    <a:pt x="27558" y="26911"/>
                    <a:pt x="30653" y="26911"/>
                  </a:cubicBezTo>
                  <a:cubicBezTo>
                    <a:pt x="31511" y="26911"/>
                    <a:pt x="32414" y="27104"/>
                    <a:pt x="33321" y="27532"/>
                  </a:cubicBezTo>
                  <a:cubicBezTo>
                    <a:pt x="34395" y="28029"/>
                    <a:pt x="35211" y="28884"/>
                    <a:pt x="35708" y="29959"/>
                  </a:cubicBezTo>
                  <a:cubicBezTo>
                    <a:pt x="36643" y="32067"/>
                    <a:pt x="36325" y="34156"/>
                    <a:pt x="35290" y="35708"/>
                  </a:cubicBezTo>
                  <a:lnTo>
                    <a:pt x="35290" y="35728"/>
                  </a:lnTo>
                  <a:cubicBezTo>
                    <a:pt x="34833" y="36384"/>
                    <a:pt x="35211" y="37239"/>
                    <a:pt x="35927" y="37438"/>
                  </a:cubicBezTo>
                  <a:lnTo>
                    <a:pt x="45833" y="37438"/>
                  </a:lnTo>
                  <a:cubicBezTo>
                    <a:pt x="47783" y="37438"/>
                    <a:pt x="49374" y="35847"/>
                    <a:pt x="49374" y="33897"/>
                  </a:cubicBezTo>
                  <a:lnTo>
                    <a:pt x="49374" y="3561"/>
                  </a:lnTo>
                  <a:cubicBezTo>
                    <a:pt x="49374" y="1592"/>
                    <a:pt x="47783" y="0"/>
                    <a:pt x="45833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20"/>
          <p:cNvSpPr txBox="1"/>
          <p:nvPr/>
        </p:nvSpPr>
        <p:spPr>
          <a:xfrm>
            <a:off x="506399" y="3564430"/>
            <a:ext cx="3026651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5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 </a:t>
            </a:r>
            <a:r>
              <a:rPr lang="hu-HU" sz="12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– (</a:t>
            </a:r>
            <a:r>
              <a:rPr lang="hu-HU" sz="1200" b="1" dirty="0" err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</a:t>
            </a:r>
            <a:r>
              <a:rPr lang="hu-HU" sz="12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lehetőségek)</a:t>
            </a:r>
            <a:endParaRPr sz="12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8" name="Google Shape;728;p20"/>
          <p:cNvSpPr txBox="1"/>
          <p:nvPr/>
        </p:nvSpPr>
        <p:spPr>
          <a:xfrm>
            <a:off x="510549" y="1691993"/>
            <a:ext cx="2727888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 </a:t>
            </a:r>
            <a:r>
              <a:rPr lang="hu-HU" sz="12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– (</a:t>
            </a:r>
            <a:r>
              <a:rPr lang="hu-HU" sz="1200" b="1" dirty="0" err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Strengths</a:t>
            </a:r>
            <a:r>
              <a:rPr lang="hu-HU" sz="12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erősségek)</a:t>
            </a:r>
            <a:endParaRPr sz="12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9" name="Google Shape;729;p20"/>
          <p:cNvSpPr txBox="1"/>
          <p:nvPr/>
        </p:nvSpPr>
        <p:spPr>
          <a:xfrm>
            <a:off x="6676814" y="3561404"/>
            <a:ext cx="1960786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</a:t>
            </a:r>
            <a:r>
              <a:rPr lang="hu-HU" sz="1200" b="1" dirty="0" err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Threats</a:t>
            </a:r>
            <a:r>
              <a:rPr lang="hu-HU" sz="12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veszélyek) -</a:t>
            </a:r>
            <a:r>
              <a:rPr lang="hu-HU" sz="25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25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0" name="Google Shape;730;p20"/>
          <p:cNvSpPr txBox="1"/>
          <p:nvPr/>
        </p:nvSpPr>
        <p:spPr>
          <a:xfrm>
            <a:off x="6268690" y="1693543"/>
            <a:ext cx="236891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</a:t>
            </a:r>
            <a:r>
              <a:rPr lang="hu-HU" sz="1200" b="1" dirty="0" err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Weaknesses</a:t>
            </a:r>
            <a:r>
              <a:rPr lang="hu-HU" sz="12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gyengeségek) - </a:t>
            </a:r>
            <a:r>
              <a:rPr lang="hu-HU" sz="2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</a:t>
            </a:r>
            <a:endParaRPr sz="2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1" name="Google Shape;731;p20"/>
          <p:cNvSpPr txBox="1"/>
          <p:nvPr/>
        </p:nvSpPr>
        <p:spPr>
          <a:xfrm>
            <a:off x="506400" y="2108207"/>
            <a:ext cx="2351098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szervezet vagy egyén kiemelkedik/versenyelőnyben van, pl</a:t>
            </a:r>
            <a:r>
              <a:rPr lang="hu-HU" sz="1200" dirty="0">
                <a:latin typeface="Roboto"/>
                <a:ea typeface="Roboto"/>
                <a:cs typeface="Roboto"/>
                <a:sym typeface="Roboto"/>
              </a:rPr>
              <a:t>.: jó csapat, ismertség, hatékonyfolyamatok, stb.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20"/>
          <p:cNvSpPr txBox="1"/>
          <p:nvPr/>
        </p:nvSpPr>
        <p:spPr>
          <a:xfrm>
            <a:off x="5873243" y="3906476"/>
            <a:ext cx="276868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Nehezítheti az célok elérését, figyelembe kell venni, mint pl.: az erősödő verseny, a gazdasági visszaesések, elkerülhetetlen változások, stb.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20"/>
          <p:cNvSpPr txBox="1"/>
          <p:nvPr/>
        </p:nvSpPr>
        <p:spPr>
          <a:xfrm>
            <a:off x="6738001" y="2108207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Amin javítani kell/nincs versenyelőny, pl.: kevés forrás, nem megfelelő technológia, tudás, stb.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20"/>
          <p:cNvSpPr txBox="1"/>
          <p:nvPr/>
        </p:nvSpPr>
        <p:spPr>
          <a:xfrm>
            <a:off x="506399" y="3977400"/>
            <a:ext cx="2229419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200" dirty="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hu-H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melyeket egy szervezet vagy egyén kihasználhat céljai elérése érdekében, pl.: új piacok, trendek, oktatás, stb.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20"/>
          <p:cNvSpPr txBox="1"/>
          <p:nvPr/>
        </p:nvSpPr>
        <p:spPr>
          <a:xfrm>
            <a:off x="506400" y="3150080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45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6" name="Google Shape;736;p20"/>
          <p:cNvSpPr txBox="1"/>
          <p:nvPr/>
        </p:nvSpPr>
        <p:spPr>
          <a:xfrm>
            <a:off x="510550" y="1277643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45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7" name="Google Shape;737;p20"/>
          <p:cNvSpPr txBox="1"/>
          <p:nvPr/>
        </p:nvSpPr>
        <p:spPr>
          <a:xfrm>
            <a:off x="6848400" y="3151829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45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8" name="Google Shape;738;p20"/>
          <p:cNvSpPr txBox="1"/>
          <p:nvPr/>
        </p:nvSpPr>
        <p:spPr>
          <a:xfrm>
            <a:off x="6848400" y="1283968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4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B4C9214C-8E41-8BEA-04C3-B4AB45A2127E}"/>
              </a:ext>
            </a:extLst>
          </p:cNvPr>
          <p:cNvSpPr txBox="1"/>
          <p:nvPr/>
        </p:nvSpPr>
        <p:spPr>
          <a:xfrm>
            <a:off x="2611997" y="20269"/>
            <a:ext cx="3685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 </a:t>
            </a:r>
            <a:r>
              <a:rPr lang="hu-HU" sz="4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 </a:t>
            </a:r>
            <a:r>
              <a:rPr lang="hu-HU" sz="4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 </a:t>
            </a:r>
            <a:r>
              <a:rPr lang="hu-HU" sz="40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r>
              <a:rPr lang="hu-HU" sz="4000" dirty="0"/>
              <a:t> - </a:t>
            </a:r>
            <a:r>
              <a:rPr lang="hu-HU" sz="4000" b="1" dirty="0" err="1">
                <a:solidFill>
                  <a:schemeClr val="accent1"/>
                </a:solidFill>
                <a:latin typeface="Fira Sans Extra Condensed"/>
                <a:sym typeface="Fira Sans Extra Condensed"/>
              </a:rPr>
              <a:t>Gy</a:t>
            </a:r>
            <a:r>
              <a:rPr lang="hu-HU" sz="4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hu-HU" sz="4000" b="1" dirty="0">
                <a:solidFill>
                  <a:schemeClr val="accent2"/>
                </a:solidFill>
                <a:latin typeface="Fira Sans Extra Condensed"/>
                <a:sym typeface="Fira Sans Extra Condensed"/>
              </a:rPr>
              <a:t>E</a:t>
            </a:r>
            <a:r>
              <a:rPr lang="hu-HU" sz="4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hu-HU" sz="4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 </a:t>
            </a:r>
            <a:r>
              <a:rPr lang="hu-HU" sz="40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r>
              <a:rPr lang="hu-HU" sz="4000" dirty="0"/>
              <a:t>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E4B9303-10E0-7B49-AE3D-C278D30B7658}"/>
              </a:ext>
            </a:extLst>
          </p:cNvPr>
          <p:cNvSpPr txBox="1"/>
          <p:nvPr/>
        </p:nvSpPr>
        <p:spPr>
          <a:xfrm rot="828893">
            <a:off x="3224346" y="2227466"/>
            <a:ext cx="941883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5000"/>
              </a:lnSpc>
            </a:pPr>
            <a:r>
              <a:rPr lang="hu-HU" sz="2800" b="1" dirty="0">
                <a:solidFill>
                  <a:schemeClr val="accent1"/>
                </a:solidFill>
                <a:latin typeface="Fira Sans Extra Condensed"/>
              </a:rPr>
              <a:t>Belső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F4328D9-7D1A-B6DA-B4FE-AF4977A10702}"/>
              </a:ext>
            </a:extLst>
          </p:cNvPr>
          <p:cNvSpPr txBox="1"/>
          <p:nvPr/>
        </p:nvSpPr>
        <p:spPr>
          <a:xfrm>
            <a:off x="4761955" y="2557971"/>
            <a:ext cx="1041816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5000"/>
              </a:lnSpc>
            </a:pPr>
            <a:r>
              <a:rPr lang="hu-HU" sz="2800" b="1" dirty="0">
                <a:solidFill>
                  <a:schemeClr val="accent2"/>
                </a:solidFill>
                <a:latin typeface="Fira Sans Extra Condensed"/>
              </a:rPr>
              <a:t>Belső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36FD45-9C46-352F-90E8-29867859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50" y="202467"/>
            <a:ext cx="6579300" cy="481200"/>
          </a:xfrm>
        </p:spPr>
        <p:txBody>
          <a:bodyPr/>
          <a:lstStyle/>
          <a:p>
            <a:r>
              <a:rPr lang="hu-HU" sz="44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 </a:t>
            </a:r>
            <a:r>
              <a:rPr lang="hu-HU" sz="44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 </a:t>
            </a:r>
            <a:r>
              <a:rPr lang="hu-HU" sz="44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 </a:t>
            </a:r>
            <a:r>
              <a:rPr lang="hu-HU" sz="4400" b="1" dirty="0" err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</a:t>
            </a:r>
            <a:r>
              <a:rPr lang="hu-HU" sz="44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hu-HU" sz="4400" b="1" dirty="0">
                <a:solidFill>
                  <a:schemeClr val="accent3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</a:t>
            </a:r>
            <a:r>
              <a:rPr lang="hu-HU" sz="44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hu-HU" sz="4400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</a:t>
            </a:r>
            <a:r>
              <a:rPr lang="hu-HU" sz="44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hu-HU" sz="4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</a:t>
            </a:r>
            <a:endParaRPr lang="hu-HU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03C5958-1ED1-AFD9-FA8E-D0CD1478DC9C}"/>
              </a:ext>
            </a:extLst>
          </p:cNvPr>
          <p:cNvSpPr txBox="1"/>
          <p:nvPr/>
        </p:nvSpPr>
        <p:spPr>
          <a:xfrm>
            <a:off x="314326" y="778178"/>
            <a:ext cx="5634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6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219E1A0-8A54-F11E-A036-9A1597A292FF}"/>
              </a:ext>
            </a:extLst>
          </p:cNvPr>
          <p:cNvSpPr txBox="1"/>
          <p:nvPr/>
        </p:nvSpPr>
        <p:spPr>
          <a:xfrm>
            <a:off x="1234670" y="1348455"/>
            <a:ext cx="72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6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lang="hu-HU" sz="60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1B33F8E-C819-5309-173A-30761190A92D}"/>
              </a:ext>
            </a:extLst>
          </p:cNvPr>
          <p:cNvSpPr txBox="1"/>
          <p:nvPr/>
        </p:nvSpPr>
        <p:spPr>
          <a:xfrm>
            <a:off x="2058881" y="1918732"/>
            <a:ext cx="6414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6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</a:t>
            </a:r>
            <a:endParaRPr lang="hu-HU" sz="60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473A118-0C79-6E47-4B23-295A8E3FA3C3}"/>
              </a:ext>
            </a:extLst>
          </p:cNvPr>
          <p:cNvSpPr txBox="1"/>
          <p:nvPr/>
        </p:nvSpPr>
        <p:spPr>
          <a:xfrm>
            <a:off x="2998438" y="2476279"/>
            <a:ext cx="6414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60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</a:t>
            </a:r>
            <a:endParaRPr lang="hu-HU" sz="60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E36446F-0D2D-5315-C631-D8EE79573FA2}"/>
              </a:ext>
            </a:extLst>
          </p:cNvPr>
          <p:cNvSpPr txBox="1"/>
          <p:nvPr/>
        </p:nvSpPr>
        <p:spPr>
          <a:xfrm>
            <a:off x="3846605" y="3035718"/>
            <a:ext cx="6414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6000" b="1" dirty="0">
                <a:solidFill>
                  <a:schemeClr val="accent3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</a:t>
            </a:r>
            <a:endParaRPr lang="hu-HU" sz="6000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4E37D46-F658-3B18-2AF6-B82DD26F3BD0}"/>
              </a:ext>
            </a:extLst>
          </p:cNvPr>
          <p:cNvSpPr txBox="1"/>
          <p:nvPr/>
        </p:nvSpPr>
        <p:spPr>
          <a:xfrm>
            <a:off x="4586212" y="3695545"/>
            <a:ext cx="6414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6000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</a:t>
            </a:r>
            <a:endParaRPr lang="hu-HU" sz="6000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B0174347-6016-66D7-0278-C27BD60601DE}"/>
              </a:ext>
            </a:extLst>
          </p:cNvPr>
          <p:cNvSpPr txBox="1"/>
          <p:nvPr/>
        </p:nvSpPr>
        <p:spPr>
          <a:xfrm>
            <a:off x="5212697" y="4203376"/>
            <a:ext cx="6414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</a:t>
            </a:r>
            <a:endParaRPr lang="hu-HU" sz="60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BF2CBBBC-68FA-2C00-BA15-7CCF8DF6BBF0}"/>
              </a:ext>
            </a:extLst>
          </p:cNvPr>
          <p:cNvSpPr txBox="1"/>
          <p:nvPr/>
        </p:nvSpPr>
        <p:spPr>
          <a:xfrm>
            <a:off x="877824" y="921372"/>
            <a:ext cx="59230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Social</a:t>
            </a:r>
            <a:r>
              <a:rPr lang="hu-HU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társadalmi környezet </a:t>
            </a:r>
            <a:r>
              <a:rPr lang="hu-HU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(környezettudatosság, CO2 kibocsátás, fenntartható fejlődés, szelektív hulladékgyűjtés, alternatív energiaforrások, stb.)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78B9956-F731-3360-44E8-9773A527CC70}"/>
              </a:ext>
            </a:extLst>
          </p:cNvPr>
          <p:cNvSpPr txBox="1"/>
          <p:nvPr/>
        </p:nvSpPr>
        <p:spPr>
          <a:xfrm>
            <a:off x="1730311" y="1513927"/>
            <a:ext cx="6835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Technological</a:t>
            </a:r>
            <a:r>
              <a:rPr lang="hu-HU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technológiai környezet </a:t>
            </a:r>
            <a:r>
              <a:rPr lang="hu-HU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(aktuális innovációk, mennyire fejlett az infrastruktúra, milyen technológiák állnak rendelkezésre, milyen jövőbeli trendek várhatók, stb.)</a:t>
            </a:r>
            <a:endParaRPr lang="hu-HU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B7F84BA-5A93-83F2-861A-5DB5CD843469}"/>
              </a:ext>
            </a:extLst>
          </p:cNvPr>
          <p:cNvSpPr txBox="1"/>
          <p:nvPr/>
        </p:nvSpPr>
        <p:spPr>
          <a:xfrm>
            <a:off x="2525649" y="2088610"/>
            <a:ext cx="6835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Economic</a:t>
            </a:r>
            <a:r>
              <a:rPr lang="hu-HU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gazdasági környezet </a:t>
            </a:r>
            <a:r>
              <a:rPr lang="hu-HU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(országos / nemzetközi anyagi helyzetek, munkanélküliség, átlagkeresetek, energiaárak és kiadások, stb.)</a:t>
            </a:r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740DD7F-EE17-7485-3710-22C9CE4AB4D1}"/>
              </a:ext>
            </a:extLst>
          </p:cNvPr>
          <p:cNvSpPr txBox="1"/>
          <p:nvPr/>
        </p:nvSpPr>
        <p:spPr>
          <a:xfrm>
            <a:off x="3463862" y="2622773"/>
            <a:ext cx="5601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Environmental</a:t>
            </a:r>
            <a:r>
              <a:rPr lang="hu-HU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természeti környezet </a:t>
            </a:r>
            <a:r>
              <a:rPr lang="hu-HU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(erőforrások, környezetvédelmi előírások, támogatások, környezetszennyezés ténye, stb.)</a:t>
            </a:r>
            <a:endParaRPr lang="hu-HU" dirty="0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BFD798A3-5F30-7F43-807D-C44727A14901}"/>
              </a:ext>
            </a:extLst>
          </p:cNvPr>
          <p:cNvSpPr txBox="1"/>
          <p:nvPr/>
        </p:nvSpPr>
        <p:spPr>
          <a:xfrm>
            <a:off x="4337781" y="3187714"/>
            <a:ext cx="48062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Political</a:t>
            </a:r>
            <a:r>
              <a:rPr lang="hu-HU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politikai környezet </a:t>
            </a:r>
            <a:r>
              <a:rPr lang="hu-HU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(politikai helyzetek, törvények és szabályozások, szakszervezetek, stb.) 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BEBDE885-BDBB-6B14-DC2D-CF8840D68EEE}"/>
              </a:ext>
            </a:extLst>
          </p:cNvPr>
          <p:cNvSpPr txBox="1"/>
          <p:nvPr/>
        </p:nvSpPr>
        <p:spPr>
          <a:xfrm>
            <a:off x="5047394" y="3861607"/>
            <a:ext cx="401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Legal</a:t>
            </a:r>
            <a:r>
              <a:rPr lang="hu-HU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jogi környezet </a:t>
            </a:r>
            <a:r>
              <a:rPr lang="hu-HU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(jogszabályok – munkajog / versenyjog / társasági jog, adótörvények, garanciák, stb.) </a:t>
            </a:r>
            <a:endParaRPr lang="hu-HU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21D8EFF9-30D5-148D-2AD6-58160522249D}"/>
              </a:ext>
            </a:extLst>
          </p:cNvPr>
          <p:cNvSpPr txBox="1"/>
          <p:nvPr/>
        </p:nvSpPr>
        <p:spPr>
          <a:xfrm>
            <a:off x="5673880" y="4384826"/>
            <a:ext cx="33915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Ethical</a:t>
            </a:r>
            <a:r>
              <a:rPr lang="hu-HU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etikai környezet </a:t>
            </a:r>
            <a:r>
              <a:rPr lang="hu-HU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(etikus döntések, üzleti titkok / hackertámadások, társadalmi felelősségvállalás, stb.)</a:t>
            </a:r>
            <a:endParaRPr lang="hu-HU" dirty="0"/>
          </a:p>
        </p:txBody>
      </p:sp>
      <p:grpSp>
        <p:nvGrpSpPr>
          <p:cNvPr id="149" name="Google Shape;4653;p44">
            <a:extLst>
              <a:ext uri="{FF2B5EF4-FFF2-40B4-BE49-F238E27FC236}">
                <a16:creationId xmlns:a16="http://schemas.microsoft.com/office/drawing/2014/main" id="{ABA63CA7-EA34-23B9-E7F0-8452A868BA57}"/>
              </a:ext>
            </a:extLst>
          </p:cNvPr>
          <p:cNvGrpSpPr/>
          <p:nvPr/>
        </p:nvGrpSpPr>
        <p:grpSpPr>
          <a:xfrm>
            <a:off x="407851" y="2855946"/>
            <a:ext cx="2292487" cy="2011321"/>
            <a:chOff x="3147275" y="1869850"/>
            <a:chExt cx="2468700" cy="2182450"/>
          </a:xfrm>
        </p:grpSpPr>
        <p:sp>
          <p:nvSpPr>
            <p:cNvPr id="150" name="Google Shape;4654;p44">
              <a:extLst>
                <a:ext uri="{FF2B5EF4-FFF2-40B4-BE49-F238E27FC236}">
                  <a16:creationId xmlns:a16="http://schemas.microsoft.com/office/drawing/2014/main" id="{25235711-4FDF-8FD2-F3DF-754E7F3D87A0}"/>
                </a:ext>
              </a:extLst>
            </p:cNvPr>
            <p:cNvSpPr/>
            <p:nvPr/>
          </p:nvSpPr>
          <p:spPr>
            <a:xfrm>
              <a:off x="3277075" y="1914825"/>
              <a:ext cx="2259850" cy="1939725"/>
            </a:xfrm>
            <a:custGeom>
              <a:avLst/>
              <a:gdLst/>
              <a:ahLst/>
              <a:cxnLst/>
              <a:rect l="l" t="t" r="r" b="b"/>
              <a:pathLst>
                <a:path w="90394" h="77589" extrusionOk="0">
                  <a:moveTo>
                    <a:pt x="51973" y="1"/>
                  </a:moveTo>
                  <a:cubicBezTo>
                    <a:pt x="40878" y="1"/>
                    <a:pt x="29582" y="7073"/>
                    <a:pt x="30894" y="19407"/>
                  </a:cubicBezTo>
                  <a:cubicBezTo>
                    <a:pt x="30894" y="19467"/>
                    <a:pt x="30894" y="19546"/>
                    <a:pt x="30914" y="19666"/>
                  </a:cubicBezTo>
                  <a:cubicBezTo>
                    <a:pt x="31133" y="22849"/>
                    <a:pt x="28626" y="25534"/>
                    <a:pt x="25443" y="25614"/>
                  </a:cubicBezTo>
                  <a:cubicBezTo>
                    <a:pt x="13687" y="25872"/>
                    <a:pt x="3561" y="34963"/>
                    <a:pt x="1393" y="46422"/>
                  </a:cubicBezTo>
                  <a:cubicBezTo>
                    <a:pt x="1" y="53802"/>
                    <a:pt x="2288" y="61878"/>
                    <a:pt x="7679" y="67110"/>
                  </a:cubicBezTo>
                  <a:cubicBezTo>
                    <a:pt x="11717" y="71009"/>
                    <a:pt x="17128" y="73157"/>
                    <a:pt x="22519" y="74610"/>
                  </a:cubicBezTo>
                  <a:cubicBezTo>
                    <a:pt x="30038" y="76661"/>
                    <a:pt x="37815" y="77588"/>
                    <a:pt x="45605" y="77588"/>
                  </a:cubicBezTo>
                  <a:cubicBezTo>
                    <a:pt x="49067" y="77588"/>
                    <a:pt x="52532" y="77405"/>
                    <a:pt x="55979" y="77056"/>
                  </a:cubicBezTo>
                  <a:cubicBezTo>
                    <a:pt x="66442" y="76002"/>
                    <a:pt x="77483" y="72978"/>
                    <a:pt x="84266" y="64922"/>
                  </a:cubicBezTo>
                  <a:cubicBezTo>
                    <a:pt x="87887" y="60645"/>
                    <a:pt x="89975" y="55154"/>
                    <a:pt x="90294" y="49525"/>
                  </a:cubicBezTo>
                  <a:cubicBezTo>
                    <a:pt x="90393" y="48013"/>
                    <a:pt x="90333" y="46481"/>
                    <a:pt x="90174" y="44969"/>
                  </a:cubicBezTo>
                  <a:cubicBezTo>
                    <a:pt x="89359" y="37888"/>
                    <a:pt x="85738" y="31204"/>
                    <a:pt x="80367" y="26509"/>
                  </a:cubicBezTo>
                  <a:cubicBezTo>
                    <a:pt x="78457" y="24818"/>
                    <a:pt x="76289" y="23326"/>
                    <a:pt x="75056" y="21078"/>
                  </a:cubicBezTo>
                  <a:cubicBezTo>
                    <a:pt x="72967" y="17358"/>
                    <a:pt x="73106" y="13042"/>
                    <a:pt x="70520" y="9341"/>
                  </a:cubicBezTo>
                  <a:cubicBezTo>
                    <a:pt x="67914" y="5641"/>
                    <a:pt x="64135" y="2757"/>
                    <a:pt x="59858" y="1285"/>
                  </a:cubicBezTo>
                  <a:cubicBezTo>
                    <a:pt x="57365" y="420"/>
                    <a:pt x="54675" y="1"/>
                    <a:pt x="51973" y="1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55;p44">
              <a:extLst>
                <a:ext uri="{FF2B5EF4-FFF2-40B4-BE49-F238E27FC236}">
                  <a16:creationId xmlns:a16="http://schemas.microsoft.com/office/drawing/2014/main" id="{F24CE167-8BA9-711A-5982-7C5D6381B4E3}"/>
                </a:ext>
              </a:extLst>
            </p:cNvPr>
            <p:cNvSpPr/>
            <p:nvPr/>
          </p:nvSpPr>
          <p:spPr>
            <a:xfrm>
              <a:off x="5386700" y="2160075"/>
              <a:ext cx="226300" cy="202850"/>
            </a:xfrm>
            <a:custGeom>
              <a:avLst/>
              <a:gdLst/>
              <a:ahLst/>
              <a:cxnLst/>
              <a:rect l="l" t="t" r="r" b="b"/>
              <a:pathLst>
                <a:path w="9052" h="8114" extrusionOk="0">
                  <a:moveTo>
                    <a:pt x="4514" y="0"/>
                  </a:moveTo>
                  <a:cubicBezTo>
                    <a:pt x="4133" y="0"/>
                    <a:pt x="3746" y="54"/>
                    <a:pt x="3362" y="168"/>
                  </a:cubicBezTo>
                  <a:cubicBezTo>
                    <a:pt x="1234" y="805"/>
                    <a:pt x="0" y="3072"/>
                    <a:pt x="637" y="5201"/>
                  </a:cubicBezTo>
                  <a:cubicBezTo>
                    <a:pt x="1160" y="6966"/>
                    <a:pt x="2784" y="8114"/>
                    <a:pt x="4528" y="8114"/>
                  </a:cubicBezTo>
                  <a:cubicBezTo>
                    <a:pt x="4906" y="8114"/>
                    <a:pt x="5290" y="8060"/>
                    <a:pt x="5670" y="7946"/>
                  </a:cubicBezTo>
                  <a:cubicBezTo>
                    <a:pt x="7818" y="7310"/>
                    <a:pt x="9052" y="5042"/>
                    <a:pt x="8415" y="2893"/>
                  </a:cubicBezTo>
                  <a:cubicBezTo>
                    <a:pt x="7892" y="1145"/>
                    <a:pt x="6268" y="0"/>
                    <a:pt x="4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56;p44">
              <a:extLst>
                <a:ext uri="{FF2B5EF4-FFF2-40B4-BE49-F238E27FC236}">
                  <a16:creationId xmlns:a16="http://schemas.microsoft.com/office/drawing/2014/main" id="{D6C34C26-50F5-8078-3AF8-BB58964B3544}"/>
                </a:ext>
              </a:extLst>
            </p:cNvPr>
            <p:cNvSpPr/>
            <p:nvPr/>
          </p:nvSpPr>
          <p:spPr>
            <a:xfrm>
              <a:off x="5298175" y="2073575"/>
              <a:ext cx="74125" cy="70500"/>
            </a:xfrm>
            <a:custGeom>
              <a:avLst/>
              <a:gdLst/>
              <a:ahLst/>
              <a:cxnLst/>
              <a:rect l="l" t="t" r="r" b="b"/>
              <a:pathLst>
                <a:path w="2965" h="2820" extrusionOk="0">
                  <a:moveTo>
                    <a:pt x="1469" y="0"/>
                  </a:moveTo>
                  <a:cubicBezTo>
                    <a:pt x="752" y="0"/>
                    <a:pt x="135" y="553"/>
                    <a:pt x="60" y="1281"/>
                  </a:cubicBezTo>
                  <a:cubicBezTo>
                    <a:pt x="1" y="2057"/>
                    <a:pt x="558" y="2753"/>
                    <a:pt x="1333" y="2812"/>
                  </a:cubicBezTo>
                  <a:cubicBezTo>
                    <a:pt x="1381" y="2817"/>
                    <a:pt x="1429" y="2820"/>
                    <a:pt x="1477" y="2820"/>
                  </a:cubicBezTo>
                  <a:cubicBezTo>
                    <a:pt x="2193" y="2820"/>
                    <a:pt x="2810" y="2268"/>
                    <a:pt x="2885" y="1559"/>
                  </a:cubicBezTo>
                  <a:cubicBezTo>
                    <a:pt x="2965" y="764"/>
                    <a:pt x="2388" y="87"/>
                    <a:pt x="1612" y="8"/>
                  </a:cubicBezTo>
                  <a:cubicBezTo>
                    <a:pt x="1564" y="3"/>
                    <a:pt x="1516" y="0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57;p44">
              <a:extLst>
                <a:ext uri="{FF2B5EF4-FFF2-40B4-BE49-F238E27FC236}">
                  <a16:creationId xmlns:a16="http://schemas.microsoft.com/office/drawing/2014/main" id="{79C22B54-887D-3FAB-A8D8-645ECDCBF866}"/>
                </a:ext>
              </a:extLst>
            </p:cNvPr>
            <p:cNvSpPr/>
            <p:nvPr/>
          </p:nvSpPr>
          <p:spPr>
            <a:xfrm>
              <a:off x="3777375" y="1915100"/>
              <a:ext cx="136800" cy="136800"/>
            </a:xfrm>
            <a:custGeom>
              <a:avLst/>
              <a:gdLst/>
              <a:ahLst/>
              <a:cxnLst/>
              <a:rect l="l" t="t" r="r" b="b"/>
              <a:pathLst>
                <a:path w="5472" h="5472" extrusionOk="0">
                  <a:moveTo>
                    <a:pt x="2746" y="1"/>
                  </a:moveTo>
                  <a:cubicBezTo>
                    <a:pt x="1234" y="1"/>
                    <a:pt x="1" y="1234"/>
                    <a:pt x="1" y="2746"/>
                  </a:cubicBezTo>
                  <a:cubicBezTo>
                    <a:pt x="1" y="4258"/>
                    <a:pt x="1234" y="5471"/>
                    <a:pt x="2746" y="5471"/>
                  </a:cubicBezTo>
                  <a:cubicBezTo>
                    <a:pt x="4258" y="5471"/>
                    <a:pt x="5471" y="4258"/>
                    <a:pt x="5471" y="2746"/>
                  </a:cubicBezTo>
                  <a:cubicBezTo>
                    <a:pt x="5471" y="1234"/>
                    <a:pt x="4258" y="1"/>
                    <a:pt x="27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58;p44">
              <a:extLst>
                <a:ext uri="{FF2B5EF4-FFF2-40B4-BE49-F238E27FC236}">
                  <a16:creationId xmlns:a16="http://schemas.microsoft.com/office/drawing/2014/main" id="{9164E5D2-0000-82D9-82DB-431CAD345DBA}"/>
                </a:ext>
              </a:extLst>
            </p:cNvPr>
            <p:cNvSpPr/>
            <p:nvPr/>
          </p:nvSpPr>
          <p:spPr>
            <a:xfrm>
              <a:off x="3147275" y="2162275"/>
              <a:ext cx="1343775" cy="1343775"/>
            </a:xfrm>
            <a:custGeom>
              <a:avLst/>
              <a:gdLst/>
              <a:ahLst/>
              <a:cxnLst/>
              <a:rect l="l" t="t" r="r" b="b"/>
              <a:pathLst>
                <a:path w="53751" h="53751" extrusionOk="0">
                  <a:moveTo>
                    <a:pt x="26876" y="12274"/>
                  </a:moveTo>
                  <a:cubicBezTo>
                    <a:pt x="34932" y="12274"/>
                    <a:pt x="41457" y="18799"/>
                    <a:pt x="41457" y="26856"/>
                  </a:cubicBezTo>
                  <a:cubicBezTo>
                    <a:pt x="41457" y="34912"/>
                    <a:pt x="34932" y="41417"/>
                    <a:pt x="26876" y="41417"/>
                  </a:cubicBezTo>
                  <a:cubicBezTo>
                    <a:pt x="18819" y="41417"/>
                    <a:pt x="12294" y="34912"/>
                    <a:pt x="12294" y="26856"/>
                  </a:cubicBezTo>
                  <a:cubicBezTo>
                    <a:pt x="12294" y="18799"/>
                    <a:pt x="18819" y="12274"/>
                    <a:pt x="26876" y="12274"/>
                  </a:cubicBezTo>
                  <a:close/>
                  <a:moveTo>
                    <a:pt x="24150" y="0"/>
                  </a:moveTo>
                  <a:cubicBezTo>
                    <a:pt x="23096" y="0"/>
                    <a:pt x="22241" y="836"/>
                    <a:pt x="22241" y="1890"/>
                  </a:cubicBezTo>
                  <a:lnTo>
                    <a:pt x="22241" y="7719"/>
                  </a:lnTo>
                  <a:cubicBezTo>
                    <a:pt x="20232" y="8216"/>
                    <a:pt x="18342" y="9012"/>
                    <a:pt x="16611" y="10066"/>
                  </a:cubicBezTo>
                  <a:lnTo>
                    <a:pt x="12473" y="5929"/>
                  </a:lnTo>
                  <a:cubicBezTo>
                    <a:pt x="12105" y="5561"/>
                    <a:pt x="11623" y="5377"/>
                    <a:pt x="11138" y="5377"/>
                  </a:cubicBezTo>
                  <a:cubicBezTo>
                    <a:pt x="10653" y="5377"/>
                    <a:pt x="10166" y="5561"/>
                    <a:pt x="9788" y="5929"/>
                  </a:cubicBezTo>
                  <a:lnTo>
                    <a:pt x="5929" y="9788"/>
                  </a:lnTo>
                  <a:cubicBezTo>
                    <a:pt x="5193" y="10524"/>
                    <a:pt x="5193" y="11717"/>
                    <a:pt x="5929" y="12473"/>
                  </a:cubicBezTo>
                  <a:lnTo>
                    <a:pt x="10066" y="16591"/>
                  </a:lnTo>
                  <a:cubicBezTo>
                    <a:pt x="9012" y="18322"/>
                    <a:pt x="8236" y="20212"/>
                    <a:pt x="7739" y="22241"/>
                  </a:cubicBezTo>
                  <a:lnTo>
                    <a:pt x="1891" y="22241"/>
                  </a:lnTo>
                  <a:cubicBezTo>
                    <a:pt x="836" y="22241"/>
                    <a:pt x="1" y="23096"/>
                    <a:pt x="1" y="24130"/>
                  </a:cubicBezTo>
                  <a:lnTo>
                    <a:pt x="1" y="29601"/>
                  </a:lnTo>
                  <a:cubicBezTo>
                    <a:pt x="1" y="30655"/>
                    <a:pt x="836" y="31491"/>
                    <a:pt x="1891" y="31491"/>
                  </a:cubicBezTo>
                  <a:lnTo>
                    <a:pt x="7739" y="31491"/>
                  </a:lnTo>
                  <a:cubicBezTo>
                    <a:pt x="8236" y="33520"/>
                    <a:pt x="9032" y="35410"/>
                    <a:pt x="10066" y="37140"/>
                  </a:cubicBezTo>
                  <a:lnTo>
                    <a:pt x="5929" y="41278"/>
                  </a:lnTo>
                  <a:cubicBezTo>
                    <a:pt x="5193" y="42014"/>
                    <a:pt x="5193" y="43207"/>
                    <a:pt x="5929" y="43963"/>
                  </a:cubicBezTo>
                  <a:lnTo>
                    <a:pt x="9788" y="47803"/>
                  </a:lnTo>
                  <a:cubicBezTo>
                    <a:pt x="10166" y="48181"/>
                    <a:pt x="10653" y="48370"/>
                    <a:pt x="11138" y="48370"/>
                  </a:cubicBezTo>
                  <a:cubicBezTo>
                    <a:pt x="11623" y="48370"/>
                    <a:pt x="12105" y="48181"/>
                    <a:pt x="12473" y="47803"/>
                  </a:cubicBezTo>
                  <a:lnTo>
                    <a:pt x="16611" y="43685"/>
                  </a:lnTo>
                  <a:cubicBezTo>
                    <a:pt x="18322" y="44719"/>
                    <a:pt x="20212" y="45515"/>
                    <a:pt x="22241" y="46012"/>
                  </a:cubicBezTo>
                  <a:lnTo>
                    <a:pt x="22241" y="51861"/>
                  </a:lnTo>
                  <a:cubicBezTo>
                    <a:pt x="22241" y="52915"/>
                    <a:pt x="23096" y="53751"/>
                    <a:pt x="24150" y="53751"/>
                  </a:cubicBezTo>
                  <a:lnTo>
                    <a:pt x="29621" y="53751"/>
                  </a:lnTo>
                  <a:cubicBezTo>
                    <a:pt x="30655" y="53751"/>
                    <a:pt x="31511" y="52915"/>
                    <a:pt x="31511" y="51861"/>
                  </a:cubicBezTo>
                  <a:lnTo>
                    <a:pt x="31511" y="46012"/>
                  </a:lnTo>
                  <a:cubicBezTo>
                    <a:pt x="33520" y="45515"/>
                    <a:pt x="35410" y="44719"/>
                    <a:pt x="37140" y="43685"/>
                  </a:cubicBezTo>
                  <a:lnTo>
                    <a:pt x="41278" y="47803"/>
                  </a:lnTo>
                  <a:cubicBezTo>
                    <a:pt x="41646" y="48181"/>
                    <a:pt x="42128" y="48370"/>
                    <a:pt x="42613" y="48370"/>
                  </a:cubicBezTo>
                  <a:cubicBezTo>
                    <a:pt x="43098" y="48370"/>
                    <a:pt x="43586" y="48181"/>
                    <a:pt x="43964" y="47803"/>
                  </a:cubicBezTo>
                  <a:lnTo>
                    <a:pt x="47823" y="43963"/>
                  </a:lnTo>
                  <a:cubicBezTo>
                    <a:pt x="48559" y="43207"/>
                    <a:pt x="48559" y="42014"/>
                    <a:pt x="47823" y="41278"/>
                  </a:cubicBezTo>
                  <a:lnTo>
                    <a:pt x="43685" y="37120"/>
                  </a:lnTo>
                  <a:cubicBezTo>
                    <a:pt x="44739" y="35410"/>
                    <a:pt x="45535" y="33520"/>
                    <a:pt x="46032" y="31471"/>
                  </a:cubicBezTo>
                  <a:lnTo>
                    <a:pt x="51861" y="31471"/>
                  </a:lnTo>
                  <a:cubicBezTo>
                    <a:pt x="52915" y="31471"/>
                    <a:pt x="53751" y="30635"/>
                    <a:pt x="53751" y="29581"/>
                  </a:cubicBezTo>
                  <a:lnTo>
                    <a:pt x="53751" y="24110"/>
                  </a:lnTo>
                  <a:cubicBezTo>
                    <a:pt x="53751" y="23096"/>
                    <a:pt x="52915" y="22221"/>
                    <a:pt x="51861" y="22221"/>
                  </a:cubicBezTo>
                  <a:lnTo>
                    <a:pt x="46032" y="22221"/>
                  </a:lnTo>
                  <a:cubicBezTo>
                    <a:pt x="45535" y="20212"/>
                    <a:pt x="44739" y="18322"/>
                    <a:pt x="43685" y="16571"/>
                  </a:cubicBezTo>
                  <a:lnTo>
                    <a:pt x="47823" y="12453"/>
                  </a:lnTo>
                  <a:cubicBezTo>
                    <a:pt x="48559" y="11697"/>
                    <a:pt x="48559" y="10504"/>
                    <a:pt x="47823" y="9768"/>
                  </a:cubicBezTo>
                  <a:lnTo>
                    <a:pt x="43964" y="5909"/>
                  </a:lnTo>
                  <a:cubicBezTo>
                    <a:pt x="43586" y="5531"/>
                    <a:pt x="43098" y="5342"/>
                    <a:pt x="42613" y="5342"/>
                  </a:cubicBezTo>
                  <a:cubicBezTo>
                    <a:pt x="42128" y="5342"/>
                    <a:pt x="41646" y="5531"/>
                    <a:pt x="41278" y="5909"/>
                  </a:cubicBezTo>
                  <a:lnTo>
                    <a:pt x="37140" y="10026"/>
                  </a:lnTo>
                  <a:cubicBezTo>
                    <a:pt x="35430" y="8992"/>
                    <a:pt x="33540" y="8196"/>
                    <a:pt x="31511" y="7699"/>
                  </a:cubicBezTo>
                  <a:lnTo>
                    <a:pt x="31511" y="1890"/>
                  </a:lnTo>
                  <a:cubicBezTo>
                    <a:pt x="31511" y="836"/>
                    <a:pt x="30655" y="0"/>
                    <a:pt x="29621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59;p44">
              <a:extLst>
                <a:ext uri="{FF2B5EF4-FFF2-40B4-BE49-F238E27FC236}">
                  <a16:creationId xmlns:a16="http://schemas.microsoft.com/office/drawing/2014/main" id="{2137EB0B-6E3E-3EF0-0222-AAAC99A6E474}"/>
                </a:ext>
              </a:extLst>
            </p:cNvPr>
            <p:cNvSpPr/>
            <p:nvPr/>
          </p:nvSpPr>
          <p:spPr>
            <a:xfrm>
              <a:off x="3457100" y="2605375"/>
              <a:ext cx="275550" cy="565000"/>
            </a:xfrm>
            <a:custGeom>
              <a:avLst/>
              <a:gdLst/>
              <a:ahLst/>
              <a:cxnLst/>
              <a:rect l="l" t="t" r="r" b="b"/>
              <a:pathLst>
                <a:path w="11022" h="22600" extrusionOk="0">
                  <a:moveTo>
                    <a:pt x="9072" y="1"/>
                  </a:moveTo>
                  <a:cubicBezTo>
                    <a:pt x="4735" y="1"/>
                    <a:pt x="916" y="3422"/>
                    <a:pt x="61" y="7978"/>
                  </a:cubicBezTo>
                  <a:cubicBezTo>
                    <a:pt x="41" y="8356"/>
                    <a:pt x="1" y="8754"/>
                    <a:pt x="1" y="9132"/>
                  </a:cubicBezTo>
                  <a:cubicBezTo>
                    <a:pt x="1" y="15239"/>
                    <a:pt x="3820" y="20471"/>
                    <a:pt x="9151" y="22599"/>
                  </a:cubicBezTo>
                  <a:lnTo>
                    <a:pt x="9151" y="2567"/>
                  </a:lnTo>
                  <a:cubicBezTo>
                    <a:pt x="9171" y="1374"/>
                    <a:pt x="9927" y="339"/>
                    <a:pt x="11021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60;p44">
              <a:extLst>
                <a:ext uri="{FF2B5EF4-FFF2-40B4-BE49-F238E27FC236}">
                  <a16:creationId xmlns:a16="http://schemas.microsoft.com/office/drawing/2014/main" id="{227BF338-2838-8DBD-3842-E80041C3F18E}"/>
                </a:ext>
              </a:extLst>
            </p:cNvPr>
            <p:cNvSpPr/>
            <p:nvPr/>
          </p:nvSpPr>
          <p:spPr>
            <a:xfrm>
              <a:off x="3906175" y="2605875"/>
              <a:ext cx="387950" cy="564000"/>
            </a:xfrm>
            <a:custGeom>
              <a:avLst/>
              <a:gdLst/>
              <a:ahLst/>
              <a:cxnLst/>
              <a:rect l="l" t="t" r="r" b="b"/>
              <a:pathLst>
                <a:path w="15518" h="22560" extrusionOk="0">
                  <a:moveTo>
                    <a:pt x="1" y="1"/>
                  </a:moveTo>
                  <a:cubicBezTo>
                    <a:pt x="1055" y="379"/>
                    <a:pt x="1791" y="1334"/>
                    <a:pt x="1791" y="2507"/>
                  </a:cubicBezTo>
                  <a:lnTo>
                    <a:pt x="1791" y="15656"/>
                  </a:lnTo>
                  <a:lnTo>
                    <a:pt x="1791" y="22559"/>
                  </a:lnTo>
                  <a:cubicBezTo>
                    <a:pt x="1791" y="22360"/>
                    <a:pt x="3781" y="22062"/>
                    <a:pt x="3999" y="22002"/>
                  </a:cubicBezTo>
                  <a:cubicBezTo>
                    <a:pt x="4420" y="21944"/>
                    <a:pt x="4855" y="21926"/>
                    <a:pt x="5298" y="21926"/>
                  </a:cubicBezTo>
                  <a:cubicBezTo>
                    <a:pt x="6047" y="21926"/>
                    <a:pt x="6817" y="21978"/>
                    <a:pt x="7577" y="21978"/>
                  </a:cubicBezTo>
                  <a:cubicBezTo>
                    <a:pt x="8685" y="21978"/>
                    <a:pt x="9773" y="21868"/>
                    <a:pt x="10743" y="21326"/>
                  </a:cubicBezTo>
                  <a:cubicBezTo>
                    <a:pt x="12315" y="20470"/>
                    <a:pt x="13429" y="18939"/>
                    <a:pt x="13806" y="17188"/>
                  </a:cubicBezTo>
                  <a:lnTo>
                    <a:pt x="15517" y="9072"/>
                  </a:lnTo>
                  <a:lnTo>
                    <a:pt x="10246" y="8177"/>
                  </a:lnTo>
                  <a:lnTo>
                    <a:pt x="9370" y="10265"/>
                  </a:lnTo>
                  <a:lnTo>
                    <a:pt x="9012" y="6864"/>
                  </a:lnTo>
                  <a:cubicBezTo>
                    <a:pt x="8575" y="2965"/>
                    <a:pt x="5591" y="1"/>
                    <a:pt x="2050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661;p44">
              <a:extLst>
                <a:ext uri="{FF2B5EF4-FFF2-40B4-BE49-F238E27FC236}">
                  <a16:creationId xmlns:a16="http://schemas.microsoft.com/office/drawing/2014/main" id="{B88B05B6-6EFB-7F94-29A5-7F7E5D873FC2}"/>
                </a:ext>
              </a:extLst>
            </p:cNvPr>
            <p:cNvSpPr/>
            <p:nvPr/>
          </p:nvSpPr>
          <p:spPr>
            <a:xfrm>
              <a:off x="4064325" y="2915100"/>
              <a:ext cx="58225" cy="123475"/>
            </a:xfrm>
            <a:custGeom>
              <a:avLst/>
              <a:gdLst/>
              <a:ahLst/>
              <a:cxnLst/>
              <a:rect l="l" t="t" r="r" b="b"/>
              <a:pathLst>
                <a:path w="2329" h="4939" extrusionOk="0">
                  <a:moveTo>
                    <a:pt x="2136" y="0"/>
                  </a:moveTo>
                  <a:cubicBezTo>
                    <a:pt x="2078" y="0"/>
                    <a:pt x="2024" y="42"/>
                    <a:pt x="2010" y="85"/>
                  </a:cubicBezTo>
                  <a:lnTo>
                    <a:pt x="41" y="4740"/>
                  </a:lnTo>
                  <a:cubicBezTo>
                    <a:pt x="1" y="4819"/>
                    <a:pt x="41" y="4919"/>
                    <a:pt x="120" y="4938"/>
                  </a:cubicBezTo>
                  <a:lnTo>
                    <a:pt x="160" y="4938"/>
                  </a:lnTo>
                  <a:cubicBezTo>
                    <a:pt x="220" y="4938"/>
                    <a:pt x="259" y="4919"/>
                    <a:pt x="319" y="4859"/>
                  </a:cubicBezTo>
                  <a:lnTo>
                    <a:pt x="2269" y="224"/>
                  </a:lnTo>
                  <a:cubicBezTo>
                    <a:pt x="2328" y="144"/>
                    <a:pt x="2269" y="45"/>
                    <a:pt x="2209" y="25"/>
                  </a:cubicBezTo>
                  <a:cubicBezTo>
                    <a:pt x="2186" y="7"/>
                    <a:pt x="2161" y="0"/>
                    <a:pt x="2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662;p44">
              <a:extLst>
                <a:ext uri="{FF2B5EF4-FFF2-40B4-BE49-F238E27FC236}">
                  <a16:creationId xmlns:a16="http://schemas.microsoft.com/office/drawing/2014/main" id="{D181B84E-025E-2588-3A8D-848B6570B1F2}"/>
                </a:ext>
              </a:extLst>
            </p:cNvPr>
            <p:cNvSpPr/>
            <p:nvPr/>
          </p:nvSpPr>
          <p:spPr>
            <a:xfrm>
              <a:off x="3685375" y="2605375"/>
              <a:ext cx="265100" cy="591350"/>
            </a:xfrm>
            <a:custGeom>
              <a:avLst/>
              <a:gdLst/>
              <a:ahLst/>
              <a:cxnLst/>
              <a:rect l="l" t="t" r="r" b="b"/>
              <a:pathLst>
                <a:path w="10604" h="23654" extrusionOk="0">
                  <a:moveTo>
                    <a:pt x="1871" y="1"/>
                  </a:moveTo>
                  <a:cubicBezTo>
                    <a:pt x="796" y="339"/>
                    <a:pt x="1" y="1354"/>
                    <a:pt x="1" y="2547"/>
                  </a:cubicBezTo>
                  <a:lnTo>
                    <a:pt x="1" y="22619"/>
                  </a:lnTo>
                  <a:cubicBezTo>
                    <a:pt x="1652" y="23275"/>
                    <a:pt x="3442" y="23653"/>
                    <a:pt x="5332" y="23653"/>
                  </a:cubicBezTo>
                  <a:cubicBezTo>
                    <a:pt x="7162" y="23653"/>
                    <a:pt x="8932" y="23295"/>
                    <a:pt x="10584" y="22679"/>
                  </a:cubicBezTo>
                  <a:lnTo>
                    <a:pt x="10584" y="2567"/>
                  </a:lnTo>
                  <a:cubicBezTo>
                    <a:pt x="10603" y="1374"/>
                    <a:pt x="9847" y="399"/>
                    <a:pt x="8813" y="21"/>
                  </a:cubicBezTo>
                  <a:lnTo>
                    <a:pt x="1871" y="1"/>
                  </a:ln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663;p44">
              <a:extLst>
                <a:ext uri="{FF2B5EF4-FFF2-40B4-BE49-F238E27FC236}">
                  <a16:creationId xmlns:a16="http://schemas.microsoft.com/office/drawing/2014/main" id="{F0CFB78B-AF5D-E676-7374-46632E484D79}"/>
                </a:ext>
              </a:extLst>
            </p:cNvPr>
            <p:cNvSpPr/>
            <p:nvPr/>
          </p:nvSpPr>
          <p:spPr>
            <a:xfrm>
              <a:off x="3576950" y="2818250"/>
              <a:ext cx="30875" cy="269550"/>
            </a:xfrm>
            <a:custGeom>
              <a:avLst/>
              <a:gdLst/>
              <a:ahLst/>
              <a:cxnLst/>
              <a:rect l="l" t="t" r="r" b="b"/>
              <a:pathLst>
                <a:path w="1235" h="10782" extrusionOk="0">
                  <a:moveTo>
                    <a:pt x="1095" y="0"/>
                  </a:moveTo>
                  <a:cubicBezTo>
                    <a:pt x="996" y="0"/>
                    <a:pt x="916" y="80"/>
                    <a:pt x="916" y="159"/>
                  </a:cubicBezTo>
                  <a:lnTo>
                    <a:pt x="21" y="10603"/>
                  </a:lnTo>
                  <a:cubicBezTo>
                    <a:pt x="1" y="10702"/>
                    <a:pt x="61" y="10782"/>
                    <a:pt x="160" y="10782"/>
                  </a:cubicBezTo>
                  <a:cubicBezTo>
                    <a:pt x="240" y="10782"/>
                    <a:pt x="319" y="10702"/>
                    <a:pt x="339" y="10623"/>
                  </a:cubicBezTo>
                  <a:lnTo>
                    <a:pt x="1234" y="179"/>
                  </a:lnTo>
                  <a:cubicBezTo>
                    <a:pt x="1234" y="80"/>
                    <a:pt x="1155" y="0"/>
                    <a:pt x="1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664;p44">
              <a:extLst>
                <a:ext uri="{FF2B5EF4-FFF2-40B4-BE49-F238E27FC236}">
                  <a16:creationId xmlns:a16="http://schemas.microsoft.com/office/drawing/2014/main" id="{A0ECF045-4764-9317-30CF-CAD259FF22A1}"/>
                </a:ext>
              </a:extLst>
            </p:cNvPr>
            <p:cNvSpPr/>
            <p:nvPr/>
          </p:nvSpPr>
          <p:spPr>
            <a:xfrm>
              <a:off x="3551600" y="2842975"/>
              <a:ext cx="47275" cy="86675"/>
            </a:xfrm>
            <a:custGeom>
              <a:avLst/>
              <a:gdLst/>
              <a:ahLst/>
              <a:cxnLst/>
              <a:rect l="l" t="t" r="r" b="b"/>
              <a:pathLst>
                <a:path w="1891" h="3467" extrusionOk="0">
                  <a:moveTo>
                    <a:pt x="200" y="1"/>
                  </a:moveTo>
                  <a:cubicBezTo>
                    <a:pt x="178" y="1"/>
                    <a:pt x="157" y="8"/>
                    <a:pt x="140" y="26"/>
                  </a:cubicBezTo>
                  <a:cubicBezTo>
                    <a:pt x="60" y="45"/>
                    <a:pt x="0" y="145"/>
                    <a:pt x="60" y="205"/>
                  </a:cubicBezTo>
                  <a:lnTo>
                    <a:pt x="1572" y="3368"/>
                  </a:lnTo>
                  <a:cubicBezTo>
                    <a:pt x="1592" y="3447"/>
                    <a:pt x="1671" y="3467"/>
                    <a:pt x="1731" y="3467"/>
                  </a:cubicBezTo>
                  <a:cubicBezTo>
                    <a:pt x="1751" y="3467"/>
                    <a:pt x="1771" y="3467"/>
                    <a:pt x="1771" y="3447"/>
                  </a:cubicBezTo>
                  <a:cubicBezTo>
                    <a:pt x="1850" y="3427"/>
                    <a:pt x="1890" y="3328"/>
                    <a:pt x="1850" y="3248"/>
                  </a:cubicBezTo>
                  <a:lnTo>
                    <a:pt x="339" y="85"/>
                  </a:lnTo>
                  <a:cubicBezTo>
                    <a:pt x="311" y="43"/>
                    <a:pt x="253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65;p44">
              <a:extLst>
                <a:ext uri="{FF2B5EF4-FFF2-40B4-BE49-F238E27FC236}">
                  <a16:creationId xmlns:a16="http://schemas.microsoft.com/office/drawing/2014/main" id="{EF9A720F-F47D-F76A-EE8C-DBF15A14E237}"/>
                </a:ext>
              </a:extLst>
            </p:cNvPr>
            <p:cNvSpPr/>
            <p:nvPr/>
          </p:nvSpPr>
          <p:spPr>
            <a:xfrm>
              <a:off x="4148875" y="2534075"/>
              <a:ext cx="211800" cy="294625"/>
            </a:xfrm>
            <a:custGeom>
              <a:avLst/>
              <a:gdLst/>
              <a:ahLst/>
              <a:cxnLst/>
              <a:rect l="l" t="t" r="r" b="b"/>
              <a:pathLst>
                <a:path w="8472" h="11785" extrusionOk="0">
                  <a:moveTo>
                    <a:pt x="4275" y="1"/>
                  </a:moveTo>
                  <a:cubicBezTo>
                    <a:pt x="3907" y="1"/>
                    <a:pt x="3533" y="289"/>
                    <a:pt x="3442" y="744"/>
                  </a:cubicBezTo>
                  <a:lnTo>
                    <a:pt x="2308" y="6115"/>
                  </a:lnTo>
                  <a:cubicBezTo>
                    <a:pt x="2308" y="5877"/>
                    <a:pt x="2149" y="5419"/>
                    <a:pt x="2129" y="5260"/>
                  </a:cubicBezTo>
                  <a:cubicBezTo>
                    <a:pt x="2050" y="4942"/>
                    <a:pt x="1950" y="4623"/>
                    <a:pt x="1811" y="4325"/>
                  </a:cubicBezTo>
                  <a:cubicBezTo>
                    <a:pt x="1588" y="3927"/>
                    <a:pt x="1199" y="3630"/>
                    <a:pt x="757" y="3630"/>
                  </a:cubicBezTo>
                  <a:cubicBezTo>
                    <a:pt x="647" y="3630"/>
                    <a:pt x="533" y="3649"/>
                    <a:pt x="418" y="3688"/>
                  </a:cubicBezTo>
                  <a:cubicBezTo>
                    <a:pt x="319" y="3728"/>
                    <a:pt x="219" y="3788"/>
                    <a:pt x="160" y="3867"/>
                  </a:cubicBezTo>
                  <a:cubicBezTo>
                    <a:pt x="120" y="3947"/>
                    <a:pt x="140" y="4046"/>
                    <a:pt x="160" y="4146"/>
                  </a:cubicBezTo>
                  <a:cubicBezTo>
                    <a:pt x="319" y="5021"/>
                    <a:pt x="597" y="5877"/>
                    <a:pt x="717" y="6772"/>
                  </a:cubicBezTo>
                  <a:cubicBezTo>
                    <a:pt x="717" y="6772"/>
                    <a:pt x="1" y="7965"/>
                    <a:pt x="438" y="9358"/>
                  </a:cubicBezTo>
                  <a:cubicBezTo>
                    <a:pt x="617" y="9895"/>
                    <a:pt x="637" y="10333"/>
                    <a:pt x="637" y="10691"/>
                  </a:cubicBezTo>
                  <a:lnTo>
                    <a:pt x="5849" y="11785"/>
                  </a:lnTo>
                  <a:lnTo>
                    <a:pt x="6486" y="8801"/>
                  </a:lnTo>
                  <a:cubicBezTo>
                    <a:pt x="6486" y="8801"/>
                    <a:pt x="8471" y="741"/>
                    <a:pt x="5086" y="741"/>
                  </a:cubicBezTo>
                  <a:cubicBezTo>
                    <a:pt x="5049" y="741"/>
                    <a:pt x="5012" y="742"/>
                    <a:pt x="4974" y="744"/>
                  </a:cubicBezTo>
                  <a:cubicBezTo>
                    <a:pt x="4974" y="744"/>
                    <a:pt x="4974" y="764"/>
                    <a:pt x="4934" y="784"/>
                  </a:cubicBezTo>
                  <a:cubicBezTo>
                    <a:pt x="4934" y="645"/>
                    <a:pt x="4894" y="506"/>
                    <a:pt x="4835" y="386"/>
                  </a:cubicBezTo>
                  <a:cubicBezTo>
                    <a:pt x="4735" y="207"/>
                    <a:pt x="4596" y="68"/>
                    <a:pt x="4377" y="8"/>
                  </a:cubicBezTo>
                  <a:cubicBezTo>
                    <a:pt x="4343" y="3"/>
                    <a:pt x="4309" y="1"/>
                    <a:pt x="4275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666;p44">
              <a:extLst>
                <a:ext uri="{FF2B5EF4-FFF2-40B4-BE49-F238E27FC236}">
                  <a16:creationId xmlns:a16="http://schemas.microsoft.com/office/drawing/2014/main" id="{251348D3-F816-AA20-24AB-0FB2DFC004F4}"/>
                </a:ext>
              </a:extLst>
            </p:cNvPr>
            <p:cNvSpPr/>
            <p:nvPr/>
          </p:nvSpPr>
          <p:spPr>
            <a:xfrm>
              <a:off x="4205075" y="2679225"/>
              <a:ext cx="44775" cy="53500"/>
            </a:xfrm>
            <a:custGeom>
              <a:avLst/>
              <a:gdLst/>
              <a:ahLst/>
              <a:cxnLst/>
              <a:rect l="l" t="t" r="r" b="b"/>
              <a:pathLst>
                <a:path w="1791" h="2140" extrusionOk="0">
                  <a:moveTo>
                    <a:pt x="163" y="0"/>
                  </a:moveTo>
                  <a:cubicBezTo>
                    <a:pt x="107" y="0"/>
                    <a:pt x="40" y="65"/>
                    <a:pt x="40" y="130"/>
                  </a:cubicBezTo>
                  <a:cubicBezTo>
                    <a:pt x="0" y="210"/>
                    <a:pt x="80" y="309"/>
                    <a:pt x="160" y="309"/>
                  </a:cubicBezTo>
                  <a:cubicBezTo>
                    <a:pt x="239" y="329"/>
                    <a:pt x="1492" y="528"/>
                    <a:pt x="1473" y="2000"/>
                  </a:cubicBezTo>
                  <a:cubicBezTo>
                    <a:pt x="1473" y="2060"/>
                    <a:pt x="1532" y="2139"/>
                    <a:pt x="1632" y="2139"/>
                  </a:cubicBezTo>
                  <a:cubicBezTo>
                    <a:pt x="1691" y="2139"/>
                    <a:pt x="1771" y="2060"/>
                    <a:pt x="1791" y="2000"/>
                  </a:cubicBezTo>
                  <a:cubicBezTo>
                    <a:pt x="1791" y="250"/>
                    <a:pt x="239" y="11"/>
                    <a:pt x="199" y="11"/>
                  </a:cubicBezTo>
                  <a:cubicBezTo>
                    <a:pt x="188" y="4"/>
                    <a:pt x="176" y="0"/>
                    <a:pt x="163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667;p44">
              <a:extLst>
                <a:ext uri="{FF2B5EF4-FFF2-40B4-BE49-F238E27FC236}">
                  <a16:creationId xmlns:a16="http://schemas.microsoft.com/office/drawing/2014/main" id="{850F8EFC-E385-979B-D9D5-618794117C6A}"/>
                </a:ext>
              </a:extLst>
            </p:cNvPr>
            <p:cNvSpPr/>
            <p:nvPr/>
          </p:nvSpPr>
          <p:spPr>
            <a:xfrm>
              <a:off x="4251825" y="2550075"/>
              <a:ext cx="23900" cy="105575"/>
            </a:xfrm>
            <a:custGeom>
              <a:avLst/>
              <a:gdLst/>
              <a:ahLst/>
              <a:cxnLst/>
              <a:rect l="l" t="t" r="r" b="b"/>
              <a:pathLst>
                <a:path w="956" h="4223" extrusionOk="0">
                  <a:moveTo>
                    <a:pt x="832" y="1"/>
                  </a:moveTo>
                  <a:cubicBezTo>
                    <a:pt x="821" y="1"/>
                    <a:pt x="809" y="2"/>
                    <a:pt x="796" y="5"/>
                  </a:cubicBezTo>
                  <a:cubicBezTo>
                    <a:pt x="756" y="5"/>
                    <a:pt x="697" y="45"/>
                    <a:pt x="697" y="104"/>
                  </a:cubicBezTo>
                  <a:cubicBezTo>
                    <a:pt x="697" y="761"/>
                    <a:pt x="657" y="1437"/>
                    <a:pt x="577" y="2113"/>
                  </a:cubicBezTo>
                  <a:cubicBezTo>
                    <a:pt x="557" y="2432"/>
                    <a:pt x="478" y="2750"/>
                    <a:pt x="398" y="3088"/>
                  </a:cubicBezTo>
                  <a:cubicBezTo>
                    <a:pt x="319" y="3406"/>
                    <a:pt x="219" y="3725"/>
                    <a:pt x="60" y="3983"/>
                  </a:cubicBezTo>
                  <a:cubicBezTo>
                    <a:pt x="0" y="4043"/>
                    <a:pt x="20" y="4143"/>
                    <a:pt x="100" y="4202"/>
                  </a:cubicBezTo>
                  <a:cubicBezTo>
                    <a:pt x="126" y="4215"/>
                    <a:pt x="155" y="4222"/>
                    <a:pt x="183" y="4222"/>
                  </a:cubicBezTo>
                  <a:cubicBezTo>
                    <a:pt x="239" y="4222"/>
                    <a:pt x="292" y="4196"/>
                    <a:pt x="319" y="4143"/>
                  </a:cubicBezTo>
                  <a:cubicBezTo>
                    <a:pt x="518" y="3824"/>
                    <a:pt x="617" y="3506"/>
                    <a:pt x="697" y="3148"/>
                  </a:cubicBezTo>
                  <a:cubicBezTo>
                    <a:pt x="776" y="2810"/>
                    <a:pt x="816" y="2491"/>
                    <a:pt x="856" y="2133"/>
                  </a:cubicBezTo>
                  <a:cubicBezTo>
                    <a:pt x="915" y="1457"/>
                    <a:pt x="955" y="761"/>
                    <a:pt x="915" y="104"/>
                  </a:cubicBezTo>
                  <a:cubicBezTo>
                    <a:pt x="915" y="53"/>
                    <a:pt x="901" y="1"/>
                    <a:pt x="832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68;p44">
              <a:extLst>
                <a:ext uri="{FF2B5EF4-FFF2-40B4-BE49-F238E27FC236}">
                  <a16:creationId xmlns:a16="http://schemas.microsoft.com/office/drawing/2014/main" id="{3AA5FFA3-10AB-0F2C-1521-169BB7BE1D68}"/>
                </a:ext>
              </a:extLst>
            </p:cNvPr>
            <p:cNvSpPr/>
            <p:nvPr/>
          </p:nvSpPr>
          <p:spPr>
            <a:xfrm>
              <a:off x="4278675" y="2553475"/>
              <a:ext cx="19925" cy="106775"/>
            </a:xfrm>
            <a:custGeom>
              <a:avLst/>
              <a:gdLst/>
              <a:ahLst/>
              <a:cxnLst/>
              <a:rect l="l" t="t" r="r" b="b"/>
              <a:pathLst>
                <a:path w="797" h="4271" extrusionOk="0">
                  <a:moveTo>
                    <a:pt x="567" y="1"/>
                  </a:moveTo>
                  <a:cubicBezTo>
                    <a:pt x="558" y="1"/>
                    <a:pt x="548" y="3"/>
                    <a:pt x="538" y="8"/>
                  </a:cubicBezTo>
                  <a:cubicBezTo>
                    <a:pt x="498" y="28"/>
                    <a:pt x="438" y="88"/>
                    <a:pt x="478" y="127"/>
                  </a:cubicBezTo>
                  <a:cubicBezTo>
                    <a:pt x="538" y="426"/>
                    <a:pt x="558" y="784"/>
                    <a:pt x="558" y="1102"/>
                  </a:cubicBezTo>
                  <a:cubicBezTo>
                    <a:pt x="558" y="1420"/>
                    <a:pt x="538" y="1779"/>
                    <a:pt x="498" y="2097"/>
                  </a:cubicBezTo>
                  <a:cubicBezTo>
                    <a:pt x="438" y="2455"/>
                    <a:pt x="379" y="2773"/>
                    <a:pt x="299" y="3091"/>
                  </a:cubicBezTo>
                  <a:cubicBezTo>
                    <a:pt x="219" y="3410"/>
                    <a:pt x="120" y="3748"/>
                    <a:pt x="20" y="4066"/>
                  </a:cubicBezTo>
                  <a:cubicBezTo>
                    <a:pt x="1" y="4166"/>
                    <a:pt x="40" y="4245"/>
                    <a:pt x="120" y="4265"/>
                  </a:cubicBezTo>
                  <a:cubicBezTo>
                    <a:pt x="137" y="4269"/>
                    <a:pt x="153" y="4270"/>
                    <a:pt x="169" y="4270"/>
                  </a:cubicBezTo>
                  <a:cubicBezTo>
                    <a:pt x="245" y="4270"/>
                    <a:pt x="302" y="4232"/>
                    <a:pt x="319" y="4166"/>
                  </a:cubicBezTo>
                  <a:cubicBezTo>
                    <a:pt x="398" y="3847"/>
                    <a:pt x="498" y="3509"/>
                    <a:pt x="558" y="3171"/>
                  </a:cubicBezTo>
                  <a:cubicBezTo>
                    <a:pt x="637" y="2813"/>
                    <a:pt x="697" y="2495"/>
                    <a:pt x="737" y="2156"/>
                  </a:cubicBezTo>
                  <a:cubicBezTo>
                    <a:pt x="776" y="1798"/>
                    <a:pt x="796" y="1460"/>
                    <a:pt x="796" y="1102"/>
                  </a:cubicBezTo>
                  <a:cubicBezTo>
                    <a:pt x="776" y="764"/>
                    <a:pt x="737" y="406"/>
                    <a:pt x="637" y="68"/>
                  </a:cubicBezTo>
                  <a:cubicBezTo>
                    <a:pt x="622" y="23"/>
                    <a:pt x="596" y="1"/>
                    <a:pt x="567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69;p44">
              <a:extLst>
                <a:ext uri="{FF2B5EF4-FFF2-40B4-BE49-F238E27FC236}">
                  <a16:creationId xmlns:a16="http://schemas.microsoft.com/office/drawing/2014/main" id="{D605CE89-7D2E-73BA-222A-7FDDB5BA1CE2}"/>
                </a:ext>
              </a:extLst>
            </p:cNvPr>
            <p:cNvSpPr/>
            <p:nvPr/>
          </p:nvSpPr>
          <p:spPr>
            <a:xfrm>
              <a:off x="4299575" y="2573350"/>
              <a:ext cx="16925" cy="89750"/>
            </a:xfrm>
            <a:custGeom>
              <a:avLst/>
              <a:gdLst/>
              <a:ahLst/>
              <a:cxnLst/>
              <a:rect l="l" t="t" r="r" b="b"/>
              <a:pathLst>
                <a:path w="677" h="3590" extrusionOk="0">
                  <a:moveTo>
                    <a:pt x="521" y="1"/>
                  </a:moveTo>
                  <a:cubicBezTo>
                    <a:pt x="508" y="1"/>
                    <a:pt x="493" y="3"/>
                    <a:pt x="477" y="9"/>
                  </a:cubicBezTo>
                  <a:cubicBezTo>
                    <a:pt x="418" y="9"/>
                    <a:pt x="398" y="68"/>
                    <a:pt x="398" y="108"/>
                  </a:cubicBezTo>
                  <a:cubicBezTo>
                    <a:pt x="418" y="685"/>
                    <a:pt x="458" y="1262"/>
                    <a:pt x="418" y="1799"/>
                  </a:cubicBezTo>
                  <a:cubicBezTo>
                    <a:pt x="398" y="2078"/>
                    <a:pt x="378" y="2356"/>
                    <a:pt x="318" y="2615"/>
                  </a:cubicBezTo>
                  <a:cubicBezTo>
                    <a:pt x="279" y="2873"/>
                    <a:pt x="199" y="3152"/>
                    <a:pt x="60" y="3351"/>
                  </a:cubicBezTo>
                  <a:cubicBezTo>
                    <a:pt x="0" y="3410"/>
                    <a:pt x="40" y="3510"/>
                    <a:pt x="100" y="3570"/>
                  </a:cubicBezTo>
                  <a:cubicBezTo>
                    <a:pt x="126" y="3583"/>
                    <a:pt x="155" y="3589"/>
                    <a:pt x="183" y="3589"/>
                  </a:cubicBezTo>
                  <a:cubicBezTo>
                    <a:pt x="239" y="3589"/>
                    <a:pt x="292" y="3563"/>
                    <a:pt x="318" y="3510"/>
                  </a:cubicBezTo>
                  <a:cubicBezTo>
                    <a:pt x="537" y="3212"/>
                    <a:pt x="577" y="2953"/>
                    <a:pt x="637" y="2635"/>
                  </a:cubicBezTo>
                  <a:cubicBezTo>
                    <a:pt x="657" y="2336"/>
                    <a:pt x="676" y="2078"/>
                    <a:pt x="676" y="1779"/>
                  </a:cubicBezTo>
                  <a:cubicBezTo>
                    <a:pt x="676" y="1202"/>
                    <a:pt x="657" y="625"/>
                    <a:pt x="577" y="49"/>
                  </a:cubicBezTo>
                  <a:cubicBezTo>
                    <a:pt x="577" y="19"/>
                    <a:pt x="556" y="1"/>
                    <a:pt x="521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70;p44">
              <a:extLst>
                <a:ext uri="{FF2B5EF4-FFF2-40B4-BE49-F238E27FC236}">
                  <a16:creationId xmlns:a16="http://schemas.microsoft.com/office/drawing/2014/main" id="{82FF3AFD-50DD-AE1A-57DE-F12A95640852}"/>
                </a:ext>
              </a:extLst>
            </p:cNvPr>
            <p:cNvSpPr/>
            <p:nvPr/>
          </p:nvSpPr>
          <p:spPr>
            <a:xfrm>
              <a:off x="4137925" y="2799350"/>
              <a:ext cx="168125" cy="75100"/>
            </a:xfrm>
            <a:custGeom>
              <a:avLst/>
              <a:gdLst/>
              <a:ahLst/>
              <a:cxnLst/>
              <a:rect l="l" t="t" r="r" b="b"/>
              <a:pathLst>
                <a:path w="6725" h="3004" extrusionOk="0">
                  <a:moveTo>
                    <a:pt x="677" y="0"/>
                  </a:moveTo>
                  <a:lnTo>
                    <a:pt x="1" y="1870"/>
                  </a:lnTo>
                  <a:lnTo>
                    <a:pt x="6466" y="3004"/>
                  </a:lnTo>
                  <a:lnTo>
                    <a:pt x="6725" y="1233"/>
                  </a:lnTo>
                  <a:lnTo>
                    <a:pt x="6307" y="1174"/>
                  </a:lnTo>
                  <a:lnTo>
                    <a:pt x="1075" y="80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71;p44">
              <a:extLst>
                <a:ext uri="{FF2B5EF4-FFF2-40B4-BE49-F238E27FC236}">
                  <a16:creationId xmlns:a16="http://schemas.microsoft.com/office/drawing/2014/main" id="{BAA2434E-A69D-D9C2-C98C-92B11B5DCA56}"/>
                </a:ext>
              </a:extLst>
            </p:cNvPr>
            <p:cNvSpPr/>
            <p:nvPr/>
          </p:nvSpPr>
          <p:spPr>
            <a:xfrm>
              <a:off x="3487950" y="2137100"/>
              <a:ext cx="659950" cy="512900"/>
            </a:xfrm>
            <a:custGeom>
              <a:avLst/>
              <a:gdLst/>
              <a:ahLst/>
              <a:cxnLst/>
              <a:rect l="l" t="t" r="r" b="b"/>
              <a:pathLst>
                <a:path w="26398" h="20516" extrusionOk="0">
                  <a:moveTo>
                    <a:pt x="14165" y="0"/>
                  </a:moveTo>
                  <a:cubicBezTo>
                    <a:pt x="13584" y="0"/>
                    <a:pt x="12995" y="75"/>
                    <a:pt x="12413" y="232"/>
                  </a:cubicBezTo>
                  <a:cubicBezTo>
                    <a:pt x="9787" y="928"/>
                    <a:pt x="7957" y="2997"/>
                    <a:pt x="7400" y="5444"/>
                  </a:cubicBezTo>
                  <a:cubicBezTo>
                    <a:pt x="4257" y="5722"/>
                    <a:pt x="1492" y="8030"/>
                    <a:pt x="816" y="11292"/>
                  </a:cubicBezTo>
                  <a:cubicBezTo>
                    <a:pt x="0" y="15290"/>
                    <a:pt x="2566" y="19189"/>
                    <a:pt x="6545" y="20025"/>
                  </a:cubicBezTo>
                  <a:cubicBezTo>
                    <a:pt x="7028" y="20122"/>
                    <a:pt x="7521" y="20180"/>
                    <a:pt x="8017" y="20180"/>
                  </a:cubicBezTo>
                  <a:cubicBezTo>
                    <a:pt x="8236" y="20180"/>
                    <a:pt x="8454" y="20169"/>
                    <a:pt x="8673" y="20144"/>
                  </a:cubicBezTo>
                  <a:cubicBezTo>
                    <a:pt x="10981" y="19945"/>
                    <a:pt x="13030" y="18632"/>
                    <a:pt x="14243" y="16763"/>
                  </a:cubicBezTo>
                  <a:cubicBezTo>
                    <a:pt x="15099" y="18772"/>
                    <a:pt x="17028" y="20323"/>
                    <a:pt x="19316" y="20482"/>
                  </a:cubicBezTo>
                  <a:cubicBezTo>
                    <a:pt x="19523" y="20504"/>
                    <a:pt x="19733" y="20515"/>
                    <a:pt x="19943" y="20515"/>
                  </a:cubicBezTo>
                  <a:cubicBezTo>
                    <a:pt x="20319" y="20515"/>
                    <a:pt x="20697" y="20479"/>
                    <a:pt x="21067" y="20403"/>
                  </a:cubicBezTo>
                  <a:cubicBezTo>
                    <a:pt x="24309" y="19746"/>
                    <a:pt x="26398" y="16544"/>
                    <a:pt x="25741" y="13281"/>
                  </a:cubicBezTo>
                  <a:cubicBezTo>
                    <a:pt x="25363" y="11511"/>
                    <a:pt x="24269" y="10118"/>
                    <a:pt x="22817" y="9283"/>
                  </a:cubicBezTo>
                  <a:cubicBezTo>
                    <a:pt x="22897" y="8507"/>
                    <a:pt x="22817" y="7691"/>
                    <a:pt x="22618" y="6896"/>
                  </a:cubicBezTo>
                  <a:cubicBezTo>
                    <a:pt x="22360" y="5822"/>
                    <a:pt x="21822" y="4867"/>
                    <a:pt x="21126" y="4071"/>
                  </a:cubicBezTo>
                  <a:cubicBezTo>
                    <a:pt x="21186" y="3892"/>
                    <a:pt x="21206" y="3673"/>
                    <a:pt x="21226" y="3494"/>
                  </a:cubicBezTo>
                  <a:cubicBezTo>
                    <a:pt x="21305" y="2798"/>
                    <a:pt x="20808" y="2161"/>
                    <a:pt x="20112" y="2082"/>
                  </a:cubicBezTo>
                  <a:lnTo>
                    <a:pt x="19018" y="1962"/>
                  </a:lnTo>
                  <a:cubicBezTo>
                    <a:pt x="18878" y="1823"/>
                    <a:pt x="18719" y="1684"/>
                    <a:pt x="18580" y="1564"/>
                  </a:cubicBezTo>
                  <a:cubicBezTo>
                    <a:pt x="17924" y="888"/>
                    <a:pt x="17088" y="391"/>
                    <a:pt x="16133" y="192"/>
                  </a:cubicBezTo>
                  <a:cubicBezTo>
                    <a:pt x="15914" y="152"/>
                    <a:pt x="15696" y="132"/>
                    <a:pt x="15497" y="132"/>
                  </a:cubicBezTo>
                  <a:cubicBezTo>
                    <a:pt x="15062" y="45"/>
                    <a:pt x="14616" y="0"/>
                    <a:pt x="1416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72;p44">
              <a:extLst>
                <a:ext uri="{FF2B5EF4-FFF2-40B4-BE49-F238E27FC236}">
                  <a16:creationId xmlns:a16="http://schemas.microsoft.com/office/drawing/2014/main" id="{6471C284-D575-99CD-B339-6BF12EE72622}"/>
                </a:ext>
              </a:extLst>
            </p:cNvPr>
            <p:cNvSpPr/>
            <p:nvPr/>
          </p:nvSpPr>
          <p:spPr>
            <a:xfrm>
              <a:off x="3695325" y="2270200"/>
              <a:ext cx="332225" cy="413100"/>
            </a:xfrm>
            <a:custGeom>
              <a:avLst/>
              <a:gdLst/>
              <a:ahLst/>
              <a:cxnLst/>
              <a:rect l="l" t="t" r="r" b="b"/>
              <a:pathLst>
                <a:path w="13289" h="16524" extrusionOk="0">
                  <a:moveTo>
                    <a:pt x="12413" y="0"/>
                  </a:moveTo>
                  <a:cubicBezTo>
                    <a:pt x="11451" y="2015"/>
                    <a:pt x="9412" y="3401"/>
                    <a:pt x="7098" y="3401"/>
                  </a:cubicBezTo>
                  <a:cubicBezTo>
                    <a:pt x="6876" y="3401"/>
                    <a:pt x="6652" y="3388"/>
                    <a:pt x="6426" y="3362"/>
                  </a:cubicBezTo>
                  <a:lnTo>
                    <a:pt x="2746" y="2964"/>
                  </a:lnTo>
                  <a:lnTo>
                    <a:pt x="2686" y="3263"/>
                  </a:lnTo>
                  <a:lnTo>
                    <a:pt x="2368" y="3203"/>
                  </a:lnTo>
                  <a:cubicBezTo>
                    <a:pt x="2258" y="3184"/>
                    <a:pt x="2149" y="3174"/>
                    <a:pt x="2041" y="3174"/>
                  </a:cubicBezTo>
                  <a:cubicBezTo>
                    <a:pt x="1151" y="3174"/>
                    <a:pt x="357" y="3810"/>
                    <a:pt x="179" y="4715"/>
                  </a:cubicBezTo>
                  <a:cubicBezTo>
                    <a:pt x="0" y="5749"/>
                    <a:pt x="677" y="6704"/>
                    <a:pt x="1691" y="6903"/>
                  </a:cubicBezTo>
                  <a:lnTo>
                    <a:pt x="1950" y="6963"/>
                  </a:lnTo>
                  <a:cubicBezTo>
                    <a:pt x="1850" y="7838"/>
                    <a:pt x="1990" y="8693"/>
                    <a:pt x="2368" y="9449"/>
                  </a:cubicBezTo>
                  <a:lnTo>
                    <a:pt x="1274" y="13587"/>
                  </a:lnTo>
                  <a:cubicBezTo>
                    <a:pt x="876" y="15636"/>
                    <a:pt x="1174" y="15835"/>
                    <a:pt x="3163" y="16213"/>
                  </a:cubicBezTo>
                  <a:cubicBezTo>
                    <a:pt x="3957" y="16365"/>
                    <a:pt x="4857" y="16524"/>
                    <a:pt x="5675" y="16524"/>
                  </a:cubicBezTo>
                  <a:cubicBezTo>
                    <a:pt x="6887" y="16524"/>
                    <a:pt x="7919" y="16175"/>
                    <a:pt x="8156" y="14940"/>
                  </a:cubicBezTo>
                  <a:lnTo>
                    <a:pt x="8932" y="12035"/>
                  </a:lnTo>
                  <a:cubicBezTo>
                    <a:pt x="10444" y="11518"/>
                    <a:pt x="11677" y="10225"/>
                    <a:pt x="12016" y="8554"/>
                  </a:cubicBezTo>
                  <a:lnTo>
                    <a:pt x="13070" y="3402"/>
                  </a:lnTo>
                  <a:cubicBezTo>
                    <a:pt x="13289" y="2208"/>
                    <a:pt x="13030" y="995"/>
                    <a:pt x="12413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73;p44">
              <a:extLst>
                <a:ext uri="{FF2B5EF4-FFF2-40B4-BE49-F238E27FC236}">
                  <a16:creationId xmlns:a16="http://schemas.microsoft.com/office/drawing/2014/main" id="{9EF6B392-6079-379B-8A1C-AB1944215D3B}"/>
                </a:ext>
              </a:extLst>
            </p:cNvPr>
            <p:cNvSpPr/>
            <p:nvPr/>
          </p:nvSpPr>
          <p:spPr>
            <a:xfrm>
              <a:off x="3717700" y="2364925"/>
              <a:ext cx="22900" cy="18675"/>
            </a:xfrm>
            <a:custGeom>
              <a:avLst/>
              <a:gdLst/>
              <a:ahLst/>
              <a:cxnLst/>
              <a:rect l="l" t="t" r="r" b="b"/>
              <a:pathLst>
                <a:path w="916" h="747" extrusionOk="0">
                  <a:moveTo>
                    <a:pt x="734" y="1"/>
                  </a:moveTo>
                  <a:cubicBezTo>
                    <a:pt x="667" y="1"/>
                    <a:pt x="578" y="11"/>
                    <a:pt x="478" y="51"/>
                  </a:cubicBezTo>
                  <a:cubicBezTo>
                    <a:pt x="299" y="90"/>
                    <a:pt x="80" y="249"/>
                    <a:pt x="1" y="647"/>
                  </a:cubicBezTo>
                  <a:cubicBezTo>
                    <a:pt x="1" y="687"/>
                    <a:pt x="21" y="747"/>
                    <a:pt x="80" y="747"/>
                  </a:cubicBezTo>
                  <a:cubicBezTo>
                    <a:pt x="140" y="747"/>
                    <a:pt x="160" y="707"/>
                    <a:pt x="180" y="687"/>
                  </a:cubicBezTo>
                  <a:cubicBezTo>
                    <a:pt x="254" y="239"/>
                    <a:pt x="564" y="184"/>
                    <a:pt x="731" y="184"/>
                  </a:cubicBezTo>
                  <a:cubicBezTo>
                    <a:pt x="786" y="184"/>
                    <a:pt x="826" y="190"/>
                    <a:pt x="836" y="190"/>
                  </a:cubicBezTo>
                  <a:cubicBezTo>
                    <a:pt x="876" y="190"/>
                    <a:pt x="916" y="170"/>
                    <a:pt x="916" y="110"/>
                  </a:cubicBezTo>
                  <a:cubicBezTo>
                    <a:pt x="916" y="70"/>
                    <a:pt x="896" y="11"/>
                    <a:pt x="856" y="11"/>
                  </a:cubicBezTo>
                  <a:cubicBezTo>
                    <a:pt x="846" y="11"/>
                    <a:pt x="801" y="1"/>
                    <a:pt x="73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74;p44">
              <a:extLst>
                <a:ext uri="{FF2B5EF4-FFF2-40B4-BE49-F238E27FC236}">
                  <a16:creationId xmlns:a16="http://schemas.microsoft.com/office/drawing/2014/main" id="{0A5E62D9-DD72-25BF-A699-5C40BC0C7774}"/>
                </a:ext>
              </a:extLst>
            </p:cNvPr>
            <p:cNvSpPr/>
            <p:nvPr/>
          </p:nvSpPr>
          <p:spPr>
            <a:xfrm>
              <a:off x="3722175" y="2369650"/>
              <a:ext cx="36825" cy="58725"/>
            </a:xfrm>
            <a:custGeom>
              <a:avLst/>
              <a:gdLst/>
              <a:ahLst/>
              <a:cxnLst/>
              <a:rect l="l" t="t" r="r" b="b"/>
              <a:pathLst>
                <a:path w="1473" h="2349" extrusionOk="0">
                  <a:moveTo>
                    <a:pt x="1473" y="1"/>
                  </a:moveTo>
                  <a:lnTo>
                    <a:pt x="1473" y="1"/>
                  </a:lnTo>
                  <a:cubicBezTo>
                    <a:pt x="776" y="21"/>
                    <a:pt x="200" y="399"/>
                    <a:pt x="100" y="976"/>
                  </a:cubicBezTo>
                  <a:cubicBezTo>
                    <a:pt x="1" y="1513"/>
                    <a:pt x="379" y="2070"/>
                    <a:pt x="995" y="2348"/>
                  </a:cubicBezTo>
                  <a:lnTo>
                    <a:pt x="14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75;p44">
              <a:extLst>
                <a:ext uri="{FF2B5EF4-FFF2-40B4-BE49-F238E27FC236}">
                  <a16:creationId xmlns:a16="http://schemas.microsoft.com/office/drawing/2014/main" id="{D8753B2B-24A2-3AE2-A760-418FE410629C}"/>
                </a:ext>
              </a:extLst>
            </p:cNvPr>
            <p:cNvSpPr/>
            <p:nvPr/>
          </p:nvSpPr>
          <p:spPr>
            <a:xfrm>
              <a:off x="3751525" y="2506925"/>
              <a:ext cx="149725" cy="89100"/>
            </a:xfrm>
            <a:custGeom>
              <a:avLst/>
              <a:gdLst/>
              <a:ahLst/>
              <a:cxnLst/>
              <a:rect l="l" t="t" r="r" b="b"/>
              <a:pathLst>
                <a:path w="5989" h="3564" extrusionOk="0">
                  <a:moveTo>
                    <a:pt x="140" y="0"/>
                  </a:moveTo>
                  <a:cubicBezTo>
                    <a:pt x="0" y="1134"/>
                    <a:pt x="796" y="2427"/>
                    <a:pt x="2189" y="3123"/>
                  </a:cubicBezTo>
                  <a:cubicBezTo>
                    <a:pt x="2783" y="3421"/>
                    <a:pt x="3406" y="3564"/>
                    <a:pt x="3986" y="3564"/>
                  </a:cubicBezTo>
                  <a:cubicBezTo>
                    <a:pt x="4802" y="3564"/>
                    <a:pt x="5534" y="3280"/>
                    <a:pt x="5988" y="2745"/>
                  </a:cubicBezTo>
                  <a:lnTo>
                    <a:pt x="5988" y="2745"/>
                  </a:lnTo>
                  <a:cubicBezTo>
                    <a:pt x="5668" y="2807"/>
                    <a:pt x="5337" y="2842"/>
                    <a:pt x="5004" y="2842"/>
                  </a:cubicBezTo>
                  <a:cubicBezTo>
                    <a:pt x="4695" y="2842"/>
                    <a:pt x="4384" y="2812"/>
                    <a:pt x="4078" y="2745"/>
                  </a:cubicBezTo>
                  <a:lnTo>
                    <a:pt x="3541" y="2646"/>
                  </a:lnTo>
                  <a:cubicBezTo>
                    <a:pt x="2009" y="2328"/>
                    <a:pt x="756" y="1293"/>
                    <a:pt x="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76;p44">
              <a:extLst>
                <a:ext uri="{FF2B5EF4-FFF2-40B4-BE49-F238E27FC236}">
                  <a16:creationId xmlns:a16="http://schemas.microsoft.com/office/drawing/2014/main" id="{C7B8FDEC-FA3E-408F-BECB-10AC71EE9268}"/>
                </a:ext>
              </a:extLst>
            </p:cNvPr>
            <p:cNvSpPr/>
            <p:nvPr/>
          </p:nvSpPr>
          <p:spPr>
            <a:xfrm>
              <a:off x="3964375" y="2411875"/>
              <a:ext cx="16425" cy="26150"/>
            </a:xfrm>
            <a:custGeom>
              <a:avLst/>
              <a:gdLst/>
              <a:ahLst/>
              <a:cxnLst/>
              <a:rect l="l" t="t" r="r" b="b"/>
              <a:pathLst>
                <a:path w="657" h="1046" extrusionOk="0">
                  <a:moveTo>
                    <a:pt x="378" y="0"/>
                  </a:moveTo>
                  <a:cubicBezTo>
                    <a:pt x="239" y="0"/>
                    <a:pt x="138" y="94"/>
                    <a:pt x="120" y="221"/>
                  </a:cubicBezTo>
                  <a:lnTo>
                    <a:pt x="20" y="739"/>
                  </a:lnTo>
                  <a:cubicBezTo>
                    <a:pt x="0" y="878"/>
                    <a:pt x="80" y="997"/>
                    <a:pt x="239" y="1037"/>
                  </a:cubicBezTo>
                  <a:cubicBezTo>
                    <a:pt x="260" y="1043"/>
                    <a:pt x="281" y="1046"/>
                    <a:pt x="301" y="1046"/>
                  </a:cubicBezTo>
                  <a:cubicBezTo>
                    <a:pt x="417" y="1046"/>
                    <a:pt x="521" y="954"/>
                    <a:pt x="537" y="818"/>
                  </a:cubicBezTo>
                  <a:lnTo>
                    <a:pt x="637" y="301"/>
                  </a:lnTo>
                  <a:cubicBezTo>
                    <a:pt x="657" y="142"/>
                    <a:pt x="557" y="23"/>
                    <a:pt x="418" y="3"/>
                  </a:cubicBezTo>
                  <a:cubicBezTo>
                    <a:pt x="404" y="1"/>
                    <a:pt x="391" y="0"/>
                    <a:pt x="37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77;p44">
              <a:extLst>
                <a:ext uri="{FF2B5EF4-FFF2-40B4-BE49-F238E27FC236}">
                  <a16:creationId xmlns:a16="http://schemas.microsoft.com/office/drawing/2014/main" id="{FBD81E7B-AF97-512A-FEA4-FF24713EA2B5}"/>
                </a:ext>
              </a:extLst>
            </p:cNvPr>
            <p:cNvSpPr/>
            <p:nvPr/>
          </p:nvSpPr>
          <p:spPr>
            <a:xfrm>
              <a:off x="3849000" y="2392975"/>
              <a:ext cx="16425" cy="26500"/>
            </a:xfrm>
            <a:custGeom>
              <a:avLst/>
              <a:gdLst/>
              <a:ahLst/>
              <a:cxnLst/>
              <a:rect l="l" t="t" r="r" b="b"/>
              <a:pathLst>
                <a:path w="657" h="1060" extrusionOk="0">
                  <a:moveTo>
                    <a:pt x="363" y="0"/>
                  </a:moveTo>
                  <a:cubicBezTo>
                    <a:pt x="236" y="0"/>
                    <a:pt x="118" y="96"/>
                    <a:pt x="100" y="241"/>
                  </a:cubicBezTo>
                  <a:lnTo>
                    <a:pt x="0" y="759"/>
                  </a:lnTo>
                  <a:cubicBezTo>
                    <a:pt x="0" y="918"/>
                    <a:pt x="80" y="1037"/>
                    <a:pt x="219" y="1057"/>
                  </a:cubicBezTo>
                  <a:cubicBezTo>
                    <a:pt x="233" y="1059"/>
                    <a:pt x="246" y="1060"/>
                    <a:pt x="259" y="1060"/>
                  </a:cubicBezTo>
                  <a:cubicBezTo>
                    <a:pt x="398" y="1060"/>
                    <a:pt x="499" y="966"/>
                    <a:pt x="518" y="838"/>
                  </a:cubicBezTo>
                  <a:lnTo>
                    <a:pt x="617" y="301"/>
                  </a:lnTo>
                  <a:cubicBezTo>
                    <a:pt x="657" y="162"/>
                    <a:pt x="557" y="43"/>
                    <a:pt x="398" y="3"/>
                  </a:cubicBezTo>
                  <a:cubicBezTo>
                    <a:pt x="386" y="1"/>
                    <a:pt x="374" y="0"/>
                    <a:pt x="363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78;p44">
              <a:extLst>
                <a:ext uri="{FF2B5EF4-FFF2-40B4-BE49-F238E27FC236}">
                  <a16:creationId xmlns:a16="http://schemas.microsoft.com/office/drawing/2014/main" id="{1C5EA432-E648-74EA-0002-B5F3451FDD86}"/>
                </a:ext>
              </a:extLst>
            </p:cNvPr>
            <p:cNvSpPr/>
            <p:nvPr/>
          </p:nvSpPr>
          <p:spPr>
            <a:xfrm>
              <a:off x="3958400" y="2383625"/>
              <a:ext cx="43800" cy="16100"/>
            </a:xfrm>
            <a:custGeom>
              <a:avLst/>
              <a:gdLst/>
              <a:ahLst/>
              <a:cxnLst/>
              <a:rect l="l" t="t" r="r" b="b"/>
              <a:pathLst>
                <a:path w="1752" h="644" extrusionOk="0">
                  <a:moveTo>
                    <a:pt x="679" y="1"/>
                  </a:moveTo>
                  <a:cubicBezTo>
                    <a:pt x="411" y="1"/>
                    <a:pt x="215" y="87"/>
                    <a:pt x="120" y="198"/>
                  </a:cubicBezTo>
                  <a:cubicBezTo>
                    <a:pt x="1" y="317"/>
                    <a:pt x="60" y="417"/>
                    <a:pt x="160" y="456"/>
                  </a:cubicBezTo>
                  <a:cubicBezTo>
                    <a:pt x="239" y="516"/>
                    <a:pt x="379" y="516"/>
                    <a:pt x="498" y="536"/>
                  </a:cubicBezTo>
                  <a:cubicBezTo>
                    <a:pt x="617" y="536"/>
                    <a:pt x="737" y="556"/>
                    <a:pt x="876" y="556"/>
                  </a:cubicBezTo>
                  <a:cubicBezTo>
                    <a:pt x="975" y="596"/>
                    <a:pt x="1115" y="596"/>
                    <a:pt x="1234" y="615"/>
                  </a:cubicBezTo>
                  <a:cubicBezTo>
                    <a:pt x="1332" y="629"/>
                    <a:pt x="1421" y="644"/>
                    <a:pt x="1500" y="644"/>
                  </a:cubicBezTo>
                  <a:cubicBezTo>
                    <a:pt x="1532" y="644"/>
                    <a:pt x="1563" y="641"/>
                    <a:pt x="1592" y="635"/>
                  </a:cubicBezTo>
                  <a:cubicBezTo>
                    <a:pt x="1692" y="615"/>
                    <a:pt x="1751" y="516"/>
                    <a:pt x="1652" y="357"/>
                  </a:cubicBezTo>
                  <a:cubicBezTo>
                    <a:pt x="1552" y="218"/>
                    <a:pt x="1274" y="58"/>
                    <a:pt x="896" y="19"/>
                  </a:cubicBezTo>
                  <a:cubicBezTo>
                    <a:pt x="819" y="7"/>
                    <a:pt x="747" y="1"/>
                    <a:pt x="679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79;p44">
              <a:extLst>
                <a:ext uri="{FF2B5EF4-FFF2-40B4-BE49-F238E27FC236}">
                  <a16:creationId xmlns:a16="http://schemas.microsoft.com/office/drawing/2014/main" id="{D8E7F07C-A9D1-8E78-B6FD-B1C031B1DF19}"/>
                </a:ext>
              </a:extLst>
            </p:cNvPr>
            <p:cNvSpPr/>
            <p:nvPr/>
          </p:nvSpPr>
          <p:spPr>
            <a:xfrm>
              <a:off x="3844525" y="2360150"/>
              <a:ext cx="44275" cy="16375"/>
            </a:xfrm>
            <a:custGeom>
              <a:avLst/>
              <a:gdLst/>
              <a:ahLst/>
              <a:cxnLst/>
              <a:rect l="l" t="t" r="r" b="b"/>
              <a:pathLst>
                <a:path w="1771" h="655" extrusionOk="0">
                  <a:moveTo>
                    <a:pt x="794" y="1"/>
                  </a:moveTo>
                  <a:cubicBezTo>
                    <a:pt x="460" y="1"/>
                    <a:pt x="232" y="113"/>
                    <a:pt x="140" y="242"/>
                  </a:cubicBezTo>
                  <a:cubicBezTo>
                    <a:pt x="0" y="361"/>
                    <a:pt x="60" y="480"/>
                    <a:pt x="159" y="540"/>
                  </a:cubicBezTo>
                  <a:cubicBezTo>
                    <a:pt x="259" y="580"/>
                    <a:pt x="378" y="580"/>
                    <a:pt x="537" y="580"/>
                  </a:cubicBezTo>
                  <a:cubicBezTo>
                    <a:pt x="657" y="580"/>
                    <a:pt x="776" y="580"/>
                    <a:pt x="895" y="600"/>
                  </a:cubicBezTo>
                  <a:cubicBezTo>
                    <a:pt x="1035" y="600"/>
                    <a:pt x="1154" y="639"/>
                    <a:pt x="1273" y="639"/>
                  </a:cubicBezTo>
                  <a:cubicBezTo>
                    <a:pt x="1333" y="649"/>
                    <a:pt x="1398" y="654"/>
                    <a:pt x="1460" y="654"/>
                  </a:cubicBezTo>
                  <a:cubicBezTo>
                    <a:pt x="1522" y="654"/>
                    <a:pt x="1582" y="649"/>
                    <a:pt x="1631" y="639"/>
                  </a:cubicBezTo>
                  <a:cubicBezTo>
                    <a:pt x="1731" y="600"/>
                    <a:pt x="1771" y="480"/>
                    <a:pt x="1651" y="341"/>
                  </a:cubicBezTo>
                  <a:cubicBezTo>
                    <a:pt x="1552" y="182"/>
                    <a:pt x="1253" y="43"/>
                    <a:pt x="876" y="3"/>
                  </a:cubicBezTo>
                  <a:cubicBezTo>
                    <a:pt x="848" y="1"/>
                    <a:pt x="820" y="1"/>
                    <a:pt x="79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80;p44">
              <a:extLst>
                <a:ext uri="{FF2B5EF4-FFF2-40B4-BE49-F238E27FC236}">
                  <a16:creationId xmlns:a16="http://schemas.microsoft.com/office/drawing/2014/main" id="{75317AC6-C09E-2594-C389-A346E5EFEEAE}"/>
                </a:ext>
              </a:extLst>
            </p:cNvPr>
            <p:cNvSpPr/>
            <p:nvPr/>
          </p:nvSpPr>
          <p:spPr>
            <a:xfrm>
              <a:off x="3897725" y="2403700"/>
              <a:ext cx="38825" cy="55500"/>
            </a:xfrm>
            <a:custGeom>
              <a:avLst/>
              <a:gdLst/>
              <a:ahLst/>
              <a:cxnLst/>
              <a:rect l="l" t="t" r="r" b="b"/>
              <a:pathLst>
                <a:path w="1553" h="2220" extrusionOk="0">
                  <a:moveTo>
                    <a:pt x="1131" y="1"/>
                  </a:moveTo>
                  <a:cubicBezTo>
                    <a:pt x="1118" y="1"/>
                    <a:pt x="1106" y="4"/>
                    <a:pt x="1095" y="11"/>
                  </a:cubicBezTo>
                  <a:cubicBezTo>
                    <a:pt x="1015" y="11"/>
                    <a:pt x="936" y="111"/>
                    <a:pt x="956" y="190"/>
                  </a:cubicBezTo>
                  <a:lnTo>
                    <a:pt x="1234" y="1603"/>
                  </a:lnTo>
                  <a:cubicBezTo>
                    <a:pt x="1254" y="1702"/>
                    <a:pt x="1234" y="1782"/>
                    <a:pt x="1155" y="1841"/>
                  </a:cubicBezTo>
                  <a:cubicBezTo>
                    <a:pt x="1109" y="1902"/>
                    <a:pt x="1052" y="1928"/>
                    <a:pt x="983" y="1928"/>
                  </a:cubicBezTo>
                  <a:cubicBezTo>
                    <a:pt x="962" y="1928"/>
                    <a:pt x="939" y="1926"/>
                    <a:pt x="916" y="1921"/>
                  </a:cubicBezTo>
                  <a:lnTo>
                    <a:pt x="200" y="1802"/>
                  </a:lnTo>
                  <a:cubicBezTo>
                    <a:pt x="189" y="1799"/>
                    <a:pt x="179" y="1798"/>
                    <a:pt x="168" y="1798"/>
                  </a:cubicBezTo>
                  <a:cubicBezTo>
                    <a:pt x="100" y="1798"/>
                    <a:pt x="38" y="1852"/>
                    <a:pt x="21" y="1921"/>
                  </a:cubicBezTo>
                  <a:cubicBezTo>
                    <a:pt x="1" y="2001"/>
                    <a:pt x="60" y="2080"/>
                    <a:pt x="140" y="2100"/>
                  </a:cubicBezTo>
                  <a:lnTo>
                    <a:pt x="856" y="2219"/>
                  </a:lnTo>
                  <a:lnTo>
                    <a:pt x="956" y="2219"/>
                  </a:lnTo>
                  <a:cubicBezTo>
                    <a:pt x="1115" y="2219"/>
                    <a:pt x="1254" y="2180"/>
                    <a:pt x="1393" y="2080"/>
                  </a:cubicBezTo>
                  <a:cubicBezTo>
                    <a:pt x="1513" y="1921"/>
                    <a:pt x="1552" y="1742"/>
                    <a:pt x="1533" y="1543"/>
                  </a:cubicBezTo>
                  <a:lnTo>
                    <a:pt x="1254" y="131"/>
                  </a:lnTo>
                  <a:cubicBezTo>
                    <a:pt x="1254" y="66"/>
                    <a:pt x="1188" y="1"/>
                    <a:pt x="1131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81;p44">
              <a:extLst>
                <a:ext uri="{FF2B5EF4-FFF2-40B4-BE49-F238E27FC236}">
                  <a16:creationId xmlns:a16="http://schemas.microsoft.com/office/drawing/2014/main" id="{837CA9B3-DDEB-6615-BAB1-09BDED610A3A}"/>
                </a:ext>
              </a:extLst>
            </p:cNvPr>
            <p:cNvSpPr/>
            <p:nvPr/>
          </p:nvSpPr>
          <p:spPr>
            <a:xfrm>
              <a:off x="3823125" y="2439150"/>
              <a:ext cx="82600" cy="52375"/>
            </a:xfrm>
            <a:custGeom>
              <a:avLst/>
              <a:gdLst/>
              <a:ahLst/>
              <a:cxnLst/>
              <a:rect l="l" t="t" r="r" b="b"/>
              <a:pathLst>
                <a:path w="3304" h="2095" extrusionOk="0">
                  <a:moveTo>
                    <a:pt x="181" y="1"/>
                  </a:moveTo>
                  <a:cubicBezTo>
                    <a:pt x="167" y="1"/>
                    <a:pt x="153" y="2"/>
                    <a:pt x="140" y="6"/>
                  </a:cubicBezTo>
                  <a:cubicBezTo>
                    <a:pt x="61" y="6"/>
                    <a:pt x="1" y="105"/>
                    <a:pt x="21" y="185"/>
                  </a:cubicBezTo>
                  <a:cubicBezTo>
                    <a:pt x="21" y="205"/>
                    <a:pt x="439" y="2094"/>
                    <a:pt x="2527" y="2094"/>
                  </a:cubicBezTo>
                  <a:cubicBezTo>
                    <a:pt x="2726" y="2094"/>
                    <a:pt x="2945" y="2075"/>
                    <a:pt x="3144" y="2035"/>
                  </a:cubicBezTo>
                  <a:cubicBezTo>
                    <a:pt x="3223" y="2035"/>
                    <a:pt x="3303" y="1935"/>
                    <a:pt x="3283" y="1876"/>
                  </a:cubicBezTo>
                  <a:cubicBezTo>
                    <a:pt x="3283" y="1804"/>
                    <a:pt x="3220" y="1733"/>
                    <a:pt x="3135" y="1733"/>
                  </a:cubicBezTo>
                  <a:cubicBezTo>
                    <a:pt x="3125" y="1733"/>
                    <a:pt x="3115" y="1734"/>
                    <a:pt x="3104" y="1736"/>
                  </a:cubicBezTo>
                  <a:cubicBezTo>
                    <a:pt x="2885" y="1774"/>
                    <a:pt x="2683" y="1790"/>
                    <a:pt x="2496" y="1790"/>
                  </a:cubicBezTo>
                  <a:cubicBezTo>
                    <a:pt x="682" y="1790"/>
                    <a:pt x="337" y="197"/>
                    <a:pt x="319" y="125"/>
                  </a:cubicBezTo>
                  <a:cubicBezTo>
                    <a:pt x="319" y="42"/>
                    <a:pt x="250" y="1"/>
                    <a:pt x="181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82;p44">
              <a:extLst>
                <a:ext uri="{FF2B5EF4-FFF2-40B4-BE49-F238E27FC236}">
                  <a16:creationId xmlns:a16="http://schemas.microsoft.com/office/drawing/2014/main" id="{948037A6-BA53-C8A2-1CEF-693D266F094C}"/>
                </a:ext>
              </a:extLst>
            </p:cNvPr>
            <p:cNvSpPr/>
            <p:nvPr/>
          </p:nvSpPr>
          <p:spPr>
            <a:xfrm>
              <a:off x="3852475" y="2514125"/>
              <a:ext cx="33850" cy="16200"/>
            </a:xfrm>
            <a:custGeom>
              <a:avLst/>
              <a:gdLst/>
              <a:ahLst/>
              <a:cxnLst/>
              <a:rect l="l" t="t" r="r" b="b"/>
              <a:pathLst>
                <a:path w="1354" h="648" extrusionOk="0">
                  <a:moveTo>
                    <a:pt x="639" y="1"/>
                  </a:moveTo>
                  <a:cubicBezTo>
                    <a:pt x="413" y="1"/>
                    <a:pt x="206" y="83"/>
                    <a:pt x="40" y="249"/>
                  </a:cubicBezTo>
                  <a:cubicBezTo>
                    <a:pt x="1" y="269"/>
                    <a:pt x="1" y="309"/>
                    <a:pt x="40" y="349"/>
                  </a:cubicBezTo>
                  <a:cubicBezTo>
                    <a:pt x="40" y="369"/>
                    <a:pt x="60" y="369"/>
                    <a:pt x="60" y="369"/>
                  </a:cubicBezTo>
                  <a:cubicBezTo>
                    <a:pt x="80" y="369"/>
                    <a:pt x="120" y="369"/>
                    <a:pt x="140" y="309"/>
                  </a:cubicBezTo>
                  <a:cubicBezTo>
                    <a:pt x="243" y="190"/>
                    <a:pt x="413" y="127"/>
                    <a:pt x="584" y="127"/>
                  </a:cubicBezTo>
                  <a:cubicBezTo>
                    <a:pt x="642" y="127"/>
                    <a:pt x="701" y="135"/>
                    <a:pt x="756" y="150"/>
                  </a:cubicBezTo>
                  <a:cubicBezTo>
                    <a:pt x="975" y="190"/>
                    <a:pt x="1154" y="369"/>
                    <a:pt x="1234" y="587"/>
                  </a:cubicBezTo>
                  <a:cubicBezTo>
                    <a:pt x="1234" y="647"/>
                    <a:pt x="1274" y="647"/>
                    <a:pt x="1294" y="647"/>
                  </a:cubicBezTo>
                  <a:cubicBezTo>
                    <a:pt x="1353" y="647"/>
                    <a:pt x="1353" y="587"/>
                    <a:pt x="1353" y="568"/>
                  </a:cubicBezTo>
                  <a:cubicBezTo>
                    <a:pt x="1274" y="289"/>
                    <a:pt x="1055" y="90"/>
                    <a:pt x="776" y="11"/>
                  </a:cubicBezTo>
                  <a:cubicBezTo>
                    <a:pt x="730" y="4"/>
                    <a:pt x="684" y="1"/>
                    <a:pt x="6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683;p44">
              <a:extLst>
                <a:ext uri="{FF2B5EF4-FFF2-40B4-BE49-F238E27FC236}">
                  <a16:creationId xmlns:a16="http://schemas.microsoft.com/office/drawing/2014/main" id="{A6DB9C3D-1F52-610A-B04D-8FEFFF1F3961}"/>
                </a:ext>
              </a:extLst>
            </p:cNvPr>
            <p:cNvSpPr/>
            <p:nvPr/>
          </p:nvSpPr>
          <p:spPr>
            <a:xfrm>
              <a:off x="3823625" y="2580025"/>
              <a:ext cx="171600" cy="191500"/>
            </a:xfrm>
            <a:custGeom>
              <a:avLst/>
              <a:gdLst/>
              <a:ahLst/>
              <a:cxnLst/>
              <a:rect l="l" t="t" r="r" b="b"/>
              <a:pathLst>
                <a:path w="6864" h="7660" extrusionOk="0">
                  <a:moveTo>
                    <a:pt x="4457" y="0"/>
                  </a:moveTo>
                  <a:lnTo>
                    <a:pt x="1" y="3979"/>
                  </a:lnTo>
                  <a:lnTo>
                    <a:pt x="2030" y="7659"/>
                  </a:lnTo>
                  <a:lnTo>
                    <a:pt x="6864" y="3263"/>
                  </a:lnTo>
                  <a:lnTo>
                    <a:pt x="44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84;p44">
              <a:extLst>
                <a:ext uri="{FF2B5EF4-FFF2-40B4-BE49-F238E27FC236}">
                  <a16:creationId xmlns:a16="http://schemas.microsoft.com/office/drawing/2014/main" id="{55DDC0D0-3668-A90E-418A-CD23AEC7D7BE}"/>
                </a:ext>
              </a:extLst>
            </p:cNvPr>
            <p:cNvSpPr/>
            <p:nvPr/>
          </p:nvSpPr>
          <p:spPr>
            <a:xfrm>
              <a:off x="3655050" y="2589975"/>
              <a:ext cx="172575" cy="185025"/>
            </a:xfrm>
            <a:custGeom>
              <a:avLst/>
              <a:gdLst/>
              <a:ahLst/>
              <a:cxnLst/>
              <a:rect l="l" t="t" r="r" b="b"/>
              <a:pathLst>
                <a:path w="6903" h="7401" extrusionOk="0">
                  <a:moveTo>
                    <a:pt x="2109" y="0"/>
                  </a:moveTo>
                  <a:lnTo>
                    <a:pt x="0" y="3481"/>
                  </a:lnTo>
                  <a:lnTo>
                    <a:pt x="5192" y="7400"/>
                  </a:lnTo>
                  <a:lnTo>
                    <a:pt x="6903" y="3541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85;p44">
              <a:extLst>
                <a:ext uri="{FF2B5EF4-FFF2-40B4-BE49-F238E27FC236}">
                  <a16:creationId xmlns:a16="http://schemas.microsoft.com/office/drawing/2014/main" id="{B26E95CC-6869-DB76-D660-33C50B8367C8}"/>
                </a:ext>
              </a:extLst>
            </p:cNvPr>
            <p:cNvSpPr/>
            <p:nvPr/>
          </p:nvSpPr>
          <p:spPr>
            <a:xfrm>
              <a:off x="4282150" y="2618125"/>
              <a:ext cx="1333825" cy="1321275"/>
            </a:xfrm>
            <a:custGeom>
              <a:avLst/>
              <a:gdLst/>
              <a:ahLst/>
              <a:cxnLst/>
              <a:rect l="l" t="t" r="r" b="b"/>
              <a:pathLst>
                <a:path w="53353" h="52851" extrusionOk="0">
                  <a:moveTo>
                    <a:pt x="26659" y="11750"/>
                  </a:moveTo>
                  <a:cubicBezTo>
                    <a:pt x="28719" y="11750"/>
                    <a:pt x="30812" y="12189"/>
                    <a:pt x="32804" y="13117"/>
                  </a:cubicBezTo>
                  <a:cubicBezTo>
                    <a:pt x="40164" y="16499"/>
                    <a:pt x="43367" y="25232"/>
                    <a:pt x="39965" y="32553"/>
                  </a:cubicBezTo>
                  <a:cubicBezTo>
                    <a:pt x="37501" y="37916"/>
                    <a:pt x="32217" y="41082"/>
                    <a:pt x="26684" y="41082"/>
                  </a:cubicBezTo>
                  <a:cubicBezTo>
                    <a:pt x="24623" y="41082"/>
                    <a:pt x="22527" y="40643"/>
                    <a:pt x="20530" y="39714"/>
                  </a:cubicBezTo>
                  <a:cubicBezTo>
                    <a:pt x="13170" y="36332"/>
                    <a:pt x="9947" y="27619"/>
                    <a:pt x="13369" y="20279"/>
                  </a:cubicBezTo>
                  <a:cubicBezTo>
                    <a:pt x="15833" y="14916"/>
                    <a:pt x="21127" y="11750"/>
                    <a:pt x="26659" y="11750"/>
                  </a:cubicBezTo>
                  <a:close/>
                  <a:moveTo>
                    <a:pt x="20586" y="1"/>
                  </a:moveTo>
                  <a:cubicBezTo>
                    <a:pt x="20362" y="1"/>
                    <a:pt x="20135" y="42"/>
                    <a:pt x="19913" y="127"/>
                  </a:cubicBezTo>
                  <a:lnTo>
                    <a:pt x="14781" y="2017"/>
                  </a:lnTo>
                  <a:cubicBezTo>
                    <a:pt x="13786" y="2395"/>
                    <a:pt x="13289" y="3489"/>
                    <a:pt x="13647" y="4464"/>
                  </a:cubicBezTo>
                  <a:lnTo>
                    <a:pt x="15696" y="9974"/>
                  </a:lnTo>
                  <a:cubicBezTo>
                    <a:pt x="14005" y="11108"/>
                    <a:pt x="12493" y="12521"/>
                    <a:pt x="11200" y="14132"/>
                  </a:cubicBezTo>
                  <a:lnTo>
                    <a:pt x="5849" y="11665"/>
                  </a:lnTo>
                  <a:cubicBezTo>
                    <a:pt x="5592" y="11547"/>
                    <a:pt x="5322" y="11492"/>
                    <a:pt x="5056" y="11492"/>
                  </a:cubicBezTo>
                  <a:cubicBezTo>
                    <a:pt x="4333" y="11492"/>
                    <a:pt x="3637" y="11903"/>
                    <a:pt x="3303" y="12600"/>
                  </a:cubicBezTo>
                  <a:lnTo>
                    <a:pt x="995" y="17593"/>
                  </a:lnTo>
                  <a:cubicBezTo>
                    <a:pt x="558" y="18528"/>
                    <a:pt x="976" y="19682"/>
                    <a:pt x="1911" y="20120"/>
                  </a:cubicBezTo>
                  <a:lnTo>
                    <a:pt x="7262" y="22586"/>
                  </a:lnTo>
                  <a:cubicBezTo>
                    <a:pt x="6864" y="24635"/>
                    <a:pt x="6804" y="26684"/>
                    <a:pt x="7023" y="28713"/>
                  </a:cubicBezTo>
                  <a:lnTo>
                    <a:pt x="1493" y="30742"/>
                  </a:lnTo>
                  <a:cubicBezTo>
                    <a:pt x="498" y="31120"/>
                    <a:pt x="1" y="32214"/>
                    <a:pt x="379" y="33189"/>
                  </a:cubicBezTo>
                  <a:lnTo>
                    <a:pt x="2269" y="38322"/>
                  </a:lnTo>
                  <a:cubicBezTo>
                    <a:pt x="2564" y="39098"/>
                    <a:pt x="3295" y="39571"/>
                    <a:pt x="4056" y="39571"/>
                  </a:cubicBezTo>
                  <a:cubicBezTo>
                    <a:pt x="4270" y="39571"/>
                    <a:pt x="4486" y="39534"/>
                    <a:pt x="4695" y="39455"/>
                  </a:cubicBezTo>
                  <a:lnTo>
                    <a:pt x="10226" y="37406"/>
                  </a:lnTo>
                  <a:cubicBezTo>
                    <a:pt x="11340" y="39097"/>
                    <a:pt x="12772" y="40609"/>
                    <a:pt x="14383" y="41902"/>
                  </a:cubicBezTo>
                  <a:lnTo>
                    <a:pt x="11917" y="47253"/>
                  </a:lnTo>
                  <a:cubicBezTo>
                    <a:pt x="11479" y="48208"/>
                    <a:pt x="11897" y="49342"/>
                    <a:pt x="12832" y="49800"/>
                  </a:cubicBezTo>
                  <a:lnTo>
                    <a:pt x="17845" y="52107"/>
                  </a:lnTo>
                  <a:cubicBezTo>
                    <a:pt x="18097" y="52225"/>
                    <a:pt x="18366" y="52281"/>
                    <a:pt x="18632" y="52281"/>
                  </a:cubicBezTo>
                  <a:cubicBezTo>
                    <a:pt x="19351" y="52281"/>
                    <a:pt x="20052" y="51874"/>
                    <a:pt x="20371" y="51192"/>
                  </a:cubicBezTo>
                  <a:lnTo>
                    <a:pt x="22838" y="45841"/>
                  </a:lnTo>
                  <a:cubicBezTo>
                    <a:pt x="24106" y="46090"/>
                    <a:pt x="25389" y="46214"/>
                    <a:pt x="26664" y="46214"/>
                  </a:cubicBezTo>
                  <a:cubicBezTo>
                    <a:pt x="27429" y="46214"/>
                    <a:pt x="28191" y="46169"/>
                    <a:pt x="28945" y="46080"/>
                  </a:cubicBezTo>
                  <a:lnTo>
                    <a:pt x="30994" y="51610"/>
                  </a:lnTo>
                  <a:cubicBezTo>
                    <a:pt x="31286" y="52379"/>
                    <a:pt x="32006" y="52850"/>
                    <a:pt x="32759" y="52850"/>
                  </a:cubicBezTo>
                  <a:cubicBezTo>
                    <a:pt x="32980" y="52850"/>
                    <a:pt x="33204" y="52810"/>
                    <a:pt x="33421" y="52724"/>
                  </a:cubicBezTo>
                  <a:lnTo>
                    <a:pt x="38573" y="50834"/>
                  </a:lnTo>
                  <a:cubicBezTo>
                    <a:pt x="39567" y="50456"/>
                    <a:pt x="40065" y="49362"/>
                    <a:pt x="39687" y="48407"/>
                  </a:cubicBezTo>
                  <a:lnTo>
                    <a:pt x="37658" y="42877"/>
                  </a:lnTo>
                  <a:cubicBezTo>
                    <a:pt x="39349" y="41763"/>
                    <a:pt x="40860" y="40351"/>
                    <a:pt x="42153" y="38719"/>
                  </a:cubicBezTo>
                  <a:lnTo>
                    <a:pt x="47505" y="41186"/>
                  </a:lnTo>
                  <a:cubicBezTo>
                    <a:pt x="47759" y="41311"/>
                    <a:pt x="48029" y="41369"/>
                    <a:pt x="48297" y="41369"/>
                  </a:cubicBezTo>
                  <a:cubicBezTo>
                    <a:pt x="49014" y="41369"/>
                    <a:pt x="49712" y="40952"/>
                    <a:pt x="50031" y="40271"/>
                  </a:cubicBezTo>
                  <a:lnTo>
                    <a:pt x="52358" y="35278"/>
                  </a:lnTo>
                  <a:cubicBezTo>
                    <a:pt x="52796" y="34303"/>
                    <a:pt x="52398" y="33189"/>
                    <a:pt x="51423" y="32732"/>
                  </a:cubicBezTo>
                  <a:lnTo>
                    <a:pt x="46092" y="30265"/>
                  </a:lnTo>
                  <a:cubicBezTo>
                    <a:pt x="46490" y="28236"/>
                    <a:pt x="46550" y="26167"/>
                    <a:pt x="46331" y="24158"/>
                  </a:cubicBezTo>
                  <a:lnTo>
                    <a:pt x="51861" y="22109"/>
                  </a:lnTo>
                  <a:cubicBezTo>
                    <a:pt x="52856" y="21751"/>
                    <a:pt x="53353" y="20657"/>
                    <a:pt x="52975" y="19682"/>
                  </a:cubicBezTo>
                  <a:lnTo>
                    <a:pt x="51085" y="14530"/>
                  </a:lnTo>
                  <a:cubicBezTo>
                    <a:pt x="50793" y="13761"/>
                    <a:pt x="50073" y="13289"/>
                    <a:pt x="49311" y="13289"/>
                  </a:cubicBezTo>
                  <a:cubicBezTo>
                    <a:pt x="49087" y="13289"/>
                    <a:pt x="48860" y="13330"/>
                    <a:pt x="48638" y="13416"/>
                  </a:cubicBezTo>
                  <a:lnTo>
                    <a:pt x="43128" y="15445"/>
                  </a:lnTo>
                  <a:cubicBezTo>
                    <a:pt x="42014" y="13754"/>
                    <a:pt x="40582" y="12242"/>
                    <a:pt x="38971" y="10949"/>
                  </a:cubicBezTo>
                  <a:lnTo>
                    <a:pt x="41437" y="5598"/>
                  </a:lnTo>
                  <a:cubicBezTo>
                    <a:pt x="41875" y="4663"/>
                    <a:pt x="41457" y="3509"/>
                    <a:pt x="40522" y="3072"/>
                  </a:cubicBezTo>
                  <a:lnTo>
                    <a:pt x="35509" y="744"/>
                  </a:lnTo>
                  <a:cubicBezTo>
                    <a:pt x="35257" y="626"/>
                    <a:pt x="34990" y="570"/>
                    <a:pt x="34725" y="570"/>
                  </a:cubicBezTo>
                  <a:cubicBezTo>
                    <a:pt x="34005" y="570"/>
                    <a:pt x="33303" y="981"/>
                    <a:pt x="32983" y="1679"/>
                  </a:cubicBezTo>
                  <a:lnTo>
                    <a:pt x="30516" y="7030"/>
                  </a:lnTo>
                  <a:cubicBezTo>
                    <a:pt x="29210" y="6777"/>
                    <a:pt x="27903" y="6652"/>
                    <a:pt x="26601" y="6652"/>
                  </a:cubicBezTo>
                  <a:cubicBezTo>
                    <a:pt x="25862" y="6652"/>
                    <a:pt x="25124" y="6692"/>
                    <a:pt x="24389" y="6772"/>
                  </a:cubicBezTo>
                  <a:lnTo>
                    <a:pt x="22360" y="1241"/>
                  </a:lnTo>
                  <a:cubicBezTo>
                    <a:pt x="22068" y="473"/>
                    <a:pt x="21348" y="1"/>
                    <a:pt x="20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86;p44">
              <a:extLst>
                <a:ext uri="{FF2B5EF4-FFF2-40B4-BE49-F238E27FC236}">
                  <a16:creationId xmlns:a16="http://schemas.microsoft.com/office/drawing/2014/main" id="{98F84FA6-693F-B54F-94C3-84DB183A5245}"/>
                </a:ext>
              </a:extLst>
            </p:cNvPr>
            <p:cNvSpPr/>
            <p:nvPr/>
          </p:nvSpPr>
          <p:spPr>
            <a:xfrm>
              <a:off x="4287125" y="2984850"/>
              <a:ext cx="1035950" cy="659825"/>
            </a:xfrm>
            <a:custGeom>
              <a:avLst/>
              <a:gdLst/>
              <a:ahLst/>
              <a:cxnLst/>
              <a:rect l="l" t="t" r="r" b="b"/>
              <a:pathLst>
                <a:path w="41438" h="26393" extrusionOk="0">
                  <a:moveTo>
                    <a:pt x="2766" y="0"/>
                  </a:moveTo>
                  <a:cubicBezTo>
                    <a:pt x="2766" y="0"/>
                    <a:pt x="180" y="12811"/>
                    <a:pt x="160" y="13766"/>
                  </a:cubicBezTo>
                  <a:cubicBezTo>
                    <a:pt x="1" y="17844"/>
                    <a:pt x="2666" y="20689"/>
                    <a:pt x="5829" y="21405"/>
                  </a:cubicBezTo>
                  <a:cubicBezTo>
                    <a:pt x="6315" y="21481"/>
                    <a:pt x="6867" y="21517"/>
                    <a:pt x="7462" y="21517"/>
                  </a:cubicBezTo>
                  <a:cubicBezTo>
                    <a:pt x="9643" y="21517"/>
                    <a:pt x="12402" y="21038"/>
                    <a:pt x="14622" y="20350"/>
                  </a:cubicBezTo>
                  <a:cubicBezTo>
                    <a:pt x="16054" y="22320"/>
                    <a:pt x="17984" y="23991"/>
                    <a:pt x="20351" y="25045"/>
                  </a:cubicBezTo>
                  <a:cubicBezTo>
                    <a:pt x="22341" y="25959"/>
                    <a:pt x="24429" y="26392"/>
                    <a:pt x="26482" y="26392"/>
                  </a:cubicBezTo>
                  <a:cubicBezTo>
                    <a:pt x="32024" y="26392"/>
                    <a:pt x="37319" y="23239"/>
                    <a:pt x="39786" y="17884"/>
                  </a:cubicBezTo>
                  <a:cubicBezTo>
                    <a:pt x="41119" y="14979"/>
                    <a:pt x="41437" y="11856"/>
                    <a:pt x="40840" y="8932"/>
                  </a:cubicBezTo>
                  <a:cubicBezTo>
                    <a:pt x="39368" y="5232"/>
                    <a:pt x="35788" y="2626"/>
                    <a:pt x="31809" y="2626"/>
                  </a:cubicBezTo>
                  <a:cubicBezTo>
                    <a:pt x="29581" y="2626"/>
                    <a:pt x="27333" y="2646"/>
                    <a:pt x="25125" y="2646"/>
                  </a:cubicBezTo>
                  <a:cubicBezTo>
                    <a:pt x="23554" y="2646"/>
                    <a:pt x="22022" y="2626"/>
                    <a:pt x="20450" y="2606"/>
                  </a:cubicBezTo>
                  <a:cubicBezTo>
                    <a:pt x="19828" y="2588"/>
                    <a:pt x="19171" y="2552"/>
                    <a:pt x="18513" y="2552"/>
                  </a:cubicBezTo>
                  <a:cubicBezTo>
                    <a:pt x="17678" y="2552"/>
                    <a:pt x="16842" y="2611"/>
                    <a:pt x="16074" y="2845"/>
                  </a:cubicBezTo>
                  <a:cubicBezTo>
                    <a:pt x="15199" y="3123"/>
                    <a:pt x="14403" y="3561"/>
                    <a:pt x="13707" y="4158"/>
                  </a:cubicBezTo>
                  <a:cubicBezTo>
                    <a:pt x="13011" y="4754"/>
                    <a:pt x="12434" y="5490"/>
                    <a:pt x="12016" y="6306"/>
                  </a:cubicBezTo>
                  <a:lnTo>
                    <a:pt x="9311" y="10762"/>
                  </a:lnTo>
                  <a:lnTo>
                    <a:pt x="8952" y="5093"/>
                  </a:lnTo>
                  <a:lnTo>
                    <a:pt x="9052" y="1552"/>
                  </a:lnTo>
                  <a:lnTo>
                    <a:pt x="2766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87;p44">
              <a:extLst>
                <a:ext uri="{FF2B5EF4-FFF2-40B4-BE49-F238E27FC236}">
                  <a16:creationId xmlns:a16="http://schemas.microsoft.com/office/drawing/2014/main" id="{14358F18-8182-0D79-F470-C789E1639C73}"/>
                </a:ext>
              </a:extLst>
            </p:cNvPr>
            <p:cNvSpPr/>
            <p:nvPr/>
          </p:nvSpPr>
          <p:spPr>
            <a:xfrm>
              <a:off x="4337850" y="2976375"/>
              <a:ext cx="189000" cy="96525"/>
            </a:xfrm>
            <a:custGeom>
              <a:avLst/>
              <a:gdLst/>
              <a:ahLst/>
              <a:cxnLst/>
              <a:rect l="l" t="t" r="r" b="b"/>
              <a:pathLst>
                <a:path w="7560" h="3861" extrusionOk="0">
                  <a:moveTo>
                    <a:pt x="558" y="1"/>
                  </a:moveTo>
                  <a:lnTo>
                    <a:pt x="1" y="1990"/>
                  </a:lnTo>
                  <a:lnTo>
                    <a:pt x="7381" y="3860"/>
                  </a:lnTo>
                  <a:lnTo>
                    <a:pt x="7560" y="1572"/>
                  </a:lnTo>
                  <a:lnTo>
                    <a:pt x="7102" y="1473"/>
                  </a:lnTo>
                  <a:lnTo>
                    <a:pt x="1055" y="120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688;p44">
              <a:extLst>
                <a:ext uri="{FF2B5EF4-FFF2-40B4-BE49-F238E27FC236}">
                  <a16:creationId xmlns:a16="http://schemas.microsoft.com/office/drawing/2014/main" id="{998D60DC-7B66-E1EC-753B-5CE709E35FF7}"/>
                </a:ext>
              </a:extLst>
            </p:cNvPr>
            <p:cNvSpPr/>
            <p:nvPr/>
          </p:nvSpPr>
          <p:spPr>
            <a:xfrm>
              <a:off x="4363725" y="2685650"/>
              <a:ext cx="245200" cy="327550"/>
            </a:xfrm>
            <a:custGeom>
              <a:avLst/>
              <a:gdLst/>
              <a:ahLst/>
              <a:cxnLst/>
              <a:rect l="l" t="t" r="r" b="b"/>
              <a:pathLst>
                <a:path w="9808" h="13102" extrusionOk="0">
                  <a:moveTo>
                    <a:pt x="7046" y="1"/>
                  </a:moveTo>
                  <a:cubicBezTo>
                    <a:pt x="6862" y="1"/>
                    <a:pt x="6664" y="64"/>
                    <a:pt x="6505" y="192"/>
                  </a:cubicBezTo>
                  <a:cubicBezTo>
                    <a:pt x="6386" y="291"/>
                    <a:pt x="6286" y="410"/>
                    <a:pt x="6207" y="570"/>
                  </a:cubicBezTo>
                  <a:lnTo>
                    <a:pt x="6207" y="490"/>
                  </a:lnTo>
                  <a:cubicBezTo>
                    <a:pt x="5880" y="322"/>
                    <a:pt x="5569" y="246"/>
                    <a:pt x="5272" y="246"/>
                  </a:cubicBezTo>
                  <a:cubicBezTo>
                    <a:pt x="2223" y="246"/>
                    <a:pt x="736" y="8308"/>
                    <a:pt x="736" y="8308"/>
                  </a:cubicBezTo>
                  <a:lnTo>
                    <a:pt x="0" y="11749"/>
                  </a:lnTo>
                  <a:lnTo>
                    <a:pt x="6048" y="13102"/>
                  </a:lnTo>
                  <a:cubicBezTo>
                    <a:pt x="6187" y="12744"/>
                    <a:pt x="6445" y="12286"/>
                    <a:pt x="6863" y="11809"/>
                  </a:cubicBezTo>
                  <a:cubicBezTo>
                    <a:pt x="7997" y="10536"/>
                    <a:pt x="7798" y="8924"/>
                    <a:pt x="7798" y="8924"/>
                  </a:cubicBezTo>
                  <a:cubicBezTo>
                    <a:pt x="8375" y="8049"/>
                    <a:pt x="9051" y="7253"/>
                    <a:pt x="9648" y="6398"/>
                  </a:cubicBezTo>
                  <a:cubicBezTo>
                    <a:pt x="9748" y="6319"/>
                    <a:pt x="9807" y="6219"/>
                    <a:pt x="9807" y="6080"/>
                  </a:cubicBezTo>
                  <a:cubicBezTo>
                    <a:pt x="9807" y="5960"/>
                    <a:pt x="9728" y="5861"/>
                    <a:pt x="9628" y="5781"/>
                  </a:cubicBezTo>
                  <a:cubicBezTo>
                    <a:pt x="9369" y="5561"/>
                    <a:pt x="9068" y="5460"/>
                    <a:pt x="8768" y="5460"/>
                  </a:cubicBezTo>
                  <a:cubicBezTo>
                    <a:pt x="8446" y="5460"/>
                    <a:pt x="8125" y="5576"/>
                    <a:pt x="7858" y="5781"/>
                  </a:cubicBezTo>
                  <a:cubicBezTo>
                    <a:pt x="7559" y="6000"/>
                    <a:pt x="7281" y="6319"/>
                    <a:pt x="7062" y="6597"/>
                  </a:cubicBezTo>
                  <a:cubicBezTo>
                    <a:pt x="6963" y="6756"/>
                    <a:pt x="6565" y="7174"/>
                    <a:pt x="6465" y="7433"/>
                  </a:cubicBezTo>
                  <a:lnTo>
                    <a:pt x="7798" y="1206"/>
                  </a:lnTo>
                  <a:cubicBezTo>
                    <a:pt x="7937" y="669"/>
                    <a:pt x="7639" y="112"/>
                    <a:pt x="7181" y="13"/>
                  </a:cubicBezTo>
                  <a:cubicBezTo>
                    <a:pt x="7138" y="5"/>
                    <a:pt x="7092" y="1"/>
                    <a:pt x="7046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689;p44">
              <a:extLst>
                <a:ext uri="{FF2B5EF4-FFF2-40B4-BE49-F238E27FC236}">
                  <a16:creationId xmlns:a16="http://schemas.microsoft.com/office/drawing/2014/main" id="{BD31F225-A8F5-9C07-3A81-05075E229AAB}"/>
                </a:ext>
              </a:extLst>
            </p:cNvPr>
            <p:cNvSpPr/>
            <p:nvPr/>
          </p:nvSpPr>
          <p:spPr>
            <a:xfrm>
              <a:off x="4459700" y="2860150"/>
              <a:ext cx="68650" cy="41175"/>
            </a:xfrm>
            <a:custGeom>
              <a:avLst/>
              <a:gdLst/>
              <a:ahLst/>
              <a:cxnLst/>
              <a:rect l="l" t="t" r="r" b="b"/>
              <a:pathLst>
                <a:path w="2746" h="1647" extrusionOk="0">
                  <a:moveTo>
                    <a:pt x="2073" y="0"/>
                  </a:moveTo>
                  <a:cubicBezTo>
                    <a:pt x="1480" y="0"/>
                    <a:pt x="553" y="222"/>
                    <a:pt x="40" y="1427"/>
                  </a:cubicBezTo>
                  <a:cubicBezTo>
                    <a:pt x="1" y="1487"/>
                    <a:pt x="40" y="1586"/>
                    <a:pt x="120" y="1606"/>
                  </a:cubicBezTo>
                  <a:cubicBezTo>
                    <a:pt x="140" y="1646"/>
                    <a:pt x="160" y="1646"/>
                    <a:pt x="199" y="1646"/>
                  </a:cubicBezTo>
                  <a:cubicBezTo>
                    <a:pt x="239" y="1646"/>
                    <a:pt x="299" y="1626"/>
                    <a:pt x="319" y="1547"/>
                  </a:cubicBezTo>
                  <a:cubicBezTo>
                    <a:pt x="776" y="502"/>
                    <a:pt x="1567" y="315"/>
                    <a:pt x="2068" y="315"/>
                  </a:cubicBezTo>
                  <a:cubicBezTo>
                    <a:pt x="2330" y="315"/>
                    <a:pt x="2513" y="366"/>
                    <a:pt x="2527" y="373"/>
                  </a:cubicBezTo>
                  <a:cubicBezTo>
                    <a:pt x="2544" y="376"/>
                    <a:pt x="2560" y="378"/>
                    <a:pt x="2576" y="378"/>
                  </a:cubicBezTo>
                  <a:cubicBezTo>
                    <a:pt x="2652" y="378"/>
                    <a:pt x="2709" y="339"/>
                    <a:pt x="2726" y="273"/>
                  </a:cubicBezTo>
                  <a:cubicBezTo>
                    <a:pt x="2746" y="174"/>
                    <a:pt x="2706" y="94"/>
                    <a:pt x="2626" y="75"/>
                  </a:cubicBezTo>
                  <a:cubicBezTo>
                    <a:pt x="2626" y="67"/>
                    <a:pt x="2400" y="0"/>
                    <a:pt x="2073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690;p44">
              <a:extLst>
                <a:ext uri="{FF2B5EF4-FFF2-40B4-BE49-F238E27FC236}">
                  <a16:creationId xmlns:a16="http://schemas.microsoft.com/office/drawing/2014/main" id="{C0ED833F-20B8-4444-29C7-964269C183C4}"/>
                </a:ext>
              </a:extLst>
            </p:cNvPr>
            <p:cNvSpPr/>
            <p:nvPr/>
          </p:nvSpPr>
          <p:spPr>
            <a:xfrm>
              <a:off x="4483575" y="2695225"/>
              <a:ext cx="38325" cy="118650"/>
            </a:xfrm>
            <a:custGeom>
              <a:avLst/>
              <a:gdLst/>
              <a:ahLst/>
              <a:cxnLst/>
              <a:rect l="l" t="t" r="r" b="b"/>
              <a:pathLst>
                <a:path w="1533" h="4746" extrusionOk="0">
                  <a:moveTo>
                    <a:pt x="1460" y="0"/>
                  </a:moveTo>
                  <a:cubicBezTo>
                    <a:pt x="1425" y="0"/>
                    <a:pt x="1388" y="22"/>
                    <a:pt x="1373" y="67"/>
                  </a:cubicBezTo>
                  <a:cubicBezTo>
                    <a:pt x="1015" y="763"/>
                    <a:pt x="716" y="1499"/>
                    <a:pt x="478" y="2255"/>
                  </a:cubicBezTo>
                  <a:cubicBezTo>
                    <a:pt x="358" y="2613"/>
                    <a:pt x="219" y="2991"/>
                    <a:pt x="159" y="3389"/>
                  </a:cubicBezTo>
                  <a:cubicBezTo>
                    <a:pt x="80" y="3787"/>
                    <a:pt x="0" y="4185"/>
                    <a:pt x="80" y="4603"/>
                  </a:cubicBezTo>
                  <a:cubicBezTo>
                    <a:pt x="80" y="4674"/>
                    <a:pt x="159" y="4745"/>
                    <a:pt x="233" y="4745"/>
                  </a:cubicBezTo>
                  <a:cubicBezTo>
                    <a:pt x="242" y="4745"/>
                    <a:pt x="251" y="4744"/>
                    <a:pt x="259" y="4742"/>
                  </a:cubicBezTo>
                  <a:cubicBezTo>
                    <a:pt x="319" y="4742"/>
                    <a:pt x="398" y="4623"/>
                    <a:pt x="378" y="4563"/>
                  </a:cubicBezTo>
                  <a:cubicBezTo>
                    <a:pt x="339" y="4205"/>
                    <a:pt x="358" y="3807"/>
                    <a:pt x="438" y="3449"/>
                  </a:cubicBezTo>
                  <a:cubicBezTo>
                    <a:pt x="498" y="3071"/>
                    <a:pt x="577" y="2693"/>
                    <a:pt x="697" y="2315"/>
                  </a:cubicBezTo>
                  <a:cubicBezTo>
                    <a:pt x="935" y="1579"/>
                    <a:pt x="1194" y="863"/>
                    <a:pt x="1532" y="127"/>
                  </a:cubicBezTo>
                  <a:cubicBezTo>
                    <a:pt x="1532" y="87"/>
                    <a:pt x="1532" y="27"/>
                    <a:pt x="1492" y="7"/>
                  </a:cubicBezTo>
                  <a:cubicBezTo>
                    <a:pt x="1482" y="3"/>
                    <a:pt x="1471" y="0"/>
                    <a:pt x="1460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691;p44">
              <a:extLst>
                <a:ext uri="{FF2B5EF4-FFF2-40B4-BE49-F238E27FC236}">
                  <a16:creationId xmlns:a16="http://schemas.microsoft.com/office/drawing/2014/main" id="{5EA73DFF-5C78-0DAB-0DB2-79F2D7E90E29}"/>
                </a:ext>
              </a:extLst>
            </p:cNvPr>
            <p:cNvSpPr/>
            <p:nvPr/>
          </p:nvSpPr>
          <p:spPr>
            <a:xfrm>
              <a:off x="4455225" y="2688200"/>
              <a:ext cx="44775" cy="118625"/>
            </a:xfrm>
            <a:custGeom>
              <a:avLst/>
              <a:gdLst/>
              <a:ahLst/>
              <a:cxnLst/>
              <a:rect l="l" t="t" r="r" b="b"/>
              <a:pathLst>
                <a:path w="1791" h="4745" extrusionOk="0">
                  <a:moveTo>
                    <a:pt x="1634" y="0"/>
                  </a:moveTo>
                  <a:cubicBezTo>
                    <a:pt x="1607" y="0"/>
                    <a:pt x="1582" y="10"/>
                    <a:pt x="1572" y="30"/>
                  </a:cubicBezTo>
                  <a:cubicBezTo>
                    <a:pt x="1293" y="368"/>
                    <a:pt x="1095" y="706"/>
                    <a:pt x="916" y="1084"/>
                  </a:cubicBezTo>
                  <a:cubicBezTo>
                    <a:pt x="737" y="1462"/>
                    <a:pt x="617" y="1820"/>
                    <a:pt x="498" y="2198"/>
                  </a:cubicBezTo>
                  <a:cubicBezTo>
                    <a:pt x="378" y="2596"/>
                    <a:pt x="279" y="2974"/>
                    <a:pt x="199" y="3372"/>
                  </a:cubicBezTo>
                  <a:lnTo>
                    <a:pt x="100" y="3969"/>
                  </a:lnTo>
                  <a:lnTo>
                    <a:pt x="0" y="4565"/>
                  </a:lnTo>
                  <a:cubicBezTo>
                    <a:pt x="0" y="4645"/>
                    <a:pt x="80" y="4744"/>
                    <a:pt x="140" y="4744"/>
                  </a:cubicBezTo>
                  <a:cubicBezTo>
                    <a:pt x="219" y="4744"/>
                    <a:pt x="319" y="4665"/>
                    <a:pt x="319" y="4585"/>
                  </a:cubicBezTo>
                  <a:lnTo>
                    <a:pt x="398" y="4008"/>
                  </a:lnTo>
                  <a:lnTo>
                    <a:pt x="498" y="3451"/>
                  </a:lnTo>
                  <a:cubicBezTo>
                    <a:pt x="577" y="3054"/>
                    <a:pt x="677" y="2676"/>
                    <a:pt x="776" y="2298"/>
                  </a:cubicBezTo>
                  <a:cubicBezTo>
                    <a:pt x="896" y="1920"/>
                    <a:pt x="1015" y="1562"/>
                    <a:pt x="1174" y="1204"/>
                  </a:cubicBezTo>
                  <a:cubicBezTo>
                    <a:pt x="1313" y="865"/>
                    <a:pt x="1512" y="487"/>
                    <a:pt x="1731" y="209"/>
                  </a:cubicBezTo>
                  <a:cubicBezTo>
                    <a:pt x="1791" y="169"/>
                    <a:pt x="1791" y="90"/>
                    <a:pt x="1711" y="30"/>
                  </a:cubicBezTo>
                  <a:cubicBezTo>
                    <a:pt x="1691" y="10"/>
                    <a:pt x="1662" y="0"/>
                    <a:pt x="1634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692;p44">
              <a:extLst>
                <a:ext uri="{FF2B5EF4-FFF2-40B4-BE49-F238E27FC236}">
                  <a16:creationId xmlns:a16="http://schemas.microsoft.com/office/drawing/2014/main" id="{FE2E51F1-99A4-EA97-A2CD-F49DA2E6147F}"/>
                </a:ext>
              </a:extLst>
            </p:cNvPr>
            <p:cNvSpPr/>
            <p:nvPr/>
          </p:nvSpPr>
          <p:spPr>
            <a:xfrm>
              <a:off x="4429375" y="2700050"/>
              <a:ext cx="40300" cy="98075"/>
            </a:xfrm>
            <a:custGeom>
              <a:avLst/>
              <a:gdLst/>
              <a:ahLst/>
              <a:cxnLst/>
              <a:rect l="l" t="t" r="r" b="b"/>
              <a:pathLst>
                <a:path w="1612" h="3923" extrusionOk="0">
                  <a:moveTo>
                    <a:pt x="1488" y="0"/>
                  </a:moveTo>
                  <a:cubicBezTo>
                    <a:pt x="1462" y="0"/>
                    <a:pt x="1444" y="10"/>
                    <a:pt x="1432" y="33"/>
                  </a:cubicBezTo>
                  <a:cubicBezTo>
                    <a:pt x="1074" y="610"/>
                    <a:pt x="776" y="1187"/>
                    <a:pt x="497" y="1804"/>
                  </a:cubicBezTo>
                  <a:cubicBezTo>
                    <a:pt x="358" y="2102"/>
                    <a:pt x="259" y="2420"/>
                    <a:pt x="159" y="2759"/>
                  </a:cubicBezTo>
                  <a:cubicBezTo>
                    <a:pt x="80" y="3077"/>
                    <a:pt x="0" y="3415"/>
                    <a:pt x="60" y="3793"/>
                  </a:cubicBezTo>
                  <a:cubicBezTo>
                    <a:pt x="60" y="3858"/>
                    <a:pt x="126" y="3923"/>
                    <a:pt x="194" y="3923"/>
                  </a:cubicBezTo>
                  <a:cubicBezTo>
                    <a:pt x="209" y="3923"/>
                    <a:pt x="224" y="3920"/>
                    <a:pt x="239" y="3912"/>
                  </a:cubicBezTo>
                  <a:cubicBezTo>
                    <a:pt x="318" y="3912"/>
                    <a:pt x="378" y="3813"/>
                    <a:pt x="358" y="3753"/>
                  </a:cubicBezTo>
                  <a:cubicBezTo>
                    <a:pt x="318" y="3475"/>
                    <a:pt x="358" y="3156"/>
                    <a:pt x="438" y="2858"/>
                  </a:cubicBezTo>
                  <a:cubicBezTo>
                    <a:pt x="517" y="2560"/>
                    <a:pt x="617" y="2222"/>
                    <a:pt x="736" y="1923"/>
                  </a:cubicBezTo>
                  <a:cubicBezTo>
                    <a:pt x="975" y="1326"/>
                    <a:pt x="1253" y="730"/>
                    <a:pt x="1572" y="173"/>
                  </a:cubicBezTo>
                  <a:cubicBezTo>
                    <a:pt x="1611" y="133"/>
                    <a:pt x="1611" y="73"/>
                    <a:pt x="1552" y="13"/>
                  </a:cubicBezTo>
                  <a:cubicBezTo>
                    <a:pt x="1527" y="5"/>
                    <a:pt x="1506" y="0"/>
                    <a:pt x="1488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693;p44">
              <a:extLst>
                <a:ext uri="{FF2B5EF4-FFF2-40B4-BE49-F238E27FC236}">
                  <a16:creationId xmlns:a16="http://schemas.microsoft.com/office/drawing/2014/main" id="{D9DECB02-D48C-D34A-6395-EDA3F9291088}"/>
                </a:ext>
              </a:extLst>
            </p:cNvPr>
            <p:cNvSpPr/>
            <p:nvPr/>
          </p:nvSpPr>
          <p:spPr>
            <a:xfrm>
              <a:off x="4512425" y="3164875"/>
              <a:ext cx="24875" cy="154175"/>
            </a:xfrm>
            <a:custGeom>
              <a:avLst/>
              <a:gdLst/>
              <a:ahLst/>
              <a:cxnLst/>
              <a:rect l="l" t="t" r="r" b="b"/>
              <a:pathLst>
                <a:path w="995" h="6167" extrusionOk="0">
                  <a:moveTo>
                    <a:pt x="139" y="0"/>
                  </a:moveTo>
                  <a:cubicBezTo>
                    <a:pt x="40" y="0"/>
                    <a:pt x="0" y="100"/>
                    <a:pt x="0" y="179"/>
                  </a:cubicBezTo>
                  <a:lnTo>
                    <a:pt x="676" y="6008"/>
                  </a:lnTo>
                  <a:cubicBezTo>
                    <a:pt x="676" y="6107"/>
                    <a:pt x="736" y="6167"/>
                    <a:pt x="816" y="6167"/>
                  </a:cubicBezTo>
                  <a:cubicBezTo>
                    <a:pt x="915" y="6167"/>
                    <a:pt x="995" y="6068"/>
                    <a:pt x="995" y="5988"/>
                  </a:cubicBezTo>
                  <a:lnTo>
                    <a:pt x="318" y="139"/>
                  </a:lnTo>
                  <a:cubicBezTo>
                    <a:pt x="318" y="40"/>
                    <a:pt x="239" y="0"/>
                    <a:pt x="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694;p44">
              <a:extLst>
                <a:ext uri="{FF2B5EF4-FFF2-40B4-BE49-F238E27FC236}">
                  <a16:creationId xmlns:a16="http://schemas.microsoft.com/office/drawing/2014/main" id="{15CF4D45-85D8-189D-5BEF-C89B3F4B4D54}"/>
                </a:ext>
              </a:extLst>
            </p:cNvPr>
            <p:cNvSpPr/>
            <p:nvPr/>
          </p:nvSpPr>
          <p:spPr>
            <a:xfrm>
              <a:off x="5163400" y="3266825"/>
              <a:ext cx="32350" cy="274050"/>
            </a:xfrm>
            <a:custGeom>
              <a:avLst/>
              <a:gdLst/>
              <a:ahLst/>
              <a:cxnLst/>
              <a:rect l="l" t="t" r="r" b="b"/>
              <a:pathLst>
                <a:path w="1294" h="10962" extrusionOk="0">
                  <a:moveTo>
                    <a:pt x="140" y="0"/>
                  </a:moveTo>
                  <a:cubicBezTo>
                    <a:pt x="40" y="0"/>
                    <a:pt x="1" y="100"/>
                    <a:pt x="1" y="179"/>
                  </a:cubicBezTo>
                  <a:lnTo>
                    <a:pt x="956" y="10822"/>
                  </a:lnTo>
                  <a:cubicBezTo>
                    <a:pt x="956" y="10921"/>
                    <a:pt x="1035" y="10961"/>
                    <a:pt x="1115" y="10961"/>
                  </a:cubicBezTo>
                  <a:cubicBezTo>
                    <a:pt x="1214" y="10961"/>
                    <a:pt x="1254" y="10882"/>
                    <a:pt x="1294" y="10782"/>
                  </a:cubicBezTo>
                  <a:lnTo>
                    <a:pt x="319" y="139"/>
                  </a:lnTo>
                  <a:cubicBezTo>
                    <a:pt x="319" y="40"/>
                    <a:pt x="219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695;p44">
              <a:extLst>
                <a:ext uri="{FF2B5EF4-FFF2-40B4-BE49-F238E27FC236}">
                  <a16:creationId xmlns:a16="http://schemas.microsoft.com/office/drawing/2014/main" id="{F5164166-0D7D-FFA9-4ED5-BD83DA703CC5}"/>
                </a:ext>
              </a:extLst>
            </p:cNvPr>
            <p:cNvSpPr/>
            <p:nvPr/>
          </p:nvSpPr>
          <p:spPr>
            <a:xfrm>
              <a:off x="5171850" y="3292000"/>
              <a:ext cx="48775" cy="87725"/>
            </a:xfrm>
            <a:custGeom>
              <a:avLst/>
              <a:gdLst/>
              <a:ahLst/>
              <a:cxnLst/>
              <a:rect l="l" t="t" r="r" b="b"/>
              <a:pathLst>
                <a:path w="1951" h="3509" extrusionOk="0">
                  <a:moveTo>
                    <a:pt x="1795" y="1"/>
                  </a:moveTo>
                  <a:cubicBezTo>
                    <a:pt x="1736" y="1"/>
                    <a:pt x="1682" y="27"/>
                    <a:pt x="1652" y="87"/>
                  </a:cubicBezTo>
                  <a:lnTo>
                    <a:pt x="21" y="3290"/>
                  </a:lnTo>
                  <a:cubicBezTo>
                    <a:pt x="1" y="3370"/>
                    <a:pt x="21" y="3429"/>
                    <a:pt x="100" y="3489"/>
                  </a:cubicBezTo>
                  <a:cubicBezTo>
                    <a:pt x="120" y="3509"/>
                    <a:pt x="160" y="3509"/>
                    <a:pt x="180" y="3509"/>
                  </a:cubicBezTo>
                  <a:cubicBezTo>
                    <a:pt x="259" y="3509"/>
                    <a:pt x="299" y="3489"/>
                    <a:pt x="299" y="3409"/>
                  </a:cubicBezTo>
                  <a:lnTo>
                    <a:pt x="1911" y="207"/>
                  </a:lnTo>
                  <a:cubicBezTo>
                    <a:pt x="1950" y="127"/>
                    <a:pt x="1911" y="67"/>
                    <a:pt x="1851" y="8"/>
                  </a:cubicBezTo>
                  <a:cubicBezTo>
                    <a:pt x="1832" y="3"/>
                    <a:pt x="1813" y="1"/>
                    <a:pt x="17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696;p44">
              <a:extLst>
                <a:ext uri="{FF2B5EF4-FFF2-40B4-BE49-F238E27FC236}">
                  <a16:creationId xmlns:a16="http://schemas.microsoft.com/office/drawing/2014/main" id="{B5611115-5F63-712A-E0B5-09410D2AA1E6}"/>
                </a:ext>
              </a:extLst>
            </p:cNvPr>
            <p:cNvSpPr/>
            <p:nvPr/>
          </p:nvSpPr>
          <p:spPr>
            <a:xfrm>
              <a:off x="4798875" y="2866475"/>
              <a:ext cx="255150" cy="292075"/>
            </a:xfrm>
            <a:custGeom>
              <a:avLst/>
              <a:gdLst/>
              <a:ahLst/>
              <a:cxnLst/>
              <a:rect l="l" t="t" r="r" b="b"/>
              <a:pathLst>
                <a:path w="10206" h="11683" extrusionOk="0">
                  <a:moveTo>
                    <a:pt x="8634" y="1"/>
                  </a:moveTo>
                  <a:lnTo>
                    <a:pt x="0" y="2527"/>
                  </a:lnTo>
                  <a:lnTo>
                    <a:pt x="915" y="7500"/>
                  </a:lnTo>
                  <a:cubicBezTo>
                    <a:pt x="1399" y="9954"/>
                    <a:pt x="3351" y="11683"/>
                    <a:pt x="5506" y="11683"/>
                  </a:cubicBezTo>
                  <a:cubicBezTo>
                    <a:pt x="5745" y="11683"/>
                    <a:pt x="5985" y="11661"/>
                    <a:pt x="6227" y="11618"/>
                  </a:cubicBezTo>
                  <a:cubicBezTo>
                    <a:pt x="8634" y="11160"/>
                    <a:pt x="10205" y="8594"/>
                    <a:pt x="9668" y="5869"/>
                  </a:cubicBezTo>
                  <a:lnTo>
                    <a:pt x="8634" y="1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697;p44">
              <a:extLst>
                <a:ext uri="{FF2B5EF4-FFF2-40B4-BE49-F238E27FC236}">
                  <a16:creationId xmlns:a16="http://schemas.microsoft.com/office/drawing/2014/main" id="{B26FDA4C-F10F-88EF-D95D-ADCAD477499B}"/>
                </a:ext>
              </a:extLst>
            </p:cNvPr>
            <p:cNvSpPr/>
            <p:nvPr/>
          </p:nvSpPr>
          <p:spPr>
            <a:xfrm>
              <a:off x="4829200" y="2983350"/>
              <a:ext cx="166625" cy="75850"/>
            </a:xfrm>
            <a:custGeom>
              <a:avLst/>
              <a:gdLst/>
              <a:ahLst/>
              <a:cxnLst/>
              <a:rect l="l" t="t" r="r" b="b"/>
              <a:pathLst>
                <a:path w="6665" h="3034" extrusionOk="0">
                  <a:moveTo>
                    <a:pt x="6565" y="0"/>
                  </a:moveTo>
                  <a:cubicBezTo>
                    <a:pt x="5652" y="1512"/>
                    <a:pt x="3942" y="2213"/>
                    <a:pt x="2134" y="2213"/>
                  </a:cubicBezTo>
                  <a:cubicBezTo>
                    <a:pt x="1657" y="2213"/>
                    <a:pt x="1174" y="2165"/>
                    <a:pt x="697" y="2069"/>
                  </a:cubicBezTo>
                  <a:lnTo>
                    <a:pt x="140" y="1930"/>
                  </a:lnTo>
                  <a:cubicBezTo>
                    <a:pt x="80" y="1930"/>
                    <a:pt x="60" y="1910"/>
                    <a:pt x="1" y="1910"/>
                  </a:cubicBezTo>
                  <a:cubicBezTo>
                    <a:pt x="624" y="2607"/>
                    <a:pt x="1671" y="3033"/>
                    <a:pt x="2843" y="3033"/>
                  </a:cubicBezTo>
                  <a:cubicBezTo>
                    <a:pt x="2943" y="3033"/>
                    <a:pt x="3043" y="3030"/>
                    <a:pt x="3144" y="3024"/>
                  </a:cubicBezTo>
                  <a:cubicBezTo>
                    <a:pt x="5133" y="2925"/>
                    <a:pt x="6665" y="1612"/>
                    <a:pt x="6565" y="140"/>
                  </a:cubicBezTo>
                  <a:lnTo>
                    <a:pt x="6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698;p44">
              <a:extLst>
                <a:ext uri="{FF2B5EF4-FFF2-40B4-BE49-F238E27FC236}">
                  <a16:creationId xmlns:a16="http://schemas.microsoft.com/office/drawing/2014/main" id="{5A0AAF18-CD45-4CDC-B2F6-0479196EA8CC}"/>
                </a:ext>
              </a:extLst>
            </p:cNvPr>
            <p:cNvSpPr/>
            <p:nvPr/>
          </p:nvSpPr>
          <p:spPr>
            <a:xfrm>
              <a:off x="4727250" y="2483075"/>
              <a:ext cx="364575" cy="419150"/>
            </a:xfrm>
            <a:custGeom>
              <a:avLst/>
              <a:gdLst/>
              <a:ahLst/>
              <a:cxnLst/>
              <a:rect l="l" t="t" r="r" b="b"/>
              <a:pathLst>
                <a:path w="14583" h="16766" extrusionOk="0">
                  <a:moveTo>
                    <a:pt x="6110" y="0"/>
                  </a:moveTo>
                  <a:cubicBezTo>
                    <a:pt x="4848" y="0"/>
                    <a:pt x="3678" y="692"/>
                    <a:pt x="3064" y="1750"/>
                  </a:cubicBezTo>
                  <a:cubicBezTo>
                    <a:pt x="2985" y="1730"/>
                    <a:pt x="2925" y="1730"/>
                    <a:pt x="2865" y="1710"/>
                  </a:cubicBezTo>
                  <a:cubicBezTo>
                    <a:pt x="2720" y="1682"/>
                    <a:pt x="2576" y="1668"/>
                    <a:pt x="2433" y="1668"/>
                  </a:cubicBezTo>
                  <a:cubicBezTo>
                    <a:pt x="1381" y="1668"/>
                    <a:pt x="432" y="2417"/>
                    <a:pt x="239" y="3520"/>
                  </a:cubicBezTo>
                  <a:cubicBezTo>
                    <a:pt x="1" y="4654"/>
                    <a:pt x="697" y="5788"/>
                    <a:pt x="1791" y="6106"/>
                  </a:cubicBezTo>
                  <a:lnTo>
                    <a:pt x="856" y="11099"/>
                  </a:lnTo>
                  <a:cubicBezTo>
                    <a:pt x="438" y="13347"/>
                    <a:pt x="1930" y="15496"/>
                    <a:pt x="4158" y="15933"/>
                  </a:cubicBezTo>
                  <a:lnTo>
                    <a:pt x="8296" y="16689"/>
                  </a:lnTo>
                  <a:cubicBezTo>
                    <a:pt x="8558" y="16741"/>
                    <a:pt x="8819" y="16766"/>
                    <a:pt x="9077" y="16766"/>
                  </a:cubicBezTo>
                  <a:cubicBezTo>
                    <a:pt x="11010" y="16766"/>
                    <a:pt x="12741" y="15371"/>
                    <a:pt x="13110" y="13387"/>
                  </a:cubicBezTo>
                  <a:lnTo>
                    <a:pt x="14164" y="7777"/>
                  </a:lnTo>
                  <a:cubicBezTo>
                    <a:pt x="14582" y="5510"/>
                    <a:pt x="13090" y="3381"/>
                    <a:pt x="10842" y="2943"/>
                  </a:cubicBezTo>
                  <a:lnTo>
                    <a:pt x="9509" y="2705"/>
                  </a:lnTo>
                  <a:cubicBezTo>
                    <a:pt x="9191" y="1392"/>
                    <a:pt x="8137" y="318"/>
                    <a:pt x="6744" y="59"/>
                  </a:cubicBezTo>
                  <a:cubicBezTo>
                    <a:pt x="6532" y="19"/>
                    <a:pt x="6320" y="0"/>
                    <a:pt x="611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699;p44">
              <a:extLst>
                <a:ext uri="{FF2B5EF4-FFF2-40B4-BE49-F238E27FC236}">
                  <a16:creationId xmlns:a16="http://schemas.microsoft.com/office/drawing/2014/main" id="{43C68C5F-F2AB-72DA-F41D-8E48F9F853A2}"/>
                </a:ext>
              </a:extLst>
            </p:cNvPr>
            <p:cNvSpPr/>
            <p:nvPr/>
          </p:nvSpPr>
          <p:spPr>
            <a:xfrm>
              <a:off x="4744675" y="2608875"/>
              <a:ext cx="296900" cy="283475"/>
            </a:xfrm>
            <a:custGeom>
              <a:avLst/>
              <a:gdLst/>
              <a:ahLst/>
              <a:cxnLst/>
              <a:rect l="l" t="t" r="r" b="b"/>
              <a:pathLst>
                <a:path w="11876" h="11339" extrusionOk="0">
                  <a:moveTo>
                    <a:pt x="8554" y="0"/>
                  </a:moveTo>
                  <a:cubicBezTo>
                    <a:pt x="7984" y="1210"/>
                    <a:pt x="6738" y="1984"/>
                    <a:pt x="5377" y="1984"/>
                  </a:cubicBezTo>
                  <a:cubicBezTo>
                    <a:pt x="5172" y="1984"/>
                    <a:pt x="4963" y="1966"/>
                    <a:pt x="4754" y="1930"/>
                  </a:cubicBezTo>
                  <a:cubicBezTo>
                    <a:pt x="3979" y="1771"/>
                    <a:pt x="3342" y="1393"/>
                    <a:pt x="2845" y="875"/>
                  </a:cubicBezTo>
                  <a:cubicBezTo>
                    <a:pt x="2517" y="1058"/>
                    <a:pt x="2139" y="1156"/>
                    <a:pt x="1756" y="1156"/>
                  </a:cubicBezTo>
                  <a:cubicBezTo>
                    <a:pt x="1721" y="1156"/>
                    <a:pt x="1686" y="1156"/>
                    <a:pt x="1651" y="1154"/>
                  </a:cubicBezTo>
                  <a:cubicBezTo>
                    <a:pt x="1353" y="1532"/>
                    <a:pt x="1154" y="1970"/>
                    <a:pt x="1074" y="2447"/>
                  </a:cubicBezTo>
                  <a:lnTo>
                    <a:pt x="756" y="4277"/>
                  </a:lnTo>
                  <a:lnTo>
                    <a:pt x="358" y="6565"/>
                  </a:lnTo>
                  <a:cubicBezTo>
                    <a:pt x="0" y="8634"/>
                    <a:pt x="1969" y="10683"/>
                    <a:pt x="4734" y="11140"/>
                  </a:cubicBezTo>
                  <a:lnTo>
                    <a:pt x="5272" y="11240"/>
                  </a:lnTo>
                  <a:cubicBezTo>
                    <a:pt x="5660" y="11307"/>
                    <a:pt x="6044" y="11339"/>
                    <a:pt x="6418" y="11339"/>
                  </a:cubicBezTo>
                  <a:cubicBezTo>
                    <a:pt x="8708" y="11339"/>
                    <a:pt x="10630" y="10134"/>
                    <a:pt x="10921" y="8355"/>
                  </a:cubicBezTo>
                  <a:lnTo>
                    <a:pt x="11617" y="4198"/>
                  </a:lnTo>
                  <a:lnTo>
                    <a:pt x="11617" y="4098"/>
                  </a:lnTo>
                  <a:cubicBezTo>
                    <a:pt x="11876" y="2447"/>
                    <a:pt x="10583" y="776"/>
                    <a:pt x="8554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700;p44">
              <a:extLst>
                <a:ext uri="{FF2B5EF4-FFF2-40B4-BE49-F238E27FC236}">
                  <a16:creationId xmlns:a16="http://schemas.microsoft.com/office/drawing/2014/main" id="{38175CCA-4219-AD91-06BD-47D6A7C38075}"/>
                </a:ext>
              </a:extLst>
            </p:cNvPr>
            <p:cNvSpPr/>
            <p:nvPr/>
          </p:nvSpPr>
          <p:spPr>
            <a:xfrm>
              <a:off x="4706875" y="2711325"/>
              <a:ext cx="332225" cy="327375"/>
            </a:xfrm>
            <a:custGeom>
              <a:avLst/>
              <a:gdLst/>
              <a:ahLst/>
              <a:cxnLst/>
              <a:rect l="l" t="t" r="r" b="b"/>
              <a:pathLst>
                <a:path w="13289" h="13095" extrusionOk="0">
                  <a:moveTo>
                    <a:pt x="13149" y="0"/>
                  </a:moveTo>
                  <a:lnTo>
                    <a:pt x="13149" y="100"/>
                  </a:lnTo>
                  <a:lnTo>
                    <a:pt x="12453" y="4257"/>
                  </a:lnTo>
                  <a:cubicBezTo>
                    <a:pt x="12214" y="5809"/>
                    <a:pt x="10702" y="6923"/>
                    <a:pt x="8773" y="7181"/>
                  </a:cubicBezTo>
                  <a:cubicBezTo>
                    <a:pt x="8574" y="6346"/>
                    <a:pt x="7937" y="5689"/>
                    <a:pt x="7062" y="5490"/>
                  </a:cubicBezTo>
                  <a:lnTo>
                    <a:pt x="5132" y="5033"/>
                  </a:lnTo>
                  <a:cubicBezTo>
                    <a:pt x="4960" y="4992"/>
                    <a:pt x="4790" y="4973"/>
                    <a:pt x="4623" y="4973"/>
                  </a:cubicBezTo>
                  <a:cubicBezTo>
                    <a:pt x="4058" y="4973"/>
                    <a:pt x="3534" y="5192"/>
                    <a:pt x="3103" y="5530"/>
                  </a:cubicBezTo>
                  <a:cubicBezTo>
                    <a:pt x="2188" y="4695"/>
                    <a:pt x="1691" y="3561"/>
                    <a:pt x="1890" y="2467"/>
                  </a:cubicBezTo>
                  <a:lnTo>
                    <a:pt x="2288" y="179"/>
                  </a:lnTo>
                  <a:lnTo>
                    <a:pt x="617" y="7301"/>
                  </a:lnTo>
                  <a:cubicBezTo>
                    <a:pt x="0" y="10324"/>
                    <a:pt x="2149" y="12194"/>
                    <a:pt x="4934" y="12791"/>
                  </a:cubicBezTo>
                  <a:cubicBezTo>
                    <a:pt x="4973" y="12791"/>
                    <a:pt x="4993" y="12811"/>
                    <a:pt x="5053" y="12811"/>
                  </a:cubicBezTo>
                  <a:lnTo>
                    <a:pt x="5630" y="12950"/>
                  </a:lnTo>
                  <a:cubicBezTo>
                    <a:pt x="6111" y="13046"/>
                    <a:pt x="6597" y="13094"/>
                    <a:pt x="7074" y="13094"/>
                  </a:cubicBezTo>
                  <a:cubicBezTo>
                    <a:pt x="8887" y="13094"/>
                    <a:pt x="10585" y="12393"/>
                    <a:pt x="11498" y="10881"/>
                  </a:cubicBezTo>
                  <a:cubicBezTo>
                    <a:pt x="11757" y="10424"/>
                    <a:pt x="11956" y="9927"/>
                    <a:pt x="12095" y="9370"/>
                  </a:cubicBezTo>
                  <a:lnTo>
                    <a:pt x="12692" y="5451"/>
                  </a:lnTo>
                  <a:lnTo>
                    <a:pt x="12791" y="4854"/>
                  </a:lnTo>
                  <a:lnTo>
                    <a:pt x="13149" y="2407"/>
                  </a:lnTo>
                  <a:lnTo>
                    <a:pt x="13189" y="2248"/>
                  </a:lnTo>
                  <a:cubicBezTo>
                    <a:pt x="13229" y="2049"/>
                    <a:pt x="13249" y="1870"/>
                    <a:pt x="13288" y="1711"/>
                  </a:cubicBezTo>
                  <a:cubicBezTo>
                    <a:pt x="13288" y="1134"/>
                    <a:pt x="13249" y="557"/>
                    <a:pt x="13149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701;p44">
              <a:extLst>
                <a:ext uri="{FF2B5EF4-FFF2-40B4-BE49-F238E27FC236}">
                  <a16:creationId xmlns:a16="http://schemas.microsoft.com/office/drawing/2014/main" id="{D6C2F1CA-E3CD-F17B-70BF-BCD115DA1086}"/>
                </a:ext>
              </a:extLst>
            </p:cNvPr>
            <p:cNvSpPr/>
            <p:nvPr/>
          </p:nvSpPr>
          <p:spPr>
            <a:xfrm>
              <a:off x="4795875" y="2744200"/>
              <a:ext cx="17950" cy="26575"/>
            </a:xfrm>
            <a:custGeom>
              <a:avLst/>
              <a:gdLst/>
              <a:ahLst/>
              <a:cxnLst/>
              <a:rect l="l" t="t" r="r" b="b"/>
              <a:pathLst>
                <a:path w="718" h="1063" extrusionOk="0">
                  <a:moveTo>
                    <a:pt x="386" y="0"/>
                  </a:moveTo>
                  <a:cubicBezTo>
                    <a:pt x="268" y="0"/>
                    <a:pt x="172" y="89"/>
                    <a:pt x="140" y="217"/>
                  </a:cubicBezTo>
                  <a:lnTo>
                    <a:pt x="41" y="734"/>
                  </a:lnTo>
                  <a:cubicBezTo>
                    <a:pt x="1" y="873"/>
                    <a:pt x="100" y="1032"/>
                    <a:pt x="240" y="1052"/>
                  </a:cubicBezTo>
                  <a:cubicBezTo>
                    <a:pt x="267" y="1059"/>
                    <a:pt x="294" y="1062"/>
                    <a:pt x="319" y="1062"/>
                  </a:cubicBezTo>
                  <a:cubicBezTo>
                    <a:pt x="444" y="1062"/>
                    <a:pt x="545" y="985"/>
                    <a:pt x="578" y="853"/>
                  </a:cubicBezTo>
                  <a:lnTo>
                    <a:pt x="677" y="336"/>
                  </a:lnTo>
                  <a:cubicBezTo>
                    <a:pt x="717" y="197"/>
                    <a:pt x="618" y="38"/>
                    <a:pt x="478" y="18"/>
                  </a:cubicBezTo>
                  <a:cubicBezTo>
                    <a:pt x="447" y="6"/>
                    <a:pt x="416" y="0"/>
                    <a:pt x="386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702;p44">
              <a:extLst>
                <a:ext uri="{FF2B5EF4-FFF2-40B4-BE49-F238E27FC236}">
                  <a16:creationId xmlns:a16="http://schemas.microsoft.com/office/drawing/2014/main" id="{4C98CD9F-C077-9BB2-C217-E5D8D182A0B4}"/>
                </a:ext>
              </a:extLst>
            </p:cNvPr>
            <p:cNvSpPr/>
            <p:nvPr/>
          </p:nvSpPr>
          <p:spPr>
            <a:xfrm>
              <a:off x="4912250" y="2771050"/>
              <a:ext cx="17925" cy="26400"/>
            </a:xfrm>
            <a:custGeom>
              <a:avLst/>
              <a:gdLst/>
              <a:ahLst/>
              <a:cxnLst/>
              <a:rect l="l" t="t" r="r" b="b"/>
              <a:pathLst>
                <a:path w="717" h="1056" extrusionOk="0">
                  <a:moveTo>
                    <a:pt x="374" y="1"/>
                  </a:moveTo>
                  <a:cubicBezTo>
                    <a:pt x="261" y="1"/>
                    <a:pt x="156" y="90"/>
                    <a:pt x="140" y="217"/>
                  </a:cubicBezTo>
                  <a:lnTo>
                    <a:pt x="41" y="734"/>
                  </a:lnTo>
                  <a:cubicBezTo>
                    <a:pt x="1" y="873"/>
                    <a:pt x="100" y="1033"/>
                    <a:pt x="240" y="1053"/>
                  </a:cubicBezTo>
                  <a:cubicBezTo>
                    <a:pt x="253" y="1054"/>
                    <a:pt x="267" y="1055"/>
                    <a:pt x="280" y="1055"/>
                  </a:cubicBezTo>
                  <a:cubicBezTo>
                    <a:pt x="419" y="1055"/>
                    <a:pt x="522" y="963"/>
                    <a:pt x="558" y="854"/>
                  </a:cubicBezTo>
                  <a:lnTo>
                    <a:pt x="657" y="336"/>
                  </a:lnTo>
                  <a:cubicBezTo>
                    <a:pt x="717" y="177"/>
                    <a:pt x="618" y="38"/>
                    <a:pt x="458" y="18"/>
                  </a:cubicBezTo>
                  <a:cubicBezTo>
                    <a:pt x="431" y="6"/>
                    <a:pt x="402" y="1"/>
                    <a:pt x="37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703;p44">
              <a:extLst>
                <a:ext uri="{FF2B5EF4-FFF2-40B4-BE49-F238E27FC236}">
                  <a16:creationId xmlns:a16="http://schemas.microsoft.com/office/drawing/2014/main" id="{B63DD401-B1D3-1B14-A8C1-FD395D1BFC67}"/>
                </a:ext>
              </a:extLst>
            </p:cNvPr>
            <p:cNvSpPr/>
            <p:nvPr/>
          </p:nvSpPr>
          <p:spPr>
            <a:xfrm>
              <a:off x="4789425" y="2703525"/>
              <a:ext cx="42300" cy="25825"/>
            </a:xfrm>
            <a:custGeom>
              <a:avLst/>
              <a:gdLst/>
              <a:ahLst/>
              <a:cxnLst/>
              <a:rect l="l" t="t" r="r" b="b"/>
              <a:pathLst>
                <a:path w="1692" h="1033" extrusionOk="0">
                  <a:moveTo>
                    <a:pt x="670" y="0"/>
                  </a:moveTo>
                  <a:cubicBezTo>
                    <a:pt x="445" y="0"/>
                    <a:pt x="255" y="77"/>
                    <a:pt x="160" y="173"/>
                  </a:cubicBezTo>
                  <a:cubicBezTo>
                    <a:pt x="0" y="332"/>
                    <a:pt x="0" y="491"/>
                    <a:pt x="80" y="571"/>
                  </a:cubicBezTo>
                  <a:cubicBezTo>
                    <a:pt x="179" y="670"/>
                    <a:pt x="299" y="690"/>
                    <a:pt x="438" y="730"/>
                  </a:cubicBezTo>
                  <a:cubicBezTo>
                    <a:pt x="557" y="750"/>
                    <a:pt x="697" y="789"/>
                    <a:pt x="796" y="829"/>
                  </a:cubicBezTo>
                  <a:cubicBezTo>
                    <a:pt x="896" y="849"/>
                    <a:pt x="1035" y="889"/>
                    <a:pt x="1154" y="949"/>
                  </a:cubicBezTo>
                  <a:cubicBezTo>
                    <a:pt x="1240" y="983"/>
                    <a:pt x="1341" y="1032"/>
                    <a:pt x="1443" y="1032"/>
                  </a:cubicBezTo>
                  <a:cubicBezTo>
                    <a:pt x="1460" y="1032"/>
                    <a:pt x="1476" y="1031"/>
                    <a:pt x="1492" y="1028"/>
                  </a:cubicBezTo>
                  <a:cubicBezTo>
                    <a:pt x="1592" y="988"/>
                    <a:pt x="1691" y="869"/>
                    <a:pt x="1651" y="670"/>
                  </a:cubicBezTo>
                  <a:cubicBezTo>
                    <a:pt x="1572" y="451"/>
                    <a:pt x="1373" y="173"/>
                    <a:pt x="995" y="53"/>
                  </a:cubicBezTo>
                  <a:cubicBezTo>
                    <a:pt x="883" y="16"/>
                    <a:pt x="773" y="0"/>
                    <a:pt x="67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704;p44">
              <a:extLst>
                <a:ext uri="{FF2B5EF4-FFF2-40B4-BE49-F238E27FC236}">
                  <a16:creationId xmlns:a16="http://schemas.microsoft.com/office/drawing/2014/main" id="{A9A1DD9F-CCC5-9A62-7935-8BB6805A393E}"/>
                </a:ext>
              </a:extLst>
            </p:cNvPr>
            <p:cNvSpPr/>
            <p:nvPr/>
          </p:nvSpPr>
          <p:spPr>
            <a:xfrm>
              <a:off x="4918225" y="2732025"/>
              <a:ext cx="41800" cy="29325"/>
            </a:xfrm>
            <a:custGeom>
              <a:avLst/>
              <a:gdLst/>
              <a:ahLst/>
              <a:cxnLst/>
              <a:rect l="l" t="t" r="r" b="b"/>
              <a:pathLst>
                <a:path w="1672" h="1173" extrusionOk="0">
                  <a:moveTo>
                    <a:pt x="673" y="0"/>
                  </a:moveTo>
                  <a:cubicBezTo>
                    <a:pt x="459" y="0"/>
                    <a:pt x="272" y="75"/>
                    <a:pt x="180" y="167"/>
                  </a:cubicBezTo>
                  <a:cubicBezTo>
                    <a:pt x="1" y="326"/>
                    <a:pt x="1" y="505"/>
                    <a:pt x="80" y="604"/>
                  </a:cubicBezTo>
                  <a:cubicBezTo>
                    <a:pt x="160" y="704"/>
                    <a:pt x="279" y="724"/>
                    <a:pt x="398" y="763"/>
                  </a:cubicBezTo>
                  <a:cubicBezTo>
                    <a:pt x="518" y="803"/>
                    <a:pt x="657" y="843"/>
                    <a:pt x="756" y="903"/>
                  </a:cubicBezTo>
                  <a:cubicBezTo>
                    <a:pt x="856" y="943"/>
                    <a:pt x="975" y="1022"/>
                    <a:pt x="1095" y="1082"/>
                  </a:cubicBezTo>
                  <a:cubicBezTo>
                    <a:pt x="1175" y="1114"/>
                    <a:pt x="1269" y="1172"/>
                    <a:pt x="1375" y="1172"/>
                  </a:cubicBezTo>
                  <a:cubicBezTo>
                    <a:pt x="1400" y="1172"/>
                    <a:pt x="1426" y="1169"/>
                    <a:pt x="1453" y="1161"/>
                  </a:cubicBezTo>
                  <a:cubicBezTo>
                    <a:pt x="1572" y="1141"/>
                    <a:pt x="1672" y="1022"/>
                    <a:pt x="1612" y="763"/>
                  </a:cubicBezTo>
                  <a:cubicBezTo>
                    <a:pt x="1572" y="545"/>
                    <a:pt x="1373" y="226"/>
                    <a:pt x="1015" y="67"/>
                  </a:cubicBezTo>
                  <a:cubicBezTo>
                    <a:pt x="900" y="20"/>
                    <a:pt x="783" y="0"/>
                    <a:pt x="673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705;p44">
              <a:extLst>
                <a:ext uri="{FF2B5EF4-FFF2-40B4-BE49-F238E27FC236}">
                  <a16:creationId xmlns:a16="http://schemas.microsoft.com/office/drawing/2014/main" id="{9EC6A711-F115-02BB-7D81-44B03ED7BA2D}"/>
                </a:ext>
              </a:extLst>
            </p:cNvPr>
            <p:cNvSpPr/>
            <p:nvPr/>
          </p:nvSpPr>
          <p:spPr>
            <a:xfrm>
              <a:off x="4825225" y="2715300"/>
              <a:ext cx="59700" cy="101975"/>
            </a:xfrm>
            <a:custGeom>
              <a:avLst/>
              <a:gdLst/>
              <a:ahLst/>
              <a:cxnLst/>
              <a:rect l="l" t="t" r="r" b="b"/>
              <a:pathLst>
                <a:path w="2388" h="4079" extrusionOk="0">
                  <a:moveTo>
                    <a:pt x="1781" y="0"/>
                  </a:moveTo>
                  <a:cubicBezTo>
                    <a:pt x="1729" y="0"/>
                    <a:pt x="1672" y="27"/>
                    <a:pt x="1632" y="80"/>
                  </a:cubicBezTo>
                  <a:lnTo>
                    <a:pt x="200" y="2328"/>
                  </a:lnTo>
                  <a:cubicBezTo>
                    <a:pt x="21" y="2606"/>
                    <a:pt x="1" y="2924"/>
                    <a:pt x="120" y="3243"/>
                  </a:cubicBezTo>
                  <a:cubicBezTo>
                    <a:pt x="239" y="3521"/>
                    <a:pt x="518" y="3740"/>
                    <a:pt x="816" y="3800"/>
                  </a:cubicBezTo>
                  <a:lnTo>
                    <a:pt x="2149" y="4078"/>
                  </a:lnTo>
                  <a:lnTo>
                    <a:pt x="2189" y="4078"/>
                  </a:lnTo>
                  <a:cubicBezTo>
                    <a:pt x="2249" y="4078"/>
                    <a:pt x="2328" y="4038"/>
                    <a:pt x="2348" y="3919"/>
                  </a:cubicBezTo>
                  <a:cubicBezTo>
                    <a:pt x="2388" y="3859"/>
                    <a:pt x="2308" y="3780"/>
                    <a:pt x="2229" y="3760"/>
                  </a:cubicBezTo>
                  <a:lnTo>
                    <a:pt x="896" y="3481"/>
                  </a:lnTo>
                  <a:cubicBezTo>
                    <a:pt x="657" y="3462"/>
                    <a:pt x="498" y="3302"/>
                    <a:pt x="418" y="3103"/>
                  </a:cubicBezTo>
                  <a:cubicBezTo>
                    <a:pt x="339" y="2905"/>
                    <a:pt x="339" y="2686"/>
                    <a:pt x="458" y="2507"/>
                  </a:cubicBezTo>
                  <a:lnTo>
                    <a:pt x="1910" y="239"/>
                  </a:lnTo>
                  <a:cubicBezTo>
                    <a:pt x="1950" y="179"/>
                    <a:pt x="1930" y="80"/>
                    <a:pt x="1851" y="20"/>
                  </a:cubicBezTo>
                  <a:cubicBezTo>
                    <a:pt x="1831" y="7"/>
                    <a:pt x="1806" y="0"/>
                    <a:pt x="178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706;p44">
              <a:extLst>
                <a:ext uri="{FF2B5EF4-FFF2-40B4-BE49-F238E27FC236}">
                  <a16:creationId xmlns:a16="http://schemas.microsoft.com/office/drawing/2014/main" id="{19CC5AC7-2D83-4571-C7F2-B4DC7DE70EDF}"/>
                </a:ext>
              </a:extLst>
            </p:cNvPr>
            <p:cNvSpPr/>
            <p:nvPr/>
          </p:nvSpPr>
          <p:spPr>
            <a:xfrm>
              <a:off x="4826725" y="2875925"/>
              <a:ext cx="78600" cy="43600"/>
            </a:xfrm>
            <a:custGeom>
              <a:avLst/>
              <a:gdLst/>
              <a:ahLst/>
              <a:cxnLst/>
              <a:rect l="l" t="t" r="r" b="b"/>
              <a:pathLst>
                <a:path w="3144" h="1744" extrusionOk="0">
                  <a:moveTo>
                    <a:pt x="199" y="1"/>
                  </a:moveTo>
                  <a:lnTo>
                    <a:pt x="20" y="1134"/>
                  </a:lnTo>
                  <a:cubicBezTo>
                    <a:pt x="0" y="1313"/>
                    <a:pt x="199" y="1493"/>
                    <a:pt x="458" y="1532"/>
                  </a:cubicBezTo>
                  <a:lnTo>
                    <a:pt x="995" y="1612"/>
                  </a:lnTo>
                  <a:cubicBezTo>
                    <a:pt x="1368" y="1674"/>
                    <a:pt x="1714" y="1743"/>
                    <a:pt x="2017" y="1743"/>
                  </a:cubicBezTo>
                  <a:cubicBezTo>
                    <a:pt x="2586" y="1743"/>
                    <a:pt x="3000" y="1498"/>
                    <a:pt x="3143" y="498"/>
                  </a:cubicBezTo>
                  <a:lnTo>
                    <a:pt x="1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707;p44">
              <a:extLst>
                <a:ext uri="{FF2B5EF4-FFF2-40B4-BE49-F238E27FC236}">
                  <a16:creationId xmlns:a16="http://schemas.microsoft.com/office/drawing/2014/main" id="{FC69AD3E-D64D-616E-7C70-9295EC38730C}"/>
                </a:ext>
              </a:extLst>
            </p:cNvPr>
            <p:cNvSpPr/>
            <p:nvPr/>
          </p:nvSpPr>
          <p:spPr>
            <a:xfrm>
              <a:off x="5022175" y="2754075"/>
              <a:ext cx="69650" cy="96575"/>
            </a:xfrm>
            <a:custGeom>
              <a:avLst/>
              <a:gdLst/>
              <a:ahLst/>
              <a:cxnLst/>
              <a:rect l="l" t="t" r="r" b="b"/>
              <a:pathLst>
                <a:path w="2786" h="3863" extrusionOk="0">
                  <a:moveTo>
                    <a:pt x="597" y="1"/>
                  </a:moveTo>
                  <a:cubicBezTo>
                    <a:pt x="577" y="160"/>
                    <a:pt x="537" y="359"/>
                    <a:pt x="497" y="538"/>
                  </a:cubicBezTo>
                  <a:lnTo>
                    <a:pt x="478" y="697"/>
                  </a:lnTo>
                  <a:lnTo>
                    <a:pt x="100" y="3144"/>
                  </a:lnTo>
                  <a:lnTo>
                    <a:pt x="0" y="3741"/>
                  </a:lnTo>
                  <a:lnTo>
                    <a:pt x="299" y="3820"/>
                  </a:lnTo>
                  <a:cubicBezTo>
                    <a:pt x="430" y="3849"/>
                    <a:pt x="561" y="3862"/>
                    <a:pt x="691" y="3862"/>
                  </a:cubicBezTo>
                  <a:cubicBezTo>
                    <a:pt x="1562" y="3862"/>
                    <a:pt x="2353" y="3246"/>
                    <a:pt x="2527" y="2328"/>
                  </a:cubicBezTo>
                  <a:cubicBezTo>
                    <a:pt x="2785" y="1314"/>
                    <a:pt x="2129" y="279"/>
                    <a:pt x="1094" y="100"/>
                  </a:cubicBezTo>
                  <a:lnTo>
                    <a:pt x="597" y="1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708;p44">
              <a:extLst>
                <a:ext uri="{FF2B5EF4-FFF2-40B4-BE49-F238E27FC236}">
                  <a16:creationId xmlns:a16="http://schemas.microsoft.com/office/drawing/2014/main" id="{8939051A-77DA-F752-8EC3-6CBEA02EB8D5}"/>
                </a:ext>
              </a:extLst>
            </p:cNvPr>
            <p:cNvSpPr/>
            <p:nvPr/>
          </p:nvSpPr>
          <p:spPr>
            <a:xfrm>
              <a:off x="5025150" y="2771500"/>
              <a:ext cx="39300" cy="61175"/>
            </a:xfrm>
            <a:custGeom>
              <a:avLst/>
              <a:gdLst/>
              <a:ahLst/>
              <a:cxnLst/>
              <a:rect l="l" t="t" r="r" b="b"/>
              <a:pathLst>
                <a:path w="1572" h="2447" extrusionOk="0">
                  <a:moveTo>
                    <a:pt x="378" y="0"/>
                  </a:moveTo>
                  <a:lnTo>
                    <a:pt x="0" y="2447"/>
                  </a:lnTo>
                  <a:cubicBezTo>
                    <a:pt x="717" y="2447"/>
                    <a:pt x="1353" y="2069"/>
                    <a:pt x="1453" y="1492"/>
                  </a:cubicBezTo>
                  <a:cubicBezTo>
                    <a:pt x="1572" y="855"/>
                    <a:pt x="1095" y="239"/>
                    <a:pt x="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709;p44">
              <a:extLst>
                <a:ext uri="{FF2B5EF4-FFF2-40B4-BE49-F238E27FC236}">
                  <a16:creationId xmlns:a16="http://schemas.microsoft.com/office/drawing/2014/main" id="{6415C811-1B33-453A-3828-0DA9A147A9A9}"/>
                </a:ext>
              </a:extLst>
            </p:cNvPr>
            <p:cNvSpPr/>
            <p:nvPr/>
          </p:nvSpPr>
          <p:spPr>
            <a:xfrm>
              <a:off x="5054000" y="2775475"/>
              <a:ext cx="19900" cy="21400"/>
            </a:xfrm>
            <a:custGeom>
              <a:avLst/>
              <a:gdLst/>
              <a:ahLst/>
              <a:cxnLst/>
              <a:rect l="l" t="t" r="r" b="b"/>
              <a:pathLst>
                <a:path w="796" h="856" extrusionOk="0">
                  <a:moveTo>
                    <a:pt x="60" y="0"/>
                  </a:moveTo>
                  <a:cubicBezTo>
                    <a:pt x="20" y="0"/>
                    <a:pt x="0" y="40"/>
                    <a:pt x="0" y="80"/>
                  </a:cubicBezTo>
                  <a:cubicBezTo>
                    <a:pt x="0" y="139"/>
                    <a:pt x="20" y="159"/>
                    <a:pt x="60" y="159"/>
                  </a:cubicBezTo>
                  <a:cubicBezTo>
                    <a:pt x="100" y="159"/>
                    <a:pt x="617" y="159"/>
                    <a:pt x="617" y="776"/>
                  </a:cubicBezTo>
                  <a:cubicBezTo>
                    <a:pt x="617" y="836"/>
                    <a:pt x="637" y="856"/>
                    <a:pt x="697" y="856"/>
                  </a:cubicBezTo>
                  <a:cubicBezTo>
                    <a:pt x="736" y="856"/>
                    <a:pt x="756" y="836"/>
                    <a:pt x="756" y="796"/>
                  </a:cubicBezTo>
                  <a:cubicBezTo>
                    <a:pt x="796" y="40"/>
                    <a:pt x="60" y="0"/>
                    <a:pt x="6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710;p44">
              <a:extLst>
                <a:ext uri="{FF2B5EF4-FFF2-40B4-BE49-F238E27FC236}">
                  <a16:creationId xmlns:a16="http://schemas.microsoft.com/office/drawing/2014/main" id="{90CD8664-9442-FBC1-A48F-765123BD8C80}"/>
                </a:ext>
              </a:extLst>
            </p:cNvPr>
            <p:cNvSpPr/>
            <p:nvPr/>
          </p:nvSpPr>
          <p:spPr>
            <a:xfrm>
              <a:off x="4755600" y="3046000"/>
              <a:ext cx="351625" cy="330250"/>
            </a:xfrm>
            <a:custGeom>
              <a:avLst/>
              <a:gdLst/>
              <a:ahLst/>
              <a:cxnLst/>
              <a:rect l="l" t="t" r="r" b="b"/>
              <a:pathLst>
                <a:path w="14065" h="13210" extrusionOk="0">
                  <a:moveTo>
                    <a:pt x="2328" y="1"/>
                  </a:moveTo>
                  <a:lnTo>
                    <a:pt x="1" y="3542"/>
                  </a:lnTo>
                  <a:lnTo>
                    <a:pt x="5173" y="7839"/>
                  </a:lnTo>
                  <a:lnTo>
                    <a:pt x="6366" y="5471"/>
                  </a:lnTo>
                  <a:lnTo>
                    <a:pt x="6366" y="12434"/>
                  </a:lnTo>
                  <a:cubicBezTo>
                    <a:pt x="6366" y="12852"/>
                    <a:pt x="6704" y="13210"/>
                    <a:pt x="7122" y="13210"/>
                  </a:cubicBezTo>
                  <a:cubicBezTo>
                    <a:pt x="7560" y="13210"/>
                    <a:pt x="7898" y="12852"/>
                    <a:pt x="7898" y="12434"/>
                  </a:cubicBezTo>
                  <a:lnTo>
                    <a:pt x="7898" y="5869"/>
                  </a:lnTo>
                  <a:lnTo>
                    <a:pt x="8893" y="7858"/>
                  </a:lnTo>
                  <a:lnTo>
                    <a:pt x="14065" y="3542"/>
                  </a:lnTo>
                  <a:lnTo>
                    <a:pt x="11737" y="1"/>
                  </a:lnTo>
                  <a:lnTo>
                    <a:pt x="7023" y="3820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711;p44">
              <a:extLst>
                <a:ext uri="{FF2B5EF4-FFF2-40B4-BE49-F238E27FC236}">
                  <a16:creationId xmlns:a16="http://schemas.microsoft.com/office/drawing/2014/main" id="{FC9BEDD4-8313-B7FC-CEC5-7D6C27F8BA93}"/>
                </a:ext>
              </a:extLst>
            </p:cNvPr>
            <p:cNvSpPr/>
            <p:nvPr/>
          </p:nvSpPr>
          <p:spPr>
            <a:xfrm>
              <a:off x="4923200" y="3209125"/>
              <a:ext cx="19925" cy="19925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398" y="1"/>
                  </a:moveTo>
                  <a:cubicBezTo>
                    <a:pt x="180" y="1"/>
                    <a:pt x="0" y="160"/>
                    <a:pt x="0" y="399"/>
                  </a:cubicBezTo>
                  <a:cubicBezTo>
                    <a:pt x="0" y="617"/>
                    <a:pt x="180" y="796"/>
                    <a:pt x="398" y="796"/>
                  </a:cubicBezTo>
                  <a:cubicBezTo>
                    <a:pt x="617" y="796"/>
                    <a:pt x="796" y="617"/>
                    <a:pt x="796" y="399"/>
                  </a:cubicBezTo>
                  <a:cubicBezTo>
                    <a:pt x="796" y="160"/>
                    <a:pt x="617" y="1"/>
                    <a:pt x="39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712;p44">
              <a:extLst>
                <a:ext uri="{FF2B5EF4-FFF2-40B4-BE49-F238E27FC236}">
                  <a16:creationId xmlns:a16="http://schemas.microsoft.com/office/drawing/2014/main" id="{EEADCD15-8F0F-6FBD-2218-3104B583569E}"/>
                </a:ext>
              </a:extLst>
            </p:cNvPr>
            <p:cNvSpPr/>
            <p:nvPr/>
          </p:nvSpPr>
          <p:spPr>
            <a:xfrm>
              <a:off x="4923700" y="3279750"/>
              <a:ext cx="19925" cy="19925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398" y="0"/>
                  </a:moveTo>
                  <a:cubicBezTo>
                    <a:pt x="179" y="0"/>
                    <a:pt x="0" y="179"/>
                    <a:pt x="0" y="398"/>
                  </a:cubicBezTo>
                  <a:cubicBezTo>
                    <a:pt x="0" y="617"/>
                    <a:pt x="179" y="796"/>
                    <a:pt x="398" y="796"/>
                  </a:cubicBezTo>
                  <a:cubicBezTo>
                    <a:pt x="617" y="796"/>
                    <a:pt x="796" y="617"/>
                    <a:pt x="796" y="398"/>
                  </a:cubicBezTo>
                  <a:cubicBezTo>
                    <a:pt x="796" y="179"/>
                    <a:pt x="617" y="0"/>
                    <a:pt x="39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713;p44">
              <a:extLst>
                <a:ext uri="{FF2B5EF4-FFF2-40B4-BE49-F238E27FC236}">
                  <a16:creationId xmlns:a16="http://schemas.microsoft.com/office/drawing/2014/main" id="{12D99F53-BB5E-8732-391D-9EF19D4F625B}"/>
                </a:ext>
              </a:extLst>
            </p:cNvPr>
            <p:cNvSpPr/>
            <p:nvPr/>
          </p:nvSpPr>
          <p:spPr>
            <a:xfrm>
              <a:off x="4405500" y="2503750"/>
              <a:ext cx="47250" cy="83250"/>
            </a:xfrm>
            <a:custGeom>
              <a:avLst/>
              <a:gdLst/>
              <a:ahLst/>
              <a:cxnLst/>
              <a:rect l="l" t="t" r="r" b="b"/>
              <a:pathLst>
                <a:path w="1890" h="3330" extrusionOk="0">
                  <a:moveTo>
                    <a:pt x="127" y="0"/>
                  </a:moveTo>
                  <a:cubicBezTo>
                    <a:pt x="111" y="0"/>
                    <a:pt x="95" y="3"/>
                    <a:pt x="80" y="8"/>
                  </a:cubicBezTo>
                  <a:cubicBezTo>
                    <a:pt x="20" y="28"/>
                    <a:pt x="0" y="107"/>
                    <a:pt x="20" y="187"/>
                  </a:cubicBezTo>
                  <a:lnTo>
                    <a:pt x="1631" y="3270"/>
                  </a:lnTo>
                  <a:cubicBezTo>
                    <a:pt x="1671" y="3310"/>
                    <a:pt x="1691" y="3330"/>
                    <a:pt x="1711" y="3330"/>
                  </a:cubicBezTo>
                  <a:cubicBezTo>
                    <a:pt x="1731" y="3330"/>
                    <a:pt x="1791" y="3330"/>
                    <a:pt x="1810" y="3310"/>
                  </a:cubicBezTo>
                  <a:cubicBezTo>
                    <a:pt x="1870" y="3290"/>
                    <a:pt x="1890" y="3211"/>
                    <a:pt x="1870" y="3151"/>
                  </a:cubicBezTo>
                  <a:lnTo>
                    <a:pt x="239" y="67"/>
                  </a:lnTo>
                  <a:cubicBezTo>
                    <a:pt x="224" y="23"/>
                    <a:pt x="176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714;p44">
              <a:extLst>
                <a:ext uri="{FF2B5EF4-FFF2-40B4-BE49-F238E27FC236}">
                  <a16:creationId xmlns:a16="http://schemas.microsoft.com/office/drawing/2014/main" id="{4F0ABD11-937F-24A9-E3CE-9EBCA59BF670}"/>
                </a:ext>
              </a:extLst>
            </p:cNvPr>
            <p:cNvSpPr/>
            <p:nvPr/>
          </p:nvSpPr>
          <p:spPr>
            <a:xfrm>
              <a:off x="4561650" y="2576350"/>
              <a:ext cx="83575" cy="46975"/>
            </a:xfrm>
            <a:custGeom>
              <a:avLst/>
              <a:gdLst/>
              <a:ahLst/>
              <a:cxnLst/>
              <a:rect l="l" t="t" r="r" b="b"/>
              <a:pathLst>
                <a:path w="3343" h="1879" extrusionOk="0">
                  <a:moveTo>
                    <a:pt x="3202" y="1"/>
                  </a:moveTo>
                  <a:cubicBezTo>
                    <a:pt x="3183" y="1"/>
                    <a:pt x="3163" y="3"/>
                    <a:pt x="3144" y="8"/>
                  </a:cubicBezTo>
                  <a:lnTo>
                    <a:pt x="60" y="1639"/>
                  </a:lnTo>
                  <a:cubicBezTo>
                    <a:pt x="20" y="1659"/>
                    <a:pt x="1" y="1739"/>
                    <a:pt x="20" y="1798"/>
                  </a:cubicBezTo>
                  <a:cubicBezTo>
                    <a:pt x="40" y="1858"/>
                    <a:pt x="60" y="1878"/>
                    <a:pt x="100" y="1878"/>
                  </a:cubicBezTo>
                  <a:cubicBezTo>
                    <a:pt x="120" y="1878"/>
                    <a:pt x="140" y="1878"/>
                    <a:pt x="199" y="1858"/>
                  </a:cubicBezTo>
                  <a:lnTo>
                    <a:pt x="3283" y="247"/>
                  </a:lnTo>
                  <a:cubicBezTo>
                    <a:pt x="3323" y="207"/>
                    <a:pt x="3342" y="147"/>
                    <a:pt x="3323" y="68"/>
                  </a:cubicBezTo>
                  <a:cubicBezTo>
                    <a:pt x="3308" y="23"/>
                    <a:pt x="3259" y="1"/>
                    <a:pt x="3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715;p44">
              <a:extLst>
                <a:ext uri="{FF2B5EF4-FFF2-40B4-BE49-F238E27FC236}">
                  <a16:creationId xmlns:a16="http://schemas.microsoft.com/office/drawing/2014/main" id="{766F64C9-DF4D-7EDC-A038-3ABF0BF6D03D}"/>
                </a:ext>
              </a:extLst>
            </p:cNvPr>
            <p:cNvSpPr/>
            <p:nvPr/>
          </p:nvSpPr>
          <p:spPr>
            <a:xfrm>
              <a:off x="4506950" y="2499775"/>
              <a:ext cx="38325" cy="106300"/>
            </a:xfrm>
            <a:custGeom>
              <a:avLst/>
              <a:gdLst/>
              <a:ahLst/>
              <a:cxnLst/>
              <a:rect l="l" t="t" r="r" b="b"/>
              <a:pathLst>
                <a:path w="1533" h="4252" extrusionOk="0">
                  <a:moveTo>
                    <a:pt x="1380" y="0"/>
                  </a:moveTo>
                  <a:cubicBezTo>
                    <a:pt x="1326" y="0"/>
                    <a:pt x="1284" y="26"/>
                    <a:pt x="1254" y="87"/>
                  </a:cubicBezTo>
                  <a:lnTo>
                    <a:pt x="20" y="4066"/>
                  </a:lnTo>
                  <a:cubicBezTo>
                    <a:pt x="0" y="4145"/>
                    <a:pt x="20" y="4225"/>
                    <a:pt x="100" y="4245"/>
                  </a:cubicBezTo>
                  <a:cubicBezTo>
                    <a:pt x="109" y="4250"/>
                    <a:pt x="121" y="4252"/>
                    <a:pt x="134" y="4252"/>
                  </a:cubicBezTo>
                  <a:cubicBezTo>
                    <a:pt x="175" y="4252"/>
                    <a:pt x="229" y="4226"/>
                    <a:pt x="259" y="4165"/>
                  </a:cubicBezTo>
                  <a:lnTo>
                    <a:pt x="1512" y="187"/>
                  </a:lnTo>
                  <a:cubicBezTo>
                    <a:pt x="1532" y="107"/>
                    <a:pt x="1512" y="47"/>
                    <a:pt x="1433" y="8"/>
                  </a:cubicBezTo>
                  <a:cubicBezTo>
                    <a:pt x="1414" y="3"/>
                    <a:pt x="1396" y="0"/>
                    <a:pt x="1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716;p44">
              <a:extLst>
                <a:ext uri="{FF2B5EF4-FFF2-40B4-BE49-F238E27FC236}">
                  <a16:creationId xmlns:a16="http://schemas.microsoft.com/office/drawing/2014/main" id="{340F39F0-57E9-900A-B9B6-D4B7DCF13EC1}"/>
                </a:ext>
              </a:extLst>
            </p:cNvPr>
            <p:cNvSpPr/>
            <p:nvPr/>
          </p:nvSpPr>
          <p:spPr>
            <a:xfrm>
              <a:off x="4377650" y="2207525"/>
              <a:ext cx="399375" cy="334050"/>
            </a:xfrm>
            <a:custGeom>
              <a:avLst/>
              <a:gdLst/>
              <a:ahLst/>
              <a:cxnLst/>
              <a:rect l="l" t="t" r="r" b="b"/>
              <a:pathLst>
                <a:path w="15975" h="13362" extrusionOk="0">
                  <a:moveTo>
                    <a:pt x="716" y="1"/>
                  </a:moveTo>
                  <a:cubicBezTo>
                    <a:pt x="318" y="1"/>
                    <a:pt x="0" y="319"/>
                    <a:pt x="0" y="717"/>
                  </a:cubicBezTo>
                  <a:lnTo>
                    <a:pt x="0" y="8654"/>
                  </a:lnTo>
                  <a:cubicBezTo>
                    <a:pt x="0" y="9052"/>
                    <a:pt x="318" y="9370"/>
                    <a:pt x="716" y="9370"/>
                  </a:cubicBezTo>
                  <a:lnTo>
                    <a:pt x="8654" y="9370"/>
                  </a:lnTo>
                  <a:cubicBezTo>
                    <a:pt x="8693" y="9370"/>
                    <a:pt x="8753" y="9390"/>
                    <a:pt x="8773" y="9430"/>
                  </a:cubicBezTo>
                  <a:lnTo>
                    <a:pt x="12433" y="13309"/>
                  </a:lnTo>
                  <a:cubicBezTo>
                    <a:pt x="12469" y="13345"/>
                    <a:pt x="12512" y="13361"/>
                    <a:pt x="12555" y="13361"/>
                  </a:cubicBezTo>
                  <a:cubicBezTo>
                    <a:pt x="12654" y="13361"/>
                    <a:pt x="12751" y="13275"/>
                    <a:pt x="12751" y="13150"/>
                  </a:cubicBezTo>
                  <a:lnTo>
                    <a:pt x="12751" y="9569"/>
                  </a:lnTo>
                  <a:cubicBezTo>
                    <a:pt x="12751" y="9470"/>
                    <a:pt x="12831" y="9370"/>
                    <a:pt x="12950" y="9370"/>
                  </a:cubicBezTo>
                  <a:lnTo>
                    <a:pt x="15377" y="9370"/>
                  </a:lnTo>
                  <a:cubicBezTo>
                    <a:pt x="15696" y="9370"/>
                    <a:pt x="15974" y="9092"/>
                    <a:pt x="15974" y="8754"/>
                  </a:cubicBezTo>
                  <a:lnTo>
                    <a:pt x="15974" y="637"/>
                  </a:lnTo>
                  <a:cubicBezTo>
                    <a:pt x="15954" y="259"/>
                    <a:pt x="15715" y="1"/>
                    <a:pt x="15357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717;p44">
              <a:extLst>
                <a:ext uri="{FF2B5EF4-FFF2-40B4-BE49-F238E27FC236}">
                  <a16:creationId xmlns:a16="http://schemas.microsoft.com/office/drawing/2014/main" id="{F067FBDA-B05D-3987-7479-12B9107CECDB}"/>
                </a:ext>
              </a:extLst>
            </p:cNvPr>
            <p:cNvSpPr/>
            <p:nvPr/>
          </p:nvSpPr>
          <p:spPr>
            <a:xfrm>
              <a:off x="4430350" y="2263225"/>
              <a:ext cx="133800" cy="7500"/>
            </a:xfrm>
            <a:custGeom>
              <a:avLst/>
              <a:gdLst/>
              <a:ahLst/>
              <a:cxnLst/>
              <a:rect l="l" t="t" r="r" b="b"/>
              <a:pathLst>
                <a:path w="5352" h="300" extrusionOk="0">
                  <a:moveTo>
                    <a:pt x="140" y="1"/>
                  </a:moveTo>
                  <a:cubicBezTo>
                    <a:pt x="61" y="1"/>
                    <a:pt x="1" y="80"/>
                    <a:pt x="1" y="160"/>
                  </a:cubicBezTo>
                  <a:cubicBezTo>
                    <a:pt x="1" y="239"/>
                    <a:pt x="80" y="299"/>
                    <a:pt x="140" y="299"/>
                  </a:cubicBezTo>
                  <a:lnTo>
                    <a:pt x="5173" y="299"/>
                  </a:lnTo>
                  <a:cubicBezTo>
                    <a:pt x="5272" y="299"/>
                    <a:pt x="5352" y="259"/>
                    <a:pt x="5312" y="160"/>
                  </a:cubicBezTo>
                  <a:cubicBezTo>
                    <a:pt x="5312" y="80"/>
                    <a:pt x="5253" y="1"/>
                    <a:pt x="5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718;p44">
              <a:extLst>
                <a:ext uri="{FF2B5EF4-FFF2-40B4-BE49-F238E27FC236}">
                  <a16:creationId xmlns:a16="http://schemas.microsoft.com/office/drawing/2014/main" id="{8FE68A91-8318-9DAC-9B6E-AE46F9D925C5}"/>
                </a:ext>
              </a:extLst>
            </p:cNvPr>
            <p:cNvSpPr/>
            <p:nvPr/>
          </p:nvSpPr>
          <p:spPr>
            <a:xfrm>
              <a:off x="4430350" y="2315950"/>
              <a:ext cx="288975" cy="7975"/>
            </a:xfrm>
            <a:custGeom>
              <a:avLst/>
              <a:gdLst/>
              <a:ahLst/>
              <a:cxnLst/>
              <a:rect l="l" t="t" r="r" b="b"/>
              <a:pathLst>
                <a:path w="11559" h="319" extrusionOk="0">
                  <a:moveTo>
                    <a:pt x="140" y="0"/>
                  </a:moveTo>
                  <a:cubicBezTo>
                    <a:pt x="61" y="0"/>
                    <a:pt x="1" y="80"/>
                    <a:pt x="1" y="159"/>
                  </a:cubicBezTo>
                  <a:cubicBezTo>
                    <a:pt x="1" y="239"/>
                    <a:pt x="80" y="319"/>
                    <a:pt x="140" y="319"/>
                  </a:cubicBezTo>
                  <a:lnTo>
                    <a:pt x="11379" y="319"/>
                  </a:lnTo>
                  <a:cubicBezTo>
                    <a:pt x="11479" y="319"/>
                    <a:pt x="11558" y="239"/>
                    <a:pt x="11539" y="159"/>
                  </a:cubicBezTo>
                  <a:cubicBezTo>
                    <a:pt x="11539" y="80"/>
                    <a:pt x="11459" y="0"/>
                    <a:pt x="1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719;p44">
              <a:extLst>
                <a:ext uri="{FF2B5EF4-FFF2-40B4-BE49-F238E27FC236}">
                  <a16:creationId xmlns:a16="http://schemas.microsoft.com/office/drawing/2014/main" id="{0BA2DF4C-5629-ADDA-D40E-14ED266A47F4}"/>
                </a:ext>
              </a:extLst>
            </p:cNvPr>
            <p:cNvSpPr/>
            <p:nvPr/>
          </p:nvSpPr>
          <p:spPr>
            <a:xfrm>
              <a:off x="4585525" y="2263225"/>
              <a:ext cx="133800" cy="7500"/>
            </a:xfrm>
            <a:custGeom>
              <a:avLst/>
              <a:gdLst/>
              <a:ahLst/>
              <a:cxnLst/>
              <a:rect l="l" t="t" r="r" b="b"/>
              <a:pathLst>
                <a:path w="5352" h="300" extrusionOk="0">
                  <a:moveTo>
                    <a:pt x="160" y="1"/>
                  </a:moveTo>
                  <a:cubicBezTo>
                    <a:pt x="80" y="1"/>
                    <a:pt x="0" y="80"/>
                    <a:pt x="0" y="160"/>
                  </a:cubicBezTo>
                  <a:cubicBezTo>
                    <a:pt x="0" y="239"/>
                    <a:pt x="80" y="299"/>
                    <a:pt x="160" y="299"/>
                  </a:cubicBezTo>
                  <a:lnTo>
                    <a:pt x="5172" y="299"/>
                  </a:lnTo>
                  <a:cubicBezTo>
                    <a:pt x="5272" y="299"/>
                    <a:pt x="5351" y="259"/>
                    <a:pt x="5332" y="160"/>
                  </a:cubicBezTo>
                  <a:cubicBezTo>
                    <a:pt x="5332" y="80"/>
                    <a:pt x="5252" y="1"/>
                    <a:pt x="5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720;p44">
              <a:extLst>
                <a:ext uri="{FF2B5EF4-FFF2-40B4-BE49-F238E27FC236}">
                  <a16:creationId xmlns:a16="http://schemas.microsoft.com/office/drawing/2014/main" id="{8D9EB2EA-9D5A-4B02-5396-376244BDA823}"/>
                </a:ext>
              </a:extLst>
            </p:cNvPr>
            <p:cNvSpPr/>
            <p:nvPr/>
          </p:nvSpPr>
          <p:spPr>
            <a:xfrm>
              <a:off x="4430350" y="2370150"/>
              <a:ext cx="132825" cy="7500"/>
            </a:xfrm>
            <a:custGeom>
              <a:avLst/>
              <a:gdLst/>
              <a:ahLst/>
              <a:cxnLst/>
              <a:rect l="l" t="t" r="r" b="b"/>
              <a:pathLst>
                <a:path w="5313" h="300" extrusionOk="0">
                  <a:moveTo>
                    <a:pt x="140" y="1"/>
                  </a:moveTo>
                  <a:cubicBezTo>
                    <a:pt x="61" y="1"/>
                    <a:pt x="1" y="80"/>
                    <a:pt x="1" y="160"/>
                  </a:cubicBezTo>
                  <a:cubicBezTo>
                    <a:pt x="1" y="239"/>
                    <a:pt x="80" y="299"/>
                    <a:pt x="140" y="299"/>
                  </a:cubicBezTo>
                  <a:lnTo>
                    <a:pt x="5173" y="299"/>
                  </a:lnTo>
                  <a:cubicBezTo>
                    <a:pt x="5272" y="299"/>
                    <a:pt x="5312" y="239"/>
                    <a:pt x="5312" y="160"/>
                  </a:cubicBezTo>
                  <a:cubicBezTo>
                    <a:pt x="5312" y="80"/>
                    <a:pt x="5253" y="1"/>
                    <a:pt x="5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721;p44">
              <a:extLst>
                <a:ext uri="{FF2B5EF4-FFF2-40B4-BE49-F238E27FC236}">
                  <a16:creationId xmlns:a16="http://schemas.microsoft.com/office/drawing/2014/main" id="{716F15AE-A0C0-FA2D-5C17-8BA2A49ADE59}"/>
                </a:ext>
              </a:extLst>
            </p:cNvPr>
            <p:cNvSpPr/>
            <p:nvPr/>
          </p:nvSpPr>
          <p:spPr>
            <a:xfrm>
              <a:off x="4585525" y="2370150"/>
              <a:ext cx="133300" cy="7500"/>
            </a:xfrm>
            <a:custGeom>
              <a:avLst/>
              <a:gdLst/>
              <a:ahLst/>
              <a:cxnLst/>
              <a:rect l="l" t="t" r="r" b="b"/>
              <a:pathLst>
                <a:path w="5332" h="300" extrusionOk="0">
                  <a:moveTo>
                    <a:pt x="160" y="1"/>
                  </a:moveTo>
                  <a:cubicBezTo>
                    <a:pt x="80" y="1"/>
                    <a:pt x="0" y="80"/>
                    <a:pt x="0" y="160"/>
                  </a:cubicBezTo>
                  <a:cubicBezTo>
                    <a:pt x="0" y="239"/>
                    <a:pt x="80" y="299"/>
                    <a:pt x="160" y="299"/>
                  </a:cubicBezTo>
                  <a:lnTo>
                    <a:pt x="5172" y="299"/>
                  </a:lnTo>
                  <a:cubicBezTo>
                    <a:pt x="5272" y="299"/>
                    <a:pt x="5332" y="239"/>
                    <a:pt x="5332" y="160"/>
                  </a:cubicBezTo>
                  <a:cubicBezTo>
                    <a:pt x="5332" y="80"/>
                    <a:pt x="5252" y="1"/>
                    <a:pt x="5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722;p44">
              <a:extLst>
                <a:ext uri="{FF2B5EF4-FFF2-40B4-BE49-F238E27FC236}">
                  <a16:creationId xmlns:a16="http://schemas.microsoft.com/office/drawing/2014/main" id="{F3D63789-ED9F-C262-E3D4-643EAA039B2D}"/>
                </a:ext>
              </a:extLst>
            </p:cNvPr>
            <p:cNvSpPr/>
            <p:nvPr/>
          </p:nvSpPr>
          <p:spPr>
            <a:xfrm>
              <a:off x="4034500" y="1869850"/>
              <a:ext cx="475450" cy="397325"/>
            </a:xfrm>
            <a:custGeom>
              <a:avLst/>
              <a:gdLst/>
              <a:ahLst/>
              <a:cxnLst/>
              <a:rect l="l" t="t" r="r" b="b"/>
              <a:pathLst>
                <a:path w="19018" h="15893" extrusionOk="0">
                  <a:moveTo>
                    <a:pt x="716" y="1"/>
                  </a:moveTo>
                  <a:cubicBezTo>
                    <a:pt x="319" y="1"/>
                    <a:pt x="0" y="359"/>
                    <a:pt x="0" y="737"/>
                  </a:cubicBezTo>
                  <a:lnTo>
                    <a:pt x="0" y="10385"/>
                  </a:lnTo>
                  <a:cubicBezTo>
                    <a:pt x="0" y="10782"/>
                    <a:pt x="319" y="11140"/>
                    <a:pt x="716" y="11140"/>
                  </a:cubicBezTo>
                  <a:lnTo>
                    <a:pt x="3601" y="11140"/>
                  </a:lnTo>
                  <a:cubicBezTo>
                    <a:pt x="3720" y="11140"/>
                    <a:pt x="3820" y="11240"/>
                    <a:pt x="3820" y="11359"/>
                  </a:cubicBezTo>
                  <a:lnTo>
                    <a:pt x="3820" y="15636"/>
                  </a:lnTo>
                  <a:cubicBezTo>
                    <a:pt x="3820" y="15795"/>
                    <a:pt x="3917" y="15893"/>
                    <a:pt x="4029" y="15893"/>
                  </a:cubicBezTo>
                  <a:cubicBezTo>
                    <a:pt x="4085" y="15893"/>
                    <a:pt x="4145" y="15868"/>
                    <a:pt x="4198" y="15815"/>
                  </a:cubicBezTo>
                  <a:lnTo>
                    <a:pt x="8594" y="11180"/>
                  </a:lnTo>
                  <a:cubicBezTo>
                    <a:pt x="8614" y="11140"/>
                    <a:pt x="8693" y="11121"/>
                    <a:pt x="8753" y="11121"/>
                  </a:cubicBezTo>
                  <a:lnTo>
                    <a:pt x="18162" y="11121"/>
                  </a:lnTo>
                  <a:cubicBezTo>
                    <a:pt x="18640" y="11121"/>
                    <a:pt x="19018" y="10743"/>
                    <a:pt x="19018" y="10265"/>
                  </a:cubicBezTo>
                  <a:lnTo>
                    <a:pt x="19018" y="836"/>
                  </a:lnTo>
                  <a:cubicBezTo>
                    <a:pt x="19018" y="379"/>
                    <a:pt x="18640" y="1"/>
                    <a:pt x="18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723;p44">
              <a:extLst>
                <a:ext uri="{FF2B5EF4-FFF2-40B4-BE49-F238E27FC236}">
                  <a16:creationId xmlns:a16="http://schemas.microsoft.com/office/drawing/2014/main" id="{E79687E4-AAE5-663E-8B4E-64C986AD7EDF}"/>
                </a:ext>
              </a:extLst>
            </p:cNvPr>
            <p:cNvSpPr/>
            <p:nvPr/>
          </p:nvSpPr>
          <p:spPr>
            <a:xfrm>
              <a:off x="4102625" y="1939975"/>
              <a:ext cx="338200" cy="7475"/>
            </a:xfrm>
            <a:custGeom>
              <a:avLst/>
              <a:gdLst/>
              <a:ahLst/>
              <a:cxnLst/>
              <a:rect l="l" t="t" r="r" b="b"/>
              <a:pathLst>
                <a:path w="13528" h="299" extrusionOk="0">
                  <a:moveTo>
                    <a:pt x="140" y="0"/>
                  </a:moveTo>
                  <a:cubicBezTo>
                    <a:pt x="80" y="0"/>
                    <a:pt x="1" y="80"/>
                    <a:pt x="1" y="160"/>
                  </a:cubicBezTo>
                  <a:cubicBezTo>
                    <a:pt x="1" y="239"/>
                    <a:pt x="80" y="299"/>
                    <a:pt x="140" y="299"/>
                  </a:cubicBezTo>
                  <a:lnTo>
                    <a:pt x="13388" y="299"/>
                  </a:lnTo>
                  <a:cubicBezTo>
                    <a:pt x="13448" y="299"/>
                    <a:pt x="13528" y="239"/>
                    <a:pt x="13528" y="160"/>
                  </a:cubicBezTo>
                  <a:cubicBezTo>
                    <a:pt x="13528" y="80"/>
                    <a:pt x="13448" y="0"/>
                    <a:pt x="13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724;p44">
              <a:extLst>
                <a:ext uri="{FF2B5EF4-FFF2-40B4-BE49-F238E27FC236}">
                  <a16:creationId xmlns:a16="http://schemas.microsoft.com/office/drawing/2014/main" id="{A515A331-D7DD-7CEA-45C6-2579DE301E39}"/>
                </a:ext>
              </a:extLst>
            </p:cNvPr>
            <p:cNvSpPr/>
            <p:nvPr/>
          </p:nvSpPr>
          <p:spPr>
            <a:xfrm>
              <a:off x="4102125" y="2068275"/>
              <a:ext cx="226800" cy="7500"/>
            </a:xfrm>
            <a:custGeom>
              <a:avLst/>
              <a:gdLst/>
              <a:ahLst/>
              <a:cxnLst/>
              <a:rect l="l" t="t" r="r" b="b"/>
              <a:pathLst>
                <a:path w="9072" h="300" extrusionOk="0">
                  <a:moveTo>
                    <a:pt x="140" y="1"/>
                  </a:moveTo>
                  <a:cubicBezTo>
                    <a:pt x="80" y="1"/>
                    <a:pt x="1" y="80"/>
                    <a:pt x="1" y="140"/>
                  </a:cubicBezTo>
                  <a:cubicBezTo>
                    <a:pt x="1" y="220"/>
                    <a:pt x="80" y="299"/>
                    <a:pt x="140" y="299"/>
                  </a:cubicBezTo>
                  <a:lnTo>
                    <a:pt x="8932" y="299"/>
                  </a:lnTo>
                  <a:cubicBezTo>
                    <a:pt x="9032" y="299"/>
                    <a:pt x="9072" y="220"/>
                    <a:pt x="9072" y="140"/>
                  </a:cubicBezTo>
                  <a:cubicBezTo>
                    <a:pt x="9072" y="80"/>
                    <a:pt x="8992" y="1"/>
                    <a:pt x="8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725;p44">
              <a:extLst>
                <a:ext uri="{FF2B5EF4-FFF2-40B4-BE49-F238E27FC236}">
                  <a16:creationId xmlns:a16="http://schemas.microsoft.com/office/drawing/2014/main" id="{AE89FD36-8A3F-C9AC-E3A4-9C69E6A40966}"/>
                </a:ext>
              </a:extLst>
            </p:cNvPr>
            <p:cNvSpPr/>
            <p:nvPr/>
          </p:nvSpPr>
          <p:spPr>
            <a:xfrm>
              <a:off x="4102625" y="2001650"/>
              <a:ext cx="158675" cy="7475"/>
            </a:xfrm>
            <a:custGeom>
              <a:avLst/>
              <a:gdLst/>
              <a:ahLst/>
              <a:cxnLst/>
              <a:rect l="l" t="t" r="r" b="b"/>
              <a:pathLst>
                <a:path w="6347" h="299" extrusionOk="0">
                  <a:moveTo>
                    <a:pt x="140" y="0"/>
                  </a:moveTo>
                  <a:cubicBezTo>
                    <a:pt x="80" y="0"/>
                    <a:pt x="1" y="80"/>
                    <a:pt x="1" y="159"/>
                  </a:cubicBezTo>
                  <a:cubicBezTo>
                    <a:pt x="1" y="219"/>
                    <a:pt x="80" y="299"/>
                    <a:pt x="140" y="299"/>
                  </a:cubicBezTo>
                  <a:lnTo>
                    <a:pt x="6167" y="299"/>
                  </a:lnTo>
                  <a:cubicBezTo>
                    <a:pt x="6267" y="299"/>
                    <a:pt x="6346" y="219"/>
                    <a:pt x="6326" y="159"/>
                  </a:cubicBezTo>
                  <a:cubicBezTo>
                    <a:pt x="6326" y="80"/>
                    <a:pt x="6247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726;p44">
              <a:extLst>
                <a:ext uri="{FF2B5EF4-FFF2-40B4-BE49-F238E27FC236}">
                  <a16:creationId xmlns:a16="http://schemas.microsoft.com/office/drawing/2014/main" id="{EB82457D-B47A-2929-32EE-0503D08A189F}"/>
                </a:ext>
              </a:extLst>
            </p:cNvPr>
            <p:cNvSpPr/>
            <p:nvPr/>
          </p:nvSpPr>
          <p:spPr>
            <a:xfrm>
              <a:off x="4284150" y="2001650"/>
              <a:ext cx="158175" cy="7475"/>
            </a:xfrm>
            <a:custGeom>
              <a:avLst/>
              <a:gdLst/>
              <a:ahLst/>
              <a:cxnLst/>
              <a:rect l="l" t="t" r="r" b="b"/>
              <a:pathLst>
                <a:path w="6327" h="299" extrusionOk="0">
                  <a:moveTo>
                    <a:pt x="160" y="0"/>
                  </a:moveTo>
                  <a:cubicBezTo>
                    <a:pt x="80" y="0"/>
                    <a:pt x="0" y="80"/>
                    <a:pt x="0" y="159"/>
                  </a:cubicBezTo>
                  <a:cubicBezTo>
                    <a:pt x="0" y="219"/>
                    <a:pt x="80" y="299"/>
                    <a:pt x="160" y="299"/>
                  </a:cubicBezTo>
                  <a:lnTo>
                    <a:pt x="6167" y="299"/>
                  </a:lnTo>
                  <a:cubicBezTo>
                    <a:pt x="6247" y="299"/>
                    <a:pt x="6326" y="219"/>
                    <a:pt x="6326" y="159"/>
                  </a:cubicBezTo>
                  <a:cubicBezTo>
                    <a:pt x="6326" y="80"/>
                    <a:pt x="6247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727;p44">
              <a:extLst>
                <a:ext uri="{FF2B5EF4-FFF2-40B4-BE49-F238E27FC236}">
                  <a16:creationId xmlns:a16="http://schemas.microsoft.com/office/drawing/2014/main" id="{E584D2CD-4B59-795C-A139-166A2FBC61AC}"/>
                </a:ext>
              </a:extLst>
            </p:cNvPr>
            <p:cNvSpPr/>
            <p:nvPr/>
          </p:nvSpPr>
          <p:spPr>
            <a:xfrm>
              <a:off x="3764950" y="3443050"/>
              <a:ext cx="612725" cy="609250"/>
            </a:xfrm>
            <a:custGeom>
              <a:avLst/>
              <a:gdLst/>
              <a:ahLst/>
              <a:cxnLst/>
              <a:rect l="l" t="t" r="r" b="b"/>
              <a:pathLst>
                <a:path w="24509" h="24370" extrusionOk="0">
                  <a:moveTo>
                    <a:pt x="12252" y="5604"/>
                  </a:moveTo>
                  <a:cubicBezTo>
                    <a:pt x="15434" y="5604"/>
                    <a:pt x="18235" y="7932"/>
                    <a:pt x="18739" y="11173"/>
                  </a:cubicBezTo>
                  <a:cubicBezTo>
                    <a:pt x="19276" y="14754"/>
                    <a:pt x="16810" y="18116"/>
                    <a:pt x="13229" y="18653"/>
                  </a:cubicBezTo>
                  <a:cubicBezTo>
                    <a:pt x="12879" y="18709"/>
                    <a:pt x="12531" y="18736"/>
                    <a:pt x="12188" y="18736"/>
                  </a:cubicBezTo>
                  <a:cubicBezTo>
                    <a:pt x="9022" y="18736"/>
                    <a:pt x="6252" y="16411"/>
                    <a:pt x="5749" y="13162"/>
                  </a:cubicBezTo>
                  <a:cubicBezTo>
                    <a:pt x="5192" y="9582"/>
                    <a:pt x="7659" y="6220"/>
                    <a:pt x="11240" y="5683"/>
                  </a:cubicBezTo>
                  <a:cubicBezTo>
                    <a:pt x="11580" y="5630"/>
                    <a:pt x="11918" y="5604"/>
                    <a:pt x="12252" y="5604"/>
                  </a:cubicBezTo>
                  <a:close/>
                  <a:moveTo>
                    <a:pt x="11803" y="1"/>
                  </a:moveTo>
                  <a:cubicBezTo>
                    <a:pt x="11755" y="1"/>
                    <a:pt x="11707" y="5"/>
                    <a:pt x="11658" y="13"/>
                  </a:cubicBezTo>
                  <a:lnTo>
                    <a:pt x="9231" y="391"/>
                  </a:lnTo>
                  <a:cubicBezTo>
                    <a:pt x="8753" y="451"/>
                    <a:pt x="8435" y="888"/>
                    <a:pt x="8514" y="1346"/>
                  </a:cubicBezTo>
                  <a:lnTo>
                    <a:pt x="8912" y="3972"/>
                  </a:lnTo>
                  <a:cubicBezTo>
                    <a:pt x="8037" y="4310"/>
                    <a:pt x="7241" y="4807"/>
                    <a:pt x="6545" y="5384"/>
                  </a:cubicBezTo>
                  <a:lnTo>
                    <a:pt x="4436" y="3813"/>
                  </a:lnTo>
                  <a:cubicBezTo>
                    <a:pt x="4284" y="3701"/>
                    <a:pt x="4103" y="3647"/>
                    <a:pt x="3924" y="3647"/>
                  </a:cubicBezTo>
                  <a:cubicBezTo>
                    <a:pt x="3659" y="3647"/>
                    <a:pt x="3397" y="3766"/>
                    <a:pt x="3243" y="3992"/>
                  </a:cubicBezTo>
                  <a:lnTo>
                    <a:pt x="1771" y="5981"/>
                  </a:lnTo>
                  <a:cubicBezTo>
                    <a:pt x="1492" y="6359"/>
                    <a:pt x="1572" y="6896"/>
                    <a:pt x="1950" y="7175"/>
                  </a:cubicBezTo>
                  <a:lnTo>
                    <a:pt x="4059" y="8746"/>
                  </a:lnTo>
                  <a:cubicBezTo>
                    <a:pt x="3720" y="9582"/>
                    <a:pt x="3482" y="10477"/>
                    <a:pt x="3422" y="11392"/>
                  </a:cubicBezTo>
                  <a:lnTo>
                    <a:pt x="796" y="11790"/>
                  </a:lnTo>
                  <a:cubicBezTo>
                    <a:pt x="339" y="11869"/>
                    <a:pt x="0" y="12287"/>
                    <a:pt x="80" y="12764"/>
                  </a:cubicBezTo>
                  <a:lnTo>
                    <a:pt x="458" y="15211"/>
                  </a:lnTo>
                  <a:cubicBezTo>
                    <a:pt x="512" y="15624"/>
                    <a:pt x="873" y="15939"/>
                    <a:pt x="1293" y="15939"/>
                  </a:cubicBezTo>
                  <a:cubicBezTo>
                    <a:pt x="1339" y="15939"/>
                    <a:pt x="1386" y="15935"/>
                    <a:pt x="1433" y="15927"/>
                  </a:cubicBezTo>
                  <a:lnTo>
                    <a:pt x="4039" y="15529"/>
                  </a:lnTo>
                  <a:cubicBezTo>
                    <a:pt x="4377" y="16405"/>
                    <a:pt x="4874" y="17200"/>
                    <a:pt x="5451" y="17897"/>
                  </a:cubicBezTo>
                  <a:lnTo>
                    <a:pt x="3880" y="20005"/>
                  </a:lnTo>
                  <a:cubicBezTo>
                    <a:pt x="3621" y="20383"/>
                    <a:pt x="3681" y="20920"/>
                    <a:pt x="4059" y="21199"/>
                  </a:cubicBezTo>
                  <a:lnTo>
                    <a:pt x="6048" y="22671"/>
                  </a:lnTo>
                  <a:cubicBezTo>
                    <a:pt x="6201" y="22776"/>
                    <a:pt x="6381" y="22829"/>
                    <a:pt x="6559" y="22829"/>
                  </a:cubicBezTo>
                  <a:cubicBezTo>
                    <a:pt x="6819" y="22829"/>
                    <a:pt x="7076" y="22716"/>
                    <a:pt x="7241" y="22492"/>
                  </a:cubicBezTo>
                  <a:lnTo>
                    <a:pt x="8813" y="20383"/>
                  </a:lnTo>
                  <a:cubicBezTo>
                    <a:pt x="9648" y="20721"/>
                    <a:pt x="10544" y="20940"/>
                    <a:pt x="11479" y="21020"/>
                  </a:cubicBezTo>
                  <a:lnTo>
                    <a:pt x="11876" y="23626"/>
                  </a:lnTo>
                  <a:cubicBezTo>
                    <a:pt x="11931" y="24065"/>
                    <a:pt x="12305" y="24369"/>
                    <a:pt x="12721" y="24369"/>
                  </a:cubicBezTo>
                  <a:cubicBezTo>
                    <a:pt x="12757" y="24369"/>
                    <a:pt x="12794" y="24367"/>
                    <a:pt x="12831" y="24362"/>
                  </a:cubicBezTo>
                  <a:lnTo>
                    <a:pt x="15278" y="23984"/>
                  </a:lnTo>
                  <a:cubicBezTo>
                    <a:pt x="15755" y="23904"/>
                    <a:pt x="16074" y="23467"/>
                    <a:pt x="15994" y="23009"/>
                  </a:cubicBezTo>
                  <a:lnTo>
                    <a:pt x="15596" y="20403"/>
                  </a:lnTo>
                  <a:cubicBezTo>
                    <a:pt x="16472" y="20045"/>
                    <a:pt x="17267" y="19548"/>
                    <a:pt x="17964" y="18991"/>
                  </a:cubicBezTo>
                  <a:lnTo>
                    <a:pt x="20072" y="20542"/>
                  </a:lnTo>
                  <a:cubicBezTo>
                    <a:pt x="20224" y="20655"/>
                    <a:pt x="20402" y="20709"/>
                    <a:pt x="20578" y="20709"/>
                  </a:cubicBezTo>
                  <a:cubicBezTo>
                    <a:pt x="20840" y="20709"/>
                    <a:pt x="21099" y="20589"/>
                    <a:pt x="21266" y="20363"/>
                  </a:cubicBezTo>
                  <a:lnTo>
                    <a:pt x="22738" y="18374"/>
                  </a:lnTo>
                  <a:cubicBezTo>
                    <a:pt x="23016" y="18016"/>
                    <a:pt x="22937" y="17459"/>
                    <a:pt x="22559" y="17181"/>
                  </a:cubicBezTo>
                  <a:lnTo>
                    <a:pt x="20450" y="15629"/>
                  </a:lnTo>
                  <a:cubicBezTo>
                    <a:pt x="20788" y="14774"/>
                    <a:pt x="21007" y="13878"/>
                    <a:pt x="21087" y="12963"/>
                  </a:cubicBezTo>
                  <a:lnTo>
                    <a:pt x="23693" y="12565"/>
                  </a:lnTo>
                  <a:cubicBezTo>
                    <a:pt x="24170" y="12486"/>
                    <a:pt x="24508" y="12068"/>
                    <a:pt x="24429" y="11591"/>
                  </a:cubicBezTo>
                  <a:lnTo>
                    <a:pt x="24051" y="9164"/>
                  </a:lnTo>
                  <a:cubicBezTo>
                    <a:pt x="23979" y="8736"/>
                    <a:pt x="23636" y="8435"/>
                    <a:pt x="23222" y="8435"/>
                  </a:cubicBezTo>
                  <a:cubicBezTo>
                    <a:pt x="23174" y="8435"/>
                    <a:pt x="23125" y="8439"/>
                    <a:pt x="23076" y="8448"/>
                  </a:cubicBezTo>
                  <a:lnTo>
                    <a:pt x="20470" y="8846"/>
                  </a:lnTo>
                  <a:cubicBezTo>
                    <a:pt x="20112" y="7970"/>
                    <a:pt x="19615" y="7175"/>
                    <a:pt x="19058" y="6478"/>
                  </a:cubicBezTo>
                  <a:lnTo>
                    <a:pt x="20609" y="4370"/>
                  </a:lnTo>
                  <a:cubicBezTo>
                    <a:pt x="20888" y="3992"/>
                    <a:pt x="20808" y="3435"/>
                    <a:pt x="20450" y="3176"/>
                  </a:cubicBezTo>
                  <a:lnTo>
                    <a:pt x="18461" y="1704"/>
                  </a:lnTo>
                  <a:cubicBezTo>
                    <a:pt x="18309" y="1592"/>
                    <a:pt x="18128" y="1538"/>
                    <a:pt x="17949" y="1538"/>
                  </a:cubicBezTo>
                  <a:cubicBezTo>
                    <a:pt x="17683" y="1538"/>
                    <a:pt x="17422" y="1657"/>
                    <a:pt x="17267" y="1883"/>
                  </a:cubicBezTo>
                  <a:lnTo>
                    <a:pt x="15696" y="3992"/>
                  </a:lnTo>
                  <a:cubicBezTo>
                    <a:pt x="14840" y="3634"/>
                    <a:pt x="13945" y="3415"/>
                    <a:pt x="13030" y="3335"/>
                  </a:cubicBezTo>
                  <a:lnTo>
                    <a:pt x="12632" y="729"/>
                  </a:lnTo>
                  <a:cubicBezTo>
                    <a:pt x="12561" y="301"/>
                    <a:pt x="12218" y="1"/>
                    <a:pt x="11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728;p44">
              <a:extLst>
                <a:ext uri="{FF2B5EF4-FFF2-40B4-BE49-F238E27FC236}">
                  <a16:creationId xmlns:a16="http://schemas.microsoft.com/office/drawing/2014/main" id="{FE0BAD73-45FB-194F-9CC3-E640D86CF22A}"/>
                </a:ext>
              </a:extLst>
            </p:cNvPr>
            <p:cNvSpPr/>
            <p:nvPr/>
          </p:nvSpPr>
          <p:spPr>
            <a:xfrm>
              <a:off x="4856550" y="2137150"/>
              <a:ext cx="368050" cy="365575"/>
            </a:xfrm>
            <a:custGeom>
              <a:avLst/>
              <a:gdLst/>
              <a:ahLst/>
              <a:cxnLst/>
              <a:rect l="l" t="t" r="r" b="b"/>
              <a:pathLst>
                <a:path w="14722" h="14623" extrusionOk="0">
                  <a:moveTo>
                    <a:pt x="7360" y="3369"/>
                  </a:moveTo>
                  <a:cubicBezTo>
                    <a:pt x="9287" y="3369"/>
                    <a:pt x="10955" y="4747"/>
                    <a:pt x="11280" y="6715"/>
                  </a:cubicBezTo>
                  <a:cubicBezTo>
                    <a:pt x="11618" y="8883"/>
                    <a:pt x="10126" y="10872"/>
                    <a:pt x="7958" y="11210"/>
                  </a:cubicBezTo>
                  <a:cubicBezTo>
                    <a:pt x="7763" y="11239"/>
                    <a:pt x="7570" y="11253"/>
                    <a:pt x="7379" y="11253"/>
                  </a:cubicBezTo>
                  <a:cubicBezTo>
                    <a:pt x="5463" y="11253"/>
                    <a:pt x="3788" y="9844"/>
                    <a:pt x="3462" y="7908"/>
                  </a:cubicBezTo>
                  <a:cubicBezTo>
                    <a:pt x="3144" y="5740"/>
                    <a:pt x="4616" y="3751"/>
                    <a:pt x="6764" y="3413"/>
                  </a:cubicBezTo>
                  <a:cubicBezTo>
                    <a:pt x="6965" y="3383"/>
                    <a:pt x="7164" y="3369"/>
                    <a:pt x="7360" y="3369"/>
                  </a:cubicBezTo>
                  <a:close/>
                  <a:moveTo>
                    <a:pt x="7108" y="0"/>
                  </a:moveTo>
                  <a:cubicBezTo>
                    <a:pt x="7074" y="0"/>
                    <a:pt x="7039" y="4"/>
                    <a:pt x="7003" y="11"/>
                  </a:cubicBezTo>
                  <a:lnTo>
                    <a:pt x="5531" y="230"/>
                  </a:lnTo>
                  <a:cubicBezTo>
                    <a:pt x="5253" y="269"/>
                    <a:pt x="5054" y="528"/>
                    <a:pt x="5113" y="826"/>
                  </a:cubicBezTo>
                  <a:lnTo>
                    <a:pt x="5352" y="2398"/>
                  </a:lnTo>
                  <a:cubicBezTo>
                    <a:pt x="4835" y="2617"/>
                    <a:pt x="4357" y="2895"/>
                    <a:pt x="3940" y="3233"/>
                  </a:cubicBezTo>
                  <a:lnTo>
                    <a:pt x="2666" y="2299"/>
                  </a:lnTo>
                  <a:cubicBezTo>
                    <a:pt x="2575" y="2224"/>
                    <a:pt x="2467" y="2187"/>
                    <a:pt x="2358" y="2187"/>
                  </a:cubicBezTo>
                  <a:cubicBezTo>
                    <a:pt x="2206" y="2187"/>
                    <a:pt x="2055" y="2259"/>
                    <a:pt x="1950" y="2398"/>
                  </a:cubicBezTo>
                  <a:lnTo>
                    <a:pt x="1075" y="3572"/>
                  </a:lnTo>
                  <a:cubicBezTo>
                    <a:pt x="896" y="3810"/>
                    <a:pt x="956" y="4129"/>
                    <a:pt x="1175" y="4308"/>
                  </a:cubicBezTo>
                  <a:lnTo>
                    <a:pt x="2448" y="5243"/>
                  </a:lnTo>
                  <a:cubicBezTo>
                    <a:pt x="2229" y="5740"/>
                    <a:pt x="2090" y="6297"/>
                    <a:pt x="2050" y="6834"/>
                  </a:cubicBezTo>
                  <a:lnTo>
                    <a:pt x="478" y="7093"/>
                  </a:lnTo>
                  <a:cubicBezTo>
                    <a:pt x="200" y="7132"/>
                    <a:pt x="1" y="7391"/>
                    <a:pt x="61" y="7689"/>
                  </a:cubicBezTo>
                  <a:lnTo>
                    <a:pt x="279" y="9142"/>
                  </a:lnTo>
                  <a:cubicBezTo>
                    <a:pt x="334" y="9396"/>
                    <a:pt x="538" y="9584"/>
                    <a:pt x="801" y="9584"/>
                  </a:cubicBezTo>
                  <a:cubicBezTo>
                    <a:pt x="825" y="9584"/>
                    <a:pt x="851" y="9583"/>
                    <a:pt x="876" y="9579"/>
                  </a:cubicBezTo>
                  <a:lnTo>
                    <a:pt x="2448" y="9321"/>
                  </a:lnTo>
                  <a:cubicBezTo>
                    <a:pt x="2666" y="9838"/>
                    <a:pt x="2945" y="10315"/>
                    <a:pt x="3283" y="10733"/>
                  </a:cubicBezTo>
                  <a:lnTo>
                    <a:pt x="2348" y="12006"/>
                  </a:lnTo>
                  <a:cubicBezTo>
                    <a:pt x="2169" y="12225"/>
                    <a:pt x="2229" y="12563"/>
                    <a:pt x="2448" y="12722"/>
                  </a:cubicBezTo>
                  <a:lnTo>
                    <a:pt x="3641" y="13598"/>
                  </a:lnTo>
                  <a:cubicBezTo>
                    <a:pt x="3729" y="13670"/>
                    <a:pt x="3833" y="13703"/>
                    <a:pt x="3938" y="13703"/>
                  </a:cubicBezTo>
                  <a:cubicBezTo>
                    <a:pt x="4093" y="13703"/>
                    <a:pt x="4250" y="13629"/>
                    <a:pt x="4357" y="13498"/>
                  </a:cubicBezTo>
                  <a:lnTo>
                    <a:pt x="5312" y="12225"/>
                  </a:lnTo>
                  <a:cubicBezTo>
                    <a:pt x="5810" y="12464"/>
                    <a:pt x="6347" y="12583"/>
                    <a:pt x="6904" y="12623"/>
                  </a:cubicBezTo>
                  <a:lnTo>
                    <a:pt x="7142" y="14194"/>
                  </a:lnTo>
                  <a:cubicBezTo>
                    <a:pt x="7195" y="14439"/>
                    <a:pt x="7386" y="14623"/>
                    <a:pt x="7634" y="14623"/>
                  </a:cubicBezTo>
                  <a:cubicBezTo>
                    <a:pt x="7668" y="14623"/>
                    <a:pt x="7703" y="14619"/>
                    <a:pt x="7739" y="14612"/>
                  </a:cubicBezTo>
                  <a:lnTo>
                    <a:pt x="9211" y="14393"/>
                  </a:lnTo>
                  <a:cubicBezTo>
                    <a:pt x="9490" y="14354"/>
                    <a:pt x="9689" y="14075"/>
                    <a:pt x="9629" y="13797"/>
                  </a:cubicBezTo>
                  <a:lnTo>
                    <a:pt x="9390" y="12245"/>
                  </a:lnTo>
                  <a:cubicBezTo>
                    <a:pt x="9907" y="12006"/>
                    <a:pt x="10385" y="11748"/>
                    <a:pt x="10803" y="11389"/>
                  </a:cubicBezTo>
                  <a:lnTo>
                    <a:pt x="12076" y="12344"/>
                  </a:lnTo>
                  <a:cubicBezTo>
                    <a:pt x="12165" y="12409"/>
                    <a:pt x="12271" y="12441"/>
                    <a:pt x="12377" y="12441"/>
                  </a:cubicBezTo>
                  <a:cubicBezTo>
                    <a:pt x="12531" y="12441"/>
                    <a:pt x="12686" y="12374"/>
                    <a:pt x="12792" y="12245"/>
                  </a:cubicBezTo>
                  <a:lnTo>
                    <a:pt x="13667" y="11051"/>
                  </a:lnTo>
                  <a:cubicBezTo>
                    <a:pt x="13826" y="10813"/>
                    <a:pt x="13787" y="10494"/>
                    <a:pt x="13568" y="10315"/>
                  </a:cubicBezTo>
                  <a:lnTo>
                    <a:pt x="12295" y="9380"/>
                  </a:lnTo>
                  <a:cubicBezTo>
                    <a:pt x="12513" y="8883"/>
                    <a:pt x="12633" y="8326"/>
                    <a:pt x="12692" y="7789"/>
                  </a:cubicBezTo>
                  <a:lnTo>
                    <a:pt x="14264" y="7530"/>
                  </a:lnTo>
                  <a:cubicBezTo>
                    <a:pt x="14523" y="7491"/>
                    <a:pt x="14721" y="7232"/>
                    <a:pt x="14682" y="6934"/>
                  </a:cubicBezTo>
                  <a:lnTo>
                    <a:pt x="14463" y="5481"/>
                  </a:lnTo>
                  <a:cubicBezTo>
                    <a:pt x="14408" y="5227"/>
                    <a:pt x="14204" y="5039"/>
                    <a:pt x="13941" y="5039"/>
                  </a:cubicBezTo>
                  <a:cubicBezTo>
                    <a:pt x="13917" y="5039"/>
                    <a:pt x="13892" y="5040"/>
                    <a:pt x="13866" y="5044"/>
                  </a:cubicBezTo>
                  <a:lnTo>
                    <a:pt x="12295" y="5302"/>
                  </a:lnTo>
                  <a:cubicBezTo>
                    <a:pt x="12076" y="4785"/>
                    <a:pt x="11797" y="4308"/>
                    <a:pt x="11439" y="3890"/>
                  </a:cubicBezTo>
                  <a:lnTo>
                    <a:pt x="12394" y="2617"/>
                  </a:lnTo>
                  <a:cubicBezTo>
                    <a:pt x="12573" y="2398"/>
                    <a:pt x="12513" y="2060"/>
                    <a:pt x="12295" y="1901"/>
                  </a:cubicBezTo>
                  <a:lnTo>
                    <a:pt x="11101" y="1025"/>
                  </a:lnTo>
                  <a:cubicBezTo>
                    <a:pt x="11013" y="953"/>
                    <a:pt x="10906" y="920"/>
                    <a:pt x="10799" y="920"/>
                  </a:cubicBezTo>
                  <a:cubicBezTo>
                    <a:pt x="10639" y="920"/>
                    <a:pt x="10480" y="994"/>
                    <a:pt x="10385" y="1125"/>
                  </a:cubicBezTo>
                  <a:lnTo>
                    <a:pt x="9430" y="2398"/>
                  </a:lnTo>
                  <a:cubicBezTo>
                    <a:pt x="8933" y="2159"/>
                    <a:pt x="8396" y="2040"/>
                    <a:pt x="7839" y="2000"/>
                  </a:cubicBezTo>
                  <a:lnTo>
                    <a:pt x="7600" y="429"/>
                  </a:lnTo>
                  <a:cubicBezTo>
                    <a:pt x="7547" y="184"/>
                    <a:pt x="7356" y="0"/>
                    <a:pt x="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729;p44">
              <a:extLst>
                <a:ext uri="{FF2B5EF4-FFF2-40B4-BE49-F238E27FC236}">
                  <a16:creationId xmlns:a16="http://schemas.microsoft.com/office/drawing/2014/main" id="{4D66ECFA-8757-06FC-5433-BF9B458FC192}"/>
                </a:ext>
              </a:extLst>
            </p:cNvPr>
            <p:cNvSpPr/>
            <p:nvPr/>
          </p:nvSpPr>
          <p:spPr>
            <a:xfrm>
              <a:off x="3376500" y="2085475"/>
              <a:ext cx="74125" cy="70500"/>
            </a:xfrm>
            <a:custGeom>
              <a:avLst/>
              <a:gdLst/>
              <a:ahLst/>
              <a:cxnLst/>
              <a:rect l="l" t="t" r="r" b="b"/>
              <a:pathLst>
                <a:path w="2965" h="2820" extrusionOk="0">
                  <a:moveTo>
                    <a:pt x="1469" y="0"/>
                  </a:moveTo>
                  <a:cubicBezTo>
                    <a:pt x="752" y="0"/>
                    <a:pt x="135" y="553"/>
                    <a:pt x="60" y="1281"/>
                  </a:cubicBezTo>
                  <a:cubicBezTo>
                    <a:pt x="1" y="2057"/>
                    <a:pt x="558" y="2753"/>
                    <a:pt x="1333" y="2812"/>
                  </a:cubicBezTo>
                  <a:cubicBezTo>
                    <a:pt x="1381" y="2817"/>
                    <a:pt x="1429" y="2820"/>
                    <a:pt x="1477" y="2820"/>
                  </a:cubicBezTo>
                  <a:cubicBezTo>
                    <a:pt x="2193" y="2820"/>
                    <a:pt x="2810" y="2268"/>
                    <a:pt x="2885" y="1559"/>
                  </a:cubicBezTo>
                  <a:cubicBezTo>
                    <a:pt x="2965" y="764"/>
                    <a:pt x="2388" y="87"/>
                    <a:pt x="1612" y="8"/>
                  </a:cubicBezTo>
                  <a:cubicBezTo>
                    <a:pt x="1564" y="3"/>
                    <a:pt x="1516" y="0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09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9BC895-661F-982F-30E9-99E74C2E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feladatok:</a:t>
            </a:r>
          </a:p>
        </p:txBody>
      </p:sp>
      <p:grpSp>
        <p:nvGrpSpPr>
          <p:cNvPr id="3" name="Google Shape;745;p21">
            <a:extLst>
              <a:ext uri="{FF2B5EF4-FFF2-40B4-BE49-F238E27FC236}">
                <a16:creationId xmlns:a16="http://schemas.microsoft.com/office/drawing/2014/main" id="{5F11DDAC-95A2-1050-C291-D8C9ECABC90B}"/>
              </a:ext>
            </a:extLst>
          </p:cNvPr>
          <p:cNvGrpSpPr/>
          <p:nvPr/>
        </p:nvGrpSpPr>
        <p:grpSpPr>
          <a:xfrm>
            <a:off x="6641152" y="1382094"/>
            <a:ext cx="2440843" cy="2624029"/>
            <a:chOff x="4950718" y="1187772"/>
            <a:chExt cx="3383923" cy="3545450"/>
          </a:xfrm>
        </p:grpSpPr>
        <p:sp>
          <p:nvSpPr>
            <p:cNvPr id="4" name="Google Shape;746;p21">
              <a:extLst>
                <a:ext uri="{FF2B5EF4-FFF2-40B4-BE49-F238E27FC236}">
                  <a16:creationId xmlns:a16="http://schemas.microsoft.com/office/drawing/2014/main" id="{1CB47F03-E3EF-9E50-BD59-A4F355B436B5}"/>
                </a:ext>
              </a:extLst>
            </p:cNvPr>
            <p:cNvSpPr/>
            <p:nvPr/>
          </p:nvSpPr>
          <p:spPr>
            <a:xfrm>
              <a:off x="8039446" y="4439810"/>
              <a:ext cx="135250" cy="135889"/>
            </a:xfrm>
            <a:custGeom>
              <a:avLst/>
              <a:gdLst/>
              <a:ahLst/>
              <a:cxnLst/>
              <a:rect l="l" t="t" r="r" b="b"/>
              <a:pathLst>
                <a:path w="4020" h="4039" fill="none" extrusionOk="0">
                  <a:moveTo>
                    <a:pt x="4019" y="2009"/>
                  </a:moveTo>
                  <a:cubicBezTo>
                    <a:pt x="4019" y="3123"/>
                    <a:pt x="3124" y="4038"/>
                    <a:pt x="2010" y="4038"/>
                  </a:cubicBezTo>
                  <a:cubicBezTo>
                    <a:pt x="896" y="4038"/>
                    <a:pt x="1" y="3123"/>
                    <a:pt x="1" y="2009"/>
                  </a:cubicBezTo>
                  <a:cubicBezTo>
                    <a:pt x="1" y="895"/>
                    <a:pt x="896" y="0"/>
                    <a:pt x="2010" y="0"/>
                  </a:cubicBezTo>
                  <a:cubicBezTo>
                    <a:pt x="3124" y="0"/>
                    <a:pt x="4019" y="895"/>
                    <a:pt x="4019" y="2009"/>
                  </a:cubicBezTo>
                  <a:close/>
                </a:path>
              </a:pathLst>
            </a:custGeom>
            <a:noFill/>
            <a:ln w="18900" cap="flat" cmpd="sng">
              <a:solidFill>
                <a:srgbClr val="434782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47;p21">
              <a:extLst>
                <a:ext uri="{FF2B5EF4-FFF2-40B4-BE49-F238E27FC236}">
                  <a16:creationId xmlns:a16="http://schemas.microsoft.com/office/drawing/2014/main" id="{59B9A91C-CF9C-2E18-BD33-336899438E7E}"/>
                </a:ext>
              </a:extLst>
            </p:cNvPr>
            <p:cNvSpPr/>
            <p:nvPr/>
          </p:nvSpPr>
          <p:spPr>
            <a:xfrm>
              <a:off x="7043571" y="1429373"/>
              <a:ext cx="34" cy="166035"/>
            </a:xfrm>
            <a:custGeom>
              <a:avLst/>
              <a:gdLst/>
              <a:ahLst/>
              <a:cxnLst/>
              <a:rect l="l" t="t" r="r" b="b"/>
              <a:pathLst>
                <a:path w="1" h="4935" fill="none" extrusionOk="0">
                  <a:moveTo>
                    <a:pt x="0" y="1"/>
                  </a:moveTo>
                  <a:lnTo>
                    <a:pt x="0" y="4934"/>
                  </a:lnTo>
                </a:path>
              </a:pathLst>
            </a:custGeom>
            <a:noFill/>
            <a:ln w="18900" cap="rnd" cmpd="sng">
              <a:solidFill>
                <a:srgbClr val="434782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48;p21">
              <a:extLst>
                <a:ext uri="{FF2B5EF4-FFF2-40B4-BE49-F238E27FC236}">
                  <a16:creationId xmlns:a16="http://schemas.microsoft.com/office/drawing/2014/main" id="{1F74AA05-2244-099D-3287-1076AFC8B705}"/>
                </a:ext>
              </a:extLst>
            </p:cNvPr>
            <p:cNvSpPr/>
            <p:nvPr/>
          </p:nvSpPr>
          <p:spPr>
            <a:xfrm>
              <a:off x="6961243" y="1512374"/>
              <a:ext cx="165362" cy="34"/>
            </a:xfrm>
            <a:custGeom>
              <a:avLst/>
              <a:gdLst/>
              <a:ahLst/>
              <a:cxnLst/>
              <a:rect l="l" t="t" r="r" b="b"/>
              <a:pathLst>
                <a:path w="4915" h="1" fill="none" extrusionOk="0">
                  <a:moveTo>
                    <a:pt x="4914" y="0"/>
                  </a:moveTo>
                  <a:lnTo>
                    <a:pt x="1" y="0"/>
                  </a:lnTo>
                </a:path>
              </a:pathLst>
            </a:custGeom>
            <a:noFill/>
            <a:ln w="18900" cap="rnd" cmpd="sng">
              <a:solidFill>
                <a:srgbClr val="434782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49;p21">
              <a:extLst>
                <a:ext uri="{FF2B5EF4-FFF2-40B4-BE49-F238E27FC236}">
                  <a16:creationId xmlns:a16="http://schemas.microsoft.com/office/drawing/2014/main" id="{D3692734-1EC2-90CA-1A8A-A5DEC97B8848}"/>
                </a:ext>
              </a:extLst>
            </p:cNvPr>
            <p:cNvSpPr/>
            <p:nvPr/>
          </p:nvSpPr>
          <p:spPr>
            <a:xfrm>
              <a:off x="5951977" y="4398965"/>
              <a:ext cx="149280" cy="149280"/>
            </a:xfrm>
            <a:custGeom>
              <a:avLst/>
              <a:gdLst/>
              <a:ahLst/>
              <a:cxnLst/>
              <a:rect l="l" t="t" r="r" b="b"/>
              <a:pathLst>
                <a:path w="4437" h="4437" fill="none" extrusionOk="0">
                  <a:moveTo>
                    <a:pt x="2686" y="259"/>
                  </a:moveTo>
                  <a:cubicBezTo>
                    <a:pt x="3760" y="518"/>
                    <a:pt x="4437" y="1592"/>
                    <a:pt x="4178" y="2686"/>
                  </a:cubicBezTo>
                  <a:cubicBezTo>
                    <a:pt x="3939" y="3761"/>
                    <a:pt x="2845" y="4437"/>
                    <a:pt x="1771" y="4178"/>
                  </a:cubicBezTo>
                  <a:cubicBezTo>
                    <a:pt x="677" y="3920"/>
                    <a:pt x="0" y="2845"/>
                    <a:pt x="259" y="1751"/>
                  </a:cubicBezTo>
                  <a:cubicBezTo>
                    <a:pt x="518" y="677"/>
                    <a:pt x="1612" y="1"/>
                    <a:pt x="2686" y="259"/>
                  </a:cubicBezTo>
                  <a:close/>
                </a:path>
              </a:pathLst>
            </a:custGeom>
            <a:noFill/>
            <a:ln w="18400" cap="rnd" cmpd="sng">
              <a:solidFill>
                <a:srgbClr val="434782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0;p21">
              <a:extLst>
                <a:ext uri="{FF2B5EF4-FFF2-40B4-BE49-F238E27FC236}">
                  <a16:creationId xmlns:a16="http://schemas.microsoft.com/office/drawing/2014/main" id="{5F852D1B-2CE5-6677-11CC-1F9450BC9574}"/>
                </a:ext>
              </a:extLst>
            </p:cNvPr>
            <p:cNvSpPr/>
            <p:nvPr/>
          </p:nvSpPr>
          <p:spPr>
            <a:xfrm>
              <a:off x="7955806" y="1594702"/>
              <a:ext cx="149280" cy="148607"/>
            </a:xfrm>
            <a:custGeom>
              <a:avLst/>
              <a:gdLst/>
              <a:ahLst/>
              <a:cxnLst/>
              <a:rect l="l" t="t" r="r" b="b"/>
              <a:pathLst>
                <a:path w="4437" h="4417" fill="none" extrusionOk="0">
                  <a:moveTo>
                    <a:pt x="2666" y="259"/>
                  </a:moveTo>
                  <a:cubicBezTo>
                    <a:pt x="3760" y="498"/>
                    <a:pt x="4436" y="1592"/>
                    <a:pt x="4178" y="2666"/>
                  </a:cubicBezTo>
                  <a:cubicBezTo>
                    <a:pt x="3919" y="3760"/>
                    <a:pt x="2825" y="4416"/>
                    <a:pt x="1751" y="4178"/>
                  </a:cubicBezTo>
                  <a:cubicBezTo>
                    <a:pt x="657" y="3919"/>
                    <a:pt x="0" y="2825"/>
                    <a:pt x="259" y="1751"/>
                  </a:cubicBezTo>
                  <a:cubicBezTo>
                    <a:pt x="497" y="657"/>
                    <a:pt x="1592" y="0"/>
                    <a:pt x="2666" y="259"/>
                  </a:cubicBezTo>
                  <a:close/>
                </a:path>
              </a:pathLst>
            </a:custGeom>
            <a:noFill/>
            <a:ln w="18900" cap="flat" cmpd="sng">
              <a:solidFill>
                <a:srgbClr val="9E6CAA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1;p21">
              <a:extLst>
                <a:ext uri="{FF2B5EF4-FFF2-40B4-BE49-F238E27FC236}">
                  <a16:creationId xmlns:a16="http://schemas.microsoft.com/office/drawing/2014/main" id="{868761E9-C8C1-EAC5-4A16-3B96A2335AA2}"/>
                </a:ext>
              </a:extLst>
            </p:cNvPr>
            <p:cNvSpPr/>
            <p:nvPr/>
          </p:nvSpPr>
          <p:spPr>
            <a:xfrm>
              <a:off x="7120549" y="4279831"/>
              <a:ext cx="34" cy="166035"/>
            </a:xfrm>
            <a:custGeom>
              <a:avLst/>
              <a:gdLst/>
              <a:ahLst/>
              <a:cxnLst/>
              <a:rect l="l" t="t" r="r" b="b"/>
              <a:pathLst>
                <a:path w="1" h="4935" fill="none" extrusionOk="0">
                  <a:moveTo>
                    <a:pt x="0" y="1"/>
                  </a:moveTo>
                  <a:lnTo>
                    <a:pt x="0" y="4934"/>
                  </a:lnTo>
                </a:path>
              </a:pathLst>
            </a:custGeom>
            <a:noFill/>
            <a:ln w="18900" cap="flat" cmpd="sng">
              <a:solidFill>
                <a:srgbClr val="9E6CAA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2;p21">
              <a:extLst>
                <a:ext uri="{FF2B5EF4-FFF2-40B4-BE49-F238E27FC236}">
                  <a16:creationId xmlns:a16="http://schemas.microsoft.com/office/drawing/2014/main" id="{6E09A225-E2C4-A322-CFD7-6091066AAAB4}"/>
                </a:ext>
              </a:extLst>
            </p:cNvPr>
            <p:cNvSpPr/>
            <p:nvPr/>
          </p:nvSpPr>
          <p:spPr>
            <a:xfrm>
              <a:off x="7038221" y="4362831"/>
              <a:ext cx="166001" cy="34"/>
            </a:xfrm>
            <a:custGeom>
              <a:avLst/>
              <a:gdLst/>
              <a:ahLst/>
              <a:cxnLst/>
              <a:rect l="l" t="t" r="r" b="b"/>
              <a:pathLst>
                <a:path w="4934" h="1" fill="none" extrusionOk="0">
                  <a:moveTo>
                    <a:pt x="4934" y="1"/>
                  </a:moveTo>
                  <a:lnTo>
                    <a:pt x="0" y="1"/>
                  </a:lnTo>
                </a:path>
              </a:pathLst>
            </a:custGeom>
            <a:noFill/>
            <a:ln w="18900" cap="flat" cmpd="sng">
              <a:solidFill>
                <a:srgbClr val="9E6CAA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53;p21">
              <a:extLst>
                <a:ext uri="{FF2B5EF4-FFF2-40B4-BE49-F238E27FC236}">
                  <a16:creationId xmlns:a16="http://schemas.microsoft.com/office/drawing/2014/main" id="{7CA5CBAE-6446-47C6-93A4-FEE9B423A588}"/>
                </a:ext>
              </a:extLst>
            </p:cNvPr>
            <p:cNvSpPr/>
            <p:nvPr/>
          </p:nvSpPr>
          <p:spPr>
            <a:xfrm>
              <a:off x="5312800" y="2120093"/>
              <a:ext cx="34" cy="137235"/>
            </a:xfrm>
            <a:custGeom>
              <a:avLst/>
              <a:gdLst/>
              <a:ahLst/>
              <a:cxnLst/>
              <a:rect l="l" t="t" r="r" b="b"/>
              <a:pathLst>
                <a:path w="1" h="4079" fill="none" extrusionOk="0">
                  <a:moveTo>
                    <a:pt x="1" y="0"/>
                  </a:moveTo>
                  <a:lnTo>
                    <a:pt x="1" y="4078"/>
                  </a:lnTo>
                </a:path>
              </a:pathLst>
            </a:custGeom>
            <a:noFill/>
            <a:ln w="18900" cap="rnd" cmpd="sng">
              <a:solidFill>
                <a:srgbClr val="434782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4;p21">
              <a:extLst>
                <a:ext uri="{FF2B5EF4-FFF2-40B4-BE49-F238E27FC236}">
                  <a16:creationId xmlns:a16="http://schemas.microsoft.com/office/drawing/2014/main" id="{BA31DD50-69B1-98B2-F9B9-749307FB7899}"/>
                </a:ext>
              </a:extLst>
            </p:cNvPr>
            <p:cNvSpPr/>
            <p:nvPr/>
          </p:nvSpPr>
          <p:spPr>
            <a:xfrm>
              <a:off x="5244535" y="2188358"/>
              <a:ext cx="135923" cy="34"/>
            </a:xfrm>
            <a:custGeom>
              <a:avLst/>
              <a:gdLst/>
              <a:ahLst/>
              <a:cxnLst/>
              <a:rect l="l" t="t" r="r" b="b"/>
              <a:pathLst>
                <a:path w="4040" h="1" fill="none" extrusionOk="0">
                  <a:moveTo>
                    <a:pt x="4039" y="0"/>
                  </a:moveTo>
                  <a:lnTo>
                    <a:pt x="1" y="0"/>
                  </a:lnTo>
                </a:path>
              </a:pathLst>
            </a:custGeom>
            <a:noFill/>
            <a:ln w="18900" cap="rnd" cmpd="sng">
              <a:solidFill>
                <a:srgbClr val="434782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55;p21">
              <a:extLst>
                <a:ext uri="{FF2B5EF4-FFF2-40B4-BE49-F238E27FC236}">
                  <a16:creationId xmlns:a16="http://schemas.microsoft.com/office/drawing/2014/main" id="{3B22D2D7-2727-E7B2-FC7A-FBDD663E49CB}"/>
                </a:ext>
              </a:extLst>
            </p:cNvPr>
            <p:cNvSpPr/>
            <p:nvPr/>
          </p:nvSpPr>
          <p:spPr>
            <a:xfrm>
              <a:off x="5048456" y="2749211"/>
              <a:ext cx="135889" cy="135216"/>
            </a:xfrm>
            <a:custGeom>
              <a:avLst/>
              <a:gdLst/>
              <a:ahLst/>
              <a:cxnLst/>
              <a:rect l="l" t="t" r="r" b="b"/>
              <a:pathLst>
                <a:path w="4039" h="4019" fill="none" extrusionOk="0">
                  <a:moveTo>
                    <a:pt x="4039" y="2009"/>
                  </a:moveTo>
                  <a:cubicBezTo>
                    <a:pt x="4039" y="3123"/>
                    <a:pt x="3123" y="4019"/>
                    <a:pt x="2009" y="4019"/>
                  </a:cubicBezTo>
                  <a:cubicBezTo>
                    <a:pt x="915" y="4019"/>
                    <a:pt x="0" y="3123"/>
                    <a:pt x="0" y="2009"/>
                  </a:cubicBezTo>
                  <a:cubicBezTo>
                    <a:pt x="0" y="895"/>
                    <a:pt x="915" y="0"/>
                    <a:pt x="2009" y="0"/>
                  </a:cubicBezTo>
                  <a:cubicBezTo>
                    <a:pt x="3123" y="0"/>
                    <a:pt x="4039" y="895"/>
                    <a:pt x="4039" y="2009"/>
                  </a:cubicBezTo>
                  <a:close/>
                </a:path>
              </a:pathLst>
            </a:custGeom>
            <a:noFill/>
            <a:ln w="18900" cap="flat" cmpd="sng">
              <a:solidFill>
                <a:srgbClr val="9E6CAA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6;p21">
              <a:extLst>
                <a:ext uri="{FF2B5EF4-FFF2-40B4-BE49-F238E27FC236}">
                  <a16:creationId xmlns:a16="http://schemas.microsoft.com/office/drawing/2014/main" id="{A8D42A7A-7A81-BEDC-7F89-B5D52891F1BD}"/>
                </a:ext>
              </a:extLst>
            </p:cNvPr>
            <p:cNvSpPr/>
            <p:nvPr/>
          </p:nvSpPr>
          <p:spPr>
            <a:xfrm>
              <a:off x="5033719" y="3718978"/>
              <a:ext cx="34" cy="166035"/>
            </a:xfrm>
            <a:custGeom>
              <a:avLst/>
              <a:gdLst/>
              <a:ahLst/>
              <a:cxnLst/>
              <a:rect l="l" t="t" r="r" b="b"/>
              <a:pathLst>
                <a:path w="1" h="4935" fill="none" extrusionOk="0">
                  <a:moveTo>
                    <a:pt x="1" y="1"/>
                  </a:moveTo>
                  <a:lnTo>
                    <a:pt x="1" y="4934"/>
                  </a:lnTo>
                </a:path>
              </a:pathLst>
            </a:custGeom>
            <a:noFill/>
            <a:ln w="18900" cap="flat" cmpd="sng">
              <a:solidFill>
                <a:srgbClr val="9E6CAA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57;p21">
              <a:extLst>
                <a:ext uri="{FF2B5EF4-FFF2-40B4-BE49-F238E27FC236}">
                  <a16:creationId xmlns:a16="http://schemas.microsoft.com/office/drawing/2014/main" id="{66660A43-DD5C-6180-9421-7CFA50E7CA25}"/>
                </a:ext>
              </a:extLst>
            </p:cNvPr>
            <p:cNvSpPr/>
            <p:nvPr/>
          </p:nvSpPr>
          <p:spPr>
            <a:xfrm>
              <a:off x="4950718" y="3802652"/>
              <a:ext cx="165362" cy="34"/>
            </a:xfrm>
            <a:custGeom>
              <a:avLst/>
              <a:gdLst/>
              <a:ahLst/>
              <a:cxnLst/>
              <a:rect l="l" t="t" r="r" b="b"/>
              <a:pathLst>
                <a:path w="4915" h="1" fill="none" extrusionOk="0">
                  <a:moveTo>
                    <a:pt x="4914" y="0"/>
                  </a:moveTo>
                  <a:lnTo>
                    <a:pt x="1" y="0"/>
                  </a:lnTo>
                </a:path>
              </a:pathLst>
            </a:custGeom>
            <a:noFill/>
            <a:ln w="18900" cap="flat" cmpd="sng">
              <a:solidFill>
                <a:srgbClr val="9E6CAA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58;p21">
              <a:extLst>
                <a:ext uri="{FF2B5EF4-FFF2-40B4-BE49-F238E27FC236}">
                  <a16:creationId xmlns:a16="http://schemas.microsoft.com/office/drawing/2014/main" id="{140C7573-CABD-B7CB-6D80-9A498880953F}"/>
                </a:ext>
              </a:extLst>
            </p:cNvPr>
            <p:cNvSpPr/>
            <p:nvPr/>
          </p:nvSpPr>
          <p:spPr>
            <a:xfrm>
              <a:off x="8250935" y="2061182"/>
              <a:ext cx="34" cy="166001"/>
            </a:xfrm>
            <a:custGeom>
              <a:avLst/>
              <a:gdLst/>
              <a:ahLst/>
              <a:cxnLst/>
              <a:rect l="l" t="t" r="r" b="b"/>
              <a:pathLst>
                <a:path w="1" h="4934" fill="none" extrusionOk="0">
                  <a:moveTo>
                    <a:pt x="1" y="0"/>
                  </a:moveTo>
                  <a:lnTo>
                    <a:pt x="1" y="4934"/>
                  </a:lnTo>
                </a:path>
              </a:pathLst>
            </a:custGeom>
            <a:noFill/>
            <a:ln w="18900" cap="rnd" cmpd="sng">
              <a:solidFill>
                <a:srgbClr val="434782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9;p21">
              <a:extLst>
                <a:ext uri="{FF2B5EF4-FFF2-40B4-BE49-F238E27FC236}">
                  <a16:creationId xmlns:a16="http://schemas.microsoft.com/office/drawing/2014/main" id="{32B6CE23-5818-84AC-8685-6E35D44C356F}"/>
                </a:ext>
              </a:extLst>
            </p:cNvPr>
            <p:cNvSpPr/>
            <p:nvPr/>
          </p:nvSpPr>
          <p:spPr>
            <a:xfrm>
              <a:off x="8168607" y="2144183"/>
              <a:ext cx="166035" cy="34"/>
            </a:xfrm>
            <a:custGeom>
              <a:avLst/>
              <a:gdLst/>
              <a:ahLst/>
              <a:cxnLst/>
              <a:rect l="l" t="t" r="r" b="b"/>
              <a:pathLst>
                <a:path w="4935" h="1" fill="none" extrusionOk="0">
                  <a:moveTo>
                    <a:pt x="4934" y="0"/>
                  </a:moveTo>
                  <a:lnTo>
                    <a:pt x="1" y="0"/>
                  </a:lnTo>
                </a:path>
              </a:pathLst>
            </a:custGeom>
            <a:noFill/>
            <a:ln w="18900" cap="rnd" cmpd="sng">
              <a:solidFill>
                <a:srgbClr val="434782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0;p21">
              <a:extLst>
                <a:ext uri="{FF2B5EF4-FFF2-40B4-BE49-F238E27FC236}">
                  <a16:creationId xmlns:a16="http://schemas.microsoft.com/office/drawing/2014/main" id="{58A171DD-CC12-25F5-FE6F-BC87B86C8C48}"/>
                </a:ext>
              </a:extLst>
            </p:cNvPr>
            <p:cNvSpPr/>
            <p:nvPr/>
          </p:nvSpPr>
          <p:spPr>
            <a:xfrm>
              <a:off x="5176271" y="1464868"/>
              <a:ext cx="149280" cy="148607"/>
            </a:xfrm>
            <a:custGeom>
              <a:avLst/>
              <a:gdLst/>
              <a:ahLst/>
              <a:cxnLst/>
              <a:rect l="l" t="t" r="r" b="b"/>
              <a:pathLst>
                <a:path w="4437" h="4417" fill="none" extrusionOk="0">
                  <a:moveTo>
                    <a:pt x="2666" y="239"/>
                  </a:moveTo>
                  <a:cubicBezTo>
                    <a:pt x="3761" y="497"/>
                    <a:pt x="4437" y="1591"/>
                    <a:pt x="4178" y="2666"/>
                  </a:cubicBezTo>
                  <a:cubicBezTo>
                    <a:pt x="3920" y="3760"/>
                    <a:pt x="2826" y="4416"/>
                    <a:pt x="1751" y="4158"/>
                  </a:cubicBezTo>
                  <a:cubicBezTo>
                    <a:pt x="657" y="3919"/>
                    <a:pt x="1" y="2825"/>
                    <a:pt x="259" y="1751"/>
                  </a:cubicBezTo>
                  <a:cubicBezTo>
                    <a:pt x="518" y="657"/>
                    <a:pt x="1592" y="0"/>
                    <a:pt x="2666" y="239"/>
                  </a:cubicBezTo>
                  <a:close/>
                </a:path>
              </a:pathLst>
            </a:custGeom>
            <a:noFill/>
            <a:ln w="18900" cap="flat" cmpd="sng">
              <a:solidFill>
                <a:srgbClr val="9E6CAA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1;p21">
              <a:extLst>
                <a:ext uri="{FF2B5EF4-FFF2-40B4-BE49-F238E27FC236}">
                  <a16:creationId xmlns:a16="http://schemas.microsoft.com/office/drawing/2014/main" id="{D91DB0A7-0D98-42A7-0731-FFEB5361E527}"/>
                </a:ext>
              </a:extLst>
            </p:cNvPr>
            <p:cNvSpPr/>
            <p:nvPr/>
          </p:nvSpPr>
          <p:spPr>
            <a:xfrm>
              <a:off x="6252489" y="4293053"/>
              <a:ext cx="341355" cy="361542"/>
            </a:xfrm>
            <a:custGeom>
              <a:avLst/>
              <a:gdLst/>
              <a:ahLst/>
              <a:cxnLst/>
              <a:rect l="l" t="t" r="r" b="b"/>
              <a:pathLst>
                <a:path w="10146" h="10746" extrusionOk="0">
                  <a:moveTo>
                    <a:pt x="5298" y="0"/>
                  </a:moveTo>
                  <a:cubicBezTo>
                    <a:pt x="2308" y="0"/>
                    <a:pt x="0" y="3049"/>
                    <a:pt x="0" y="3049"/>
                  </a:cubicBezTo>
                  <a:lnTo>
                    <a:pt x="1433" y="8679"/>
                  </a:lnTo>
                  <a:cubicBezTo>
                    <a:pt x="1472" y="9216"/>
                    <a:pt x="1810" y="9733"/>
                    <a:pt x="2487" y="10131"/>
                  </a:cubicBezTo>
                  <a:cubicBezTo>
                    <a:pt x="3197" y="10541"/>
                    <a:pt x="4124" y="10745"/>
                    <a:pt x="5050" y="10745"/>
                  </a:cubicBezTo>
                  <a:cubicBezTo>
                    <a:pt x="5964" y="10745"/>
                    <a:pt x="6878" y="10546"/>
                    <a:pt x="7579" y="10151"/>
                  </a:cubicBezTo>
                  <a:cubicBezTo>
                    <a:pt x="8276" y="9753"/>
                    <a:pt x="8634" y="9236"/>
                    <a:pt x="8634" y="8719"/>
                  </a:cubicBezTo>
                  <a:lnTo>
                    <a:pt x="10146" y="3109"/>
                  </a:lnTo>
                  <a:lnTo>
                    <a:pt x="9748" y="2592"/>
                  </a:lnTo>
                  <a:cubicBezTo>
                    <a:pt x="8226" y="660"/>
                    <a:pt x="6688" y="0"/>
                    <a:pt x="5298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2;p21">
              <a:extLst>
                <a:ext uri="{FF2B5EF4-FFF2-40B4-BE49-F238E27FC236}">
                  <a16:creationId xmlns:a16="http://schemas.microsoft.com/office/drawing/2014/main" id="{07958D01-D156-91AB-9090-648D9BE52869}"/>
                </a:ext>
              </a:extLst>
            </p:cNvPr>
            <p:cNvSpPr/>
            <p:nvPr/>
          </p:nvSpPr>
          <p:spPr>
            <a:xfrm>
              <a:off x="6292627" y="4319329"/>
              <a:ext cx="261719" cy="132559"/>
            </a:xfrm>
            <a:custGeom>
              <a:avLst/>
              <a:gdLst/>
              <a:ahLst/>
              <a:cxnLst/>
              <a:rect l="l" t="t" r="r" b="b"/>
              <a:pathLst>
                <a:path w="7779" h="3940" extrusionOk="0">
                  <a:moveTo>
                    <a:pt x="3900" y="1"/>
                  </a:moveTo>
                  <a:cubicBezTo>
                    <a:pt x="1751" y="1"/>
                    <a:pt x="21" y="876"/>
                    <a:pt x="1" y="1950"/>
                  </a:cubicBezTo>
                  <a:cubicBezTo>
                    <a:pt x="1" y="3044"/>
                    <a:pt x="1731" y="3919"/>
                    <a:pt x="3880" y="3939"/>
                  </a:cubicBezTo>
                  <a:cubicBezTo>
                    <a:pt x="6028" y="3939"/>
                    <a:pt x="7759" y="3064"/>
                    <a:pt x="7759" y="1990"/>
                  </a:cubicBezTo>
                  <a:cubicBezTo>
                    <a:pt x="7779" y="896"/>
                    <a:pt x="6028" y="20"/>
                    <a:pt x="3900" y="1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3;p21">
              <a:extLst>
                <a:ext uri="{FF2B5EF4-FFF2-40B4-BE49-F238E27FC236}">
                  <a16:creationId xmlns:a16="http://schemas.microsoft.com/office/drawing/2014/main" id="{209A52F9-5B1E-F6A8-B164-00FD03BBB88A}"/>
                </a:ext>
              </a:extLst>
            </p:cNvPr>
            <p:cNvSpPr/>
            <p:nvPr/>
          </p:nvSpPr>
          <p:spPr>
            <a:xfrm>
              <a:off x="6302014" y="4288544"/>
              <a:ext cx="242979" cy="109781"/>
            </a:xfrm>
            <a:custGeom>
              <a:avLst/>
              <a:gdLst/>
              <a:ahLst/>
              <a:cxnLst/>
              <a:rect l="l" t="t" r="r" b="b"/>
              <a:pathLst>
                <a:path w="7222" h="3263" extrusionOk="0">
                  <a:moveTo>
                    <a:pt x="3322" y="0"/>
                  </a:moveTo>
                  <a:cubicBezTo>
                    <a:pt x="3243" y="0"/>
                    <a:pt x="3143" y="0"/>
                    <a:pt x="3084" y="20"/>
                  </a:cubicBezTo>
                  <a:lnTo>
                    <a:pt x="2845" y="20"/>
                  </a:lnTo>
                  <a:cubicBezTo>
                    <a:pt x="2785" y="20"/>
                    <a:pt x="2686" y="40"/>
                    <a:pt x="2606" y="40"/>
                  </a:cubicBezTo>
                  <a:lnTo>
                    <a:pt x="2527" y="40"/>
                  </a:lnTo>
                  <a:cubicBezTo>
                    <a:pt x="2487" y="40"/>
                    <a:pt x="2447" y="80"/>
                    <a:pt x="2407" y="80"/>
                  </a:cubicBezTo>
                  <a:cubicBezTo>
                    <a:pt x="2328" y="100"/>
                    <a:pt x="2288" y="100"/>
                    <a:pt x="2208" y="120"/>
                  </a:cubicBezTo>
                  <a:cubicBezTo>
                    <a:pt x="2149" y="120"/>
                    <a:pt x="2109" y="140"/>
                    <a:pt x="2049" y="180"/>
                  </a:cubicBezTo>
                  <a:cubicBezTo>
                    <a:pt x="1990" y="199"/>
                    <a:pt x="1930" y="199"/>
                    <a:pt x="1890" y="219"/>
                  </a:cubicBezTo>
                  <a:lnTo>
                    <a:pt x="1830" y="219"/>
                  </a:lnTo>
                  <a:lnTo>
                    <a:pt x="1612" y="299"/>
                  </a:lnTo>
                  <a:lnTo>
                    <a:pt x="1592" y="299"/>
                  </a:lnTo>
                  <a:cubicBezTo>
                    <a:pt x="1512" y="319"/>
                    <a:pt x="1433" y="378"/>
                    <a:pt x="1353" y="398"/>
                  </a:cubicBezTo>
                  <a:cubicBezTo>
                    <a:pt x="1333" y="398"/>
                    <a:pt x="1313" y="418"/>
                    <a:pt x="1293" y="418"/>
                  </a:cubicBezTo>
                  <a:cubicBezTo>
                    <a:pt x="1214" y="478"/>
                    <a:pt x="1114" y="498"/>
                    <a:pt x="1035" y="538"/>
                  </a:cubicBezTo>
                  <a:cubicBezTo>
                    <a:pt x="1015" y="538"/>
                    <a:pt x="1015" y="577"/>
                    <a:pt x="995" y="577"/>
                  </a:cubicBezTo>
                  <a:cubicBezTo>
                    <a:pt x="955" y="577"/>
                    <a:pt x="955" y="597"/>
                    <a:pt x="935" y="597"/>
                  </a:cubicBezTo>
                  <a:cubicBezTo>
                    <a:pt x="915" y="617"/>
                    <a:pt x="895" y="617"/>
                    <a:pt x="856" y="637"/>
                  </a:cubicBezTo>
                  <a:cubicBezTo>
                    <a:pt x="836" y="677"/>
                    <a:pt x="816" y="677"/>
                    <a:pt x="816" y="697"/>
                  </a:cubicBezTo>
                  <a:cubicBezTo>
                    <a:pt x="796" y="717"/>
                    <a:pt x="756" y="717"/>
                    <a:pt x="756" y="737"/>
                  </a:cubicBezTo>
                  <a:lnTo>
                    <a:pt x="716" y="796"/>
                  </a:lnTo>
                  <a:cubicBezTo>
                    <a:pt x="697" y="816"/>
                    <a:pt x="657" y="816"/>
                    <a:pt x="657" y="836"/>
                  </a:cubicBezTo>
                  <a:lnTo>
                    <a:pt x="617" y="896"/>
                  </a:lnTo>
                  <a:lnTo>
                    <a:pt x="557" y="935"/>
                  </a:lnTo>
                  <a:cubicBezTo>
                    <a:pt x="557" y="935"/>
                    <a:pt x="537" y="935"/>
                    <a:pt x="537" y="975"/>
                  </a:cubicBezTo>
                  <a:lnTo>
                    <a:pt x="518" y="995"/>
                  </a:lnTo>
                  <a:lnTo>
                    <a:pt x="438" y="1075"/>
                  </a:lnTo>
                  <a:lnTo>
                    <a:pt x="418" y="1095"/>
                  </a:lnTo>
                  <a:lnTo>
                    <a:pt x="319" y="1194"/>
                  </a:lnTo>
                  <a:cubicBezTo>
                    <a:pt x="319" y="1194"/>
                    <a:pt x="319" y="1214"/>
                    <a:pt x="299" y="1214"/>
                  </a:cubicBezTo>
                  <a:cubicBezTo>
                    <a:pt x="259" y="1234"/>
                    <a:pt x="259" y="1274"/>
                    <a:pt x="239" y="1294"/>
                  </a:cubicBezTo>
                  <a:cubicBezTo>
                    <a:pt x="239" y="1313"/>
                    <a:pt x="219" y="1313"/>
                    <a:pt x="219" y="1333"/>
                  </a:cubicBezTo>
                  <a:cubicBezTo>
                    <a:pt x="199" y="1373"/>
                    <a:pt x="199" y="1393"/>
                    <a:pt x="159" y="1413"/>
                  </a:cubicBezTo>
                  <a:lnTo>
                    <a:pt x="159" y="1433"/>
                  </a:lnTo>
                  <a:cubicBezTo>
                    <a:pt x="159" y="1433"/>
                    <a:pt x="159" y="1473"/>
                    <a:pt x="140" y="1473"/>
                  </a:cubicBezTo>
                  <a:cubicBezTo>
                    <a:pt x="140" y="1492"/>
                    <a:pt x="120" y="1492"/>
                    <a:pt x="120" y="1512"/>
                  </a:cubicBezTo>
                  <a:cubicBezTo>
                    <a:pt x="120" y="1532"/>
                    <a:pt x="100" y="1532"/>
                    <a:pt x="100" y="1572"/>
                  </a:cubicBezTo>
                  <a:cubicBezTo>
                    <a:pt x="100" y="1592"/>
                    <a:pt x="60" y="1592"/>
                    <a:pt x="60" y="1612"/>
                  </a:cubicBezTo>
                  <a:lnTo>
                    <a:pt x="60" y="1632"/>
                  </a:lnTo>
                  <a:lnTo>
                    <a:pt x="60" y="1671"/>
                  </a:lnTo>
                  <a:cubicBezTo>
                    <a:pt x="60" y="1691"/>
                    <a:pt x="60" y="1691"/>
                    <a:pt x="40" y="1711"/>
                  </a:cubicBezTo>
                  <a:cubicBezTo>
                    <a:pt x="40" y="1731"/>
                    <a:pt x="40" y="1731"/>
                    <a:pt x="20" y="1771"/>
                  </a:cubicBezTo>
                  <a:cubicBezTo>
                    <a:pt x="20" y="1791"/>
                    <a:pt x="20" y="1791"/>
                    <a:pt x="0" y="1811"/>
                  </a:cubicBezTo>
                  <a:lnTo>
                    <a:pt x="0" y="1831"/>
                  </a:lnTo>
                  <a:lnTo>
                    <a:pt x="0" y="1870"/>
                  </a:lnTo>
                  <a:lnTo>
                    <a:pt x="0" y="1910"/>
                  </a:lnTo>
                  <a:lnTo>
                    <a:pt x="0" y="1970"/>
                  </a:lnTo>
                  <a:lnTo>
                    <a:pt x="0" y="2010"/>
                  </a:lnTo>
                  <a:lnTo>
                    <a:pt x="0" y="2030"/>
                  </a:lnTo>
                  <a:lnTo>
                    <a:pt x="0" y="2069"/>
                  </a:lnTo>
                  <a:lnTo>
                    <a:pt x="0" y="2984"/>
                  </a:lnTo>
                  <a:cubicBezTo>
                    <a:pt x="0" y="2945"/>
                    <a:pt x="0" y="2945"/>
                    <a:pt x="20" y="2925"/>
                  </a:cubicBezTo>
                  <a:cubicBezTo>
                    <a:pt x="20" y="2905"/>
                    <a:pt x="20" y="2905"/>
                    <a:pt x="40" y="2885"/>
                  </a:cubicBezTo>
                  <a:cubicBezTo>
                    <a:pt x="40" y="2845"/>
                    <a:pt x="40" y="2845"/>
                    <a:pt x="60" y="2825"/>
                  </a:cubicBezTo>
                  <a:cubicBezTo>
                    <a:pt x="60" y="2805"/>
                    <a:pt x="60" y="2805"/>
                    <a:pt x="100" y="2785"/>
                  </a:cubicBezTo>
                  <a:cubicBezTo>
                    <a:pt x="100" y="2746"/>
                    <a:pt x="120" y="2746"/>
                    <a:pt x="120" y="2726"/>
                  </a:cubicBezTo>
                  <a:cubicBezTo>
                    <a:pt x="120" y="2706"/>
                    <a:pt x="140" y="2706"/>
                    <a:pt x="140" y="2686"/>
                  </a:cubicBezTo>
                  <a:cubicBezTo>
                    <a:pt x="140" y="2666"/>
                    <a:pt x="159" y="2666"/>
                    <a:pt x="159" y="2626"/>
                  </a:cubicBezTo>
                  <a:cubicBezTo>
                    <a:pt x="159" y="2606"/>
                    <a:pt x="199" y="2606"/>
                    <a:pt x="199" y="2587"/>
                  </a:cubicBezTo>
                  <a:cubicBezTo>
                    <a:pt x="219" y="2567"/>
                    <a:pt x="219" y="2527"/>
                    <a:pt x="239" y="2507"/>
                  </a:cubicBezTo>
                  <a:cubicBezTo>
                    <a:pt x="239" y="2487"/>
                    <a:pt x="259" y="2487"/>
                    <a:pt x="259" y="2467"/>
                  </a:cubicBezTo>
                  <a:cubicBezTo>
                    <a:pt x="299" y="2427"/>
                    <a:pt x="299" y="2407"/>
                    <a:pt x="319" y="2388"/>
                  </a:cubicBezTo>
                  <a:lnTo>
                    <a:pt x="338" y="2368"/>
                  </a:lnTo>
                  <a:cubicBezTo>
                    <a:pt x="358" y="2328"/>
                    <a:pt x="398" y="2288"/>
                    <a:pt x="438" y="2268"/>
                  </a:cubicBezTo>
                  <a:lnTo>
                    <a:pt x="458" y="2228"/>
                  </a:lnTo>
                  <a:lnTo>
                    <a:pt x="537" y="2169"/>
                  </a:lnTo>
                  <a:cubicBezTo>
                    <a:pt x="557" y="2169"/>
                    <a:pt x="557" y="2129"/>
                    <a:pt x="597" y="2129"/>
                  </a:cubicBezTo>
                  <a:lnTo>
                    <a:pt x="637" y="2089"/>
                  </a:lnTo>
                  <a:lnTo>
                    <a:pt x="697" y="2030"/>
                  </a:lnTo>
                  <a:lnTo>
                    <a:pt x="736" y="1990"/>
                  </a:lnTo>
                  <a:lnTo>
                    <a:pt x="796" y="1930"/>
                  </a:lnTo>
                  <a:cubicBezTo>
                    <a:pt x="816" y="1910"/>
                    <a:pt x="836" y="1910"/>
                    <a:pt x="836" y="1890"/>
                  </a:cubicBezTo>
                  <a:cubicBezTo>
                    <a:pt x="856" y="1870"/>
                    <a:pt x="895" y="1870"/>
                    <a:pt x="895" y="1831"/>
                  </a:cubicBezTo>
                  <a:cubicBezTo>
                    <a:pt x="915" y="1811"/>
                    <a:pt x="935" y="1811"/>
                    <a:pt x="955" y="1791"/>
                  </a:cubicBezTo>
                  <a:cubicBezTo>
                    <a:pt x="995" y="1771"/>
                    <a:pt x="1015" y="1771"/>
                    <a:pt x="1035" y="1731"/>
                  </a:cubicBezTo>
                  <a:cubicBezTo>
                    <a:pt x="1114" y="1691"/>
                    <a:pt x="1194" y="1671"/>
                    <a:pt x="1293" y="1612"/>
                  </a:cubicBezTo>
                  <a:cubicBezTo>
                    <a:pt x="1313" y="1612"/>
                    <a:pt x="1333" y="1592"/>
                    <a:pt x="1353" y="1592"/>
                  </a:cubicBezTo>
                  <a:cubicBezTo>
                    <a:pt x="1433" y="1572"/>
                    <a:pt x="1512" y="1512"/>
                    <a:pt x="1592" y="1492"/>
                  </a:cubicBezTo>
                  <a:cubicBezTo>
                    <a:pt x="1592" y="1492"/>
                    <a:pt x="1612" y="1492"/>
                    <a:pt x="1612" y="1473"/>
                  </a:cubicBezTo>
                  <a:cubicBezTo>
                    <a:pt x="1691" y="1433"/>
                    <a:pt x="1791" y="1413"/>
                    <a:pt x="1850" y="1373"/>
                  </a:cubicBezTo>
                  <a:cubicBezTo>
                    <a:pt x="1910" y="1333"/>
                    <a:pt x="1990" y="1333"/>
                    <a:pt x="2029" y="1313"/>
                  </a:cubicBezTo>
                  <a:cubicBezTo>
                    <a:pt x="2089" y="1294"/>
                    <a:pt x="2129" y="1294"/>
                    <a:pt x="2189" y="1274"/>
                  </a:cubicBezTo>
                  <a:cubicBezTo>
                    <a:pt x="2248" y="1234"/>
                    <a:pt x="2308" y="1234"/>
                    <a:pt x="2387" y="1214"/>
                  </a:cubicBezTo>
                  <a:cubicBezTo>
                    <a:pt x="2427" y="1214"/>
                    <a:pt x="2487" y="1194"/>
                    <a:pt x="2527" y="1194"/>
                  </a:cubicBezTo>
                  <a:lnTo>
                    <a:pt x="2586" y="1194"/>
                  </a:lnTo>
                  <a:cubicBezTo>
                    <a:pt x="2646" y="1174"/>
                    <a:pt x="2745" y="1174"/>
                    <a:pt x="2825" y="1174"/>
                  </a:cubicBezTo>
                  <a:lnTo>
                    <a:pt x="3044" y="1174"/>
                  </a:lnTo>
                  <a:cubicBezTo>
                    <a:pt x="3123" y="1174"/>
                    <a:pt x="3223" y="1174"/>
                    <a:pt x="3302" y="1134"/>
                  </a:cubicBezTo>
                  <a:lnTo>
                    <a:pt x="3999" y="1134"/>
                  </a:lnTo>
                  <a:cubicBezTo>
                    <a:pt x="4039" y="1134"/>
                    <a:pt x="4098" y="1134"/>
                    <a:pt x="4178" y="1174"/>
                  </a:cubicBezTo>
                  <a:cubicBezTo>
                    <a:pt x="4218" y="1174"/>
                    <a:pt x="4297" y="1194"/>
                    <a:pt x="4337" y="1194"/>
                  </a:cubicBezTo>
                  <a:cubicBezTo>
                    <a:pt x="4397" y="1194"/>
                    <a:pt x="4436" y="1214"/>
                    <a:pt x="4496" y="1214"/>
                  </a:cubicBezTo>
                  <a:cubicBezTo>
                    <a:pt x="4576" y="1214"/>
                    <a:pt x="4615" y="1234"/>
                    <a:pt x="4695" y="1234"/>
                  </a:cubicBezTo>
                  <a:cubicBezTo>
                    <a:pt x="4735" y="1234"/>
                    <a:pt x="4794" y="1274"/>
                    <a:pt x="4834" y="1274"/>
                  </a:cubicBezTo>
                  <a:cubicBezTo>
                    <a:pt x="4914" y="1294"/>
                    <a:pt x="4993" y="1294"/>
                    <a:pt x="5073" y="1313"/>
                  </a:cubicBezTo>
                  <a:cubicBezTo>
                    <a:pt x="5113" y="1333"/>
                    <a:pt x="5172" y="1333"/>
                    <a:pt x="5212" y="1373"/>
                  </a:cubicBezTo>
                  <a:cubicBezTo>
                    <a:pt x="5232" y="1373"/>
                    <a:pt x="5272" y="1393"/>
                    <a:pt x="5292" y="1393"/>
                  </a:cubicBezTo>
                  <a:lnTo>
                    <a:pt x="5511" y="1473"/>
                  </a:lnTo>
                  <a:cubicBezTo>
                    <a:pt x="5530" y="1473"/>
                    <a:pt x="5570" y="1492"/>
                    <a:pt x="5590" y="1492"/>
                  </a:cubicBezTo>
                  <a:cubicBezTo>
                    <a:pt x="5670" y="1512"/>
                    <a:pt x="5710" y="1532"/>
                    <a:pt x="5789" y="1572"/>
                  </a:cubicBezTo>
                  <a:cubicBezTo>
                    <a:pt x="5809" y="1592"/>
                    <a:pt x="5869" y="1592"/>
                    <a:pt x="5889" y="1612"/>
                  </a:cubicBezTo>
                  <a:cubicBezTo>
                    <a:pt x="5988" y="1671"/>
                    <a:pt x="6068" y="1711"/>
                    <a:pt x="6167" y="1771"/>
                  </a:cubicBezTo>
                  <a:cubicBezTo>
                    <a:pt x="6565" y="1990"/>
                    <a:pt x="6863" y="2268"/>
                    <a:pt x="7003" y="2567"/>
                  </a:cubicBezTo>
                  <a:cubicBezTo>
                    <a:pt x="7082" y="2686"/>
                    <a:pt x="7122" y="2805"/>
                    <a:pt x="7182" y="2964"/>
                  </a:cubicBezTo>
                  <a:cubicBezTo>
                    <a:pt x="7182" y="2984"/>
                    <a:pt x="7201" y="3024"/>
                    <a:pt x="7201" y="3064"/>
                  </a:cubicBezTo>
                  <a:cubicBezTo>
                    <a:pt x="7201" y="3124"/>
                    <a:pt x="7221" y="3183"/>
                    <a:pt x="7221" y="3263"/>
                  </a:cubicBezTo>
                  <a:lnTo>
                    <a:pt x="7221" y="2109"/>
                  </a:lnTo>
                  <a:cubicBezTo>
                    <a:pt x="7221" y="1572"/>
                    <a:pt x="6883" y="1035"/>
                    <a:pt x="6167" y="617"/>
                  </a:cubicBezTo>
                  <a:cubicBezTo>
                    <a:pt x="6087" y="577"/>
                    <a:pt x="5988" y="518"/>
                    <a:pt x="5889" y="478"/>
                  </a:cubicBezTo>
                  <a:cubicBezTo>
                    <a:pt x="5869" y="438"/>
                    <a:pt x="5829" y="438"/>
                    <a:pt x="5789" y="418"/>
                  </a:cubicBezTo>
                  <a:cubicBezTo>
                    <a:pt x="5729" y="398"/>
                    <a:pt x="5690" y="378"/>
                    <a:pt x="5610" y="339"/>
                  </a:cubicBezTo>
                  <a:lnTo>
                    <a:pt x="5590" y="339"/>
                  </a:lnTo>
                  <a:cubicBezTo>
                    <a:pt x="5570" y="339"/>
                    <a:pt x="5530" y="319"/>
                    <a:pt x="5511" y="319"/>
                  </a:cubicBezTo>
                  <a:lnTo>
                    <a:pt x="5292" y="239"/>
                  </a:lnTo>
                  <a:cubicBezTo>
                    <a:pt x="5272" y="239"/>
                    <a:pt x="5232" y="219"/>
                    <a:pt x="5212" y="219"/>
                  </a:cubicBezTo>
                  <a:cubicBezTo>
                    <a:pt x="5192" y="219"/>
                    <a:pt x="5192" y="219"/>
                    <a:pt x="5172" y="199"/>
                  </a:cubicBezTo>
                  <a:cubicBezTo>
                    <a:pt x="5133" y="199"/>
                    <a:pt x="5113" y="180"/>
                    <a:pt x="5073" y="180"/>
                  </a:cubicBezTo>
                  <a:cubicBezTo>
                    <a:pt x="4993" y="140"/>
                    <a:pt x="4914" y="120"/>
                    <a:pt x="4834" y="120"/>
                  </a:cubicBezTo>
                  <a:cubicBezTo>
                    <a:pt x="4814" y="120"/>
                    <a:pt x="4794" y="120"/>
                    <a:pt x="4794" y="100"/>
                  </a:cubicBezTo>
                  <a:cubicBezTo>
                    <a:pt x="4775" y="100"/>
                    <a:pt x="4735" y="100"/>
                    <a:pt x="4695" y="80"/>
                  </a:cubicBezTo>
                  <a:cubicBezTo>
                    <a:pt x="4615" y="80"/>
                    <a:pt x="4576" y="40"/>
                    <a:pt x="4496" y="40"/>
                  </a:cubicBezTo>
                  <a:cubicBezTo>
                    <a:pt x="4476" y="40"/>
                    <a:pt x="4436" y="40"/>
                    <a:pt x="4416" y="20"/>
                  </a:cubicBezTo>
                  <a:lnTo>
                    <a:pt x="4337" y="20"/>
                  </a:lnTo>
                  <a:cubicBezTo>
                    <a:pt x="4297" y="20"/>
                    <a:pt x="4218" y="0"/>
                    <a:pt x="4178" y="0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4;p21">
              <a:extLst>
                <a:ext uri="{FF2B5EF4-FFF2-40B4-BE49-F238E27FC236}">
                  <a16:creationId xmlns:a16="http://schemas.microsoft.com/office/drawing/2014/main" id="{F3FA2ADD-0E0C-C58E-AF03-1B888BE2DE6A}"/>
                </a:ext>
              </a:extLst>
            </p:cNvPr>
            <p:cNvSpPr/>
            <p:nvPr/>
          </p:nvSpPr>
          <p:spPr>
            <a:xfrm>
              <a:off x="6241117" y="4360173"/>
              <a:ext cx="364099" cy="143897"/>
            </a:xfrm>
            <a:custGeom>
              <a:avLst/>
              <a:gdLst/>
              <a:ahLst/>
              <a:cxnLst/>
              <a:rect l="l" t="t" r="r" b="b"/>
              <a:pathLst>
                <a:path w="10822" h="4277" extrusionOk="0">
                  <a:moveTo>
                    <a:pt x="10802" y="20"/>
                  </a:moveTo>
                  <a:lnTo>
                    <a:pt x="10802" y="358"/>
                  </a:lnTo>
                  <a:cubicBezTo>
                    <a:pt x="10822" y="318"/>
                    <a:pt x="10822" y="298"/>
                    <a:pt x="10822" y="278"/>
                  </a:cubicBezTo>
                  <a:lnTo>
                    <a:pt x="10822" y="199"/>
                  </a:lnTo>
                  <a:lnTo>
                    <a:pt x="10822" y="119"/>
                  </a:lnTo>
                  <a:cubicBezTo>
                    <a:pt x="10822" y="99"/>
                    <a:pt x="10822" y="60"/>
                    <a:pt x="10802" y="20"/>
                  </a:cubicBezTo>
                  <a:close/>
                  <a:moveTo>
                    <a:pt x="0" y="0"/>
                  </a:moveTo>
                  <a:lnTo>
                    <a:pt x="0" y="1154"/>
                  </a:lnTo>
                  <a:cubicBezTo>
                    <a:pt x="0" y="1949"/>
                    <a:pt x="517" y="2765"/>
                    <a:pt x="1591" y="3382"/>
                  </a:cubicBezTo>
                  <a:cubicBezTo>
                    <a:pt x="1711" y="3461"/>
                    <a:pt x="1830" y="3541"/>
                    <a:pt x="1989" y="3581"/>
                  </a:cubicBezTo>
                  <a:cubicBezTo>
                    <a:pt x="2029" y="3620"/>
                    <a:pt x="2089" y="3640"/>
                    <a:pt x="2129" y="3640"/>
                  </a:cubicBezTo>
                  <a:cubicBezTo>
                    <a:pt x="2208" y="3660"/>
                    <a:pt x="2288" y="3720"/>
                    <a:pt x="2387" y="3740"/>
                  </a:cubicBezTo>
                  <a:cubicBezTo>
                    <a:pt x="2407" y="3740"/>
                    <a:pt x="2407" y="3740"/>
                    <a:pt x="2427" y="3760"/>
                  </a:cubicBezTo>
                  <a:cubicBezTo>
                    <a:pt x="2447" y="3760"/>
                    <a:pt x="2507" y="3780"/>
                    <a:pt x="2526" y="3780"/>
                  </a:cubicBezTo>
                  <a:cubicBezTo>
                    <a:pt x="2626" y="3839"/>
                    <a:pt x="2745" y="3859"/>
                    <a:pt x="2845" y="3919"/>
                  </a:cubicBezTo>
                  <a:cubicBezTo>
                    <a:pt x="2904" y="3919"/>
                    <a:pt x="2924" y="3939"/>
                    <a:pt x="2984" y="3939"/>
                  </a:cubicBezTo>
                  <a:cubicBezTo>
                    <a:pt x="3004" y="3939"/>
                    <a:pt x="3024" y="3959"/>
                    <a:pt x="3044" y="3959"/>
                  </a:cubicBezTo>
                  <a:cubicBezTo>
                    <a:pt x="3143" y="3979"/>
                    <a:pt x="3282" y="4018"/>
                    <a:pt x="3382" y="4038"/>
                  </a:cubicBezTo>
                  <a:cubicBezTo>
                    <a:pt x="3402" y="4038"/>
                    <a:pt x="3422" y="4038"/>
                    <a:pt x="3442" y="4058"/>
                  </a:cubicBezTo>
                  <a:cubicBezTo>
                    <a:pt x="3501" y="4078"/>
                    <a:pt x="3541" y="4078"/>
                    <a:pt x="3621" y="4118"/>
                  </a:cubicBezTo>
                  <a:cubicBezTo>
                    <a:pt x="3720" y="4138"/>
                    <a:pt x="3800" y="4158"/>
                    <a:pt x="3899" y="4158"/>
                  </a:cubicBezTo>
                  <a:lnTo>
                    <a:pt x="3919" y="4158"/>
                  </a:lnTo>
                  <a:cubicBezTo>
                    <a:pt x="3999" y="4177"/>
                    <a:pt x="4078" y="4177"/>
                    <a:pt x="4138" y="4177"/>
                  </a:cubicBezTo>
                  <a:cubicBezTo>
                    <a:pt x="4197" y="4177"/>
                    <a:pt x="4217" y="4177"/>
                    <a:pt x="4277" y="4217"/>
                  </a:cubicBezTo>
                  <a:cubicBezTo>
                    <a:pt x="4376" y="4217"/>
                    <a:pt x="4436" y="4237"/>
                    <a:pt x="4536" y="4237"/>
                  </a:cubicBezTo>
                  <a:cubicBezTo>
                    <a:pt x="4595" y="4237"/>
                    <a:pt x="4615" y="4237"/>
                    <a:pt x="4675" y="4257"/>
                  </a:cubicBezTo>
                  <a:lnTo>
                    <a:pt x="4794" y="4257"/>
                  </a:lnTo>
                  <a:cubicBezTo>
                    <a:pt x="4894" y="4257"/>
                    <a:pt x="4973" y="4257"/>
                    <a:pt x="5073" y="4277"/>
                  </a:cubicBezTo>
                  <a:lnTo>
                    <a:pt x="5988" y="4277"/>
                  </a:lnTo>
                  <a:cubicBezTo>
                    <a:pt x="6107" y="4277"/>
                    <a:pt x="6226" y="4257"/>
                    <a:pt x="6346" y="4257"/>
                  </a:cubicBezTo>
                  <a:lnTo>
                    <a:pt x="6425" y="4257"/>
                  </a:lnTo>
                  <a:cubicBezTo>
                    <a:pt x="6445" y="4257"/>
                    <a:pt x="6505" y="4257"/>
                    <a:pt x="6525" y="4237"/>
                  </a:cubicBezTo>
                  <a:cubicBezTo>
                    <a:pt x="6664" y="4217"/>
                    <a:pt x="6783" y="4217"/>
                    <a:pt x="6903" y="4177"/>
                  </a:cubicBezTo>
                  <a:cubicBezTo>
                    <a:pt x="6923" y="4177"/>
                    <a:pt x="6963" y="4177"/>
                    <a:pt x="7002" y="4158"/>
                  </a:cubicBezTo>
                  <a:lnTo>
                    <a:pt x="7062" y="4158"/>
                  </a:lnTo>
                  <a:cubicBezTo>
                    <a:pt x="7102" y="4158"/>
                    <a:pt x="7181" y="4138"/>
                    <a:pt x="7221" y="4138"/>
                  </a:cubicBezTo>
                  <a:lnTo>
                    <a:pt x="7520" y="4058"/>
                  </a:lnTo>
                  <a:cubicBezTo>
                    <a:pt x="7599" y="4038"/>
                    <a:pt x="7679" y="4018"/>
                    <a:pt x="7758" y="4018"/>
                  </a:cubicBezTo>
                  <a:cubicBezTo>
                    <a:pt x="7858" y="3979"/>
                    <a:pt x="7957" y="3959"/>
                    <a:pt x="8017" y="3939"/>
                  </a:cubicBezTo>
                  <a:cubicBezTo>
                    <a:pt x="8057" y="3939"/>
                    <a:pt x="8077" y="3939"/>
                    <a:pt x="8077" y="3919"/>
                  </a:cubicBezTo>
                  <a:cubicBezTo>
                    <a:pt x="8176" y="3879"/>
                    <a:pt x="8295" y="3839"/>
                    <a:pt x="8395" y="3780"/>
                  </a:cubicBezTo>
                  <a:cubicBezTo>
                    <a:pt x="8415" y="3780"/>
                    <a:pt x="8415" y="3760"/>
                    <a:pt x="8454" y="3760"/>
                  </a:cubicBezTo>
                  <a:cubicBezTo>
                    <a:pt x="8574" y="3720"/>
                    <a:pt x="8673" y="3660"/>
                    <a:pt x="8793" y="3620"/>
                  </a:cubicBezTo>
                  <a:cubicBezTo>
                    <a:pt x="8813" y="3581"/>
                    <a:pt x="8872" y="3581"/>
                    <a:pt x="8892" y="3561"/>
                  </a:cubicBezTo>
                  <a:cubicBezTo>
                    <a:pt x="9011" y="3521"/>
                    <a:pt x="9151" y="3441"/>
                    <a:pt x="9270" y="3362"/>
                  </a:cubicBezTo>
                  <a:cubicBezTo>
                    <a:pt x="9290" y="3342"/>
                    <a:pt x="9310" y="3342"/>
                    <a:pt x="9350" y="3322"/>
                  </a:cubicBezTo>
                  <a:cubicBezTo>
                    <a:pt x="9370" y="3322"/>
                    <a:pt x="9389" y="3282"/>
                    <a:pt x="9389" y="3262"/>
                  </a:cubicBezTo>
                  <a:cubicBezTo>
                    <a:pt x="9409" y="3243"/>
                    <a:pt x="9469" y="3223"/>
                    <a:pt x="9489" y="3223"/>
                  </a:cubicBezTo>
                  <a:cubicBezTo>
                    <a:pt x="9509" y="3183"/>
                    <a:pt x="9549" y="3163"/>
                    <a:pt x="9568" y="3163"/>
                  </a:cubicBezTo>
                  <a:cubicBezTo>
                    <a:pt x="9588" y="3143"/>
                    <a:pt x="9608" y="3123"/>
                    <a:pt x="9668" y="3083"/>
                  </a:cubicBezTo>
                  <a:cubicBezTo>
                    <a:pt x="9688" y="3063"/>
                    <a:pt x="9708" y="3044"/>
                    <a:pt x="9747" y="3044"/>
                  </a:cubicBezTo>
                  <a:lnTo>
                    <a:pt x="9807" y="2964"/>
                  </a:lnTo>
                  <a:cubicBezTo>
                    <a:pt x="9847" y="2944"/>
                    <a:pt x="9867" y="2924"/>
                    <a:pt x="9887" y="2924"/>
                  </a:cubicBezTo>
                  <a:lnTo>
                    <a:pt x="9966" y="2845"/>
                  </a:lnTo>
                  <a:lnTo>
                    <a:pt x="9986" y="2825"/>
                  </a:lnTo>
                  <a:lnTo>
                    <a:pt x="10006" y="2785"/>
                  </a:lnTo>
                  <a:lnTo>
                    <a:pt x="10145" y="2666"/>
                  </a:lnTo>
                  <a:lnTo>
                    <a:pt x="10185" y="2626"/>
                  </a:lnTo>
                  <a:cubicBezTo>
                    <a:pt x="10245" y="2566"/>
                    <a:pt x="10285" y="2526"/>
                    <a:pt x="10344" y="2447"/>
                  </a:cubicBezTo>
                  <a:cubicBezTo>
                    <a:pt x="10344" y="2427"/>
                    <a:pt x="10364" y="2427"/>
                    <a:pt x="10364" y="2387"/>
                  </a:cubicBezTo>
                  <a:cubicBezTo>
                    <a:pt x="10384" y="2367"/>
                    <a:pt x="10404" y="2327"/>
                    <a:pt x="10444" y="2288"/>
                  </a:cubicBezTo>
                  <a:cubicBezTo>
                    <a:pt x="10464" y="2268"/>
                    <a:pt x="10464" y="2248"/>
                    <a:pt x="10484" y="2248"/>
                  </a:cubicBezTo>
                  <a:cubicBezTo>
                    <a:pt x="10503" y="2228"/>
                    <a:pt x="10543" y="2168"/>
                    <a:pt x="10543" y="2148"/>
                  </a:cubicBezTo>
                  <a:cubicBezTo>
                    <a:pt x="10543" y="2148"/>
                    <a:pt x="10543" y="2129"/>
                    <a:pt x="10563" y="2129"/>
                  </a:cubicBezTo>
                  <a:cubicBezTo>
                    <a:pt x="10563" y="2089"/>
                    <a:pt x="10583" y="2089"/>
                    <a:pt x="10583" y="2069"/>
                  </a:cubicBezTo>
                  <a:cubicBezTo>
                    <a:pt x="10603" y="2049"/>
                    <a:pt x="10603" y="2029"/>
                    <a:pt x="10643" y="1989"/>
                  </a:cubicBezTo>
                  <a:cubicBezTo>
                    <a:pt x="10643" y="1969"/>
                    <a:pt x="10663" y="1949"/>
                    <a:pt x="10663" y="1930"/>
                  </a:cubicBezTo>
                  <a:cubicBezTo>
                    <a:pt x="10663" y="1890"/>
                    <a:pt x="10682" y="1870"/>
                    <a:pt x="10682" y="1850"/>
                  </a:cubicBezTo>
                  <a:cubicBezTo>
                    <a:pt x="10682" y="1850"/>
                    <a:pt x="10682" y="1830"/>
                    <a:pt x="10702" y="1830"/>
                  </a:cubicBezTo>
                  <a:lnTo>
                    <a:pt x="10702" y="1790"/>
                  </a:lnTo>
                  <a:cubicBezTo>
                    <a:pt x="10702" y="1770"/>
                    <a:pt x="10722" y="1751"/>
                    <a:pt x="10722" y="1731"/>
                  </a:cubicBezTo>
                  <a:cubicBezTo>
                    <a:pt x="10722" y="1691"/>
                    <a:pt x="10762" y="1671"/>
                    <a:pt x="10762" y="1651"/>
                  </a:cubicBezTo>
                  <a:cubicBezTo>
                    <a:pt x="10762" y="1631"/>
                    <a:pt x="10782" y="1591"/>
                    <a:pt x="10782" y="1572"/>
                  </a:cubicBezTo>
                  <a:lnTo>
                    <a:pt x="10782" y="1532"/>
                  </a:lnTo>
                  <a:lnTo>
                    <a:pt x="10782" y="1492"/>
                  </a:lnTo>
                  <a:cubicBezTo>
                    <a:pt x="10782" y="1472"/>
                    <a:pt x="10782" y="1452"/>
                    <a:pt x="10802" y="1432"/>
                  </a:cubicBezTo>
                  <a:lnTo>
                    <a:pt x="10802" y="1353"/>
                  </a:lnTo>
                  <a:lnTo>
                    <a:pt x="10802" y="1273"/>
                  </a:lnTo>
                  <a:lnTo>
                    <a:pt x="10802" y="1213"/>
                  </a:lnTo>
                  <a:lnTo>
                    <a:pt x="10802" y="1174"/>
                  </a:lnTo>
                  <a:lnTo>
                    <a:pt x="10802" y="358"/>
                  </a:lnTo>
                  <a:cubicBezTo>
                    <a:pt x="10802" y="378"/>
                    <a:pt x="10802" y="398"/>
                    <a:pt x="10782" y="418"/>
                  </a:cubicBezTo>
                  <a:cubicBezTo>
                    <a:pt x="10782" y="458"/>
                    <a:pt x="10782" y="477"/>
                    <a:pt x="10762" y="497"/>
                  </a:cubicBezTo>
                  <a:cubicBezTo>
                    <a:pt x="10762" y="537"/>
                    <a:pt x="10742" y="557"/>
                    <a:pt x="10742" y="577"/>
                  </a:cubicBezTo>
                  <a:cubicBezTo>
                    <a:pt x="10742" y="597"/>
                    <a:pt x="10702" y="617"/>
                    <a:pt x="10702" y="656"/>
                  </a:cubicBezTo>
                  <a:cubicBezTo>
                    <a:pt x="10702" y="676"/>
                    <a:pt x="10682" y="696"/>
                    <a:pt x="10682" y="736"/>
                  </a:cubicBezTo>
                  <a:cubicBezTo>
                    <a:pt x="10682" y="756"/>
                    <a:pt x="10663" y="776"/>
                    <a:pt x="10663" y="796"/>
                  </a:cubicBezTo>
                  <a:cubicBezTo>
                    <a:pt x="10663" y="835"/>
                    <a:pt x="10643" y="855"/>
                    <a:pt x="10643" y="875"/>
                  </a:cubicBezTo>
                  <a:cubicBezTo>
                    <a:pt x="10603" y="895"/>
                    <a:pt x="10603" y="935"/>
                    <a:pt x="10583" y="955"/>
                  </a:cubicBezTo>
                  <a:cubicBezTo>
                    <a:pt x="10583" y="975"/>
                    <a:pt x="10563" y="995"/>
                    <a:pt x="10563" y="1034"/>
                  </a:cubicBezTo>
                  <a:cubicBezTo>
                    <a:pt x="10543" y="1054"/>
                    <a:pt x="10503" y="1094"/>
                    <a:pt x="10503" y="1134"/>
                  </a:cubicBezTo>
                  <a:cubicBezTo>
                    <a:pt x="10484" y="1154"/>
                    <a:pt x="10484" y="1174"/>
                    <a:pt x="10464" y="1174"/>
                  </a:cubicBezTo>
                  <a:cubicBezTo>
                    <a:pt x="10444" y="1194"/>
                    <a:pt x="10404" y="1253"/>
                    <a:pt x="10384" y="1273"/>
                  </a:cubicBezTo>
                  <a:cubicBezTo>
                    <a:pt x="10384" y="1293"/>
                    <a:pt x="10364" y="1293"/>
                    <a:pt x="10364" y="1333"/>
                  </a:cubicBezTo>
                  <a:cubicBezTo>
                    <a:pt x="10304" y="1373"/>
                    <a:pt x="10265" y="1432"/>
                    <a:pt x="10205" y="1492"/>
                  </a:cubicBezTo>
                  <a:lnTo>
                    <a:pt x="10165" y="1552"/>
                  </a:lnTo>
                  <a:lnTo>
                    <a:pt x="10046" y="1671"/>
                  </a:lnTo>
                  <a:cubicBezTo>
                    <a:pt x="10006" y="1691"/>
                    <a:pt x="9986" y="1691"/>
                    <a:pt x="9986" y="1711"/>
                  </a:cubicBezTo>
                  <a:lnTo>
                    <a:pt x="9907" y="1790"/>
                  </a:lnTo>
                  <a:cubicBezTo>
                    <a:pt x="9887" y="1830"/>
                    <a:pt x="9867" y="1850"/>
                    <a:pt x="9847" y="1850"/>
                  </a:cubicBezTo>
                  <a:lnTo>
                    <a:pt x="9767" y="1930"/>
                  </a:lnTo>
                  <a:cubicBezTo>
                    <a:pt x="9747" y="1949"/>
                    <a:pt x="9708" y="1969"/>
                    <a:pt x="9688" y="1969"/>
                  </a:cubicBezTo>
                  <a:cubicBezTo>
                    <a:pt x="9668" y="1989"/>
                    <a:pt x="9648" y="2009"/>
                    <a:pt x="9588" y="2049"/>
                  </a:cubicBezTo>
                  <a:cubicBezTo>
                    <a:pt x="9568" y="2069"/>
                    <a:pt x="9549" y="2089"/>
                    <a:pt x="9509" y="2089"/>
                  </a:cubicBezTo>
                  <a:cubicBezTo>
                    <a:pt x="9489" y="2129"/>
                    <a:pt x="9449" y="2148"/>
                    <a:pt x="9409" y="2148"/>
                  </a:cubicBezTo>
                  <a:cubicBezTo>
                    <a:pt x="9370" y="2168"/>
                    <a:pt x="9350" y="2188"/>
                    <a:pt x="9290" y="2208"/>
                  </a:cubicBezTo>
                  <a:cubicBezTo>
                    <a:pt x="9171" y="2288"/>
                    <a:pt x="9051" y="2347"/>
                    <a:pt x="8912" y="2427"/>
                  </a:cubicBezTo>
                  <a:cubicBezTo>
                    <a:pt x="8892" y="2447"/>
                    <a:pt x="8852" y="2447"/>
                    <a:pt x="8813" y="2467"/>
                  </a:cubicBezTo>
                  <a:cubicBezTo>
                    <a:pt x="8693" y="2506"/>
                    <a:pt x="8594" y="2566"/>
                    <a:pt x="8474" y="2626"/>
                  </a:cubicBezTo>
                  <a:cubicBezTo>
                    <a:pt x="8454" y="2626"/>
                    <a:pt x="8454" y="2646"/>
                    <a:pt x="8415" y="2646"/>
                  </a:cubicBezTo>
                  <a:cubicBezTo>
                    <a:pt x="8295" y="2686"/>
                    <a:pt x="8176" y="2745"/>
                    <a:pt x="8017" y="2765"/>
                  </a:cubicBezTo>
                  <a:cubicBezTo>
                    <a:pt x="7917" y="2785"/>
                    <a:pt x="7858" y="2825"/>
                    <a:pt x="7758" y="2845"/>
                  </a:cubicBezTo>
                  <a:cubicBezTo>
                    <a:pt x="7679" y="2865"/>
                    <a:pt x="7599" y="2884"/>
                    <a:pt x="7520" y="2884"/>
                  </a:cubicBezTo>
                  <a:lnTo>
                    <a:pt x="7221" y="2964"/>
                  </a:lnTo>
                  <a:cubicBezTo>
                    <a:pt x="7161" y="2984"/>
                    <a:pt x="7082" y="2984"/>
                    <a:pt x="7002" y="3024"/>
                  </a:cubicBezTo>
                  <a:cubicBezTo>
                    <a:pt x="6982" y="3024"/>
                    <a:pt x="6963" y="3024"/>
                    <a:pt x="6903" y="3044"/>
                  </a:cubicBezTo>
                  <a:cubicBezTo>
                    <a:pt x="6783" y="3063"/>
                    <a:pt x="6664" y="3063"/>
                    <a:pt x="6525" y="3083"/>
                  </a:cubicBezTo>
                  <a:cubicBezTo>
                    <a:pt x="6505" y="3083"/>
                    <a:pt x="6465" y="3083"/>
                    <a:pt x="6425" y="3123"/>
                  </a:cubicBezTo>
                  <a:cubicBezTo>
                    <a:pt x="6286" y="3143"/>
                    <a:pt x="6127" y="3143"/>
                    <a:pt x="5988" y="3143"/>
                  </a:cubicBezTo>
                  <a:lnTo>
                    <a:pt x="5073" y="3143"/>
                  </a:lnTo>
                  <a:cubicBezTo>
                    <a:pt x="4973" y="3143"/>
                    <a:pt x="4894" y="3143"/>
                    <a:pt x="4794" y="3123"/>
                  </a:cubicBezTo>
                  <a:cubicBezTo>
                    <a:pt x="4715" y="3123"/>
                    <a:pt x="4615" y="3083"/>
                    <a:pt x="4536" y="3083"/>
                  </a:cubicBezTo>
                  <a:cubicBezTo>
                    <a:pt x="4436" y="3083"/>
                    <a:pt x="4376" y="3063"/>
                    <a:pt x="4277" y="3063"/>
                  </a:cubicBezTo>
                  <a:cubicBezTo>
                    <a:pt x="4138" y="3044"/>
                    <a:pt x="4018" y="3044"/>
                    <a:pt x="3919" y="3024"/>
                  </a:cubicBezTo>
                  <a:lnTo>
                    <a:pt x="3899" y="3024"/>
                  </a:lnTo>
                  <a:cubicBezTo>
                    <a:pt x="3740" y="2984"/>
                    <a:pt x="3601" y="2964"/>
                    <a:pt x="3442" y="2924"/>
                  </a:cubicBezTo>
                  <a:cubicBezTo>
                    <a:pt x="3422" y="2924"/>
                    <a:pt x="3402" y="2924"/>
                    <a:pt x="3382" y="2884"/>
                  </a:cubicBezTo>
                  <a:cubicBezTo>
                    <a:pt x="3223" y="2865"/>
                    <a:pt x="3103" y="2825"/>
                    <a:pt x="2984" y="2785"/>
                  </a:cubicBezTo>
                  <a:cubicBezTo>
                    <a:pt x="2924" y="2785"/>
                    <a:pt x="2904" y="2765"/>
                    <a:pt x="2845" y="2765"/>
                  </a:cubicBezTo>
                  <a:cubicBezTo>
                    <a:pt x="2745" y="2745"/>
                    <a:pt x="2626" y="2686"/>
                    <a:pt x="2526" y="2646"/>
                  </a:cubicBezTo>
                  <a:cubicBezTo>
                    <a:pt x="2507" y="2646"/>
                    <a:pt x="2447" y="2626"/>
                    <a:pt x="2427" y="2626"/>
                  </a:cubicBezTo>
                  <a:cubicBezTo>
                    <a:pt x="2328" y="2566"/>
                    <a:pt x="2228" y="2546"/>
                    <a:pt x="2129" y="2487"/>
                  </a:cubicBezTo>
                  <a:cubicBezTo>
                    <a:pt x="2089" y="2467"/>
                    <a:pt x="2029" y="2447"/>
                    <a:pt x="1989" y="2447"/>
                  </a:cubicBezTo>
                  <a:cubicBezTo>
                    <a:pt x="1850" y="2367"/>
                    <a:pt x="1711" y="2327"/>
                    <a:pt x="1591" y="2248"/>
                  </a:cubicBezTo>
                  <a:cubicBezTo>
                    <a:pt x="517" y="1631"/>
                    <a:pt x="0" y="835"/>
                    <a:pt x="0" y="0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5;p21">
              <a:extLst>
                <a:ext uri="{FF2B5EF4-FFF2-40B4-BE49-F238E27FC236}">
                  <a16:creationId xmlns:a16="http://schemas.microsoft.com/office/drawing/2014/main" id="{CD9FDB95-9BF5-F1C1-4100-D6C30500A3DF}"/>
                </a:ext>
              </a:extLst>
            </p:cNvPr>
            <p:cNvSpPr/>
            <p:nvPr/>
          </p:nvSpPr>
          <p:spPr>
            <a:xfrm>
              <a:off x="6223689" y="4254665"/>
              <a:ext cx="399593" cy="210613"/>
            </a:xfrm>
            <a:custGeom>
              <a:avLst/>
              <a:gdLst/>
              <a:ahLst/>
              <a:cxnLst/>
              <a:rect l="l" t="t" r="r" b="b"/>
              <a:pathLst>
                <a:path w="11877" h="6260" extrusionOk="0">
                  <a:moveTo>
                    <a:pt x="5922" y="1030"/>
                  </a:moveTo>
                  <a:cubicBezTo>
                    <a:pt x="6847" y="1030"/>
                    <a:pt x="7774" y="1234"/>
                    <a:pt x="8495" y="1644"/>
                  </a:cubicBezTo>
                  <a:cubicBezTo>
                    <a:pt x="9888" y="2460"/>
                    <a:pt x="9888" y="3792"/>
                    <a:pt x="8495" y="4608"/>
                  </a:cubicBezTo>
                  <a:cubicBezTo>
                    <a:pt x="7783" y="5003"/>
                    <a:pt x="6870" y="5202"/>
                    <a:pt x="5956" y="5202"/>
                  </a:cubicBezTo>
                  <a:cubicBezTo>
                    <a:pt x="5030" y="5202"/>
                    <a:pt x="4103" y="4998"/>
                    <a:pt x="3383" y="4588"/>
                  </a:cubicBezTo>
                  <a:cubicBezTo>
                    <a:pt x="1970" y="3792"/>
                    <a:pt x="1970" y="2440"/>
                    <a:pt x="3383" y="1624"/>
                  </a:cubicBezTo>
                  <a:cubicBezTo>
                    <a:pt x="4094" y="1229"/>
                    <a:pt x="5007" y="1030"/>
                    <a:pt x="5922" y="1030"/>
                  </a:cubicBezTo>
                  <a:close/>
                  <a:moveTo>
                    <a:pt x="5888" y="0"/>
                  </a:moveTo>
                  <a:cubicBezTo>
                    <a:pt x="4528" y="0"/>
                    <a:pt x="3171" y="299"/>
                    <a:pt x="2129" y="908"/>
                  </a:cubicBezTo>
                  <a:cubicBezTo>
                    <a:pt x="1" y="2121"/>
                    <a:pt x="1" y="4111"/>
                    <a:pt x="2129" y="5324"/>
                  </a:cubicBezTo>
                  <a:cubicBezTo>
                    <a:pt x="3192" y="5946"/>
                    <a:pt x="4583" y="6259"/>
                    <a:pt x="5972" y="6259"/>
                  </a:cubicBezTo>
                  <a:cubicBezTo>
                    <a:pt x="7339" y="6259"/>
                    <a:pt x="8702" y="5956"/>
                    <a:pt x="9748" y="5344"/>
                  </a:cubicBezTo>
                  <a:cubicBezTo>
                    <a:pt x="11877" y="4131"/>
                    <a:pt x="11877" y="2141"/>
                    <a:pt x="9748" y="928"/>
                  </a:cubicBezTo>
                  <a:cubicBezTo>
                    <a:pt x="8681" y="314"/>
                    <a:pt x="7283" y="0"/>
                    <a:pt x="5888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6;p21">
              <a:extLst>
                <a:ext uri="{FF2B5EF4-FFF2-40B4-BE49-F238E27FC236}">
                  <a16:creationId xmlns:a16="http://schemas.microsoft.com/office/drawing/2014/main" id="{C5DD8ABF-86A6-DEC8-A703-FEC609409751}"/>
                </a:ext>
              </a:extLst>
            </p:cNvPr>
            <p:cNvSpPr/>
            <p:nvPr/>
          </p:nvSpPr>
          <p:spPr>
            <a:xfrm>
              <a:off x="6198927" y="3909069"/>
              <a:ext cx="214886" cy="542985"/>
            </a:xfrm>
            <a:custGeom>
              <a:avLst/>
              <a:gdLst/>
              <a:ahLst/>
              <a:cxnLst/>
              <a:rect l="l" t="t" r="r" b="b"/>
              <a:pathLst>
                <a:path w="6387" h="16139" extrusionOk="0">
                  <a:moveTo>
                    <a:pt x="299" y="0"/>
                  </a:moveTo>
                  <a:cubicBezTo>
                    <a:pt x="1" y="557"/>
                    <a:pt x="21" y="1751"/>
                    <a:pt x="140" y="2368"/>
                  </a:cubicBezTo>
                  <a:cubicBezTo>
                    <a:pt x="259" y="2885"/>
                    <a:pt x="717" y="3263"/>
                    <a:pt x="1015" y="3680"/>
                  </a:cubicBezTo>
                  <a:cubicBezTo>
                    <a:pt x="1453" y="4277"/>
                    <a:pt x="1612" y="5053"/>
                    <a:pt x="1592" y="5769"/>
                  </a:cubicBezTo>
                  <a:cubicBezTo>
                    <a:pt x="1572" y="6227"/>
                    <a:pt x="1493" y="6625"/>
                    <a:pt x="1632" y="7042"/>
                  </a:cubicBezTo>
                  <a:cubicBezTo>
                    <a:pt x="2070" y="8216"/>
                    <a:pt x="3562" y="8117"/>
                    <a:pt x="3462" y="9589"/>
                  </a:cubicBezTo>
                  <a:cubicBezTo>
                    <a:pt x="3383" y="10802"/>
                    <a:pt x="2567" y="11876"/>
                    <a:pt x="2865" y="13110"/>
                  </a:cubicBezTo>
                  <a:cubicBezTo>
                    <a:pt x="3104" y="14204"/>
                    <a:pt x="3761" y="15556"/>
                    <a:pt x="4855" y="16034"/>
                  </a:cubicBezTo>
                  <a:cubicBezTo>
                    <a:pt x="4869" y="16063"/>
                    <a:pt x="4916" y="16081"/>
                    <a:pt x="4955" y="16081"/>
                  </a:cubicBezTo>
                  <a:cubicBezTo>
                    <a:pt x="4970" y="16081"/>
                    <a:pt x="4983" y="16079"/>
                    <a:pt x="4994" y="16074"/>
                  </a:cubicBezTo>
                  <a:cubicBezTo>
                    <a:pt x="5014" y="16094"/>
                    <a:pt x="5073" y="16094"/>
                    <a:pt x="5093" y="16133"/>
                  </a:cubicBezTo>
                  <a:cubicBezTo>
                    <a:pt x="5111" y="16137"/>
                    <a:pt x="5128" y="16139"/>
                    <a:pt x="5144" y="16139"/>
                  </a:cubicBezTo>
                  <a:cubicBezTo>
                    <a:pt x="5298" y="16139"/>
                    <a:pt x="5410" y="15981"/>
                    <a:pt x="5392" y="15855"/>
                  </a:cubicBezTo>
                  <a:cubicBezTo>
                    <a:pt x="6168" y="15238"/>
                    <a:pt x="6386" y="13806"/>
                    <a:pt x="6247" y="12990"/>
                  </a:cubicBezTo>
                  <a:cubicBezTo>
                    <a:pt x="6108" y="12274"/>
                    <a:pt x="5491" y="11876"/>
                    <a:pt x="5233" y="11220"/>
                  </a:cubicBezTo>
                  <a:cubicBezTo>
                    <a:pt x="4954" y="10623"/>
                    <a:pt x="4934" y="9947"/>
                    <a:pt x="5173" y="9330"/>
                  </a:cubicBezTo>
                  <a:cubicBezTo>
                    <a:pt x="5531" y="8455"/>
                    <a:pt x="5312" y="7520"/>
                    <a:pt x="4676" y="6843"/>
                  </a:cubicBezTo>
                  <a:cubicBezTo>
                    <a:pt x="4158" y="6267"/>
                    <a:pt x="3343" y="5948"/>
                    <a:pt x="2985" y="5232"/>
                  </a:cubicBezTo>
                  <a:cubicBezTo>
                    <a:pt x="2666" y="4576"/>
                    <a:pt x="2826" y="3760"/>
                    <a:pt x="2627" y="3064"/>
                  </a:cubicBezTo>
                  <a:cubicBezTo>
                    <a:pt x="2448" y="2288"/>
                    <a:pt x="1871" y="1791"/>
                    <a:pt x="1334" y="1194"/>
                  </a:cubicBezTo>
                  <a:cubicBezTo>
                    <a:pt x="1015" y="796"/>
                    <a:pt x="797" y="239"/>
                    <a:pt x="299" y="0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7;p21">
              <a:extLst>
                <a:ext uri="{FF2B5EF4-FFF2-40B4-BE49-F238E27FC236}">
                  <a16:creationId xmlns:a16="http://schemas.microsoft.com/office/drawing/2014/main" id="{A43C9C42-E6DA-3EA3-6FB8-DCA053F7FE0C}"/>
                </a:ext>
              </a:extLst>
            </p:cNvPr>
            <p:cNvSpPr/>
            <p:nvPr/>
          </p:nvSpPr>
          <p:spPr>
            <a:xfrm>
              <a:off x="6213663" y="3922796"/>
              <a:ext cx="166001" cy="530537"/>
            </a:xfrm>
            <a:custGeom>
              <a:avLst/>
              <a:gdLst/>
              <a:ahLst/>
              <a:cxnLst/>
              <a:rect l="l" t="t" r="r" b="b"/>
              <a:pathLst>
                <a:path w="4934" h="15769" extrusionOk="0">
                  <a:moveTo>
                    <a:pt x="3" y="0"/>
                  </a:moveTo>
                  <a:lnTo>
                    <a:pt x="3" y="0"/>
                  </a:lnTo>
                  <a:cubicBezTo>
                    <a:pt x="0" y="0"/>
                    <a:pt x="10" y="10"/>
                    <a:pt x="40" y="30"/>
                  </a:cubicBezTo>
                  <a:cubicBezTo>
                    <a:pt x="20" y="10"/>
                    <a:pt x="5" y="0"/>
                    <a:pt x="3" y="0"/>
                  </a:cubicBezTo>
                  <a:close/>
                  <a:moveTo>
                    <a:pt x="40" y="30"/>
                  </a:moveTo>
                  <a:cubicBezTo>
                    <a:pt x="199" y="686"/>
                    <a:pt x="339" y="1224"/>
                    <a:pt x="737" y="1820"/>
                  </a:cubicBezTo>
                  <a:cubicBezTo>
                    <a:pt x="1095" y="2357"/>
                    <a:pt x="1373" y="2875"/>
                    <a:pt x="1532" y="3531"/>
                  </a:cubicBezTo>
                  <a:cubicBezTo>
                    <a:pt x="1850" y="4844"/>
                    <a:pt x="2169" y="5898"/>
                    <a:pt x="3084" y="6933"/>
                  </a:cubicBezTo>
                  <a:cubicBezTo>
                    <a:pt x="3720" y="7689"/>
                    <a:pt x="3740" y="8504"/>
                    <a:pt x="3720" y="9419"/>
                  </a:cubicBezTo>
                  <a:cubicBezTo>
                    <a:pt x="3681" y="10135"/>
                    <a:pt x="3840" y="10812"/>
                    <a:pt x="3840" y="11528"/>
                  </a:cubicBezTo>
                  <a:cubicBezTo>
                    <a:pt x="3840" y="12184"/>
                    <a:pt x="4039" y="12662"/>
                    <a:pt x="4218" y="13278"/>
                  </a:cubicBezTo>
                  <a:cubicBezTo>
                    <a:pt x="4337" y="13756"/>
                    <a:pt x="4357" y="14253"/>
                    <a:pt x="4476" y="14711"/>
                  </a:cubicBezTo>
                  <a:cubicBezTo>
                    <a:pt x="4576" y="15049"/>
                    <a:pt x="4775" y="15387"/>
                    <a:pt x="4735" y="15745"/>
                  </a:cubicBezTo>
                  <a:cubicBezTo>
                    <a:pt x="4735" y="15757"/>
                    <a:pt x="4761" y="15768"/>
                    <a:pt x="4784" y="15768"/>
                  </a:cubicBezTo>
                  <a:cubicBezTo>
                    <a:pt x="4800" y="15768"/>
                    <a:pt x="4815" y="15762"/>
                    <a:pt x="4815" y="15745"/>
                  </a:cubicBezTo>
                  <a:cubicBezTo>
                    <a:pt x="4934" y="15148"/>
                    <a:pt x="4616" y="14472"/>
                    <a:pt x="4476" y="13895"/>
                  </a:cubicBezTo>
                  <a:cubicBezTo>
                    <a:pt x="4277" y="13020"/>
                    <a:pt x="3979" y="12264"/>
                    <a:pt x="3979" y="11369"/>
                  </a:cubicBezTo>
                  <a:cubicBezTo>
                    <a:pt x="3979" y="10613"/>
                    <a:pt x="3860" y="9877"/>
                    <a:pt x="3860" y="9121"/>
                  </a:cubicBezTo>
                  <a:cubicBezTo>
                    <a:pt x="3860" y="8643"/>
                    <a:pt x="3860" y="8106"/>
                    <a:pt x="3720" y="7649"/>
                  </a:cubicBezTo>
                  <a:cubicBezTo>
                    <a:pt x="3462" y="6933"/>
                    <a:pt x="2746" y="6435"/>
                    <a:pt x="2368" y="5799"/>
                  </a:cubicBezTo>
                  <a:cubicBezTo>
                    <a:pt x="1970" y="5103"/>
                    <a:pt x="1831" y="4347"/>
                    <a:pt x="1652" y="3611"/>
                  </a:cubicBezTo>
                  <a:cubicBezTo>
                    <a:pt x="1492" y="3034"/>
                    <a:pt x="1333" y="2536"/>
                    <a:pt x="995" y="2039"/>
                  </a:cubicBezTo>
                  <a:cubicBezTo>
                    <a:pt x="796" y="1761"/>
                    <a:pt x="577" y="1522"/>
                    <a:pt x="438" y="1224"/>
                  </a:cubicBezTo>
                  <a:cubicBezTo>
                    <a:pt x="239" y="846"/>
                    <a:pt x="180" y="428"/>
                    <a:pt x="4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8;p21">
              <a:extLst>
                <a:ext uri="{FF2B5EF4-FFF2-40B4-BE49-F238E27FC236}">
                  <a16:creationId xmlns:a16="http://schemas.microsoft.com/office/drawing/2014/main" id="{0EB12AEF-3D71-97F9-5F9F-E1A9FADBBCF6}"/>
                </a:ext>
              </a:extLst>
            </p:cNvPr>
            <p:cNvSpPr/>
            <p:nvPr/>
          </p:nvSpPr>
          <p:spPr>
            <a:xfrm>
              <a:off x="6286604" y="3709625"/>
              <a:ext cx="199477" cy="759217"/>
            </a:xfrm>
            <a:custGeom>
              <a:avLst/>
              <a:gdLst/>
              <a:ahLst/>
              <a:cxnLst/>
              <a:rect l="l" t="t" r="r" b="b"/>
              <a:pathLst>
                <a:path w="5929" h="22566" extrusionOk="0">
                  <a:moveTo>
                    <a:pt x="4477" y="0"/>
                  </a:moveTo>
                  <a:cubicBezTo>
                    <a:pt x="3243" y="259"/>
                    <a:pt x="3044" y="1850"/>
                    <a:pt x="3044" y="2885"/>
                  </a:cubicBezTo>
                  <a:cubicBezTo>
                    <a:pt x="3005" y="4397"/>
                    <a:pt x="2686" y="5292"/>
                    <a:pt x="1851" y="6525"/>
                  </a:cubicBezTo>
                  <a:cubicBezTo>
                    <a:pt x="1194" y="7500"/>
                    <a:pt x="657" y="8375"/>
                    <a:pt x="896" y="9569"/>
                  </a:cubicBezTo>
                  <a:cubicBezTo>
                    <a:pt x="1095" y="10543"/>
                    <a:pt x="1910" y="11379"/>
                    <a:pt x="2109" y="12374"/>
                  </a:cubicBezTo>
                  <a:cubicBezTo>
                    <a:pt x="2368" y="13667"/>
                    <a:pt x="1194" y="14363"/>
                    <a:pt x="617" y="15377"/>
                  </a:cubicBezTo>
                  <a:cubicBezTo>
                    <a:pt x="100" y="16352"/>
                    <a:pt x="1" y="17506"/>
                    <a:pt x="558" y="18501"/>
                  </a:cubicBezTo>
                  <a:cubicBezTo>
                    <a:pt x="835" y="18999"/>
                    <a:pt x="4043" y="22566"/>
                    <a:pt x="4963" y="22566"/>
                  </a:cubicBezTo>
                  <a:cubicBezTo>
                    <a:pt x="5034" y="22566"/>
                    <a:pt x="5092" y="22545"/>
                    <a:pt x="5133" y="22499"/>
                  </a:cubicBezTo>
                  <a:cubicBezTo>
                    <a:pt x="5233" y="22419"/>
                    <a:pt x="5272" y="22260"/>
                    <a:pt x="5272" y="22041"/>
                  </a:cubicBezTo>
                  <a:cubicBezTo>
                    <a:pt x="5292" y="21604"/>
                    <a:pt x="5193" y="21027"/>
                    <a:pt x="5173" y="20788"/>
                  </a:cubicBezTo>
                  <a:cubicBezTo>
                    <a:pt x="5054" y="19316"/>
                    <a:pt x="3760" y="17625"/>
                    <a:pt x="4437" y="16233"/>
                  </a:cubicBezTo>
                  <a:cubicBezTo>
                    <a:pt x="4835" y="15417"/>
                    <a:pt x="5431" y="14721"/>
                    <a:pt x="5292" y="13746"/>
                  </a:cubicBezTo>
                  <a:cubicBezTo>
                    <a:pt x="5133" y="12592"/>
                    <a:pt x="4238" y="11876"/>
                    <a:pt x="4198" y="10643"/>
                  </a:cubicBezTo>
                  <a:cubicBezTo>
                    <a:pt x="4178" y="8813"/>
                    <a:pt x="5929" y="7758"/>
                    <a:pt x="5770" y="6008"/>
                  </a:cubicBezTo>
                  <a:cubicBezTo>
                    <a:pt x="5670" y="4973"/>
                    <a:pt x="5272" y="3979"/>
                    <a:pt x="5093" y="2925"/>
                  </a:cubicBezTo>
                  <a:cubicBezTo>
                    <a:pt x="4934" y="1930"/>
                    <a:pt x="4934" y="915"/>
                    <a:pt x="4477" y="0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9;p21">
              <a:extLst>
                <a:ext uri="{FF2B5EF4-FFF2-40B4-BE49-F238E27FC236}">
                  <a16:creationId xmlns:a16="http://schemas.microsoft.com/office/drawing/2014/main" id="{51FF1555-7D15-2985-2C7F-533DF21CA86A}"/>
                </a:ext>
              </a:extLst>
            </p:cNvPr>
            <p:cNvSpPr/>
            <p:nvPr/>
          </p:nvSpPr>
          <p:spPr>
            <a:xfrm>
              <a:off x="6354196" y="3736776"/>
              <a:ext cx="94305" cy="729778"/>
            </a:xfrm>
            <a:custGeom>
              <a:avLst/>
              <a:gdLst/>
              <a:ahLst/>
              <a:cxnLst/>
              <a:rect l="l" t="t" r="r" b="b"/>
              <a:pathLst>
                <a:path w="2803" h="21691" extrusionOk="0">
                  <a:moveTo>
                    <a:pt x="2572" y="1"/>
                  </a:moveTo>
                  <a:cubicBezTo>
                    <a:pt x="2569" y="1"/>
                    <a:pt x="2567" y="3"/>
                    <a:pt x="2567" y="9"/>
                  </a:cubicBezTo>
                  <a:cubicBezTo>
                    <a:pt x="1493" y="1819"/>
                    <a:pt x="2527" y="3828"/>
                    <a:pt x="1851" y="5678"/>
                  </a:cubicBezTo>
                  <a:cubicBezTo>
                    <a:pt x="1553" y="6494"/>
                    <a:pt x="876" y="7170"/>
                    <a:pt x="657" y="8006"/>
                  </a:cubicBezTo>
                  <a:cubicBezTo>
                    <a:pt x="399" y="8961"/>
                    <a:pt x="836" y="9955"/>
                    <a:pt x="996" y="10870"/>
                  </a:cubicBezTo>
                  <a:cubicBezTo>
                    <a:pt x="1234" y="12124"/>
                    <a:pt x="777" y="12780"/>
                    <a:pt x="379" y="13914"/>
                  </a:cubicBezTo>
                  <a:cubicBezTo>
                    <a:pt x="180" y="14451"/>
                    <a:pt x="140" y="15227"/>
                    <a:pt x="279" y="15804"/>
                  </a:cubicBezTo>
                  <a:cubicBezTo>
                    <a:pt x="538" y="16818"/>
                    <a:pt x="1055" y="17793"/>
                    <a:pt x="1433" y="18788"/>
                  </a:cubicBezTo>
                  <a:cubicBezTo>
                    <a:pt x="1791" y="19822"/>
                    <a:pt x="1990" y="20677"/>
                    <a:pt x="2547" y="21632"/>
                  </a:cubicBezTo>
                  <a:cubicBezTo>
                    <a:pt x="2571" y="21674"/>
                    <a:pt x="2605" y="21690"/>
                    <a:pt x="2639" y="21690"/>
                  </a:cubicBezTo>
                  <a:cubicBezTo>
                    <a:pt x="2720" y="21690"/>
                    <a:pt x="2802" y="21597"/>
                    <a:pt x="2746" y="21513"/>
                  </a:cubicBezTo>
                  <a:cubicBezTo>
                    <a:pt x="1831" y="19882"/>
                    <a:pt x="1234" y="17853"/>
                    <a:pt x="638" y="16102"/>
                  </a:cubicBezTo>
                  <a:cubicBezTo>
                    <a:pt x="1" y="14272"/>
                    <a:pt x="1632" y="12959"/>
                    <a:pt x="1334" y="11169"/>
                  </a:cubicBezTo>
                  <a:cubicBezTo>
                    <a:pt x="1155" y="10094"/>
                    <a:pt x="538" y="8901"/>
                    <a:pt x="956" y="7807"/>
                  </a:cubicBezTo>
                  <a:cubicBezTo>
                    <a:pt x="1254" y="7051"/>
                    <a:pt x="1831" y="6394"/>
                    <a:pt x="2090" y="5599"/>
                  </a:cubicBezTo>
                  <a:cubicBezTo>
                    <a:pt x="2746" y="3788"/>
                    <a:pt x="1672" y="1819"/>
                    <a:pt x="2627" y="29"/>
                  </a:cubicBezTo>
                  <a:cubicBezTo>
                    <a:pt x="2599" y="15"/>
                    <a:pt x="2580" y="1"/>
                    <a:pt x="2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70;p21">
              <a:extLst>
                <a:ext uri="{FF2B5EF4-FFF2-40B4-BE49-F238E27FC236}">
                  <a16:creationId xmlns:a16="http://schemas.microsoft.com/office/drawing/2014/main" id="{645B4C7D-01F1-73D4-F445-06EA8A0C175E}"/>
                </a:ext>
              </a:extLst>
            </p:cNvPr>
            <p:cNvSpPr/>
            <p:nvPr/>
          </p:nvSpPr>
          <p:spPr>
            <a:xfrm>
              <a:off x="6413108" y="3786569"/>
              <a:ext cx="237630" cy="674602"/>
            </a:xfrm>
            <a:custGeom>
              <a:avLst/>
              <a:gdLst/>
              <a:ahLst/>
              <a:cxnLst/>
              <a:rect l="l" t="t" r="r" b="b"/>
              <a:pathLst>
                <a:path w="7063" h="20051" extrusionOk="0">
                  <a:moveTo>
                    <a:pt x="6645" y="1"/>
                  </a:moveTo>
                  <a:cubicBezTo>
                    <a:pt x="6048" y="299"/>
                    <a:pt x="5829" y="1015"/>
                    <a:pt x="5411" y="1513"/>
                  </a:cubicBezTo>
                  <a:cubicBezTo>
                    <a:pt x="4815" y="2249"/>
                    <a:pt x="4158" y="2925"/>
                    <a:pt x="3919" y="3880"/>
                  </a:cubicBezTo>
                  <a:cubicBezTo>
                    <a:pt x="3720" y="4735"/>
                    <a:pt x="3979" y="5710"/>
                    <a:pt x="3621" y="6526"/>
                  </a:cubicBezTo>
                  <a:cubicBezTo>
                    <a:pt x="3223" y="7441"/>
                    <a:pt x="2268" y="7878"/>
                    <a:pt x="1671" y="8595"/>
                  </a:cubicBezTo>
                  <a:cubicBezTo>
                    <a:pt x="916" y="9470"/>
                    <a:pt x="737" y="10624"/>
                    <a:pt x="1214" y="11678"/>
                  </a:cubicBezTo>
                  <a:cubicBezTo>
                    <a:pt x="1572" y="12434"/>
                    <a:pt x="1572" y="13249"/>
                    <a:pt x="1294" y="14025"/>
                  </a:cubicBezTo>
                  <a:cubicBezTo>
                    <a:pt x="995" y="14841"/>
                    <a:pt x="279" y="15358"/>
                    <a:pt x="140" y="16253"/>
                  </a:cubicBezTo>
                  <a:cubicBezTo>
                    <a:pt x="0" y="17268"/>
                    <a:pt x="398" y="18998"/>
                    <a:pt x="1333" y="19715"/>
                  </a:cubicBezTo>
                  <a:cubicBezTo>
                    <a:pt x="1333" y="19883"/>
                    <a:pt x="1461" y="20051"/>
                    <a:pt x="1633" y="20051"/>
                  </a:cubicBezTo>
                  <a:cubicBezTo>
                    <a:pt x="1664" y="20051"/>
                    <a:pt x="1697" y="20045"/>
                    <a:pt x="1731" y="20033"/>
                  </a:cubicBezTo>
                  <a:cubicBezTo>
                    <a:pt x="1791" y="20013"/>
                    <a:pt x="1831" y="19993"/>
                    <a:pt x="1870" y="19993"/>
                  </a:cubicBezTo>
                  <a:cubicBezTo>
                    <a:pt x="1879" y="19996"/>
                    <a:pt x="1887" y="19997"/>
                    <a:pt x="1896" y="19997"/>
                  </a:cubicBezTo>
                  <a:cubicBezTo>
                    <a:pt x="1951" y="19997"/>
                    <a:pt x="2012" y="19948"/>
                    <a:pt x="2030" y="19914"/>
                  </a:cubicBezTo>
                  <a:cubicBezTo>
                    <a:pt x="3382" y="19237"/>
                    <a:pt x="4078" y="17546"/>
                    <a:pt x="4317" y="16214"/>
                  </a:cubicBezTo>
                  <a:cubicBezTo>
                    <a:pt x="4616" y="14662"/>
                    <a:pt x="3561" y="13389"/>
                    <a:pt x="3382" y="11937"/>
                  </a:cubicBezTo>
                  <a:cubicBezTo>
                    <a:pt x="3183" y="10146"/>
                    <a:pt x="4994" y="10186"/>
                    <a:pt x="5451" y="8694"/>
                  </a:cubicBezTo>
                  <a:cubicBezTo>
                    <a:pt x="5590" y="8177"/>
                    <a:pt x="5471" y="7680"/>
                    <a:pt x="5411" y="7162"/>
                  </a:cubicBezTo>
                  <a:cubicBezTo>
                    <a:pt x="5352" y="6287"/>
                    <a:pt x="5491" y="5332"/>
                    <a:pt x="5988" y="4536"/>
                  </a:cubicBezTo>
                  <a:cubicBezTo>
                    <a:pt x="6346" y="3999"/>
                    <a:pt x="6883" y="3522"/>
                    <a:pt x="6963" y="2885"/>
                  </a:cubicBezTo>
                  <a:cubicBezTo>
                    <a:pt x="7062" y="2129"/>
                    <a:pt x="7023" y="677"/>
                    <a:pt x="6645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1;p21">
              <a:extLst>
                <a:ext uri="{FF2B5EF4-FFF2-40B4-BE49-F238E27FC236}">
                  <a16:creationId xmlns:a16="http://schemas.microsoft.com/office/drawing/2014/main" id="{83D61487-55E0-ACF1-C520-38A647C11443}"/>
                </a:ext>
              </a:extLst>
            </p:cNvPr>
            <p:cNvSpPr/>
            <p:nvPr/>
          </p:nvSpPr>
          <p:spPr>
            <a:xfrm>
              <a:off x="6461286" y="3804939"/>
              <a:ext cx="171317" cy="657746"/>
            </a:xfrm>
            <a:custGeom>
              <a:avLst/>
              <a:gdLst/>
              <a:ahLst/>
              <a:cxnLst/>
              <a:rect l="l" t="t" r="r" b="b"/>
              <a:pathLst>
                <a:path w="5092" h="19550" extrusionOk="0">
                  <a:moveTo>
                    <a:pt x="5069" y="0"/>
                  </a:moveTo>
                  <a:cubicBezTo>
                    <a:pt x="5062" y="0"/>
                    <a:pt x="5054" y="5"/>
                    <a:pt x="5054" y="12"/>
                  </a:cubicBezTo>
                  <a:cubicBezTo>
                    <a:pt x="4914" y="509"/>
                    <a:pt x="4855" y="1007"/>
                    <a:pt x="4656" y="1484"/>
                  </a:cubicBezTo>
                  <a:cubicBezTo>
                    <a:pt x="4477" y="1862"/>
                    <a:pt x="4238" y="2180"/>
                    <a:pt x="4019" y="2538"/>
                  </a:cubicBezTo>
                  <a:cubicBezTo>
                    <a:pt x="3641" y="3155"/>
                    <a:pt x="3462" y="3772"/>
                    <a:pt x="3323" y="4488"/>
                  </a:cubicBezTo>
                  <a:cubicBezTo>
                    <a:pt x="3144" y="5423"/>
                    <a:pt x="3024" y="6358"/>
                    <a:pt x="2567" y="7213"/>
                  </a:cubicBezTo>
                  <a:cubicBezTo>
                    <a:pt x="2149" y="8029"/>
                    <a:pt x="1314" y="8665"/>
                    <a:pt x="1035" y="9560"/>
                  </a:cubicBezTo>
                  <a:cubicBezTo>
                    <a:pt x="856" y="10117"/>
                    <a:pt x="916" y="10814"/>
                    <a:pt x="936" y="11391"/>
                  </a:cubicBezTo>
                  <a:cubicBezTo>
                    <a:pt x="976" y="12306"/>
                    <a:pt x="876" y="13201"/>
                    <a:pt x="936" y="14116"/>
                  </a:cubicBezTo>
                  <a:cubicBezTo>
                    <a:pt x="976" y="15210"/>
                    <a:pt x="657" y="16165"/>
                    <a:pt x="478" y="17259"/>
                  </a:cubicBezTo>
                  <a:cubicBezTo>
                    <a:pt x="359" y="17955"/>
                    <a:pt x="1" y="18811"/>
                    <a:pt x="180" y="19507"/>
                  </a:cubicBezTo>
                  <a:cubicBezTo>
                    <a:pt x="189" y="19535"/>
                    <a:pt x="211" y="19549"/>
                    <a:pt x="232" y="19549"/>
                  </a:cubicBezTo>
                  <a:cubicBezTo>
                    <a:pt x="256" y="19549"/>
                    <a:pt x="279" y="19530"/>
                    <a:pt x="279" y="19487"/>
                  </a:cubicBezTo>
                  <a:cubicBezTo>
                    <a:pt x="220" y="19069"/>
                    <a:pt x="438" y="18612"/>
                    <a:pt x="518" y="18214"/>
                  </a:cubicBezTo>
                  <a:cubicBezTo>
                    <a:pt x="617" y="17617"/>
                    <a:pt x="637" y="17020"/>
                    <a:pt x="757" y="16463"/>
                  </a:cubicBezTo>
                  <a:cubicBezTo>
                    <a:pt x="936" y="15707"/>
                    <a:pt x="1155" y="15091"/>
                    <a:pt x="1115" y="14315"/>
                  </a:cubicBezTo>
                  <a:cubicBezTo>
                    <a:pt x="1055" y="13440"/>
                    <a:pt x="1214" y="12604"/>
                    <a:pt x="1135" y="11729"/>
                  </a:cubicBezTo>
                  <a:cubicBezTo>
                    <a:pt x="1055" y="10615"/>
                    <a:pt x="1015" y="9600"/>
                    <a:pt x="1751" y="8665"/>
                  </a:cubicBezTo>
                  <a:cubicBezTo>
                    <a:pt x="2806" y="7352"/>
                    <a:pt x="3144" y="6039"/>
                    <a:pt x="3462" y="4428"/>
                  </a:cubicBezTo>
                  <a:cubicBezTo>
                    <a:pt x="3621" y="3593"/>
                    <a:pt x="3920" y="2976"/>
                    <a:pt x="4337" y="2280"/>
                  </a:cubicBezTo>
                  <a:cubicBezTo>
                    <a:pt x="4795" y="1544"/>
                    <a:pt x="4914" y="887"/>
                    <a:pt x="5054" y="52"/>
                  </a:cubicBezTo>
                  <a:cubicBezTo>
                    <a:pt x="5091" y="14"/>
                    <a:pt x="5081" y="0"/>
                    <a:pt x="5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2;p21">
              <a:extLst>
                <a:ext uri="{FF2B5EF4-FFF2-40B4-BE49-F238E27FC236}">
                  <a16:creationId xmlns:a16="http://schemas.microsoft.com/office/drawing/2014/main" id="{68C50D5A-52AD-61C1-63B8-E376D8F7FC87}"/>
                </a:ext>
              </a:extLst>
            </p:cNvPr>
            <p:cNvSpPr/>
            <p:nvPr/>
          </p:nvSpPr>
          <p:spPr>
            <a:xfrm>
              <a:off x="5703681" y="3025600"/>
              <a:ext cx="623799" cy="361441"/>
            </a:xfrm>
            <a:custGeom>
              <a:avLst/>
              <a:gdLst/>
              <a:ahLst/>
              <a:cxnLst/>
              <a:rect l="l" t="t" r="r" b="b"/>
              <a:pathLst>
                <a:path w="18541" h="10743" extrusionOk="0">
                  <a:moveTo>
                    <a:pt x="3322" y="1930"/>
                  </a:moveTo>
                  <a:cubicBezTo>
                    <a:pt x="6644" y="1"/>
                    <a:pt x="11976" y="1"/>
                    <a:pt x="15258" y="1930"/>
                  </a:cubicBezTo>
                  <a:cubicBezTo>
                    <a:pt x="18540" y="3840"/>
                    <a:pt x="18520" y="6924"/>
                    <a:pt x="15218" y="8833"/>
                  </a:cubicBezTo>
                  <a:cubicBezTo>
                    <a:pt x="11916" y="10743"/>
                    <a:pt x="6565" y="10743"/>
                    <a:pt x="3283" y="8833"/>
                  </a:cubicBezTo>
                  <a:cubicBezTo>
                    <a:pt x="0" y="6924"/>
                    <a:pt x="20" y="3820"/>
                    <a:pt x="3322" y="19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3;p21">
              <a:extLst>
                <a:ext uri="{FF2B5EF4-FFF2-40B4-BE49-F238E27FC236}">
                  <a16:creationId xmlns:a16="http://schemas.microsoft.com/office/drawing/2014/main" id="{EF9865EF-953D-6B85-7D8E-8E6B220BF56C}"/>
                </a:ext>
              </a:extLst>
            </p:cNvPr>
            <p:cNvSpPr/>
            <p:nvPr/>
          </p:nvSpPr>
          <p:spPr>
            <a:xfrm>
              <a:off x="6032286" y="1798654"/>
              <a:ext cx="91041" cy="166943"/>
            </a:xfrm>
            <a:custGeom>
              <a:avLst/>
              <a:gdLst/>
              <a:ahLst/>
              <a:cxnLst/>
              <a:rect l="l" t="t" r="r" b="b"/>
              <a:pathLst>
                <a:path w="2706" h="4962" extrusionOk="0">
                  <a:moveTo>
                    <a:pt x="1445" y="1"/>
                  </a:moveTo>
                  <a:cubicBezTo>
                    <a:pt x="1435" y="1"/>
                    <a:pt x="1424" y="2"/>
                    <a:pt x="1413" y="6"/>
                  </a:cubicBezTo>
                  <a:cubicBezTo>
                    <a:pt x="1208" y="40"/>
                    <a:pt x="1160" y="523"/>
                    <a:pt x="1155" y="930"/>
                  </a:cubicBezTo>
                  <a:lnTo>
                    <a:pt x="1155" y="930"/>
                  </a:lnTo>
                  <a:cubicBezTo>
                    <a:pt x="1133" y="583"/>
                    <a:pt x="1085" y="204"/>
                    <a:pt x="980" y="204"/>
                  </a:cubicBezTo>
                  <a:cubicBezTo>
                    <a:pt x="978" y="204"/>
                    <a:pt x="977" y="204"/>
                    <a:pt x="975" y="204"/>
                  </a:cubicBezTo>
                  <a:cubicBezTo>
                    <a:pt x="776" y="224"/>
                    <a:pt x="756" y="503"/>
                    <a:pt x="756" y="881"/>
                  </a:cubicBezTo>
                  <a:cubicBezTo>
                    <a:pt x="717" y="1259"/>
                    <a:pt x="856" y="1836"/>
                    <a:pt x="856" y="1836"/>
                  </a:cubicBezTo>
                  <a:cubicBezTo>
                    <a:pt x="856" y="1836"/>
                    <a:pt x="543" y="1210"/>
                    <a:pt x="307" y="1210"/>
                  </a:cubicBezTo>
                  <a:cubicBezTo>
                    <a:pt x="291" y="1210"/>
                    <a:pt x="275" y="1213"/>
                    <a:pt x="259" y="1219"/>
                  </a:cubicBezTo>
                  <a:cubicBezTo>
                    <a:pt x="1" y="1338"/>
                    <a:pt x="319" y="1776"/>
                    <a:pt x="418" y="2035"/>
                  </a:cubicBezTo>
                  <a:cubicBezTo>
                    <a:pt x="498" y="2313"/>
                    <a:pt x="617" y="3049"/>
                    <a:pt x="816" y="3248"/>
                  </a:cubicBezTo>
                  <a:cubicBezTo>
                    <a:pt x="1015" y="3447"/>
                    <a:pt x="975" y="4780"/>
                    <a:pt x="975" y="4780"/>
                  </a:cubicBezTo>
                  <a:cubicBezTo>
                    <a:pt x="975" y="4780"/>
                    <a:pt x="1194" y="4899"/>
                    <a:pt x="1652" y="4939"/>
                  </a:cubicBezTo>
                  <a:cubicBezTo>
                    <a:pt x="1771" y="4955"/>
                    <a:pt x="1874" y="4961"/>
                    <a:pt x="1961" y="4961"/>
                  </a:cubicBezTo>
                  <a:cubicBezTo>
                    <a:pt x="2192" y="4961"/>
                    <a:pt x="2308" y="4919"/>
                    <a:pt x="2308" y="4919"/>
                  </a:cubicBezTo>
                  <a:cubicBezTo>
                    <a:pt x="2308" y="4919"/>
                    <a:pt x="2248" y="3944"/>
                    <a:pt x="2487" y="3725"/>
                  </a:cubicBezTo>
                  <a:cubicBezTo>
                    <a:pt x="2706" y="3507"/>
                    <a:pt x="2567" y="1299"/>
                    <a:pt x="2467" y="1100"/>
                  </a:cubicBezTo>
                  <a:cubicBezTo>
                    <a:pt x="2419" y="1004"/>
                    <a:pt x="2348" y="940"/>
                    <a:pt x="2288" y="940"/>
                  </a:cubicBezTo>
                  <a:cubicBezTo>
                    <a:pt x="2231" y="940"/>
                    <a:pt x="2183" y="995"/>
                    <a:pt x="2172" y="1131"/>
                  </a:cubicBezTo>
                  <a:lnTo>
                    <a:pt x="2172" y="1131"/>
                  </a:lnTo>
                  <a:cubicBezTo>
                    <a:pt x="2148" y="640"/>
                    <a:pt x="2094" y="117"/>
                    <a:pt x="1970" y="65"/>
                  </a:cubicBezTo>
                  <a:cubicBezTo>
                    <a:pt x="1941" y="52"/>
                    <a:pt x="1914" y="45"/>
                    <a:pt x="1890" y="45"/>
                  </a:cubicBezTo>
                  <a:cubicBezTo>
                    <a:pt x="1753" y="45"/>
                    <a:pt x="1699" y="274"/>
                    <a:pt x="1681" y="786"/>
                  </a:cubicBezTo>
                  <a:lnTo>
                    <a:pt x="1681" y="786"/>
                  </a:lnTo>
                  <a:cubicBezTo>
                    <a:pt x="1667" y="404"/>
                    <a:pt x="1613" y="1"/>
                    <a:pt x="1445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4;p21">
              <a:extLst>
                <a:ext uri="{FF2B5EF4-FFF2-40B4-BE49-F238E27FC236}">
                  <a16:creationId xmlns:a16="http://schemas.microsoft.com/office/drawing/2014/main" id="{11589455-E77B-914B-DD71-F46C1650E696}"/>
                </a:ext>
              </a:extLst>
            </p:cNvPr>
            <p:cNvSpPr/>
            <p:nvPr/>
          </p:nvSpPr>
          <p:spPr>
            <a:xfrm>
              <a:off x="5971390" y="1927311"/>
              <a:ext cx="217544" cy="437107"/>
            </a:xfrm>
            <a:custGeom>
              <a:avLst/>
              <a:gdLst/>
              <a:ahLst/>
              <a:cxnLst/>
              <a:rect l="l" t="t" r="r" b="b"/>
              <a:pathLst>
                <a:path w="6466" h="12992" extrusionOk="0">
                  <a:moveTo>
                    <a:pt x="2387" y="1"/>
                  </a:moveTo>
                  <a:cubicBezTo>
                    <a:pt x="2388" y="1"/>
                    <a:pt x="3183" y="3980"/>
                    <a:pt x="2328" y="5770"/>
                  </a:cubicBezTo>
                  <a:cubicBezTo>
                    <a:pt x="1492" y="7560"/>
                    <a:pt x="0" y="10027"/>
                    <a:pt x="677" y="11499"/>
                  </a:cubicBezTo>
                  <a:cubicBezTo>
                    <a:pt x="1094" y="12410"/>
                    <a:pt x="1464" y="12991"/>
                    <a:pt x="1913" y="12991"/>
                  </a:cubicBezTo>
                  <a:cubicBezTo>
                    <a:pt x="2170" y="12991"/>
                    <a:pt x="2452" y="12801"/>
                    <a:pt x="2785" y="12374"/>
                  </a:cubicBezTo>
                  <a:cubicBezTo>
                    <a:pt x="3700" y="11201"/>
                    <a:pt x="6465" y="5511"/>
                    <a:pt x="4814" y="299"/>
                  </a:cubicBezTo>
                  <a:lnTo>
                    <a:pt x="4814" y="299"/>
                  </a:lnTo>
                  <a:cubicBezTo>
                    <a:pt x="4803" y="299"/>
                    <a:pt x="4532" y="445"/>
                    <a:pt x="4034" y="445"/>
                  </a:cubicBezTo>
                  <a:cubicBezTo>
                    <a:pt x="3629" y="445"/>
                    <a:pt x="3074" y="349"/>
                    <a:pt x="2387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5;p21">
              <a:extLst>
                <a:ext uri="{FF2B5EF4-FFF2-40B4-BE49-F238E27FC236}">
                  <a16:creationId xmlns:a16="http://schemas.microsoft.com/office/drawing/2014/main" id="{1FB87C3A-BD98-494B-91E8-739930802AD8}"/>
                </a:ext>
              </a:extLst>
            </p:cNvPr>
            <p:cNvSpPr/>
            <p:nvPr/>
          </p:nvSpPr>
          <p:spPr>
            <a:xfrm>
              <a:off x="5986092" y="3085991"/>
              <a:ext cx="197492" cy="142854"/>
            </a:xfrm>
            <a:custGeom>
              <a:avLst/>
              <a:gdLst/>
              <a:ahLst/>
              <a:cxnLst/>
              <a:rect l="l" t="t" r="r" b="b"/>
              <a:pathLst>
                <a:path w="5870" h="4246" extrusionOk="0">
                  <a:moveTo>
                    <a:pt x="1903" y="0"/>
                  </a:moveTo>
                  <a:cubicBezTo>
                    <a:pt x="1409" y="0"/>
                    <a:pt x="953" y="227"/>
                    <a:pt x="657" y="732"/>
                  </a:cubicBezTo>
                  <a:cubicBezTo>
                    <a:pt x="1" y="1767"/>
                    <a:pt x="956" y="2662"/>
                    <a:pt x="2129" y="3358"/>
                  </a:cubicBezTo>
                  <a:cubicBezTo>
                    <a:pt x="2888" y="3811"/>
                    <a:pt x="4038" y="4245"/>
                    <a:pt x="4806" y="4245"/>
                  </a:cubicBezTo>
                  <a:cubicBezTo>
                    <a:pt x="5186" y="4245"/>
                    <a:pt x="5472" y="4139"/>
                    <a:pt x="5571" y="3875"/>
                  </a:cubicBezTo>
                  <a:cubicBezTo>
                    <a:pt x="5869" y="3119"/>
                    <a:pt x="3621" y="852"/>
                    <a:pt x="3482" y="732"/>
                  </a:cubicBezTo>
                  <a:cubicBezTo>
                    <a:pt x="3016" y="267"/>
                    <a:pt x="2438" y="0"/>
                    <a:pt x="190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6;p21">
              <a:extLst>
                <a:ext uri="{FF2B5EF4-FFF2-40B4-BE49-F238E27FC236}">
                  <a16:creationId xmlns:a16="http://schemas.microsoft.com/office/drawing/2014/main" id="{DB731F18-337B-BC49-8AF6-F48AC3DCD560}"/>
                </a:ext>
              </a:extLst>
            </p:cNvPr>
            <p:cNvSpPr/>
            <p:nvPr/>
          </p:nvSpPr>
          <p:spPr>
            <a:xfrm>
              <a:off x="5969371" y="2645249"/>
              <a:ext cx="166001" cy="512907"/>
            </a:xfrm>
            <a:custGeom>
              <a:avLst/>
              <a:gdLst/>
              <a:ahLst/>
              <a:cxnLst/>
              <a:rect l="l" t="t" r="r" b="b"/>
              <a:pathLst>
                <a:path w="4934" h="15245" extrusionOk="0">
                  <a:moveTo>
                    <a:pt x="1919" y="1"/>
                  </a:moveTo>
                  <a:cubicBezTo>
                    <a:pt x="1341" y="1"/>
                    <a:pt x="816" y="155"/>
                    <a:pt x="597" y="643"/>
                  </a:cubicBezTo>
                  <a:cubicBezTo>
                    <a:pt x="1" y="1996"/>
                    <a:pt x="558" y="4284"/>
                    <a:pt x="597" y="6014"/>
                  </a:cubicBezTo>
                  <a:cubicBezTo>
                    <a:pt x="677" y="7765"/>
                    <a:pt x="657" y="14429"/>
                    <a:pt x="657" y="14449"/>
                  </a:cubicBezTo>
                  <a:cubicBezTo>
                    <a:pt x="1081" y="15046"/>
                    <a:pt x="1685" y="15245"/>
                    <a:pt x="2301" y="15245"/>
                  </a:cubicBezTo>
                  <a:cubicBezTo>
                    <a:pt x="3533" y="15245"/>
                    <a:pt x="4815" y="14449"/>
                    <a:pt x="4815" y="14449"/>
                  </a:cubicBezTo>
                  <a:cubicBezTo>
                    <a:pt x="4815" y="14449"/>
                    <a:pt x="4675" y="11505"/>
                    <a:pt x="4815" y="9396"/>
                  </a:cubicBezTo>
                  <a:cubicBezTo>
                    <a:pt x="4934" y="7626"/>
                    <a:pt x="4576" y="4503"/>
                    <a:pt x="4576" y="4503"/>
                  </a:cubicBezTo>
                  <a:lnTo>
                    <a:pt x="4079" y="464"/>
                  </a:lnTo>
                  <a:cubicBezTo>
                    <a:pt x="4079" y="464"/>
                    <a:pt x="2920" y="1"/>
                    <a:pt x="1919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77;p21">
              <a:extLst>
                <a:ext uri="{FF2B5EF4-FFF2-40B4-BE49-F238E27FC236}">
                  <a16:creationId xmlns:a16="http://schemas.microsoft.com/office/drawing/2014/main" id="{263BCE4A-DF03-6C5B-0D8E-86EDD73A01F7}"/>
                </a:ext>
              </a:extLst>
            </p:cNvPr>
            <p:cNvSpPr/>
            <p:nvPr/>
          </p:nvSpPr>
          <p:spPr>
            <a:xfrm>
              <a:off x="5820797" y="3148301"/>
              <a:ext cx="221548" cy="161728"/>
            </a:xfrm>
            <a:custGeom>
              <a:avLst/>
              <a:gdLst/>
              <a:ahLst/>
              <a:cxnLst/>
              <a:rect l="l" t="t" r="r" b="b"/>
              <a:pathLst>
                <a:path w="6585" h="4807" extrusionOk="0">
                  <a:moveTo>
                    <a:pt x="2108" y="0"/>
                  </a:moveTo>
                  <a:cubicBezTo>
                    <a:pt x="1548" y="0"/>
                    <a:pt x="1031" y="257"/>
                    <a:pt x="697" y="830"/>
                  </a:cubicBezTo>
                  <a:cubicBezTo>
                    <a:pt x="0" y="2003"/>
                    <a:pt x="1055" y="3018"/>
                    <a:pt x="2368" y="3794"/>
                  </a:cubicBezTo>
                  <a:cubicBezTo>
                    <a:pt x="3234" y="4313"/>
                    <a:pt x="4528" y="4806"/>
                    <a:pt x="5390" y="4806"/>
                  </a:cubicBezTo>
                  <a:cubicBezTo>
                    <a:pt x="5815" y="4806"/>
                    <a:pt x="6135" y="4686"/>
                    <a:pt x="6247" y="4391"/>
                  </a:cubicBezTo>
                  <a:cubicBezTo>
                    <a:pt x="6585" y="3495"/>
                    <a:pt x="4019" y="969"/>
                    <a:pt x="3899" y="830"/>
                  </a:cubicBezTo>
                  <a:cubicBezTo>
                    <a:pt x="3372" y="302"/>
                    <a:pt x="2715" y="0"/>
                    <a:pt x="210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78;p21">
              <a:extLst>
                <a:ext uri="{FF2B5EF4-FFF2-40B4-BE49-F238E27FC236}">
                  <a16:creationId xmlns:a16="http://schemas.microsoft.com/office/drawing/2014/main" id="{14C1591B-9663-76BA-384E-CFAFA5BB5D84}"/>
                </a:ext>
              </a:extLst>
            </p:cNvPr>
            <p:cNvSpPr/>
            <p:nvPr/>
          </p:nvSpPr>
          <p:spPr>
            <a:xfrm>
              <a:off x="5816794" y="2674183"/>
              <a:ext cx="222893" cy="551565"/>
            </a:xfrm>
            <a:custGeom>
              <a:avLst/>
              <a:gdLst/>
              <a:ahLst/>
              <a:cxnLst/>
              <a:rect l="l" t="t" r="r" b="b"/>
              <a:pathLst>
                <a:path w="6625" h="16394" extrusionOk="0">
                  <a:moveTo>
                    <a:pt x="1305" y="1"/>
                  </a:moveTo>
                  <a:cubicBezTo>
                    <a:pt x="1004" y="1"/>
                    <a:pt x="776" y="108"/>
                    <a:pt x="657" y="380"/>
                  </a:cubicBezTo>
                  <a:cubicBezTo>
                    <a:pt x="0" y="1872"/>
                    <a:pt x="517" y="4339"/>
                    <a:pt x="597" y="6229"/>
                  </a:cubicBezTo>
                  <a:cubicBezTo>
                    <a:pt x="657" y="8118"/>
                    <a:pt x="318" y="15519"/>
                    <a:pt x="318" y="15519"/>
                  </a:cubicBezTo>
                  <a:cubicBezTo>
                    <a:pt x="789" y="16175"/>
                    <a:pt x="1452" y="16394"/>
                    <a:pt x="2127" y="16394"/>
                  </a:cubicBezTo>
                  <a:cubicBezTo>
                    <a:pt x="3477" y="16394"/>
                    <a:pt x="4874" y="15519"/>
                    <a:pt x="4874" y="15519"/>
                  </a:cubicBezTo>
                  <a:cubicBezTo>
                    <a:pt x="4874" y="15519"/>
                    <a:pt x="4715" y="12316"/>
                    <a:pt x="4874" y="10008"/>
                  </a:cubicBezTo>
                  <a:cubicBezTo>
                    <a:pt x="4993" y="8059"/>
                    <a:pt x="4615" y="4816"/>
                    <a:pt x="4615" y="4637"/>
                  </a:cubicBezTo>
                  <a:cubicBezTo>
                    <a:pt x="6326" y="2628"/>
                    <a:pt x="6624" y="1276"/>
                    <a:pt x="6624" y="1275"/>
                  </a:cubicBezTo>
                  <a:lnTo>
                    <a:pt x="6624" y="1275"/>
                  </a:lnTo>
                  <a:cubicBezTo>
                    <a:pt x="6429" y="1424"/>
                    <a:pt x="6186" y="1486"/>
                    <a:pt x="5910" y="1486"/>
                  </a:cubicBezTo>
                  <a:cubicBezTo>
                    <a:pt x="4558" y="1486"/>
                    <a:pt x="2425" y="1"/>
                    <a:pt x="1305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9;p21">
              <a:extLst>
                <a:ext uri="{FF2B5EF4-FFF2-40B4-BE49-F238E27FC236}">
                  <a16:creationId xmlns:a16="http://schemas.microsoft.com/office/drawing/2014/main" id="{2002C417-E789-5D0E-B82D-7F588076B1A5}"/>
                </a:ext>
              </a:extLst>
            </p:cNvPr>
            <p:cNvSpPr/>
            <p:nvPr/>
          </p:nvSpPr>
          <p:spPr>
            <a:xfrm>
              <a:off x="5891753" y="2087963"/>
              <a:ext cx="156614" cy="204154"/>
            </a:xfrm>
            <a:custGeom>
              <a:avLst/>
              <a:gdLst/>
              <a:ahLst/>
              <a:cxnLst/>
              <a:rect l="l" t="t" r="r" b="b"/>
              <a:pathLst>
                <a:path w="4655" h="6068" extrusionOk="0">
                  <a:moveTo>
                    <a:pt x="3839" y="0"/>
                  </a:moveTo>
                  <a:lnTo>
                    <a:pt x="1174" y="2606"/>
                  </a:lnTo>
                  <a:cubicBezTo>
                    <a:pt x="1174" y="2606"/>
                    <a:pt x="1046" y="1857"/>
                    <a:pt x="648" y="1857"/>
                  </a:cubicBezTo>
                  <a:cubicBezTo>
                    <a:pt x="602" y="1857"/>
                    <a:pt x="552" y="1867"/>
                    <a:pt x="497" y="1890"/>
                  </a:cubicBezTo>
                  <a:cubicBezTo>
                    <a:pt x="0" y="2109"/>
                    <a:pt x="358" y="3084"/>
                    <a:pt x="875" y="3163"/>
                  </a:cubicBezTo>
                  <a:lnTo>
                    <a:pt x="915" y="6067"/>
                  </a:lnTo>
                  <a:lnTo>
                    <a:pt x="3183" y="6067"/>
                  </a:lnTo>
                  <a:lnTo>
                    <a:pt x="3163" y="4608"/>
                  </a:lnTo>
                  <a:lnTo>
                    <a:pt x="3163" y="4608"/>
                  </a:lnTo>
                  <a:cubicBezTo>
                    <a:pt x="3670" y="4607"/>
                    <a:pt x="4135" y="4390"/>
                    <a:pt x="4297" y="4178"/>
                  </a:cubicBezTo>
                  <a:cubicBezTo>
                    <a:pt x="4655" y="3760"/>
                    <a:pt x="4436" y="1592"/>
                    <a:pt x="4396" y="1015"/>
                  </a:cubicBezTo>
                  <a:cubicBezTo>
                    <a:pt x="4376" y="418"/>
                    <a:pt x="3839" y="0"/>
                    <a:pt x="3839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0;p21">
              <a:extLst>
                <a:ext uri="{FF2B5EF4-FFF2-40B4-BE49-F238E27FC236}">
                  <a16:creationId xmlns:a16="http://schemas.microsoft.com/office/drawing/2014/main" id="{FB695730-5B28-FB93-E66A-E44BBD180C7D}"/>
                </a:ext>
              </a:extLst>
            </p:cNvPr>
            <p:cNvSpPr/>
            <p:nvPr/>
          </p:nvSpPr>
          <p:spPr>
            <a:xfrm>
              <a:off x="6026264" y="2143510"/>
              <a:ext cx="10060" cy="16755"/>
            </a:xfrm>
            <a:custGeom>
              <a:avLst/>
              <a:gdLst/>
              <a:ahLst/>
              <a:cxnLst/>
              <a:rect l="l" t="t" r="r" b="b"/>
              <a:pathLst>
                <a:path w="299" h="498" extrusionOk="0">
                  <a:moveTo>
                    <a:pt x="140" y="0"/>
                  </a:moveTo>
                  <a:cubicBezTo>
                    <a:pt x="60" y="0"/>
                    <a:pt x="1" y="60"/>
                    <a:pt x="1" y="140"/>
                  </a:cubicBezTo>
                  <a:lnTo>
                    <a:pt x="40" y="358"/>
                  </a:lnTo>
                  <a:cubicBezTo>
                    <a:pt x="60" y="438"/>
                    <a:pt x="100" y="498"/>
                    <a:pt x="180" y="498"/>
                  </a:cubicBezTo>
                  <a:cubicBezTo>
                    <a:pt x="259" y="498"/>
                    <a:pt x="299" y="418"/>
                    <a:pt x="299" y="338"/>
                  </a:cubicBezTo>
                  <a:lnTo>
                    <a:pt x="279" y="120"/>
                  </a:lnTo>
                  <a:cubicBezTo>
                    <a:pt x="279" y="40"/>
                    <a:pt x="199" y="0"/>
                    <a:pt x="14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1;p21">
              <a:extLst>
                <a:ext uri="{FF2B5EF4-FFF2-40B4-BE49-F238E27FC236}">
                  <a16:creationId xmlns:a16="http://schemas.microsoft.com/office/drawing/2014/main" id="{4426DC83-F6C7-4188-7596-B32E92E3DCA4}"/>
                </a:ext>
              </a:extLst>
            </p:cNvPr>
            <p:cNvSpPr/>
            <p:nvPr/>
          </p:nvSpPr>
          <p:spPr>
            <a:xfrm>
              <a:off x="5992115" y="2194380"/>
              <a:ext cx="47573" cy="54235"/>
            </a:xfrm>
            <a:custGeom>
              <a:avLst/>
              <a:gdLst/>
              <a:ahLst/>
              <a:cxnLst/>
              <a:rect l="l" t="t" r="r" b="b"/>
              <a:pathLst>
                <a:path w="1414" h="1612" fill="none" extrusionOk="0">
                  <a:moveTo>
                    <a:pt x="1" y="179"/>
                  </a:moveTo>
                  <a:cubicBezTo>
                    <a:pt x="1" y="179"/>
                    <a:pt x="1095" y="1611"/>
                    <a:pt x="1413" y="0"/>
                  </a:cubicBez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2;p21">
              <a:extLst>
                <a:ext uri="{FF2B5EF4-FFF2-40B4-BE49-F238E27FC236}">
                  <a16:creationId xmlns:a16="http://schemas.microsoft.com/office/drawing/2014/main" id="{2CBFFC97-0D95-EFA6-3EC8-B4B9D29BFF25}"/>
                </a:ext>
              </a:extLst>
            </p:cNvPr>
            <p:cNvSpPr/>
            <p:nvPr/>
          </p:nvSpPr>
          <p:spPr>
            <a:xfrm>
              <a:off x="6014892" y="2131465"/>
              <a:ext cx="38556" cy="59248"/>
            </a:xfrm>
            <a:custGeom>
              <a:avLst/>
              <a:gdLst/>
              <a:ahLst/>
              <a:cxnLst/>
              <a:rect l="l" t="t" r="r" b="b"/>
              <a:pathLst>
                <a:path w="1146" h="1761" extrusionOk="0">
                  <a:moveTo>
                    <a:pt x="0" y="0"/>
                  </a:moveTo>
                  <a:lnTo>
                    <a:pt x="219" y="1731"/>
                  </a:lnTo>
                  <a:cubicBezTo>
                    <a:pt x="235" y="1712"/>
                    <a:pt x="270" y="1705"/>
                    <a:pt x="317" y="1705"/>
                  </a:cubicBezTo>
                  <a:cubicBezTo>
                    <a:pt x="452" y="1705"/>
                    <a:pt x="687" y="1761"/>
                    <a:pt x="868" y="1761"/>
                  </a:cubicBezTo>
                  <a:cubicBezTo>
                    <a:pt x="1028" y="1761"/>
                    <a:pt x="1146" y="1717"/>
                    <a:pt x="1114" y="1552"/>
                  </a:cubicBezTo>
                  <a:cubicBezTo>
                    <a:pt x="1035" y="1094"/>
                    <a:pt x="199" y="756"/>
                    <a:pt x="0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3;p21">
              <a:extLst>
                <a:ext uri="{FF2B5EF4-FFF2-40B4-BE49-F238E27FC236}">
                  <a16:creationId xmlns:a16="http://schemas.microsoft.com/office/drawing/2014/main" id="{BBB93480-27AF-07D0-0DFE-569F2A8BE839}"/>
                </a:ext>
              </a:extLst>
            </p:cNvPr>
            <p:cNvSpPr/>
            <p:nvPr/>
          </p:nvSpPr>
          <p:spPr>
            <a:xfrm>
              <a:off x="6014892" y="2131465"/>
              <a:ext cx="40171" cy="66279"/>
            </a:xfrm>
            <a:custGeom>
              <a:avLst/>
              <a:gdLst/>
              <a:ahLst/>
              <a:cxnLst/>
              <a:rect l="l" t="t" r="r" b="b"/>
              <a:pathLst>
                <a:path w="1194" h="1970" fill="none" extrusionOk="0">
                  <a:moveTo>
                    <a:pt x="0" y="0"/>
                  </a:moveTo>
                  <a:cubicBezTo>
                    <a:pt x="199" y="756"/>
                    <a:pt x="1035" y="1094"/>
                    <a:pt x="1114" y="1552"/>
                  </a:cubicBezTo>
                  <a:cubicBezTo>
                    <a:pt x="1194" y="1970"/>
                    <a:pt x="319" y="1612"/>
                    <a:pt x="219" y="1731"/>
                  </a:cubicBez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84;p21">
              <a:extLst>
                <a:ext uri="{FF2B5EF4-FFF2-40B4-BE49-F238E27FC236}">
                  <a16:creationId xmlns:a16="http://schemas.microsoft.com/office/drawing/2014/main" id="{E21E7032-3274-8CFD-C7A8-92783BE49615}"/>
                </a:ext>
              </a:extLst>
            </p:cNvPr>
            <p:cNvSpPr/>
            <p:nvPr/>
          </p:nvSpPr>
          <p:spPr>
            <a:xfrm>
              <a:off x="5987438" y="2156900"/>
              <a:ext cx="10093" cy="16755"/>
            </a:xfrm>
            <a:custGeom>
              <a:avLst/>
              <a:gdLst/>
              <a:ahLst/>
              <a:cxnLst/>
              <a:rect l="l" t="t" r="r" b="b"/>
              <a:pathLst>
                <a:path w="300" h="498" extrusionOk="0">
                  <a:moveTo>
                    <a:pt x="120" y="0"/>
                  </a:moveTo>
                  <a:cubicBezTo>
                    <a:pt x="41" y="0"/>
                    <a:pt x="1" y="80"/>
                    <a:pt x="1" y="139"/>
                  </a:cubicBezTo>
                  <a:lnTo>
                    <a:pt x="21" y="358"/>
                  </a:lnTo>
                  <a:cubicBezTo>
                    <a:pt x="21" y="438"/>
                    <a:pt x="100" y="497"/>
                    <a:pt x="160" y="497"/>
                  </a:cubicBezTo>
                  <a:cubicBezTo>
                    <a:pt x="239" y="497"/>
                    <a:pt x="299" y="418"/>
                    <a:pt x="299" y="338"/>
                  </a:cubicBezTo>
                  <a:lnTo>
                    <a:pt x="279" y="120"/>
                  </a:lnTo>
                  <a:cubicBezTo>
                    <a:pt x="279" y="40"/>
                    <a:pt x="200" y="0"/>
                    <a:pt x="12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85;p21">
              <a:extLst>
                <a:ext uri="{FF2B5EF4-FFF2-40B4-BE49-F238E27FC236}">
                  <a16:creationId xmlns:a16="http://schemas.microsoft.com/office/drawing/2014/main" id="{689FA6BC-24B5-EFC6-C66A-DB22A142781C}"/>
                </a:ext>
              </a:extLst>
            </p:cNvPr>
            <p:cNvSpPr/>
            <p:nvPr/>
          </p:nvSpPr>
          <p:spPr>
            <a:xfrm>
              <a:off x="5954668" y="2220455"/>
              <a:ext cx="42863" cy="22811"/>
            </a:xfrm>
            <a:custGeom>
              <a:avLst/>
              <a:gdLst/>
              <a:ahLst/>
              <a:cxnLst/>
              <a:rect l="l" t="t" r="r" b="b"/>
              <a:pathLst>
                <a:path w="1274" h="678" fill="none" extrusionOk="0">
                  <a:moveTo>
                    <a:pt x="0" y="1"/>
                  </a:moveTo>
                  <a:cubicBezTo>
                    <a:pt x="0" y="1"/>
                    <a:pt x="318" y="419"/>
                    <a:pt x="1273" y="677"/>
                  </a:cubicBez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86;p21">
              <a:extLst>
                <a:ext uri="{FF2B5EF4-FFF2-40B4-BE49-F238E27FC236}">
                  <a16:creationId xmlns:a16="http://schemas.microsoft.com/office/drawing/2014/main" id="{C8D818BB-0E3E-86D4-7A30-8CA0F5EC5E58}"/>
                </a:ext>
              </a:extLst>
            </p:cNvPr>
            <p:cNvSpPr/>
            <p:nvPr/>
          </p:nvSpPr>
          <p:spPr>
            <a:xfrm>
              <a:off x="5873653" y="2043687"/>
              <a:ext cx="181410" cy="178348"/>
            </a:xfrm>
            <a:custGeom>
              <a:avLst/>
              <a:gdLst/>
              <a:ahLst/>
              <a:cxnLst/>
              <a:rect l="l" t="t" r="r" b="b"/>
              <a:pathLst>
                <a:path w="5392" h="5301" extrusionOk="0">
                  <a:moveTo>
                    <a:pt x="2668" y="0"/>
                  </a:moveTo>
                  <a:cubicBezTo>
                    <a:pt x="2429" y="0"/>
                    <a:pt x="2171" y="81"/>
                    <a:pt x="2010" y="242"/>
                  </a:cubicBezTo>
                  <a:cubicBezTo>
                    <a:pt x="1891" y="206"/>
                    <a:pt x="1771" y="178"/>
                    <a:pt x="1648" y="178"/>
                  </a:cubicBezTo>
                  <a:cubicBezTo>
                    <a:pt x="1565" y="178"/>
                    <a:pt x="1481" y="190"/>
                    <a:pt x="1393" y="222"/>
                  </a:cubicBezTo>
                  <a:cubicBezTo>
                    <a:pt x="1135" y="322"/>
                    <a:pt x="916" y="520"/>
                    <a:pt x="817" y="779"/>
                  </a:cubicBezTo>
                  <a:cubicBezTo>
                    <a:pt x="797" y="779"/>
                    <a:pt x="757" y="779"/>
                    <a:pt x="757" y="799"/>
                  </a:cubicBezTo>
                  <a:cubicBezTo>
                    <a:pt x="498" y="918"/>
                    <a:pt x="339" y="1177"/>
                    <a:pt x="339" y="1475"/>
                  </a:cubicBezTo>
                  <a:cubicBezTo>
                    <a:pt x="120" y="1615"/>
                    <a:pt x="1" y="1893"/>
                    <a:pt x="200" y="2291"/>
                  </a:cubicBezTo>
                  <a:cubicBezTo>
                    <a:pt x="200" y="2311"/>
                    <a:pt x="220" y="2311"/>
                    <a:pt x="220" y="2351"/>
                  </a:cubicBezTo>
                  <a:lnTo>
                    <a:pt x="220" y="2371"/>
                  </a:lnTo>
                  <a:lnTo>
                    <a:pt x="220" y="2390"/>
                  </a:lnTo>
                  <a:cubicBezTo>
                    <a:pt x="41" y="2569"/>
                    <a:pt x="41" y="2788"/>
                    <a:pt x="160" y="2987"/>
                  </a:cubicBezTo>
                  <a:cubicBezTo>
                    <a:pt x="140" y="3047"/>
                    <a:pt x="140" y="3087"/>
                    <a:pt x="140" y="3146"/>
                  </a:cubicBezTo>
                  <a:cubicBezTo>
                    <a:pt x="120" y="3266"/>
                    <a:pt x="120" y="3385"/>
                    <a:pt x="200" y="3485"/>
                  </a:cubicBezTo>
                  <a:cubicBezTo>
                    <a:pt x="200" y="3564"/>
                    <a:pt x="220" y="3644"/>
                    <a:pt x="240" y="3743"/>
                  </a:cubicBezTo>
                  <a:cubicBezTo>
                    <a:pt x="260" y="3763"/>
                    <a:pt x="299" y="3803"/>
                    <a:pt x="319" y="3843"/>
                  </a:cubicBezTo>
                  <a:cubicBezTo>
                    <a:pt x="319" y="3962"/>
                    <a:pt x="339" y="4041"/>
                    <a:pt x="399" y="4101"/>
                  </a:cubicBezTo>
                  <a:cubicBezTo>
                    <a:pt x="399" y="4141"/>
                    <a:pt x="399" y="4141"/>
                    <a:pt x="419" y="4161"/>
                  </a:cubicBezTo>
                  <a:cubicBezTo>
                    <a:pt x="439" y="4201"/>
                    <a:pt x="459" y="4240"/>
                    <a:pt x="498" y="4280"/>
                  </a:cubicBezTo>
                  <a:lnTo>
                    <a:pt x="498" y="4340"/>
                  </a:lnTo>
                  <a:lnTo>
                    <a:pt x="498" y="4360"/>
                  </a:lnTo>
                  <a:cubicBezTo>
                    <a:pt x="498" y="4400"/>
                    <a:pt x="518" y="4439"/>
                    <a:pt x="518" y="4459"/>
                  </a:cubicBezTo>
                  <a:cubicBezTo>
                    <a:pt x="518" y="4479"/>
                    <a:pt x="518" y="4479"/>
                    <a:pt x="538" y="4479"/>
                  </a:cubicBezTo>
                  <a:cubicBezTo>
                    <a:pt x="558" y="4559"/>
                    <a:pt x="618" y="4598"/>
                    <a:pt x="657" y="4658"/>
                  </a:cubicBezTo>
                  <a:cubicBezTo>
                    <a:pt x="787" y="4936"/>
                    <a:pt x="986" y="5301"/>
                    <a:pt x="1238" y="5301"/>
                  </a:cubicBezTo>
                  <a:cubicBezTo>
                    <a:pt x="1256" y="5301"/>
                    <a:pt x="1275" y="5299"/>
                    <a:pt x="1294" y="5295"/>
                  </a:cubicBezTo>
                  <a:cubicBezTo>
                    <a:pt x="1453" y="5275"/>
                    <a:pt x="1493" y="5036"/>
                    <a:pt x="1493" y="4897"/>
                  </a:cubicBezTo>
                  <a:cubicBezTo>
                    <a:pt x="1513" y="4698"/>
                    <a:pt x="1493" y="4499"/>
                    <a:pt x="1453" y="4300"/>
                  </a:cubicBezTo>
                  <a:cubicBezTo>
                    <a:pt x="1424" y="4307"/>
                    <a:pt x="1395" y="4311"/>
                    <a:pt x="1368" y="4311"/>
                  </a:cubicBezTo>
                  <a:cubicBezTo>
                    <a:pt x="1172" y="4311"/>
                    <a:pt x="1023" y="4136"/>
                    <a:pt x="936" y="3962"/>
                  </a:cubicBezTo>
                  <a:cubicBezTo>
                    <a:pt x="896" y="3862"/>
                    <a:pt x="856" y="3743"/>
                    <a:pt x="856" y="3604"/>
                  </a:cubicBezTo>
                  <a:cubicBezTo>
                    <a:pt x="856" y="3504"/>
                    <a:pt x="916" y="3345"/>
                    <a:pt x="1016" y="3286"/>
                  </a:cubicBezTo>
                  <a:cubicBezTo>
                    <a:pt x="1056" y="3262"/>
                    <a:pt x="1095" y="3251"/>
                    <a:pt x="1131" y="3251"/>
                  </a:cubicBezTo>
                  <a:cubicBezTo>
                    <a:pt x="1399" y="3251"/>
                    <a:pt x="1560" y="3827"/>
                    <a:pt x="1612" y="4002"/>
                  </a:cubicBezTo>
                  <a:cubicBezTo>
                    <a:pt x="1636" y="4118"/>
                    <a:pt x="1748" y="4201"/>
                    <a:pt x="1853" y="4201"/>
                  </a:cubicBezTo>
                  <a:cubicBezTo>
                    <a:pt x="1927" y="4201"/>
                    <a:pt x="1997" y="4160"/>
                    <a:pt x="2030" y="4061"/>
                  </a:cubicBezTo>
                  <a:cubicBezTo>
                    <a:pt x="2149" y="3763"/>
                    <a:pt x="2289" y="3345"/>
                    <a:pt x="2547" y="3166"/>
                  </a:cubicBezTo>
                  <a:cubicBezTo>
                    <a:pt x="2647" y="3146"/>
                    <a:pt x="2726" y="3087"/>
                    <a:pt x="2806" y="2987"/>
                  </a:cubicBezTo>
                  <a:cubicBezTo>
                    <a:pt x="2826" y="2947"/>
                    <a:pt x="2846" y="2888"/>
                    <a:pt x="2846" y="2848"/>
                  </a:cubicBezTo>
                  <a:cubicBezTo>
                    <a:pt x="2885" y="2848"/>
                    <a:pt x="2885" y="2808"/>
                    <a:pt x="2905" y="2788"/>
                  </a:cubicBezTo>
                  <a:cubicBezTo>
                    <a:pt x="3025" y="2768"/>
                    <a:pt x="3144" y="2649"/>
                    <a:pt x="3243" y="2490"/>
                  </a:cubicBezTo>
                  <a:cubicBezTo>
                    <a:pt x="3262" y="2492"/>
                    <a:pt x="3281" y="2493"/>
                    <a:pt x="3300" y="2493"/>
                  </a:cubicBezTo>
                  <a:cubicBezTo>
                    <a:pt x="3443" y="2493"/>
                    <a:pt x="3589" y="2422"/>
                    <a:pt x="3641" y="2211"/>
                  </a:cubicBezTo>
                  <a:cubicBezTo>
                    <a:pt x="3721" y="2191"/>
                    <a:pt x="3800" y="2172"/>
                    <a:pt x="3840" y="2112"/>
                  </a:cubicBezTo>
                  <a:cubicBezTo>
                    <a:pt x="3887" y="2120"/>
                    <a:pt x="3932" y="2124"/>
                    <a:pt x="3976" y="2124"/>
                  </a:cubicBezTo>
                  <a:cubicBezTo>
                    <a:pt x="4155" y="2124"/>
                    <a:pt x="4309" y="2057"/>
                    <a:pt x="4437" y="1913"/>
                  </a:cubicBezTo>
                  <a:lnTo>
                    <a:pt x="4517" y="1853"/>
                  </a:lnTo>
                  <a:cubicBezTo>
                    <a:pt x="4613" y="1897"/>
                    <a:pt x="4721" y="1922"/>
                    <a:pt x="4828" y="1922"/>
                  </a:cubicBezTo>
                  <a:cubicBezTo>
                    <a:pt x="4962" y="1922"/>
                    <a:pt x="5093" y="1882"/>
                    <a:pt x="5193" y="1794"/>
                  </a:cubicBezTo>
                  <a:cubicBezTo>
                    <a:pt x="5392" y="1634"/>
                    <a:pt x="5332" y="1296"/>
                    <a:pt x="5133" y="1077"/>
                  </a:cubicBezTo>
                  <a:cubicBezTo>
                    <a:pt x="5133" y="879"/>
                    <a:pt x="5074" y="680"/>
                    <a:pt x="4895" y="540"/>
                  </a:cubicBezTo>
                  <a:cubicBezTo>
                    <a:pt x="4777" y="467"/>
                    <a:pt x="4637" y="426"/>
                    <a:pt x="4507" y="426"/>
                  </a:cubicBezTo>
                  <a:cubicBezTo>
                    <a:pt x="4462" y="426"/>
                    <a:pt x="4418" y="431"/>
                    <a:pt x="4377" y="441"/>
                  </a:cubicBezTo>
                  <a:cubicBezTo>
                    <a:pt x="4227" y="190"/>
                    <a:pt x="3957" y="42"/>
                    <a:pt x="3684" y="42"/>
                  </a:cubicBezTo>
                  <a:cubicBezTo>
                    <a:pt x="3524" y="42"/>
                    <a:pt x="3363" y="92"/>
                    <a:pt x="3224" y="202"/>
                  </a:cubicBezTo>
                  <a:cubicBezTo>
                    <a:pt x="3104" y="103"/>
                    <a:pt x="2925" y="23"/>
                    <a:pt x="2746" y="3"/>
                  </a:cubicBezTo>
                  <a:cubicBezTo>
                    <a:pt x="2720" y="1"/>
                    <a:pt x="2694" y="0"/>
                    <a:pt x="266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87;p21">
              <a:extLst>
                <a:ext uri="{FF2B5EF4-FFF2-40B4-BE49-F238E27FC236}">
                  <a16:creationId xmlns:a16="http://schemas.microsoft.com/office/drawing/2014/main" id="{0BB33C65-3726-FE10-5AE2-1ECF9D1E0A25}"/>
                </a:ext>
              </a:extLst>
            </p:cNvPr>
            <p:cNvSpPr/>
            <p:nvPr/>
          </p:nvSpPr>
          <p:spPr>
            <a:xfrm>
              <a:off x="5787994" y="2265942"/>
              <a:ext cx="364132" cy="496859"/>
            </a:xfrm>
            <a:custGeom>
              <a:avLst/>
              <a:gdLst/>
              <a:ahLst/>
              <a:cxnLst/>
              <a:rect l="l" t="t" r="r" b="b"/>
              <a:pathLst>
                <a:path w="10823" h="14768" extrusionOk="0">
                  <a:moveTo>
                    <a:pt x="6477" y="1"/>
                  </a:moveTo>
                  <a:cubicBezTo>
                    <a:pt x="6402" y="1"/>
                    <a:pt x="6325" y="2"/>
                    <a:pt x="6247" y="2"/>
                  </a:cubicBezTo>
                  <a:cubicBezTo>
                    <a:pt x="5173" y="41"/>
                    <a:pt x="1393" y="340"/>
                    <a:pt x="1294" y="2727"/>
                  </a:cubicBezTo>
                  <a:cubicBezTo>
                    <a:pt x="1174" y="5969"/>
                    <a:pt x="1" y="11738"/>
                    <a:pt x="1" y="12872"/>
                  </a:cubicBezTo>
                  <a:cubicBezTo>
                    <a:pt x="1" y="13480"/>
                    <a:pt x="2474" y="14768"/>
                    <a:pt x="5129" y="14768"/>
                  </a:cubicBezTo>
                  <a:cubicBezTo>
                    <a:pt x="7343" y="14768"/>
                    <a:pt x="9683" y="13873"/>
                    <a:pt x="10822" y="10943"/>
                  </a:cubicBezTo>
                  <a:cubicBezTo>
                    <a:pt x="10822" y="10943"/>
                    <a:pt x="9311" y="6924"/>
                    <a:pt x="8694" y="3403"/>
                  </a:cubicBezTo>
                  <a:cubicBezTo>
                    <a:pt x="8104" y="121"/>
                    <a:pt x="7428" y="1"/>
                    <a:pt x="6477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88;p21">
              <a:extLst>
                <a:ext uri="{FF2B5EF4-FFF2-40B4-BE49-F238E27FC236}">
                  <a16:creationId xmlns:a16="http://schemas.microsoft.com/office/drawing/2014/main" id="{C6EC09D6-211F-9991-B7E9-88C6E5C83CFF}"/>
                </a:ext>
              </a:extLst>
            </p:cNvPr>
            <p:cNvSpPr/>
            <p:nvPr/>
          </p:nvSpPr>
          <p:spPr>
            <a:xfrm>
              <a:off x="5998171" y="2265942"/>
              <a:ext cx="153956" cy="368169"/>
            </a:xfrm>
            <a:custGeom>
              <a:avLst/>
              <a:gdLst/>
              <a:ahLst/>
              <a:cxnLst/>
              <a:rect l="l" t="t" r="r" b="b"/>
              <a:pathLst>
                <a:path w="4576" h="10943" extrusionOk="0">
                  <a:moveTo>
                    <a:pt x="230" y="1"/>
                  </a:moveTo>
                  <a:cubicBezTo>
                    <a:pt x="155" y="1"/>
                    <a:pt x="78" y="2"/>
                    <a:pt x="0" y="2"/>
                  </a:cubicBezTo>
                  <a:lnTo>
                    <a:pt x="4575" y="10943"/>
                  </a:lnTo>
                  <a:cubicBezTo>
                    <a:pt x="4575" y="10943"/>
                    <a:pt x="3064" y="6924"/>
                    <a:pt x="2447" y="3403"/>
                  </a:cubicBezTo>
                  <a:cubicBezTo>
                    <a:pt x="1857" y="121"/>
                    <a:pt x="1181" y="1"/>
                    <a:pt x="230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89;p21">
              <a:extLst>
                <a:ext uri="{FF2B5EF4-FFF2-40B4-BE49-F238E27FC236}">
                  <a16:creationId xmlns:a16="http://schemas.microsoft.com/office/drawing/2014/main" id="{5E9BCF84-D6CF-4854-EA85-CA4F84FF4996}"/>
                </a:ext>
              </a:extLst>
            </p:cNvPr>
            <p:cNvSpPr/>
            <p:nvPr/>
          </p:nvSpPr>
          <p:spPr>
            <a:xfrm>
              <a:off x="5907802" y="2249927"/>
              <a:ext cx="81015" cy="36201"/>
            </a:xfrm>
            <a:custGeom>
              <a:avLst/>
              <a:gdLst/>
              <a:ahLst/>
              <a:cxnLst/>
              <a:rect l="l" t="t" r="r" b="b"/>
              <a:pathLst>
                <a:path w="2408" h="1076" extrusionOk="0">
                  <a:moveTo>
                    <a:pt x="1785" y="0"/>
                  </a:moveTo>
                  <a:cubicBezTo>
                    <a:pt x="1219" y="0"/>
                    <a:pt x="238" y="284"/>
                    <a:pt x="120" y="358"/>
                  </a:cubicBezTo>
                  <a:cubicBezTo>
                    <a:pt x="1" y="478"/>
                    <a:pt x="339" y="1035"/>
                    <a:pt x="339" y="1035"/>
                  </a:cubicBezTo>
                  <a:cubicBezTo>
                    <a:pt x="360" y="1064"/>
                    <a:pt x="465" y="1076"/>
                    <a:pt x="618" y="1076"/>
                  </a:cubicBezTo>
                  <a:cubicBezTo>
                    <a:pt x="1185" y="1076"/>
                    <a:pt x="2408" y="915"/>
                    <a:pt x="2408" y="915"/>
                  </a:cubicBezTo>
                  <a:cubicBezTo>
                    <a:pt x="2408" y="915"/>
                    <a:pt x="2328" y="438"/>
                    <a:pt x="2169" y="120"/>
                  </a:cubicBezTo>
                  <a:cubicBezTo>
                    <a:pt x="2123" y="33"/>
                    <a:pt x="1978" y="0"/>
                    <a:pt x="1785" y="0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90;p21">
              <a:extLst>
                <a:ext uri="{FF2B5EF4-FFF2-40B4-BE49-F238E27FC236}">
                  <a16:creationId xmlns:a16="http://schemas.microsoft.com/office/drawing/2014/main" id="{1B7C6BF9-02F3-6F7E-18A4-23611C46C369}"/>
                </a:ext>
              </a:extLst>
            </p:cNvPr>
            <p:cNvSpPr/>
            <p:nvPr/>
          </p:nvSpPr>
          <p:spPr>
            <a:xfrm>
              <a:off x="5980743" y="2246933"/>
              <a:ext cx="33510" cy="33813"/>
            </a:xfrm>
            <a:custGeom>
              <a:avLst/>
              <a:gdLst/>
              <a:ahLst/>
              <a:cxnLst/>
              <a:rect l="l" t="t" r="r" b="b"/>
              <a:pathLst>
                <a:path w="996" h="1005" extrusionOk="0">
                  <a:moveTo>
                    <a:pt x="852" y="1"/>
                  </a:moveTo>
                  <a:cubicBezTo>
                    <a:pt x="686" y="1"/>
                    <a:pt x="378" y="31"/>
                    <a:pt x="319" y="149"/>
                  </a:cubicBezTo>
                  <a:lnTo>
                    <a:pt x="1" y="1004"/>
                  </a:lnTo>
                  <a:cubicBezTo>
                    <a:pt x="1" y="1004"/>
                    <a:pt x="637" y="726"/>
                    <a:pt x="816" y="567"/>
                  </a:cubicBezTo>
                  <a:cubicBezTo>
                    <a:pt x="995" y="427"/>
                    <a:pt x="995" y="49"/>
                    <a:pt x="956" y="10"/>
                  </a:cubicBezTo>
                  <a:cubicBezTo>
                    <a:pt x="950" y="4"/>
                    <a:pt x="910" y="1"/>
                    <a:pt x="852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91;p21">
              <a:extLst>
                <a:ext uri="{FF2B5EF4-FFF2-40B4-BE49-F238E27FC236}">
                  <a16:creationId xmlns:a16="http://schemas.microsoft.com/office/drawing/2014/main" id="{FB253B72-FE47-1B3D-E788-7CD57B636F49}"/>
                </a:ext>
              </a:extLst>
            </p:cNvPr>
            <p:cNvSpPr/>
            <p:nvPr/>
          </p:nvSpPr>
          <p:spPr>
            <a:xfrm>
              <a:off x="5985453" y="2244578"/>
              <a:ext cx="166674" cy="472534"/>
            </a:xfrm>
            <a:custGeom>
              <a:avLst/>
              <a:gdLst/>
              <a:ahLst/>
              <a:cxnLst/>
              <a:rect l="l" t="t" r="r" b="b"/>
              <a:pathLst>
                <a:path w="4954" h="14045" fill="none" extrusionOk="0">
                  <a:moveTo>
                    <a:pt x="4953" y="11578"/>
                  </a:moveTo>
                  <a:cubicBezTo>
                    <a:pt x="4953" y="11578"/>
                    <a:pt x="3839" y="9270"/>
                    <a:pt x="3262" y="6107"/>
                  </a:cubicBezTo>
                  <a:cubicBezTo>
                    <a:pt x="3143" y="5490"/>
                    <a:pt x="3004" y="4874"/>
                    <a:pt x="2865" y="4277"/>
                  </a:cubicBezTo>
                  <a:cubicBezTo>
                    <a:pt x="2686" y="3561"/>
                    <a:pt x="2487" y="2865"/>
                    <a:pt x="2268" y="2129"/>
                  </a:cubicBezTo>
                  <a:cubicBezTo>
                    <a:pt x="2069" y="1572"/>
                    <a:pt x="1950" y="836"/>
                    <a:pt x="1273" y="637"/>
                  </a:cubicBezTo>
                  <a:cubicBezTo>
                    <a:pt x="1174" y="617"/>
                    <a:pt x="716" y="517"/>
                    <a:pt x="637" y="637"/>
                  </a:cubicBezTo>
                  <a:cubicBezTo>
                    <a:pt x="776" y="458"/>
                    <a:pt x="776" y="139"/>
                    <a:pt x="776" y="80"/>
                  </a:cubicBezTo>
                  <a:cubicBezTo>
                    <a:pt x="776" y="0"/>
                    <a:pt x="159" y="219"/>
                    <a:pt x="159" y="219"/>
                  </a:cubicBezTo>
                  <a:lnTo>
                    <a:pt x="0" y="716"/>
                  </a:lnTo>
                  <a:cubicBezTo>
                    <a:pt x="0" y="716"/>
                    <a:pt x="1830" y="1969"/>
                    <a:pt x="3362" y="14044"/>
                  </a:cubicBezTo>
                </a:path>
              </a:pathLst>
            </a:custGeom>
            <a:noFill/>
            <a:ln w="4475" cap="rnd" cmpd="sng">
              <a:solidFill>
                <a:srgbClr val="201A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92;p21">
              <a:extLst>
                <a:ext uri="{FF2B5EF4-FFF2-40B4-BE49-F238E27FC236}">
                  <a16:creationId xmlns:a16="http://schemas.microsoft.com/office/drawing/2014/main" id="{9BB63CC9-C60F-5DE5-88A3-86D147F9D256}"/>
                </a:ext>
              </a:extLst>
            </p:cNvPr>
            <p:cNvSpPr/>
            <p:nvPr/>
          </p:nvSpPr>
          <p:spPr>
            <a:xfrm>
              <a:off x="6008197" y="1462849"/>
              <a:ext cx="93060" cy="560211"/>
            </a:xfrm>
            <a:custGeom>
              <a:avLst/>
              <a:gdLst/>
              <a:ahLst/>
              <a:cxnLst/>
              <a:rect l="l" t="t" r="r" b="b"/>
              <a:pathLst>
                <a:path w="2766" h="16651" extrusionOk="0">
                  <a:moveTo>
                    <a:pt x="2766" y="0"/>
                  </a:moveTo>
                  <a:lnTo>
                    <a:pt x="40" y="1572"/>
                  </a:lnTo>
                  <a:lnTo>
                    <a:pt x="0" y="16651"/>
                  </a:lnTo>
                  <a:lnTo>
                    <a:pt x="2706" y="15079"/>
                  </a:lnTo>
                  <a:lnTo>
                    <a:pt x="2766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93;p21">
              <a:extLst>
                <a:ext uri="{FF2B5EF4-FFF2-40B4-BE49-F238E27FC236}">
                  <a16:creationId xmlns:a16="http://schemas.microsoft.com/office/drawing/2014/main" id="{F7B5DACD-EB00-B90E-86E4-F49260993787}"/>
                </a:ext>
              </a:extLst>
            </p:cNvPr>
            <p:cNvSpPr/>
            <p:nvPr/>
          </p:nvSpPr>
          <p:spPr>
            <a:xfrm>
              <a:off x="6141395" y="1411979"/>
              <a:ext cx="91041" cy="179391"/>
            </a:xfrm>
            <a:custGeom>
              <a:avLst/>
              <a:gdLst/>
              <a:ahLst/>
              <a:cxnLst/>
              <a:rect l="l" t="t" r="r" b="b"/>
              <a:pathLst>
                <a:path w="2706" h="5332" extrusionOk="0">
                  <a:moveTo>
                    <a:pt x="2705" y="1"/>
                  </a:moveTo>
                  <a:lnTo>
                    <a:pt x="0" y="1572"/>
                  </a:lnTo>
                  <a:lnTo>
                    <a:pt x="0" y="5332"/>
                  </a:lnTo>
                  <a:lnTo>
                    <a:pt x="2686" y="3760"/>
                  </a:lnTo>
                  <a:lnTo>
                    <a:pt x="2705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94;p21">
              <a:extLst>
                <a:ext uri="{FF2B5EF4-FFF2-40B4-BE49-F238E27FC236}">
                  <a16:creationId xmlns:a16="http://schemas.microsoft.com/office/drawing/2014/main" id="{DDADA754-B0BE-F8F6-BED4-DC22EB90787C}"/>
                </a:ext>
              </a:extLst>
            </p:cNvPr>
            <p:cNvSpPr/>
            <p:nvPr/>
          </p:nvSpPr>
          <p:spPr>
            <a:xfrm>
              <a:off x="5753878" y="1187772"/>
              <a:ext cx="478556" cy="277128"/>
            </a:xfrm>
            <a:custGeom>
              <a:avLst/>
              <a:gdLst/>
              <a:ahLst/>
              <a:cxnLst/>
              <a:rect l="l" t="t" r="r" b="b"/>
              <a:pathLst>
                <a:path w="14224" h="8237" extrusionOk="0">
                  <a:moveTo>
                    <a:pt x="2686" y="0"/>
                  </a:moveTo>
                  <a:lnTo>
                    <a:pt x="0" y="1572"/>
                  </a:lnTo>
                  <a:lnTo>
                    <a:pt x="11518" y="8236"/>
                  </a:lnTo>
                  <a:lnTo>
                    <a:pt x="14223" y="6665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95;p21">
              <a:extLst>
                <a:ext uri="{FF2B5EF4-FFF2-40B4-BE49-F238E27FC236}">
                  <a16:creationId xmlns:a16="http://schemas.microsoft.com/office/drawing/2014/main" id="{5C308C20-4504-5AB4-5ACE-EA98D383115F}"/>
                </a:ext>
              </a:extLst>
            </p:cNvPr>
            <p:cNvSpPr/>
            <p:nvPr/>
          </p:nvSpPr>
          <p:spPr>
            <a:xfrm>
              <a:off x="5753206" y="1240628"/>
              <a:ext cx="388221" cy="782432"/>
            </a:xfrm>
            <a:custGeom>
              <a:avLst/>
              <a:gdLst/>
              <a:ahLst/>
              <a:cxnLst/>
              <a:rect l="l" t="t" r="r" b="b"/>
              <a:pathLst>
                <a:path w="11539" h="23256" extrusionOk="0">
                  <a:moveTo>
                    <a:pt x="20" y="1"/>
                  </a:moveTo>
                  <a:lnTo>
                    <a:pt x="0" y="3781"/>
                  </a:lnTo>
                  <a:lnTo>
                    <a:pt x="3899" y="6009"/>
                  </a:lnTo>
                  <a:lnTo>
                    <a:pt x="3840" y="21087"/>
                  </a:lnTo>
                  <a:lnTo>
                    <a:pt x="7579" y="23256"/>
                  </a:lnTo>
                  <a:lnTo>
                    <a:pt x="7619" y="8177"/>
                  </a:lnTo>
                  <a:lnTo>
                    <a:pt x="11538" y="10425"/>
                  </a:lnTo>
                  <a:lnTo>
                    <a:pt x="11538" y="6665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96;p21">
              <a:extLst>
                <a:ext uri="{FF2B5EF4-FFF2-40B4-BE49-F238E27FC236}">
                  <a16:creationId xmlns:a16="http://schemas.microsoft.com/office/drawing/2014/main" id="{BF05BAE7-EB22-12FE-7B9F-B226944BD622}"/>
                </a:ext>
              </a:extLst>
            </p:cNvPr>
            <p:cNvSpPr/>
            <p:nvPr/>
          </p:nvSpPr>
          <p:spPr>
            <a:xfrm>
              <a:off x="6141395" y="1411979"/>
              <a:ext cx="91041" cy="52922"/>
            </a:xfrm>
            <a:custGeom>
              <a:avLst/>
              <a:gdLst/>
              <a:ahLst/>
              <a:cxnLst/>
              <a:rect l="l" t="t" r="r" b="b"/>
              <a:pathLst>
                <a:path w="2706" h="1573" fill="none" extrusionOk="0">
                  <a:moveTo>
                    <a:pt x="2705" y="1"/>
                  </a:moveTo>
                  <a:lnTo>
                    <a:pt x="0" y="1572"/>
                  </a:ln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97;p21">
              <a:extLst>
                <a:ext uri="{FF2B5EF4-FFF2-40B4-BE49-F238E27FC236}">
                  <a16:creationId xmlns:a16="http://schemas.microsoft.com/office/drawing/2014/main" id="{1B46C6D2-5314-509A-11FF-E910AFC63BDB}"/>
                </a:ext>
              </a:extLst>
            </p:cNvPr>
            <p:cNvSpPr/>
            <p:nvPr/>
          </p:nvSpPr>
          <p:spPr>
            <a:xfrm>
              <a:off x="5792031" y="1984876"/>
              <a:ext cx="151938" cy="431892"/>
            </a:xfrm>
            <a:custGeom>
              <a:avLst/>
              <a:gdLst/>
              <a:ahLst/>
              <a:cxnLst/>
              <a:rect l="l" t="t" r="r" b="b"/>
              <a:pathLst>
                <a:path w="4516" h="12837" extrusionOk="0">
                  <a:moveTo>
                    <a:pt x="1631" y="1"/>
                  </a:moveTo>
                  <a:cubicBezTo>
                    <a:pt x="1611" y="1274"/>
                    <a:pt x="1532" y="2547"/>
                    <a:pt x="1432" y="3820"/>
                  </a:cubicBezTo>
                  <a:cubicBezTo>
                    <a:pt x="1353" y="4775"/>
                    <a:pt x="1273" y="5750"/>
                    <a:pt x="1134" y="6705"/>
                  </a:cubicBezTo>
                  <a:cubicBezTo>
                    <a:pt x="1035" y="7301"/>
                    <a:pt x="875" y="7838"/>
                    <a:pt x="756" y="8415"/>
                  </a:cubicBezTo>
                  <a:cubicBezTo>
                    <a:pt x="458" y="9629"/>
                    <a:pt x="0" y="12275"/>
                    <a:pt x="1671" y="12772"/>
                  </a:cubicBezTo>
                  <a:cubicBezTo>
                    <a:pt x="1825" y="12816"/>
                    <a:pt x="1970" y="12836"/>
                    <a:pt x="2106" y="12836"/>
                  </a:cubicBezTo>
                  <a:cubicBezTo>
                    <a:pt x="2949" y="12836"/>
                    <a:pt x="3435" y="12046"/>
                    <a:pt x="3640" y="11240"/>
                  </a:cubicBezTo>
                  <a:cubicBezTo>
                    <a:pt x="4516" y="7898"/>
                    <a:pt x="4496" y="4317"/>
                    <a:pt x="4396" y="856"/>
                  </a:cubicBezTo>
                  <a:lnTo>
                    <a:pt x="1631" y="1"/>
                  </a:ln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98;p21">
              <a:extLst>
                <a:ext uri="{FF2B5EF4-FFF2-40B4-BE49-F238E27FC236}">
                  <a16:creationId xmlns:a16="http://schemas.microsoft.com/office/drawing/2014/main" id="{71B560E8-69AD-56F9-9084-9F78AB8A9375}"/>
                </a:ext>
              </a:extLst>
            </p:cNvPr>
            <p:cNvSpPr/>
            <p:nvPr/>
          </p:nvSpPr>
          <p:spPr>
            <a:xfrm>
              <a:off x="5845560" y="1969333"/>
              <a:ext cx="108469" cy="52552"/>
            </a:xfrm>
            <a:custGeom>
              <a:avLst/>
              <a:gdLst/>
              <a:ahLst/>
              <a:cxnLst/>
              <a:rect l="l" t="t" r="r" b="b"/>
              <a:pathLst>
                <a:path w="3224" h="1562" extrusionOk="0">
                  <a:moveTo>
                    <a:pt x="695" y="0"/>
                  </a:moveTo>
                  <a:cubicBezTo>
                    <a:pt x="326" y="0"/>
                    <a:pt x="32" y="113"/>
                    <a:pt x="0" y="443"/>
                  </a:cubicBezTo>
                  <a:lnTo>
                    <a:pt x="0" y="463"/>
                  </a:lnTo>
                  <a:cubicBezTo>
                    <a:pt x="0" y="721"/>
                    <a:pt x="160" y="920"/>
                    <a:pt x="359" y="1059"/>
                  </a:cubicBezTo>
                  <a:cubicBezTo>
                    <a:pt x="780" y="1372"/>
                    <a:pt x="1385" y="1561"/>
                    <a:pt x="1934" y="1561"/>
                  </a:cubicBezTo>
                  <a:cubicBezTo>
                    <a:pt x="2084" y="1561"/>
                    <a:pt x="2231" y="1547"/>
                    <a:pt x="2368" y="1517"/>
                  </a:cubicBezTo>
                  <a:cubicBezTo>
                    <a:pt x="3223" y="1338"/>
                    <a:pt x="2686" y="721"/>
                    <a:pt x="2228" y="423"/>
                  </a:cubicBezTo>
                  <a:cubicBezTo>
                    <a:pt x="2000" y="266"/>
                    <a:pt x="1260" y="0"/>
                    <a:pt x="695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99;p21">
              <a:extLst>
                <a:ext uri="{FF2B5EF4-FFF2-40B4-BE49-F238E27FC236}">
                  <a16:creationId xmlns:a16="http://schemas.microsoft.com/office/drawing/2014/main" id="{80750B98-2F25-E596-39CC-E35D20D56852}"/>
                </a:ext>
              </a:extLst>
            </p:cNvPr>
            <p:cNvSpPr/>
            <p:nvPr/>
          </p:nvSpPr>
          <p:spPr>
            <a:xfrm>
              <a:off x="5914497" y="2013676"/>
              <a:ext cx="30145" cy="349396"/>
            </a:xfrm>
            <a:custGeom>
              <a:avLst/>
              <a:gdLst/>
              <a:ahLst/>
              <a:cxnLst/>
              <a:rect l="l" t="t" r="r" b="b"/>
              <a:pathLst>
                <a:path w="896" h="10385" fill="none" extrusionOk="0">
                  <a:moveTo>
                    <a:pt x="736" y="0"/>
                  </a:moveTo>
                  <a:cubicBezTo>
                    <a:pt x="736" y="0"/>
                    <a:pt x="896" y="7778"/>
                    <a:pt x="0" y="10384"/>
                  </a:cubicBezTo>
                </a:path>
              </a:pathLst>
            </a:custGeom>
            <a:noFill/>
            <a:ln w="4475" cap="rnd" cmpd="sng">
              <a:solidFill>
                <a:srgbClr val="201A1B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00;p21">
              <a:extLst>
                <a:ext uri="{FF2B5EF4-FFF2-40B4-BE49-F238E27FC236}">
                  <a16:creationId xmlns:a16="http://schemas.microsoft.com/office/drawing/2014/main" id="{97C6F134-A38A-F811-1551-0A6A0C1141EC}"/>
                </a:ext>
              </a:extLst>
            </p:cNvPr>
            <p:cNvSpPr/>
            <p:nvPr/>
          </p:nvSpPr>
          <p:spPr>
            <a:xfrm>
              <a:off x="5843541" y="1846261"/>
              <a:ext cx="97770" cy="175320"/>
            </a:xfrm>
            <a:custGeom>
              <a:avLst/>
              <a:gdLst/>
              <a:ahLst/>
              <a:cxnLst/>
              <a:rect l="l" t="t" r="r" b="b"/>
              <a:pathLst>
                <a:path w="2906" h="5211" extrusionOk="0">
                  <a:moveTo>
                    <a:pt x="1682" y="0"/>
                  </a:moveTo>
                  <a:cubicBezTo>
                    <a:pt x="1673" y="0"/>
                    <a:pt x="1662" y="1"/>
                    <a:pt x="1652" y="3"/>
                  </a:cubicBezTo>
                  <a:cubicBezTo>
                    <a:pt x="1432" y="24"/>
                    <a:pt x="1345" y="447"/>
                    <a:pt x="1311" y="843"/>
                  </a:cubicBezTo>
                  <a:lnTo>
                    <a:pt x="1311" y="843"/>
                  </a:lnTo>
                  <a:cubicBezTo>
                    <a:pt x="1302" y="518"/>
                    <a:pt x="1263" y="202"/>
                    <a:pt x="1140" y="202"/>
                  </a:cubicBezTo>
                  <a:cubicBezTo>
                    <a:pt x="1138" y="202"/>
                    <a:pt x="1137" y="202"/>
                    <a:pt x="1135" y="202"/>
                  </a:cubicBezTo>
                  <a:cubicBezTo>
                    <a:pt x="896" y="222"/>
                    <a:pt x="896" y="500"/>
                    <a:pt x="836" y="898"/>
                  </a:cubicBezTo>
                  <a:cubicBezTo>
                    <a:pt x="797" y="1296"/>
                    <a:pt x="896" y="1913"/>
                    <a:pt x="896" y="1913"/>
                  </a:cubicBezTo>
                  <a:cubicBezTo>
                    <a:pt x="896" y="1913"/>
                    <a:pt x="580" y="1227"/>
                    <a:pt x="311" y="1227"/>
                  </a:cubicBezTo>
                  <a:cubicBezTo>
                    <a:pt x="293" y="1227"/>
                    <a:pt x="276" y="1230"/>
                    <a:pt x="259" y="1236"/>
                  </a:cubicBezTo>
                  <a:cubicBezTo>
                    <a:pt x="1" y="1336"/>
                    <a:pt x="319" y="1813"/>
                    <a:pt x="419" y="2092"/>
                  </a:cubicBezTo>
                  <a:cubicBezTo>
                    <a:pt x="498" y="2390"/>
                    <a:pt x="598" y="3166"/>
                    <a:pt x="797" y="3385"/>
                  </a:cubicBezTo>
                  <a:cubicBezTo>
                    <a:pt x="995" y="3604"/>
                    <a:pt x="856" y="4956"/>
                    <a:pt x="856" y="4956"/>
                  </a:cubicBezTo>
                  <a:cubicBezTo>
                    <a:pt x="856" y="4956"/>
                    <a:pt x="1095" y="5095"/>
                    <a:pt x="1612" y="5175"/>
                  </a:cubicBezTo>
                  <a:cubicBezTo>
                    <a:pt x="1778" y="5202"/>
                    <a:pt x="1919" y="5210"/>
                    <a:pt x="2034" y="5210"/>
                  </a:cubicBezTo>
                  <a:cubicBezTo>
                    <a:pt x="2264" y="5210"/>
                    <a:pt x="2388" y="5175"/>
                    <a:pt x="2388" y="5175"/>
                  </a:cubicBezTo>
                  <a:cubicBezTo>
                    <a:pt x="2388" y="5175"/>
                    <a:pt x="2348" y="4180"/>
                    <a:pt x="2627" y="3962"/>
                  </a:cubicBezTo>
                  <a:cubicBezTo>
                    <a:pt x="2905" y="3723"/>
                    <a:pt x="2845" y="1435"/>
                    <a:pt x="2786" y="1216"/>
                  </a:cubicBezTo>
                  <a:cubicBezTo>
                    <a:pt x="2737" y="1109"/>
                    <a:pt x="2654" y="1040"/>
                    <a:pt x="2581" y="1040"/>
                  </a:cubicBezTo>
                  <a:cubicBezTo>
                    <a:pt x="2524" y="1040"/>
                    <a:pt x="2472" y="1082"/>
                    <a:pt x="2445" y="1180"/>
                  </a:cubicBezTo>
                  <a:lnTo>
                    <a:pt x="2445" y="1180"/>
                  </a:lnTo>
                  <a:cubicBezTo>
                    <a:pt x="2448" y="686"/>
                    <a:pt x="2419" y="172"/>
                    <a:pt x="2288" y="102"/>
                  </a:cubicBezTo>
                  <a:cubicBezTo>
                    <a:pt x="2250" y="80"/>
                    <a:pt x="2215" y="69"/>
                    <a:pt x="2184" y="69"/>
                  </a:cubicBezTo>
                  <a:cubicBezTo>
                    <a:pt x="2046" y="69"/>
                    <a:pt x="1971" y="286"/>
                    <a:pt x="1915" y="774"/>
                  </a:cubicBezTo>
                  <a:lnTo>
                    <a:pt x="1915" y="774"/>
                  </a:lnTo>
                  <a:cubicBezTo>
                    <a:pt x="1923" y="388"/>
                    <a:pt x="1881" y="0"/>
                    <a:pt x="1682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01;p21">
              <a:extLst>
                <a:ext uri="{FF2B5EF4-FFF2-40B4-BE49-F238E27FC236}">
                  <a16:creationId xmlns:a16="http://schemas.microsoft.com/office/drawing/2014/main" id="{2B8048E0-FFE1-3F00-5B3C-5E05EEFA0350}"/>
                </a:ext>
              </a:extLst>
            </p:cNvPr>
            <p:cNvSpPr/>
            <p:nvPr/>
          </p:nvSpPr>
          <p:spPr>
            <a:xfrm>
              <a:off x="6772497" y="3579118"/>
              <a:ext cx="624472" cy="361441"/>
            </a:xfrm>
            <a:custGeom>
              <a:avLst/>
              <a:gdLst/>
              <a:ahLst/>
              <a:cxnLst/>
              <a:rect l="l" t="t" r="r" b="b"/>
              <a:pathLst>
                <a:path w="18561" h="10743" extrusionOk="0">
                  <a:moveTo>
                    <a:pt x="3343" y="1910"/>
                  </a:moveTo>
                  <a:cubicBezTo>
                    <a:pt x="6645" y="0"/>
                    <a:pt x="11996" y="0"/>
                    <a:pt x="15278" y="1910"/>
                  </a:cubicBezTo>
                  <a:cubicBezTo>
                    <a:pt x="18561" y="3820"/>
                    <a:pt x="18541" y="6903"/>
                    <a:pt x="15219" y="8813"/>
                  </a:cubicBezTo>
                  <a:cubicBezTo>
                    <a:pt x="11917" y="10742"/>
                    <a:pt x="6565" y="10742"/>
                    <a:pt x="3283" y="8813"/>
                  </a:cubicBezTo>
                  <a:cubicBezTo>
                    <a:pt x="1" y="6923"/>
                    <a:pt x="41" y="3820"/>
                    <a:pt x="3343" y="19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02;p21">
              <a:extLst>
                <a:ext uri="{FF2B5EF4-FFF2-40B4-BE49-F238E27FC236}">
                  <a16:creationId xmlns:a16="http://schemas.microsoft.com/office/drawing/2014/main" id="{71012B7F-9050-FD4E-6972-5F323D41D05A}"/>
                </a:ext>
              </a:extLst>
            </p:cNvPr>
            <p:cNvSpPr/>
            <p:nvPr/>
          </p:nvSpPr>
          <p:spPr>
            <a:xfrm>
              <a:off x="6931804" y="2364049"/>
              <a:ext cx="104432" cy="144906"/>
            </a:xfrm>
            <a:custGeom>
              <a:avLst/>
              <a:gdLst/>
              <a:ahLst/>
              <a:cxnLst/>
              <a:rect l="l" t="t" r="r" b="b"/>
              <a:pathLst>
                <a:path w="3104" h="4307" extrusionOk="0">
                  <a:moveTo>
                    <a:pt x="1200" y="1"/>
                  </a:moveTo>
                  <a:cubicBezTo>
                    <a:pt x="1100" y="1"/>
                    <a:pt x="1055" y="97"/>
                    <a:pt x="1055" y="308"/>
                  </a:cubicBezTo>
                  <a:lnTo>
                    <a:pt x="1055" y="1502"/>
                  </a:lnTo>
                  <a:cubicBezTo>
                    <a:pt x="1055" y="1502"/>
                    <a:pt x="915" y="249"/>
                    <a:pt x="716" y="249"/>
                  </a:cubicBezTo>
                  <a:cubicBezTo>
                    <a:pt x="518" y="249"/>
                    <a:pt x="518" y="288"/>
                    <a:pt x="518" y="547"/>
                  </a:cubicBezTo>
                  <a:cubicBezTo>
                    <a:pt x="518" y="825"/>
                    <a:pt x="597" y="1780"/>
                    <a:pt x="597" y="1780"/>
                  </a:cubicBezTo>
                  <a:cubicBezTo>
                    <a:pt x="597" y="1780"/>
                    <a:pt x="358" y="845"/>
                    <a:pt x="199" y="845"/>
                  </a:cubicBezTo>
                  <a:cubicBezTo>
                    <a:pt x="60" y="845"/>
                    <a:pt x="0" y="905"/>
                    <a:pt x="100" y="1382"/>
                  </a:cubicBezTo>
                  <a:cubicBezTo>
                    <a:pt x="199" y="1840"/>
                    <a:pt x="458" y="2496"/>
                    <a:pt x="418" y="2815"/>
                  </a:cubicBezTo>
                  <a:cubicBezTo>
                    <a:pt x="378" y="3133"/>
                    <a:pt x="657" y="3531"/>
                    <a:pt x="677" y="3591"/>
                  </a:cubicBezTo>
                  <a:cubicBezTo>
                    <a:pt x="697" y="3630"/>
                    <a:pt x="677" y="4207"/>
                    <a:pt x="677" y="4207"/>
                  </a:cubicBezTo>
                  <a:lnTo>
                    <a:pt x="1731" y="4307"/>
                  </a:lnTo>
                  <a:lnTo>
                    <a:pt x="1731" y="4048"/>
                  </a:lnTo>
                  <a:cubicBezTo>
                    <a:pt x="1731" y="4048"/>
                    <a:pt x="1691" y="3710"/>
                    <a:pt x="1930" y="3491"/>
                  </a:cubicBezTo>
                  <a:cubicBezTo>
                    <a:pt x="2189" y="3272"/>
                    <a:pt x="2328" y="3133"/>
                    <a:pt x="2527" y="2556"/>
                  </a:cubicBezTo>
                  <a:cubicBezTo>
                    <a:pt x="2726" y="1999"/>
                    <a:pt x="3104" y="1741"/>
                    <a:pt x="2984" y="1621"/>
                  </a:cubicBezTo>
                  <a:cubicBezTo>
                    <a:pt x="2943" y="1580"/>
                    <a:pt x="2875" y="1553"/>
                    <a:pt x="2795" y="1553"/>
                  </a:cubicBezTo>
                  <a:cubicBezTo>
                    <a:pt x="2646" y="1553"/>
                    <a:pt x="2457" y="1647"/>
                    <a:pt x="2328" y="1920"/>
                  </a:cubicBezTo>
                  <a:cubicBezTo>
                    <a:pt x="2129" y="2337"/>
                    <a:pt x="2009" y="2397"/>
                    <a:pt x="2009" y="2397"/>
                  </a:cubicBezTo>
                  <a:cubicBezTo>
                    <a:pt x="2009" y="2397"/>
                    <a:pt x="2029" y="587"/>
                    <a:pt x="1990" y="428"/>
                  </a:cubicBezTo>
                  <a:cubicBezTo>
                    <a:pt x="1949" y="307"/>
                    <a:pt x="1882" y="240"/>
                    <a:pt x="1806" y="240"/>
                  </a:cubicBezTo>
                  <a:cubicBezTo>
                    <a:pt x="1769" y="240"/>
                    <a:pt x="1730" y="256"/>
                    <a:pt x="1691" y="288"/>
                  </a:cubicBezTo>
                  <a:cubicBezTo>
                    <a:pt x="1592" y="388"/>
                    <a:pt x="1492" y="1502"/>
                    <a:pt x="1433" y="1502"/>
                  </a:cubicBezTo>
                  <a:cubicBezTo>
                    <a:pt x="1432" y="1502"/>
                    <a:pt x="1432" y="1502"/>
                    <a:pt x="1432" y="1502"/>
                  </a:cubicBezTo>
                  <a:cubicBezTo>
                    <a:pt x="1394" y="1502"/>
                    <a:pt x="1491" y="129"/>
                    <a:pt x="1313" y="30"/>
                  </a:cubicBezTo>
                  <a:cubicBezTo>
                    <a:pt x="1270" y="10"/>
                    <a:pt x="1232" y="1"/>
                    <a:pt x="1200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03;p21">
              <a:extLst>
                <a:ext uri="{FF2B5EF4-FFF2-40B4-BE49-F238E27FC236}">
                  <a16:creationId xmlns:a16="http://schemas.microsoft.com/office/drawing/2014/main" id="{51DC3F70-BCEE-8CF4-0C37-21862054F0B4}"/>
                </a:ext>
              </a:extLst>
            </p:cNvPr>
            <p:cNvSpPr/>
            <p:nvPr/>
          </p:nvSpPr>
          <p:spPr>
            <a:xfrm>
              <a:off x="6914410" y="2476455"/>
              <a:ext cx="202808" cy="360768"/>
            </a:xfrm>
            <a:custGeom>
              <a:avLst/>
              <a:gdLst/>
              <a:ahLst/>
              <a:cxnLst/>
              <a:rect l="l" t="t" r="r" b="b"/>
              <a:pathLst>
                <a:path w="6028" h="10723" extrusionOk="0">
                  <a:moveTo>
                    <a:pt x="1972" y="1"/>
                  </a:moveTo>
                  <a:cubicBezTo>
                    <a:pt x="1887" y="1"/>
                    <a:pt x="1799" y="4"/>
                    <a:pt x="1711" y="11"/>
                  </a:cubicBezTo>
                  <a:cubicBezTo>
                    <a:pt x="935" y="90"/>
                    <a:pt x="100" y="488"/>
                    <a:pt x="100" y="488"/>
                  </a:cubicBezTo>
                  <a:cubicBezTo>
                    <a:pt x="0" y="488"/>
                    <a:pt x="239" y="3054"/>
                    <a:pt x="259" y="3293"/>
                  </a:cubicBezTo>
                  <a:cubicBezTo>
                    <a:pt x="497" y="5044"/>
                    <a:pt x="995" y="6914"/>
                    <a:pt x="1850" y="8465"/>
                  </a:cubicBezTo>
                  <a:cubicBezTo>
                    <a:pt x="2248" y="9201"/>
                    <a:pt x="2805" y="9957"/>
                    <a:pt x="3521" y="10415"/>
                  </a:cubicBezTo>
                  <a:cubicBezTo>
                    <a:pt x="3798" y="10618"/>
                    <a:pt x="4122" y="10722"/>
                    <a:pt x="4434" y="10722"/>
                  </a:cubicBezTo>
                  <a:cubicBezTo>
                    <a:pt x="4794" y="10722"/>
                    <a:pt x="5137" y="10583"/>
                    <a:pt x="5371" y="10295"/>
                  </a:cubicBezTo>
                  <a:cubicBezTo>
                    <a:pt x="6028" y="9440"/>
                    <a:pt x="5391" y="8346"/>
                    <a:pt x="4933" y="7530"/>
                  </a:cubicBezTo>
                  <a:cubicBezTo>
                    <a:pt x="4277" y="6317"/>
                    <a:pt x="3680" y="4984"/>
                    <a:pt x="3442" y="3572"/>
                  </a:cubicBezTo>
                  <a:cubicBezTo>
                    <a:pt x="3282" y="2458"/>
                    <a:pt x="3123" y="170"/>
                    <a:pt x="3123" y="170"/>
                  </a:cubicBezTo>
                  <a:cubicBezTo>
                    <a:pt x="3123" y="170"/>
                    <a:pt x="2599" y="1"/>
                    <a:pt x="1972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04;p21">
              <a:extLst>
                <a:ext uri="{FF2B5EF4-FFF2-40B4-BE49-F238E27FC236}">
                  <a16:creationId xmlns:a16="http://schemas.microsoft.com/office/drawing/2014/main" id="{2A9B9A57-C0AB-81F5-C0F0-1DC4A1A03685}"/>
                </a:ext>
              </a:extLst>
            </p:cNvPr>
            <p:cNvSpPr/>
            <p:nvPr/>
          </p:nvSpPr>
          <p:spPr>
            <a:xfrm>
              <a:off x="6925781" y="3663902"/>
              <a:ext cx="189417" cy="137773"/>
            </a:xfrm>
            <a:custGeom>
              <a:avLst/>
              <a:gdLst/>
              <a:ahLst/>
              <a:cxnLst/>
              <a:rect l="l" t="t" r="r" b="b"/>
              <a:pathLst>
                <a:path w="5630" h="4095" extrusionOk="0">
                  <a:moveTo>
                    <a:pt x="3813" y="1"/>
                  </a:moveTo>
                  <a:cubicBezTo>
                    <a:pt x="3297" y="1"/>
                    <a:pt x="2740" y="251"/>
                    <a:pt x="2288" y="703"/>
                  </a:cubicBezTo>
                  <a:cubicBezTo>
                    <a:pt x="2188" y="822"/>
                    <a:pt x="0" y="2990"/>
                    <a:pt x="299" y="3746"/>
                  </a:cubicBezTo>
                  <a:cubicBezTo>
                    <a:pt x="390" y="3995"/>
                    <a:pt x="660" y="4095"/>
                    <a:pt x="1020" y="4095"/>
                  </a:cubicBezTo>
                  <a:cubicBezTo>
                    <a:pt x="1755" y="4095"/>
                    <a:pt x="2866" y="3676"/>
                    <a:pt x="3601" y="3249"/>
                  </a:cubicBezTo>
                  <a:cubicBezTo>
                    <a:pt x="4695" y="2593"/>
                    <a:pt x="5630" y="1717"/>
                    <a:pt x="5033" y="703"/>
                  </a:cubicBezTo>
                  <a:cubicBezTo>
                    <a:pt x="4744" y="221"/>
                    <a:pt x="4297" y="1"/>
                    <a:pt x="381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05;p21">
              <a:extLst>
                <a:ext uri="{FF2B5EF4-FFF2-40B4-BE49-F238E27FC236}">
                  <a16:creationId xmlns:a16="http://schemas.microsoft.com/office/drawing/2014/main" id="{BE4F29EB-3533-9443-6D93-E6A0F656A530}"/>
                </a:ext>
              </a:extLst>
            </p:cNvPr>
            <p:cNvSpPr/>
            <p:nvPr/>
          </p:nvSpPr>
          <p:spPr>
            <a:xfrm>
              <a:off x="6972614" y="3141976"/>
              <a:ext cx="159339" cy="590592"/>
            </a:xfrm>
            <a:custGeom>
              <a:avLst/>
              <a:gdLst/>
              <a:ahLst/>
              <a:cxnLst/>
              <a:rect l="l" t="t" r="r" b="b"/>
              <a:pathLst>
                <a:path w="4736" h="17554" extrusionOk="0">
                  <a:moveTo>
                    <a:pt x="2895" y="1"/>
                  </a:moveTo>
                  <a:cubicBezTo>
                    <a:pt x="1926" y="1"/>
                    <a:pt x="796" y="461"/>
                    <a:pt x="796" y="461"/>
                  </a:cubicBezTo>
                  <a:lnTo>
                    <a:pt x="319" y="4300"/>
                  </a:lnTo>
                  <a:cubicBezTo>
                    <a:pt x="319" y="4300"/>
                    <a:pt x="1" y="7324"/>
                    <a:pt x="100" y="9015"/>
                  </a:cubicBezTo>
                  <a:cubicBezTo>
                    <a:pt x="220" y="11024"/>
                    <a:pt x="100" y="16793"/>
                    <a:pt x="100" y="16793"/>
                  </a:cubicBezTo>
                  <a:cubicBezTo>
                    <a:pt x="100" y="16793"/>
                    <a:pt x="1329" y="17553"/>
                    <a:pt x="2508" y="17553"/>
                  </a:cubicBezTo>
                  <a:cubicBezTo>
                    <a:pt x="3097" y="17553"/>
                    <a:pt x="3674" y="17363"/>
                    <a:pt x="4079" y="16793"/>
                  </a:cubicBezTo>
                  <a:cubicBezTo>
                    <a:pt x="4079" y="16793"/>
                    <a:pt x="4079" y="16793"/>
                    <a:pt x="4079" y="16793"/>
                  </a:cubicBezTo>
                  <a:cubicBezTo>
                    <a:pt x="4079" y="16793"/>
                    <a:pt x="4079" y="7441"/>
                    <a:pt x="4158" y="5772"/>
                  </a:cubicBezTo>
                  <a:cubicBezTo>
                    <a:pt x="4198" y="4101"/>
                    <a:pt x="4735" y="1913"/>
                    <a:pt x="4158" y="620"/>
                  </a:cubicBezTo>
                  <a:cubicBezTo>
                    <a:pt x="3949" y="150"/>
                    <a:pt x="3448" y="1"/>
                    <a:pt x="2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06;p21">
              <a:extLst>
                <a:ext uri="{FF2B5EF4-FFF2-40B4-BE49-F238E27FC236}">
                  <a16:creationId xmlns:a16="http://schemas.microsoft.com/office/drawing/2014/main" id="{3E169E4A-0E9D-31FE-63ED-13531DE42754}"/>
                </a:ext>
              </a:extLst>
            </p:cNvPr>
            <p:cNvSpPr/>
            <p:nvPr/>
          </p:nvSpPr>
          <p:spPr>
            <a:xfrm>
              <a:off x="7062311" y="3693946"/>
              <a:ext cx="212195" cy="154259"/>
            </a:xfrm>
            <a:custGeom>
              <a:avLst/>
              <a:gdLst/>
              <a:ahLst/>
              <a:cxnLst/>
              <a:rect l="l" t="t" r="r" b="b"/>
              <a:pathLst>
                <a:path w="6307" h="4585" extrusionOk="0">
                  <a:moveTo>
                    <a:pt x="4261" y="0"/>
                  </a:moveTo>
                  <a:cubicBezTo>
                    <a:pt x="3681" y="0"/>
                    <a:pt x="3060" y="281"/>
                    <a:pt x="2567" y="785"/>
                  </a:cubicBezTo>
                  <a:cubicBezTo>
                    <a:pt x="2427" y="904"/>
                    <a:pt x="0" y="3351"/>
                    <a:pt x="319" y="4186"/>
                  </a:cubicBezTo>
                  <a:cubicBezTo>
                    <a:pt x="424" y="4470"/>
                    <a:pt x="732" y="4585"/>
                    <a:pt x="1143" y="4585"/>
                  </a:cubicBezTo>
                  <a:cubicBezTo>
                    <a:pt x="1973" y="4585"/>
                    <a:pt x="3220" y="4115"/>
                    <a:pt x="4058" y="3609"/>
                  </a:cubicBezTo>
                  <a:cubicBezTo>
                    <a:pt x="5292" y="2873"/>
                    <a:pt x="6306" y="1899"/>
                    <a:pt x="5650" y="785"/>
                  </a:cubicBezTo>
                  <a:cubicBezTo>
                    <a:pt x="5313" y="246"/>
                    <a:pt x="4805" y="0"/>
                    <a:pt x="426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07;p21">
              <a:extLst>
                <a:ext uri="{FF2B5EF4-FFF2-40B4-BE49-F238E27FC236}">
                  <a16:creationId xmlns:a16="http://schemas.microsoft.com/office/drawing/2014/main" id="{DACF6BE7-F171-4700-B6C2-6A11328154A6}"/>
                </a:ext>
              </a:extLst>
            </p:cNvPr>
            <p:cNvSpPr/>
            <p:nvPr/>
          </p:nvSpPr>
          <p:spPr>
            <a:xfrm>
              <a:off x="7063656" y="3140092"/>
              <a:ext cx="214180" cy="628610"/>
            </a:xfrm>
            <a:custGeom>
              <a:avLst/>
              <a:gdLst/>
              <a:ahLst/>
              <a:cxnLst/>
              <a:rect l="l" t="t" r="r" b="b"/>
              <a:pathLst>
                <a:path w="6366" h="18684" extrusionOk="0">
                  <a:moveTo>
                    <a:pt x="5119" y="1"/>
                  </a:moveTo>
                  <a:cubicBezTo>
                    <a:pt x="4050" y="1"/>
                    <a:pt x="1992" y="1430"/>
                    <a:pt x="685" y="1430"/>
                  </a:cubicBezTo>
                  <a:cubicBezTo>
                    <a:pt x="421" y="1430"/>
                    <a:pt x="189" y="1372"/>
                    <a:pt x="0" y="1233"/>
                  </a:cubicBezTo>
                  <a:lnTo>
                    <a:pt x="0" y="1233"/>
                  </a:lnTo>
                  <a:cubicBezTo>
                    <a:pt x="0" y="1233"/>
                    <a:pt x="279" y="2506"/>
                    <a:pt x="1950" y="4436"/>
                  </a:cubicBezTo>
                  <a:cubicBezTo>
                    <a:pt x="1950" y="4615"/>
                    <a:pt x="1572" y="10682"/>
                    <a:pt x="1691" y="12552"/>
                  </a:cubicBezTo>
                  <a:cubicBezTo>
                    <a:pt x="1850" y="14760"/>
                    <a:pt x="1691" y="17843"/>
                    <a:pt x="1691" y="17843"/>
                  </a:cubicBezTo>
                  <a:cubicBezTo>
                    <a:pt x="1691" y="17843"/>
                    <a:pt x="3035" y="18683"/>
                    <a:pt x="4326" y="18683"/>
                  </a:cubicBezTo>
                  <a:cubicBezTo>
                    <a:pt x="4971" y="18683"/>
                    <a:pt x="5603" y="18473"/>
                    <a:pt x="6048" y="17843"/>
                  </a:cubicBezTo>
                  <a:cubicBezTo>
                    <a:pt x="6067" y="17823"/>
                    <a:pt x="5729" y="7778"/>
                    <a:pt x="5809" y="5947"/>
                  </a:cubicBezTo>
                  <a:cubicBezTo>
                    <a:pt x="5869" y="4137"/>
                    <a:pt x="6366" y="1770"/>
                    <a:pt x="5729" y="358"/>
                  </a:cubicBezTo>
                  <a:cubicBezTo>
                    <a:pt x="5617" y="102"/>
                    <a:pt x="5403" y="1"/>
                    <a:pt x="5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08;p21">
              <a:extLst>
                <a:ext uri="{FF2B5EF4-FFF2-40B4-BE49-F238E27FC236}">
                  <a16:creationId xmlns:a16="http://schemas.microsoft.com/office/drawing/2014/main" id="{B6F42CC7-5407-A59A-C074-8503C4C03E6C}"/>
                </a:ext>
              </a:extLst>
            </p:cNvPr>
            <p:cNvSpPr/>
            <p:nvPr/>
          </p:nvSpPr>
          <p:spPr>
            <a:xfrm>
              <a:off x="7056288" y="2560465"/>
              <a:ext cx="162637" cy="226258"/>
            </a:xfrm>
            <a:custGeom>
              <a:avLst/>
              <a:gdLst/>
              <a:ahLst/>
              <a:cxnLst/>
              <a:rect l="l" t="t" r="r" b="b"/>
              <a:pathLst>
                <a:path w="4834" h="6725" extrusionOk="0">
                  <a:moveTo>
                    <a:pt x="2348" y="0"/>
                  </a:moveTo>
                  <a:cubicBezTo>
                    <a:pt x="2348" y="0"/>
                    <a:pt x="1671" y="160"/>
                    <a:pt x="1393" y="657"/>
                  </a:cubicBezTo>
                  <a:cubicBezTo>
                    <a:pt x="1114" y="1154"/>
                    <a:pt x="0" y="2984"/>
                    <a:pt x="120" y="3521"/>
                  </a:cubicBezTo>
                  <a:cubicBezTo>
                    <a:pt x="211" y="3861"/>
                    <a:pt x="732" y="4407"/>
                    <a:pt x="1394" y="4516"/>
                  </a:cubicBezTo>
                  <a:lnTo>
                    <a:pt x="1394" y="4516"/>
                  </a:lnTo>
                  <a:lnTo>
                    <a:pt x="1393" y="4516"/>
                  </a:lnTo>
                  <a:lnTo>
                    <a:pt x="1472" y="6724"/>
                  </a:lnTo>
                  <a:lnTo>
                    <a:pt x="3581" y="6724"/>
                  </a:lnTo>
                  <a:lnTo>
                    <a:pt x="3641" y="4138"/>
                  </a:lnTo>
                  <a:cubicBezTo>
                    <a:pt x="3690" y="4157"/>
                    <a:pt x="3743" y="4166"/>
                    <a:pt x="3798" y="4166"/>
                  </a:cubicBezTo>
                  <a:cubicBezTo>
                    <a:pt x="4252" y="4166"/>
                    <a:pt x="4833" y="3554"/>
                    <a:pt x="4496" y="3163"/>
                  </a:cubicBezTo>
                  <a:cubicBezTo>
                    <a:pt x="4424" y="3075"/>
                    <a:pt x="4343" y="3040"/>
                    <a:pt x="4259" y="3040"/>
                  </a:cubicBezTo>
                  <a:cubicBezTo>
                    <a:pt x="3947" y="3040"/>
                    <a:pt x="3601" y="3521"/>
                    <a:pt x="3601" y="3521"/>
                  </a:cubicBezTo>
                  <a:lnTo>
                    <a:pt x="4556" y="1791"/>
                  </a:lnTo>
                  <a:cubicBezTo>
                    <a:pt x="4556" y="1791"/>
                    <a:pt x="4456" y="1174"/>
                    <a:pt x="3879" y="756"/>
                  </a:cubicBezTo>
                  <a:cubicBezTo>
                    <a:pt x="3303" y="299"/>
                    <a:pt x="2348" y="0"/>
                    <a:pt x="2348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09;p21">
              <a:extLst>
                <a:ext uri="{FF2B5EF4-FFF2-40B4-BE49-F238E27FC236}">
                  <a16:creationId xmlns:a16="http://schemas.microsoft.com/office/drawing/2014/main" id="{D178416C-FD85-675E-0A08-5E104E5CDE76}"/>
                </a:ext>
              </a:extLst>
            </p:cNvPr>
            <p:cNvSpPr/>
            <p:nvPr/>
          </p:nvSpPr>
          <p:spPr>
            <a:xfrm>
              <a:off x="7089731" y="2605717"/>
              <a:ext cx="13424" cy="13929"/>
            </a:xfrm>
            <a:custGeom>
              <a:avLst/>
              <a:gdLst/>
              <a:ahLst/>
              <a:cxnLst/>
              <a:rect l="l" t="t" r="r" b="b"/>
              <a:pathLst>
                <a:path w="399" h="414" extrusionOk="0">
                  <a:moveTo>
                    <a:pt x="280" y="0"/>
                  </a:moveTo>
                  <a:cubicBezTo>
                    <a:pt x="240" y="0"/>
                    <a:pt x="189" y="19"/>
                    <a:pt x="160" y="48"/>
                  </a:cubicBezTo>
                  <a:lnTo>
                    <a:pt x="21" y="227"/>
                  </a:lnTo>
                  <a:cubicBezTo>
                    <a:pt x="1" y="287"/>
                    <a:pt x="21" y="346"/>
                    <a:pt x="81" y="406"/>
                  </a:cubicBezTo>
                  <a:cubicBezTo>
                    <a:pt x="100" y="411"/>
                    <a:pt x="119" y="413"/>
                    <a:pt x="137" y="413"/>
                  </a:cubicBezTo>
                  <a:cubicBezTo>
                    <a:pt x="189" y="413"/>
                    <a:pt x="230" y="391"/>
                    <a:pt x="260" y="346"/>
                  </a:cubicBezTo>
                  <a:lnTo>
                    <a:pt x="379" y="187"/>
                  </a:lnTo>
                  <a:cubicBezTo>
                    <a:pt x="399" y="128"/>
                    <a:pt x="379" y="48"/>
                    <a:pt x="319" y="8"/>
                  </a:cubicBezTo>
                  <a:cubicBezTo>
                    <a:pt x="309" y="3"/>
                    <a:pt x="295" y="0"/>
                    <a:pt x="28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10;p21">
              <a:extLst>
                <a:ext uri="{FF2B5EF4-FFF2-40B4-BE49-F238E27FC236}">
                  <a16:creationId xmlns:a16="http://schemas.microsoft.com/office/drawing/2014/main" id="{CF4D544C-75CA-2F0B-9D69-3CA0125962D1}"/>
                </a:ext>
              </a:extLst>
            </p:cNvPr>
            <p:cNvSpPr/>
            <p:nvPr/>
          </p:nvSpPr>
          <p:spPr>
            <a:xfrm>
              <a:off x="7058307" y="2646797"/>
              <a:ext cx="53562" cy="54235"/>
            </a:xfrm>
            <a:custGeom>
              <a:avLst/>
              <a:gdLst/>
              <a:ahLst/>
              <a:cxnLst/>
              <a:rect l="l" t="t" r="r" b="b"/>
              <a:pathLst>
                <a:path w="1592" h="1612" fill="none" extrusionOk="0">
                  <a:moveTo>
                    <a:pt x="1591" y="776"/>
                  </a:moveTo>
                  <a:cubicBezTo>
                    <a:pt x="1591" y="776"/>
                    <a:pt x="0" y="1612"/>
                    <a:pt x="358" y="1"/>
                  </a:cubicBez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11;p21">
              <a:extLst>
                <a:ext uri="{FF2B5EF4-FFF2-40B4-BE49-F238E27FC236}">
                  <a16:creationId xmlns:a16="http://schemas.microsoft.com/office/drawing/2014/main" id="{20E1D0EF-FE30-BEC8-3005-83C4DFE70059}"/>
                </a:ext>
              </a:extLst>
            </p:cNvPr>
            <p:cNvSpPr/>
            <p:nvPr/>
          </p:nvSpPr>
          <p:spPr>
            <a:xfrm>
              <a:off x="7043772" y="2601949"/>
              <a:ext cx="76810" cy="47573"/>
            </a:xfrm>
            <a:custGeom>
              <a:avLst/>
              <a:gdLst/>
              <a:ahLst/>
              <a:cxnLst/>
              <a:rect l="l" t="t" r="r" b="b"/>
              <a:pathLst>
                <a:path w="2283" h="1414" extrusionOk="0">
                  <a:moveTo>
                    <a:pt x="2282" y="1"/>
                  </a:moveTo>
                  <a:cubicBezTo>
                    <a:pt x="2282" y="1"/>
                    <a:pt x="1555" y="586"/>
                    <a:pt x="833" y="586"/>
                  </a:cubicBezTo>
                  <a:cubicBezTo>
                    <a:pt x="745" y="586"/>
                    <a:pt x="658" y="577"/>
                    <a:pt x="571" y="558"/>
                  </a:cubicBezTo>
                  <a:cubicBezTo>
                    <a:pt x="505" y="545"/>
                    <a:pt x="455" y="539"/>
                    <a:pt x="418" y="539"/>
                  </a:cubicBezTo>
                  <a:cubicBezTo>
                    <a:pt x="1" y="539"/>
                    <a:pt x="1329" y="1304"/>
                    <a:pt x="1347" y="1413"/>
                  </a:cubicBezTo>
                  <a:lnTo>
                    <a:pt x="2282" y="1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12;p21">
              <a:extLst>
                <a:ext uri="{FF2B5EF4-FFF2-40B4-BE49-F238E27FC236}">
                  <a16:creationId xmlns:a16="http://schemas.microsoft.com/office/drawing/2014/main" id="{37D32937-D81D-C824-BD0F-AA2EC1013426}"/>
                </a:ext>
              </a:extLst>
            </p:cNvPr>
            <p:cNvSpPr/>
            <p:nvPr/>
          </p:nvSpPr>
          <p:spPr>
            <a:xfrm>
              <a:off x="7035530" y="2601949"/>
              <a:ext cx="85053" cy="47573"/>
            </a:xfrm>
            <a:custGeom>
              <a:avLst/>
              <a:gdLst/>
              <a:ahLst/>
              <a:cxnLst/>
              <a:rect l="l" t="t" r="r" b="b"/>
              <a:pathLst>
                <a:path w="2528" h="1414" fill="none" extrusionOk="0">
                  <a:moveTo>
                    <a:pt x="2527" y="1"/>
                  </a:moveTo>
                  <a:cubicBezTo>
                    <a:pt x="2527" y="1"/>
                    <a:pt x="1612" y="737"/>
                    <a:pt x="816" y="558"/>
                  </a:cubicBezTo>
                  <a:cubicBezTo>
                    <a:pt x="1" y="399"/>
                    <a:pt x="1572" y="1294"/>
                    <a:pt x="1592" y="1413"/>
                  </a:cubicBez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13;p21">
              <a:extLst>
                <a:ext uri="{FF2B5EF4-FFF2-40B4-BE49-F238E27FC236}">
                  <a16:creationId xmlns:a16="http://schemas.microsoft.com/office/drawing/2014/main" id="{AB50267C-B47E-3695-B4FD-9E20B3E8EF25}"/>
                </a:ext>
              </a:extLst>
            </p:cNvPr>
            <p:cNvSpPr/>
            <p:nvPr/>
          </p:nvSpPr>
          <p:spPr>
            <a:xfrm>
              <a:off x="7119203" y="2632061"/>
              <a:ext cx="16082" cy="16789"/>
            </a:xfrm>
            <a:custGeom>
              <a:avLst/>
              <a:gdLst/>
              <a:ahLst/>
              <a:cxnLst/>
              <a:rect l="l" t="t" r="r" b="b"/>
              <a:pathLst>
                <a:path w="478" h="499" extrusionOk="0">
                  <a:moveTo>
                    <a:pt x="300" y="1"/>
                  </a:moveTo>
                  <a:cubicBezTo>
                    <a:pt x="250" y="1"/>
                    <a:pt x="206" y="28"/>
                    <a:pt x="179" y="81"/>
                  </a:cubicBezTo>
                  <a:lnTo>
                    <a:pt x="40" y="279"/>
                  </a:lnTo>
                  <a:cubicBezTo>
                    <a:pt x="0" y="339"/>
                    <a:pt x="20" y="439"/>
                    <a:pt x="100" y="478"/>
                  </a:cubicBezTo>
                  <a:cubicBezTo>
                    <a:pt x="126" y="492"/>
                    <a:pt x="151" y="498"/>
                    <a:pt x="173" y="498"/>
                  </a:cubicBezTo>
                  <a:cubicBezTo>
                    <a:pt x="219" y="498"/>
                    <a:pt x="259" y="472"/>
                    <a:pt x="299" y="419"/>
                  </a:cubicBezTo>
                  <a:lnTo>
                    <a:pt x="418" y="220"/>
                  </a:lnTo>
                  <a:cubicBezTo>
                    <a:pt x="478" y="140"/>
                    <a:pt x="438" y="61"/>
                    <a:pt x="378" y="21"/>
                  </a:cubicBezTo>
                  <a:cubicBezTo>
                    <a:pt x="352" y="8"/>
                    <a:pt x="325" y="1"/>
                    <a:pt x="30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14;p21">
              <a:extLst>
                <a:ext uri="{FF2B5EF4-FFF2-40B4-BE49-F238E27FC236}">
                  <a16:creationId xmlns:a16="http://schemas.microsoft.com/office/drawing/2014/main" id="{224DDF71-9724-FBCA-4070-C2AD5D599FE4}"/>
                </a:ext>
              </a:extLst>
            </p:cNvPr>
            <p:cNvSpPr/>
            <p:nvPr/>
          </p:nvSpPr>
          <p:spPr>
            <a:xfrm>
              <a:off x="7085054" y="2492436"/>
              <a:ext cx="170711" cy="234871"/>
            </a:xfrm>
            <a:custGeom>
              <a:avLst/>
              <a:gdLst/>
              <a:ahLst/>
              <a:cxnLst/>
              <a:rect l="l" t="t" r="r" b="b"/>
              <a:pathLst>
                <a:path w="5074" h="6981" extrusionOk="0">
                  <a:moveTo>
                    <a:pt x="766" y="0"/>
                  </a:moveTo>
                  <a:cubicBezTo>
                    <a:pt x="553" y="0"/>
                    <a:pt x="399" y="308"/>
                    <a:pt x="399" y="710"/>
                  </a:cubicBezTo>
                  <a:cubicBezTo>
                    <a:pt x="310" y="658"/>
                    <a:pt x="232" y="625"/>
                    <a:pt x="172" y="625"/>
                  </a:cubicBezTo>
                  <a:cubicBezTo>
                    <a:pt x="69" y="625"/>
                    <a:pt x="16" y="718"/>
                    <a:pt x="41" y="968"/>
                  </a:cubicBezTo>
                  <a:cubicBezTo>
                    <a:pt x="100" y="1386"/>
                    <a:pt x="319" y="1724"/>
                    <a:pt x="558" y="2003"/>
                  </a:cubicBezTo>
                  <a:cubicBezTo>
                    <a:pt x="475" y="1951"/>
                    <a:pt x="391" y="1920"/>
                    <a:pt x="320" y="1920"/>
                  </a:cubicBezTo>
                  <a:cubicBezTo>
                    <a:pt x="254" y="1920"/>
                    <a:pt x="198" y="1946"/>
                    <a:pt x="160" y="2003"/>
                  </a:cubicBezTo>
                  <a:cubicBezTo>
                    <a:pt x="1" y="2301"/>
                    <a:pt x="1712" y="3395"/>
                    <a:pt x="2507" y="3495"/>
                  </a:cubicBezTo>
                  <a:cubicBezTo>
                    <a:pt x="2865" y="3554"/>
                    <a:pt x="3084" y="3773"/>
                    <a:pt x="3084" y="4151"/>
                  </a:cubicBezTo>
                  <a:cubicBezTo>
                    <a:pt x="3064" y="4429"/>
                    <a:pt x="2905" y="4648"/>
                    <a:pt x="2766" y="4867"/>
                  </a:cubicBezTo>
                  <a:cubicBezTo>
                    <a:pt x="2607" y="5046"/>
                    <a:pt x="2388" y="5265"/>
                    <a:pt x="2368" y="5484"/>
                  </a:cubicBezTo>
                  <a:cubicBezTo>
                    <a:pt x="2344" y="5641"/>
                    <a:pt x="2445" y="5717"/>
                    <a:pt x="2563" y="5717"/>
                  </a:cubicBezTo>
                  <a:cubicBezTo>
                    <a:pt x="2639" y="5717"/>
                    <a:pt x="2723" y="5685"/>
                    <a:pt x="2786" y="5623"/>
                  </a:cubicBezTo>
                  <a:cubicBezTo>
                    <a:pt x="2895" y="5482"/>
                    <a:pt x="3213" y="5109"/>
                    <a:pt x="3450" y="5109"/>
                  </a:cubicBezTo>
                  <a:cubicBezTo>
                    <a:pt x="3515" y="5109"/>
                    <a:pt x="3574" y="5137"/>
                    <a:pt x="3621" y="5205"/>
                  </a:cubicBezTo>
                  <a:cubicBezTo>
                    <a:pt x="3701" y="5305"/>
                    <a:pt x="3661" y="5464"/>
                    <a:pt x="3621" y="5563"/>
                  </a:cubicBezTo>
                  <a:cubicBezTo>
                    <a:pt x="3581" y="5663"/>
                    <a:pt x="3502" y="5762"/>
                    <a:pt x="3402" y="5862"/>
                  </a:cubicBezTo>
                  <a:cubicBezTo>
                    <a:pt x="3287" y="5964"/>
                    <a:pt x="3147" y="6042"/>
                    <a:pt x="3009" y="6042"/>
                  </a:cubicBezTo>
                  <a:cubicBezTo>
                    <a:pt x="2933" y="6042"/>
                    <a:pt x="2857" y="6018"/>
                    <a:pt x="2786" y="5961"/>
                  </a:cubicBezTo>
                  <a:cubicBezTo>
                    <a:pt x="2686" y="6140"/>
                    <a:pt x="2567" y="6299"/>
                    <a:pt x="2487" y="6478"/>
                  </a:cubicBezTo>
                  <a:cubicBezTo>
                    <a:pt x="2428" y="6618"/>
                    <a:pt x="2368" y="6836"/>
                    <a:pt x="2487" y="6936"/>
                  </a:cubicBezTo>
                  <a:cubicBezTo>
                    <a:pt x="2534" y="6967"/>
                    <a:pt x="2587" y="6981"/>
                    <a:pt x="2642" y="6981"/>
                  </a:cubicBezTo>
                  <a:cubicBezTo>
                    <a:pt x="2941" y="6981"/>
                    <a:pt x="3334" y="6593"/>
                    <a:pt x="3502" y="6459"/>
                  </a:cubicBezTo>
                  <a:cubicBezTo>
                    <a:pt x="4079" y="5961"/>
                    <a:pt x="4516" y="5265"/>
                    <a:pt x="4815" y="4569"/>
                  </a:cubicBezTo>
                  <a:cubicBezTo>
                    <a:pt x="4994" y="4191"/>
                    <a:pt x="5073" y="3713"/>
                    <a:pt x="4874" y="3355"/>
                  </a:cubicBezTo>
                  <a:cubicBezTo>
                    <a:pt x="4815" y="3256"/>
                    <a:pt x="4735" y="3176"/>
                    <a:pt x="4676" y="3097"/>
                  </a:cubicBezTo>
                  <a:cubicBezTo>
                    <a:pt x="4536" y="2977"/>
                    <a:pt x="4496" y="2997"/>
                    <a:pt x="4496" y="2818"/>
                  </a:cubicBezTo>
                  <a:cubicBezTo>
                    <a:pt x="4437" y="2321"/>
                    <a:pt x="4119" y="2022"/>
                    <a:pt x="3681" y="1863"/>
                  </a:cubicBezTo>
                  <a:cubicBezTo>
                    <a:pt x="3303" y="1704"/>
                    <a:pt x="2925" y="1724"/>
                    <a:pt x="2547" y="1585"/>
                  </a:cubicBezTo>
                  <a:cubicBezTo>
                    <a:pt x="1910" y="1286"/>
                    <a:pt x="1513" y="650"/>
                    <a:pt x="1035" y="153"/>
                  </a:cubicBezTo>
                  <a:cubicBezTo>
                    <a:pt x="941" y="47"/>
                    <a:pt x="849" y="0"/>
                    <a:pt x="76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15;p21">
              <a:extLst>
                <a:ext uri="{FF2B5EF4-FFF2-40B4-BE49-F238E27FC236}">
                  <a16:creationId xmlns:a16="http://schemas.microsoft.com/office/drawing/2014/main" id="{EBE994B8-15DF-3E08-7BD0-3BEF3E2A796A}"/>
                </a:ext>
              </a:extLst>
            </p:cNvPr>
            <p:cNvSpPr/>
            <p:nvPr/>
          </p:nvSpPr>
          <p:spPr>
            <a:xfrm>
              <a:off x="6956566" y="2749816"/>
              <a:ext cx="332641" cy="483031"/>
            </a:xfrm>
            <a:custGeom>
              <a:avLst/>
              <a:gdLst/>
              <a:ahLst/>
              <a:cxnLst/>
              <a:rect l="l" t="t" r="r" b="b"/>
              <a:pathLst>
                <a:path w="9887" h="14357" extrusionOk="0">
                  <a:moveTo>
                    <a:pt x="4340" y="1"/>
                  </a:moveTo>
                  <a:cubicBezTo>
                    <a:pt x="4087" y="1"/>
                    <a:pt x="2595" y="134"/>
                    <a:pt x="2049" y="3225"/>
                  </a:cubicBezTo>
                  <a:cubicBezTo>
                    <a:pt x="1453" y="6606"/>
                    <a:pt x="0" y="10466"/>
                    <a:pt x="0" y="10466"/>
                  </a:cubicBezTo>
                  <a:cubicBezTo>
                    <a:pt x="1184" y="13473"/>
                    <a:pt x="3409" y="14356"/>
                    <a:pt x="5412" y="14356"/>
                  </a:cubicBezTo>
                  <a:cubicBezTo>
                    <a:pt x="7516" y="14356"/>
                    <a:pt x="9376" y="13382"/>
                    <a:pt x="9529" y="12873"/>
                  </a:cubicBezTo>
                  <a:cubicBezTo>
                    <a:pt x="9887" y="11878"/>
                    <a:pt x="9529" y="5015"/>
                    <a:pt x="9111" y="2588"/>
                  </a:cubicBezTo>
                  <a:cubicBezTo>
                    <a:pt x="8514" y="1514"/>
                    <a:pt x="6545" y="480"/>
                    <a:pt x="6545" y="480"/>
                  </a:cubicBezTo>
                  <a:cubicBezTo>
                    <a:pt x="6545" y="480"/>
                    <a:pt x="6169" y="723"/>
                    <a:pt x="5648" y="723"/>
                  </a:cubicBezTo>
                  <a:cubicBezTo>
                    <a:pt x="5470" y="723"/>
                    <a:pt x="5275" y="695"/>
                    <a:pt x="5073" y="619"/>
                  </a:cubicBezTo>
                  <a:cubicBezTo>
                    <a:pt x="4277" y="340"/>
                    <a:pt x="4377" y="2"/>
                    <a:pt x="4377" y="2"/>
                  </a:cubicBezTo>
                  <a:cubicBezTo>
                    <a:pt x="4377" y="2"/>
                    <a:pt x="4364" y="1"/>
                    <a:pt x="4340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16;p21">
              <a:extLst>
                <a:ext uri="{FF2B5EF4-FFF2-40B4-BE49-F238E27FC236}">
                  <a16:creationId xmlns:a16="http://schemas.microsoft.com/office/drawing/2014/main" id="{99DB1023-EA5E-0A08-6D41-BEC9813A1C1C}"/>
                </a:ext>
              </a:extLst>
            </p:cNvPr>
            <p:cNvSpPr/>
            <p:nvPr/>
          </p:nvSpPr>
          <p:spPr>
            <a:xfrm>
              <a:off x="7077047" y="2749211"/>
              <a:ext cx="110454" cy="127175"/>
            </a:xfrm>
            <a:custGeom>
              <a:avLst/>
              <a:gdLst/>
              <a:ahLst/>
              <a:cxnLst/>
              <a:rect l="l" t="t" r="r" b="b"/>
              <a:pathLst>
                <a:path w="3283" h="3780" extrusionOk="0">
                  <a:moveTo>
                    <a:pt x="438" y="0"/>
                  </a:moveTo>
                  <a:lnTo>
                    <a:pt x="0" y="3780"/>
                  </a:lnTo>
                  <a:cubicBezTo>
                    <a:pt x="0" y="3780"/>
                    <a:pt x="1333" y="1910"/>
                    <a:pt x="2049" y="1413"/>
                  </a:cubicBezTo>
                  <a:cubicBezTo>
                    <a:pt x="2765" y="915"/>
                    <a:pt x="3282" y="716"/>
                    <a:pt x="3282" y="716"/>
                  </a:cubicBezTo>
                  <a:lnTo>
                    <a:pt x="2944" y="517"/>
                  </a:lnTo>
                  <a:cubicBezTo>
                    <a:pt x="2945" y="517"/>
                    <a:pt x="2944" y="517"/>
                    <a:pt x="2943" y="517"/>
                  </a:cubicBezTo>
                  <a:cubicBezTo>
                    <a:pt x="2916" y="517"/>
                    <a:pt x="2437" y="634"/>
                    <a:pt x="1936" y="634"/>
                  </a:cubicBezTo>
                  <a:cubicBezTo>
                    <a:pt x="1426" y="634"/>
                    <a:pt x="894" y="512"/>
                    <a:pt x="796" y="20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17;p21">
              <a:extLst>
                <a:ext uri="{FF2B5EF4-FFF2-40B4-BE49-F238E27FC236}">
                  <a16:creationId xmlns:a16="http://schemas.microsoft.com/office/drawing/2014/main" id="{3E096A9C-DC03-0578-A889-3AAAA49F97BC}"/>
                </a:ext>
              </a:extLst>
            </p:cNvPr>
            <p:cNvSpPr/>
            <p:nvPr/>
          </p:nvSpPr>
          <p:spPr>
            <a:xfrm>
              <a:off x="7076374" y="2749883"/>
              <a:ext cx="113785" cy="127848"/>
            </a:xfrm>
            <a:custGeom>
              <a:avLst/>
              <a:gdLst/>
              <a:ahLst/>
              <a:cxnLst/>
              <a:rect l="l" t="t" r="r" b="b"/>
              <a:pathLst>
                <a:path w="3382" h="3800" fill="none" extrusionOk="0">
                  <a:moveTo>
                    <a:pt x="478" y="0"/>
                  </a:moveTo>
                  <a:cubicBezTo>
                    <a:pt x="478" y="0"/>
                    <a:pt x="119" y="1910"/>
                    <a:pt x="0" y="3800"/>
                  </a:cubicBezTo>
                  <a:cubicBezTo>
                    <a:pt x="0" y="3800"/>
                    <a:pt x="1751" y="995"/>
                    <a:pt x="3382" y="637"/>
                  </a:cubicBez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18;p21">
              <a:extLst>
                <a:ext uri="{FF2B5EF4-FFF2-40B4-BE49-F238E27FC236}">
                  <a16:creationId xmlns:a16="http://schemas.microsoft.com/office/drawing/2014/main" id="{5759CDE4-6629-250C-B8DF-86875B895AAD}"/>
                </a:ext>
              </a:extLst>
            </p:cNvPr>
            <p:cNvSpPr/>
            <p:nvPr/>
          </p:nvSpPr>
          <p:spPr>
            <a:xfrm>
              <a:off x="6956566" y="2812799"/>
              <a:ext cx="78324" cy="289139"/>
            </a:xfrm>
            <a:custGeom>
              <a:avLst/>
              <a:gdLst/>
              <a:ahLst/>
              <a:cxnLst/>
              <a:rect l="l" t="t" r="r" b="b"/>
              <a:pathLst>
                <a:path w="2328" h="8594" fill="none" extrusionOk="0">
                  <a:moveTo>
                    <a:pt x="0" y="8594"/>
                  </a:moveTo>
                  <a:cubicBezTo>
                    <a:pt x="0" y="8594"/>
                    <a:pt x="1453" y="4734"/>
                    <a:pt x="2049" y="1353"/>
                  </a:cubicBezTo>
                  <a:cubicBezTo>
                    <a:pt x="2149" y="816"/>
                    <a:pt x="2228" y="358"/>
                    <a:pt x="2328" y="0"/>
                  </a:cubicBez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19;p21">
              <a:extLst>
                <a:ext uri="{FF2B5EF4-FFF2-40B4-BE49-F238E27FC236}">
                  <a16:creationId xmlns:a16="http://schemas.microsoft.com/office/drawing/2014/main" id="{262EAAF3-C220-E6B1-D94F-B1601D9E091F}"/>
                </a:ext>
              </a:extLst>
            </p:cNvPr>
            <p:cNvSpPr/>
            <p:nvPr/>
          </p:nvSpPr>
          <p:spPr>
            <a:xfrm>
              <a:off x="7068333" y="2877699"/>
              <a:ext cx="20792" cy="97737"/>
            </a:xfrm>
            <a:custGeom>
              <a:avLst/>
              <a:gdLst/>
              <a:ahLst/>
              <a:cxnLst/>
              <a:rect l="l" t="t" r="r" b="b"/>
              <a:pathLst>
                <a:path w="618" h="2905" fill="none" extrusionOk="0">
                  <a:moveTo>
                    <a:pt x="239" y="1"/>
                  </a:moveTo>
                  <a:cubicBezTo>
                    <a:pt x="239" y="1"/>
                    <a:pt x="617" y="1751"/>
                    <a:pt x="0" y="2905"/>
                  </a:cubicBez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20;p21">
              <a:extLst>
                <a:ext uri="{FF2B5EF4-FFF2-40B4-BE49-F238E27FC236}">
                  <a16:creationId xmlns:a16="http://schemas.microsoft.com/office/drawing/2014/main" id="{68D20467-FC7A-4153-93B3-B4DA9EC4AF5C}"/>
                </a:ext>
              </a:extLst>
            </p:cNvPr>
            <p:cNvSpPr/>
            <p:nvPr/>
          </p:nvSpPr>
          <p:spPr>
            <a:xfrm>
              <a:off x="7035530" y="2947309"/>
              <a:ext cx="17293" cy="14131"/>
            </a:xfrm>
            <a:custGeom>
              <a:avLst/>
              <a:gdLst/>
              <a:ahLst/>
              <a:cxnLst/>
              <a:rect l="l" t="t" r="r" b="b"/>
              <a:pathLst>
                <a:path w="514" h="420" extrusionOk="0">
                  <a:moveTo>
                    <a:pt x="239" y="0"/>
                  </a:moveTo>
                  <a:cubicBezTo>
                    <a:pt x="40" y="20"/>
                    <a:pt x="1" y="299"/>
                    <a:pt x="180" y="398"/>
                  </a:cubicBezTo>
                  <a:cubicBezTo>
                    <a:pt x="200" y="398"/>
                    <a:pt x="200" y="418"/>
                    <a:pt x="220" y="418"/>
                  </a:cubicBezTo>
                  <a:lnTo>
                    <a:pt x="279" y="418"/>
                  </a:lnTo>
                  <a:cubicBezTo>
                    <a:pt x="285" y="419"/>
                    <a:pt x="290" y="420"/>
                    <a:pt x="296" y="420"/>
                  </a:cubicBezTo>
                  <a:cubicBezTo>
                    <a:pt x="409" y="420"/>
                    <a:pt x="513" y="234"/>
                    <a:pt x="418" y="120"/>
                  </a:cubicBezTo>
                  <a:cubicBezTo>
                    <a:pt x="399" y="40"/>
                    <a:pt x="339" y="0"/>
                    <a:pt x="23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21;p21">
              <a:extLst>
                <a:ext uri="{FF2B5EF4-FFF2-40B4-BE49-F238E27FC236}">
                  <a16:creationId xmlns:a16="http://schemas.microsoft.com/office/drawing/2014/main" id="{BC5CB595-ACB8-583F-43BA-F978FFDCAE11}"/>
                </a:ext>
              </a:extLst>
            </p:cNvPr>
            <p:cNvSpPr/>
            <p:nvPr/>
          </p:nvSpPr>
          <p:spPr>
            <a:xfrm>
              <a:off x="7059619" y="2972307"/>
              <a:ext cx="17461" cy="15846"/>
            </a:xfrm>
            <a:custGeom>
              <a:avLst/>
              <a:gdLst/>
              <a:ahLst/>
              <a:cxnLst/>
              <a:rect l="l" t="t" r="r" b="b"/>
              <a:pathLst>
                <a:path w="519" h="471" extrusionOk="0">
                  <a:moveTo>
                    <a:pt x="192" y="1"/>
                  </a:moveTo>
                  <a:cubicBezTo>
                    <a:pt x="134" y="1"/>
                    <a:pt x="84" y="40"/>
                    <a:pt x="60" y="133"/>
                  </a:cubicBezTo>
                  <a:cubicBezTo>
                    <a:pt x="1" y="272"/>
                    <a:pt x="80" y="471"/>
                    <a:pt x="279" y="471"/>
                  </a:cubicBezTo>
                  <a:cubicBezTo>
                    <a:pt x="399" y="471"/>
                    <a:pt x="518" y="292"/>
                    <a:pt x="458" y="153"/>
                  </a:cubicBezTo>
                  <a:lnTo>
                    <a:pt x="379" y="73"/>
                  </a:lnTo>
                  <a:cubicBezTo>
                    <a:pt x="359" y="53"/>
                    <a:pt x="359" y="53"/>
                    <a:pt x="319" y="53"/>
                  </a:cubicBezTo>
                  <a:cubicBezTo>
                    <a:pt x="278" y="20"/>
                    <a:pt x="233" y="1"/>
                    <a:pt x="19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22;p21">
              <a:extLst>
                <a:ext uri="{FF2B5EF4-FFF2-40B4-BE49-F238E27FC236}">
                  <a16:creationId xmlns:a16="http://schemas.microsoft.com/office/drawing/2014/main" id="{CEDE73C3-0F4D-C057-823C-B6E82ADB7D41}"/>
                </a:ext>
              </a:extLst>
            </p:cNvPr>
            <p:cNvSpPr/>
            <p:nvPr/>
          </p:nvSpPr>
          <p:spPr>
            <a:xfrm>
              <a:off x="7000068" y="2348303"/>
              <a:ext cx="132559" cy="156648"/>
            </a:xfrm>
            <a:custGeom>
              <a:avLst/>
              <a:gdLst/>
              <a:ahLst/>
              <a:cxnLst/>
              <a:rect l="l" t="t" r="r" b="b"/>
              <a:pathLst>
                <a:path w="3940" h="4656" extrusionOk="0">
                  <a:moveTo>
                    <a:pt x="3939" y="0"/>
                  </a:moveTo>
                  <a:lnTo>
                    <a:pt x="1254" y="1572"/>
                  </a:lnTo>
                  <a:lnTo>
                    <a:pt x="0" y="4655"/>
                  </a:lnTo>
                  <a:lnTo>
                    <a:pt x="2726" y="3084"/>
                  </a:lnTo>
                  <a:lnTo>
                    <a:pt x="3939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23;p21">
              <a:extLst>
                <a:ext uri="{FF2B5EF4-FFF2-40B4-BE49-F238E27FC236}">
                  <a16:creationId xmlns:a16="http://schemas.microsoft.com/office/drawing/2014/main" id="{DC22C69E-2DE8-DBA1-2E44-DB34732673C1}"/>
                </a:ext>
              </a:extLst>
            </p:cNvPr>
            <p:cNvSpPr/>
            <p:nvPr/>
          </p:nvSpPr>
          <p:spPr>
            <a:xfrm>
              <a:off x="7085054" y="2246563"/>
              <a:ext cx="214886" cy="124518"/>
            </a:xfrm>
            <a:custGeom>
              <a:avLst/>
              <a:gdLst/>
              <a:ahLst/>
              <a:cxnLst/>
              <a:rect l="l" t="t" r="r" b="b"/>
              <a:pathLst>
                <a:path w="6387" h="3701" extrusionOk="0">
                  <a:moveTo>
                    <a:pt x="2706" y="1"/>
                  </a:moveTo>
                  <a:lnTo>
                    <a:pt x="1" y="1552"/>
                  </a:lnTo>
                  <a:lnTo>
                    <a:pt x="3701" y="3701"/>
                  </a:lnTo>
                  <a:lnTo>
                    <a:pt x="6386" y="2129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4;p21">
              <a:extLst>
                <a:ext uri="{FF2B5EF4-FFF2-40B4-BE49-F238E27FC236}">
                  <a16:creationId xmlns:a16="http://schemas.microsoft.com/office/drawing/2014/main" id="{1CEA283A-7ECF-B4B9-9FC4-B32F4A6FFEC3}"/>
                </a:ext>
              </a:extLst>
            </p:cNvPr>
            <p:cNvSpPr/>
            <p:nvPr/>
          </p:nvSpPr>
          <p:spPr>
            <a:xfrm>
              <a:off x="7085054" y="2097316"/>
              <a:ext cx="152644" cy="201496"/>
            </a:xfrm>
            <a:custGeom>
              <a:avLst/>
              <a:gdLst/>
              <a:ahLst/>
              <a:cxnLst/>
              <a:rect l="l" t="t" r="r" b="b"/>
              <a:pathLst>
                <a:path w="4537" h="5989" extrusionOk="0">
                  <a:moveTo>
                    <a:pt x="4536" y="1"/>
                  </a:moveTo>
                  <a:lnTo>
                    <a:pt x="1831" y="1572"/>
                  </a:lnTo>
                  <a:lnTo>
                    <a:pt x="1" y="5988"/>
                  </a:lnTo>
                  <a:lnTo>
                    <a:pt x="2706" y="4437"/>
                  </a:lnTo>
                  <a:lnTo>
                    <a:pt x="4536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25;p21">
              <a:extLst>
                <a:ext uri="{FF2B5EF4-FFF2-40B4-BE49-F238E27FC236}">
                  <a16:creationId xmlns:a16="http://schemas.microsoft.com/office/drawing/2014/main" id="{EA9F5362-A5FC-E847-4425-9F421D5DCDEE}"/>
                </a:ext>
              </a:extLst>
            </p:cNvPr>
            <p:cNvSpPr/>
            <p:nvPr/>
          </p:nvSpPr>
          <p:spPr>
            <a:xfrm>
              <a:off x="7089731" y="1869106"/>
              <a:ext cx="207518" cy="119168"/>
            </a:xfrm>
            <a:custGeom>
              <a:avLst/>
              <a:gdLst/>
              <a:ahLst/>
              <a:cxnLst/>
              <a:rect l="l" t="t" r="r" b="b"/>
              <a:pathLst>
                <a:path w="6168" h="3542" extrusionOk="0">
                  <a:moveTo>
                    <a:pt x="2706" y="0"/>
                  </a:moveTo>
                  <a:lnTo>
                    <a:pt x="1" y="1552"/>
                  </a:lnTo>
                  <a:lnTo>
                    <a:pt x="3462" y="3541"/>
                  </a:lnTo>
                  <a:lnTo>
                    <a:pt x="6168" y="1990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26;p21">
              <a:extLst>
                <a:ext uri="{FF2B5EF4-FFF2-40B4-BE49-F238E27FC236}">
                  <a16:creationId xmlns:a16="http://schemas.microsoft.com/office/drawing/2014/main" id="{162A61A9-D2ED-CCB5-8AB1-B3C6A69272D9}"/>
                </a:ext>
              </a:extLst>
            </p:cNvPr>
            <p:cNvSpPr/>
            <p:nvPr/>
          </p:nvSpPr>
          <p:spPr>
            <a:xfrm>
              <a:off x="7206208" y="1936025"/>
              <a:ext cx="305221" cy="791112"/>
            </a:xfrm>
            <a:custGeom>
              <a:avLst/>
              <a:gdLst/>
              <a:ahLst/>
              <a:cxnLst/>
              <a:rect l="l" t="t" r="r" b="b"/>
              <a:pathLst>
                <a:path w="9072" h="23514" extrusionOk="0">
                  <a:moveTo>
                    <a:pt x="2706" y="1"/>
                  </a:moveTo>
                  <a:lnTo>
                    <a:pt x="0" y="1552"/>
                  </a:lnTo>
                  <a:lnTo>
                    <a:pt x="6366" y="23514"/>
                  </a:lnTo>
                  <a:lnTo>
                    <a:pt x="9071" y="21942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27;p21">
              <a:extLst>
                <a:ext uri="{FF2B5EF4-FFF2-40B4-BE49-F238E27FC236}">
                  <a16:creationId xmlns:a16="http://schemas.microsoft.com/office/drawing/2014/main" id="{E01347AD-28FD-FE15-CC3B-C52F67055846}"/>
                </a:ext>
              </a:extLst>
            </p:cNvPr>
            <p:cNvSpPr/>
            <p:nvPr/>
          </p:nvSpPr>
          <p:spPr>
            <a:xfrm>
              <a:off x="6865524" y="1920649"/>
              <a:ext cx="554862" cy="825900"/>
            </a:xfrm>
            <a:custGeom>
              <a:avLst/>
              <a:gdLst/>
              <a:ahLst/>
              <a:cxnLst/>
              <a:rect l="l" t="t" r="r" b="b"/>
              <a:pathLst>
                <a:path w="16492" h="24548" extrusionOk="0">
                  <a:moveTo>
                    <a:pt x="8356" y="6823"/>
                  </a:moveTo>
                  <a:lnTo>
                    <a:pt x="8416" y="6843"/>
                  </a:lnTo>
                  <a:lnTo>
                    <a:pt x="10226" y="13388"/>
                  </a:lnTo>
                  <a:lnTo>
                    <a:pt x="6526" y="11239"/>
                  </a:lnTo>
                  <a:lnTo>
                    <a:pt x="8356" y="6823"/>
                  </a:lnTo>
                  <a:close/>
                  <a:moveTo>
                    <a:pt x="6665" y="0"/>
                  </a:moveTo>
                  <a:lnTo>
                    <a:pt x="1" y="15019"/>
                  </a:lnTo>
                  <a:lnTo>
                    <a:pt x="3999" y="17327"/>
                  </a:lnTo>
                  <a:lnTo>
                    <a:pt x="5233" y="14283"/>
                  </a:lnTo>
                  <a:lnTo>
                    <a:pt x="11459" y="17884"/>
                  </a:lnTo>
                  <a:lnTo>
                    <a:pt x="12653" y="22359"/>
                  </a:lnTo>
                  <a:lnTo>
                    <a:pt x="16432" y="24548"/>
                  </a:lnTo>
                  <a:lnTo>
                    <a:pt x="16492" y="23991"/>
                  </a:lnTo>
                  <a:lnTo>
                    <a:pt x="10126" y="2009"/>
                  </a:lnTo>
                  <a:lnTo>
                    <a:pt x="66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6" name="Google Shape;828;p21">
              <a:extLst>
                <a:ext uri="{FF2B5EF4-FFF2-40B4-BE49-F238E27FC236}">
                  <a16:creationId xmlns:a16="http://schemas.microsoft.com/office/drawing/2014/main" id="{57943F8C-1240-8C83-C2FA-9B54760B291A}"/>
                </a:ext>
              </a:extLst>
            </p:cNvPr>
            <p:cNvSpPr/>
            <p:nvPr/>
          </p:nvSpPr>
          <p:spPr>
            <a:xfrm>
              <a:off x="7206208" y="1936025"/>
              <a:ext cx="91041" cy="52922"/>
            </a:xfrm>
            <a:custGeom>
              <a:avLst/>
              <a:gdLst/>
              <a:ahLst/>
              <a:cxnLst/>
              <a:rect l="l" t="t" r="r" b="b"/>
              <a:pathLst>
                <a:path w="2706" h="1573" fill="none" extrusionOk="0">
                  <a:moveTo>
                    <a:pt x="2706" y="1"/>
                  </a:moveTo>
                  <a:lnTo>
                    <a:pt x="0" y="1572"/>
                  </a:ln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29;p21">
              <a:extLst>
                <a:ext uri="{FF2B5EF4-FFF2-40B4-BE49-F238E27FC236}">
                  <a16:creationId xmlns:a16="http://schemas.microsoft.com/office/drawing/2014/main" id="{3192C03C-9160-9B63-DE92-6073605E2731}"/>
                </a:ext>
              </a:extLst>
            </p:cNvPr>
            <p:cNvSpPr/>
            <p:nvPr/>
          </p:nvSpPr>
          <p:spPr>
            <a:xfrm>
              <a:off x="7085054" y="2246563"/>
              <a:ext cx="91075" cy="52250"/>
            </a:xfrm>
            <a:custGeom>
              <a:avLst/>
              <a:gdLst/>
              <a:ahLst/>
              <a:cxnLst/>
              <a:rect l="l" t="t" r="r" b="b"/>
              <a:pathLst>
                <a:path w="2707" h="1553" fill="none" extrusionOk="0">
                  <a:moveTo>
                    <a:pt x="1" y="1552"/>
                  </a:moveTo>
                  <a:lnTo>
                    <a:pt x="2706" y="1"/>
                  </a:ln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30;p21">
              <a:extLst>
                <a:ext uri="{FF2B5EF4-FFF2-40B4-BE49-F238E27FC236}">
                  <a16:creationId xmlns:a16="http://schemas.microsoft.com/office/drawing/2014/main" id="{8514A053-6C37-CE1C-2E0B-6625DB6FC0E5}"/>
                </a:ext>
              </a:extLst>
            </p:cNvPr>
            <p:cNvSpPr/>
            <p:nvPr/>
          </p:nvSpPr>
          <p:spPr>
            <a:xfrm>
              <a:off x="7379544" y="2654199"/>
              <a:ext cx="130203" cy="104398"/>
            </a:xfrm>
            <a:custGeom>
              <a:avLst/>
              <a:gdLst/>
              <a:ahLst/>
              <a:cxnLst/>
              <a:rect l="l" t="t" r="r" b="b"/>
              <a:pathLst>
                <a:path w="3870" h="3103" extrusionOk="0">
                  <a:moveTo>
                    <a:pt x="3006" y="0"/>
                  </a:moveTo>
                  <a:cubicBezTo>
                    <a:pt x="2976" y="0"/>
                    <a:pt x="2942" y="41"/>
                    <a:pt x="2905" y="139"/>
                  </a:cubicBezTo>
                  <a:cubicBezTo>
                    <a:pt x="2751" y="482"/>
                    <a:pt x="2710" y="705"/>
                    <a:pt x="2702" y="830"/>
                  </a:cubicBezTo>
                  <a:lnTo>
                    <a:pt x="2702" y="830"/>
                  </a:lnTo>
                  <a:cubicBezTo>
                    <a:pt x="2691" y="605"/>
                    <a:pt x="2656" y="152"/>
                    <a:pt x="2542" y="152"/>
                  </a:cubicBezTo>
                  <a:cubicBezTo>
                    <a:pt x="2502" y="152"/>
                    <a:pt x="2451" y="210"/>
                    <a:pt x="2388" y="358"/>
                  </a:cubicBezTo>
                  <a:lnTo>
                    <a:pt x="2089" y="1074"/>
                  </a:lnTo>
                  <a:cubicBezTo>
                    <a:pt x="2089" y="1074"/>
                    <a:pt x="2089" y="490"/>
                    <a:pt x="2001" y="490"/>
                  </a:cubicBezTo>
                  <a:cubicBezTo>
                    <a:pt x="1978" y="490"/>
                    <a:pt x="1948" y="532"/>
                    <a:pt x="1910" y="636"/>
                  </a:cubicBezTo>
                  <a:lnTo>
                    <a:pt x="1731" y="1113"/>
                  </a:lnTo>
                  <a:cubicBezTo>
                    <a:pt x="1731" y="1113"/>
                    <a:pt x="1617" y="1103"/>
                    <a:pt x="1462" y="1103"/>
                  </a:cubicBezTo>
                  <a:cubicBezTo>
                    <a:pt x="1137" y="1103"/>
                    <a:pt x="631" y="1149"/>
                    <a:pt x="617" y="1432"/>
                  </a:cubicBezTo>
                  <a:cubicBezTo>
                    <a:pt x="597" y="1869"/>
                    <a:pt x="1" y="2705"/>
                    <a:pt x="259" y="2824"/>
                  </a:cubicBezTo>
                  <a:cubicBezTo>
                    <a:pt x="415" y="2891"/>
                    <a:pt x="672" y="3102"/>
                    <a:pt x="923" y="3102"/>
                  </a:cubicBezTo>
                  <a:cubicBezTo>
                    <a:pt x="1120" y="3102"/>
                    <a:pt x="1313" y="2973"/>
                    <a:pt x="1453" y="2546"/>
                  </a:cubicBezTo>
                  <a:cubicBezTo>
                    <a:pt x="1453" y="2546"/>
                    <a:pt x="1593" y="1936"/>
                    <a:pt x="2429" y="1936"/>
                  </a:cubicBezTo>
                  <a:cubicBezTo>
                    <a:pt x="2536" y="1936"/>
                    <a:pt x="2654" y="1946"/>
                    <a:pt x="2785" y="1969"/>
                  </a:cubicBezTo>
                  <a:cubicBezTo>
                    <a:pt x="2834" y="1977"/>
                    <a:pt x="2880" y="1982"/>
                    <a:pt x="2924" y="1982"/>
                  </a:cubicBezTo>
                  <a:cubicBezTo>
                    <a:pt x="3870" y="1982"/>
                    <a:pt x="3810" y="76"/>
                    <a:pt x="3541" y="76"/>
                  </a:cubicBezTo>
                  <a:cubicBezTo>
                    <a:pt x="3535" y="76"/>
                    <a:pt x="3528" y="77"/>
                    <a:pt x="3522" y="79"/>
                  </a:cubicBezTo>
                  <a:cubicBezTo>
                    <a:pt x="3223" y="159"/>
                    <a:pt x="3223" y="974"/>
                    <a:pt x="3223" y="974"/>
                  </a:cubicBezTo>
                  <a:cubicBezTo>
                    <a:pt x="3223" y="974"/>
                    <a:pt x="3155" y="0"/>
                    <a:pt x="3006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31;p21">
              <a:extLst>
                <a:ext uri="{FF2B5EF4-FFF2-40B4-BE49-F238E27FC236}">
                  <a16:creationId xmlns:a16="http://schemas.microsoft.com/office/drawing/2014/main" id="{C9C1E9BA-8390-8166-C460-2107418307EB}"/>
                </a:ext>
              </a:extLst>
            </p:cNvPr>
            <p:cNvSpPr/>
            <p:nvPr/>
          </p:nvSpPr>
          <p:spPr>
            <a:xfrm>
              <a:off x="7167382" y="2724280"/>
              <a:ext cx="312589" cy="249170"/>
            </a:xfrm>
            <a:custGeom>
              <a:avLst/>
              <a:gdLst/>
              <a:ahLst/>
              <a:cxnLst/>
              <a:rect l="l" t="t" r="r" b="b"/>
              <a:pathLst>
                <a:path w="9291" h="7406" extrusionOk="0">
                  <a:moveTo>
                    <a:pt x="7460" y="1"/>
                  </a:moveTo>
                  <a:cubicBezTo>
                    <a:pt x="6948" y="1"/>
                    <a:pt x="6446" y="144"/>
                    <a:pt x="6446" y="144"/>
                  </a:cubicBezTo>
                  <a:cubicBezTo>
                    <a:pt x="6446" y="144"/>
                    <a:pt x="6167" y="1656"/>
                    <a:pt x="5710" y="2452"/>
                  </a:cubicBezTo>
                  <a:cubicBezTo>
                    <a:pt x="5471" y="2850"/>
                    <a:pt x="5013" y="3725"/>
                    <a:pt x="4576" y="3725"/>
                  </a:cubicBezTo>
                  <a:cubicBezTo>
                    <a:pt x="4158" y="3725"/>
                    <a:pt x="2547" y="2213"/>
                    <a:pt x="1333" y="2173"/>
                  </a:cubicBezTo>
                  <a:cubicBezTo>
                    <a:pt x="1309" y="2173"/>
                    <a:pt x="1285" y="2173"/>
                    <a:pt x="1262" y="2173"/>
                  </a:cubicBezTo>
                  <a:cubicBezTo>
                    <a:pt x="121" y="2173"/>
                    <a:pt x="1134" y="2651"/>
                    <a:pt x="1134" y="2651"/>
                  </a:cubicBezTo>
                  <a:cubicBezTo>
                    <a:pt x="1134" y="2651"/>
                    <a:pt x="1851" y="4083"/>
                    <a:pt x="2129" y="4680"/>
                  </a:cubicBezTo>
                  <a:cubicBezTo>
                    <a:pt x="2089" y="4680"/>
                    <a:pt x="2089" y="4720"/>
                    <a:pt x="2069" y="4720"/>
                  </a:cubicBezTo>
                  <a:cubicBezTo>
                    <a:pt x="1433" y="5018"/>
                    <a:pt x="1" y="5317"/>
                    <a:pt x="100" y="6311"/>
                  </a:cubicBezTo>
                  <a:cubicBezTo>
                    <a:pt x="180" y="6948"/>
                    <a:pt x="796" y="7405"/>
                    <a:pt x="1532" y="7405"/>
                  </a:cubicBezTo>
                  <a:cubicBezTo>
                    <a:pt x="2865" y="7405"/>
                    <a:pt x="4238" y="7007"/>
                    <a:pt x="5511" y="6709"/>
                  </a:cubicBezTo>
                  <a:cubicBezTo>
                    <a:pt x="6764" y="6411"/>
                    <a:pt x="7838" y="5635"/>
                    <a:pt x="8196" y="4342"/>
                  </a:cubicBezTo>
                  <a:cubicBezTo>
                    <a:pt x="8236" y="3984"/>
                    <a:pt x="9290" y="1497"/>
                    <a:pt x="9091" y="1298"/>
                  </a:cubicBezTo>
                  <a:cubicBezTo>
                    <a:pt x="9091" y="502"/>
                    <a:pt x="8654" y="304"/>
                    <a:pt x="8037" y="85"/>
                  </a:cubicBezTo>
                  <a:cubicBezTo>
                    <a:pt x="7863" y="23"/>
                    <a:pt x="7661" y="1"/>
                    <a:pt x="7460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32;p21">
              <a:extLst>
                <a:ext uri="{FF2B5EF4-FFF2-40B4-BE49-F238E27FC236}">
                  <a16:creationId xmlns:a16="http://schemas.microsoft.com/office/drawing/2014/main" id="{EE7508A4-E8D7-8432-8C5F-BB2FBDF44F27}"/>
                </a:ext>
              </a:extLst>
            </p:cNvPr>
            <p:cNvSpPr/>
            <p:nvPr/>
          </p:nvSpPr>
          <p:spPr>
            <a:xfrm>
              <a:off x="7705491" y="2802133"/>
              <a:ext cx="104432" cy="145209"/>
            </a:xfrm>
            <a:custGeom>
              <a:avLst/>
              <a:gdLst/>
              <a:ahLst/>
              <a:cxnLst/>
              <a:rect l="l" t="t" r="r" b="b"/>
              <a:pathLst>
                <a:path w="3104" h="4316" extrusionOk="0">
                  <a:moveTo>
                    <a:pt x="1213" y="1"/>
                  </a:moveTo>
                  <a:cubicBezTo>
                    <a:pt x="1110" y="1"/>
                    <a:pt x="1055" y="109"/>
                    <a:pt x="1055" y="317"/>
                  </a:cubicBezTo>
                  <a:lnTo>
                    <a:pt x="1055" y="1511"/>
                  </a:lnTo>
                  <a:cubicBezTo>
                    <a:pt x="1055" y="1511"/>
                    <a:pt x="935" y="257"/>
                    <a:pt x="736" y="257"/>
                  </a:cubicBezTo>
                  <a:cubicBezTo>
                    <a:pt x="537" y="257"/>
                    <a:pt x="537" y="297"/>
                    <a:pt x="537" y="556"/>
                  </a:cubicBezTo>
                  <a:cubicBezTo>
                    <a:pt x="537" y="834"/>
                    <a:pt x="597" y="1789"/>
                    <a:pt x="597" y="1789"/>
                  </a:cubicBezTo>
                  <a:cubicBezTo>
                    <a:pt x="597" y="1789"/>
                    <a:pt x="358" y="854"/>
                    <a:pt x="199" y="854"/>
                  </a:cubicBezTo>
                  <a:cubicBezTo>
                    <a:pt x="60" y="854"/>
                    <a:pt x="0" y="914"/>
                    <a:pt x="100" y="1391"/>
                  </a:cubicBezTo>
                  <a:cubicBezTo>
                    <a:pt x="199" y="1849"/>
                    <a:pt x="458" y="2505"/>
                    <a:pt x="438" y="2823"/>
                  </a:cubicBezTo>
                  <a:cubicBezTo>
                    <a:pt x="378" y="3142"/>
                    <a:pt x="657" y="3540"/>
                    <a:pt x="677" y="3599"/>
                  </a:cubicBezTo>
                  <a:cubicBezTo>
                    <a:pt x="697" y="3639"/>
                    <a:pt x="677" y="4216"/>
                    <a:pt x="677" y="4216"/>
                  </a:cubicBezTo>
                  <a:lnTo>
                    <a:pt x="1751" y="4315"/>
                  </a:lnTo>
                  <a:lnTo>
                    <a:pt x="1751" y="4057"/>
                  </a:lnTo>
                  <a:cubicBezTo>
                    <a:pt x="1751" y="4057"/>
                    <a:pt x="1691" y="3719"/>
                    <a:pt x="1950" y="3500"/>
                  </a:cubicBezTo>
                  <a:cubicBezTo>
                    <a:pt x="2188" y="3261"/>
                    <a:pt x="2348" y="3142"/>
                    <a:pt x="2547" y="2565"/>
                  </a:cubicBezTo>
                  <a:cubicBezTo>
                    <a:pt x="2745" y="2008"/>
                    <a:pt x="3104" y="1749"/>
                    <a:pt x="2984" y="1630"/>
                  </a:cubicBezTo>
                  <a:cubicBezTo>
                    <a:pt x="2943" y="1588"/>
                    <a:pt x="2877" y="1561"/>
                    <a:pt x="2800" y="1561"/>
                  </a:cubicBezTo>
                  <a:cubicBezTo>
                    <a:pt x="2658" y="1561"/>
                    <a:pt x="2477" y="1656"/>
                    <a:pt x="2348" y="1928"/>
                  </a:cubicBezTo>
                  <a:cubicBezTo>
                    <a:pt x="2149" y="2346"/>
                    <a:pt x="2009" y="2406"/>
                    <a:pt x="2009" y="2406"/>
                  </a:cubicBezTo>
                  <a:cubicBezTo>
                    <a:pt x="2009" y="2406"/>
                    <a:pt x="2049" y="576"/>
                    <a:pt x="1990" y="436"/>
                  </a:cubicBezTo>
                  <a:cubicBezTo>
                    <a:pt x="1962" y="311"/>
                    <a:pt x="1894" y="234"/>
                    <a:pt x="1809" y="234"/>
                  </a:cubicBezTo>
                  <a:cubicBezTo>
                    <a:pt x="1772" y="234"/>
                    <a:pt x="1733" y="248"/>
                    <a:pt x="1691" y="277"/>
                  </a:cubicBezTo>
                  <a:cubicBezTo>
                    <a:pt x="1592" y="377"/>
                    <a:pt x="1492" y="1511"/>
                    <a:pt x="1452" y="1511"/>
                  </a:cubicBezTo>
                  <a:cubicBezTo>
                    <a:pt x="1452" y="1511"/>
                    <a:pt x="1452" y="1511"/>
                    <a:pt x="1451" y="1511"/>
                  </a:cubicBezTo>
                  <a:cubicBezTo>
                    <a:pt x="1394" y="1511"/>
                    <a:pt x="1491" y="137"/>
                    <a:pt x="1333" y="39"/>
                  </a:cubicBezTo>
                  <a:cubicBezTo>
                    <a:pt x="1288" y="13"/>
                    <a:pt x="1248" y="1"/>
                    <a:pt x="1213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33;p21">
              <a:extLst>
                <a:ext uri="{FF2B5EF4-FFF2-40B4-BE49-F238E27FC236}">
                  <a16:creationId xmlns:a16="http://schemas.microsoft.com/office/drawing/2014/main" id="{C8D07B8B-A32D-1076-CEC5-6502A9E898B7}"/>
                </a:ext>
              </a:extLst>
            </p:cNvPr>
            <p:cNvSpPr/>
            <p:nvPr/>
          </p:nvSpPr>
          <p:spPr>
            <a:xfrm>
              <a:off x="7688097" y="2914842"/>
              <a:ext cx="203481" cy="360532"/>
            </a:xfrm>
            <a:custGeom>
              <a:avLst/>
              <a:gdLst/>
              <a:ahLst/>
              <a:cxnLst/>
              <a:rect l="l" t="t" r="r" b="b"/>
              <a:pathLst>
                <a:path w="6048" h="10716" extrusionOk="0">
                  <a:moveTo>
                    <a:pt x="1978" y="0"/>
                  </a:moveTo>
                  <a:cubicBezTo>
                    <a:pt x="1891" y="0"/>
                    <a:pt x="1802" y="3"/>
                    <a:pt x="1711" y="11"/>
                  </a:cubicBezTo>
                  <a:cubicBezTo>
                    <a:pt x="935" y="90"/>
                    <a:pt x="100" y="488"/>
                    <a:pt x="100" y="488"/>
                  </a:cubicBezTo>
                  <a:cubicBezTo>
                    <a:pt x="0" y="488"/>
                    <a:pt x="239" y="3054"/>
                    <a:pt x="279" y="3293"/>
                  </a:cubicBezTo>
                  <a:cubicBezTo>
                    <a:pt x="497" y="5043"/>
                    <a:pt x="995" y="6913"/>
                    <a:pt x="1870" y="8465"/>
                  </a:cubicBezTo>
                  <a:cubicBezTo>
                    <a:pt x="2268" y="9201"/>
                    <a:pt x="2805" y="9957"/>
                    <a:pt x="3521" y="10414"/>
                  </a:cubicBezTo>
                  <a:cubicBezTo>
                    <a:pt x="3795" y="10615"/>
                    <a:pt x="4118" y="10715"/>
                    <a:pt x="4429" y="10715"/>
                  </a:cubicBezTo>
                  <a:cubicBezTo>
                    <a:pt x="4796" y="10715"/>
                    <a:pt x="5145" y="10575"/>
                    <a:pt x="5371" y="10295"/>
                  </a:cubicBezTo>
                  <a:cubicBezTo>
                    <a:pt x="6047" y="9440"/>
                    <a:pt x="5391" y="8346"/>
                    <a:pt x="4953" y="7530"/>
                  </a:cubicBezTo>
                  <a:cubicBezTo>
                    <a:pt x="4277" y="6317"/>
                    <a:pt x="3680" y="4984"/>
                    <a:pt x="3461" y="3571"/>
                  </a:cubicBezTo>
                  <a:cubicBezTo>
                    <a:pt x="3282" y="2457"/>
                    <a:pt x="3123" y="170"/>
                    <a:pt x="3123" y="170"/>
                  </a:cubicBezTo>
                  <a:cubicBezTo>
                    <a:pt x="3123" y="170"/>
                    <a:pt x="2615" y="0"/>
                    <a:pt x="19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34;p21">
              <a:extLst>
                <a:ext uri="{FF2B5EF4-FFF2-40B4-BE49-F238E27FC236}">
                  <a16:creationId xmlns:a16="http://schemas.microsoft.com/office/drawing/2014/main" id="{7472309C-78D5-E426-0F15-DDD66CFF4C64}"/>
                </a:ext>
              </a:extLst>
            </p:cNvPr>
            <p:cNvSpPr/>
            <p:nvPr/>
          </p:nvSpPr>
          <p:spPr>
            <a:xfrm>
              <a:off x="7710841" y="4018884"/>
              <a:ext cx="197458" cy="143594"/>
            </a:xfrm>
            <a:custGeom>
              <a:avLst/>
              <a:gdLst/>
              <a:ahLst/>
              <a:cxnLst/>
              <a:rect l="l" t="t" r="r" b="b"/>
              <a:pathLst>
                <a:path w="5869" h="4268" extrusionOk="0">
                  <a:moveTo>
                    <a:pt x="3958" y="0"/>
                  </a:moveTo>
                  <a:cubicBezTo>
                    <a:pt x="3425" y="0"/>
                    <a:pt x="2851" y="271"/>
                    <a:pt x="2388" y="755"/>
                  </a:cubicBezTo>
                  <a:cubicBezTo>
                    <a:pt x="2248" y="874"/>
                    <a:pt x="0" y="3142"/>
                    <a:pt x="299" y="3898"/>
                  </a:cubicBezTo>
                  <a:cubicBezTo>
                    <a:pt x="398" y="4161"/>
                    <a:pt x="684" y="4268"/>
                    <a:pt x="1064" y="4268"/>
                  </a:cubicBezTo>
                  <a:cubicBezTo>
                    <a:pt x="1832" y="4268"/>
                    <a:pt x="2982" y="3833"/>
                    <a:pt x="3740" y="3380"/>
                  </a:cubicBezTo>
                  <a:cubicBezTo>
                    <a:pt x="4914" y="2684"/>
                    <a:pt x="5869" y="1789"/>
                    <a:pt x="5212" y="755"/>
                  </a:cubicBezTo>
                  <a:cubicBezTo>
                    <a:pt x="4915" y="236"/>
                    <a:pt x="4455" y="0"/>
                    <a:pt x="395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35;p21">
              <a:extLst>
                <a:ext uri="{FF2B5EF4-FFF2-40B4-BE49-F238E27FC236}">
                  <a16:creationId xmlns:a16="http://schemas.microsoft.com/office/drawing/2014/main" id="{3FC6ADD7-6BAC-CB48-E9BA-65133DD26197}"/>
                </a:ext>
              </a:extLst>
            </p:cNvPr>
            <p:cNvSpPr/>
            <p:nvPr/>
          </p:nvSpPr>
          <p:spPr>
            <a:xfrm>
              <a:off x="7759020" y="3577940"/>
              <a:ext cx="166035" cy="513210"/>
            </a:xfrm>
            <a:custGeom>
              <a:avLst/>
              <a:gdLst/>
              <a:ahLst/>
              <a:cxnLst/>
              <a:rect l="l" t="t" r="r" b="b"/>
              <a:pathLst>
                <a:path w="4935" h="15254" extrusionOk="0">
                  <a:moveTo>
                    <a:pt x="3018" y="0"/>
                  </a:moveTo>
                  <a:cubicBezTo>
                    <a:pt x="2017" y="0"/>
                    <a:pt x="856" y="473"/>
                    <a:pt x="856" y="473"/>
                  </a:cubicBezTo>
                  <a:lnTo>
                    <a:pt x="359" y="4511"/>
                  </a:lnTo>
                  <a:cubicBezTo>
                    <a:pt x="359" y="4511"/>
                    <a:pt x="1" y="7634"/>
                    <a:pt x="120" y="9405"/>
                  </a:cubicBezTo>
                  <a:cubicBezTo>
                    <a:pt x="259" y="11513"/>
                    <a:pt x="120" y="14457"/>
                    <a:pt x="120" y="14457"/>
                  </a:cubicBezTo>
                  <a:cubicBezTo>
                    <a:pt x="120" y="14457"/>
                    <a:pt x="1402" y="15253"/>
                    <a:pt x="2634" y="15253"/>
                  </a:cubicBezTo>
                  <a:cubicBezTo>
                    <a:pt x="3250" y="15253"/>
                    <a:pt x="3853" y="15054"/>
                    <a:pt x="4278" y="14457"/>
                  </a:cubicBezTo>
                  <a:cubicBezTo>
                    <a:pt x="4278" y="14457"/>
                    <a:pt x="4278" y="7754"/>
                    <a:pt x="4337" y="6023"/>
                  </a:cubicBezTo>
                  <a:cubicBezTo>
                    <a:pt x="4377" y="4272"/>
                    <a:pt x="4934" y="1985"/>
                    <a:pt x="4337" y="652"/>
                  </a:cubicBezTo>
                  <a:cubicBezTo>
                    <a:pt x="4119" y="157"/>
                    <a:pt x="3595" y="0"/>
                    <a:pt x="3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36;p21">
              <a:extLst>
                <a:ext uri="{FF2B5EF4-FFF2-40B4-BE49-F238E27FC236}">
                  <a16:creationId xmlns:a16="http://schemas.microsoft.com/office/drawing/2014/main" id="{0D8944BB-1703-CC44-F111-B8CD9E8F18C0}"/>
                </a:ext>
              </a:extLst>
            </p:cNvPr>
            <p:cNvSpPr/>
            <p:nvPr/>
          </p:nvSpPr>
          <p:spPr>
            <a:xfrm>
              <a:off x="7852719" y="4081530"/>
              <a:ext cx="221581" cy="161459"/>
            </a:xfrm>
            <a:custGeom>
              <a:avLst/>
              <a:gdLst/>
              <a:ahLst/>
              <a:cxnLst/>
              <a:rect l="l" t="t" r="r" b="b"/>
              <a:pathLst>
                <a:path w="6586" h="4799" extrusionOk="0">
                  <a:moveTo>
                    <a:pt x="4456" y="1"/>
                  </a:moveTo>
                  <a:cubicBezTo>
                    <a:pt x="3850" y="1"/>
                    <a:pt x="3201" y="297"/>
                    <a:pt x="2686" y="822"/>
                  </a:cubicBezTo>
                  <a:cubicBezTo>
                    <a:pt x="2567" y="942"/>
                    <a:pt x="1" y="3488"/>
                    <a:pt x="359" y="4383"/>
                  </a:cubicBezTo>
                  <a:cubicBezTo>
                    <a:pt x="464" y="4679"/>
                    <a:pt x="782" y="4799"/>
                    <a:pt x="1207" y="4799"/>
                  </a:cubicBezTo>
                  <a:cubicBezTo>
                    <a:pt x="2069" y="4799"/>
                    <a:pt x="3372" y="4306"/>
                    <a:pt x="4238" y="3786"/>
                  </a:cubicBezTo>
                  <a:cubicBezTo>
                    <a:pt x="5551" y="3010"/>
                    <a:pt x="6585" y="1996"/>
                    <a:pt x="5889" y="822"/>
                  </a:cubicBezTo>
                  <a:cubicBezTo>
                    <a:pt x="5544" y="257"/>
                    <a:pt x="5019" y="1"/>
                    <a:pt x="445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37;p21">
              <a:extLst>
                <a:ext uri="{FF2B5EF4-FFF2-40B4-BE49-F238E27FC236}">
                  <a16:creationId xmlns:a16="http://schemas.microsoft.com/office/drawing/2014/main" id="{A165C8A1-860B-A5A5-74E4-E72BBAEDC924}"/>
                </a:ext>
              </a:extLst>
            </p:cNvPr>
            <p:cNvSpPr/>
            <p:nvPr/>
          </p:nvSpPr>
          <p:spPr>
            <a:xfrm>
              <a:off x="7854738" y="3607177"/>
              <a:ext cx="223566" cy="551565"/>
            </a:xfrm>
            <a:custGeom>
              <a:avLst/>
              <a:gdLst/>
              <a:ahLst/>
              <a:cxnLst/>
              <a:rect l="l" t="t" r="r" b="b"/>
              <a:pathLst>
                <a:path w="6645" h="16394" extrusionOk="0">
                  <a:moveTo>
                    <a:pt x="5312" y="0"/>
                  </a:moveTo>
                  <a:cubicBezTo>
                    <a:pt x="4187" y="0"/>
                    <a:pt x="2063" y="1485"/>
                    <a:pt x="714" y="1485"/>
                  </a:cubicBezTo>
                  <a:cubicBezTo>
                    <a:pt x="439" y="1485"/>
                    <a:pt x="196" y="1424"/>
                    <a:pt x="0" y="1275"/>
                  </a:cubicBezTo>
                  <a:lnTo>
                    <a:pt x="0" y="1275"/>
                  </a:lnTo>
                  <a:cubicBezTo>
                    <a:pt x="0" y="1275"/>
                    <a:pt x="299" y="2608"/>
                    <a:pt x="2009" y="4637"/>
                  </a:cubicBezTo>
                  <a:cubicBezTo>
                    <a:pt x="2009" y="4796"/>
                    <a:pt x="1632" y="8058"/>
                    <a:pt x="1751" y="10008"/>
                  </a:cubicBezTo>
                  <a:cubicBezTo>
                    <a:pt x="1910" y="12315"/>
                    <a:pt x="1751" y="15518"/>
                    <a:pt x="1751" y="15518"/>
                  </a:cubicBezTo>
                  <a:cubicBezTo>
                    <a:pt x="1751" y="15518"/>
                    <a:pt x="3148" y="16393"/>
                    <a:pt x="4498" y="16393"/>
                  </a:cubicBezTo>
                  <a:cubicBezTo>
                    <a:pt x="5172" y="16393"/>
                    <a:pt x="5836" y="16174"/>
                    <a:pt x="6306" y="15518"/>
                  </a:cubicBezTo>
                  <a:cubicBezTo>
                    <a:pt x="6306" y="15518"/>
                    <a:pt x="5968" y="8138"/>
                    <a:pt x="6028" y="6228"/>
                  </a:cubicBezTo>
                  <a:cubicBezTo>
                    <a:pt x="6107" y="4338"/>
                    <a:pt x="6644" y="1872"/>
                    <a:pt x="5968" y="380"/>
                  </a:cubicBezTo>
                  <a:cubicBezTo>
                    <a:pt x="5845" y="107"/>
                    <a:pt x="5615" y="0"/>
                    <a:pt x="5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38;p21">
              <a:extLst>
                <a:ext uri="{FF2B5EF4-FFF2-40B4-BE49-F238E27FC236}">
                  <a16:creationId xmlns:a16="http://schemas.microsoft.com/office/drawing/2014/main" id="{2837F914-70F7-54F6-799B-36E4332B9D71}"/>
                </a:ext>
              </a:extLst>
            </p:cNvPr>
            <p:cNvSpPr/>
            <p:nvPr/>
          </p:nvSpPr>
          <p:spPr>
            <a:xfrm>
              <a:off x="7847370" y="3021596"/>
              <a:ext cx="155975" cy="204154"/>
            </a:xfrm>
            <a:custGeom>
              <a:avLst/>
              <a:gdLst/>
              <a:ahLst/>
              <a:cxnLst/>
              <a:rect l="l" t="t" r="r" b="b"/>
              <a:pathLst>
                <a:path w="4636" h="6068" extrusionOk="0">
                  <a:moveTo>
                    <a:pt x="816" y="1"/>
                  </a:moveTo>
                  <a:cubicBezTo>
                    <a:pt x="816" y="1"/>
                    <a:pt x="259" y="418"/>
                    <a:pt x="239" y="1015"/>
                  </a:cubicBezTo>
                  <a:cubicBezTo>
                    <a:pt x="219" y="1592"/>
                    <a:pt x="1" y="3760"/>
                    <a:pt x="339" y="4178"/>
                  </a:cubicBezTo>
                  <a:cubicBezTo>
                    <a:pt x="500" y="4390"/>
                    <a:pt x="965" y="4608"/>
                    <a:pt x="1472" y="4608"/>
                  </a:cubicBezTo>
                  <a:lnTo>
                    <a:pt x="1472" y="4608"/>
                  </a:lnTo>
                  <a:lnTo>
                    <a:pt x="1453" y="6068"/>
                  </a:lnTo>
                  <a:lnTo>
                    <a:pt x="3720" y="6068"/>
                  </a:lnTo>
                  <a:lnTo>
                    <a:pt x="3760" y="3163"/>
                  </a:lnTo>
                  <a:cubicBezTo>
                    <a:pt x="4297" y="3084"/>
                    <a:pt x="4636" y="2109"/>
                    <a:pt x="4138" y="1890"/>
                  </a:cubicBezTo>
                  <a:cubicBezTo>
                    <a:pt x="4084" y="1867"/>
                    <a:pt x="4034" y="1857"/>
                    <a:pt x="3987" y="1857"/>
                  </a:cubicBezTo>
                  <a:cubicBezTo>
                    <a:pt x="3589" y="1857"/>
                    <a:pt x="3462" y="2606"/>
                    <a:pt x="3462" y="2606"/>
                  </a:cubicBezTo>
                  <a:lnTo>
                    <a:pt x="2825" y="25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39;p21">
              <a:extLst>
                <a:ext uri="{FF2B5EF4-FFF2-40B4-BE49-F238E27FC236}">
                  <a16:creationId xmlns:a16="http://schemas.microsoft.com/office/drawing/2014/main" id="{61792FD1-BF80-B888-F08E-DD3EF330F51D}"/>
                </a:ext>
              </a:extLst>
            </p:cNvPr>
            <p:cNvSpPr/>
            <p:nvPr/>
          </p:nvSpPr>
          <p:spPr>
            <a:xfrm>
              <a:off x="7858069" y="3077143"/>
              <a:ext cx="10093" cy="16755"/>
            </a:xfrm>
            <a:custGeom>
              <a:avLst/>
              <a:gdLst/>
              <a:ahLst/>
              <a:cxnLst/>
              <a:rect l="l" t="t" r="r" b="b"/>
              <a:pathLst>
                <a:path w="300" h="498" extrusionOk="0">
                  <a:moveTo>
                    <a:pt x="160" y="1"/>
                  </a:moveTo>
                  <a:cubicBezTo>
                    <a:pt x="100" y="1"/>
                    <a:pt x="21" y="40"/>
                    <a:pt x="21" y="120"/>
                  </a:cubicBezTo>
                  <a:lnTo>
                    <a:pt x="1" y="339"/>
                  </a:lnTo>
                  <a:cubicBezTo>
                    <a:pt x="1" y="418"/>
                    <a:pt x="41" y="498"/>
                    <a:pt x="120" y="498"/>
                  </a:cubicBezTo>
                  <a:cubicBezTo>
                    <a:pt x="200" y="498"/>
                    <a:pt x="279" y="438"/>
                    <a:pt x="259" y="359"/>
                  </a:cubicBezTo>
                  <a:lnTo>
                    <a:pt x="299" y="140"/>
                  </a:lnTo>
                  <a:cubicBezTo>
                    <a:pt x="299" y="60"/>
                    <a:pt x="240" y="1"/>
                    <a:pt x="16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40;p21">
              <a:extLst>
                <a:ext uri="{FF2B5EF4-FFF2-40B4-BE49-F238E27FC236}">
                  <a16:creationId xmlns:a16="http://schemas.microsoft.com/office/drawing/2014/main" id="{1B27D2A0-722B-5A8B-EBE4-4C8DDC854719}"/>
                </a:ext>
              </a:extLst>
            </p:cNvPr>
            <p:cNvSpPr/>
            <p:nvPr/>
          </p:nvSpPr>
          <p:spPr>
            <a:xfrm>
              <a:off x="7855411" y="3128013"/>
              <a:ext cx="47539" cy="54235"/>
            </a:xfrm>
            <a:custGeom>
              <a:avLst/>
              <a:gdLst/>
              <a:ahLst/>
              <a:cxnLst/>
              <a:rect l="l" t="t" r="r" b="b"/>
              <a:pathLst>
                <a:path w="1413" h="1612" fill="none" extrusionOk="0">
                  <a:moveTo>
                    <a:pt x="1413" y="180"/>
                  </a:moveTo>
                  <a:cubicBezTo>
                    <a:pt x="1413" y="180"/>
                    <a:pt x="319" y="1612"/>
                    <a:pt x="0" y="0"/>
                  </a:cubicBez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41;p21">
              <a:extLst>
                <a:ext uri="{FF2B5EF4-FFF2-40B4-BE49-F238E27FC236}">
                  <a16:creationId xmlns:a16="http://schemas.microsoft.com/office/drawing/2014/main" id="{5FDA53AE-E037-C203-621B-D90BD915F774}"/>
                </a:ext>
              </a:extLst>
            </p:cNvPr>
            <p:cNvSpPr/>
            <p:nvPr/>
          </p:nvSpPr>
          <p:spPr>
            <a:xfrm>
              <a:off x="7841650" y="3065098"/>
              <a:ext cx="38556" cy="59248"/>
            </a:xfrm>
            <a:custGeom>
              <a:avLst/>
              <a:gdLst/>
              <a:ahLst/>
              <a:cxnLst/>
              <a:rect l="l" t="t" r="r" b="b"/>
              <a:pathLst>
                <a:path w="1146" h="1761" extrusionOk="0">
                  <a:moveTo>
                    <a:pt x="1145" y="1"/>
                  </a:moveTo>
                  <a:cubicBezTo>
                    <a:pt x="946" y="756"/>
                    <a:pt x="111" y="1095"/>
                    <a:pt x="31" y="1552"/>
                  </a:cubicBezTo>
                  <a:cubicBezTo>
                    <a:pt x="0" y="1715"/>
                    <a:pt x="115" y="1760"/>
                    <a:pt x="272" y="1760"/>
                  </a:cubicBezTo>
                  <a:cubicBezTo>
                    <a:pt x="464" y="1760"/>
                    <a:pt x="719" y="1693"/>
                    <a:pt x="850" y="1693"/>
                  </a:cubicBezTo>
                  <a:cubicBezTo>
                    <a:pt x="887" y="1693"/>
                    <a:pt x="913" y="1698"/>
                    <a:pt x="926" y="1711"/>
                  </a:cubicBezTo>
                  <a:lnTo>
                    <a:pt x="1145" y="1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42;p21">
              <a:extLst>
                <a:ext uri="{FF2B5EF4-FFF2-40B4-BE49-F238E27FC236}">
                  <a16:creationId xmlns:a16="http://schemas.microsoft.com/office/drawing/2014/main" id="{946E6DC7-0A90-3797-6C6D-5AB0B26E8DED}"/>
                </a:ext>
              </a:extLst>
            </p:cNvPr>
            <p:cNvSpPr/>
            <p:nvPr/>
          </p:nvSpPr>
          <p:spPr>
            <a:xfrm>
              <a:off x="7840002" y="3065098"/>
              <a:ext cx="40205" cy="66279"/>
            </a:xfrm>
            <a:custGeom>
              <a:avLst/>
              <a:gdLst/>
              <a:ahLst/>
              <a:cxnLst/>
              <a:rect l="l" t="t" r="r" b="b"/>
              <a:pathLst>
                <a:path w="1195" h="1970" fill="none" extrusionOk="0">
                  <a:moveTo>
                    <a:pt x="1194" y="1"/>
                  </a:moveTo>
                  <a:cubicBezTo>
                    <a:pt x="995" y="756"/>
                    <a:pt x="160" y="1095"/>
                    <a:pt x="80" y="1552"/>
                  </a:cubicBezTo>
                  <a:cubicBezTo>
                    <a:pt x="1" y="1970"/>
                    <a:pt x="876" y="1612"/>
                    <a:pt x="975" y="1711"/>
                  </a:cubicBez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43;p21">
              <a:extLst>
                <a:ext uri="{FF2B5EF4-FFF2-40B4-BE49-F238E27FC236}">
                  <a16:creationId xmlns:a16="http://schemas.microsoft.com/office/drawing/2014/main" id="{5291D41B-5074-0E81-FEA2-64F3D5CD8448}"/>
                </a:ext>
              </a:extLst>
            </p:cNvPr>
            <p:cNvSpPr/>
            <p:nvPr/>
          </p:nvSpPr>
          <p:spPr>
            <a:xfrm>
              <a:off x="7896894" y="3090533"/>
              <a:ext cx="10060" cy="16755"/>
            </a:xfrm>
            <a:custGeom>
              <a:avLst/>
              <a:gdLst/>
              <a:ahLst/>
              <a:cxnLst/>
              <a:rect l="l" t="t" r="r" b="b"/>
              <a:pathLst>
                <a:path w="299" h="498" extrusionOk="0">
                  <a:moveTo>
                    <a:pt x="180" y="0"/>
                  </a:moveTo>
                  <a:cubicBezTo>
                    <a:pt x="100" y="0"/>
                    <a:pt x="40" y="40"/>
                    <a:pt x="40" y="120"/>
                  </a:cubicBezTo>
                  <a:lnTo>
                    <a:pt x="1" y="339"/>
                  </a:lnTo>
                  <a:cubicBezTo>
                    <a:pt x="1" y="418"/>
                    <a:pt x="60" y="458"/>
                    <a:pt x="140" y="498"/>
                  </a:cubicBezTo>
                  <a:cubicBezTo>
                    <a:pt x="199" y="498"/>
                    <a:pt x="279" y="438"/>
                    <a:pt x="279" y="359"/>
                  </a:cubicBezTo>
                  <a:lnTo>
                    <a:pt x="299" y="140"/>
                  </a:lnTo>
                  <a:cubicBezTo>
                    <a:pt x="299" y="60"/>
                    <a:pt x="259" y="0"/>
                    <a:pt x="18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44;p21">
              <a:extLst>
                <a:ext uri="{FF2B5EF4-FFF2-40B4-BE49-F238E27FC236}">
                  <a16:creationId xmlns:a16="http://schemas.microsoft.com/office/drawing/2014/main" id="{4820E9D2-4FC5-CCF3-412D-B0875DFD781A}"/>
                </a:ext>
              </a:extLst>
            </p:cNvPr>
            <p:cNvSpPr/>
            <p:nvPr/>
          </p:nvSpPr>
          <p:spPr>
            <a:xfrm>
              <a:off x="7896894" y="3154121"/>
              <a:ext cx="42863" cy="22104"/>
            </a:xfrm>
            <a:custGeom>
              <a:avLst/>
              <a:gdLst/>
              <a:ahLst/>
              <a:cxnLst/>
              <a:rect l="l" t="t" r="r" b="b"/>
              <a:pathLst>
                <a:path w="1274" h="657" fill="none" extrusionOk="0">
                  <a:moveTo>
                    <a:pt x="1274" y="0"/>
                  </a:moveTo>
                  <a:cubicBezTo>
                    <a:pt x="1274" y="0"/>
                    <a:pt x="955" y="418"/>
                    <a:pt x="1" y="657"/>
                  </a:cubicBez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45;p21">
              <a:extLst>
                <a:ext uri="{FF2B5EF4-FFF2-40B4-BE49-F238E27FC236}">
                  <a16:creationId xmlns:a16="http://schemas.microsoft.com/office/drawing/2014/main" id="{F4F77BF4-927B-7CE7-C96D-537FA3540EE2}"/>
                </a:ext>
              </a:extLst>
            </p:cNvPr>
            <p:cNvSpPr/>
            <p:nvPr/>
          </p:nvSpPr>
          <p:spPr>
            <a:xfrm>
              <a:off x="7824626" y="2972408"/>
              <a:ext cx="196113" cy="182487"/>
            </a:xfrm>
            <a:custGeom>
              <a:avLst/>
              <a:gdLst/>
              <a:ahLst/>
              <a:cxnLst/>
              <a:rect l="l" t="t" r="r" b="b"/>
              <a:pathLst>
                <a:path w="5829" h="5424" extrusionOk="0">
                  <a:moveTo>
                    <a:pt x="1161" y="0"/>
                  </a:moveTo>
                  <a:cubicBezTo>
                    <a:pt x="929" y="0"/>
                    <a:pt x="700" y="48"/>
                    <a:pt x="497" y="170"/>
                  </a:cubicBezTo>
                  <a:cubicBezTo>
                    <a:pt x="159" y="368"/>
                    <a:pt x="0" y="766"/>
                    <a:pt x="199" y="1124"/>
                  </a:cubicBezTo>
                  <a:cubicBezTo>
                    <a:pt x="358" y="1403"/>
                    <a:pt x="597" y="1502"/>
                    <a:pt x="856" y="1522"/>
                  </a:cubicBezTo>
                  <a:lnTo>
                    <a:pt x="856" y="1602"/>
                  </a:lnTo>
                  <a:cubicBezTo>
                    <a:pt x="856" y="1860"/>
                    <a:pt x="1094" y="2218"/>
                    <a:pt x="1353" y="2258"/>
                  </a:cubicBezTo>
                  <a:cubicBezTo>
                    <a:pt x="1495" y="2283"/>
                    <a:pt x="1629" y="2294"/>
                    <a:pt x="1761" y="2294"/>
                  </a:cubicBezTo>
                  <a:cubicBezTo>
                    <a:pt x="1944" y="2294"/>
                    <a:pt x="2123" y="2273"/>
                    <a:pt x="2308" y="2238"/>
                  </a:cubicBezTo>
                  <a:cubicBezTo>
                    <a:pt x="2471" y="2218"/>
                    <a:pt x="2607" y="2161"/>
                    <a:pt x="2715" y="2161"/>
                  </a:cubicBezTo>
                  <a:cubicBezTo>
                    <a:pt x="2819" y="2161"/>
                    <a:pt x="2896" y="2213"/>
                    <a:pt x="2944" y="2398"/>
                  </a:cubicBezTo>
                  <a:cubicBezTo>
                    <a:pt x="3123" y="3014"/>
                    <a:pt x="3382" y="3591"/>
                    <a:pt x="3740" y="4108"/>
                  </a:cubicBezTo>
                  <a:cubicBezTo>
                    <a:pt x="3800" y="4188"/>
                    <a:pt x="3839" y="4228"/>
                    <a:pt x="3899" y="4287"/>
                  </a:cubicBezTo>
                  <a:cubicBezTo>
                    <a:pt x="3948" y="4318"/>
                    <a:pt x="3991" y="4331"/>
                    <a:pt x="4029" y="4331"/>
                  </a:cubicBezTo>
                  <a:cubicBezTo>
                    <a:pt x="4346" y="4331"/>
                    <a:pt x="4292" y="3363"/>
                    <a:pt x="4642" y="3363"/>
                  </a:cubicBezTo>
                  <a:cubicBezTo>
                    <a:pt x="4686" y="3363"/>
                    <a:pt x="4736" y="3378"/>
                    <a:pt x="4794" y="3412"/>
                  </a:cubicBezTo>
                  <a:cubicBezTo>
                    <a:pt x="4894" y="3452"/>
                    <a:pt x="4934" y="3631"/>
                    <a:pt x="4934" y="3730"/>
                  </a:cubicBezTo>
                  <a:cubicBezTo>
                    <a:pt x="4934" y="3850"/>
                    <a:pt x="4914" y="3989"/>
                    <a:pt x="4874" y="4068"/>
                  </a:cubicBezTo>
                  <a:cubicBezTo>
                    <a:pt x="4789" y="4256"/>
                    <a:pt x="4645" y="4443"/>
                    <a:pt x="4443" y="4443"/>
                  </a:cubicBezTo>
                  <a:cubicBezTo>
                    <a:pt x="4409" y="4443"/>
                    <a:pt x="4374" y="4438"/>
                    <a:pt x="4337" y="4427"/>
                  </a:cubicBezTo>
                  <a:cubicBezTo>
                    <a:pt x="4317" y="4625"/>
                    <a:pt x="4297" y="4824"/>
                    <a:pt x="4317" y="5023"/>
                  </a:cubicBezTo>
                  <a:cubicBezTo>
                    <a:pt x="4317" y="5143"/>
                    <a:pt x="4337" y="5401"/>
                    <a:pt x="4516" y="5421"/>
                  </a:cubicBezTo>
                  <a:cubicBezTo>
                    <a:pt x="4527" y="5423"/>
                    <a:pt x="4538" y="5423"/>
                    <a:pt x="4548" y="5423"/>
                  </a:cubicBezTo>
                  <a:cubicBezTo>
                    <a:pt x="4852" y="5423"/>
                    <a:pt x="5097" y="4895"/>
                    <a:pt x="5212" y="4645"/>
                  </a:cubicBezTo>
                  <a:cubicBezTo>
                    <a:pt x="5491" y="4148"/>
                    <a:pt x="5670" y="3611"/>
                    <a:pt x="5709" y="3034"/>
                  </a:cubicBezTo>
                  <a:cubicBezTo>
                    <a:pt x="5829" y="2378"/>
                    <a:pt x="5689" y="1642"/>
                    <a:pt x="5212" y="1065"/>
                  </a:cubicBezTo>
                  <a:cubicBezTo>
                    <a:pt x="5013" y="826"/>
                    <a:pt x="4735" y="488"/>
                    <a:pt x="4436" y="388"/>
                  </a:cubicBezTo>
                  <a:cubicBezTo>
                    <a:pt x="4366" y="365"/>
                    <a:pt x="4286" y="354"/>
                    <a:pt x="4203" y="354"/>
                  </a:cubicBezTo>
                  <a:cubicBezTo>
                    <a:pt x="4075" y="354"/>
                    <a:pt x="3940" y="380"/>
                    <a:pt x="3820" y="428"/>
                  </a:cubicBezTo>
                  <a:cubicBezTo>
                    <a:pt x="3820" y="428"/>
                    <a:pt x="3581" y="249"/>
                    <a:pt x="3521" y="229"/>
                  </a:cubicBezTo>
                  <a:cubicBezTo>
                    <a:pt x="3425" y="185"/>
                    <a:pt x="3340" y="169"/>
                    <a:pt x="3257" y="169"/>
                  </a:cubicBezTo>
                  <a:cubicBezTo>
                    <a:pt x="3151" y="169"/>
                    <a:pt x="3047" y="196"/>
                    <a:pt x="2924" y="229"/>
                  </a:cubicBezTo>
                  <a:cubicBezTo>
                    <a:pt x="2883" y="237"/>
                    <a:pt x="2842" y="240"/>
                    <a:pt x="2801" y="240"/>
                  </a:cubicBezTo>
                  <a:cubicBezTo>
                    <a:pt x="2630" y="240"/>
                    <a:pt x="2469" y="182"/>
                    <a:pt x="2308" y="150"/>
                  </a:cubicBezTo>
                  <a:cubicBezTo>
                    <a:pt x="2029" y="90"/>
                    <a:pt x="1751" y="50"/>
                    <a:pt x="1492" y="30"/>
                  </a:cubicBezTo>
                  <a:cubicBezTo>
                    <a:pt x="1383" y="11"/>
                    <a:pt x="1272" y="0"/>
                    <a:pt x="116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46;p21">
              <a:extLst>
                <a:ext uri="{FF2B5EF4-FFF2-40B4-BE49-F238E27FC236}">
                  <a16:creationId xmlns:a16="http://schemas.microsoft.com/office/drawing/2014/main" id="{96497731-B307-65F8-627A-54DA8BC80A28}"/>
                </a:ext>
              </a:extLst>
            </p:cNvPr>
            <p:cNvSpPr/>
            <p:nvPr/>
          </p:nvSpPr>
          <p:spPr>
            <a:xfrm>
              <a:off x="7742298" y="3198936"/>
              <a:ext cx="364099" cy="496792"/>
            </a:xfrm>
            <a:custGeom>
              <a:avLst/>
              <a:gdLst/>
              <a:ahLst/>
              <a:cxnLst/>
              <a:rect l="l" t="t" r="r" b="b"/>
              <a:pathLst>
                <a:path w="10822" h="14766" extrusionOk="0">
                  <a:moveTo>
                    <a:pt x="4345" y="0"/>
                  </a:moveTo>
                  <a:cubicBezTo>
                    <a:pt x="3394" y="0"/>
                    <a:pt x="2720" y="120"/>
                    <a:pt x="2149" y="3383"/>
                  </a:cubicBezTo>
                  <a:cubicBezTo>
                    <a:pt x="1512" y="6924"/>
                    <a:pt x="0" y="10942"/>
                    <a:pt x="0" y="10942"/>
                  </a:cubicBezTo>
                  <a:cubicBezTo>
                    <a:pt x="1157" y="13869"/>
                    <a:pt x="3495" y="14765"/>
                    <a:pt x="5703" y="14765"/>
                  </a:cubicBezTo>
                  <a:cubicBezTo>
                    <a:pt x="8356" y="14765"/>
                    <a:pt x="10822" y="13471"/>
                    <a:pt x="10822" y="12852"/>
                  </a:cubicBezTo>
                  <a:cubicBezTo>
                    <a:pt x="10822" y="11738"/>
                    <a:pt x="9648" y="5969"/>
                    <a:pt x="9529" y="2707"/>
                  </a:cubicBezTo>
                  <a:cubicBezTo>
                    <a:pt x="9429" y="319"/>
                    <a:pt x="5650" y="41"/>
                    <a:pt x="4576" y="1"/>
                  </a:cubicBezTo>
                  <a:cubicBezTo>
                    <a:pt x="4497" y="1"/>
                    <a:pt x="4420" y="0"/>
                    <a:pt x="434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47;p21">
              <a:extLst>
                <a:ext uri="{FF2B5EF4-FFF2-40B4-BE49-F238E27FC236}">
                  <a16:creationId xmlns:a16="http://schemas.microsoft.com/office/drawing/2014/main" id="{AC216776-4D05-4E01-F81D-FB0865B271FB}"/>
                </a:ext>
              </a:extLst>
            </p:cNvPr>
            <p:cNvSpPr/>
            <p:nvPr/>
          </p:nvSpPr>
          <p:spPr>
            <a:xfrm>
              <a:off x="7742298" y="3192913"/>
              <a:ext cx="153956" cy="374192"/>
            </a:xfrm>
            <a:custGeom>
              <a:avLst/>
              <a:gdLst/>
              <a:ahLst/>
              <a:cxnLst/>
              <a:rect l="l" t="t" r="r" b="b"/>
              <a:pathLst>
                <a:path w="4576" h="11122" extrusionOk="0">
                  <a:moveTo>
                    <a:pt x="3824" y="1"/>
                  </a:moveTo>
                  <a:cubicBezTo>
                    <a:pt x="3059" y="1"/>
                    <a:pt x="2628" y="827"/>
                    <a:pt x="2149" y="3562"/>
                  </a:cubicBezTo>
                  <a:cubicBezTo>
                    <a:pt x="1512" y="7103"/>
                    <a:pt x="0" y="11121"/>
                    <a:pt x="0" y="11121"/>
                  </a:cubicBezTo>
                  <a:lnTo>
                    <a:pt x="4576" y="180"/>
                  </a:lnTo>
                  <a:cubicBezTo>
                    <a:pt x="4291" y="69"/>
                    <a:pt x="4044" y="1"/>
                    <a:pt x="382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48;p21">
              <a:extLst>
                <a:ext uri="{FF2B5EF4-FFF2-40B4-BE49-F238E27FC236}">
                  <a16:creationId xmlns:a16="http://schemas.microsoft.com/office/drawing/2014/main" id="{A929905C-7195-FBFC-C31C-AEB44257F101}"/>
                </a:ext>
              </a:extLst>
            </p:cNvPr>
            <p:cNvSpPr/>
            <p:nvPr/>
          </p:nvSpPr>
          <p:spPr>
            <a:xfrm>
              <a:off x="7597728" y="2773973"/>
              <a:ext cx="91714" cy="70956"/>
            </a:xfrm>
            <a:custGeom>
              <a:avLst/>
              <a:gdLst/>
              <a:ahLst/>
              <a:cxnLst/>
              <a:rect l="l" t="t" r="r" b="b"/>
              <a:pathLst>
                <a:path w="2726" h="2109" extrusionOk="0">
                  <a:moveTo>
                    <a:pt x="2726" y="0"/>
                  </a:moveTo>
                  <a:lnTo>
                    <a:pt x="20" y="1572"/>
                  </a:lnTo>
                  <a:lnTo>
                    <a:pt x="1" y="2109"/>
                  </a:lnTo>
                  <a:lnTo>
                    <a:pt x="2686" y="557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49;p21">
              <a:extLst>
                <a:ext uri="{FF2B5EF4-FFF2-40B4-BE49-F238E27FC236}">
                  <a16:creationId xmlns:a16="http://schemas.microsoft.com/office/drawing/2014/main" id="{D5B1C8A7-9F06-F812-F856-D74A750C7210}"/>
                </a:ext>
              </a:extLst>
            </p:cNvPr>
            <p:cNvSpPr/>
            <p:nvPr/>
          </p:nvSpPr>
          <p:spPr>
            <a:xfrm>
              <a:off x="7722885" y="2504918"/>
              <a:ext cx="118495" cy="412984"/>
            </a:xfrm>
            <a:custGeom>
              <a:avLst/>
              <a:gdLst/>
              <a:ahLst/>
              <a:cxnLst/>
              <a:rect l="l" t="t" r="r" b="b"/>
              <a:pathLst>
                <a:path w="3522" h="12275" extrusionOk="0">
                  <a:moveTo>
                    <a:pt x="3521" y="0"/>
                  </a:moveTo>
                  <a:lnTo>
                    <a:pt x="816" y="1552"/>
                  </a:lnTo>
                  <a:lnTo>
                    <a:pt x="0" y="12274"/>
                  </a:lnTo>
                  <a:lnTo>
                    <a:pt x="0" y="12274"/>
                  </a:lnTo>
                  <a:lnTo>
                    <a:pt x="2686" y="10703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50;p21">
              <a:extLst>
                <a:ext uri="{FF2B5EF4-FFF2-40B4-BE49-F238E27FC236}">
                  <a16:creationId xmlns:a16="http://schemas.microsoft.com/office/drawing/2014/main" id="{9C89C8EB-2475-1E5D-55B2-46590A8C2465}"/>
                </a:ext>
              </a:extLst>
            </p:cNvPr>
            <p:cNvSpPr/>
            <p:nvPr/>
          </p:nvSpPr>
          <p:spPr>
            <a:xfrm>
              <a:off x="7648599" y="2187685"/>
              <a:ext cx="224239" cy="129867"/>
            </a:xfrm>
            <a:custGeom>
              <a:avLst/>
              <a:gdLst/>
              <a:ahLst/>
              <a:cxnLst/>
              <a:rect l="l" t="t" r="r" b="b"/>
              <a:pathLst>
                <a:path w="6665" h="3860" extrusionOk="0">
                  <a:moveTo>
                    <a:pt x="2686" y="0"/>
                  </a:moveTo>
                  <a:lnTo>
                    <a:pt x="0" y="1572"/>
                  </a:lnTo>
                  <a:lnTo>
                    <a:pt x="3979" y="3859"/>
                  </a:lnTo>
                  <a:lnTo>
                    <a:pt x="6664" y="2288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51;p21">
              <a:extLst>
                <a:ext uri="{FF2B5EF4-FFF2-40B4-BE49-F238E27FC236}">
                  <a16:creationId xmlns:a16="http://schemas.microsoft.com/office/drawing/2014/main" id="{52FCAD2C-63D1-1873-FB80-28044B4970E6}"/>
                </a:ext>
              </a:extLst>
            </p:cNvPr>
            <p:cNvSpPr/>
            <p:nvPr/>
          </p:nvSpPr>
          <p:spPr>
            <a:xfrm>
              <a:off x="7782436" y="2264630"/>
              <a:ext cx="211522" cy="488616"/>
            </a:xfrm>
            <a:custGeom>
              <a:avLst/>
              <a:gdLst/>
              <a:ahLst/>
              <a:cxnLst/>
              <a:rect l="l" t="t" r="r" b="b"/>
              <a:pathLst>
                <a:path w="6287" h="14523" extrusionOk="0">
                  <a:moveTo>
                    <a:pt x="2686" y="1"/>
                  </a:moveTo>
                  <a:lnTo>
                    <a:pt x="1" y="1572"/>
                  </a:lnTo>
                  <a:lnTo>
                    <a:pt x="3601" y="14523"/>
                  </a:lnTo>
                  <a:lnTo>
                    <a:pt x="6287" y="12951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52;p21">
              <a:extLst>
                <a:ext uri="{FF2B5EF4-FFF2-40B4-BE49-F238E27FC236}">
                  <a16:creationId xmlns:a16="http://schemas.microsoft.com/office/drawing/2014/main" id="{D68F41FC-33DB-B482-4F3B-78E8CC27683A}"/>
                </a:ext>
              </a:extLst>
            </p:cNvPr>
            <p:cNvSpPr/>
            <p:nvPr/>
          </p:nvSpPr>
          <p:spPr>
            <a:xfrm>
              <a:off x="7940397" y="2680273"/>
              <a:ext cx="204154" cy="358749"/>
            </a:xfrm>
            <a:custGeom>
              <a:avLst/>
              <a:gdLst/>
              <a:ahLst/>
              <a:cxnLst/>
              <a:rect l="l" t="t" r="r" b="b"/>
              <a:pathLst>
                <a:path w="6068" h="10663" extrusionOk="0">
                  <a:moveTo>
                    <a:pt x="6068" y="0"/>
                  </a:moveTo>
                  <a:lnTo>
                    <a:pt x="3382" y="1572"/>
                  </a:lnTo>
                  <a:lnTo>
                    <a:pt x="1" y="10663"/>
                  </a:lnTo>
                  <a:lnTo>
                    <a:pt x="2686" y="9111"/>
                  </a:lnTo>
                  <a:lnTo>
                    <a:pt x="6068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53;p21">
              <a:extLst>
                <a:ext uri="{FF2B5EF4-FFF2-40B4-BE49-F238E27FC236}">
                  <a16:creationId xmlns:a16="http://schemas.microsoft.com/office/drawing/2014/main" id="{939718FF-9922-235D-F9B4-AB3FD4ADE272}"/>
                </a:ext>
              </a:extLst>
            </p:cNvPr>
            <p:cNvSpPr/>
            <p:nvPr/>
          </p:nvSpPr>
          <p:spPr>
            <a:xfrm>
              <a:off x="8160600" y="2482814"/>
              <a:ext cx="137908" cy="715513"/>
            </a:xfrm>
            <a:custGeom>
              <a:avLst/>
              <a:gdLst/>
              <a:ahLst/>
              <a:cxnLst/>
              <a:rect l="l" t="t" r="r" b="b"/>
              <a:pathLst>
                <a:path w="4099" h="21267" extrusionOk="0">
                  <a:moveTo>
                    <a:pt x="2686" y="1"/>
                  </a:moveTo>
                  <a:lnTo>
                    <a:pt x="0" y="1572"/>
                  </a:lnTo>
                  <a:lnTo>
                    <a:pt x="1413" y="21266"/>
                  </a:lnTo>
                  <a:lnTo>
                    <a:pt x="4098" y="19695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54;p21">
              <a:extLst>
                <a:ext uri="{FF2B5EF4-FFF2-40B4-BE49-F238E27FC236}">
                  <a16:creationId xmlns:a16="http://schemas.microsoft.com/office/drawing/2014/main" id="{10445D79-DBF9-2839-889D-0E5374B7193B}"/>
                </a:ext>
              </a:extLst>
            </p:cNvPr>
            <p:cNvSpPr/>
            <p:nvPr/>
          </p:nvSpPr>
          <p:spPr>
            <a:xfrm>
              <a:off x="7597728" y="2240540"/>
              <a:ext cx="610408" cy="957786"/>
            </a:xfrm>
            <a:custGeom>
              <a:avLst/>
              <a:gdLst/>
              <a:ahLst/>
              <a:cxnLst/>
              <a:rect l="l" t="t" r="r" b="b"/>
              <a:pathLst>
                <a:path w="18143" h="28468" extrusionOk="0">
                  <a:moveTo>
                    <a:pt x="1512" y="1"/>
                  </a:moveTo>
                  <a:lnTo>
                    <a:pt x="20" y="17427"/>
                  </a:lnTo>
                  <a:lnTo>
                    <a:pt x="1" y="17964"/>
                  </a:lnTo>
                  <a:lnTo>
                    <a:pt x="219" y="18123"/>
                  </a:lnTo>
                  <a:lnTo>
                    <a:pt x="3720" y="20132"/>
                  </a:lnTo>
                  <a:lnTo>
                    <a:pt x="4536" y="9410"/>
                  </a:lnTo>
                  <a:lnTo>
                    <a:pt x="4616" y="9470"/>
                  </a:lnTo>
                  <a:lnTo>
                    <a:pt x="7958" y="22440"/>
                  </a:lnTo>
                  <a:lnTo>
                    <a:pt x="10186" y="23733"/>
                  </a:lnTo>
                  <a:lnTo>
                    <a:pt x="13567" y="14642"/>
                  </a:lnTo>
                  <a:lnTo>
                    <a:pt x="13667" y="14682"/>
                  </a:lnTo>
                  <a:lnTo>
                    <a:pt x="14423" y="26299"/>
                  </a:lnTo>
                  <a:lnTo>
                    <a:pt x="18143" y="28467"/>
                  </a:lnTo>
                  <a:lnTo>
                    <a:pt x="16730" y="8773"/>
                  </a:lnTo>
                  <a:lnTo>
                    <a:pt x="12752" y="6486"/>
                  </a:lnTo>
                  <a:lnTo>
                    <a:pt x="9091" y="15239"/>
                  </a:lnTo>
                  <a:lnTo>
                    <a:pt x="5491" y="2288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55;p21">
              <a:extLst>
                <a:ext uri="{FF2B5EF4-FFF2-40B4-BE49-F238E27FC236}">
                  <a16:creationId xmlns:a16="http://schemas.microsoft.com/office/drawing/2014/main" id="{1ECEA330-3284-E8FA-417D-BF1B49FC6AA0}"/>
                </a:ext>
              </a:extLst>
            </p:cNvPr>
            <p:cNvSpPr/>
            <p:nvPr/>
          </p:nvSpPr>
          <p:spPr>
            <a:xfrm>
              <a:off x="8026728" y="2405869"/>
              <a:ext cx="224239" cy="129867"/>
            </a:xfrm>
            <a:custGeom>
              <a:avLst/>
              <a:gdLst/>
              <a:ahLst/>
              <a:cxnLst/>
              <a:rect l="l" t="t" r="r" b="b"/>
              <a:pathLst>
                <a:path w="6665" h="3860" extrusionOk="0">
                  <a:moveTo>
                    <a:pt x="2726" y="0"/>
                  </a:moveTo>
                  <a:lnTo>
                    <a:pt x="1" y="1572"/>
                  </a:lnTo>
                  <a:lnTo>
                    <a:pt x="3979" y="3859"/>
                  </a:lnTo>
                  <a:lnTo>
                    <a:pt x="6665" y="2288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56;p21">
              <a:extLst>
                <a:ext uri="{FF2B5EF4-FFF2-40B4-BE49-F238E27FC236}">
                  <a16:creationId xmlns:a16="http://schemas.microsoft.com/office/drawing/2014/main" id="{32B66586-326F-0942-157A-39EA84433A9B}"/>
                </a:ext>
              </a:extLst>
            </p:cNvPr>
            <p:cNvSpPr/>
            <p:nvPr/>
          </p:nvSpPr>
          <p:spPr>
            <a:xfrm>
              <a:off x="7782436" y="2264630"/>
              <a:ext cx="90402" cy="52922"/>
            </a:xfrm>
            <a:custGeom>
              <a:avLst/>
              <a:gdLst/>
              <a:ahLst/>
              <a:cxnLst/>
              <a:rect l="l" t="t" r="r" b="b"/>
              <a:pathLst>
                <a:path w="2687" h="1573" fill="none" extrusionOk="0">
                  <a:moveTo>
                    <a:pt x="1" y="1572"/>
                  </a:moveTo>
                  <a:lnTo>
                    <a:pt x="2686" y="1"/>
                  </a:ln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57;p21">
              <a:extLst>
                <a:ext uri="{FF2B5EF4-FFF2-40B4-BE49-F238E27FC236}">
                  <a16:creationId xmlns:a16="http://schemas.microsoft.com/office/drawing/2014/main" id="{4F33727F-DED2-728C-2B86-D928B6701108}"/>
                </a:ext>
              </a:extLst>
            </p:cNvPr>
            <p:cNvSpPr/>
            <p:nvPr/>
          </p:nvSpPr>
          <p:spPr>
            <a:xfrm>
              <a:off x="8160600" y="2482814"/>
              <a:ext cx="90369" cy="52922"/>
            </a:xfrm>
            <a:custGeom>
              <a:avLst/>
              <a:gdLst/>
              <a:ahLst/>
              <a:cxnLst/>
              <a:rect l="l" t="t" r="r" b="b"/>
              <a:pathLst>
                <a:path w="2686" h="1573" fill="none" extrusionOk="0">
                  <a:moveTo>
                    <a:pt x="0" y="1572"/>
                  </a:moveTo>
                  <a:lnTo>
                    <a:pt x="2686" y="1"/>
                  </a:ln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58;p21">
              <a:extLst>
                <a:ext uri="{FF2B5EF4-FFF2-40B4-BE49-F238E27FC236}">
                  <a16:creationId xmlns:a16="http://schemas.microsoft.com/office/drawing/2014/main" id="{76B982AC-8865-67AD-0226-4CF41ED12F83}"/>
                </a:ext>
              </a:extLst>
            </p:cNvPr>
            <p:cNvSpPr/>
            <p:nvPr/>
          </p:nvSpPr>
          <p:spPr>
            <a:xfrm>
              <a:off x="8169953" y="3140462"/>
              <a:ext cx="146218" cy="82260"/>
            </a:xfrm>
            <a:custGeom>
              <a:avLst/>
              <a:gdLst/>
              <a:ahLst/>
              <a:cxnLst/>
              <a:rect l="l" t="t" r="r" b="b"/>
              <a:pathLst>
                <a:path w="4346" h="2445" extrusionOk="0">
                  <a:moveTo>
                    <a:pt x="3598" y="1"/>
                  </a:moveTo>
                  <a:cubicBezTo>
                    <a:pt x="3567" y="1"/>
                    <a:pt x="3522" y="33"/>
                    <a:pt x="3462" y="108"/>
                  </a:cubicBezTo>
                  <a:cubicBezTo>
                    <a:pt x="3224" y="396"/>
                    <a:pt x="3128" y="613"/>
                    <a:pt x="3090" y="734"/>
                  </a:cubicBezTo>
                  <a:lnTo>
                    <a:pt x="3090" y="734"/>
                  </a:lnTo>
                  <a:cubicBezTo>
                    <a:pt x="3139" y="512"/>
                    <a:pt x="3230" y="29"/>
                    <a:pt x="3105" y="29"/>
                  </a:cubicBezTo>
                  <a:cubicBezTo>
                    <a:pt x="3064" y="29"/>
                    <a:pt x="3001" y="80"/>
                    <a:pt x="2905" y="207"/>
                  </a:cubicBezTo>
                  <a:lnTo>
                    <a:pt x="2448" y="804"/>
                  </a:lnTo>
                  <a:cubicBezTo>
                    <a:pt x="2448" y="804"/>
                    <a:pt x="2605" y="216"/>
                    <a:pt x="2505" y="216"/>
                  </a:cubicBezTo>
                  <a:cubicBezTo>
                    <a:pt x="2482" y="216"/>
                    <a:pt x="2444" y="248"/>
                    <a:pt x="2388" y="327"/>
                  </a:cubicBezTo>
                  <a:lnTo>
                    <a:pt x="2090" y="744"/>
                  </a:lnTo>
                  <a:cubicBezTo>
                    <a:pt x="2090" y="744"/>
                    <a:pt x="1653" y="573"/>
                    <a:pt x="1308" y="573"/>
                  </a:cubicBezTo>
                  <a:cubicBezTo>
                    <a:pt x="1127" y="573"/>
                    <a:pt x="971" y="621"/>
                    <a:pt x="916" y="764"/>
                  </a:cubicBezTo>
                  <a:cubicBezTo>
                    <a:pt x="777" y="1202"/>
                    <a:pt x="1" y="1839"/>
                    <a:pt x="200" y="2018"/>
                  </a:cubicBezTo>
                  <a:cubicBezTo>
                    <a:pt x="341" y="2107"/>
                    <a:pt x="556" y="2445"/>
                    <a:pt x="851" y="2445"/>
                  </a:cubicBezTo>
                  <a:cubicBezTo>
                    <a:pt x="1014" y="2445"/>
                    <a:pt x="1201" y="2342"/>
                    <a:pt x="1413" y="2038"/>
                  </a:cubicBezTo>
                  <a:cubicBezTo>
                    <a:pt x="1413" y="2038"/>
                    <a:pt x="1618" y="1659"/>
                    <a:pt x="2140" y="1659"/>
                  </a:cubicBezTo>
                  <a:cubicBezTo>
                    <a:pt x="2327" y="1659"/>
                    <a:pt x="2553" y="1708"/>
                    <a:pt x="2826" y="1839"/>
                  </a:cubicBezTo>
                  <a:cubicBezTo>
                    <a:pt x="2935" y="1891"/>
                    <a:pt x="3038" y="1915"/>
                    <a:pt x="3135" y="1915"/>
                  </a:cubicBezTo>
                  <a:cubicBezTo>
                    <a:pt x="3960" y="1915"/>
                    <a:pt x="4346" y="227"/>
                    <a:pt x="4079" y="227"/>
                  </a:cubicBezTo>
                  <a:cubicBezTo>
                    <a:pt x="3780" y="227"/>
                    <a:pt x="3562" y="1003"/>
                    <a:pt x="3562" y="1003"/>
                  </a:cubicBezTo>
                  <a:cubicBezTo>
                    <a:pt x="3562" y="1003"/>
                    <a:pt x="3776" y="1"/>
                    <a:pt x="3598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59;p21">
              <a:extLst>
                <a:ext uri="{FF2B5EF4-FFF2-40B4-BE49-F238E27FC236}">
                  <a16:creationId xmlns:a16="http://schemas.microsoft.com/office/drawing/2014/main" id="{929EFFB2-42FC-BC64-69C7-A9825F728586}"/>
                </a:ext>
              </a:extLst>
            </p:cNvPr>
            <p:cNvSpPr/>
            <p:nvPr/>
          </p:nvSpPr>
          <p:spPr>
            <a:xfrm>
              <a:off x="7912304" y="3186252"/>
              <a:ext cx="347377" cy="203649"/>
            </a:xfrm>
            <a:custGeom>
              <a:avLst/>
              <a:gdLst/>
              <a:ahLst/>
              <a:cxnLst/>
              <a:rect l="l" t="t" r="r" b="b"/>
              <a:pathLst>
                <a:path w="10325" h="6053" extrusionOk="0">
                  <a:moveTo>
                    <a:pt x="7878" y="0"/>
                  </a:moveTo>
                  <a:cubicBezTo>
                    <a:pt x="7878" y="0"/>
                    <a:pt x="7201" y="1373"/>
                    <a:pt x="6545" y="2049"/>
                  </a:cubicBezTo>
                  <a:cubicBezTo>
                    <a:pt x="6232" y="2343"/>
                    <a:pt x="5648" y="2977"/>
                    <a:pt x="5215" y="2977"/>
                  </a:cubicBezTo>
                  <a:cubicBezTo>
                    <a:pt x="5180" y="2977"/>
                    <a:pt x="5146" y="2973"/>
                    <a:pt x="5113" y="2964"/>
                  </a:cubicBezTo>
                  <a:cubicBezTo>
                    <a:pt x="4695" y="2845"/>
                    <a:pt x="3581" y="955"/>
                    <a:pt x="2387" y="597"/>
                  </a:cubicBezTo>
                  <a:cubicBezTo>
                    <a:pt x="2168" y="534"/>
                    <a:pt x="2020" y="508"/>
                    <a:pt x="1923" y="508"/>
                  </a:cubicBezTo>
                  <a:cubicBezTo>
                    <a:pt x="1503" y="508"/>
                    <a:pt x="2069" y="995"/>
                    <a:pt x="2069" y="995"/>
                  </a:cubicBezTo>
                  <a:cubicBezTo>
                    <a:pt x="2069" y="995"/>
                    <a:pt x="2367" y="2566"/>
                    <a:pt x="2467" y="3243"/>
                  </a:cubicBezTo>
                  <a:lnTo>
                    <a:pt x="2407" y="3243"/>
                  </a:lnTo>
                  <a:cubicBezTo>
                    <a:pt x="1711" y="3342"/>
                    <a:pt x="239" y="3243"/>
                    <a:pt x="100" y="4237"/>
                  </a:cubicBezTo>
                  <a:cubicBezTo>
                    <a:pt x="0" y="4874"/>
                    <a:pt x="478" y="5471"/>
                    <a:pt x="1174" y="5650"/>
                  </a:cubicBezTo>
                  <a:cubicBezTo>
                    <a:pt x="2467" y="6008"/>
                    <a:pt x="3879" y="6008"/>
                    <a:pt x="5192" y="6048"/>
                  </a:cubicBezTo>
                  <a:cubicBezTo>
                    <a:pt x="5266" y="6051"/>
                    <a:pt x="5340" y="6053"/>
                    <a:pt x="5413" y="6053"/>
                  </a:cubicBezTo>
                  <a:cubicBezTo>
                    <a:pt x="6627" y="6053"/>
                    <a:pt x="7776" y="5585"/>
                    <a:pt x="8395" y="4516"/>
                  </a:cubicBezTo>
                  <a:cubicBezTo>
                    <a:pt x="8574" y="4217"/>
                    <a:pt x="10245" y="2069"/>
                    <a:pt x="10106" y="1850"/>
                  </a:cubicBezTo>
                  <a:cubicBezTo>
                    <a:pt x="10324" y="1074"/>
                    <a:pt x="9946" y="776"/>
                    <a:pt x="9429" y="398"/>
                  </a:cubicBezTo>
                  <a:cubicBezTo>
                    <a:pt x="8872" y="40"/>
                    <a:pt x="7878" y="0"/>
                    <a:pt x="78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60;p21">
              <a:extLst>
                <a:ext uri="{FF2B5EF4-FFF2-40B4-BE49-F238E27FC236}">
                  <a16:creationId xmlns:a16="http://schemas.microsoft.com/office/drawing/2014/main" id="{EC76C4F2-228F-4C19-67D0-7FBEF0DB1BD7}"/>
                </a:ext>
              </a:extLst>
            </p:cNvPr>
            <p:cNvSpPr/>
            <p:nvPr/>
          </p:nvSpPr>
          <p:spPr>
            <a:xfrm>
              <a:off x="7872132" y="3195369"/>
              <a:ext cx="101101" cy="146857"/>
            </a:xfrm>
            <a:custGeom>
              <a:avLst/>
              <a:gdLst/>
              <a:ahLst/>
              <a:cxnLst/>
              <a:rect l="l" t="t" r="r" b="b"/>
              <a:pathLst>
                <a:path w="3005" h="4365" extrusionOk="0">
                  <a:moveTo>
                    <a:pt x="614" y="1"/>
                  </a:moveTo>
                  <a:cubicBezTo>
                    <a:pt x="536" y="1"/>
                    <a:pt x="470" y="3"/>
                    <a:pt x="418" y="8"/>
                  </a:cubicBezTo>
                  <a:cubicBezTo>
                    <a:pt x="1" y="67"/>
                    <a:pt x="199" y="4364"/>
                    <a:pt x="199" y="4364"/>
                  </a:cubicBezTo>
                  <a:lnTo>
                    <a:pt x="3004" y="226"/>
                  </a:lnTo>
                  <a:cubicBezTo>
                    <a:pt x="2373" y="121"/>
                    <a:pt x="1187" y="1"/>
                    <a:pt x="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61;p21">
              <a:extLst>
                <a:ext uri="{FF2B5EF4-FFF2-40B4-BE49-F238E27FC236}">
                  <a16:creationId xmlns:a16="http://schemas.microsoft.com/office/drawing/2014/main" id="{B40A1304-03F4-4A1C-1162-D8DE06A71F25}"/>
                </a:ext>
              </a:extLst>
            </p:cNvPr>
            <p:cNvSpPr/>
            <p:nvPr/>
          </p:nvSpPr>
          <p:spPr>
            <a:xfrm>
              <a:off x="7597728" y="2240540"/>
              <a:ext cx="610408" cy="957786"/>
            </a:xfrm>
            <a:custGeom>
              <a:avLst/>
              <a:gdLst/>
              <a:ahLst/>
              <a:cxnLst/>
              <a:rect l="l" t="t" r="r" b="b"/>
              <a:pathLst>
                <a:path w="18143" h="28468" extrusionOk="0">
                  <a:moveTo>
                    <a:pt x="16730" y="8773"/>
                  </a:moveTo>
                  <a:lnTo>
                    <a:pt x="18143" y="28467"/>
                  </a:lnTo>
                  <a:lnTo>
                    <a:pt x="14423" y="26299"/>
                  </a:lnTo>
                  <a:lnTo>
                    <a:pt x="13667" y="14682"/>
                  </a:lnTo>
                  <a:lnTo>
                    <a:pt x="13567" y="14642"/>
                  </a:lnTo>
                  <a:lnTo>
                    <a:pt x="10186" y="23733"/>
                  </a:lnTo>
                  <a:lnTo>
                    <a:pt x="7958" y="22440"/>
                  </a:lnTo>
                  <a:lnTo>
                    <a:pt x="4616" y="9470"/>
                  </a:lnTo>
                  <a:lnTo>
                    <a:pt x="4536" y="9410"/>
                  </a:lnTo>
                  <a:lnTo>
                    <a:pt x="3720" y="20132"/>
                  </a:lnTo>
                  <a:lnTo>
                    <a:pt x="219" y="18123"/>
                  </a:lnTo>
                  <a:lnTo>
                    <a:pt x="1" y="17964"/>
                  </a:lnTo>
                  <a:lnTo>
                    <a:pt x="20" y="17427"/>
                  </a:lnTo>
                  <a:lnTo>
                    <a:pt x="1512" y="1"/>
                  </a:lnTo>
                  <a:lnTo>
                    <a:pt x="5491" y="2288"/>
                  </a:lnTo>
                  <a:lnTo>
                    <a:pt x="9091" y="15239"/>
                  </a:lnTo>
                  <a:lnTo>
                    <a:pt x="12752" y="64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62;p21">
              <a:extLst>
                <a:ext uri="{FF2B5EF4-FFF2-40B4-BE49-F238E27FC236}">
                  <a16:creationId xmlns:a16="http://schemas.microsoft.com/office/drawing/2014/main" id="{C337E3EC-DE9D-36DE-57F4-4868B1808089}"/>
                </a:ext>
              </a:extLst>
            </p:cNvPr>
            <p:cNvSpPr/>
            <p:nvPr/>
          </p:nvSpPr>
          <p:spPr>
            <a:xfrm>
              <a:off x="5463392" y="3298927"/>
              <a:ext cx="151298" cy="177810"/>
            </a:xfrm>
            <a:custGeom>
              <a:avLst/>
              <a:gdLst/>
              <a:ahLst/>
              <a:cxnLst/>
              <a:rect l="l" t="t" r="r" b="b"/>
              <a:pathLst>
                <a:path w="4497" h="5285" extrusionOk="0">
                  <a:moveTo>
                    <a:pt x="4199" y="0"/>
                  </a:moveTo>
                  <a:cubicBezTo>
                    <a:pt x="4071" y="0"/>
                    <a:pt x="3953" y="169"/>
                    <a:pt x="3880" y="272"/>
                  </a:cubicBezTo>
                  <a:cubicBezTo>
                    <a:pt x="3780" y="391"/>
                    <a:pt x="3263" y="1226"/>
                    <a:pt x="3263" y="1226"/>
                  </a:cubicBezTo>
                  <a:cubicBezTo>
                    <a:pt x="3263" y="1226"/>
                    <a:pt x="3263" y="880"/>
                    <a:pt x="3029" y="880"/>
                  </a:cubicBezTo>
                  <a:cubicBezTo>
                    <a:pt x="2966" y="880"/>
                    <a:pt x="2887" y="905"/>
                    <a:pt x="2786" y="968"/>
                  </a:cubicBezTo>
                  <a:cubicBezTo>
                    <a:pt x="2786" y="968"/>
                    <a:pt x="2725" y="873"/>
                    <a:pt x="2595" y="873"/>
                  </a:cubicBezTo>
                  <a:cubicBezTo>
                    <a:pt x="2502" y="873"/>
                    <a:pt x="2375" y="921"/>
                    <a:pt x="2209" y="1087"/>
                  </a:cubicBezTo>
                  <a:cubicBezTo>
                    <a:pt x="2209" y="1087"/>
                    <a:pt x="2128" y="966"/>
                    <a:pt x="1992" y="966"/>
                  </a:cubicBezTo>
                  <a:cubicBezTo>
                    <a:pt x="1914" y="966"/>
                    <a:pt x="1819" y="1005"/>
                    <a:pt x="1712" y="1127"/>
                  </a:cubicBezTo>
                  <a:cubicBezTo>
                    <a:pt x="1413" y="1505"/>
                    <a:pt x="976" y="2957"/>
                    <a:pt x="1015" y="3017"/>
                  </a:cubicBezTo>
                  <a:cubicBezTo>
                    <a:pt x="1075" y="3096"/>
                    <a:pt x="220" y="4310"/>
                    <a:pt x="120" y="4489"/>
                  </a:cubicBezTo>
                  <a:cubicBezTo>
                    <a:pt x="1" y="4668"/>
                    <a:pt x="1612" y="5285"/>
                    <a:pt x="1612" y="5285"/>
                  </a:cubicBezTo>
                  <a:lnTo>
                    <a:pt x="2388" y="3912"/>
                  </a:lnTo>
                  <a:cubicBezTo>
                    <a:pt x="2424" y="3912"/>
                    <a:pt x="2527" y="3945"/>
                    <a:pt x="2660" y="3945"/>
                  </a:cubicBezTo>
                  <a:cubicBezTo>
                    <a:pt x="2819" y="3945"/>
                    <a:pt x="3020" y="3898"/>
                    <a:pt x="3203" y="3693"/>
                  </a:cubicBezTo>
                  <a:cubicBezTo>
                    <a:pt x="3562" y="3315"/>
                    <a:pt x="3880" y="2798"/>
                    <a:pt x="3880" y="2798"/>
                  </a:cubicBezTo>
                  <a:cubicBezTo>
                    <a:pt x="3880" y="2798"/>
                    <a:pt x="3840" y="2102"/>
                    <a:pt x="3681" y="2022"/>
                  </a:cubicBezTo>
                  <a:cubicBezTo>
                    <a:pt x="3542" y="1963"/>
                    <a:pt x="4497" y="272"/>
                    <a:pt x="4337" y="73"/>
                  </a:cubicBezTo>
                  <a:cubicBezTo>
                    <a:pt x="4291" y="21"/>
                    <a:pt x="4244" y="0"/>
                    <a:pt x="4199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63;p21">
              <a:extLst>
                <a:ext uri="{FF2B5EF4-FFF2-40B4-BE49-F238E27FC236}">
                  <a16:creationId xmlns:a16="http://schemas.microsoft.com/office/drawing/2014/main" id="{921EE9FC-B08E-DDF5-EB23-FE65944732BE}"/>
                </a:ext>
              </a:extLst>
            </p:cNvPr>
            <p:cNvSpPr/>
            <p:nvPr/>
          </p:nvSpPr>
          <p:spPr>
            <a:xfrm>
              <a:off x="5295809" y="3405513"/>
              <a:ext cx="268683" cy="422707"/>
            </a:xfrm>
            <a:custGeom>
              <a:avLst/>
              <a:gdLst/>
              <a:ahLst/>
              <a:cxnLst/>
              <a:rect l="l" t="t" r="r" b="b"/>
              <a:pathLst>
                <a:path w="7986" h="12564" extrusionOk="0">
                  <a:moveTo>
                    <a:pt x="4901" y="0"/>
                  </a:moveTo>
                  <a:cubicBezTo>
                    <a:pt x="4680" y="0"/>
                    <a:pt x="4505" y="34"/>
                    <a:pt x="4405" y="107"/>
                  </a:cubicBezTo>
                  <a:cubicBezTo>
                    <a:pt x="3908" y="485"/>
                    <a:pt x="3649" y="1500"/>
                    <a:pt x="3390" y="2037"/>
                  </a:cubicBezTo>
                  <a:cubicBezTo>
                    <a:pt x="2853" y="3290"/>
                    <a:pt x="2356" y="4563"/>
                    <a:pt x="1958" y="5856"/>
                  </a:cubicBezTo>
                  <a:cubicBezTo>
                    <a:pt x="1422" y="7523"/>
                    <a:pt x="0" y="12563"/>
                    <a:pt x="3109" y="12563"/>
                  </a:cubicBezTo>
                  <a:cubicBezTo>
                    <a:pt x="3229" y="12563"/>
                    <a:pt x="3356" y="12556"/>
                    <a:pt x="3490" y="12540"/>
                  </a:cubicBezTo>
                  <a:cubicBezTo>
                    <a:pt x="4783" y="12361"/>
                    <a:pt x="5201" y="11466"/>
                    <a:pt x="5360" y="10432"/>
                  </a:cubicBezTo>
                  <a:cubicBezTo>
                    <a:pt x="5459" y="9795"/>
                    <a:pt x="5459" y="9159"/>
                    <a:pt x="5479" y="8602"/>
                  </a:cubicBezTo>
                  <a:cubicBezTo>
                    <a:pt x="5598" y="7508"/>
                    <a:pt x="5897" y="6453"/>
                    <a:pt x="6275" y="5399"/>
                  </a:cubicBezTo>
                  <a:cubicBezTo>
                    <a:pt x="6653" y="4384"/>
                    <a:pt x="7986" y="2495"/>
                    <a:pt x="7826" y="1341"/>
                  </a:cubicBezTo>
                  <a:cubicBezTo>
                    <a:pt x="7713" y="644"/>
                    <a:pt x="5871" y="0"/>
                    <a:pt x="490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64;p21">
              <a:extLst>
                <a:ext uri="{FF2B5EF4-FFF2-40B4-BE49-F238E27FC236}">
                  <a16:creationId xmlns:a16="http://schemas.microsoft.com/office/drawing/2014/main" id="{C4F426EC-F817-2886-FC20-364AE550D7C0}"/>
                </a:ext>
              </a:extLst>
            </p:cNvPr>
            <p:cNvSpPr/>
            <p:nvPr/>
          </p:nvSpPr>
          <p:spPr>
            <a:xfrm>
              <a:off x="5312800" y="4574320"/>
              <a:ext cx="186120" cy="111464"/>
            </a:xfrm>
            <a:custGeom>
              <a:avLst/>
              <a:gdLst/>
              <a:ahLst/>
              <a:cxnLst/>
              <a:rect l="l" t="t" r="r" b="b"/>
              <a:pathLst>
                <a:path w="5532" h="3313" extrusionOk="0">
                  <a:moveTo>
                    <a:pt x="4327" y="1"/>
                  </a:moveTo>
                  <a:cubicBezTo>
                    <a:pt x="3360" y="1"/>
                    <a:pt x="1831" y="493"/>
                    <a:pt x="1712" y="538"/>
                  </a:cubicBezTo>
                  <a:cubicBezTo>
                    <a:pt x="657" y="856"/>
                    <a:pt x="1" y="1811"/>
                    <a:pt x="558" y="2766"/>
                  </a:cubicBezTo>
                  <a:cubicBezTo>
                    <a:pt x="797" y="3158"/>
                    <a:pt x="1131" y="3313"/>
                    <a:pt x="1514" y="3313"/>
                  </a:cubicBezTo>
                  <a:cubicBezTo>
                    <a:pt x="2025" y="3313"/>
                    <a:pt x="2624" y="3038"/>
                    <a:pt x="3204" y="2686"/>
                  </a:cubicBezTo>
                  <a:cubicBezTo>
                    <a:pt x="4198" y="2070"/>
                    <a:pt x="5531" y="757"/>
                    <a:pt x="5034" y="200"/>
                  </a:cubicBezTo>
                  <a:cubicBezTo>
                    <a:pt x="4909" y="55"/>
                    <a:pt x="4650" y="1"/>
                    <a:pt x="432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65;p21">
              <a:extLst>
                <a:ext uri="{FF2B5EF4-FFF2-40B4-BE49-F238E27FC236}">
                  <a16:creationId xmlns:a16="http://schemas.microsoft.com/office/drawing/2014/main" id="{AFB421CF-1579-3733-1F4B-D02D1C9D5314}"/>
                </a:ext>
              </a:extLst>
            </p:cNvPr>
            <p:cNvSpPr/>
            <p:nvPr/>
          </p:nvSpPr>
          <p:spPr>
            <a:xfrm>
              <a:off x="5302774" y="4027161"/>
              <a:ext cx="152644" cy="631335"/>
            </a:xfrm>
            <a:custGeom>
              <a:avLst/>
              <a:gdLst/>
              <a:ahLst/>
              <a:cxnLst/>
              <a:rect l="l" t="t" r="r" b="b"/>
              <a:pathLst>
                <a:path w="4537" h="18765" extrusionOk="0">
                  <a:moveTo>
                    <a:pt x="1778" y="1"/>
                  </a:moveTo>
                  <a:cubicBezTo>
                    <a:pt x="1242" y="1"/>
                    <a:pt x="755" y="146"/>
                    <a:pt x="558" y="608"/>
                  </a:cubicBezTo>
                  <a:cubicBezTo>
                    <a:pt x="1" y="1841"/>
                    <a:pt x="498" y="3950"/>
                    <a:pt x="558" y="5541"/>
                  </a:cubicBezTo>
                  <a:cubicBezTo>
                    <a:pt x="597" y="7171"/>
                    <a:pt x="597" y="18134"/>
                    <a:pt x="597" y="18134"/>
                  </a:cubicBezTo>
                  <a:cubicBezTo>
                    <a:pt x="597" y="18134"/>
                    <a:pt x="597" y="18134"/>
                    <a:pt x="597" y="18134"/>
                  </a:cubicBezTo>
                  <a:cubicBezTo>
                    <a:pt x="937" y="18598"/>
                    <a:pt x="1387" y="18764"/>
                    <a:pt x="1856" y="18764"/>
                  </a:cubicBezTo>
                  <a:cubicBezTo>
                    <a:pt x="3034" y="18764"/>
                    <a:pt x="4337" y="17716"/>
                    <a:pt x="4337" y="17716"/>
                  </a:cubicBezTo>
                  <a:cubicBezTo>
                    <a:pt x="4337" y="17716"/>
                    <a:pt x="4297" y="15448"/>
                    <a:pt x="4437" y="13499"/>
                  </a:cubicBezTo>
                  <a:cubicBezTo>
                    <a:pt x="4536" y="11867"/>
                    <a:pt x="4198" y="4129"/>
                    <a:pt x="4198" y="4129"/>
                  </a:cubicBezTo>
                  <a:lnTo>
                    <a:pt x="3760" y="429"/>
                  </a:lnTo>
                  <a:cubicBezTo>
                    <a:pt x="3760" y="429"/>
                    <a:pt x="2697" y="1"/>
                    <a:pt x="1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66;p21">
              <a:extLst>
                <a:ext uri="{FF2B5EF4-FFF2-40B4-BE49-F238E27FC236}">
                  <a16:creationId xmlns:a16="http://schemas.microsoft.com/office/drawing/2014/main" id="{2E693D6D-3E8E-E775-F7C6-229EFBB6DF05}"/>
                </a:ext>
              </a:extLst>
            </p:cNvPr>
            <p:cNvSpPr/>
            <p:nvPr/>
          </p:nvSpPr>
          <p:spPr>
            <a:xfrm>
              <a:off x="5458716" y="4618765"/>
              <a:ext cx="195473" cy="114458"/>
            </a:xfrm>
            <a:custGeom>
              <a:avLst/>
              <a:gdLst/>
              <a:ahLst/>
              <a:cxnLst/>
              <a:rect l="l" t="t" r="r" b="b"/>
              <a:pathLst>
                <a:path w="5810" h="3402" extrusionOk="0">
                  <a:moveTo>
                    <a:pt x="4558" y="1"/>
                  </a:moveTo>
                  <a:cubicBezTo>
                    <a:pt x="3540" y="1"/>
                    <a:pt x="1915" y="485"/>
                    <a:pt x="1811" y="530"/>
                  </a:cubicBezTo>
                  <a:cubicBezTo>
                    <a:pt x="697" y="848"/>
                    <a:pt x="1" y="1843"/>
                    <a:pt x="558" y="2817"/>
                  </a:cubicBezTo>
                  <a:cubicBezTo>
                    <a:pt x="819" y="3235"/>
                    <a:pt x="1183" y="3402"/>
                    <a:pt x="1598" y="3402"/>
                  </a:cubicBezTo>
                  <a:cubicBezTo>
                    <a:pt x="2132" y="3402"/>
                    <a:pt x="2750" y="3127"/>
                    <a:pt x="3342" y="2758"/>
                  </a:cubicBezTo>
                  <a:cubicBezTo>
                    <a:pt x="4417" y="2141"/>
                    <a:pt x="5809" y="768"/>
                    <a:pt x="5292" y="192"/>
                  </a:cubicBezTo>
                  <a:cubicBezTo>
                    <a:pt x="5164" y="53"/>
                    <a:pt x="4894" y="1"/>
                    <a:pt x="455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67;p21">
              <a:extLst>
                <a:ext uri="{FF2B5EF4-FFF2-40B4-BE49-F238E27FC236}">
                  <a16:creationId xmlns:a16="http://schemas.microsoft.com/office/drawing/2014/main" id="{F2DD9673-7611-F4A5-2E4F-6538D33B4064}"/>
                </a:ext>
              </a:extLst>
            </p:cNvPr>
            <p:cNvSpPr/>
            <p:nvPr/>
          </p:nvSpPr>
          <p:spPr>
            <a:xfrm>
              <a:off x="5373730" y="4060402"/>
              <a:ext cx="223566" cy="637828"/>
            </a:xfrm>
            <a:custGeom>
              <a:avLst/>
              <a:gdLst/>
              <a:ahLst/>
              <a:cxnLst/>
              <a:rect l="l" t="t" r="r" b="b"/>
              <a:pathLst>
                <a:path w="6645" h="18958" extrusionOk="0">
                  <a:moveTo>
                    <a:pt x="1634" y="0"/>
                  </a:moveTo>
                  <a:cubicBezTo>
                    <a:pt x="1275" y="0"/>
                    <a:pt x="917" y="111"/>
                    <a:pt x="677" y="416"/>
                  </a:cubicBezTo>
                  <a:cubicBezTo>
                    <a:pt x="0" y="1251"/>
                    <a:pt x="159" y="2604"/>
                    <a:pt x="776" y="3539"/>
                  </a:cubicBezTo>
                  <a:cubicBezTo>
                    <a:pt x="1154" y="4116"/>
                    <a:pt x="1671" y="4534"/>
                    <a:pt x="2288" y="4633"/>
                  </a:cubicBezTo>
                  <a:cubicBezTo>
                    <a:pt x="2387" y="4673"/>
                    <a:pt x="2487" y="4673"/>
                    <a:pt x="2586" y="4673"/>
                  </a:cubicBezTo>
                  <a:cubicBezTo>
                    <a:pt x="2626" y="5031"/>
                    <a:pt x="2666" y="5389"/>
                    <a:pt x="2666" y="5727"/>
                  </a:cubicBezTo>
                  <a:cubicBezTo>
                    <a:pt x="2725" y="7319"/>
                    <a:pt x="2725" y="18319"/>
                    <a:pt x="2725" y="18319"/>
                  </a:cubicBezTo>
                  <a:cubicBezTo>
                    <a:pt x="3070" y="18790"/>
                    <a:pt x="3531" y="18958"/>
                    <a:pt x="4012" y="18958"/>
                  </a:cubicBezTo>
                  <a:cubicBezTo>
                    <a:pt x="5197" y="18958"/>
                    <a:pt x="6505" y="17941"/>
                    <a:pt x="6505" y="17941"/>
                  </a:cubicBezTo>
                  <a:cubicBezTo>
                    <a:pt x="6505" y="17941"/>
                    <a:pt x="6425" y="15634"/>
                    <a:pt x="6545" y="13684"/>
                  </a:cubicBezTo>
                  <a:cubicBezTo>
                    <a:pt x="6644" y="12053"/>
                    <a:pt x="6326" y="4315"/>
                    <a:pt x="6326" y="4315"/>
                  </a:cubicBezTo>
                  <a:lnTo>
                    <a:pt x="5868" y="615"/>
                  </a:lnTo>
                  <a:cubicBezTo>
                    <a:pt x="5868" y="615"/>
                    <a:pt x="4790" y="170"/>
                    <a:pt x="3871" y="170"/>
                  </a:cubicBezTo>
                  <a:cubicBezTo>
                    <a:pt x="3561" y="170"/>
                    <a:pt x="3270" y="221"/>
                    <a:pt x="3044" y="356"/>
                  </a:cubicBezTo>
                  <a:cubicBezTo>
                    <a:pt x="2984" y="336"/>
                    <a:pt x="2964" y="316"/>
                    <a:pt x="2924" y="316"/>
                  </a:cubicBezTo>
                  <a:cubicBezTo>
                    <a:pt x="2586" y="177"/>
                    <a:pt x="2248" y="58"/>
                    <a:pt x="1890" y="18"/>
                  </a:cubicBezTo>
                  <a:cubicBezTo>
                    <a:pt x="1805" y="6"/>
                    <a:pt x="1720" y="0"/>
                    <a:pt x="16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68;p21">
              <a:extLst>
                <a:ext uri="{FF2B5EF4-FFF2-40B4-BE49-F238E27FC236}">
                  <a16:creationId xmlns:a16="http://schemas.microsoft.com/office/drawing/2014/main" id="{D33996FC-3266-5E00-B8DB-1E589EE14990}"/>
                </a:ext>
              </a:extLst>
            </p:cNvPr>
            <p:cNvSpPr/>
            <p:nvPr/>
          </p:nvSpPr>
          <p:spPr>
            <a:xfrm>
              <a:off x="5251231" y="3713191"/>
              <a:ext cx="382199" cy="528653"/>
            </a:xfrm>
            <a:custGeom>
              <a:avLst/>
              <a:gdLst/>
              <a:ahLst/>
              <a:cxnLst/>
              <a:rect l="l" t="t" r="r" b="b"/>
              <a:pathLst>
                <a:path w="11360" h="15713" extrusionOk="0">
                  <a:moveTo>
                    <a:pt x="4801" y="1"/>
                  </a:moveTo>
                  <a:cubicBezTo>
                    <a:pt x="4334" y="1"/>
                    <a:pt x="3863" y="59"/>
                    <a:pt x="3522" y="332"/>
                  </a:cubicBezTo>
                  <a:cubicBezTo>
                    <a:pt x="2348" y="1247"/>
                    <a:pt x="2428" y="4211"/>
                    <a:pt x="2209" y="5683"/>
                  </a:cubicBezTo>
                  <a:cubicBezTo>
                    <a:pt x="1831" y="8170"/>
                    <a:pt x="1" y="13083"/>
                    <a:pt x="1" y="13083"/>
                  </a:cubicBezTo>
                  <a:cubicBezTo>
                    <a:pt x="796" y="15137"/>
                    <a:pt x="3084" y="15712"/>
                    <a:pt x="5400" y="15712"/>
                  </a:cubicBezTo>
                  <a:cubicBezTo>
                    <a:pt x="8357" y="15712"/>
                    <a:pt x="11360" y="14774"/>
                    <a:pt x="11360" y="14774"/>
                  </a:cubicBezTo>
                  <a:cubicBezTo>
                    <a:pt x="11360" y="14774"/>
                    <a:pt x="11081" y="12128"/>
                    <a:pt x="10066" y="6499"/>
                  </a:cubicBezTo>
                  <a:cubicBezTo>
                    <a:pt x="9549" y="3674"/>
                    <a:pt x="9549" y="1685"/>
                    <a:pt x="8813" y="949"/>
                  </a:cubicBezTo>
                  <a:cubicBezTo>
                    <a:pt x="8289" y="424"/>
                    <a:pt x="6552" y="33"/>
                    <a:pt x="5840" y="33"/>
                  </a:cubicBezTo>
                  <a:cubicBezTo>
                    <a:pt x="5823" y="33"/>
                    <a:pt x="5806" y="33"/>
                    <a:pt x="5790" y="34"/>
                  </a:cubicBezTo>
                  <a:cubicBezTo>
                    <a:pt x="5500" y="34"/>
                    <a:pt x="5151" y="1"/>
                    <a:pt x="4801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69;p21">
              <a:extLst>
                <a:ext uri="{FF2B5EF4-FFF2-40B4-BE49-F238E27FC236}">
                  <a16:creationId xmlns:a16="http://schemas.microsoft.com/office/drawing/2014/main" id="{D879AD67-DF37-EA0F-6934-F11FDF3A8464}"/>
                </a:ext>
              </a:extLst>
            </p:cNvPr>
            <p:cNvSpPr/>
            <p:nvPr/>
          </p:nvSpPr>
          <p:spPr>
            <a:xfrm>
              <a:off x="5251231" y="3708279"/>
              <a:ext cx="382199" cy="602367"/>
            </a:xfrm>
            <a:custGeom>
              <a:avLst/>
              <a:gdLst/>
              <a:ahLst/>
              <a:cxnLst/>
              <a:rect l="l" t="t" r="r" b="b"/>
              <a:pathLst>
                <a:path w="11360" h="17904" extrusionOk="0">
                  <a:moveTo>
                    <a:pt x="1" y="13229"/>
                  </a:moveTo>
                  <a:cubicBezTo>
                    <a:pt x="1" y="13229"/>
                    <a:pt x="1831" y="8316"/>
                    <a:pt x="2209" y="5829"/>
                  </a:cubicBezTo>
                  <a:cubicBezTo>
                    <a:pt x="2428" y="4357"/>
                    <a:pt x="2348" y="1393"/>
                    <a:pt x="3522" y="478"/>
                  </a:cubicBezTo>
                  <a:cubicBezTo>
                    <a:pt x="4119" y="0"/>
                    <a:pt x="5113" y="180"/>
                    <a:pt x="5790" y="180"/>
                  </a:cubicBezTo>
                  <a:cubicBezTo>
                    <a:pt x="6466" y="160"/>
                    <a:pt x="8276" y="557"/>
                    <a:pt x="8813" y="1095"/>
                  </a:cubicBezTo>
                  <a:cubicBezTo>
                    <a:pt x="9549" y="1831"/>
                    <a:pt x="9549" y="3820"/>
                    <a:pt x="10066" y="6645"/>
                  </a:cubicBezTo>
                  <a:cubicBezTo>
                    <a:pt x="11081" y="12274"/>
                    <a:pt x="11360" y="14920"/>
                    <a:pt x="11360" y="14920"/>
                  </a:cubicBezTo>
                  <a:cubicBezTo>
                    <a:pt x="11360" y="14920"/>
                    <a:pt x="1811" y="17904"/>
                    <a:pt x="1" y="132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70;p21">
              <a:extLst>
                <a:ext uri="{FF2B5EF4-FFF2-40B4-BE49-F238E27FC236}">
                  <a16:creationId xmlns:a16="http://schemas.microsoft.com/office/drawing/2014/main" id="{BD32F7B4-A149-9BE2-B63D-7F3604B95871}"/>
                </a:ext>
              </a:extLst>
            </p:cNvPr>
            <p:cNvSpPr/>
            <p:nvPr/>
          </p:nvSpPr>
          <p:spPr>
            <a:xfrm>
              <a:off x="5393782" y="3513511"/>
              <a:ext cx="190595" cy="234030"/>
            </a:xfrm>
            <a:custGeom>
              <a:avLst/>
              <a:gdLst/>
              <a:ahLst/>
              <a:cxnLst/>
              <a:rect l="l" t="t" r="r" b="b"/>
              <a:pathLst>
                <a:path w="5665" h="6956" extrusionOk="0">
                  <a:moveTo>
                    <a:pt x="2090" y="1"/>
                  </a:moveTo>
                  <a:cubicBezTo>
                    <a:pt x="936" y="160"/>
                    <a:pt x="1" y="975"/>
                    <a:pt x="160" y="2189"/>
                  </a:cubicBezTo>
                  <a:cubicBezTo>
                    <a:pt x="260" y="2965"/>
                    <a:pt x="637" y="3760"/>
                    <a:pt x="1095" y="4357"/>
                  </a:cubicBezTo>
                  <a:cubicBezTo>
                    <a:pt x="1155" y="4397"/>
                    <a:pt x="1175" y="4457"/>
                    <a:pt x="1194" y="4536"/>
                  </a:cubicBezTo>
                  <a:lnTo>
                    <a:pt x="558" y="4536"/>
                  </a:lnTo>
                  <a:cubicBezTo>
                    <a:pt x="558" y="4536"/>
                    <a:pt x="379" y="6247"/>
                    <a:pt x="439" y="6386"/>
                  </a:cubicBezTo>
                  <a:cubicBezTo>
                    <a:pt x="465" y="6492"/>
                    <a:pt x="893" y="6955"/>
                    <a:pt x="1601" y="6955"/>
                  </a:cubicBezTo>
                  <a:cubicBezTo>
                    <a:pt x="1962" y="6955"/>
                    <a:pt x="2395" y="6835"/>
                    <a:pt x="2885" y="6486"/>
                  </a:cubicBezTo>
                  <a:cubicBezTo>
                    <a:pt x="2885" y="6486"/>
                    <a:pt x="2865" y="5531"/>
                    <a:pt x="3005" y="5292"/>
                  </a:cubicBezTo>
                  <a:cubicBezTo>
                    <a:pt x="3124" y="5093"/>
                    <a:pt x="3999" y="5073"/>
                    <a:pt x="4119" y="4874"/>
                  </a:cubicBezTo>
                  <a:cubicBezTo>
                    <a:pt x="4238" y="4675"/>
                    <a:pt x="4119" y="3482"/>
                    <a:pt x="4159" y="3203"/>
                  </a:cubicBezTo>
                  <a:cubicBezTo>
                    <a:pt x="4218" y="2965"/>
                    <a:pt x="5491" y="2288"/>
                    <a:pt x="5591" y="2109"/>
                  </a:cubicBezTo>
                  <a:cubicBezTo>
                    <a:pt x="5665" y="2011"/>
                    <a:pt x="5555" y="1973"/>
                    <a:pt x="5262" y="1973"/>
                  </a:cubicBezTo>
                  <a:cubicBezTo>
                    <a:pt x="5082" y="1973"/>
                    <a:pt x="4834" y="1987"/>
                    <a:pt x="4517" y="2010"/>
                  </a:cubicBezTo>
                  <a:cubicBezTo>
                    <a:pt x="4421" y="2031"/>
                    <a:pt x="4302" y="2052"/>
                    <a:pt x="4189" y="2052"/>
                  </a:cubicBezTo>
                  <a:cubicBezTo>
                    <a:pt x="4089" y="2052"/>
                    <a:pt x="3994" y="2036"/>
                    <a:pt x="3920" y="1990"/>
                  </a:cubicBezTo>
                  <a:cubicBezTo>
                    <a:pt x="3542" y="1711"/>
                    <a:pt x="3542" y="1055"/>
                    <a:pt x="3283" y="677"/>
                  </a:cubicBezTo>
                  <a:cubicBezTo>
                    <a:pt x="3064" y="359"/>
                    <a:pt x="2726" y="60"/>
                    <a:pt x="2328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71;p21">
              <a:extLst>
                <a:ext uri="{FF2B5EF4-FFF2-40B4-BE49-F238E27FC236}">
                  <a16:creationId xmlns:a16="http://schemas.microsoft.com/office/drawing/2014/main" id="{DA58477A-C49D-E325-D202-9B88105B5742}"/>
                </a:ext>
              </a:extLst>
            </p:cNvPr>
            <p:cNvSpPr/>
            <p:nvPr/>
          </p:nvSpPr>
          <p:spPr>
            <a:xfrm>
              <a:off x="5490846" y="3573634"/>
              <a:ext cx="15409" cy="21330"/>
            </a:xfrm>
            <a:custGeom>
              <a:avLst/>
              <a:gdLst/>
              <a:ahLst/>
              <a:cxnLst/>
              <a:rect l="l" t="t" r="r" b="b"/>
              <a:pathLst>
                <a:path w="458" h="634" extrusionOk="0">
                  <a:moveTo>
                    <a:pt x="211" y="0"/>
                  </a:moveTo>
                  <a:cubicBezTo>
                    <a:pt x="201" y="0"/>
                    <a:pt x="190" y="1"/>
                    <a:pt x="179" y="4"/>
                  </a:cubicBezTo>
                  <a:lnTo>
                    <a:pt x="140" y="44"/>
                  </a:lnTo>
                  <a:cubicBezTo>
                    <a:pt x="60" y="64"/>
                    <a:pt x="0" y="123"/>
                    <a:pt x="40" y="203"/>
                  </a:cubicBezTo>
                  <a:lnTo>
                    <a:pt x="140" y="541"/>
                  </a:lnTo>
                  <a:cubicBezTo>
                    <a:pt x="155" y="587"/>
                    <a:pt x="206" y="634"/>
                    <a:pt x="256" y="634"/>
                  </a:cubicBezTo>
                  <a:cubicBezTo>
                    <a:pt x="271" y="634"/>
                    <a:pt x="285" y="630"/>
                    <a:pt x="299" y="621"/>
                  </a:cubicBezTo>
                  <a:lnTo>
                    <a:pt x="358" y="601"/>
                  </a:lnTo>
                  <a:cubicBezTo>
                    <a:pt x="438" y="581"/>
                    <a:pt x="458" y="501"/>
                    <a:pt x="458" y="422"/>
                  </a:cubicBezTo>
                  <a:lnTo>
                    <a:pt x="358" y="104"/>
                  </a:lnTo>
                  <a:cubicBezTo>
                    <a:pt x="341" y="52"/>
                    <a:pt x="279" y="0"/>
                    <a:pt x="21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72;p21">
              <a:extLst>
                <a:ext uri="{FF2B5EF4-FFF2-40B4-BE49-F238E27FC236}">
                  <a16:creationId xmlns:a16="http://schemas.microsoft.com/office/drawing/2014/main" id="{1A208F02-7B55-F466-ACBB-1BC1C25D4798}"/>
                </a:ext>
              </a:extLst>
            </p:cNvPr>
            <p:cNvSpPr/>
            <p:nvPr/>
          </p:nvSpPr>
          <p:spPr>
            <a:xfrm>
              <a:off x="5502891" y="3623966"/>
              <a:ext cx="31491" cy="29102"/>
            </a:xfrm>
            <a:custGeom>
              <a:avLst/>
              <a:gdLst/>
              <a:ahLst/>
              <a:cxnLst/>
              <a:rect l="l" t="t" r="r" b="b"/>
              <a:pathLst>
                <a:path w="936" h="865" extrusionOk="0">
                  <a:moveTo>
                    <a:pt x="0" y="0"/>
                  </a:moveTo>
                  <a:cubicBezTo>
                    <a:pt x="0" y="0"/>
                    <a:pt x="289" y="865"/>
                    <a:pt x="706" y="865"/>
                  </a:cubicBezTo>
                  <a:cubicBezTo>
                    <a:pt x="778" y="865"/>
                    <a:pt x="855" y="838"/>
                    <a:pt x="935" y="776"/>
                  </a:cubicBezTo>
                  <a:lnTo>
                    <a:pt x="935" y="99"/>
                  </a:lnTo>
                  <a:cubicBezTo>
                    <a:pt x="906" y="114"/>
                    <a:pt x="857" y="120"/>
                    <a:pt x="796" y="120"/>
                  </a:cubicBezTo>
                  <a:cubicBezTo>
                    <a:pt x="520" y="12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73;p21">
              <a:extLst>
                <a:ext uri="{FF2B5EF4-FFF2-40B4-BE49-F238E27FC236}">
                  <a16:creationId xmlns:a16="http://schemas.microsoft.com/office/drawing/2014/main" id="{1E047BB5-AA98-F6E3-8895-D00517BBB547}"/>
                </a:ext>
              </a:extLst>
            </p:cNvPr>
            <p:cNvSpPr/>
            <p:nvPr/>
          </p:nvSpPr>
          <p:spPr>
            <a:xfrm>
              <a:off x="5340254" y="3481818"/>
              <a:ext cx="178718" cy="215021"/>
            </a:xfrm>
            <a:custGeom>
              <a:avLst/>
              <a:gdLst/>
              <a:ahLst/>
              <a:cxnLst/>
              <a:rect l="l" t="t" r="r" b="b"/>
              <a:pathLst>
                <a:path w="5312" h="6391" extrusionOk="0">
                  <a:moveTo>
                    <a:pt x="4120" y="1"/>
                  </a:moveTo>
                  <a:cubicBezTo>
                    <a:pt x="3945" y="1"/>
                    <a:pt x="3777" y="48"/>
                    <a:pt x="3641" y="127"/>
                  </a:cubicBezTo>
                  <a:cubicBezTo>
                    <a:pt x="3461" y="49"/>
                    <a:pt x="3270" y="11"/>
                    <a:pt x="3080" y="11"/>
                  </a:cubicBezTo>
                  <a:cubicBezTo>
                    <a:pt x="2641" y="11"/>
                    <a:pt x="2208" y="216"/>
                    <a:pt x="1930" y="605"/>
                  </a:cubicBezTo>
                  <a:cubicBezTo>
                    <a:pt x="1691" y="605"/>
                    <a:pt x="1453" y="644"/>
                    <a:pt x="1254" y="803"/>
                  </a:cubicBezTo>
                  <a:cubicBezTo>
                    <a:pt x="935" y="1042"/>
                    <a:pt x="737" y="1500"/>
                    <a:pt x="697" y="1898"/>
                  </a:cubicBezTo>
                  <a:cubicBezTo>
                    <a:pt x="259" y="2156"/>
                    <a:pt x="1" y="2713"/>
                    <a:pt x="180" y="3250"/>
                  </a:cubicBezTo>
                  <a:cubicBezTo>
                    <a:pt x="239" y="3429"/>
                    <a:pt x="339" y="3608"/>
                    <a:pt x="458" y="3728"/>
                  </a:cubicBezTo>
                  <a:lnTo>
                    <a:pt x="458" y="3947"/>
                  </a:lnTo>
                  <a:cubicBezTo>
                    <a:pt x="498" y="4285"/>
                    <a:pt x="677" y="4543"/>
                    <a:pt x="935" y="4782"/>
                  </a:cubicBezTo>
                  <a:cubicBezTo>
                    <a:pt x="975" y="4822"/>
                    <a:pt x="995" y="5220"/>
                    <a:pt x="1055" y="5299"/>
                  </a:cubicBezTo>
                  <a:cubicBezTo>
                    <a:pt x="1134" y="5478"/>
                    <a:pt x="1234" y="5637"/>
                    <a:pt x="1373" y="5797"/>
                  </a:cubicBezTo>
                  <a:cubicBezTo>
                    <a:pt x="1694" y="6104"/>
                    <a:pt x="2260" y="6391"/>
                    <a:pt x="2761" y="6391"/>
                  </a:cubicBezTo>
                  <a:cubicBezTo>
                    <a:pt x="2975" y="6391"/>
                    <a:pt x="3176" y="6339"/>
                    <a:pt x="3342" y="6214"/>
                  </a:cubicBezTo>
                  <a:cubicBezTo>
                    <a:pt x="3820" y="5876"/>
                    <a:pt x="3661" y="5319"/>
                    <a:pt x="3362" y="4941"/>
                  </a:cubicBezTo>
                  <a:cubicBezTo>
                    <a:pt x="3124" y="4623"/>
                    <a:pt x="2626" y="4225"/>
                    <a:pt x="2626" y="3807"/>
                  </a:cubicBezTo>
                  <a:cubicBezTo>
                    <a:pt x="2626" y="3708"/>
                    <a:pt x="2646" y="3588"/>
                    <a:pt x="2746" y="3509"/>
                  </a:cubicBezTo>
                  <a:cubicBezTo>
                    <a:pt x="2788" y="3475"/>
                    <a:pt x="2827" y="3461"/>
                    <a:pt x="2863" y="3461"/>
                  </a:cubicBezTo>
                  <a:cubicBezTo>
                    <a:pt x="2995" y="3461"/>
                    <a:pt x="3089" y="3654"/>
                    <a:pt x="3183" y="3748"/>
                  </a:cubicBezTo>
                  <a:cubicBezTo>
                    <a:pt x="3278" y="3842"/>
                    <a:pt x="3550" y="4329"/>
                    <a:pt x="3731" y="4329"/>
                  </a:cubicBezTo>
                  <a:cubicBezTo>
                    <a:pt x="3741" y="4329"/>
                    <a:pt x="3751" y="4328"/>
                    <a:pt x="3760" y="4324"/>
                  </a:cubicBezTo>
                  <a:cubicBezTo>
                    <a:pt x="4437" y="4126"/>
                    <a:pt x="3919" y="3210"/>
                    <a:pt x="3939" y="2693"/>
                  </a:cubicBezTo>
                  <a:cubicBezTo>
                    <a:pt x="4138" y="2634"/>
                    <a:pt x="4357" y="2514"/>
                    <a:pt x="4456" y="2335"/>
                  </a:cubicBezTo>
                  <a:cubicBezTo>
                    <a:pt x="4516" y="2236"/>
                    <a:pt x="4536" y="2136"/>
                    <a:pt x="4556" y="2037"/>
                  </a:cubicBezTo>
                  <a:cubicBezTo>
                    <a:pt x="4815" y="1997"/>
                    <a:pt x="5053" y="1858"/>
                    <a:pt x="5173" y="1619"/>
                  </a:cubicBezTo>
                  <a:cubicBezTo>
                    <a:pt x="5312" y="1400"/>
                    <a:pt x="5312" y="1102"/>
                    <a:pt x="5173" y="803"/>
                  </a:cubicBezTo>
                  <a:cubicBezTo>
                    <a:pt x="5053" y="465"/>
                    <a:pt x="4775" y="207"/>
                    <a:pt x="4516" y="87"/>
                  </a:cubicBezTo>
                  <a:cubicBezTo>
                    <a:pt x="4388" y="27"/>
                    <a:pt x="4252" y="1"/>
                    <a:pt x="41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74;p21">
              <a:extLst>
                <a:ext uri="{FF2B5EF4-FFF2-40B4-BE49-F238E27FC236}">
                  <a16:creationId xmlns:a16="http://schemas.microsoft.com/office/drawing/2014/main" id="{53AD89CD-EF3F-EB81-601B-EA9380B7CBE7}"/>
                </a:ext>
              </a:extLst>
            </p:cNvPr>
            <p:cNvSpPr/>
            <p:nvPr/>
          </p:nvSpPr>
          <p:spPr>
            <a:xfrm>
              <a:off x="5747856" y="3358915"/>
              <a:ext cx="136562" cy="184741"/>
            </a:xfrm>
            <a:custGeom>
              <a:avLst/>
              <a:gdLst/>
              <a:ahLst/>
              <a:cxnLst/>
              <a:rect l="l" t="t" r="r" b="b"/>
              <a:pathLst>
                <a:path w="4059" h="5491" extrusionOk="0">
                  <a:moveTo>
                    <a:pt x="975" y="0"/>
                  </a:moveTo>
                  <a:lnTo>
                    <a:pt x="975" y="0"/>
                  </a:lnTo>
                  <a:cubicBezTo>
                    <a:pt x="954" y="11"/>
                    <a:pt x="933" y="21"/>
                    <a:pt x="915" y="34"/>
                  </a:cubicBezTo>
                  <a:lnTo>
                    <a:pt x="915" y="34"/>
                  </a:lnTo>
                  <a:lnTo>
                    <a:pt x="975" y="0"/>
                  </a:lnTo>
                  <a:close/>
                  <a:moveTo>
                    <a:pt x="4058" y="5192"/>
                  </a:moveTo>
                  <a:lnTo>
                    <a:pt x="3962" y="5252"/>
                  </a:lnTo>
                  <a:lnTo>
                    <a:pt x="3979" y="5252"/>
                  </a:lnTo>
                  <a:cubicBezTo>
                    <a:pt x="3999" y="5232"/>
                    <a:pt x="4038" y="5232"/>
                    <a:pt x="4058" y="5192"/>
                  </a:cubicBezTo>
                  <a:close/>
                  <a:moveTo>
                    <a:pt x="915" y="34"/>
                  </a:moveTo>
                  <a:lnTo>
                    <a:pt x="557" y="239"/>
                  </a:lnTo>
                  <a:cubicBezTo>
                    <a:pt x="537" y="279"/>
                    <a:pt x="478" y="299"/>
                    <a:pt x="458" y="319"/>
                  </a:cubicBezTo>
                  <a:cubicBezTo>
                    <a:pt x="458" y="319"/>
                    <a:pt x="438" y="319"/>
                    <a:pt x="438" y="339"/>
                  </a:cubicBezTo>
                  <a:lnTo>
                    <a:pt x="358" y="418"/>
                  </a:lnTo>
                  <a:lnTo>
                    <a:pt x="279" y="498"/>
                  </a:lnTo>
                  <a:cubicBezTo>
                    <a:pt x="279" y="498"/>
                    <a:pt x="279" y="518"/>
                    <a:pt x="259" y="518"/>
                  </a:cubicBezTo>
                  <a:cubicBezTo>
                    <a:pt x="239" y="538"/>
                    <a:pt x="199" y="597"/>
                    <a:pt x="179" y="617"/>
                  </a:cubicBezTo>
                  <a:cubicBezTo>
                    <a:pt x="159" y="677"/>
                    <a:pt x="139" y="697"/>
                    <a:pt x="100" y="737"/>
                  </a:cubicBezTo>
                  <a:cubicBezTo>
                    <a:pt x="80" y="776"/>
                    <a:pt x="80" y="816"/>
                    <a:pt x="60" y="836"/>
                  </a:cubicBezTo>
                  <a:lnTo>
                    <a:pt x="60" y="876"/>
                  </a:lnTo>
                  <a:cubicBezTo>
                    <a:pt x="60" y="896"/>
                    <a:pt x="40" y="916"/>
                    <a:pt x="40" y="935"/>
                  </a:cubicBezTo>
                  <a:lnTo>
                    <a:pt x="40" y="975"/>
                  </a:lnTo>
                  <a:lnTo>
                    <a:pt x="40" y="995"/>
                  </a:lnTo>
                  <a:cubicBezTo>
                    <a:pt x="40" y="1015"/>
                    <a:pt x="40" y="1035"/>
                    <a:pt x="0" y="1035"/>
                  </a:cubicBezTo>
                  <a:lnTo>
                    <a:pt x="0" y="1075"/>
                  </a:lnTo>
                  <a:lnTo>
                    <a:pt x="0" y="1095"/>
                  </a:lnTo>
                  <a:lnTo>
                    <a:pt x="0" y="1134"/>
                  </a:lnTo>
                  <a:lnTo>
                    <a:pt x="0" y="1174"/>
                  </a:lnTo>
                  <a:lnTo>
                    <a:pt x="0" y="1194"/>
                  </a:lnTo>
                  <a:lnTo>
                    <a:pt x="0" y="1254"/>
                  </a:lnTo>
                  <a:lnTo>
                    <a:pt x="0" y="1274"/>
                  </a:lnTo>
                  <a:lnTo>
                    <a:pt x="0" y="1313"/>
                  </a:lnTo>
                  <a:lnTo>
                    <a:pt x="0" y="1373"/>
                  </a:lnTo>
                  <a:lnTo>
                    <a:pt x="0" y="1393"/>
                  </a:lnTo>
                  <a:lnTo>
                    <a:pt x="0" y="1453"/>
                  </a:lnTo>
                  <a:lnTo>
                    <a:pt x="0" y="1473"/>
                  </a:lnTo>
                  <a:lnTo>
                    <a:pt x="0" y="1572"/>
                  </a:lnTo>
                  <a:lnTo>
                    <a:pt x="0" y="1671"/>
                  </a:lnTo>
                  <a:lnTo>
                    <a:pt x="0" y="1691"/>
                  </a:lnTo>
                  <a:lnTo>
                    <a:pt x="0" y="1751"/>
                  </a:lnTo>
                  <a:lnTo>
                    <a:pt x="0" y="1791"/>
                  </a:lnTo>
                  <a:lnTo>
                    <a:pt x="0" y="1811"/>
                  </a:lnTo>
                  <a:lnTo>
                    <a:pt x="0" y="1870"/>
                  </a:lnTo>
                  <a:lnTo>
                    <a:pt x="0" y="1890"/>
                  </a:lnTo>
                  <a:lnTo>
                    <a:pt x="0" y="1950"/>
                  </a:lnTo>
                  <a:lnTo>
                    <a:pt x="0" y="1970"/>
                  </a:lnTo>
                  <a:cubicBezTo>
                    <a:pt x="0" y="1990"/>
                    <a:pt x="0" y="2049"/>
                    <a:pt x="40" y="2069"/>
                  </a:cubicBezTo>
                  <a:lnTo>
                    <a:pt x="40" y="2089"/>
                  </a:lnTo>
                  <a:cubicBezTo>
                    <a:pt x="40" y="2109"/>
                    <a:pt x="40" y="2149"/>
                    <a:pt x="60" y="2169"/>
                  </a:cubicBezTo>
                  <a:lnTo>
                    <a:pt x="60" y="2189"/>
                  </a:lnTo>
                  <a:lnTo>
                    <a:pt x="60" y="2248"/>
                  </a:lnTo>
                  <a:lnTo>
                    <a:pt x="60" y="2288"/>
                  </a:lnTo>
                  <a:lnTo>
                    <a:pt x="60" y="2308"/>
                  </a:lnTo>
                  <a:lnTo>
                    <a:pt x="60" y="2368"/>
                  </a:lnTo>
                  <a:lnTo>
                    <a:pt x="60" y="2388"/>
                  </a:lnTo>
                  <a:lnTo>
                    <a:pt x="60" y="2447"/>
                  </a:lnTo>
                  <a:lnTo>
                    <a:pt x="60" y="2487"/>
                  </a:lnTo>
                  <a:lnTo>
                    <a:pt x="60" y="2507"/>
                  </a:lnTo>
                  <a:cubicBezTo>
                    <a:pt x="60" y="2547"/>
                    <a:pt x="60" y="2567"/>
                    <a:pt x="80" y="2587"/>
                  </a:cubicBezTo>
                  <a:lnTo>
                    <a:pt x="80" y="2646"/>
                  </a:lnTo>
                  <a:cubicBezTo>
                    <a:pt x="80" y="2666"/>
                    <a:pt x="100" y="2706"/>
                    <a:pt x="100" y="2746"/>
                  </a:cubicBezTo>
                  <a:lnTo>
                    <a:pt x="100" y="2766"/>
                  </a:lnTo>
                  <a:cubicBezTo>
                    <a:pt x="100" y="2785"/>
                    <a:pt x="139" y="2805"/>
                    <a:pt x="139" y="2865"/>
                  </a:cubicBezTo>
                  <a:lnTo>
                    <a:pt x="139" y="2885"/>
                  </a:lnTo>
                  <a:cubicBezTo>
                    <a:pt x="139" y="2885"/>
                    <a:pt x="139" y="2905"/>
                    <a:pt x="159" y="2905"/>
                  </a:cubicBezTo>
                  <a:cubicBezTo>
                    <a:pt x="159" y="2945"/>
                    <a:pt x="179" y="2945"/>
                    <a:pt x="179" y="2964"/>
                  </a:cubicBezTo>
                  <a:cubicBezTo>
                    <a:pt x="179" y="2964"/>
                    <a:pt x="179" y="2984"/>
                    <a:pt x="199" y="2984"/>
                  </a:cubicBezTo>
                  <a:cubicBezTo>
                    <a:pt x="199" y="3004"/>
                    <a:pt x="199" y="3004"/>
                    <a:pt x="219" y="3044"/>
                  </a:cubicBezTo>
                  <a:lnTo>
                    <a:pt x="219" y="3064"/>
                  </a:lnTo>
                  <a:cubicBezTo>
                    <a:pt x="219" y="3084"/>
                    <a:pt x="259" y="3104"/>
                    <a:pt x="259" y="3104"/>
                  </a:cubicBezTo>
                  <a:cubicBezTo>
                    <a:pt x="259" y="3104"/>
                    <a:pt x="259" y="3144"/>
                    <a:pt x="279" y="3144"/>
                  </a:cubicBezTo>
                  <a:cubicBezTo>
                    <a:pt x="299" y="3163"/>
                    <a:pt x="299" y="3203"/>
                    <a:pt x="318" y="3243"/>
                  </a:cubicBezTo>
                  <a:cubicBezTo>
                    <a:pt x="318" y="3243"/>
                    <a:pt x="318" y="3263"/>
                    <a:pt x="358" y="3263"/>
                  </a:cubicBezTo>
                  <a:cubicBezTo>
                    <a:pt x="358" y="3283"/>
                    <a:pt x="378" y="3303"/>
                    <a:pt x="378" y="3342"/>
                  </a:cubicBezTo>
                  <a:cubicBezTo>
                    <a:pt x="378" y="3362"/>
                    <a:pt x="398" y="3382"/>
                    <a:pt x="398" y="3402"/>
                  </a:cubicBezTo>
                  <a:cubicBezTo>
                    <a:pt x="398" y="3442"/>
                    <a:pt x="418" y="3442"/>
                    <a:pt x="418" y="3462"/>
                  </a:cubicBezTo>
                  <a:cubicBezTo>
                    <a:pt x="458" y="3502"/>
                    <a:pt x="478" y="3561"/>
                    <a:pt x="517" y="3641"/>
                  </a:cubicBezTo>
                  <a:lnTo>
                    <a:pt x="517" y="3661"/>
                  </a:lnTo>
                  <a:lnTo>
                    <a:pt x="517" y="3681"/>
                  </a:lnTo>
                  <a:lnTo>
                    <a:pt x="677" y="3899"/>
                  </a:lnTo>
                  <a:cubicBezTo>
                    <a:pt x="677" y="3899"/>
                    <a:pt x="677" y="3939"/>
                    <a:pt x="696" y="3939"/>
                  </a:cubicBezTo>
                  <a:cubicBezTo>
                    <a:pt x="756" y="3979"/>
                    <a:pt x="776" y="4059"/>
                    <a:pt x="816" y="4098"/>
                  </a:cubicBezTo>
                  <a:lnTo>
                    <a:pt x="816" y="4138"/>
                  </a:lnTo>
                  <a:cubicBezTo>
                    <a:pt x="856" y="4158"/>
                    <a:pt x="875" y="4198"/>
                    <a:pt x="895" y="4238"/>
                  </a:cubicBezTo>
                  <a:cubicBezTo>
                    <a:pt x="915" y="4258"/>
                    <a:pt x="955" y="4277"/>
                    <a:pt x="955" y="4297"/>
                  </a:cubicBezTo>
                  <a:lnTo>
                    <a:pt x="975" y="4337"/>
                  </a:lnTo>
                  <a:cubicBezTo>
                    <a:pt x="995" y="4357"/>
                    <a:pt x="1015" y="4397"/>
                    <a:pt x="1054" y="4437"/>
                  </a:cubicBezTo>
                  <a:lnTo>
                    <a:pt x="1074" y="4456"/>
                  </a:lnTo>
                  <a:cubicBezTo>
                    <a:pt x="1094" y="4476"/>
                    <a:pt x="1094" y="4496"/>
                    <a:pt x="1114" y="4496"/>
                  </a:cubicBezTo>
                  <a:cubicBezTo>
                    <a:pt x="1114" y="4536"/>
                    <a:pt x="1154" y="4536"/>
                    <a:pt x="1154" y="4556"/>
                  </a:cubicBezTo>
                  <a:lnTo>
                    <a:pt x="1194" y="4596"/>
                  </a:lnTo>
                  <a:lnTo>
                    <a:pt x="1214" y="4635"/>
                  </a:lnTo>
                  <a:lnTo>
                    <a:pt x="1273" y="4675"/>
                  </a:lnTo>
                  <a:lnTo>
                    <a:pt x="1293" y="4695"/>
                  </a:lnTo>
                  <a:cubicBezTo>
                    <a:pt x="1293" y="4695"/>
                    <a:pt x="1313" y="4695"/>
                    <a:pt x="1313" y="4735"/>
                  </a:cubicBezTo>
                  <a:lnTo>
                    <a:pt x="1373" y="4775"/>
                  </a:lnTo>
                  <a:lnTo>
                    <a:pt x="1393" y="4795"/>
                  </a:lnTo>
                  <a:lnTo>
                    <a:pt x="1413" y="4834"/>
                  </a:lnTo>
                  <a:lnTo>
                    <a:pt x="1472" y="4874"/>
                  </a:lnTo>
                  <a:lnTo>
                    <a:pt x="1492" y="4894"/>
                  </a:lnTo>
                  <a:lnTo>
                    <a:pt x="1512" y="4934"/>
                  </a:lnTo>
                  <a:cubicBezTo>
                    <a:pt x="1552" y="4934"/>
                    <a:pt x="1552" y="4954"/>
                    <a:pt x="1572" y="4954"/>
                  </a:cubicBezTo>
                  <a:lnTo>
                    <a:pt x="1592" y="4974"/>
                  </a:lnTo>
                  <a:lnTo>
                    <a:pt x="1611" y="4994"/>
                  </a:lnTo>
                  <a:cubicBezTo>
                    <a:pt x="1651" y="4994"/>
                    <a:pt x="1651" y="5033"/>
                    <a:pt x="1671" y="5033"/>
                  </a:cubicBezTo>
                  <a:lnTo>
                    <a:pt x="1691" y="5053"/>
                  </a:lnTo>
                  <a:cubicBezTo>
                    <a:pt x="1711" y="5053"/>
                    <a:pt x="1711" y="5073"/>
                    <a:pt x="1751" y="5073"/>
                  </a:cubicBezTo>
                  <a:lnTo>
                    <a:pt x="1771" y="5093"/>
                  </a:lnTo>
                  <a:cubicBezTo>
                    <a:pt x="1791" y="5133"/>
                    <a:pt x="1810" y="5153"/>
                    <a:pt x="1870" y="5153"/>
                  </a:cubicBezTo>
                  <a:cubicBezTo>
                    <a:pt x="1890" y="5173"/>
                    <a:pt x="1910" y="5173"/>
                    <a:pt x="1950" y="5192"/>
                  </a:cubicBezTo>
                  <a:lnTo>
                    <a:pt x="1970" y="5192"/>
                  </a:lnTo>
                  <a:cubicBezTo>
                    <a:pt x="1989" y="5232"/>
                    <a:pt x="2009" y="5232"/>
                    <a:pt x="2049" y="5252"/>
                  </a:cubicBezTo>
                  <a:cubicBezTo>
                    <a:pt x="2049" y="5252"/>
                    <a:pt x="2069" y="5252"/>
                    <a:pt x="2069" y="5272"/>
                  </a:cubicBezTo>
                  <a:cubicBezTo>
                    <a:pt x="2069" y="5272"/>
                    <a:pt x="2089" y="5272"/>
                    <a:pt x="2089" y="5292"/>
                  </a:cubicBezTo>
                  <a:cubicBezTo>
                    <a:pt x="2089" y="5292"/>
                    <a:pt x="2109" y="5292"/>
                    <a:pt x="2109" y="5332"/>
                  </a:cubicBezTo>
                  <a:cubicBezTo>
                    <a:pt x="2149" y="5332"/>
                    <a:pt x="2149" y="5352"/>
                    <a:pt x="2168" y="5352"/>
                  </a:cubicBezTo>
                  <a:cubicBezTo>
                    <a:pt x="2168" y="5352"/>
                    <a:pt x="2188" y="5352"/>
                    <a:pt x="2188" y="5372"/>
                  </a:cubicBezTo>
                  <a:cubicBezTo>
                    <a:pt x="2208" y="5391"/>
                    <a:pt x="2248" y="5391"/>
                    <a:pt x="2268" y="5391"/>
                  </a:cubicBezTo>
                  <a:cubicBezTo>
                    <a:pt x="2288" y="5391"/>
                    <a:pt x="2308" y="5431"/>
                    <a:pt x="2348" y="5431"/>
                  </a:cubicBezTo>
                  <a:lnTo>
                    <a:pt x="2367" y="5431"/>
                  </a:lnTo>
                  <a:cubicBezTo>
                    <a:pt x="2387" y="5431"/>
                    <a:pt x="2387" y="5431"/>
                    <a:pt x="2407" y="5451"/>
                  </a:cubicBezTo>
                  <a:lnTo>
                    <a:pt x="3044" y="5451"/>
                  </a:lnTo>
                  <a:cubicBezTo>
                    <a:pt x="3064" y="5451"/>
                    <a:pt x="3103" y="5451"/>
                    <a:pt x="3143" y="5431"/>
                  </a:cubicBezTo>
                  <a:cubicBezTo>
                    <a:pt x="3183" y="5431"/>
                    <a:pt x="3243" y="5391"/>
                    <a:pt x="3263" y="5391"/>
                  </a:cubicBezTo>
                  <a:cubicBezTo>
                    <a:pt x="3282" y="5391"/>
                    <a:pt x="3302" y="5372"/>
                    <a:pt x="3302" y="5372"/>
                  </a:cubicBezTo>
                  <a:cubicBezTo>
                    <a:pt x="3541" y="5491"/>
                    <a:pt x="3541" y="5491"/>
                    <a:pt x="3561" y="5491"/>
                  </a:cubicBezTo>
                  <a:cubicBezTo>
                    <a:pt x="3581" y="5471"/>
                    <a:pt x="3601" y="5471"/>
                    <a:pt x="3641" y="5451"/>
                  </a:cubicBezTo>
                  <a:lnTo>
                    <a:pt x="3962" y="5252"/>
                  </a:lnTo>
                  <a:lnTo>
                    <a:pt x="3959" y="5252"/>
                  </a:lnTo>
                  <a:cubicBezTo>
                    <a:pt x="3939" y="5252"/>
                    <a:pt x="3939" y="5272"/>
                    <a:pt x="3919" y="5272"/>
                  </a:cubicBezTo>
                  <a:lnTo>
                    <a:pt x="3879" y="5272"/>
                  </a:lnTo>
                  <a:cubicBezTo>
                    <a:pt x="3839" y="5292"/>
                    <a:pt x="3780" y="5292"/>
                    <a:pt x="3760" y="5292"/>
                  </a:cubicBezTo>
                  <a:cubicBezTo>
                    <a:pt x="3740" y="5292"/>
                    <a:pt x="3680" y="5292"/>
                    <a:pt x="3660" y="5332"/>
                  </a:cubicBezTo>
                  <a:lnTo>
                    <a:pt x="3183" y="5332"/>
                  </a:lnTo>
                  <a:cubicBezTo>
                    <a:pt x="3163" y="5332"/>
                    <a:pt x="3143" y="5332"/>
                    <a:pt x="3143" y="5292"/>
                  </a:cubicBezTo>
                  <a:lnTo>
                    <a:pt x="3084" y="5292"/>
                  </a:lnTo>
                  <a:cubicBezTo>
                    <a:pt x="3064" y="5292"/>
                    <a:pt x="3044" y="5272"/>
                    <a:pt x="3004" y="5272"/>
                  </a:cubicBezTo>
                  <a:lnTo>
                    <a:pt x="2984" y="5272"/>
                  </a:lnTo>
                  <a:cubicBezTo>
                    <a:pt x="2964" y="5272"/>
                    <a:pt x="2944" y="5252"/>
                    <a:pt x="2885" y="5252"/>
                  </a:cubicBezTo>
                  <a:cubicBezTo>
                    <a:pt x="2865" y="5212"/>
                    <a:pt x="2805" y="5212"/>
                    <a:pt x="2785" y="5192"/>
                  </a:cubicBezTo>
                  <a:cubicBezTo>
                    <a:pt x="2785" y="5192"/>
                    <a:pt x="2765" y="5192"/>
                    <a:pt x="2765" y="5173"/>
                  </a:cubicBezTo>
                  <a:cubicBezTo>
                    <a:pt x="2745" y="5173"/>
                    <a:pt x="2706" y="5153"/>
                    <a:pt x="2686" y="5153"/>
                  </a:cubicBezTo>
                  <a:cubicBezTo>
                    <a:pt x="2686" y="5153"/>
                    <a:pt x="2666" y="5153"/>
                    <a:pt x="2666" y="5113"/>
                  </a:cubicBezTo>
                  <a:cubicBezTo>
                    <a:pt x="2646" y="5093"/>
                    <a:pt x="2606" y="5093"/>
                    <a:pt x="2566" y="5073"/>
                  </a:cubicBezTo>
                  <a:cubicBezTo>
                    <a:pt x="2546" y="5053"/>
                    <a:pt x="2487" y="5013"/>
                    <a:pt x="2467" y="4994"/>
                  </a:cubicBezTo>
                  <a:cubicBezTo>
                    <a:pt x="2447" y="4974"/>
                    <a:pt x="2387" y="4954"/>
                    <a:pt x="2367" y="4914"/>
                  </a:cubicBezTo>
                  <a:lnTo>
                    <a:pt x="2348" y="4894"/>
                  </a:lnTo>
                  <a:cubicBezTo>
                    <a:pt x="2308" y="4874"/>
                    <a:pt x="2288" y="4874"/>
                    <a:pt x="2268" y="4854"/>
                  </a:cubicBezTo>
                  <a:cubicBezTo>
                    <a:pt x="2248" y="4854"/>
                    <a:pt x="2248" y="4815"/>
                    <a:pt x="2208" y="4815"/>
                  </a:cubicBezTo>
                  <a:cubicBezTo>
                    <a:pt x="2188" y="4795"/>
                    <a:pt x="2168" y="4795"/>
                    <a:pt x="2168" y="4775"/>
                  </a:cubicBezTo>
                  <a:cubicBezTo>
                    <a:pt x="2149" y="4775"/>
                    <a:pt x="2149" y="4755"/>
                    <a:pt x="2109" y="4755"/>
                  </a:cubicBezTo>
                  <a:cubicBezTo>
                    <a:pt x="2089" y="4715"/>
                    <a:pt x="2069" y="4715"/>
                    <a:pt x="2069" y="4695"/>
                  </a:cubicBezTo>
                  <a:cubicBezTo>
                    <a:pt x="2049" y="4695"/>
                    <a:pt x="2049" y="4675"/>
                    <a:pt x="2009" y="4655"/>
                  </a:cubicBezTo>
                  <a:lnTo>
                    <a:pt x="1970" y="4596"/>
                  </a:lnTo>
                  <a:lnTo>
                    <a:pt x="1910" y="4556"/>
                  </a:lnTo>
                  <a:lnTo>
                    <a:pt x="1870" y="4496"/>
                  </a:lnTo>
                  <a:lnTo>
                    <a:pt x="1810" y="4456"/>
                  </a:lnTo>
                  <a:lnTo>
                    <a:pt x="1771" y="4397"/>
                  </a:lnTo>
                  <a:cubicBezTo>
                    <a:pt x="1771" y="4377"/>
                    <a:pt x="1751" y="4377"/>
                    <a:pt x="1751" y="4357"/>
                  </a:cubicBezTo>
                  <a:lnTo>
                    <a:pt x="1671" y="4277"/>
                  </a:lnTo>
                  <a:lnTo>
                    <a:pt x="1651" y="4258"/>
                  </a:lnTo>
                  <a:cubicBezTo>
                    <a:pt x="1611" y="4218"/>
                    <a:pt x="1592" y="4178"/>
                    <a:pt x="1552" y="4158"/>
                  </a:cubicBezTo>
                  <a:cubicBezTo>
                    <a:pt x="1552" y="4158"/>
                    <a:pt x="1552" y="4118"/>
                    <a:pt x="1512" y="4118"/>
                  </a:cubicBezTo>
                  <a:lnTo>
                    <a:pt x="1452" y="4059"/>
                  </a:lnTo>
                  <a:cubicBezTo>
                    <a:pt x="1413" y="4019"/>
                    <a:pt x="1393" y="3979"/>
                    <a:pt x="1373" y="3959"/>
                  </a:cubicBezTo>
                  <a:lnTo>
                    <a:pt x="1353" y="3919"/>
                  </a:lnTo>
                  <a:cubicBezTo>
                    <a:pt x="1293" y="3880"/>
                    <a:pt x="1273" y="3800"/>
                    <a:pt x="1214" y="3760"/>
                  </a:cubicBezTo>
                  <a:lnTo>
                    <a:pt x="1194" y="3720"/>
                  </a:lnTo>
                  <a:lnTo>
                    <a:pt x="1054" y="3502"/>
                  </a:lnTo>
                  <a:cubicBezTo>
                    <a:pt x="1054" y="3502"/>
                    <a:pt x="1054" y="3482"/>
                    <a:pt x="1035" y="3482"/>
                  </a:cubicBezTo>
                  <a:cubicBezTo>
                    <a:pt x="995" y="3422"/>
                    <a:pt x="955" y="3382"/>
                    <a:pt x="935" y="3303"/>
                  </a:cubicBezTo>
                  <a:cubicBezTo>
                    <a:pt x="935" y="3283"/>
                    <a:pt x="895" y="3263"/>
                    <a:pt x="895" y="3263"/>
                  </a:cubicBezTo>
                  <a:cubicBezTo>
                    <a:pt x="895" y="3223"/>
                    <a:pt x="875" y="3203"/>
                    <a:pt x="875" y="3183"/>
                  </a:cubicBezTo>
                  <a:cubicBezTo>
                    <a:pt x="856" y="3163"/>
                    <a:pt x="856" y="3124"/>
                    <a:pt x="836" y="3084"/>
                  </a:cubicBezTo>
                  <a:cubicBezTo>
                    <a:pt x="836" y="3084"/>
                    <a:pt x="836" y="3064"/>
                    <a:pt x="796" y="3064"/>
                  </a:cubicBezTo>
                  <a:cubicBezTo>
                    <a:pt x="776" y="3004"/>
                    <a:pt x="776" y="2984"/>
                    <a:pt x="756" y="2925"/>
                  </a:cubicBezTo>
                  <a:cubicBezTo>
                    <a:pt x="756" y="2925"/>
                    <a:pt x="756" y="2905"/>
                    <a:pt x="736" y="2905"/>
                  </a:cubicBezTo>
                  <a:cubicBezTo>
                    <a:pt x="696" y="2885"/>
                    <a:pt x="696" y="2865"/>
                    <a:pt x="677" y="2805"/>
                  </a:cubicBezTo>
                  <a:cubicBezTo>
                    <a:pt x="677" y="2785"/>
                    <a:pt x="677" y="2785"/>
                    <a:pt x="657" y="2766"/>
                  </a:cubicBezTo>
                  <a:cubicBezTo>
                    <a:pt x="657" y="2726"/>
                    <a:pt x="637" y="2706"/>
                    <a:pt x="637" y="2686"/>
                  </a:cubicBezTo>
                  <a:cubicBezTo>
                    <a:pt x="637" y="2686"/>
                    <a:pt x="637" y="2666"/>
                    <a:pt x="597" y="2666"/>
                  </a:cubicBezTo>
                  <a:cubicBezTo>
                    <a:pt x="577" y="2626"/>
                    <a:pt x="577" y="2587"/>
                    <a:pt x="557" y="2567"/>
                  </a:cubicBezTo>
                  <a:lnTo>
                    <a:pt x="557" y="2527"/>
                  </a:lnTo>
                  <a:cubicBezTo>
                    <a:pt x="537" y="2487"/>
                    <a:pt x="537" y="2467"/>
                    <a:pt x="497" y="2408"/>
                  </a:cubicBezTo>
                  <a:lnTo>
                    <a:pt x="497" y="2368"/>
                  </a:lnTo>
                  <a:cubicBezTo>
                    <a:pt x="497" y="2328"/>
                    <a:pt x="478" y="2308"/>
                    <a:pt x="478" y="2288"/>
                  </a:cubicBezTo>
                  <a:lnTo>
                    <a:pt x="478" y="2228"/>
                  </a:lnTo>
                  <a:cubicBezTo>
                    <a:pt x="478" y="2209"/>
                    <a:pt x="458" y="2189"/>
                    <a:pt x="458" y="2169"/>
                  </a:cubicBezTo>
                  <a:lnTo>
                    <a:pt x="458" y="2109"/>
                  </a:lnTo>
                  <a:cubicBezTo>
                    <a:pt x="458" y="2089"/>
                    <a:pt x="458" y="2069"/>
                    <a:pt x="438" y="2030"/>
                  </a:cubicBezTo>
                  <a:lnTo>
                    <a:pt x="438" y="1990"/>
                  </a:lnTo>
                  <a:cubicBezTo>
                    <a:pt x="438" y="1970"/>
                    <a:pt x="398" y="1910"/>
                    <a:pt x="398" y="1890"/>
                  </a:cubicBezTo>
                  <a:lnTo>
                    <a:pt x="398" y="1870"/>
                  </a:lnTo>
                  <a:cubicBezTo>
                    <a:pt x="398" y="1811"/>
                    <a:pt x="398" y="1791"/>
                    <a:pt x="378" y="1731"/>
                  </a:cubicBezTo>
                  <a:lnTo>
                    <a:pt x="378" y="1711"/>
                  </a:lnTo>
                  <a:lnTo>
                    <a:pt x="378" y="1632"/>
                  </a:lnTo>
                  <a:lnTo>
                    <a:pt x="378" y="1592"/>
                  </a:lnTo>
                  <a:lnTo>
                    <a:pt x="378" y="1512"/>
                  </a:lnTo>
                  <a:lnTo>
                    <a:pt x="378" y="1473"/>
                  </a:lnTo>
                  <a:lnTo>
                    <a:pt x="378" y="1333"/>
                  </a:lnTo>
                  <a:lnTo>
                    <a:pt x="378" y="1214"/>
                  </a:lnTo>
                  <a:lnTo>
                    <a:pt x="378" y="1194"/>
                  </a:lnTo>
                  <a:lnTo>
                    <a:pt x="378" y="1114"/>
                  </a:lnTo>
                  <a:lnTo>
                    <a:pt x="378" y="1075"/>
                  </a:lnTo>
                  <a:lnTo>
                    <a:pt x="378" y="995"/>
                  </a:lnTo>
                  <a:lnTo>
                    <a:pt x="378" y="935"/>
                  </a:lnTo>
                  <a:lnTo>
                    <a:pt x="378" y="896"/>
                  </a:lnTo>
                  <a:lnTo>
                    <a:pt x="378" y="836"/>
                  </a:lnTo>
                  <a:lnTo>
                    <a:pt x="378" y="796"/>
                  </a:lnTo>
                  <a:cubicBezTo>
                    <a:pt x="378" y="776"/>
                    <a:pt x="378" y="737"/>
                    <a:pt x="398" y="737"/>
                  </a:cubicBezTo>
                  <a:cubicBezTo>
                    <a:pt x="398" y="717"/>
                    <a:pt x="398" y="717"/>
                    <a:pt x="438" y="697"/>
                  </a:cubicBezTo>
                  <a:cubicBezTo>
                    <a:pt x="438" y="677"/>
                    <a:pt x="458" y="637"/>
                    <a:pt x="458" y="617"/>
                  </a:cubicBezTo>
                  <a:cubicBezTo>
                    <a:pt x="458" y="617"/>
                    <a:pt x="458" y="597"/>
                    <a:pt x="478" y="597"/>
                  </a:cubicBezTo>
                  <a:cubicBezTo>
                    <a:pt x="497" y="577"/>
                    <a:pt x="497" y="518"/>
                    <a:pt x="537" y="498"/>
                  </a:cubicBezTo>
                  <a:cubicBezTo>
                    <a:pt x="557" y="438"/>
                    <a:pt x="577" y="398"/>
                    <a:pt x="597" y="378"/>
                  </a:cubicBezTo>
                  <a:cubicBezTo>
                    <a:pt x="637" y="339"/>
                    <a:pt x="657" y="299"/>
                    <a:pt x="677" y="279"/>
                  </a:cubicBezTo>
                  <a:cubicBezTo>
                    <a:pt x="677" y="279"/>
                    <a:pt x="677" y="239"/>
                    <a:pt x="696" y="239"/>
                  </a:cubicBezTo>
                  <a:lnTo>
                    <a:pt x="776" y="180"/>
                  </a:lnTo>
                  <a:lnTo>
                    <a:pt x="856" y="100"/>
                  </a:lnTo>
                  <a:cubicBezTo>
                    <a:pt x="856" y="100"/>
                    <a:pt x="875" y="100"/>
                    <a:pt x="875" y="80"/>
                  </a:cubicBezTo>
                  <a:cubicBezTo>
                    <a:pt x="885" y="61"/>
                    <a:pt x="899" y="47"/>
                    <a:pt x="915" y="34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75;p21">
              <a:extLst>
                <a:ext uri="{FF2B5EF4-FFF2-40B4-BE49-F238E27FC236}">
                  <a16:creationId xmlns:a16="http://schemas.microsoft.com/office/drawing/2014/main" id="{4B34FC95-CC55-CB07-883A-60513B3D8DC9}"/>
                </a:ext>
              </a:extLst>
            </p:cNvPr>
            <p:cNvSpPr/>
            <p:nvPr/>
          </p:nvSpPr>
          <p:spPr>
            <a:xfrm>
              <a:off x="5757882" y="3332134"/>
              <a:ext cx="166674" cy="230934"/>
            </a:xfrm>
            <a:custGeom>
              <a:avLst/>
              <a:gdLst/>
              <a:ahLst/>
              <a:cxnLst/>
              <a:rect l="l" t="t" r="r" b="b"/>
              <a:pathLst>
                <a:path w="4954" h="6864" extrusionOk="0">
                  <a:moveTo>
                    <a:pt x="149" y="338"/>
                  </a:moveTo>
                  <a:cubicBezTo>
                    <a:pt x="146" y="339"/>
                    <a:pt x="143" y="339"/>
                    <a:pt x="140" y="339"/>
                  </a:cubicBezTo>
                  <a:cubicBezTo>
                    <a:pt x="140" y="340"/>
                    <a:pt x="140" y="341"/>
                    <a:pt x="140" y="343"/>
                  </a:cubicBezTo>
                  <a:lnTo>
                    <a:pt x="140" y="343"/>
                  </a:lnTo>
                  <a:lnTo>
                    <a:pt x="149" y="338"/>
                  </a:lnTo>
                  <a:close/>
                  <a:moveTo>
                    <a:pt x="140" y="343"/>
                  </a:moveTo>
                  <a:lnTo>
                    <a:pt x="1" y="419"/>
                  </a:lnTo>
                  <a:cubicBezTo>
                    <a:pt x="40" y="399"/>
                    <a:pt x="80" y="399"/>
                    <a:pt x="100" y="379"/>
                  </a:cubicBezTo>
                  <a:cubicBezTo>
                    <a:pt x="100" y="379"/>
                    <a:pt x="137" y="379"/>
                    <a:pt x="140" y="343"/>
                  </a:cubicBezTo>
                  <a:close/>
                  <a:moveTo>
                    <a:pt x="936" y="1"/>
                  </a:moveTo>
                  <a:cubicBezTo>
                    <a:pt x="876" y="1"/>
                    <a:pt x="856" y="1"/>
                    <a:pt x="796" y="21"/>
                  </a:cubicBezTo>
                  <a:lnTo>
                    <a:pt x="776" y="21"/>
                  </a:lnTo>
                  <a:cubicBezTo>
                    <a:pt x="756" y="21"/>
                    <a:pt x="737" y="21"/>
                    <a:pt x="697" y="41"/>
                  </a:cubicBezTo>
                  <a:lnTo>
                    <a:pt x="677" y="41"/>
                  </a:lnTo>
                  <a:cubicBezTo>
                    <a:pt x="657" y="41"/>
                    <a:pt x="657" y="41"/>
                    <a:pt x="637" y="80"/>
                  </a:cubicBezTo>
                  <a:cubicBezTo>
                    <a:pt x="597" y="80"/>
                    <a:pt x="577" y="100"/>
                    <a:pt x="558" y="100"/>
                  </a:cubicBezTo>
                  <a:cubicBezTo>
                    <a:pt x="558" y="100"/>
                    <a:pt x="538" y="100"/>
                    <a:pt x="538" y="120"/>
                  </a:cubicBezTo>
                  <a:cubicBezTo>
                    <a:pt x="498" y="140"/>
                    <a:pt x="458" y="140"/>
                    <a:pt x="438" y="180"/>
                  </a:cubicBezTo>
                  <a:lnTo>
                    <a:pt x="149" y="338"/>
                  </a:lnTo>
                  <a:lnTo>
                    <a:pt x="149" y="338"/>
                  </a:lnTo>
                  <a:cubicBezTo>
                    <a:pt x="166" y="334"/>
                    <a:pt x="183" y="319"/>
                    <a:pt x="199" y="319"/>
                  </a:cubicBezTo>
                  <a:cubicBezTo>
                    <a:pt x="239" y="319"/>
                    <a:pt x="259" y="299"/>
                    <a:pt x="259" y="299"/>
                  </a:cubicBezTo>
                  <a:lnTo>
                    <a:pt x="279" y="299"/>
                  </a:lnTo>
                  <a:cubicBezTo>
                    <a:pt x="299" y="299"/>
                    <a:pt x="339" y="279"/>
                    <a:pt x="359" y="279"/>
                  </a:cubicBezTo>
                  <a:lnTo>
                    <a:pt x="398" y="279"/>
                  </a:lnTo>
                  <a:cubicBezTo>
                    <a:pt x="458" y="279"/>
                    <a:pt x="478" y="239"/>
                    <a:pt x="538" y="239"/>
                  </a:cubicBezTo>
                  <a:lnTo>
                    <a:pt x="995" y="239"/>
                  </a:lnTo>
                  <a:cubicBezTo>
                    <a:pt x="1035" y="239"/>
                    <a:pt x="1055" y="239"/>
                    <a:pt x="1075" y="279"/>
                  </a:cubicBezTo>
                  <a:lnTo>
                    <a:pt x="1134" y="279"/>
                  </a:lnTo>
                  <a:cubicBezTo>
                    <a:pt x="1154" y="279"/>
                    <a:pt x="1174" y="279"/>
                    <a:pt x="1194" y="299"/>
                  </a:cubicBezTo>
                  <a:cubicBezTo>
                    <a:pt x="1234" y="299"/>
                    <a:pt x="1234" y="299"/>
                    <a:pt x="1254" y="319"/>
                  </a:cubicBezTo>
                  <a:cubicBezTo>
                    <a:pt x="1274" y="319"/>
                    <a:pt x="1294" y="339"/>
                    <a:pt x="1333" y="339"/>
                  </a:cubicBezTo>
                  <a:cubicBezTo>
                    <a:pt x="1353" y="339"/>
                    <a:pt x="1353" y="339"/>
                    <a:pt x="1373" y="379"/>
                  </a:cubicBezTo>
                  <a:cubicBezTo>
                    <a:pt x="1433" y="399"/>
                    <a:pt x="1453" y="399"/>
                    <a:pt x="1493" y="419"/>
                  </a:cubicBezTo>
                  <a:cubicBezTo>
                    <a:pt x="1552" y="438"/>
                    <a:pt x="1572" y="438"/>
                    <a:pt x="1632" y="478"/>
                  </a:cubicBezTo>
                  <a:cubicBezTo>
                    <a:pt x="1632" y="478"/>
                    <a:pt x="1652" y="478"/>
                    <a:pt x="1672" y="498"/>
                  </a:cubicBezTo>
                  <a:cubicBezTo>
                    <a:pt x="1691" y="518"/>
                    <a:pt x="1731" y="518"/>
                    <a:pt x="1751" y="538"/>
                  </a:cubicBezTo>
                  <a:cubicBezTo>
                    <a:pt x="1771" y="538"/>
                    <a:pt x="1771" y="578"/>
                    <a:pt x="1791" y="578"/>
                  </a:cubicBezTo>
                  <a:cubicBezTo>
                    <a:pt x="1851" y="598"/>
                    <a:pt x="1870" y="617"/>
                    <a:pt x="1930" y="637"/>
                  </a:cubicBezTo>
                  <a:cubicBezTo>
                    <a:pt x="1970" y="677"/>
                    <a:pt x="1990" y="697"/>
                    <a:pt x="2050" y="717"/>
                  </a:cubicBezTo>
                  <a:cubicBezTo>
                    <a:pt x="2089" y="737"/>
                    <a:pt x="2129" y="777"/>
                    <a:pt x="2169" y="796"/>
                  </a:cubicBezTo>
                  <a:cubicBezTo>
                    <a:pt x="2189" y="796"/>
                    <a:pt x="2189" y="816"/>
                    <a:pt x="2229" y="816"/>
                  </a:cubicBezTo>
                  <a:cubicBezTo>
                    <a:pt x="2248" y="836"/>
                    <a:pt x="2268" y="876"/>
                    <a:pt x="2288" y="876"/>
                  </a:cubicBezTo>
                  <a:cubicBezTo>
                    <a:pt x="2328" y="876"/>
                    <a:pt x="2328" y="896"/>
                    <a:pt x="2348" y="916"/>
                  </a:cubicBezTo>
                  <a:cubicBezTo>
                    <a:pt x="2368" y="936"/>
                    <a:pt x="2388" y="976"/>
                    <a:pt x="2427" y="976"/>
                  </a:cubicBezTo>
                  <a:lnTo>
                    <a:pt x="2467" y="1015"/>
                  </a:lnTo>
                  <a:cubicBezTo>
                    <a:pt x="2487" y="1035"/>
                    <a:pt x="2527" y="1075"/>
                    <a:pt x="2547" y="1075"/>
                  </a:cubicBezTo>
                  <a:lnTo>
                    <a:pt x="2587" y="1115"/>
                  </a:lnTo>
                  <a:cubicBezTo>
                    <a:pt x="2626" y="1135"/>
                    <a:pt x="2646" y="1174"/>
                    <a:pt x="2666" y="1174"/>
                  </a:cubicBezTo>
                  <a:lnTo>
                    <a:pt x="2726" y="1214"/>
                  </a:lnTo>
                  <a:lnTo>
                    <a:pt x="2786" y="1294"/>
                  </a:lnTo>
                  <a:lnTo>
                    <a:pt x="2845" y="1334"/>
                  </a:lnTo>
                  <a:lnTo>
                    <a:pt x="2925" y="1413"/>
                  </a:lnTo>
                  <a:lnTo>
                    <a:pt x="2965" y="1473"/>
                  </a:lnTo>
                  <a:cubicBezTo>
                    <a:pt x="2984" y="1493"/>
                    <a:pt x="3024" y="1513"/>
                    <a:pt x="3044" y="1572"/>
                  </a:cubicBezTo>
                  <a:lnTo>
                    <a:pt x="3064" y="1592"/>
                  </a:lnTo>
                  <a:cubicBezTo>
                    <a:pt x="3084" y="1632"/>
                    <a:pt x="3144" y="1672"/>
                    <a:pt x="3163" y="1712"/>
                  </a:cubicBezTo>
                  <a:lnTo>
                    <a:pt x="3183" y="1731"/>
                  </a:lnTo>
                  <a:cubicBezTo>
                    <a:pt x="3223" y="1771"/>
                    <a:pt x="3243" y="1811"/>
                    <a:pt x="3263" y="1831"/>
                  </a:cubicBezTo>
                  <a:cubicBezTo>
                    <a:pt x="3283" y="1891"/>
                    <a:pt x="3343" y="1910"/>
                    <a:pt x="3362" y="1970"/>
                  </a:cubicBezTo>
                  <a:cubicBezTo>
                    <a:pt x="3362" y="1970"/>
                    <a:pt x="3362" y="1990"/>
                    <a:pt x="3382" y="1990"/>
                  </a:cubicBezTo>
                  <a:lnTo>
                    <a:pt x="3541" y="2209"/>
                  </a:lnTo>
                  <a:cubicBezTo>
                    <a:pt x="3541" y="2229"/>
                    <a:pt x="3561" y="2229"/>
                    <a:pt x="3561" y="2269"/>
                  </a:cubicBezTo>
                  <a:cubicBezTo>
                    <a:pt x="3621" y="2368"/>
                    <a:pt x="3681" y="2428"/>
                    <a:pt x="3740" y="2527"/>
                  </a:cubicBezTo>
                  <a:lnTo>
                    <a:pt x="3760" y="2567"/>
                  </a:lnTo>
                  <a:cubicBezTo>
                    <a:pt x="3820" y="2627"/>
                    <a:pt x="3840" y="2686"/>
                    <a:pt x="3880" y="2766"/>
                  </a:cubicBezTo>
                  <a:cubicBezTo>
                    <a:pt x="3919" y="2786"/>
                    <a:pt x="3919" y="2806"/>
                    <a:pt x="3939" y="2826"/>
                  </a:cubicBezTo>
                  <a:cubicBezTo>
                    <a:pt x="3959" y="2865"/>
                    <a:pt x="3959" y="2885"/>
                    <a:pt x="3979" y="2905"/>
                  </a:cubicBezTo>
                  <a:cubicBezTo>
                    <a:pt x="4019" y="2925"/>
                    <a:pt x="4019" y="2985"/>
                    <a:pt x="4039" y="3005"/>
                  </a:cubicBezTo>
                  <a:cubicBezTo>
                    <a:pt x="4039" y="3024"/>
                    <a:pt x="4039" y="3024"/>
                    <a:pt x="4059" y="3064"/>
                  </a:cubicBezTo>
                  <a:lnTo>
                    <a:pt x="4138" y="3204"/>
                  </a:lnTo>
                  <a:cubicBezTo>
                    <a:pt x="4138" y="3223"/>
                    <a:pt x="4138" y="3223"/>
                    <a:pt x="4158" y="3263"/>
                  </a:cubicBezTo>
                  <a:cubicBezTo>
                    <a:pt x="4178" y="3283"/>
                    <a:pt x="4178" y="3323"/>
                    <a:pt x="4218" y="3363"/>
                  </a:cubicBezTo>
                  <a:cubicBezTo>
                    <a:pt x="4218" y="3383"/>
                    <a:pt x="4238" y="3383"/>
                    <a:pt x="4238" y="3402"/>
                  </a:cubicBezTo>
                  <a:cubicBezTo>
                    <a:pt x="4258" y="3422"/>
                    <a:pt x="4258" y="3482"/>
                    <a:pt x="4277" y="3502"/>
                  </a:cubicBezTo>
                  <a:cubicBezTo>
                    <a:pt x="4277" y="3522"/>
                    <a:pt x="4277" y="3522"/>
                    <a:pt x="4317" y="3562"/>
                  </a:cubicBezTo>
                  <a:cubicBezTo>
                    <a:pt x="4337" y="3601"/>
                    <a:pt x="4337" y="3661"/>
                    <a:pt x="4357" y="3681"/>
                  </a:cubicBezTo>
                  <a:lnTo>
                    <a:pt x="4357" y="3701"/>
                  </a:lnTo>
                  <a:cubicBezTo>
                    <a:pt x="4377" y="3760"/>
                    <a:pt x="4377" y="3800"/>
                    <a:pt x="4417" y="3860"/>
                  </a:cubicBezTo>
                  <a:cubicBezTo>
                    <a:pt x="4417" y="3880"/>
                    <a:pt x="4417" y="3880"/>
                    <a:pt x="4437" y="3900"/>
                  </a:cubicBezTo>
                  <a:cubicBezTo>
                    <a:pt x="4437" y="3920"/>
                    <a:pt x="4457" y="3979"/>
                    <a:pt x="4457" y="3999"/>
                  </a:cubicBezTo>
                  <a:cubicBezTo>
                    <a:pt x="4457" y="4019"/>
                    <a:pt x="4457" y="4059"/>
                    <a:pt x="4476" y="4059"/>
                  </a:cubicBezTo>
                  <a:cubicBezTo>
                    <a:pt x="4476" y="4079"/>
                    <a:pt x="4516" y="4119"/>
                    <a:pt x="4516" y="4158"/>
                  </a:cubicBezTo>
                  <a:cubicBezTo>
                    <a:pt x="4516" y="4178"/>
                    <a:pt x="4516" y="4198"/>
                    <a:pt x="4536" y="4198"/>
                  </a:cubicBezTo>
                  <a:cubicBezTo>
                    <a:pt x="4536" y="4218"/>
                    <a:pt x="4556" y="4278"/>
                    <a:pt x="4556" y="4298"/>
                  </a:cubicBezTo>
                  <a:lnTo>
                    <a:pt x="4556" y="4357"/>
                  </a:lnTo>
                  <a:cubicBezTo>
                    <a:pt x="4556" y="4397"/>
                    <a:pt x="4576" y="4417"/>
                    <a:pt x="4576" y="4477"/>
                  </a:cubicBezTo>
                  <a:lnTo>
                    <a:pt x="4576" y="4497"/>
                  </a:lnTo>
                  <a:cubicBezTo>
                    <a:pt x="4576" y="4556"/>
                    <a:pt x="4616" y="4596"/>
                    <a:pt x="4616" y="4656"/>
                  </a:cubicBezTo>
                  <a:lnTo>
                    <a:pt x="4616" y="4695"/>
                  </a:lnTo>
                  <a:lnTo>
                    <a:pt x="4616" y="4795"/>
                  </a:lnTo>
                  <a:lnTo>
                    <a:pt x="4616" y="4855"/>
                  </a:lnTo>
                  <a:lnTo>
                    <a:pt x="4616" y="4954"/>
                  </a:lnTo>
                  <a:lnTo>
                    <a:pt x="4616" y="4994"/>
                  </a:lnTo>
                  <a:lnTo>
                    <a:pt x="4616" y="5153"/>
                  </a:lnTo>
                  <a:lnTo>
                    <a:pt x="4616" y="5292"/>
                  </a:lnTo>
                  <a:lnTo>
                    <a:pt x="4616" y="5352"/>
                  </a:lnTo>
                  <a:lnTo>
                    <a:pt x="4616" y="5451"/>
                  </a:lnTo>
                  <a:lnTo>
                    <a:pt x="4616" y="5491"/>
                  </a:lnTo>
                  <a:lnTo>
                    <a:pt x="4616" y="5571"/>
                  </a:lnTo>
                  <a:lnTo>
                    <a:pt x="4616" y="5611"/>
                  </a:lnTo>
                  <a:lnTo>
                    <a:pt x="4616" y="5690"/>
                  </a:lnTo>
                  <a:cubicBezTo>
                    <a:pt x="4616" y="5710"/>
                    <a:pt x="4616" y="5750"/>
                    <a:pt x="4576" y="5770"/>
                  </a:cubicBezTo>
                  <a:cubicBezTo>
                    <a:pt x="4576" y="5790"/>
                    <a:pt x="4576" y="5809"/>
                    <a:pt x="4556" y="5849"/>
                  </a:cubicBezTo>
                  <a:cubicBezTo>
                    <a:pt x="4556" y="5869"/>
                    <a:pt x="4556" y="5889"/>
                    <a:pt x="4536" y="5909"/>
                  </a:cubicBezTo>
                  <a:cubicBezTo>
                    <a:pt x="4536" y="5949"/>
                    <a:pt x="4536" y="5949"/>
                    <a:pt x="4516" y="5969"/>
                  </a:cubicBezTo>
                  <a:cubicBezTo>
                    <a:pt x="4516" y="5988"/>
                    <a:pt x="4476" y="6008"/>
                    <a:pt x="4476" y="6048"/>
                  </a:cubicBezTo>
                  <a:cubicBezTo>
                    <a:pt x="4476" y="6068"/>
                    <a:pt x="4476" y="6068"/>
                    <a:pt x="4457" y="6088"/>
                  </a:cubicBezTo>
                  <a:cubicBezTo>
                    <a:pt x="4437" y="6148"/>
                    <a:pt x="4437" y="6187"/>
                    <a:pt x="4417" y="6207"/>
                  </a:cubicBezTo>
                  <a:cubicBezTo>
                    <a:pt x="4377" y="6267"/>
                    <a:pt x="4357" y="6307"/>
                    <a:pt x="4317" y="6386"/>
                  </a:cubicBezTo>
                  <a:lnTo>
                    <a:pt x="4317" y="6406"/>
                  </a:lnTo>
                  <a:cubicBezTo>
                    <a:pt x="4277" y="6466"/>
                    <a:pt x="4258" y="6486"/>
                    <a:pt x="4238" y="6545"/>
                  </a:cubicBezTo>
                  <a:lnTo>
                    <a:pt x="4218" y="6565"/>
                  </a:lnTo>
                  <a:cubicBezTo>
                    <a:pt x="4178" y="6585"/>
                    <a:pt x="4158" y="6645"/>
                    <a:pt x="4118" y="6665"/>
                  </a:cubicBezTo>
                  <a:lnTo>
                    <a:pt x="4019" y="6764"/>
                  </a:lnTo>
                  <a:lnTo>
                    <a:pt x="3979" y="6784"/>
                  </a:lnTo>
                  <a:cubicBezTo>
                    <a:pt x="3962" y="6793"/>
                    <a:pt x="3948" y="6805"/>
                    <a:pt x="3934" y="6818"/>
                  </a:cubicBezTo>
                  <a:lnTo>
                    <a:pt x="3934" y="6818"/>
                  </a:lnTo>
                  <a:lnTo>
                    <a:pt x="4277" y="6605"/>
                  </a:lnTo>
                  <a:cubicBezTo>
                    <a:pt x="4337" y="6585"/>
                    <a:pt x="4357" y="6565"/>
                    <a:pt x="4417" y="6545"/>
                  </a:cubicBezTo>
                  <a:lnTo>
                    <a:pt x="4437" y="6506"/>
                  </a:lnTo>
                  <a:cubicBezTo>
                    <a:pt x="4457" y="6486"/>
                    <a:pt x="4516" y="6466"/>
                    <a:pt x="4536" y="6406"/>
                  </a:cubicBezTo>
                  <a:cubicBezTo>
                    <a:pt x="4556" y="6386"/>
                    <a:pt x="4576" y="6347"/>
                    <a:pt x="4636" y="6307"/>
                  </a:cubicBezTo>
                  <a:lnTo>
                    <a:pt x="4655" y="6287"/>
                  </a:lnTo>
                  <a:cubicBezTo>
                    <a:pt x="4675" y="6247"/>
                    <a:pt x="4715" y="6207"/>
                    <a:pt x="4735" y="6168"/>
                  </a:cubicBezTo>
                  <a:cubicBezTo>
                    <a:pt x="4755" y="6108"/>
                    <a:pt x="4815" y="6068"/>
                    <a:pt x="4834" y="5988"/>
                  </a:cubicBezTo>
                  <a:cubicBezTo>
                    <a:pt x="4854" y="5949"/>
                    <a:pt x="4874" y="5889"/>
                    <a:pt x="4874" y="5869"/>
                  </a:cubicBezTo>
                  <a:lnTo>
                    <a:pt x="4874" y="5849"/>
                  </a:lnTo>
                  <a:cubicBezTo>
                    <a:pt x="4874" y="5809"/>
                    <a:pt x="4914" y="5790"/>
                    <a:pt x="4914" y="5770"/>
                  </a:cubicBezTo>
                  <a:lnTo>
                    <a:pt x="4914" y="5750"/>
                  </a:lnTo>
                  <a:lnTo>
                    <a:pt x="4914" y="5710"/>
                  </a:lnTo>
                  <a:cubicBezTo>
                    <a:pt x="4914" y="5690"/>
                    <a:pt x="4934" y="5670"/>
                    <a:pt x="4934" y="5650"/>
                  </a:cubicBezTo>
                  <a:lnTo>
                    <a:pt x="4934" y="5611"/>
                  </a:lnTo>
                  <a:lnTo>
                    <a:pt x="4934" y="5591"/>
                  </a:lnTo>
                  <a:cubicBezTo>
                    <a:pt x="4934" y="5571"/>
                    <a:pt x="4934" y="5551"/>
                    <a:pt x="4954" y="5511"/>
                  </a:cubicBezTo>
                  <a:lnTo>
                    <a:pt x="4954" y="5491"/>
                  </a:lnTo>
                  <a:lnTo>
                    <a:pt x="4954" y="5451"/>
                  </a:lnTo>
                  <a:lnTo>
                    <a:pt x="4954" y="5392"/>
                  </a:lnTo>
                  <a:lnTo>
                    <a:pt x="4954" y="5372"/>
                  </a:lnTo>
                  <a:lnTo>
                    <a:pt x="4954" y="5312"/>
                  </a:lnTo>
                  <a:lnTo>
                    <a:pt x="4954" y="5272"/>
                  </a:lnTo>
                  <a:lnTo>
                    <a:pt x="4954" y="5252"/>
                  </a:lnTo>
                  <a:lnTo>
                    <a:pt x="4954" y="5173"/>
                  </a:lnTo>
                  <a:lnTo>
                    <a:pt x="4954" y="5113"/>
                  </a:lnTo>
                  <a:lnTo>
                    <a:pt x="4954" y="4994"/>
                  </a:lnTo>
                  <a:cubicBezTo>
                    <a:pt x="4874" y="4894"/>
                    <a:pt x="4874" y="4855"/>
                    <a:pt x="4874" y="4815"/>
                  </a:cubicBezTo>
                  <a:lnTo>
                    <a:pt x="4874" y="4755"/>
                  </a:lnTo>
                  <a:lnTo>
                    <a:pt x="4874" y="4695"/>
                  </a:lnTo>
                  <a:lnTo>
                    <a:pt x="4874" y="4656"/>
                  </a:lnTo>
                  <a:lnTo>
                    <a:pt x="4874" y="4596"/>
                  </a:lnTo>
                  <a:lnTo>
                    <a:pt x="4874" y="4576"/>
                  </a:lnTo>
                  <a:lnTo>
                    <a:pt x="4874" y="4497"/>
                  </a:lnTo>
                  <a:lnTo>
                    <a:pt x="4874" y="4457"/>
                  </a:lnTo>
                  <a:lnTo>
                    <a:pt x="4874" y="4417"/>
                  </a:lnTo>
                  <a:cubicBezTo>
                    <a:pt x="4874" y="4377"/>
                    <a:pt x="4874" y="4317"/>
                    <a:pt x="4854" y="4298"/>
                  </a:cubicBezTo>
                  <a:lnTo>
                    <a:pt x="4854" y="4278"/>
                  </a:lnTo>
                  <a:cubicBezTo>
                    <a:pt x="4854" y="4258"/>
                    <a:pt x="4854" y="4198"/>
                    <a:pt x="4834" y="4178"/>
                  </a:cubicBezTo>
                  <a:lnTo>
                    <a:pt x="4834" y="4158"/>
                  </a:lnTo>
                  <a:lnTo>
                    <a:pt x="4834" y="4099"/>
                  </a:lnTo>
                  <a:cubicBezTo>
                    <a:pt x="4834" y="4079"/>
                    <a:pt x="4834" y="4059"/>
                    <a:pt x="4815" y="4019"/>
                  </a:cubicBezTo>
                  <a:lnTo>
                    <a:pt x="4815" y="3999"/>
                  </a:lnTo>
                  <a:cubicBezTo>
                    <a:pt x="4815" y="3979"/>
                    <a:pt x="4815" y="3959"/>
                    <a:pt x="4775" y="3959"/>
                  </a:cubicBezTo>
                  <a:lnTo>
                    <a:pt x="4775" y="3900"/>
                  </a:lnTo>
                  <a:cubicBezTo>
                    <a:pt x="4775" y="3880"/>
                    <a:pt x="4775" y="3880"/>
                    <a:pt x="4755" y="3860"/>
                  </a:cubicBezTo>
                  <a:cubicBezTo>
                    <a:pt x="4755" y="3820"/>
                    <a:pt x="4755" y="3800"/>
                    <a:pt x="4735" y="3800"/>
                  </a:cubicBezTo>
                  <a:lnTo>
                    <a:pt x="4735" y="3780"/>
                  </a:lnTo>
                  <a:cubicBezTo>
                    <a:pt x="4735" y="3760"/>
                    <a:pt x="4715" y="3721"/>
                    <a:pt x="4715" y="3701"/>
                  </a:cubicBezTo>
                  <a:cubicBezTo>
                    <a:pt x="4715" y="3681"/>
                    <a:pt x="4715" y="3681"/>
                    <a:pt x="4675" y="3661"/>
                  </a:cubicBezTo>
                  <a:lnTo>
                    <a:pt x="4675" y="3621"/>
                  </a:lnTo>
                  <a:cubicBezTo>
                    <a:pt x="4655" y="3581"/>
                    <a:pt x="4655" y="3522"/>
                    <a:pt x="4636" y="3502"/>
                  </a:cubicBezTo>
                  <a:lnTo>
                    <a:pt x="4636" y="3482"/>
                  </a:lnTo>
                  <a:cubicBezTo>
                    <a:pt x="4616" y="3462"/>
                    <a:pt x="4616" y="3402"/>
                    <a:pt x="4576" y="3383"/>
                  </a:cubicBezTo>
                  <a:lnTo>
                    <a:pt x="4576" y="3363"/>
                  </a:lnTo>
                  <a:cubicBezTo>
                    <a:pt x="4576" y="3323"/>
                    <a:pt x="4576" y="3323"/>
                    <a:pt x="4556" y="3303"/>
                  </a:cubicBezTo>
                  <a:cubicBezTo>
                    <a:pt x="4556" y="3283"/>
                    <a:pt x="4536" y="3263"/>
                    <a:pt x="4536" y="3223"/>
                  </a:cubicBezTo>
                  <a:cubicBezTo>
                    <a:pt x="4536" y="3204"/>
                    <a:pt x="4536" y="3204"/>
                    <a:pt x="4516" y="3184"/>
                  </a:cubicBezTo>
                  <a:cubicBezTo>
                    <a:pt x="4516" y="3164"/>
                    <a:pt x="4476" y="3164"/>
                    <a:pt x="4476" y="3124"/>
                  </a:cubicBezTo>
                  <a:cubicBezTo>
                    <a:pt x="4476" y="3124"/>
                    <a:pt x="4476" y="3104"/>
                    <a:pt x="4457" y="3104"/>
                  </a:cubicBezTo>
                  <a:cubicBezTo>
                    <a:pt x="4457" y="3084"/>
                    <a:pt x="4437" y="3064"/>
                    <a:pt x="4437" y="3024"/>
                  </a:cubicBezTo>
                  <a:cubicBezTo>
                    <a:pt x="4437" y="3005"/>
                    <a:pt x="4437" y="3005"/>
                    <a:pt x="4417" y="2985"/>
                  </a:cubicBezTo>
                  <a:lnTo>
                    <a:pt x="4417" y="2965"/>
                  </a:lnTo>
                  <a:cubicBezTo>
                    <a:pt x="4377" y="2905"/>
                    <a:pt x="4357" y="2885"/>
                    <a:pt x="4357" y="2826"/>
                  </a:cubicBezTo>
                  <a:cubicBezTo>
                    <a:pt x="4357" y="2806"/>
                    <a:pt x="4357" y="2806"/>
                    <a:pt x="4337" y="2806"/>
                  </a:cubicBezTo>
                  <a:cubicBezTo>
                    <a:pt x="4317" y="2786"/>
                    <a:pt x="4317" y="2726"/>
                    <a:pt x="4277" y="2706"/>
                  </a:cubicBezTo>
                  <a:lnTo>
                    <a:pt x="4277" y="2686"/>
                  </a:lnTo>
                  <a:cubicBezTo>
                    <a:pt x="4258" y="2666"/>
                    <a:pt x="4258" y="2627"/>
                    <a:pt x="4238" y="2607"/>
                  </a:cubicBezTo>
                  <a:cubicBezTo>
                    <a:pt x="4238" y="2587"/>
                    <a:pt x="4218" y="2567"/>
                    <a:pt x="4218" y="2527"/>
                  </a:cubicBezTo>
                  <a:cubicBezTo>
                    <a:pt x="4178" y="2467"/>
                    <a:pt x="4138" y="2408"/>
                    <a:pt x="4079" y="2328"/>
                  </a:cubicBezTo>
                  <a:lnTo>
                    <a:pt x="4079" y="2308"/>
                  </a:lnTo>
                  <a:lnTo>
                    <a:pt x="4079" y="2288"/>
                  </a:lnTo>
                  <a:cubicBezTo>
                    <a:pt x="4039" y="2189"/>
                    <a:pt x="3959" y="2090"/>
                    <a:pt x="3919" y="2010"/>
                  </a:cubicBezTo>
                  <a:lnTo>
                    <a:pt x="3919" y="1990"/>
                  </a:lnTo>
                  <a:cubicBezTo>
                    <a:pt x="3919" y="1990"/>
                    <a:pt x="3919" y="1970"/>
                    <a:pt x="3880" y="1970"/>
                  </a:cubicBezTo>
                  <a:lnTo>
                    <a:pt x="3740" y="1731"/>
                  </a:lnTo>
                  <a:lnTo>
                    <a:pt x="3720" y="1712"/>
                  </a:lnTo>
                  <a:cubicBezTo>
                    <a:pt x="3681" y="1672"/>
                    <a:pt x="3641" y="1632"/>
                    <a:pt x="3621" y="1592"/>
                  </a:cubicBezTo>
                  <a:cubicBezTo>
                    <a:pt x="3581" y="1572"/>
                    <a:pt x="3561" y="1513"/>
                    <a:pt x="3541" y="1493"/>
                  </a:cubicBezTo>
                  <a:lnTo>
                    <a:pt x="3522" y="1473"/>
                  </a:lnTo>
                  <a:cubicBezTo>
                    <a:pt x="3482" y="1413"/>
                    <a:pt x="3442" y="1393"/>
                    <a:pt x="3422" y="1334"/>
                  </a:cubicBezTo>
                  <a:lnTo>
                    <a:pt x="3382" y="1314"/>
                  </a:lnTo>
                  <a:lnTo>
                    <a:pt x="3323" y="1234"/>
                  </a:lnTo>
                  <a:lnTo>
                    <a:pt x="3323" y="1214"/>
                  </a:lnTo>
                  <a:lnTo>
                    <a:pt x="3263" y="1174"/>
                  </a:lnTo>
                  <a:lnTo>
                    <a:pt x="3223" y="1115"/>
                  </a:lnTo>
                  <a:lnTo>
                    <a:pt x="3183" y="1095"/>
                  </a:lnTo>
                  <a:lnTo>
                    <a:pt x="3144" y="1035"/>
                  </a:lnTo>
                  <a:lnTo>
                    <a:pt x="3084" y="995"/>
                  </a:lnTo>
                  <a:lnTo>
                    <a:pt x="3064" y="976"/>
                  </a:lnTo>
                  <a:lnTo>
                    <a:pt x="3024" y="916"/>
                  </a:lnTo>
                  <a:cubicBezTo>
                    <a:pt x="2984" y="916"/>
                    <a:pt x="2984" y="896"/>
                    <a:pt x="2965" y="896"/>
                  </a:cubicBezTo>
                  <a:lnTo>
                    <a:pt x="2945" y="876"/>
                  </a:lnTo>
                  <a:lnTo>
                    <a:pt x="2885" y="816"/>
                  </a:lnTo>
                  <a:lnTo>
                    <a:pt x="2865" y="796"/>
                  </a:lnTo>
                  <a:lnTo>
                    <a:pt x="2845" y="777"/>
                  </a:lnTo>
                  <a:lnTo>
                    <a:pt x="2786" y="717"/>
                  </a:lnTo>
                  <a:lnTo>
                    <a:pt x="2766" y="697"/>
                  </a:lnTo>
                  <a:cubicBezTo>
                    <a:pt x="2746" y="697"/>
                    <a:pt x="2746" y="677"/>
                    <a:pt x="2726" y="677"/>
                  </a:cubicBezTo>
                  <a:lnTo>
                    <a:pt x="2666" y="617"/>
                  </a:lnTo>
                  <a:cubicBezTo>
                    <a:pt x="2666" y="617"/>
                    <a:pt x="2646" y="617"/>
                    <a:pt x="2646" y="598"/>
                  </a:cubicBezTo>
                  <a:cubicBezTo>
                    <a:pt x="2626" y="578"/>
                    <a:pt x="2587" y="578"/>
                    <a:pt x="2587" y="538"/>
                  </a:cubicBezTo>
                  <a:cubicBezTo>
                    <a:pt x="2567" y="538"/>
                    <a:pt x="2567" y="518"/>
                    <a:pt x="2547" y="518"/>
                  </a:cubicBezTo>
                  <a:cubicBezTo>
                    <a:pt x="2527" y="498"/>
                    <a:pt x="2467" y="478"/>
                    <a:pt x="2447" y="438"/>
                  </a:cubicBezTo>
                  <a:cubicBezTo>
                    <a:pt x="2427" y="419"/>
                    <a:pt x="2368" y="399"/>
                    <a:pt x="2348" y="379"/>
                  </a:cubicBezTo>
                  <a:cubicBezTo>
                    <a:pt x="2348" y="379"/>
                    <a:pt x="2328" y="379"/>
                    <a:pt x="2328" y="339"/>
                  </a:cubicBezTo>
                  <a:cubicBezTo>
                    <a:pt x="2288" y="319"/>
                    <a:pt x="2268" y="319"/>
                    <a:pt x="2248" y="299"/>
                  </a:cubicBezTo>
                  <a:cubicBezTo>
                    <a:pt x="2248" y="299"/>
                    <a:pt x="2229" y="299"/>
                    <a:pt x="2229" y="279"/>
                  </a:cubicBezTo>
                  <a:cubicBezTo>
                    <a:pt x="2189" y="279"/>
                    <a:pt x="2189" y="239"/>
                    <a:pt x="2169" y="239"/>
                  </a:cubicBezTo>
                  <a:cubicBezTo>
                    <a:pt x="2169" y="239"/>
                    <a:pt x="2149" y="239"/>
                    <a:pt x="2149" y="220"/>
                  </a:cubicBezTo>
                  <a:cubicBezTo>
                    <a:pt x="2129" y="220"/>
                    <a:pt x="2129" y="200"/>
                    <a:pt x="2089" y="200"/>
                  </a:cubicBezTo>
                  <a:cubicBezTo>
                    <a:pt x="2069" y="200"/>
                    <a:pt x="2069" y="200"/>
                    <a:pt x="2050" y="180"/>
                  </a:cubicBezTo>
                  <a:lnTo>
                    <a:pt x="2030" y="180"/>
                  </a:lnTo>
                  <a:cubicBezTo>
                    <a:pt x="1990" y="140"/>
                    <a:pt x="1950" y="140"/>
                    <a:pt x="1930" y="120"/>
                  </a:cubicBezTo>
                  <a:cubicBezTo>
                    <a:pt x="1890" y="100"/>
                    <a:pt x="1851" y="100"/>
                    <a:pt x="1831" y="80"/>
                  </a:cubicBezTo>
                  <a:lnTo>
                    <a:pt x="1791" y="80"/>
                  </a:lnTo>
                  <a:cubicBezTo>
                    <a:pt x="1771" y="80"/>
                    <a:pt x="1771" y="80"/>
                    <a:pt x="1751" y="41"/>
                  </a:cubicBezTo>
                  <a:cubicBezTo>
                    <a:pt x="1731" y="41"/>
                    <a:pt x="1731" y="41"/>
                    <a:pt x="1691" y="21"/>
                  </a:cubicBezTo>
                  <a:lnTo>
                    <a:pt x="1672" y="21"/>
                  </a:lnTo>
                  <a:cubicBezTo>
                    <a:pt x="1652" y="21"/>
                    <a:pt x="1652" y="21"/>
                    <a:pt x="1632" y="1"/>
                  </a:cubicBezTo>
                  <a:close/>
                  <a:moveTo>
                    <a:pt x="3934" y="6818"/>
                  </a:moveTo>
                  <a:lnTo>
                    <a:pt x="3860" y="6864"/>
                  </a:lnTo>
                  <a:cubicBezTo>
                    <a:pt x="3894" y="6852"/>
                    <a:pt x="3915" y="6835"/>
                    <a:pt x="3934" y="6818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76;p21">
              <a:extLst>
                <a:ext uri="{FF2B5EF4-FFF2-40B4-BE49-F238E27FC236}">
                  <a16:creationId xmlns:a16="http://schemas.microsoft.com/office/drawing/2014/main" id="{3800C7CA-0569-5FA2-F880-9AC3DD9F57A9}"/>
                </a:ext>
              </a:extLst>
            </p:cNvPr>
            <p:cNvSpPr/>
            <p:nvPr/>
          </p:nvSpPr>
          <p:spPr>
            <a:xfrm>
              <a:off x="5731101" y="3341252"/>
              <a:ext cx="177406" cy="227570"/>
            </a:xfrm>
            <a:custGeom>
              <a:avLst/>
              <a:gdLst/>
              <a:ahLst/>
              <a:cxnLst/>
              <a:rect l="l" t="t" r="r" b="b"/>
              <a:pathLst>
                <a:path w="5273" h="6764" extrusionOk="0">
                  <a:moveTo>
                    <a:pt x="1698" y="664"/>
                  </a:moveTo>
                  <a:cubicBezTo>
                    <a:pt x="1985" y="664"/>
                    <a:pt x="2307" y="754"/>
                    <a:pt x="2647" y="943"/>
                  </a:cubicBezTo>
                  <a:cubicBezTo>
                    <a:pt x="3800" y="1620"/>
                    <a:pt x="4755" y="3271"/>
                    <a:pt x="4755" y="4603"/>
                  </a:cubicBezTo>
                  <a:cubicBezTo>
                    <a:pt x="4755" y="5550"/>
                    <a:pt x="4264" y="6105"/>
                    <a:pt x="3558" y="6105"/>
                  </a:cubicBezTo>
                  <a:cubicBezTo>
                    <a:pt x="3270" y="6105"/>
                    <a:pt x="2947" y="6013"/>
                    <a:pt x="2607" y="5817"/>
                  </a:cubicBezTo>
                  <a:cubicBezTo>
                    <a:pt x="1453" y="5141"/>
                    <a:pt x="498" y="3509"/>
                    <a:pt x="498" y="2157"/>
                  </a:cubicBezTo>
                  <a:cubicBezTo>
                    <a:pt x="498" y="1209"/>
                    <a:pt x="991" y="664"/>
                    <a:pt x="1698" y="664"/>
                  </a:cubicBezTo>
                  <a:close/>
                  <a:moveTo>
                    <a:pt x="1471" y="1"/>
                  </a:moveTo>
                  <a:cubicBezTo>
                    <a:pt x="596" y="1"/>
                    <a:pt x="1" y="682"/>
                    <a:pt x="1" y="1858"/>
                  </a:cubicBezTo>
                  <a:cubicBezTo>
                    <a:pt x="1" y="3529"/>
                    <a:pt x="1194" y="5578"/>
                    <a:pt x="2647" y="6414"/>
                  </a:cubicBezTo>
                  <a:cubicBezTo>
                    <a:pt x="3062" y="6650"/>
                    <a:pt x="3458" y="6763"/>
                    <a:pt x="3810" y="6763"/>
                  </a:cubicBezTo>
                  <a:cubicBezTo>
                    <a:pt x="4671" y="6763"/>
                    <a:pt x="5272" y="6088"/>
                    <a:pt x="5272" y="4902"/>
                  </a:cubicBezTo>
                  <a:cubicBezTo>
                    <a:pt x="5272" y="3231"/>
                    <a:pt x="4079" y="1202"/>
                    <a:pt x="2647" y="346"/>
                  </a:cubicBezTo>
                  <a:cubicBezTo>
                    <a:pt x="2223" y="112"/>
                    <a:pt x="1824" y="1"/>
                    <a:pt x="1471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77;p21">
              <a:extLst>
                <a:ext uri="{FF2B5EF4-FFF2-40B4-BE49-F238E27FC236}">
                  <a16:creationId xmlns:a16="http://schemas.microsoft.com/office/drawing/2014/main" id="{39EE5BF7-7EF3-C69E-88B5-F7DDD0B0B25F}"/>
                </a:ext>
              </a:extLst>
            </p:cNvPr>
            <p:cNvSpPr/>
            <p:nvPr/>
          </p:nvSpPr>
          <p:spPr>
            <a:xfrm>
              <a:off x="5756536" y="3338156"/>
              <a:ext cx="151298" cy="221581"/>
            </a:xfrm>
            <a:custGeom>
              <a:avLst/>
              <a:gdLst/>
              <a:ahLst/>
              <a:cxnLst/>
              <a:rect l="l" t="t" r="r" b="b"/>
              <a:pathLst>
                <a:path w="4497" h="6586" fill="none" extrusionOk="0">
                  <a:moveTo>
                    <a:pt x="1" y="259"/>
                  </a:moveTo>
                  <a:cubicBezTo>
                    <a:pt x="458" y="1"/>
                    <a:pt x="1135" y="21"/>
                    <a:pt x="1851" y="438"/>
                  </a:cubicBezTo>
                  <a:cubicBezTo>
                    <a:pt x="3303" y="1294"/>
                    <a:pt x="4497" y="3323"/>
                    <a:pt x="4497" y="4994"/>
                  </a:cubicBezTo>
                  <a:cubicBezTo>
                    <a:pt x="4497" y="5730"/>
                    <a:pt x="4238" y="6287"/>
                    <a:pt x="3880" y="6585"/>
                  </a:cubicBezTo>
                </a:path>
              </a:pathLst>
            </a:custGeom>
            <a:noFill/>
            <a:ln w="2000" cap="rnd" cmpd="sng">
              <a:solidFill>
                <a:srgbClr val="201A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78;p21">
              <a:extLst>
                <a:ext uri="{FF2B5EF4-FFF2-40B4-BE49-F238E27FC236}">
                  <a16:creationId xmlns:a16="http://schemas.microsoft.com/office/drawing/2014/main" id="{20C9AD40-A300-3D64-9657-F628AC27875C}"/>
                </a:ext>
              </a:extLst>
            </p:cNvPr>
            <p:cNvSpPr/>
            <p:nvPr/>
          </p:nvSpPr>
          <p:spPr>
            <a:xfrm>
              <a:off x="5698331" y="3362683"/>
              <a:ext cx="195440" cy="204826"/>
            </a:xfrm>
            <a:custGeom>
              <a:avLst/>
              <a:gdLst/>
              <a:ahLst/>
              <a:cxnLst/>
              <a:rect l="l" t="t" r="r" b="b"/>
              <a:pathLst>
                <a:path w="5809" h="6088" extrusionOk="0">
                  <a:moveTo>
                    <a:pt x="2649" y="1"/>
                  </a:moveTo>
                  <a:cubicBezTo>
                    <a:pt x="2201" y="1"/>
                    <a:pt x="1969" y="227"/>
                    <a:pt x="1969" y="227"/>
                  </a:cubicBezTo>
                  <a:lnTo>
                    <a:pt x="0" y="3012"/>
                  </a:lnTo>
                  <a:cubicBezTo>
                    <a:pt x="0" y="3012"/>
                    <a:pt x="942" y="6087"/>
                    <a:pt x="1583" y="6087"/>
                  </a:cubicBezTo>
                  <a:cubicBezTo>
                    <a:pt x="1620" y="6087"/>
                    <a:pt x="1656" y="6077"/>
                    <a:pt x="1691" y="6055"/>
                  </a:cubicBezTo>
                  <a:cubicBezTo>
                    <a:pt x="2347" y="5677"/>
                    <a:pt x="4635" y="5478"/>
                    <a:pt x="5113" y="5339"/>
                  </a:cubicBezTo>
                  <a:cubicBezTo>
                    <a:pt x="5570" y="5180"/>
                    <a:pt x="5709" y="4285"/>
                    <a:pt x="5709" y="4285"/>
                  </a:cubicBezTo>
                  <a:cubicBezTo>
                    <a:pt x="5809" y="2196"/>
                    <a:pt x="4197" y="724"/>
                    <a:pt x="4197" y="724"/>
                  </a:cubicBezTo>
                  <a:cubicBezTo>
                    <a:pt x="3539" y="156"/>
                    <a:pt x="3020" y="1"/>
                    <a:pt x="2649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79;p21">
              <a:extLst>
                <a:ext uri="{FF2B5EF4-FFF2-40B4-BE49-F238E27FC236}">
                  <a16:creationId xmlns:a16="http://schemas.microsoft.com/office/drawing/2014/main" id="{8D84112C-C050-3590-0AB0-869BB0ABA228}"/>
                </a:ext>
              </a:extLst>
            </p:cNvPr>
            <p:cNvSpPr/>
            <p:nvPr/>
          </p:nvSpPr>
          <p:spPr>
            <a:xfrm>
              <a:off x="5674208" y="3660773"/>
              <a:ext cx="36874" cy="25469"/>
            </a:xfrm>
            <a:custGeom>
              <a:avLst/>
              <a:gdLst/>
              <a:ahLst/>
              <a:cxnLst/>
              <a:rect l="l" t="t" r="r" b="b"/>
              <a:pathLst>
                <a:path w="1096" h="757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80"/>
                    <a:pt x="81" y="159"/>
                    <a:pt x="120" y="179"/>
                  </a:cubicBezTo>
                  <a:lnTo>
                    <a:pt x="1095" y="756"/>
                  </a:lnTo>
                  <a:cubicBezTo>
                    <a:pt x="1055" y="696"/>
                    <a:pt x="996" y="657"/>
                    <a:pt x="976" y="5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80;p21">
              <a:extLst>
                <a:ext uri="{FF2B5EF4-FFF2-40B4-BE49-F238E27FC236}">
                  <a16:creationId xmlns:a16="http://schemas.microsoft.com/office/drawing/2014/main" id="{E9240F07-3C58-D2F9-8170-19BAFEE1816D}"/>
                </a:ext>
              </a:extLst>
            </p:cNvPr>
            <p:cNvSpPr/>
            <p:nvPr/>
          </p:nvSpPr>
          <p:spPr>
            <a:xfrm>
              <a:off x="5674208" y="3660773"/>
              <a:ext cx="36874" cy="25469"/>
            </a:xfrm>
            <a:custGeom>
              <a:avLst/>
              <a:gdLst/>
              <a:ahLst/>
              <a:cxnLst/>
              <a:rect l="l" t="t" r="r" b="b"/>
              <a:pathLst>
                <a:path w="1096" h="757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80"/>
                    <a:pt x="81" y="159"/>
                    <a:pt x="120" y="179"/>
                  </a:cubicBezTo>
                  <a:lnTo>
                    <a:pt x="1095" y="756"/>
                  </a:lnTo>
                  <a:cubicBezTo>
                    <a:pt x="1055" y="696"/>
                    <a:pt x="996" y="657"/>
                    <a:pt x="976" y="5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81;p21">
              <a:extLst>
                <a:ext uri="{FF2B5EF4-FFF2-40B4-BE49-F238E27FC236}">
                  <a16:creationId xmlns:a16="http://schemas.microsoft.com/office/drawing/2014/main" id="{033A59A2-F8F9-EB90-7322-C50F266D0015}"/>
                </a:ext>
              </a:extLst>
            </p:cNvPr>
            <p:cNvSpPr/>
            <p:nvPr/>
          </p:nvSpPr>
          <p:spPr>
            <a:xfrm>
              <a:off x="5654156" y="3581103"/>
              <a:ext cx="52889" cy="98443"/>
            </a:xfrm>
            <a:custGeom>
              <a:avLst/>
              <a:gdLst/>
              <a:ahLst/>
              <a:cxnLst/>
              <a:rect l="l" t="t" r="r" b="b"/>
              <a:pathLst>
                <a:path w="1572" h="2926" extrusionOk="0">
                  <a:moveTo>
                    <a:pt x="0" y="1"/>
                  </a:moveTo>
                  <a:lnTo>
                    <a:pt x="617" y="2368"/>
                  </a:lnTo>
                  <a:lnTo>
                    <a:pt x="1572" y="2925"/>
                  </a:lnTo>
                  <a:lnTo>
                    <a:pt x="955" y="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82;p21">
              <a:extLst>
                <a:ext uri="{FF2B5EF4-FFF2-40B4-BE49-F238E27FC236}">
                  <a16:creationId xmlns:a16="http://schemas.microsoft.com/office/drawing/2014/main" id="{3007DB95-E431-2D02-B977-0FBB005FBF58}"/>
                </a:ext>
              </a:extLst>
            </p:cNvPr>
            <p:cNvSpPr/>
            <p:nvPr/>
          </p:nvSpPr>
          <p:spPr>
            <a:xfrm>
              <a:off x="5654156" y="3555668"/>
              <a:ext cx="62948" cy="44881"/>
            </a:xfrm>
            <a:custGeom>
              <a:avLst/>
              <a:gdLst/>
              <a:ahLst/>
              <a:cxnLst/>
              <a:rect l="l" t="t" r="r" b="b"/>
              <a:pathLst>
                <a:path w="1871" h="1334" extrusionOk="0">
                  <a:moveTo>
                    <a:pt x="895" y="1"/>
                  </a:moveTo>
                  <a:lnTo>
                    <a:pt x="0" y="757"/>
                  </a:lnTo>
                  <a:lnTo>
                    <a:pt x="955" y="1334"/>
                  </a:lnTo>
                  <a:lnTo>
                    <a:pt x="1870" y="558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83;p21">
              <a:extLst>
                <a:ext uri="{FF2B5EF4-FFF2-40B4-BE49-F238E27FC236}">
                  <a16:creationId xmlns:a16="http://schemas.microsoft.com/office/drawing/2014/main" id="{953D7790-FBDE-329D-2DC2-CC821B8DCDAD}"/>
                </a:ext>
              </a:extLst>
            </p:cNvPr>
            <p:cNvSpPr/>
            <p:nvPr/>
          </p:nvSpPr>
          <p:spPr>
            <a:xfrm>
              <a:off x="5686287" y="3574408"/>
              <a:ext cx="53562" cy="112742"/>
            </a:xfrm>
            <a:custGeom>
              <a:avLst/>
              <a:gdLst/>
              <a:ahLst/>
              <a:cxnLst/>
              <a:rect l="l" t="t" r="r" b="b"/>
              <a:pathLst>
                <a:path w="1592" h="3351" extrusionOk="0">
                  <a:moveTo>
                    <a:pt x="915" y="1"/>
                  </a:moveTo>
                  <a:lnTo>
                    <a:pt x="0" y="777"/>
                  </a:lnTo>
                  <a:lnTo>
                    <a:pt x="617" y="3144"/>
                  </a:lnTo>
                  <a:cubicBezTo>
                    <a:pt x="662" y="3280"/>
                    <a:pt x="758" y="3351"/>
                    <a:pt x="881" y="3351"/>
                  </a:cubicBezTo>
                  <a:cubicBezTo>
                    <a:pt x="974" y="3351"/>
                    <a:pt x="1082" y="3310"/>
                    <a:pt x="1194" y="3224"/>
                  </a:cubicBezTo>
                  <a:cubicBezTo>
                    <a:pt x="1432" y="2985"/>
                    <a:pt x="1591" y="2627"/>
                    <a:pt x="1532" y="2368"/>
                  </a:cubicBezTo>
                  <a:lnTo>
                    <a:pt x="915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84;p21">
              <a:extLst>
                <a:ext uri="{FF2B5EF4-FFF2-40B4-BE49-F238E27FC236}">
                  <a16:creationId xmlns:a16="http://schemas.microsoft.com/office/drawing/2014/main" id="{E099AFD0-57AC-2370-B6A6-67CA2AEBE1A8}"/>
                </a:ext>
              </a:extLst>
            </p:cNvPr>
            <p:cNvSpPr/>
            <p:nvPr/>
          </p:nvSpPr>
          <p:spPr>
            <a:xfrm>
              <a:off x="5654156" y="3574408"/>
              <a:ext cx="62948" cy="26142"/>
            </a:xfrm>
            <a:custGeom>
              <a:avLst/>
              <a:gdLst/>
              <a:ahLst/>
              <a:cxnLst/>
              <a:rect l="l" t="t" r="r" b="b"/>
              <a:pathLst>
                <a:path w="1871" h="777" fill="none" extrusionOk="0">
                  <a:moveTo>
                    <a:pt x="0" y="200"/>
                  </a:moveTo>
                  <a:lnTo>
                    <a:pt x="955" y="777"/>
                  </a:lnTo>
                  <a:lnTo>
                    <a:pt x="1870" y="1"/>
                  </a:lnTo>
                </a:path>
              </a:pathLst>
            </a:custGeom>
            <a:noFill/>
            <a:ln w="1500" cap="rnd" cmpd="sng">
              <a:solidFill>
                <a:srgbClr val="201A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85;p21">
              <a:extLst>
                <a:ext uri="{FF2B5EF4-FFF2-40B4-BE49-F238E27FC236}">
                  <a16:creationId xmlns:a16="http://schemas.microsoft.com/office/drawing/2014/main" id="{5137939E-5654-8A9D-1831-2504D6BE758F}"/>
                </a:ext>
              </a:extLst>
            </p:cNvPr>
            <p:cNvSpPr/>
            <p:nvPr/>
          </p:nvSpPr>
          <p:spPr>
            <a:xfrm>
              <a:off x="5686287" y="3600516"/>
              <a:ext cx="30145" cy="89056"/>
            </a:xfrm>
            <a:custGeom>
              <a:avLst/>
              <a:gdLst/>
              <a:ahLst/>
              <a:cxnLst/>
              <a:rect l="l" t="t" r="r" b="b"/>
              <a:pathLst>
                <a:path w="896" h="2647" fill="none" extrusionOk="0">
                  <a:moveTo>
                    <a:pt x="0" y="1"/>
                  </a:moveTo>
                  <a:lnTo>
                    <a:pt x="617" y="2368"/>
                  </a:lnTo>
                  <a:cubicBezTo>
                    <a:pt x="617" y="2368"/>
                    <a:pt x="716" y="2646"/>
                    <a:pt x="895" y="2587"/>
                  </a:cubicBezTo>
                </a:path>
              </a:pathLst>
            </a:custGeom>
            <a:noFill/>
            <a:ln w="2000" cap="rnd" cmpd="sng">
              <a:solidFill>
                <a:srgbClr val="201A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86;p21">
              <a:extLst>
                <a:ext uri="{FF2B5EF4-FFF2-40B4-BE49-F238E27FC236}">
                  <a16:creationId xmlns:a16="http://schemas.microsoft.com/office/drawing/2014/main" id="{BCE0A50A-C549-31F8-6FF3-0D089F70DE68}"/>
                </a:ext>
              </a:extLst>
            </p:cNvPr>
            <p:cNvSpPr/>
            <p:nvPr/>
          </p:nvSpPr>
          <p:spPr>
            <a:xfrm>
              <a:off x="5636729" y="3468663"/>
              <a:ext cx="133231" cy="141945"/>
            </a:xfrm>
            <a:custGeom>
              <a:avLst/>
              <a:gdLst/>
              <a:ahLst/>
              <a:cxnLst/>
              <a:rect l="l" t="t" r="r" b="b"/>
              <a:pathLst>
                <a:path w="3960" h="4219" extrusionOk="0">
                  <a:moveTo>
                    <a:pt x="20" y="1144"/>
                  </a:moveTo>
                  <a:lnTo>
                    <a:pt x="20" y="1144"/>
                  </a:lnTo>
                  <a:cubicBezTo>
                    <a:pt x="12" y="1147"/>
                    <a:pt x="6" y="1150"/>
                    <a:pt x="1" y="1155"/>
                  </a:cubicBezTo>
                  <a:lnTo>
                    <a:pt x="20" y="1144"/>
                  </a:lnTo>
                  <a:close/>
                  <a:moveTo>
                    <a:pt x="2070" y="1"/>
                  </a:moveTo>
                  <a:cubicBezTo>
                    <a:pt x="2050" y="1"/>
                    <a:pt x="2010" y="1"/>
                    <a:pt x="1990" y="21"/>
                  </a:cubicBezTo>
                  <a:cubicBezTo>
                    <a:pt x="1970" y="21"/>
                    <a:pt x="1911" y="41"/>
                    <a:pt x="1891" y="61"/>
                  </a:cubicBezTo>
                  <a:lnTo>
                    <a:pt x="20" y="1144"/>
                  </a:lnTo>
                  <a:lnTo>
                    <a:pt x="20" y="1144"/>
                  </a:lnTo>
                  <a:cubicBezTo>
                    <a:pt x="46" y="1134"/>
                    <a:pt x="85" y="1130"/>
                    <a:pt x="100" y="1115"/>
                  </a:cubicBezTo>
                  <a:cubicBezTo>
                    <a:pt x="120" y="1115"/>
                    <a:pt x="160" y="1095"/>
                    <a:pt x="180" y="1095"/>
                  </a:cubicBezTo>
                  <a:lnTo>
                    <a:pt x="419" y="1095"/>
                  </a:lnTo>
                  <a:cubicBezTo>
                    <a:pt x="459" y="1095"/>
                    <a:pt x="498" y="1095"/>
                    <a:pt x="518" y="1115"/>
                  </a:cubicBezTo>
                  <a:cubicBezTo>
                    <a:pt x="558" y="1115"/>
                    <a:pt x="598" y="1135"/>
                    <a:pt x="618" y="1135"/>
                  </a:cubicBezTo>
                  <a:cubicBezTo>
                    <a:pt x="677" y="1155"/>
                    <a:pt x="697" y="1155"/>
                    <a:pt x="757" y="1194"/>
                  </a:cubicBezTo>
                  <a:cubicBezTo>
                    <a:pt x="797" y="1214"/>
                    <a:pt x="817" y="1234"/>
                    <a:pt x="876" y="1254"/>
                  </a:cubicBezTo>
                  <a:cubicBezTo>
                    <a:pt x="916" y="1294"/>
                    <a:pt x="956" y="1314"/>
                    <a:pt x="996" y="1334"/>
                  </a:cubicBezTo>
                  <a:cubicBezTo>
                    <a:pt x="1055" y="1354"/>
                    <a:pt x="1075" y="1393"/>
                    <a:pt x="1115" y="1413"/>
                  </a:cubicBezTo>
                  <a:lnTo>
                    <a:pt x="1155" y="1413"/>
                  </a:lnTo>
                  <a:cubicBezTo>
                    <a:pt x="1175" y="1433"/>
                    <a:pt x="1214" y="1453"/>
                    <a:pt x="1254" y="1513"/>
                  </a:cubicBezTo>
                  <a:lnTo>
                    <a:pt x="1354" y="1612"/>
                  </a:lnTo>
                  <a:cubicBezTo>
                    <a:pt x="1374" y="1652"/>
                    <a:pt x="1413" y="1692"/>
                    <a:pt x="1453" y="1732"/>
                  </a:cubicBezTo>
                  <a:cubicBezTo>
                    <a:pt x="1473" y="1791"/>
                    <a:pt x="1513" y="1811"/>
                    <a:pt x="1553" y="1851"/>
                  </a:cubicBezTo>
                  <a:cubicBezTo>
                    <a:pt x="1573" y="1911"/>
                    <a:pt x="1592" y="1930"/>
                    <a:pt x="1612" y="1990"/>
                  </a:cubicBezTo>
                  <a:cubicBezTo>
                    <a:pt x="1652" y="2010"/>
                    <a:pt x="1652" y="2030"/>
                    <a:pt x="1672" y="2050"/>
                  </a:cubicBezTo>
                  <a:cubicBezTo>
                    <a:pt x="1692" y="2090"/>
                    <a:pt x="1692" y="2110"/>
                    <a:pt x="1712" y="2129"/>
                  </a:cubicBezTo>
                  <a:lnTo>
                    <a:pt x="1752" y="2149"/>
                  </a:lnTo>
                  <a:cubicBezTo>
                    <a:pt x="1771" y="2209"/>
                    <a:pt x="1791" y="2229"/>
                    <a:pt x="1811" y="2289"/>
                  </a:cubicBezTo>
                  <a:lnTo>
                    <a:pt x="1811" y="2308"/>
                  </a:lnTo>
                  <a:lnTo>
                    <a:pt x="1891" y="2448"/>
                  </a:lnTo>
                  <a:cubicBezTo>
                    <a:pt x="1911" y="2507"/>
                    <a:pt x="1950" y="2547"/>
                    <a:pt x="1950" y="2607"/>
                  </a:cubicBezTo>
                  <a:cubicBezTo>
                    <a:pt x="1970" y="2647"/>
                    <a:pt x="1970" y="2706"/>
                    <a:pt x="1990" y="2746"/>
                  </a:cubicBezTo>
                  <a:cubicBezTo>
                    <a:pt x="2010" y="2806"/>
                    <a:pt x="2010" y="2846"/>
                    <a:pt x="2050" y="2905"/>
                  </a:cubicBezTo>
                  <a:lnTo>
                    <a:pt x="2050" y="2925"/>
                  </a:lnTo>
                  <a:cubicBezTo>
                    <a:pt x="2050" y="2985"/>
                    <a:pt x="2070" y="3025"/>
                    <a:pt x="2070" y="3084"/>
                  </a:cubicBezTo>
                  <a:cubicBezTo>
                    <a:pt x="2070" y="3124"/>
                    <a:pt x="2090" y="3184"/>
                    <a:pt x="2090" y="3224"/>
                  </a:cubicBezTo>
                  <a:lnTo>
                    <a:pt x="2090" y="3383"/>
                  </a:lnTo>
                  <a:lnTo>
                    <a:pt x="2090" y="3522"/>
                  </a:lnTo>
                  <a:cubicBezTo>
                    <a:pt x="2090" y="3582"/>
                    <a:pt x="2090" y="3601"/>
                    <a:pt x="2070" y="3641"/>
                  </a:cubicBezTo>
                  <a:lnTo>
                    <a:pt x="2070" y="3681"/>
                  </a:lnTo>
                  <a:cubicBezTo>
                    <a:pt x="2070" y="3701"/>
                    <a:pt x="2050" y="3741"/>
                    <a:pt x="2050" y="3781"/>
                  </a:cubicBezTo>
                  <a:lnTo>
                    <a:pt x="2050" y="3800"/>
                  </a:lnTo>
                  <a:cubicBezTo>
                    <a:pt x="2050" y="3820"/>
                    <a:pt x="2010" y="3840"/>
                    <a:pt x="2010" y="3900"/>
                  </a:cubicBezTo>
                  <a:cubicBezTo>
                    <a:pt x="1990" y="3920"/>
                    <a:pt x="1990" y="3979"/>
                    <a:pt x="1970" y="3999"/>
                  </a:cubicBezTo>
                  <a:cubicBezTo>
                    <a:pt x="1950" y="4019"/>
                    <a:pt x="1950" y="4039"/>
                    <a:pt x="1911" y="4079"/>
                  </a:cubicBezTo>
                  <a:lnTo>
                    <a:pt x="1891" y="4099"/>
                  </a:lnTo>
                  <a:lnTo>
                    <a:pt x="1851" y="4139"/>
                  </a:lnTo>
                  <a:cubicBezTo>
                    <a:pt x="1851" y="4139"/>
                    <a:pt x="1811" y="4139"/>
                    <a:pt x="1811" y="4178"/>
                  </a:cubicBezTo>
                  <a:cubicBezTo>
                    <a:pt x="1791" y="4198"/>
                    <a:pt x="1771" y="4198"/>
                    <a:pt x="1752" y="4218"/>
                  </a:cubicBezTo>
                  <a:lnTo>
                    <a:pt x="3641" y="3124"/>
                  </a:lnTo>
                  <a:cubicBezTo>
                    <a:pt x="3661" y="3104"/>
                    <a:pt x="3681" y="3104"/>
                    <a:pt x="3701" y="3084"/>
                  </a:cubicBezTo>
                  <a:cubicBezTo>
                    <a:pt x="3701" y="3084"/>
                    <a:pt x="3741" y="3084"/>
                    <a:pt x="3741" y="3044"/>
                  </a:cubicBezTo>
                  <a:lnTo>
                    <a:pt x="3781" y="3005"/>
                  </a:lnTo>
                  <a:lnTo>
                    <a:pt x="3800" y="2985"/>
                  </a:lnTo>
                  <a:cubicBezTo>
                    <a:pt x="3840" y="2945"/>
                    <a:pt x="3840" y="2925"/>
                    <a:pt x="3860" y="2905"/>
                  </a:cubicBezTo>
                  <a:cubicBezTo>
                    <a:pt x="3880" y="2885"/>
                    <a:pt x="3880" y="2846"/>
                    <a:pt x="3900" y="2826"/>
                  </a:cubicBezTo>
                  <a:cubicBezTo>
                    <a:pt x="3900" y="2806"/>
                    <a:pt x="3940" y="2786"/>
                    <a:pt x="3940" y="2786"/>
                  </a:cubicBezTo>
                  <a:lnTo>
                    <a:pt x="3940" y="2746"/>
                  </a:lnTo>
                  <a:lnTo>
                    <a:pt x="3940" y="2726"/>
                  </a:lnTo>
                  <a:lnTo>
                    <a:pt x="3940" y="2706"/>
                  </a:lnTo>
                  <a:cubicBezTo>
                    <a:pt x="3940" y="2686"/>
                    <a:pt x="3940" y="2647"/>
                    <a:pt x="3960" y="2627"/>
                  </a:cubicBezTo>
                  <a:lnTo>
                    <a:pt x="3960" y="2607"/>
                  </a:lnTo>
                  <a:lnTo>
                    <a:pt x="3960" y="2587"/>
                  </a:lnTo>
                  <a:lnTo>
                    <a:pt x="3960" y="2547"/>
                  </a:lnTo>
                  <a:lnTo>
                    <a:pt x="3960" y="2507"/>
                  </a:lnTo>
                  <a:lnTo>
                    <a:pt x="3960" y="2487"/>
                  </a:lnTo>
                  <a:lnTo>
                    <a:pt x="3960" y="2448"/>
                  </a:lnTo>
                  <a:lnTo>
                    <a:pt x="3960" y="2408"/>
                  </a:lnTo>
                  <a:lnTo>
                    <a:pt x="3960" y="2348"/>
                  </a:lnTo>
                  <a:cubicBezTo>
                    <a:pt x="3800" y="2149"/>
                    <a:pt x="3800" y="2129"/>
                    <a:pt x="3800" y="2129"/>
                  </a:cubicBezTo>
                  <a:lnTo>
                    <a:pt x="3800" y="2090"/>
                  </a:lnTo>
                  <a:lnTo>
                    <a:pt x="3800" y="2050"/>
                  </a:lnTo>
                  <a:lnTo>
                    <a:pt x="3800" y="2030"/>
                  </a:lnTo>
                  <a:lnTo>
                    <a:pt x="3800" y="1990"/>
                  </a:lnTo>
                  <a:lnTo>
                    <a:pt x="3800" y="1911"/>
                  </a:lnTo>
                  <a:lnTo>
                    <a:pt x="3800" y="1851"/>
                  </a:lnTo>
                  <a:cubicBezTo>
                    <a:pt x="3800" y="1831"/>
                    <a:pt x="3800" y="1811"/>
                    <a:pt x="3781" y="1791"/>
                  </a:cubicBezTo>
                  <a:lnTo>
                    <a:pt x="3781" y="1751"/>
                  </a:lnTo>
                  <a:lnTo>
                    <a:pt x="3781" y="1732"/>
                  </a:lnTo>
                  <a:lnTo>
                    <a:pt x="3781" y="1712"/>
                  </a:lnTo>
                  <a:cubicBezTo>
                    <a:pt x="3781" y="1692"/>
                    <a:pt x="3781" y="1652"/>
                    <a:pt x="3761" y="1632"/>
                  </a:cubicBezTo>
                  <a:cubicBezTo>
                    <a:pt x="3761" y="1612"/>
                    <a:pt x="3761" y="1612"/>
                    <a:pt x="3741" y="1592"/>
                  </a:cubicBezTo>
                  <a:cubicBezTo>
                    <a:pt x="3741" y="1553"/>
                    <a:pt x="3701" y="1533"/>
                    <a:pt x="3701" y="1513"/>
                  </a:cubicBezTo>
                  <a:cubicBezTo>
                    <a:pt x="3701" y="1493"/>
                    <a:pt x="3681" y="1453"/>
                    <a:pt x="3681" y="1433"/>
                  </a:cubicBezTo>
                  <a:cubicBezTo>
                    <a:pt x="3681" y="1413"/>
                    <a:pt x="3681" y="1413"/>
                    <a:pt x="3661" y="1393"/>
                  </a:cubicBezTo>
                  <a:cubicBezTo>
                    <a:pt x="3661" y="1354"/>
                    <a:pt x="3641" y="1334"/>
                    <a:pt x="3641" y="1334"/>
                  </a:cubicBezTo>
                  <a:cubicBezTo>
                    <a:pt x="3641" y="1314"/>
                    <a:pt x="3641" y="1314"/>
                    <a:pt x="3602" y="1294"/>
                  </a:cubicBezTo>
                  <a:cubicBezTo>
                    <a:pt x="3602" y="1254"/>
                    <a:pt x="3582" y="1234"/>
                    <a:pt x="3582" y="1234"/>
                  </a:cubicBezTo>
                  <a:cubicBezTo>
                    <a:pt x="3582" y="1214"/>
                    <a:pt x="3562" y="1194"/>
                    <a:pt x="3562" y="1155"/>
                  </a:cubicBezTo>
                  <a:lnTo>
                    <a:pt x="3562" y="1135"/>
                  </a:lnTo>
                  <a:cubicBezTo>
                    <a:pt x="3562" y="1115"/>
                    <a:pt x="3542" y="1115"/>
                    <a:pt x="3542" y="1095"/>
                  </a:cubicBezTo>
                  <a:cubicBezTo>
                    <a:pt x="3542" y="1055"/>
                    <a:pt x="3502" y="1035"/>
                    <a:pt x="3502" y="1015"/>
                  </a:cubicBezTo>
                  <a:cubicBezTo>
                    <a:pt x="3502" y="1015"/>
                    <a:pt x="3502" y="996"/>
                    <a:pt x="3482" y="996"/>
                  </a:cubicBezTo>
                  <a:lnTo>
                    <a:pt x="3482" y="956"/>
                  </a:lnTo>
                  <a:cubicBezTo>
                    <a:pt x="3482" y="936"/>
                    <a:pt x="3462" y="936"/>
                    <a:pt x="3462" y="916"/>
                  </a:cubicBezTo>
                  <a:cubicBezTo>
                    <a:pt x="3442" y="896"/>
                    <a:pt x="3442" y="856"/>
                    <a:pt x="3403" y="836"/>
                  </a:cubicBezTo>
                  <a:lnTo>
                    <a:pt x="3403" y="816"/>
                  </a:lnTo>
                  <a:cubicBezTo>
                    <a:pt x="3383" y="797"/>
                    <a:pt x="3363" y="737"/>
                    <a:pt x="3343" y="717"/>
                  </a:cubicBezTo>
                  <a:cubicBezTo>
                    <a:pt x="3303" y="697"/>
                    <a:pt x="3303" y="657"/>
                    <a:pt x="3283" y="637"/>
                  </a:cubicBezTo>
                  <a:cubicBezTo>
                    <a:pt x="3263" y="618"/>
                    <a:pt x="3263" y="598"/>
                    <a:pt x="3243" y="598"/>
                  </a:cubicBezTo>
                  <a:cubicBezTo>
                    <a:pt x="3204" y="558"/>
                    <a:pt x="3204" y="538"/>
                    <a:pt x="3184" y="538"/>
                  </a:cubicBezTo>
                  <a:lnTo>
                    <a:pt x="3144" y="498"/>
                  </a:lnTo>
                  <a:lnTo>
                    <a:pt x="3104" y="458"/>
                  </a:lnTo>
                  <a:lnTo>
                    <a:pt x="3064" y="419"/>
                  </a:lnTo>
                  <a:lnTo>
                    <a:pt x="3045" y="399"/>
                  </a:lnTo>
                  <a:lnTo>
                    <a:pt x="3005" y="359"/>
                  </a:lnTo>
                  <a:lnTo>
                    <a:pt x="2965" y="319"/>
                  </a:lnTo>
                  <a:lnTo>
                    <a:pt x="2945" y="299"/>
                  </a:lnTo>
                  <a:lnTo>
                    <a:pt x="2905" y="259"/>
                  </a:lnTo>
                  <a:lnTo>
                    <a:pt x="2866" y="220"/>
                  </a:lnTo>
                  <a:cubicBezTo>
                    <a:pt x="2846" y="220"/>
                    <a:pt x="2846" y="200"/>
                    <a:pt x="2806" y="200"/>
                  </a:cubicBezTo>
                  <a:cubicBezTo>
                    <a:pt x="2786" y="200"/>
                    <a:pt x="2786" y="160"/>
                    <a:pt x="2766" y="160"/>
                  </a:cubicBezTo>
                  <a:cubicBezTo>
                    <a:pt x="2746" y="160"/>
                    <a:pt x="2746" y="140"/>
                    <a:pt x="2706" y="140"/>
                  </a:cubicBezTo>
                  <a:cubicBezTo>
                    <a:pt x="2686" y="140"/>
                    <a:pt x="2686" y="120"/>
                    <a:pt x="2667" y="120"/>
                  </a:cubicBezTo>
                  <a:cubicBezTo>
                    <a:pt x="2647" y="120"/>
                    <a:pt x="2647" y="100"/>
                    <a:pt x="2607" y="100"/>
                  </a:cubicBezTo>
                  <a:cubicBezTo>
                    <a:pt x="2607" y="100"/>
                    <a:pt x="2587" y="100"/>
                    <a:pt x="2587" y="61"/>
                  </a:cubicBezTo>
                  <a:cubicBezTo>
                    <a:pt x="2567" y="61"/>
                    <a:pt x="2567" y="41"/>
                    <a:pt x="2547" y="41"/>
                  </a:cubicBezTo>
                  <a:cubicBezTo>
                    <a:pt x="2507" y="41"/>
                    <a:pt x="2507" y="21"/>
                    <a:pt x="2488" y="21"/>
                  </a:cubicBezTo>
                  <a:lnTo>
                    <a:pt x="2468" y="21"/>
                  </a:lnTo>
                  <a:cubicBezTo>
                    <a:pt x="2448" y="21"/>
                    <a:pt x="2448" y="21"/>
                    <a:pt x="2408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87;p21">
              <a:extLst>
                <a:ext uri="{FF2B5EF4-FFF2-40B4-BE49-F238E27FC236}">
                  <a16:creationId xmlns:a16="http://schemas.microsoft.com/office/drawing/2014/main" id="{503EEEB3-B898-E306-E553-13FBD15602FC}"/>
                </a:ext>
              </a:extLst>
            </p:cNvPr>
            <p:cNvSpPr/>
            <p:nvPr/>
          </p:nvSpPr>
          <p:spPr>
            <a:xfrm>
              <a:off x="5616878" y="3500928"/>
              <a:ext cx="84144" cy="108738"/>
            </a:xfrm>
            <a:custGeom>
              <a:avLst/>
              <a:gdLst/>
              <a:ahLst/>
              <a:cxnLst/>
              <a:rect l="l" t="t" r="r" b="b"/>
              <a:pathLst>
                <a:path w="2501" h="3232" extrusionOk="0">
                  <a:moveTo>
                    <a:pt x="691" y="1"/>
                  </a:moveTo>
                  <a:cubicBezTo>
                    <a:pt x="281" y="1"/>
                    <a:pt x="0" y="319"/>
                    <a:pt x="14" y="892"/>
                  </a:cubicBezTo>
                  <a:cubicBezTo>
                    <a:pt x="14" y="1688"/>
                    <a:pt x="571" y="2662"/>
                    <a:pt x="1267" y="3060"/>
                  </a:cubicBezTo>
                  <a:cubicBezTo>
                    <a:pt x="1459" y="3176"/>
                    <a:pt x="1644" y="3231"/>
                    <a:pt x="1810" y="3231"/>
                  </a:cubicBezTo>
                  <a:cubicBezTo>
                    <a:pt x="2211" y="3231"/>
                    <a:pt x="2501" y="2907"/>
                    <a:pt x="2501" y="2344"/>
                  </a:cubicBezTo>
                  <a:cubicBezTo>
                    <a:pt x="2501" y="1548"/>
                    <a:pt x="1964" y="574"/>
                    <a:pt x="1267" y="176"/>
                  </a:cubicBezTo>
                  <a:cubicBezTo>
                    <a:pt x="1061" y="58"/>
                    <a:pt x="864" y="1"/>
                    <a:pt x="691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88;p21">
              <a:extLst>
                <a:ext uri="{FF2B5EF4-FFF2-40B4-BE49-F238E27FC236}">
                  <a16:creationId xmlns:a16="http://schemas.microsoft.com/office/drawing/2014/main" id="{CD212A12-B978-6BF7-ABA7-5EF30794F313}"/>
                </a:ext>
              </a:extLst>
            </p:cNvPr>
            <p:cNvSpPr/>
            <p:nvPr/>
          </p:nvSpPr>
          <p:spPr>
            <a:xfrm>
              <a:off x="5626702" y="3498809"/>
              <a:ext cx="74320" cy="107090"/>
            </a:xfrm>
            <a:custGeom>
              <a:avLst/>
              <a:gdLst/>
              <a:ahLst/>
              <a:cxnLst/>
              <a:rect l="l" t="t" r="r" b="b"/>
              <a:pathLst>
                <a:path w="2209" h="3183" fill="none" extrusionOk="0">
                  <a:moveTo>
                    <a:pt x="1" y="199"/>
                  </a:moveTo>
                  <a:cubicBezTo>
                    <a:pt x="219" y="0"/>
                    <a:pt x="577" y="0"/>
                    <a:pt x="975" y="219"/>
                  </a:cubicBezTo>
                  <a:cubicBezTo>
                    <a:pt x="1672" y="617"/>
                    <a:pt x="2209" y="1591"/>
                    <a:pt x="2209" y="2387"/>
                  </a:cubicBezTo>
                  <a:cubicBezTo>
                    <a:pt x="2209" y="2785"/>
                    <a:pt x="2069" y="3044"/>
                    <a:pt x="1831" y="3183"/>
                  </a:cubicBezTo>
                </a:path>
              </a:pathLst>
            </a:custGeom>
            <a:noFill/>
            <a:ln w="2000" cap="rnd" cmpd="sng">
              <a:solidFill>
                <a:srgbClr val="201A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89;p21">
              <a:extLst>
                <a:ext uri="{FF2B5EF4-FFF2-40B4-BE49-F238E27FC236}">
                  <a16:creationId xmlns:a16="http://schemas.microsoft.com/office/drawing/2014/main" id="{76A5374F-AAD6-AA51-0148-0756102D61C8}"/>
                </a:ext>
              </a:extLst>
            </p:cNvPr>
            <p:cNvSpPr/>
            <p:nvPr/>
          </p:nvSpPr>
          <p:spPr>
            <a:xfrm>
              <a:off x="5622699" y="3522225"/>
              <a:ext cx="56926" cy="75666"/>
            </a:xfrm>
            <a:custGeom>
              <a:avLst/>
              <a:gdLst/>
              <a:ahLst/>
              <a:cxnLst/>
              <a:rect l="l" t="t" r="r" b="b"/>
              <a:pathLst>
                <a:path w="1692" h="2249" extrusionOk="0">
                  <a:moveTo>
                    <a:pt x="27" y="143"/>
                  </a:moveTo>
                  <a:cubicBezTo>
                    <a:pt x="17" y="146"/>
                    <a:pt x="9" y="151"/>
                    <a:pt x="0" y="159"/>
                  </a:cubicBezTo>
                  <a:lnTo>
                    <a:pt x="27" y="143"/>
                  </a:lnTo>
                  <a:close/>
                  <a:moveTo>
                    <a:pt x="319" y="0"/>
                  </a:moveTo>
                  <a:cubicBezTo>
                    <a:pt x="299" y="0"/>
                    <a:pt x="299" y="0"/>
                    <a:pt x="279" y="20"/>
                  </a:cubicBezTo>
                  <a:cubicBezTo>
                    <a:pt x="239" y="20"/>
                    <a:pt x="219" y="40"/>
                    <a:pt x="199" y="40"/>
                  </a:cubicBezTo>
                  <a:lnTo>
                    <a:pt x="27" y="143"/>
                  </a:lnTo>
                  <a:lnTo>
                    <a:pt x="27" y="143"/>
                  </a:lnTo>
                  <a:cubicBezTo>
                    <a:pt x="41" y="140"/>
                    <a:pt x="57" y="140"/>
                    <a:pt x="80" y="140"/>
                  </a:cubicBezTo>
                  <a:cubicBezTo>
                    <a:pt x="100" y="140"/>
                    <a:pt x="100" y="140"/>
                    <a:pt x="120" y="120"/>
                  </a:cubicBezTo>
                  <a:lnTo>
                    <a:pt x="378" y="120"/>
                  </a:lnTo>
                  <a:cubicBezTo>
                    <a:pt x="398" y="120"/>
                    <a:pt x="418" y="140"/>
                    <a:pt x="438" y="140"/>
                  </a:cubicBezTo>
                  <a:cubicBezTo>
                    <a:pt x="478" y="140"/>
                    <a:pt x="498" y="159"/>
                    <a:pt x="537" y="159"/>
                  </a:cubicBezTo>
                  <a:cubicBezTo>
                    <a:pt x="577" y="199"/>
                    <a:pt x="597" y="199"/>
                    <a:pt x="637" y="219"/>
                  </a:cubicBezTo>
                  <a:cubicBezTo>
                    <a:pt x="677" y="239"/>
                    <a:pt x="696" y="259"/>
                    <a:pt x="736" y="259"/>
                  </a:cubicBezTo>
                  <a:lnTo>
                    <a:pt x="816" y="338"/>
                  </a:lnTo>
                  <a:lnTo>
                    <a:pt x="895" y="418"/>
                  </a:lnTo>
                  <a:lnTo>
                    <a:pt x="975" y="498"/>
                  </a:lnTo>
                  <a:cubicBezTo>
                    <a:pt x="995" y="518"/>
                    <a:pt x="1015" y="537"/>
                    <a:pt x="1035" y="597"/>
                  </a:cubicBezTo>
                  <a:cubicBezTo>
                    <a:pt x="1074" y="617"/>
                    <a:pt x="1094" y="657"/>
                    <a:pt x="1114" y="697"/>
                  </a:cubicBezTo>
                  <a:cubicBezTo>
                    <a:pt x="1134" y="716"/>
                    <a:pt x="1174" y="736"/>
                    <a:pt x="1194" y="796"/>
                  </a:cubicBezTo>
                  <a:cubicBezTo>
                    <a:pt x="1214" y="816"/>
                    <a:pt x="1214" y="836"/>
                    <a:pt x="1234" y="836"/>
                  </a:cubicBezTo>
                  <a:cubicBezTo>
                    <a:pt x="1234" y="856"/>
                    <a:pt x="1273" y="856"/>
                    <a:pt x="1273" y="895"/>
                  </a:cubicBezTo>
                  <a:cubicBezTo>
                    <a:pt x="1273" y="895"/>
                    <a:pt x="1273" y="915"/>
                    <a:pt x="1293" y="915"/>
                  </a:cubicBezTo>
                  <a:cubicBezTo>
                    <a:pt x="1313" y="935"/>
                    <a:pt x="1313" y="955"/>
                    <a:pt x="1333" y="995"/>
                  </a:cubicBezTo>
                  <a:cubicBezTo>
                    <a:pt x="1373" y="1015"/>
                    <a:pt x="1373" y="1055"/>
                    <a:pt x="1393" y="1094"/>
                  </a:cubicBezTo>
                  <a:cubicBezTo>
                    <a:pt x="1413" y="1114"/>
                    <a:pt x="1413" y="1154"/>
                    <a:pt x="1433" y="1194"/>
                  </a:cubicBezTo>
                  <a:cubicBezTo>
                    <a:pt x="1472" y="1214"/>
                    <a:pt x="1472" y="1254"/>
                    <a:pt x="1472" y="1293"/>
                  </a:cubicBezTo>
                  <a:cubicBezTo>
                    <a:pt x="1472" y="1313"/>
                    <a:pt x="1492" y="1353"/>
                    <a:pt x="1492" y="1393"/>
                  </a:cubicBezTo>
                  <a:cubicBezTo>
                    <a:pt x="1492" y="1413"/>
                    <a:pt x="1512" y="1452"/>
                    <a:pt x="1512" y="1492"/>
                  </a:cubicBezTo>
                  <a:cubicBezTo>
                    <a:pt x="1512" y="1512"/>
                    <a:pt x="1512" y="1552"/>
                    <a:pt x="1532" y="1592"/>
                  </a:cubicBezTo>
                  <a:lnTo>
                    <a:pt x="1532" y="1691"/>
                  </a:lnTo>
                  <a:lnTo>
                    <a:pt x="1532" y="1791"/>
                  </a:lnTo>
                  <a:cubicBezTo>
                    <a:pt x="1532" y="1811"/>
                    <a:pt x="1532" y="1830"/>
                    <a:pt x="1512" y="1850"/>
                  </a:cubicBezTo>
                  <a:cubicBezTo>
                    <a:pt x="1512" y="1890"/>
                    <a:pt x="1512" y="1910"/>
                    <a:pt x="1492" y="1930"/>
                  </a:cubicBezTo>
                  <a:lnTo>
                    <a:pt x="1492" y="1950"/>
                  </a:lnTo>
                  <a:cubicBezTo>
                    <a:pt x="1492" y="1990"/>
                    <a:pt x="1472" y="2009"/>
                    <a:pt x="1472" y="2029"/>
                  </a:cubicBezTo>
                  <a:cubicBezTo>
                    <a:pt x="1472" y="2049"/>
                    <a:pt x="1433" y="2089"/>
                    <a:pt x="1433" y="2109"/>
                  </a:cubicBezTo>
                  <a:cubicBezTo>
                    <a:pt x="1433" y="2129"/>
                    <a:pt x="1413" y="2129"/>
                    <a:pt x="1413" y="2149"/>
                  </a:cubicBezTo>
                  <a:lnTo>
                    <a:pt x="1393" y="2189"/>
                  </a:lnTo>
                  <a:lnTo>
                    <a:pt x="1492" y="2129"/>
                  </a:lnTo>
                  <a:cubicBezTo>
                    <a:pt x="1512" y="2129"/>
                    <a:pt x="1512" y="2109"/>
                    <a:pt x="1532" y="2109"/>
                  </a:cubicBezTo>
                  <a:lnTo>
                    <a:pt x="1572" y="2089"/>
                  </a:lnTo>
                  <a:lnTo>
                    <a:pt x="1592" y="2049"/>
                  </a:lnTo>
                  <a:lnTo>
                    <a:pt x="1612" y="2029"/>
                  </a:lnTo>
                  <a:cubicBezTo>
                    <a:pt x="1631" y="2009"/>
                    <a:pt x="1631" y="2009"/>
                    <a:pt x="1631" y="1990"/>
                  </a:cubicBezTo>
                  <a:cubicBezTo>
                    <a:pt x="1671" y="1950"/>
                    <a:pt x="1671" y="1930"/>
                    <a:pt x="1671" y="1910"/>
                  </a:cubicBezTo>
                  <a:cubicBezTo>
                    <a:pt x="1671" y="1890"/>
                    <a:pt x="1691" y="1890"/>
                    <a:pt x="1691" y="1850"/>
                  </a:cubicBezTo>
                  <a:lnTo>
                    <a:pt x="1691" y="1830"/>
                  </a:lnTo>
                  <a:lnTo>
                    <a:pt x="1691" y="1811"/>
                  </a:lnTo>
                  <a:lnTo>
                    <a:pt x="1691" y="1751"/>
                  </a:lnTo>
                  <a:lnTo>
                    <a:pt x="1691" y="1731"/>
                  </a:lnTo>
                  <a:lnTo>
                    <a:pt x="1691" y="1711"/>
                  </a:lnTo>
                  <a:lnTo>
                    <a:pt x="1691" y="1651"/>
                  </a:lnTo>
                  <a:lnTo>
                    <a:pt x="1691" y="1632"/>
                  </a:lnTo>
                  <a:lnTo>
                    <a:pt x="1691" y="1592"/>
                  </a:lnTo>
                  <a:lnTo>
                    <a:pt x="1691" y="1532"/>
                  </a:lnTo>
                  <a:lnTo>
                    <a:pt x="1691" y="1492"/>
                  </a:lnTo>
                  <a:lnTo>
                    <a:pt x="1691" y="1452"/>
                  </a:lnTo>
                  <a:lnTo>
                    <a:pt x="1691" y="1433"/>
                  </a:lnTo>
                  <a:lnTo>
                    <a:pt x="1691" y="1393"/>
                  </a:lnTo>
                  <a:lnTo>
                    <a:pt x="1691" y="1333"/>
                  </a:lnTo>
                  <a:lnTo>
                    <a:pt x="1691" y="1293"/>
                  </a:lnTo>
                  <a:lnTo>
                    <a:pt x="1691" y="1234"/>
                  </a:lnTo>
                  <a:lnTo>
                    <a:pt x="1691" y="1214"/>
                  </a:lnTo>
                  <a:lnTo>
                    <a:pt x="1691" y="1194"/>
                  </a:lnTo>
                  <a:cubicBezTo>
                    <a:pt x="1691" y="1154"/>
                    <a:pt x="1691" y="1154"/>
                    <a:pt x="1671" y="1134"/>
                  </a:cubicBezTo>
                  <a:lnTo>
                    <a:pt x="1671" y="1114"/>
                  </a:lnTo>
                  <a:cubicBezTo>
                    <a:pt x="1671" y="1094"/>
                    <a:pt x="1671" y="1094"/>
                    <a:pt x="1631" y="1055"/>
                  </a:cubicBezTo>
                  <a:cubicBezTo>
                    <a:pt x="1631" y="1035"/>
                    <a:pt x="1631" y="1035"/>
                    <a:pt x="1612" y="1015"/>
                  </a:cubicBezTo>
                  <a:lnTo>
                    <a:pt x="1612" y="995"/>
                  </a:lnTo>
                  <a:cubicBezTo>
                    <a:pt x="1612" y="955"/>
                    <a:pt x="1612" y="955"/>
                    <a:pt x="1592" y="935"/>
                  </a:cubicBezTo>
                  <a:cubicBezTo>
                    <a:pt x="1592" y="935"/>
                    <a:pt x="1592" y="915"/>
                    <a:pt x="1572" y="915"/>
                  </a:cubicBezTo>
                  <a:cubicBezTo>
                    <a:pt x="1572" y="895"/>
                    <a:pt x="1532" y="895"/>
                    <a:pt x="1532" y="856"/>
                  </a:cubicBezTo>
                  <a:cubicBezTo>
                    <a:pt x="1532" y="836"/>
                    <a:pt x="1512" y="836"/>
                    <a:pt x="1512" y="816"/>
                  </a:cubicBezTo>
                  <a:lnTo>
                    <a:pt x="1492" y="796"/>
                  </a:lnTo>
                  <a:cubicBezTo>
                    <a:pt x="1492" y="756"/>
                    <a:pt x="1472" y="756"/>
                    <a:pt x="1472" y="736"/>
                  </a:cubicBezTo>
                  <a:cubicBezTo>
                    <a:pt x="1472" y="736"/>
                    <a:pt x="1472" y="716"/>
                    <a:pt x="1433" y="716"/>
                  </a:cubicBezTo>
                  <a:cubicBezTo>
                    <a:pt x="1433" y="697"/>
                    <a:pt x="1413" y="697"/>
                    <a:pt x="1413" y="657"/>
                  </a:cubicBezTo>
                  <a:cubicBezTo>
                    <a:pt x="1393" y="637"/>
                    <a:pt x="1393" y="617"/>
                    <a:pt x="1373" y="617"/>
                  </a:cubicBezTo>
                  <a:cubicBezTo>
                    <a:pt x="1333" y="597"/>
                    <a:pt x="1313" y="557"/>
                    <a:pt x="1313" y="537"/>
                  </a:cubicBezTo>
                  <a:lnTo>
                    <a:pt x="1273" y="498"/>
                  </a:lnTo>
                  <a:cubicBezTo>
                    <a:pt x="1273" y="458"/>
                    <a:pt x="1234" y="458"/>
                    <a:pt x="1234" y="438"/>
                  </a:cubicBezTo>
                  <a:cubicBezTo>
                    <a:pt x="1234" y="418"/>
                    <a:pt x="1214" y="418"/>
                    <a:pt x="1214" y="398"/>
                  </a:cubicBezTo>
                  <a:cubicBezTo>
                    <a:pt x="1214" y="358"/>
                    <a:pt x="1194" y="358"/>
                    <a:pt x="1194" y="338"/>
                  </a:cubicBezTo>
                  <a:lnTo>
                    <a:pt x="1174" y="319"/>
                  </a:lnTo>
                  <a:lnTo>
                    <a:pt x="1114" y="259"/>
                  </a:lnTo>
                  <a:cubicBezTo>
                    <a:pt x="1114" y="259"/>
                    <a:pt x="1094" y="259"/>
                    <a:pt x="1094" y="239"/>
                  </a:cubicBezTo>
                  <a:cubicBezTo>
                    <a:pt x="1074" y="239"/>
                    <a:pt x="1074" y="219"/>
                    <a:pt x="1035" y="219"/>
                  </a:cubicBezTo>
                  <a:lnTo>
                    <a:pt x="1015" y="199"/>
                  </a:lnTo>
                  <a:lnTo>
                    <a:pt x="995" y="199"/>
                  </a:lnTo>
                  <a:cubicBezTo>
                    <a:pt x="975" y="199"/>
                    <a:pt x="975" y="159"/>
                    <a:pt x="935" y="159"/>
                  </a:cubicBezTo>
                  <a:lnTo>
                    <a:pt x="915" y="140"/>
                  </a:lnTo>
                  <a:cubicBezTo>
                    <a:pt x="895" y="140"/>
                    <a:pt x="895" y="120"/>
                    <a:pt x="876" y="120"/>
                  </a:cubicBezTo>
                  <a:cubicBezTo>
                    <a:pt x="836" y="120"/>
                    <a:pt x="836" y="100"/>
                    <a:pt x="816" y="100"/>
                  </a:cubicBezTo>
                  <a:cubicBezTo>
                    <a:pt x="816" y="100"/>
                    <a:pt x="796" y="100"/>
                    <a:pt x="796" y="60"/>
                  </a:cubicBezTo>
                  <a:cubicBezTo>
                    <a:pt x="776" y="60"/>
                    <a:pt x="776" y="40"/>
                    <a:pt x="736" y="40"/>
                  </a:cubicBezTo>
                  <a:lnTo>
                    <a:pt x="716" y="40"/>
                  </a:lnTo>
                  <a:cubicBezTo>
                    <a:pt x="716" y="40"/>
                    <a:pt x="696" y="40"/>
                    <a:pt x="696" y="20"/>
                  </a:cubicBezTo>
                  <a:cubicBezTo>
                    <a:pt x="677" y="20"/>
                    <a:pt x="677" y="20"/>
                    <a:pt x="677" y="0"/>
                  </a:cubicBezTo>
                  <a:close/>
                  <a:moveTo>
                    <a:pt x="1393" y="2189"/>
                  </a:moveTo>
                  <a:lnTo>
                    <a:pt x="1293" y="2248"/>
                  </a:lnTo>
                  <a:cubicBezTo>
                    <a:pt x="1313" y="2248"/>
                    <a:pt x="1313" y="2248"/>
                    <a:pt x="1333" y="2228"/>
                  </a:cubicBezTo>
                  <a:lnTo>
                    <a:pt x="1373" y="2208"/>
                  </a:lnTo>
                  <a:lnTo>
                    <a:pt x="1393" y="2189"/>
                  </a:lnTo>
                  <a:lnTo>
                    <a:pt x="1393" y="2189"/>
                  </a:ln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90;p21">
              <a:extLst>
                <a:ext uri="{FF2B5EF4-FFF2-40B4-BE49-F238E27FC236}">
                  <a16:creationId xmlns:a16="http://schemas.microsoft.com/office/drawing/2014/main" id="{19AC3A5C-DBFF-F870-67E2-B7E1E139F2C7}"/>
                </a:ext>
              </a:extLst>
            </p:cNvPr>
            <p:cNvSpPr/>
            <p:nvPr/>
          </p:nvSpPr>
          <p:spPr>
            <a:xfrm>
              <a:off x="5609981" y="3521754"/>
              <a:ext cx="61603" cy="79905"/>
            </a:xfrm>
            <a:custGeom>
              <a:avLst/>
              <a:gdLst/>
              <a:ahLst/>
              <a:cxnLst/>
              <a:rect l="l" t="t" r="r" b="b"/>
              <a:pathLst>
                <a:path w="1831" h="2375" extrusionOk="0">
                  <a:moveTo>
                    <a:pt x="498" y="1"/>
                  </a:moveTo>
                  <a:cubicBezTo>
                    <a:pt x="205" y="1"/>
                    <a:pt x="0" y="234"/>
                    <a:pt x="0" y="651"/>
                  </a:cubicBezTo>
                  <a:cubicBezTo>
                    <a:pt x="0" y="1248"/>
                    <a:pt x="418" y="1944"/>
                    <a:pt x="915" y="2242"/>
                  </a:cubicBezTo>
                  <a:cubicBezTo>
                    <a:pt x="1065" y="2332"/>
                    <a:pt x="1207" y="2375"/>
                    <a:pt x="1333" y="2375"/>
                  </a:cubicBezTo>
                  <a:cubicBezTo>
                    <a:pt x="1626" y="2375"/>
                    <a:pt x="1830" y="2142"/>
                    <a:pt x="1830" y="1725"/>
                  </a:cubicBezTo>
                  <a:cubicBezTo>
                    <a:pt x="1830" y="1128"/>
                    <a:pt x="1413" y="432"/>
                    <a:pt x="915" y="134"/>
                  </a:cubicBezTo>
                  <a:cubicBezTo>
                    <a:pt x="766" y="44"/>
                    <a:pt x="624" y="1"/>
                    <a:pt x="498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91;p21">
              <a:extLst>
                <a:ext uri="{FF2B5EF4-FFF2-40B4-BE49-F238E27FC236}">
                  <a16:creationId xmlns:a16="http://schemas.microsoft.com/office/drawing/2014/main" id="{4B738688-4271-36D6-A27C-A6774F238BB4}"/>
                </a:ext>
              </a:extLst>
            </p:cNvPr>
            <p:cNvSpPr/>
            <p:nvPr/>
          </p:nvSpPr>
          <p:spPr>
            <a:xfrm>
              <a:off x="5614658" y="3520206"/>
              <a:ext cx="56926" cy="81015"/>
            </a:xfrm>
            <a:custGeom>
              <a:avLst/>
              <a:gdLst/>
              <a:ahLst/>
              <a:cxnLst/>
              <a:rect l="l" t="t" r="r" b="b"/>
              <a:pathLst>
                <a:path w="1692" h="2408" fill="none" extrusionOk="0">
                  <a:moveTo>
                    <a:pt x="1" y="219"/>
                  </a:moveTo>
                  <a:cubicBezTo>
                    <a:pt x="180" y="21"/>
                    <a:pt x="458" y="1"/>
                    <a:pt x="776" y="180"/>
                  </a:cubicBezTo>
                  <a:cubicBezTo>
                    <a:pt x="1274" y="478"/>
                    <a:pt x="1691" y="1174"/>
                    <a:pt x="1691" y="1771"/>
                  </a:cubicBezTo>
                  <a:cubicBezTo>
                    <a:pt x="1691" y="2169"/>
                    <a:pt x="1492" y="2388"/>
                    <a:pt x="1234" y="2408"/>
                  </a:cubicBezTo>
                </a:path>
              </a:pathLst>
            </a:custGeom>
            <a:noFill/>
            <a:ln w="2000" cap="rnd" cmpd="sng">
              <a:solidFill>
                <a:srgbClr val="201A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92;p21">
              <a:extLst>
                <a:ext uri="{FF2B5EF4-FFF2-40B4-BE49-F238E27FC236}">
                  <a16:creationId xmlns:a16="http://schemas.microsoft.com/office/drawing/2014/main" id="{1D3DD7BA-272C-3C17-D51F-7645917796F3}"/>
                </a:ext>
              </a:extLst>
            </p:cNvPr>
            <p:cNvSpPr/>
            <p:nvPr/>
          </p:nvSpPr>
          <p:spPr>
            <a:xfrm>
              <a:off x="5620007" y="3562767"/>
              <a:ext cx="34855" cy="25637"/>
            </a:xfrm>
            <a:custGeom>
              <a:avLst/>
              <a:gdLst/>
              <a:ahLst/>
              <a:cxnLst/>
              <a:rect l="l" t="t" r="r" b="b"/>
              <a:pathLst>
                <a:path w="1036" h="762" extrusionOk="0">
                  <a:moveTo>
                    <a:pt x="58" y="1"/>
                  </a:moveTo>
                  <a:cubicBezTo>
                    <a:pt x="33" y="1"/>
                    <a:pt x="1" y="19"/>
                    <a:pt x="1" y="49"/>
                  </a:cubicBezTo>
                  <a:lnTo>
                    <a:pt x="1" y="88"/>
                  </a:lnTo>
                  <a:cubicBezTo>
                    <a:pt x="1" y="128"/>
                    <a:pt x="21" y="208"/>
                    <a:pt x="80" y="228"/>
                  </a:cubicBezTo>
                  <a:lnTo>
                    <a:pt x="975" y="745"/>
                  </a:lnTo>
                  <a:cubicBezTo>
                    <a:pt x="981" y="756"/>
                    <a:pt x="989" y="761"/>
                    <a:pt x="997" y="761"/>
                  </a:cubicBezTo>
                  <a:cubicBezTo>
                    <a:pt x="1015" y="761"/>
                    <a:pt x="1035" y="733"/>
                    <a:pt x="1035" y="705"/>
                  </a:cubicBezTo>
                  <a:lnTo>
                    <a:pt x="1035" y="685"/>
                  </a:lnTo>
                  <a:cubicBezTo>
                    <a:pt x="1035" y="625"/>
                    <a:pt x="1015" y="546"/>
                    <a:pt x="975" y="526"/>
                  </a:cubicBezTo>
                  <a:lnTo>
                    <a:pt x="80" y="9"/>
                  </a:lnTo>
                  <a:cubicBezTo>
                    <a:pt x="75" y="3"/>
                    <a:pt x="67" y="1"/>
                    <a:pt x="58" y="1"/>
                  </a:cubicBezTo>
                  <a:close/>
                </a:path>
              </a:pathLst>
            </a:custGeom>
            <a:solidFill>
              <a:srgbClr val="20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93;p21">
              <a:extLst>
                <a:ext uri="{FF2B5EF4-FFF2-40B4-BE49-F238E27FC236}">
                  <a16:creationId xmlns:a16="http://schemas.microsoft.com/office/drawing/2014/main" id="{173AA02A-F70D-5059-A34A-EC9ECF0F25D4}"/>
                </a:ext>
              </a:extLst>
            </p:cNvPr>
            <p:cNvSpPr/>
            <p:nvPr/>
          </p:nvSpPr>
          <p:spPr>
            <a:xfrm>
              <a:off x="5620007" y="3536019"/>
              <a:ext cx="34855" cy="25603"/>
            </a:xfrm>
            <a:custGeom>
              <a:avLst/>
              <a:gdLst/>
              <a:ahLst/>
              <a:cxnLst/>
              <a:rect l="l" t="t" r="r" b="b"/>
              <a:pathLst>
                <a:path w="1036" h="761" extrusionOk="0">
                  <a:moveTo>
                    <a:pt x="58" y="0"/>
                  </a:moveTo>
                  <a:cubicBezTo>
                    <a:pt x="33" y="0"/>
                    <a:pt x="1" y="19"/>
                    <a:pt x="1" y="48"/>
                  </a:cubicBezTo>
                  <a:lnTo>
                    <a:pt x="1" y="88"/>
                  </a:lnTo>
                  <a:cubicBezTo>
                    <a:pt x="1" y="127"/>
                    <a:pt x="21" y="207"/>
                    <a:pt x="80" y="227"/>
                  </a:cubicBezTo>
                  <a:lnTo>
                    <a:pt x="975" y="744"/>
                  </a:lnTo>
                  <a:cubicBezTo>
                    <a:pt x="981" y="756"/>
                    <a:pt x="989" y="761"/>
                    <a:pt x="997" y="761"/>
                  </a:cubicBezTo>
                  <a:cubicBezTo>
                    <a:pt x="1015" y="761"/>
                    <a:pt x="1035" y="732"/>
                    <a:pt x="1035" y="704"/>
                  </a:cubicBezTo>
                  <a:lnTo>
                    <a:pt x="1035" y="684"/>
                  </a:lnTo>
                  <a:cubicBezTo>
                    <a:pt x="1035" y="625"/>
                    <a:pt x="1015" y="545"/>
                    <a:pt x="975" y="525"/>
                  </a:cubicBezTo>
                  <a:lnTo>
                    <a:pt x="80" y="8"/>
                  </a:lnTo>
                  <a:cubicBezTo>
                    <a:pt x="75" y="3"/>
                    <a:pt x="67" y="0"/>
                    <a:pt x="58" y="0"/>
                  </a:cubicBezTo>
                  <a:close/>
                </a:path>
              </a:pathLst>
            </a:custGeom>
            <a:solidFill>
              <a:srgbClr val="20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94;p21">
              <a:extLst>
                <a:ext uri="{FF2B5EF4-FFF2-40B4-BE49-F238E27FC236}">
                  <a16:creationId xmlns:a16="http://schemas.microsoft.com/office/drawing/2014/main" id="{D3BAE941-89F8-94C2-FA60-7C3552DF5F3E}"/>
                </a:ext>
              </a:extLst>
            </p:cNvPr>
            <p:cNvSpPr/>
            <p:nvPr/>
          </p:nvSpPr>
          <p:spPr>
            <a:xfrm>
              <a:off x="5614658" y="3545305"/>
              <a:ext cx="45554" cy="31828"/>
            </a:xfrm>
            <a:custGeom>
              <a:avLst/>
              <a:gdLst/>
              <a:ahLst/>
              <a:cxnLst/>
              <a:rect l="l" t="t" r="r" b="b"/>
              <a:pathLst>
                <a:path w="1354" h="946" extrusionOk="0">
                  <a:moveTo>
                    <a:pt x="54" y="1"/>
                  </a:moveTo>
                  <a:cubicBezTo>
                    <a:pt x="26" y="1"/>
                    <a:pt x="1" y="31"/>
                    <a:pt x="1" y="70"/>
                  </a:cubicBezTo>
                  <a:cubicBezTo>
                    <a:pt x="1" y="150"/>
                    <a:pt x="60" y="229"/>
                    <a:pt x="100" y="249"/>
                  </a:cubicBezTo>
                  <a:lnTo>
                    <a:pt x="1254" y="926"/>
                  </a:lnTo>
                  <a:cubicBezTo>
                    <a:pt x="1267" y="939"/>
                    <a:pt x="1282" y="946"/>
                    <a:pt x="1297" y="946"/>
                  </a:cubicBezTo>
                  <a:cubicBezTo>
                    <a:pt x="1327" y="946"/>
                    <a:pt x="1353" y="919"/>
                    <a:pt x="1353" y="866"/>
                  </a:cubicBezTo>
                  <a:cubicBezTo>
                    <a:pt x="1353" y="806"/>
                    <a:pt x="1294" y="727"/>
                    <a:pt x="1254" y="707"/>
                  </a:cubicBezTo>
                  <a:lnTo>
                    <a:pt x="100" y="30"/>
                  </a:lnTo>
                  <a:cubicBezTo>
                    <a:pt x="86" y="10"/>
                    <a:pt x="70" y="1"/>
                    <a:pt x="54" y="1"/>
                  </a:cubicBezTo>
                  <a:close/>
                </a:path>
              </a:pathLst>
            </a:custGeom>
            <a:solidFill>
              <a:srgbClr val="20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95;p21">
              <a:extLst>
                <a:ext uri="{FF2B5EF4-FFF2-40B4-BE49-F238E27FC236}">
                  <a16:creationId xmlns:a16="http://schemas.microsoft.com/office/drawing/2014/main" id="{70B7399C-9977-783F-64D5-35C4FA4C346C}"/>
                </a:ext>
              </a:extLst>
            </p:cNvPr>
            <p:cNvSpPr/>
            <p:nvPr/>
          </p:nvSpPr>
          <p:spPr>
            <a:xfrm>
              <a:off x="5622699" y="3522225"/>
              <a:ext cx="56926" cy="75666"/>
            </a:xfrm>
            <a:custGeom>
              <a:avLst/>
              <a:gdLst/>
              <a:ahLst/>
              <a:cxnLst/>
              <a:rect l="l" t="t" r="r" b="b"/>
              <a:pathLst>
                <a:path w="1692" h="2249" fill="none" extrusionOk="0">
                  <a:moveTo>
                    <a:pt x="1691" y="1532"/>
                  </a:moveTo>
                  <a:lnTo>
                    <a:pt x="1691" y="1492"/>
                  </a:lnTo>
                  <a:lnTo>
                    <a:pt x="1691" y="1452"/>
                  </a:lnTo>
                  <a:lnTo>
                    <a:pt x="1691" y="1452"/>
                  </a:lnTo>
                  <a:lnTo>
                    <a:pt x="1691" y="1433"/>
                  </a:lnTo>
                  <a:lnTo>
                    <a:pt x="1691" y="1393"/>
                  </a:lnTo>
                  <a:lnTo>
                    <a:pt x="1691" y="1333"/>
                  </a:lnTo>
                  <a:lnTo>
                    <a:pt x="1691" y="1333"/>
                  </a:lnTo>
                  <a:lnTo>
                    <a:pt x="1691" y="1333"/>
                  </a:lnTo>
                  <a:lnTo>
                    <a:pt x="1691" y="1293"/>
                  </a:lnTo>
                  <a:lnTo>
                    <a:pt x="1691" y="1234"/>
                  </a:lnTo>
                  <a:lnTo>
                    <a:pt x="1691" y="1214"/>
                  </a:lnTo>
                  <a:lnTo>
                    <a:pt x="1691" y="1214"/>
                  </a:lnTo>
                  <a:lnTo>
                    <a:pt x="1691" y="1194"/>
                  </a:lnTo>
                  <a:cubicBezTo>
                    <a:pt x="1691" y="1154"/>
                    <a:pt x="1691" y="1154"/>
                    <a:pt x="1671" y="1134"/>
                  </a:cubicBezTo>
                  <a:lnTo>
                    <a:pt x="1671" y="1114"/>
                  </a:lnTo>
                  <a:lnTo>
                    <a:pt x="1671" y="1114"/>
                  </a:lnTo>
                  <a:lnTo>
                    <a:pt x="1671" y="1114"/>
                  </a:lnTo>
                  <a:cubicBezTo>
                    <a:pt x="1671" y="1094"/>
                    <a:pt x="1671" y="1094"/>
                    <a:pt x="1631" y="1055"/>
                  </a:cubicBezTo>
                  <a:cubicBezTo>
                    <a:pt x="1631" y="1035"/>
                    <a:pt x="1631" y="1035"/>
                    <a:pt x="1612" y="1015"/>
                  </a:cubicBezTo>
                  <a:lnTo>
                    <a:pt x="1612" y="1015"/>
                  </a:lnTo>
                  <a:lnTo>
                    <a:pt x="1612" y="1015"/>
                  </a:lnTo>
                  <a:lnTo>
                    <a:pt x="1612" y="995"/>
                  </a:lnTo>
                  <a:cubicBezTo>
                    <a:pt x="1612" y="955"/>
                    <a:pt x="1612" y="955"/>
                    <a:pt x="1592" y="935"/>
                  </a:cubicBezTo>
                  <a:cubicBezTo>
                    <a:pt x="1592" y="935"/>
                    <a:pt x="1592" y="915"/>
                    <a:pt x="1572" y="915"/>
                  </a:cubicBezTo>
                  <a:lnTo>
                    <a:pt x="1572" y="915"/>
                  </a:lnTo>
                  <a:lnTo>
                    <a:pt x="1572" y="915"/>
                  </a:lnTo>
                  <a:cubicBezTo>
                    <a:pt x="1572" y="895"/>
                    <a:pt x="1532" y="895"/>
                    <a:pt x="1532" y="856"/>
                  </a:cubicBezTo>
                  <a:cubicBezTo>
                    <a:pt x="1532" y="836"/>
                    <a:pt x="1512" y="836"/>
                    <a:pt x="1512" y="816"/>
                  </a:cubicBezTo>
                  <a:lnTo>
                    <a:pt x="1512" y="816"/>
                  </a:lnTo>
                  <a:lnTo>
                    <a:pt x="1512" y="816"/>
                  </a:lnTo>
                  <a:lnTo>
                    <a:pt x="1492" y="796"/>
                  </a:lnTo>
                  <a:cubicBezTo>
                    <a:pt x="1492" y="756"/>
                    <a:pt x="1472" y="756"/>
                    <a:pt x="1472" y="736"/>
                  </a:cubicBezTo>
                  <a:cubicBezTo>
                    <a:pt x="1472" y="736"/>
                    <a:pt x="1472" y="716"/>
                    <a:pt x="1433" y="716"/>
                  </a:cubicBezTo>
                  <a:lnTo>
                    <a:pt x="1433" y="716"/>
                  </a:lnTo>
                  <a:cubicBezTo>
                    <a:pt x="1433" y="697"/>
                    <a:pt x="1413" y="697"/>
                    <a:pt x="1413" y="657"/>
                  </a:cubicBezTo>
                  <a:cubicBezTo>
                    <a:pt x="1393" y="637"/>
                    <a:pt x="1393" y="617"/>
                    <a:pt x="1373" y="617"/>
                  </a:cubicBezTo>
                  <a:lnTo>
                    <a:pt x="1373" y="617"/>
                  </a:lnTo>
                  <a:cubicBezTo>
                    <a:pt x="1333" y="597"/>
                    <a:pt x="1313" y="557"/>
                    <a:pt x="1313" y="537"/>
                  </a:cubicBezTo>
                  <a:lnTo>
                    <a:pt x="1313" y="537"/>
                  </a:lnTo>
                  <a:lnTo>
                    <a:pt x="1273" y="498"/>
                  </a:lnTo>
                  <a:cubicBezTo>
                    <a:pt x="1273" y="458"/>
                    <a:pt x="1234" y="458"/>
                    <a:pt x="1234" y="438"/>
                  </a:cubicBezTo>
                  <a:lnTo>
                    <a:pt x="1234" y="438"/>
                  </a:lnTo>
                  <a:lnTo>
                    <a:pt x="1234" y="438"/>
                  </a:lnTo>
                  <a:cubicBezTo>
                    <a:pt x="1234" y="418"/>
                    <a:pt x="1214" y="418"/>
                    <a:pt x="1214" y="398"/>
                  </a:cubicBezTo>
                  <a:cubicBezTo>
                    <a:pt x="1214" y="358"/>
                    <a:pt x="1194" y="358"/>
                    <a:pt x="1194" y="338"/>
                  </a:cubicBezTo>
                  <a:lnTo>
                    <a:pt x="1194" y="338"/>
                  </a:lnTo>
                  <a:lnTo>
                    <a:pt x="1194" y="338"/>
                  </a:lnTo>
                  <a:lnTo>
                    <a:pt x="1174" y="319"/>
                  </a:lnTo>
                  <a:lnTo>
                    <a:pt x="1114" y="259"/>
                  </a:lnTo>
                  <a:lnTo>
                    <a:pt x="1114" y="259"/>
                  </a:lnTo>
                  <a:lnTo>
                    <a:pt x="1114" y="259"/>
                  </a:lnTo>
                  <a:cubicBezTo>
                    <a:pt x="1114" y="259"/>
                    <a:pt x="1094" y="259"/>
                    <a:pt x="1094" y="239"/>
                  </a:cubicBezTo>
                  <a:cubicBezTo>
                    <a:pt x="1074" y="239"/>
                    <a:pt x="1074" y="219"/>
                    <a:pt x="1035" y="219"/>
                  </a:cubicBezTo>
                  <a:lnTo>
                    <a:pt x="1015" y="199"/>
                  </a:lnTo>
                  <a:lnTo>
                    <a:pt x="1015" y="199"/>
                  </a:lnTo>
                  <a:lnTo>
                    <a:pt x="995" y="199"/>
                  </a:lnTo>
                  <a:cubicBezTo>
                    <a:pt x="975" y="199"/>
                    <a:pt x="975" y="159"/>
                    <a:pt x="935" y="159"/>
                  </a:cubicBezTo>
                  <a:lnTo>
                    <a:pt x="915" y="140"/>
                  </a:lnTo>
                  <a:lnTo>
                    <a:pt x="915" y="140"/>
                  </a:lnTo>
                  <a:lnTo>
                    <a:pt x="915" y="140"/>
                  </a:lnTo>
                  <a:cubicBezTo>
                    <a:pt x="895" y="140"/>
                    <a:pt x="895" y="120"/>
                    <a:pt x="876" y="120"/>
                  </a:cubicBezTo>
                  <a:cubicBezTo>
                    <a:pt x="836" y="120"/>
                    <a:pt x="836" y="100"/>
                    <a:pt x="816" y="100"/>
                  </a:cubicBezTo>
                  <a:lnTo>
                    <a:pt x="816" y="100"/>
                  </a:lnTo>
                  <a:cubicBezTo>
                    <a:pt x="816" y="100"/>
                    <a:pt x="796" y="100"/>
                    <a:pt x="796" y="60"/>
                  </a:cubicBezTo>
                  <a:cubicBezTo>
                    <a:pt x="776" y="60"/>
                    <a:pt x="776" y="40"/>
                    <a:pt x="736" y="40"/>
                  </a:cubicBezTo>
                  <a:lnTo>
                    <a:pt x="716" y="40"/>
                  </a:lnTo>
                  <a:lnTo>
                    <a:pt x="716" y="40"/>
                  </a:lnTo>
                  <a:lnTo>
                    <a:pt x="716" y="40"/>
                  </a:lnTo>
                  <a:cubicBezTo>
                    <a:pt x="716" y="40"/>
                    <a:pt x="696" y="40"/>
                    <a:pt x="696" y="20"/>
                  </a:cubicBezTo>
                  <a:cubicBezTo>
                    <a:pt x="677" y="20"/>
                    <a:pt x="677" y="20"/>
                    <a:pt x="677" y="0"/>
                  </a:cubicBezTo>
                  <a:lnTo>
                    <a:pt x="677" y="0"/>
                  </a:lnTo>
                  <a:lnTo>
                    <a:pt x="677" y="0"/>
                  </a:lnTo>
                  <a:lnTo>
                    <a:pt x="637" y="0"/>
                  </a:lnTo>
                  <a:lnTo>
                    <a:pt x="597" y="0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517" y="0"/>
                  </a:lnTo>
                  <a:lnTo>
                    <a:pt x="498" y="0"/>
                  </a:lnTo>
                  <a:lnTo>
                    <a:pt x="498" y="0"/>
                  </a:lnTo>
                  <a:lnTo>
                    <a:pt x="498" y="0"/>
                  </a:lnTo>
                  <a:lnTo>
                    <a:pt x="438" y="0"/>
                  </a:lnTo>
                  <a:lnTo>
                    <a:pt x="418" y="0"/>
                  </a:lnTo>
                  <a:lnTo>
                    <a:pt x="398" y="0"/>
                  </a:lnTo>
                  <a:lnTo>
                    <a:pt x="378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19" y="0"/>
                  </a:lnTo>
                  <a:cubicBezTo>
                    <a:pt x="299" y="0"/>
                    <a:pt x="299" y="0"/>
                    <a:pt x="279" y="20"/>
                  </a:cubicBezTo>
                  <a:lnTo>
                    <a:pt x="279" y="20"/>
                  </a:lnTo>
                  <a:cubicBezTo>
                    <a:pt x="239" y="20"/>
                    <a:pt x="219" y="40"/>
                    <a:pt x="199" y="40"/>
                  </a:cubicBezTo>
                  <a:lnTo>
                    <a:pt x="0" y="159"/>
                  </a:lnTo>
                  <a:cubicBezTo>
                    <a:pt x="20" y="140"/>
                    <a:pt x="40" y="140"/>
                    <a:pt x="80" y="140"/>
                  </a:cubicBezTo>
                  <a:cubicBezTo>
                    <a:pt x="100" y="140"/>
                    <a:pt x="100" y="140"/>
                    <a:pt x="120" y="120"/>
                  </a:cubicBezTo>
                  <a:lnTo>
                    <a:pt x="120" y="120"/>
                  </a:lnTo>
                  <a:lnTo>
                    <a:pt x="199" y="120"/>
                  </a:lnTo>
                  <a:lnTo>
                    <a:pt x="219" y="120"/>
                  </a:lnTo>
                  <a:lnTo>
                    <a:pt x="299" y="120"/>
                  </a:lnTo>
                  <a:lnTo>
                    <a:pt x="299" y="120"/>
                  </a:lnTo>
                  <a:lnTo>
                    <a:pt x="378" y="120"/>
                  </a:lnTo>
                  <a:lnTo>
                    <a:pt x="378" y="120"/>
                  </a:lnTo>
                  <a:cubicBezTo>
                    <a:pt x="398" y="120"/>
                    <a:pt x="418" y="140"/>
                    <a:pt x="438" y="140"/>
                  </a:cubicBezTo>
                  <a:lnTo>
                    <a:pt x="438" y="140"/>
                  </a:lnTo>
                  <a:cubicBezTo>
                    <a:pt x="478" y="140"/>
                    <a:pt x="498" y="159"/>
                    <a:pt x="537" y="159"/>
                  </a:cubicBezTo>
                  <a:lnTo>
                    <a:pt x="537" y="159"/>
                  </a:lnTo>
                  <a:cubicBezTo>
                    <a:pt x="577" y="199"/>
                    <a:pt x="597" y="199"/>
                    <a:pt x="637" y="219"/>
                  </a:cubicBezTo>
                  <a:cubicBezTo>
                    <a:pt x="677" y="239"/>
                    <a:pt x="696" y="259"/>
                    <a:pt x="736" y="259"/>
                  </a:cubicBezTo>
                  <a:lnTo>
                    <a:pt x="736" y="259"/>
                  </a:lnTo>
                  <a:lnTo>
                    <a:pt x="816" y="338"/>
                  </a:lnTo>
                  <a:lnTo>
                    <a:pt x="816" y="338"/>
                  </a:lnTo>
                  <a:lnTo>
                    <a:pt x="895" y="418"/>
                  </a:lnTo>
                  <a:lnTo>
                    <a:pt x="895" y="418"/>
                  </a:lnTo>
                  <a:lnTo>
                    <a:pt x="975" y="498"/>
                  </a:lnTo>
                  <a:lnTo>
                    <a:pt x="975" y="498"/>
                  </a:lnTo>
                  <a:cubicBezTo>
                    <a:pt x="995" y="518"/>
                    <a:pt x="1015" y="537"/>
                    <a:pt x="1035" y="597"/>
                  </a:cubicBezTo>
                  <a:lnTo>
                    <a:pt x="1035" y="597"/>
                  </a:lnTo>
                  <a:cubicBezTo>
                    <a:pt x="1074" y="617"/>
                    <a:pt x="1094" y="657"/>
                    <a:pt x="1114" y="697"/>
                  </a:cubicBezTo>
                  <a:lnTo>
                    <a:pt x="1114" y="697"/>
                  </a:lnTo>
                  <a:lnTo>
                    <a:pt x="1114" y="697"/>
                  </a:lnTo>
                  <a:cubicBezTo>
                    <a:pt x="1134" y="716"/>
                    <a:pt x="1174" y="736"/>
                    <a:pt x="1194" y="796"/>
                  </a:cubicBezTo>
                  <a:cubicBezTo>
                    <a:pt x="1214" y="816"/>
                    <a:pt x="1214" y="836"/>
                    <a:pt x="1234" y="836"/>
                  </a:cubicBezTo>
                  <a:cubicBezTo>
                    <a:pt x="1234" y="856"/>
                    <a:pt x="1273" y="856"/>
                    <a:pt x="1273" y="895"/>
                  </a:cubicBezTo>
                  <a:cubicBezTo>
                    <a:pt x="1273" y="895"/>
                    <a:pt x="1273" y="915"/>
                    <a:pt x="1293" y="915"/>
                  </a:cubicBezTo>
                  <a:cubicBezTo>
                    <a:pt x="1313" y="935"/>
                    <a:pt x="1313" y="955"/>
                    <a:pt x="1333" y="995"/>
                  </a:cubicBezTo>
                  <a:lnTo>
                    <a:pt x="1333" y="995"/>
                  </a:lnTo>
                  <a:cubicBezTo>
                    <a:pt x="1373" y="1015"/>
                    <a:pt x="1373" y="1055"/>
                    <a:pt x="1393" y="1094"/>
                  </a:cubicBezTo>
                  <a:lnTo>
                    <a:pt x="1393" y="1094"/>
                  </a:lnTo>
                  <a:cubicBezTo>
                    <a:pt x="1413" y="1114"/>
                    <a:pt x="1413" y="1154"/>
                    <a:pt x="1433" y="1194"/>
                  </a:cubicBezTo>
                  <a:lnTo>
                    <a:pt x="1433" y="1194"/>
                  </a:lnTo>
                  <a:cubicBezTo>
                    <a:pt x="1472" y="1214"/>
                    <a:pt x="1472" y="1254"/>
                    <a:pt x="1472" y="1293"/>
                  </a:cubicBezTo>
                  <a:lnTo>
                    <a:pt x="1472" y="1293"/>
                  </a:lnTo>
                  <a:cubicBezTo>
                    <a:pt x="1472" y="1313"/>
                    <a:pt x="1492" y="1353"/>
                    <a:pt x="1492" y="1393"/>
                  </a:cubicBezTo>
                  <a:lnTo>
                    <a:pt x="1492" y="1393"/>
                  </a:lnTo>
                  <a:cubicBezTo>
                    <a:pt x="1492" y="1413"/>
                    <a:pt x="1512" y="1452"/>
                    <a:pt x="1512" y="1492"/>
                  </a:cubicBezTo>
                  <a:lnTo>
                    <a:pt x="1512" y="1492"/>
                  </a:lnTo>
                  <a:cubicBezTo>
                    <a:pt x="1512" y="1512"/>
                    <a:pt x="1512" y="1552"/>
                    <a:pt x="1532" y="1592"/>
                  </a:cubicBezTo>
                  <a:lnTo>
                    <a:pt x="1532" y="1592"/>
                  </a:lnTo>
                  <a:lnTo>
                    <a:pt x="1532" y="1691"/>
                  </a:lnTo>
                  <a:lnTo>
                    <a:pt x="1532" y="1791"/>
                  </a:lnTo>
                  <a:lnTo>
                    <a:pt x="1532" y="1791"/>
                  </a:lnTo>
                  <a:cubicBezTo>
                    <a:pt x="1532" y="1811"/>
                    <a:pt x="1532" y="1830"/>
                    <a:pt x="1512" y="1850"/>
                  </a:cubicBezTo>
                  <a:lnTo>
                    <a:pt x="1512" y="1850"/>
                  </a:lnTo>
                  <a:cubicBezTo>
                    <a:pt x="1512" y="1890"/>
                    <a:pt x="1512" y="1910"/>
                    <a:pt x="1492" y="1930"/>
                  </a:cubicBezTo>
                  <a:lnTo>
                    <a:pt x="1492" y="1950"/>
                  </a:lnTo>
                  <a:cubicBezTo>
                    <a:pt x="1492" y="1990"/>
                    <a:pt x="1472" y="2009"/>
                    <a:pt x="1472" y="2029"/>
                  </a:cubicBezTo>
                  <a:lnTo>
                    <a:pt x="1472" y="2029"/>
                  </a:lnTo>
                  <a:cubicBezTo>
                    <a:pt x="1472" y="2049"/>
                    <a:pt x="1433" y="2089"/>
                    <a:pt x="1433" y="2109"/>
                  </a:cubicBezTo>
                  <a:lnTo>
                    <a:pt x="1433" y="2109"/>
                  </a:lnTo>
                  <a:cubicBezTo>
                    <a:pt x="1433" y="2129"/>
                    <a:pt x="1413" y="2129"/>
                    <a:pt x="1413" y="2149"/>
                  </a:cubicBezTo>
                  <a:lnTo>
                    <a:pt x="1393" y="2189"/>
                  </a:lnTo>
                  <a:lnTo>
                    <a:pt x="1373" y="2208"/>
                  </a:lnTo>
                  <a:lnTo>
                    <a:pt x="1333" y="2228"/>
                  </a:lnTo>
                  <a:cubicBezTo>
                    <a:pt x="1313" y="2248"/>
                    <a:pt x="1313" y="2248"/>
                    <a:pt x="1293" y="2248"/>
                  </a:cubicBezTo>
                  <a:lnTo>
                    <a:pt x="1293" y="2248"/>
                  </a:lnTo>
                  <a:lnTo>
                    <a:pt x="1293" y="2248"/>
                  </a:lnTo>
                  <a:lnTo>
                    <a:pt x="1293" y="2248"/>
                  </a:lnTo>
                  <a:lnTo>
                    <a:pt x="1492" y="2129"/>
                  </a:lnTo>
                  <a:cubicBezTo>
                    <a:pt x="1512" y="2129"/>
                    <a:pt x="1512" y="2109"/>
                    <a:pt x="1532" y="2109"/>
                  </a:cubicBezTo>
                  <a:lnTo>
                    <a:pt x="1572" y="2089"/>
                  </a:lnTo>
                  <a:lnTo>
                    <a:pt x="1592" y="2049"/>
                  </a:lnTo>
                  <a:lnTo>
                    <a:pt x="1612" y="2029"/>
                  </a:lnTo>
                  <a:cubicBezTo>
                    <a:pt x="1631" y="2009"/>
                    <a:pt x="1631" y="2009"/>
                    <a:pt x="1631" y="1990"/>
                  </a:cubicBezTo>
                  <a:lnTo>
                    <a:pt x="1631" y="1990"/>
                  </a:lnTo>
                  <a:lnTo>
                    <a:pt x="1631" y="1990"/>
                  </a:lnTo>
                  <a:cubicBezTo>
                    <a:pt x="1671" y="1950"/>
                    <a:pt x="1671" y="1930"/>
                    <a:pt x="1671" y="1910"/>
                  </a:cubicBezTo>
                  <a:lnTo>
                    <a:pt x="1671" y="1910"/>
                  </a:lnTo>
                  <a:lnTo>
                    <a:pt x="1671" y="1910"/>
                  </a:lnTo>
                  <a:cubicBezTo>
                    <a:pt x="1671" y="1890"/>
                    <a:pt x="1691" y="1890"/>
                    <a:pt x="1691" y="1850"/>
                  </a:cubicBezTo>
                  <a:lnTo>
                    <a:pt x="1691" y="1830"/>
                  </a:lnTo>
                  <a:lnTo>
                    <a:pt x="1691" y="1811"/>
                  </a:lnTo>
                  <a:lnTo>
                    <a:pt x="1691" y="1811"/>
                  </a:lnTo>
                  <a:lnTo>
                    <a:pt x="1691" y="1751"/>
                  </a:lnTo>
                  <a:lnTo>
                    <a:pt x="1691" y="1731"/>
                  </a:lnTo>
                  <a:lnTo>
                    <a:pt x="1691" y="1731"/>
                  </a:lnTo>
                  <a:lnTo>
                    <a:pt x="1691" y="1711"/>
                  </a:lnTo>
                  <a:lnTo>
                    <a:pt x="1691" y="1651"/>
                  </a:lnTo>
                  <a:lnTo>
                    <a:pt x="1691" y="1632"/>
                  </a:lnTo>
                  <a:lnTo>
                    <a:pt x="1691" y="1632"/>
                  </a:lnTo>
                  <a:lnTo>
                    <a:pt x="1691" y="1632"/>
                  </a:lnTo>
                  <a:lnTo>
                    <a:pt x="1691" y="1592"/>
                  </a:lnTo>
                  <a:lnTo>
                    <a:pt x="1691" y="1532"/>
                  </a:lnTo>
                  <a:lnTo>
                    <a:pt x="1691" y="1532"/>
                  </a:lnTo>
                  <a:cubicBezTo>
                    <a:pt x="1691" y="1552"/>
                    <a:pt x="1691" y="1552"/>
                    <a:pt x="1691" y="1532"/>
                  </a:cubicBezTo>
                  <a:close/>
                </a:path>
              </a:pathLst>
            </a:custGeom>
            <a:noFill/>
            <a:ln w="2000" cap="rnd" cmpd="sng">
              <a:solidFill>
                <a:srgbClr val="201A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96;p21">
              <a:extLst>
                <a:ext uri="{FF2B5EF4-FFF2-40B4-BE49-F238E27FC236}">
                  <a16:creationId xmlns:a16="http://schemas.microsoft.com/office/drawing/2014/main" id="{6BA3B49E-7168-5FE4-7D7D-8D8A53D0069F}"/>
                </a:ext>
              </a:extLst>
            </p:cNvPr>
            <p:cNvSpPr/>
            <p:nvPr/>
          </p:nvSpPr>
          <p:spPr>
            <a:xfrm>
              <a:off x="5662433" y="3606471"/>
              <a:ext cx="92152" cy="136629"/>
            </a:xfrm>
            <a:custGeom>
              <a:avLst/>
              <a:gdLst/>
              <a:ahLst/>
              <a:cxnLst/>
              <a:rect l="l" t="t" r="r" b="b"/>
              <a:pathLst>
                <a:path w="2739" h="4061" extrusionOk="0">
                  <a:moveTo>
                    <a:pt x="2288" y="1"/>
                  </a:moveTo>
                  <a:cubicBezTo>
                    <a:pt x="2110" y="1"/>
                    <a:pt x="1442" y="1004"/>
                    <a:pt x="1201" y="1004"/>
                  </a:cubicBezTo>
                  <a:cubicBezTo>
                    <a:pt x="1167" y="1004"/>
                    <a:pt x="1141" y="984"/>
                    <a:pt x="1127" y="938"/>
                  </a:cubicBezTo>
                  <a:cubicBezTo>
                    <a:pt x="1027" y="580"/>
                    <a:pt x="570" y="321"/>
                    <a:pt x="271" y="301"/>
                  </a:cubicBezTo>
                  <a:cubicBezTo>
                    <a:pt x="264" y="301"/>
                    <a:pt x="256" y="300"/>
                    <a:pt x="250" y="300"/>
                  </a:cubicBezTo>
                  <a:cubicBezTo>
                    <a:pt x="1" y="300"/>
                    <a:pt x="514" y="659"/>
                    <a:pt x="669" y="1395"/>
                  </a:cubicBezTo>
                  <a:cubicBezTo>
                    <a:pt x="868" y="2131"/>
                    <a:pt x="1346" y="2668"/>
                    <a:pt x="1346" y="2668"/>
                  </a:cubicBezTo>
                  <a:lnTo>
                    <a:pt x="1425" y="4061"/>
                  </a:lnTo>
                  <a:lnTo>
                    <a:pt x="2460" y="4061"/>
                  </a:lnTo>
                  <a:cubicBezTo>
                    <a:pt x="2460" y="4061"/>
                    <a:pt x="2440" y="3106"/>
                    <a:pt x="2460" y="2668"/>
                  </a:cubicBezTo>
                  <a:cubicBezTo>
                    <a:pt x="2499" y="2211"/>
                    <a:pt x="2599" y="1853"/>
                    <a:pt x="2659" y="1515"/>
                  </a:cubicBezTo>
                  <a:cubicBezTo>
                    <a:pt x="2738" y="1196"/>
                    <a:pt x="2460" y="1137"/>
                    <a:pt x="2460" y="1137"/>
                  </a:cubicBezTo>
                  <a:cubicBezTo>
                    <a:pt x="2576" y="747"/>
                    <a:pt x="2482" y="680"/>
                    <a:pt x="2402" y="680"/>
                  </a:cubicBezTo>
                  <a:cubicBezTo>
                    <a:pt x="2359" y="680"/>
                    <a:pt x="2320" y="699"/>
                    <a:pt x="2320" y="699"/>
                  </a:cubicBezTo>
                  <a:cubicBezTo>
                    <a:pt x="2300" y="619"/>
                    <a:pt x="2479" y="43"/>
                    <a:pt x="2300" y="3"/>
                  </a:cubicBezTo>
                  <a:cubicBezTo>
                    <a:pt x="2297" y="2"/>
                    <a:pt x="2292" y="1"/>
                    <a:pt x="2288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97;p21">
              <a:extLst>
                <a:ext uri="{FF2B5EF4-FFF2-40B4-BE49-F238E27FC236}">
                  <a16:creationId xmlns:a16="http://schemas.microsoft.com/office/drawing/2014/main" id="{B00B4828-D024-7CFB-4D10-84EAD0D89937}"/>
                </a:ext>
              </a:extLst>
            </p:cNvPr>
            <p:cNvSpPr/>
            <p:nvPr/>
          </p:nvSpPr>
          <p:spPr>
            <a:xfrm>
              <a:off x="5478802" y="3713931"/>
              <a:ext cx="310570" cy="227536"/>
            </a:xfrm>
            <a:custGeom>
              <a:avLst/>
              <a:gdLst/>
              <a:ahLst/>
              <a:cxnLst/>
              <a:rect l="l" t="t" r="r" b="b"/>
              <a:pathLst>
                <a:path w="9231" h="6763" extrusionOk="0">
                  <a:moveTo>
                    <a:pt x="8388" y="0"/>
                  </a:moveTo>
                  <a:cubicBezTo>
                    <a:pt x="7409" y="0"/>
                    <a:pt x="5889" y="230"/>
                    <a:pt x="5889" y="230"/>
                  </a:cubicBezTo>
                  <a:lnTo>
                    <a:pt x="5869" y="2976"/>
                  </a:lnTo>
                  <a:cubicBezTo>
                    <a:pt x="5869" y="2976"/>
                    <a:pt x="4218" y="1921"/>
                    <a:pt x="3143" y="1424"/>
                  </a:cubicBezTo>
                  <a:cubicBezTo>
                    <a:pt x="3024" y="1404"/>
                    <a:pt x="2845" y="1364"/>
                    <a:pt x="2686" y="1285"/>
                  </a:cubicBezTo>
                  <a:cubicBezTo>
                    <a:pt x="2455" y="1213"/>
                    <a:pt x="2178" y="1173"/>
                    <a:pt x="1893" y="1173"/>
                  </a:cubicBezTo>
                  <a:cubicBezTo>
                    <a:pt x="1076" y="1173"/>
                    <a:pt x="188" y="1503"/>
                    <a:pt x="100" y="2359"/>
                  </a:cubicBezTo>
                  <a:cubicBezTo>
                    <a:pt x="0" y="3353"/>
                    <a:pt x="756" y="3851"/>
                    <a:pt x="1452" y="4348"/>
                  </a:cubicBezTo>
                  <a:cubicBezTo>
                    <a:pt x="2149" y="4845"/>
                    <a:pt x="2925" y="5283"/>
                    <a:pt x="3680" y="5741"/>
                  </a:cubicBezTo>
                  <a:cubicBezTo>
                    <a:pt x="4416" y="6178"/>
                    <a:pt x="5232" y="6556"/>
                    <a:pt x="6107" y="6695"/>
                  </a:cubicBezTo>
                  <a:cubicBezTo>
                    <a:pt x="6296" y="6737"/>
                    <a:pt x="6480" y="6763"/>
                    <a:pt x="6663" y="6763"/>
                  </a:cubicBezTo>
                  <a:cubicBezTo>
                    <a:pt x="6828" y="6763"/>
                    <a:pt x="6992" y="6742"/>
                    <a:pt x="7162" y="6695"/>
                  </a:cubicBezTo>
                  <a:cubicBezTo>
                    <a:pt x="8216" y="6397"/>
                    <a:pt x="8315" y="4945"/>
                    <a:pt x="8514" y="4050"/>
                  </a:cubicBezTo>
                  <a:cubicBezTo>
                    <a:pt x="8813" y="2797"/>
                    <a:pt x="8892" y="1484"/>
                    <a:pt x="9191" y="230"/>
                  </a:cubicBezTo>
                  <a:cubicBezTo>
                    <a:pt x="9231" y="58"/>
                    <a:pt x="8877" y="0"/>
                    <a:pt x="838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98;p21">
              <a:extLst>
                <a:ext uri="{FF2B5EF4-FFF2-40B4-BE49-F238E27FC236}">
                  <a16:creationId xmlns:a16="http://schemas.microsoft.com/office/drawing/2014/main" id="{59E561D2-9029-B887-6269-9C5827BF22A3}"/>
                </a:ext>
              </a:extLst>
            </p:cNvPr>
            <p:cNvSpPr/>
            <p:nvPr/>
          </p:nvSpPr>
          <p:spPr>
            <a:xfrm>
              <a:off x="6416438" y="2381780"/>
              <a:ext cx="130843" cy="154192"/>
            </a:xfrm>
            <a:custGeom>
              <a:avLst/>
              <a:gdLst/>
              <a:ahLst/>
              <a:cxnLst/>
              <a:rect l="l" t="t" r="r" b="b"/>
              <a:pathLst>
                <a:path w="3889" h="4583" extrusionOk="0">
                  <a:moveTo>
                    <a:pt x="1890" y="1"/>
                  </a:moveTo>
                  <a:cubicBezTo>
                    <a:pt x="1868" y="1"/>
                    <a:pt x="1848" y="7"/>
                    <a:pt x="1831" y="20"/>
                  </a:cubicBezTo>
                  <a:cubicBezTo>
                    <a:pt x="1632" y="179"/>
                    <a:pt x="1" y="4178"/>
                    <a:pt x="458" y="4456"/>
                  </a:cubicBezTo>
                  <a:cubicBezTo>
                    <a:pt x="595" y="4537"/>
                    <a:pt x="844" y="4583"/>
                    <a:pt x="1144" y="4583"/>
                  </a:cubicBezTo>
                  <a:cubicBezTo>
                    <a:pt x="1805" y="4583"/>
                    <a:pt x="2711" y="4360"/>
                    <a:pt x="3204" y="3800"/>
                  </a:cubicBezTo>
                  <a:cubicBezTo>
                    <a:pt x="3889" y="3019"/>
                    <a:pt x="2371" y="1"/>
                    <a:pt x="189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99;p21">
              <a:extLst>
                <a:ext uri="{FF2B5EF4-FFF2-40B4-BE49-F238E27FC236}">
                  <a16:creationId xmlns:a16="http://schemas.microsoft.com/office/drawing/2014/main" id="{633B29D9-8C8B-0DAD-8C69-94D75E2BEC5D}"/>
                </a:ext>
              </a:extLst>
            </p:cNvPr>
            <p:cNvSpPr/>
            <p:nvPr/>
          </p:nvSpPr>
          <p:spPr>
            <a:xfrm>
              <a:off x="6221704" y="3202300"/>
              <a:ext cx="623799" cy="361441"/>
            </a:xfrm>
            <a:custGeom>
              <a:avLst/>
              <a:gdLst/>
              <a:ahLst/>
              <a:cxnLst/>
              <a:rect l="l" t="t" r="r" b="b"/>
              <a:pathLst>
                <a:path w="18541" h="10743" extrusionOk="0">
                  <a:moveTo>
                    <a:pt x="3322" y="1910"/>
                  </a:moveTo>
                  <a:cubicBezTo>
                    <a:pt x="6624" y="1"/>
                    <a:pt x="11976" y="1"/>
                    <a:pt x="15258" y="1910"/>
                  </a:cubicBezTo>
                  <a:cubicBezTo>
                    <a:pt x="18540" y="3840"/>
                    <a:pt x="18520" y="6923"/>
                    <a:pt x="15218" y="8833"/>
                  </a:cubicBezTo>
                  <a:cubicBezTo>
                    <a:pt x="11896" y="10743"/>
                    <a:pt x="6565" y="10743"/>
                    <a:pt x="3282" y="8833"/>
                  </a:cubicBezTo>
                  <a:cubicBezTo>
                    <a:pt x="0" y="6943"/>
                    <a:pt x="20" y="3840"/>
                    <a:pt x="3322" y="19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00;p21">
              <a:extLst>
                <a:ext uri="{FF2B5EF4-FFF2-40B4-BE49-F238E27FC236}">
                  <a16:creationId xmlns:a16="http://schemas.microsoft.com/office/drawing/2014/main" id="{4801DDF4-2FAA-0F52-D47B-1F8183E06DF9}"/>
                </a:ext>
              </a:extLst>
            </p:cNvPr>
            <p:cNvSpPr/>
            <p:nvPr/>
          </p:nvSpPr>
          <p:spPr>
            <a:xfrm>
              <a:off x="6330107" y="2141828"/>
              <a:ext cx="104466" cy="144267"/>
            </a:xfrm>
            <a:custGeom>
              <a:avLst/>
              <a:gdLst/>
              <a:ahLst/>
              <a:cxnLst/>
              <a:rect l="l" t="t" r="r" b="b"/>
              <a:pathLst>
                <a:path w="3105" h="4288" extrusionOk="0">
                  <a:moveTo>
                    <a:pt x="1216" y="1"/>
                  </a:moveTo>
                  <a:cubicBezTo>
                    <a:pt x="1112" y="1"/>
                    <a:pt x="1055" y="94"/>
                    <a:pt x="1055" y="289"/>
                  </a:cubicBezTo>
                  <a:lnTo>
                    <a:pt x="1055" y="1483"/>
                  </a:lnTo>
                  <a:cubicBezTo>
                    <a:pt x="1055" y="1483"/>
                    <a:pt x="936" y="249"/>
                    <a:pt x="737" y="249"/>
                  </a:cubicBezTo>
                  <a:cubicBezTo>
                    <a:pt x="538" y="249"/>
                    <a:pt x="538" y="269"/>
                    <a:pt x="538" y="548"/>
                  </a:cubicBezTo>
                  <a:cubicBezTo>
                    <a:pt x="538" y="826"/>
                    <a:pt x="598" y="1761"/>
                    <a:pt x="598" y="1761"/>
                  </a:cubicBezTo>
                  <a:cubicBezTo>
                    <a:pt x="598" y="1761"/>
                    <a:pt x="359" y="846"/>
                    <a:pt x="200" y="846"/>
                  </a:cubicBezTo>
                  <a:cubicBezTo>
                    <a:pt x="60" y="846"/>
                    <a:pt x="1" y="886"/>
                    <a:pt x="100" y="1363"/>
                  </a:cubicBezTo>
                  <a:cubicBezTo>
                    <a:pt x="200" y="1841"/>
                    <a:pt x="458" y="2477"/>
                    <a:pt x="438" y="2795"/>
                  </a:cubicBezTo>
                  <a:cubicBezTo>
                    <a:pt x="379" y="3134"/>
                    <a:pt x="657" y="3532"/>
                    <a:pt x="677" y="3571"/>
                  </a:cubicBezTo>
                  <a:cubicBezTo>
                    <a:pt x="697" y="3631"/>
                    <a:pt x="677" y="4188"/>
                    <a:pt x="677" y="4188"/>
                  </a:cubicBezTo>
                  <a:lnTo>
                    <a:pt x="1751" y="4287"/>
                  </a:lnTo>
                  <a:lnTo>
                    <a:pt x="1751" y="4049"/>
                  </a:lnTo>
                  <a:cubicBezTo>
                    <a:pt x="1751" y="4049"/>
                    <a:pt x="1692" y="3691"/>
                    <a:pt x="1950" y="3472"/>
                  </a:cubicBezTo>
                  <a:cubicBezTo>
                    <a:pt x="2189" y="3253"/>
                    <a:pt x="2348" y="3134"/>
                    <a:pt x="2547" y="2557"/>
                  </a:cubicBezTo>
                  <a:cubicBezTo>
                    <a:pt x="2746" y="1980"/>
                    <a:pt x="3104" y="1741"/>
                    <a:pt x="2985" y="1622"/>
                  </a:cubicBezTo>
                  <a:cubicBezTo>
                    <a:pt x="2942" y="1572"/>
                    <a:pt x="2873" y="1539"/>
                    <a:pt x="2793" y="1539"/>
                  </a:cubicBezTo>
                  <a:cubicBezTo>
                    <a:pt x="2651" y="1539"/>
                    <a:pt x="2475" y="1640"/>
                    <a:pt x="2348" y="1920"/>
                  </a:cubicBezTo>
                  <a:cubicBezTo>
                    <a:pt x="2149" y="2338"/>
                    <a:pt x="2030" y="2378"/>
                    <a:pt x="2030" y="2378"/>
                  </a:cubicBezTo>
                  <a:cubicBezTo>
                    <a:pt x="2030" y="2378"/>
                    <a:pt x="2050" y="568"/>
                    <a:pt x="1990" y="428"/>
                  </a:cubicBezTo>
                  <a:cubicBezTo>
                    <a:pt x="1962" y="302"/>
                    <a:pt x="1895" y="226"/>
                    <a:pt x="1809" y="226"/>
                  </a:cubicBezTo>
                  <a:cubicBezTo>
                    <a:pt x="1773" y="226"/>
                    <a:pt x="1733" y="240"/>
                    <a:pt x="1692" y="269"/>
                  </a:cubicBezTo>
                  <a:cubicBezTo>
                    <a:pt x="1592" y="369"/>
                    <a:pt x="1493" y="1483"/>
                    <a:pt x="1453" y="1483"/>
                  </a:cubicBezTo>
                  <a:cubicBezTo>
                    <a:pt x="1452" y="1483"/>
                    <a:pt x="1451" y="1483"/>
                    <a:pt x="1451" y="1483"/>
                  </a:cubicBezTo>
                  <a:cubicBezTo>
                    <a:pt x="1396" y="1483"/>
                    <a:pt x="1491" y="128"/>
                    <a:pt x="1334" y="30"/>
                  </a:cubicBezTo>
                  <a:cubicBezTo>
                    <a:pt x="1290" y="11"/>
                    <a:pt x="1250" y="1"/>
                    <a:pt x="1216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01;p21">
              <a:extLst>
                <a:ext uri="{FF2B5EF4-FFF2-40B4-BE49-F238E27FC236}">
                  <a16:creationId xmlns:a16="http://schemas.microsoft.com/office/drawing/2014/main" id="{8B949A6A-C300-4C6F-7738-5F28717C80FA}"/>
                </a:ext>
              </a:extLst>
            </p:cNvPr>
            <p:cNvSpPr/>
            <p:nvPr/>
          </p:nvSpPr>
          <p:spPr>
            <a:xfrm>
              <a:off x="6312713" y="2254032"/>
              <a:ext cx="203481" cy="360835"/>
            </a:xfrm>
            <a:custGeom>
              <a:avLst/>
              <a:gdLst/>
              <a:ahLst/>
              <a:cxnLst/>
              <a:rect l="l" t="t" r="r" b="b"/>
              <a:pathLst>
                <a:path w="6048" h="10725" extrusionOk="0">
                  <a:moveTo>
                    <a:pt x="2051" y="0"/>
                  </a:moveTo>
                  <a:cubicBezTo>
                    <a:pt x="1942" y="0"/>
                    <a:pt x="1828" y="5"/>
                    <a:pt x="1711" y="17"/>
                  </a:cubicBezTo>
                  <a:cubicBezTo>
                    <a:pt x="936" y="97"/>
                    <a:pt x="100" y="495"/>
                    <a:pt x="100" y="495"/>
                  </a:cubicBezTo>
                  <a:cubicBezTo>
                    <a:pt x="1" y="495"/>
                    <a:pt x="239" y="3041"/>
                    <a:pt x="279" y="3300"/>
                  </a:cubicBezTo>
                  <a:cubicBezTo>
                    <a:pt x="498" y="5030"/>
                    <a:pt x="995" y="6900"/>
                    <a:pt x="1871" y="8472"/>
                  </a:cubicBezTo>
                  <a:cubicBezTo>
                    <a:pt x="2268" y="9188"/>
                    <a:pt x="2805" y="9964"/>
                    <a:pt x="3541" y="10401"/>
                  </a:cubicBezTo>
                  <a:cubicBezTo>
                    <a:pt x="3810" y="10615"/>
                    <a:pt x="4135" y="10724"/>
                    <a:pt x="4447" y="10724"/>
                  </a:cubicBezTo>
                  <a:cubicBezTo>
                    <a:pt x="4806" y="10724"/>
                    <a:pt x="5148" y="10580"/>
                    <a:pt x="5372" y="10282"/>
                  </a:cubicBezTo>
                  <a:cubicBezTo>
                    <a:pt x="6048" y="9447"/>
                    <a:pt x="5392" y="8353"/>
                    <a:pt x="4954" y="7517"/>
                  </a:cubicBezTo>
                  <a:cubicBezTo>
                    <a:pt x="4278" y="6304"/>
                    <a:pt x="3681" y="4991"/>
                    <a:pt x="3462" y="3578"/>
                  </a:cubicBezTo>
                  <a:cubicBezTo>
                    <a:pt x="3283" y="2444"/>
                    <a:pt x="3124" y="157"/>
                    <a:pt x="3124" y="157"/>
                  </a:cubicBezTo>
                  <a:cubicBezTo>
                    <a:pt x="3124" y="157"/>
                    <a:pt x="2654" y="0"/>
                    <a:pt x="205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02;p21">
              <a:extLst>
                <a:ext uri="{FF2B5EF4-FFF2-40B4-BE49-F238E27FC236}">
                  <a16:creationId xmlns:a16="http://schemas.microsoft.com/office/drawing/2014/main" id="{D6443918-362A-17B0-5742-A499E18F8B3F}"/>
                </a:ext>
              </a:extLst>
            </p:cNvPr>
            <p:cNvSpPr/>
            <p:nvPr/>
          </p:nvSpPr>
          <p:spPr>
            <a:xfrm>
              <a:off x="6373609" y="3292131"/>
              <a:ext cx="176061" cy="128689"/>
            </a:xfrm>
            <a:custGeom>
              <a:avLst/>
              <a:gdLst/>
              <a:ahLst/>
              <a:cxnLst/>
              <a:rect l="l" t="t" r="r" b="b"/>
              <a:pathLst>
                <a:path w="5233" h="3825" extrusionOk="0">
                  <a:moveTo>
                    <a:pt x="3511" y="0"/>
                  </a:moveTo>
                  <a:cubicBezTo>
                    <a:pt x="3032" y="0"/>
                    <a:pt x="2521" y="241"/>
                    <a:pt x="2109" y="673"/>
                  </a:cubicBezTo>
                  <a:cubicBezTo>
                    <a:pt x="2010" y="772"/>
                    <a:pt x="1" y="2781"/>
                    <a:pt x="259" y="3497"/>
                  </a:cubicBezTo>
                  <a:cubicBezTo>
                    <a:pt x="346" y="3729"/>
                    <a:pt x="600" y="3824"/>
                    <a:pt x="939" y="3824"/>
                  </a:cubicBezTo>
                  <a:cubicBezTo>
                    <a:pt x="1619" y="3824"/>
                    <a:pt x="2640" y="3444"/>
                    <a:pt x="3343" y="3020"/>
                  </a:cubicBezTo>
                  <a:cubicBezTo>
                    <a:pt x="4377" y="2403"/>
                    <a:pt x="5233" y="1608"/>
                    <a:pt x="4656" y="673"/>
                  </a:cubicBezTo>
                  <a:cubicBezTo>
                    <a:pt x="4377" y="211"/>
                    <a:pt x="3959" y="0"/>
                    <a:pt x="351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03;p21">
              <a:extLst>
                <a:ext uri="{FF2B5EF4-FFF2-40B4-BE49-F238E27FC236}">
                  <a16:creationId xmlns:a16="http://schemas.microsoft.com/office/drawing/2014/main" id="{5E751DE3-0193-8F33-848C-14039575EFC7}"/>
                </a:ext>
              </a:extLst>
            </p:cNvPr>
            <p:cNvSpPr/>
            <p:nvPr/>
          </p:nvSpPr>
          <p:spPr>
            <a:xfrm>
              <a:off x="6416438" y="2834432"/>
              <a:ext cx="147295" cy="500661"/>
            </a:xfrm>
            <a:custGeom>
              <a:avLst/>
              <a:gdLst/>
              <a:ahLst/>
              <a:cxnLst/>
              <a:rect l="l" t="t" r="r" b="b"/>
              <a:pathLst>
                <a:path w="4378" h="14881" extrusionOk="0">
                  <a:moveTo>
                    <a:pt x="2659" y="0"/>
                  </a:moveTo>
                  <a:cubicBezTo>
                    <a:pt x="1764" y="0"/>
                    <a:pt x="737" y="411"/>
                    <a:pt x="737" y="411"/>
                  </a:cubicBezTo>
                  <a:lnTo>
                    <a:pt x="299" y="3992"/>
                  </a:lnTo>
                  <a:cubicBezTo>
                    <a:pt x="299" y="3992"/>
                    <a:pt x="1" y="6777"/>
                    <a:pt x="100" y="8368"/>
                  </a:cubicBezTo>
                  <a:cubicBezTo>
                    <a:pt x="220" y="10258"/>
                    <a:pt x="1095" y="14316"/>
                    <a:pt x="1095" y="14316"/>
                  </a:cubicBezTo>
                  <a:cubicBezTo>
                    <a:pt x="1095" y="14316"/>
                    <a:pt x="1305" y="14880"/>
                    <a:pt x="1754" y="14880"/>
                  </a:cubicBezTo>
                  <a:cubicBezTo>
                    <a:pt x="2011" y="14880"/>
                    <a:pt x="2346" y="14696"/>
                    <a:pt x="2766" y="14117"/>
                  </a:cubicBezTo>
                  <a:cubicBezTo>
                    <a:pt x="2726" y="14117"/>
                    <a:pt x="2667" y="6936"/>
                    <a:pt x="2706" y="5385"/>
                  </a:cubicBezTo>
                  <a:cubicBezTo>
                    <a:pt x="2766" y="3853"/>
                    <a:pt x="4377" y="1804"/>
                    <a:pt x="3860" y="590"/>
                  </a:cubicBezTo>
                  <a:cubicBezTo>
                    <a:pt x="3662" y="142"/>
                    <a:pt x="3183" y="0"/>
                    <a:pt x="2659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04;p21">
              <a:extLst>
                <a:ext uri="{FF2B5EF4-FFF2-40B4-BE49-F238E27FC236}">
                  <a16:creationId xmlns:a16="http://schemas.microsoft.com/office/drawing/2014/main" id="{594220DC-0A8B-E960-959F-5E5BB16D0212}"/>
                </a:ext>
              </a:extLst>
            </p:cNvPr>
            <p:cNvSpPr/>
            <p:nvPr/>
          </p:nvSpPr>
          <p:spPr>
            <a:xfrm>
              <a:off x="6465997" y="3344414"/>
              <a:ext cx="197458" cy="143964"/>
            </a:xfrm>
            <a:custGeom>
              <a:avLst/>
              <a:gdLst/>
              <a:ahLst/>
              <a:cxnLst/>
              <a:rect l="l" t="t" r="r" b="b"/>
              <a:pathLst>
                <a:path w="5869" h="4279" extrusionOk="0">
                  <a:moveTo>
                    <a:pt x="3969" y="0"/>
                  </a:moveTo>
                  <a:cubicBezTo>
                    <a:pt x="3431" y="0"/>
                    <a:pt x="2850" y="267"/>
                    <a:pt x="2387" y="730"/>
                  </a:cubicBezTo>
                  <a:cubicBezTo>
                    <a:pt x="2248" y="849"/>
                    <a:pt x="0" y="3117"/>
                    <a:pt x="298" y="3913"/>
                  </a:cubicBezTo>
                  <a:cubicBezTo>
                    <a:pt x="396" y="4173"/>
                    <a:pt x="678" y="4278"/>
                    <a:pt x="1052" y="4278"/>
                  </a:cubicBezTo>
                  <a:cubicBezTo>
                    <a:pt x="1819" y="4278"/>
                    <a:pt x="2977" y="3837"/>
                    <a:pt x="3740" y="3395"/>
                  </a:cubicBezTo>
                  <a:cubicBezTo>
                    <a:pt x="4914" y="2699"/>
                    <a:pt x="5868" y="1804"/>
                    <a:pt x="5232" y="750"/>
                  </a:cubicBezTo>
                  <a:cubicBezTo>
                    <a:pt x="4934" y="232"/>
                    <a:pt x="4470" y="0"/>
                    <a:pt x="39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05;p21">
              <a:extLst>
                <a:ext uri="{FF2B5EF4-FFF2-40B4-BE49-F238E27FC236}">
                  <a16:creationId xmlns:a16="http://schemas.microsoft.com/office/drawing/2014/main" id="{3CB0A0F6-0EF7-7E2E-AF25-D6AFC624010F}"/>
                </a:ext>
              </a:extLst>
            </p:cNvPr>
            <p:cNvSpPr/>
            <p:nvPr/>
          </p:nvSpPr>
          <p:spPr>
            <a:xfrm>
              <a:off x="6467309" y="2839781"/>
              <a:ext cx="199477" cy="544802"/>
            </a:xfrm>
            <a:custGeom>
              <a:avLst/>
              <a:gdLst/>
              <a:ahLst/>
              <a:cxnLst/>
              <a:rect l="l" t="t" r="r" b="b"/>
              <a:pathLst>
                <a:path w="5929" h="16193" extrusionOk="0">
                  <a:moveTo>
                    <a:pt x="4765" y="1"/>
                  </a:moveTo>
                  <a:cubicBezTo>
                    <a:pt x="3774" y="1"/>
                    <a:pt x="1872" y="1322"/>
                    <a:pt x="655" y="1322"/>
                  </a:cubicBezTo>
                  <a:cubicBezTo>
                    <a:pt x="403" y="1322"/>
                    <a:pt x="180" y="1265"/>
                    <a:pt x="1" y="1128"/>
                  </a:cubicBezTo>
                  <a:lnTo>
                    <a:pt x="1" y="1128"/>
                  </a:lnTo>
                  <a:cubicBezTo>
                    <a:pt x="1" y="1128"/>
                    <a:pt x="260" y="2321"/>
                    <a:pt x="1811" y="4112"/>
                  </a:cubicBezTo>
                  <a:cubicBezTo>
                    <a:pt x="1811" y="4271"/>
                    <a:pt x="1871" y="6857"/>
                    <a:pt x="1970" y="8587"/>
                  </a:cubicBezTo>
                  <a:cubicBezTo>
                    <a:pt x="2090" y="10656"/>
                    <a:pt x="2706" y="15550"/>
                    <a:pt x="2706" y="15550"/>
                  </a:cubicBezTo>
                  <a:cubicBezTo>
                    <a:pt x="2706" y="15550"/>
                    <a:pt x="2902" y="16193"/>
                    <a:pt x="3376" y="16193"/>
                  </a:cubicBezTo>
                  <a:cubicBezTo>
                    <a:pt x="3643" y="16193"/>
                    <a:pt x="3998" y="15989"/>
                    <a:pt x="4457" y="15351"/>
                  </a:cubicBezTo>
                  <a:cubicBezTo>
                    <a:pt x="4457" y="15331"/>
                    <a:pt x="4298" y="7354"/>
                    <a:pt x="4835" y="5305"/>
                  </a:cubicBezTo>
                  <a:cubicBezTo>
                    <a:pt x="5352" y="3276"/>
                    <a:pt x="5929" y="1645"/>
                    <a:pt x="5332" y="332"/>
                  </a:cubicBezTo>
                  <a:cubicBezTo>
                    <a:pt x="5228" y="95"/>
                    <a:pt x="5029" y="1"/>
                    <a:pt x="4765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06;p21">
              <a:extLst>
                <a:ext uri="{FF2B5EF4-FFF2-40B4-BE49-F238E27FC236}">
                  <a16:creationId xmlns:a16="http://schemas.microsoft.com/office/drawing/2014/main" id="{7C52173B-FA28-C9B9-189E-635128B6D52C}"/>
                </a:ext>
              </a:extLst>
            </p:cNvPr>
            <p:cNvSpPr/>
            <p:nvPr/>
          </p:nvSpPr>
          <p:spPr>
            <a:xfrm>
              <a:off x="6303999" y="2813707"/>
              <a:ext cx="415002" cy="403328"/>
            </a:xfrm>
            <a:custGeom>
              <a:avLst/>
              <a:gdLst/>
              <a:ahLst/>
              <a:cxnLst/>
              <a:rect l="l" t="t" r="r" b="b"/>
              <a:pathLst>
                <a:path w="12335" h="11988" extrusionOk="0">
                  <a:moveTo>
                    <a:pt x="4060" y="0"/>
                  </a:moveTo>
                  <a:cubicBezTo>
                    <a:pt x="3546" y="0"/>
                    <a:pt x="3202" y="40"/>
                    <a:pt x="3164" y="92"/>
                  </a:cubicBezTo>
                  <a:cubicBezTo>
                    <a:pt x="936" y="3673"/>
                    <a:pt x="1" y="7791"/>
                    <a:pt x="1652" y="8328"/>
                  </a:cubicBezTo>
                  <a:cubicBezTo>
                    <a:pt x="1895" y="8404"/>
                    <a:pt x="2099" y="8430"/>
                    <a:pt x="2280" y="8430"/>
                  </a:cubicBezTo>
                  <a:cubicBezTo>
                    <a:pt x="2661" y="8430"/>
                    <a:pt x="2938" y="8315"/>
                    <a:pt x="3250" y="8315"/>
                  </a:cubicBezTo>
                  <a:cubicBezTo>
                    <a:pt x="3799" y="8315"/>
                    <a:pt x="4454" y="8668"/>
                    <a:pt x="5969" y="10616"/>
                  </a:cubicBezTo>
                  <a:cubicBezTo>
                    <a:pt x="6747" y="11616"/>
                    <a:pt x="7587" y="11987"/>
                    <a:pt x="8394" y="11987"/>
                  </a:cubicBezTo>
                  <a:cubicBezTo>
                    <a:pt x="10475" y="11987"/>
                    <a:pt x="12334" y="9515"/>
                    <a:pt x="12334" y="8984"/>
                  </a:cubicBezTo>
                  <a:cubicBezTo>
                    <a:pt x="12334" y="8268"/>
                    <a:pt x="9808" y="2082"/>
                    <a:pt x="9808" y="2082"/>
                  </a:cubicBezTo>
                  <a:cubicBezTo>
                    <a:pt x="9052" y="402"/>
                    <a:pt x="5694" y="0"/>
                    <a:pt x="4060" y="0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07;p21">
              <a:extLst>
                <a:ext uri="{FF2B5EF4-FFF2-40B4-BE49-F238E27FC236}">
                  <a16:creationId xmlns:a16="http://schemas.microsoft.com/office/drawing/2014/main" id="{DE80219B-A83B-AD06-3118-4A09DC1E9461}"/>
                </a:ext>
              </a:extLst>
            </p:cNvPr>
            <p:cNvSpPr/>
            <p:nvPr/>
          </p:nvSpPr>
          <p:spPr>
            <a:xfrm>
              <a:off x="6370951" y="2506903"/>
              <a:ext cx="319924" cy="450934"/>
            </a:xfrm>
            <a:custGeom>
              <a:avLst/>
              <a:gdLst/>
              <a:ahLst/>
              <a:cxnLst/>
              <a:rect l="l" t="t" r="r" b="b"/>
              <a:pathLst>
                <a:path w="9509" h="13403" extrusionOk="0">
                  <a:moveTo>
                    <a:pt x="3994" y="0"/>
                  </a:moveTo>
                  <a:cubicBezTo>
                    <a:pt x="3812" y="0"/>
                    <a:pt x="3288" y="14"/>
                    <a:pt x="3044" y="160"/>
                  </a:cubicBezTo>
                  <a:cubicBezTo>
                    <a:pt x="2586" y="439"/>
                    <a:pt x="2228" y="1135"/>
                    <a:pt x="1890" y="3025"/>
                  </a:cubicBezTo>
                  <a:cubicBezTo>
                    <a:pt x="1353" y="6148"/>
                    <a:pt x="0" y="9748"/>
                    <a:pt x="0" y="9748"/>
                  </a:cubicBezTo>
                  <a:cubicBezTo>
                    <a:pt x="1113" y="12569"/>
                    <a:pt x="3264" y="13402"/>
                    <a:pt x="5167" y="13402"/>
                  </a:cubicBezTo>
                  <a:cubicBezTo>
                    <a:pt x="7144" y="13402"/>
                    <a:pt x="8852" y="12503"/>
                    <a:pt x="8852" y="11996"/>
                  </a:cubicBezTo>
                  <a:cubicBezTo>
                    <a:pt x="8852" y="11002"/>
                    <a:pt x="9509" y="4258"/>
                    <a:pt x="8455" y="2428"/>
                  </a:cubicBezTo>
                  <a:cubicBezTo>
                    <a:pt x="7858" y="1175"/>
                    <a:pt x="6068" y="459"/>
                    <a:pt x="6068" y="459"/>
                  </a:cubicBezTo>
                  <a:cubicBezTo>
                    <a:pt x="6068" y="459"/>
                    <a:pt x="5970" y="595"/>
                    <a:pt x="5618" y="595"/>
                  </a:cubicBezTo>
                  <a:cubicBezTo>
                    <a:pt x="5467" y="595"/>
                    <a:pt x="5270" y="570"/>
                    <a:pt x="5013" y="498"/>
                  </a:cubicBezTo>
                  <a:cubicBezTo>
                    <a:pt x="4138" y="299"/>
                    <a:pt x="4058" y="1"/>
                    <a:pt x="4058" y="1"/>
                  </a:cubicBezTo>
                  <a:cubicBezTo>
                    <a:pt x="4058" y="1"/>
                    <a:pt x="4035" y="0"/>
                    <a:pt x="39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08;p21">
              <a:extLst>
                <a:ext uri="{FF2B5EF4-FFF2-40B4-BE49-F238E27FC236}">
                  <a16:creationId xmlns:a16="http://schemas.microsoft.com/office/drawing/2014/main" id="{769B32EB-A6D6-FE86-BC4D-162E8387A356}"/>
                </a:ext>
              </a:extLst>
            </p:cNvPr>
            <p:cNvSpPr/>
            <p:nvPr/>
          </p:nvSpPr>
          <p:spPr>
            <a:xfrm>
              <a:off x="6370951" y="2502900"/>
              <a:ext cx="137235" cy="332002"/>
            </a:xfrm>
            <a:custGeom>
              <a:avLst/>
              <a:gdLst/>
              <a:ahLst/>
              <a:cxnLst/>
              <a:rect l="l" t="t" r="r" b="b"/>
              <a:pathLst>
                <a:path w="4079" h="9868" fill="none" extrusionOk="0">
                  <a:moveTo>
                    <a:pt x="0" y="9867"/>
                  </a:moveTo>
                  <a:cubicBezTo>
                    <a:pt x="0" y="9867"/>
                    <a:pt x="1353" y="6267"/>
                    <a:pt x="1890" y="3144"/>
                  </a:cubicBezTo>
                  <a:cubicBezTo>
                    <a:pt x="2447" y="1"/>
                    <a:pt x="3123" y="100"/>
                    <a:pt x="4078" y="120"/>
                  </a:cubicBez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09;p21">
              <a:extLst>
                <a:ext uri="{FF2B5EF4-FFF2-40B4-BE49-F238E27FC236}">
                  <a16:creationId xmlns:a16="http://schemas.microsoft.com/office/drawing/2014/main" id="{A4DAF178-4B41-F779-AE35-3357136D911C}"/>
                </a:ext>
              </a:extLst>
            </p:cNvPr>
            <p:cNvSpPr/>
            <p:nvPr/>
          </p:nvSpPr>
          <p:spPr>
            <a:xfrm>
              <a:off x="6514175" y="2552424"/>
              <a:ext cx="8714" cy="8075"/>
            </a:xfrm>
            <a:custGeom>
              <a:avLst/>
              <a:gdLst/>
              <a:ahLst/>
              <a:cxnLst/>
              <a:rect l="l" t="t" r="r" b="b"/>
              <a:pathLst>
                <a:path w="259" h="240" extrusionOk="0">
                  <a:moveTo>
                    <a:pt x="120" y="1"/>
                  </a:moveTo>
                  <a:cubicBezTo>
                    <a:pt x="60" y="1"/>
                    <a:pt x="0" y="41"/>
                    <a:pt x="0" y="120"/>
                  </a:cubicBezTo>
                  <a:cubicBezTo>
                    <a:pt x="0" y="200"/>
                    <a:pt x="60" y="239"/>
                    <a:pt x="120" y="239"/>
                  </a:cubicBezTo>
                  <a:cubicBezTo>
                    <a:pt x="199" y="239"/>
                    <a:pt x="259" y="200"/>
                    <a:pt x="259" y="120"/>
                  </a:cubicBezTo>
                  <a:cubicBezTo>
                    <a:pt x="259" y="80"/>
                    <a:pt x="19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10;p21">
              <a:extLst>
                <a:ext uri="{FF2B5EF4-FFF2-40B4-BE49-F238E27FC236}">
                  <a16:creationId xmlns:a16="http://schemas.microsoft.com/office/drawing/2014/main" id="{16157216-4241-D834-A7D9-2086C94B5830}"/>
                </a:ext>
              </a:extLst>
            </p:cNvPr>
            <p:cNvSpPr/>
            <p:nvPr/>
          </p:nvSpPr>
          <p:spPr>
            <a:xfrm>
              <a:off x="6508153" y="2582536"/>
              <a:ext cx="8714" cy="8075"/>
            </a:xfrm>
            <a:custGeom>
              <a:avLst/>
              <a:gdLst/>
              <a:ahLst/>
              <a:cxnLst/>
              <a:rect l="l" t="t" r="r" b="b"/>
              <a:pathLst>
                <a:path w="259" h="240" extrusionOk="0">
                  <a:moveTo>
                    <a:pt x="140" y="1"/>
                  </a:moveTo>
                  <a:cubicBezTo>
                    <a:pt x="60" y="1"/>
                    <a:pt x="0" y="41"/>
                    <a:pt x="0" y="120"/>
                  </a:cubicBezTo>
                  <a:cubicBezTo>
                    <a:pt x="0" y="200"/>
                    <a:pt x="60" y="240"/>
                    <a:pt x="140" y="240"/>
                  </a:cubicBezTo>
                  <a:cubicBezTo>
                    <a:pt x="199" y="240"/>
                    <a:pt x="259" y="200"/>
                    <a:pt x="259" y="120"/>
                  </a:cubicBezTo>
                  <a:cubicBezTo>
                    <a:pt x="259" y="41"/>
                    <a:pt x="199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11;p21">
              <a:extLst>
                <a:ext uri="{FF2B5EF4-FFF2-40B4-BE49-F238E27FC236}">
                  <a16:creationId xmlns:a16="http://schemas.microsoft.com/office/drawing/2014/main" id="{22A36C62-F0FE-401B-CDFD-4D1A2EEFCD06}"/>
                </a:ext>
              </a:extLst>
            </p:cNvPr>
            <p:cNvSpPr/>
            <p:nvPr/>
          </p:nvSpPr>
          <p:spPr>
            <a:xfrm>
              <a:off x="6480026" y="2505591"/>
              <a:ext cx="110118" cy="51173"/>
            </a:xfrm>
            <a:custGeom>
              <a:avLst/>
              <a:gdLst/>
              <a:ahLst/>
              <a:cxnLst/>
              <a:rect l="l" t="t" r="r" b="b"/>
              <a:pathLst>
                <a:path w="3273" h="1521" extrusionOk="0">
                  <a:moveTo>
                    <a:pt x="876" y="0"/>
                  </a:moveTo>
                  <a:lnTo>
                    <a:pt x="876" y="0"/>
                  </a:lnTo>
                  <a:cubicBezTo>
                    <a:pt x="697" y="100"/>
                    <a:pt x="1" y="498"/>
                    <a:pt x="339" y="716"/>
                  </a:cubicBezTo>
                  <a:cubicBezTo>
                    <a:pt x="399" y="776"/>
                    <a:pt x="498" y="776"/>
                    <a:pt x="578" y="776"/>
                  </a:cubicBezTo>
                  <a:cubicBezTo>
                    <a:pt x="936" y="776"/>
                    <a:pt x="1294" y="677"/>
                    <a:pt x="1592" y="478"/>
                  </a:cubicBezTo>
                  <a:cubicBezTo>
                    <a:pt x="1791" y="796"/>
                    <a:pt x="2109" y="1273"/>
                    <a:pt x="2467" y="1452"/>
                  </a:cubicBezTo>
                  <a:cubicBezTo>
                    <a:pt x="2553" y="1500"/>
                    <a:pt x="2641" y="1521"/>
                    <a:pt x="2724" y="1521"/>
                  </a:cubicBezTo>
                  <a:cubicBezTo>
                    <a:pt x="3027" y="1521"/>
                    <a:pt x="3273" y="1239"/>
                    <a:pt x="3164" y="895"/>
                  </a:cubicBezTo>
                  <a:cubicBezTo>
                    <a:pt x="3124" y="836"/>
                    <a:pt x="2965" y="498"/>
                    <a:pt x="2865" y="498"/>
                  </a:cubicBezTo>
                  <a:cubicBezTo>
                    <a:pt x="2685" y="520"/>
                    <a:pt x="2518" y="529"/>
                    <a:pt x="2364" y="529"/>
                  </a:cubicBezTo>
                  <a:cubicBezTo>
                    <a:pt x="1265" y="529"/>
                    <a:pt x="841" y="35"/>
                    <a:pt x="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12;p21">
              <a:extLst>
                <a:ext uri="{FF2B5EF4-FFF2-40B4-BE49-F238E27FC236}">
                  <a16:creationId xmlns:a16="http://schemas.microsoft.com/office/drawing/2014/main" id="{8C6223F7-5080-D6EE-3C07-FD88092C73BC}"/>
                </a:ext>
              </a:extLst>
            </p:cNvPr>
            <p:cNvSpPr/>
            <p:nvPr/>
          </p:nvSpPr>
          <p:spPr>
            <a:xfrm>
              <a:off x="6464651" y="2348303"/>
              <a:ext cx="139220" cy="178651"/>
            </a:xfrm>
            <a:custGeom>
              <a:avLst/>
              <a:gdLst/>
              <a:ahLst/>
              <a:cxnLst/>
              <a:rect l="l" t="t" r="r" b="b"/>
              <a:pathLst>
                <a:path w="4138" h="5310" extrusionOk="0">
                  <a:moveTo>
                    <a:pt x="736" y="0"/>
                  </a:moveTo>
                  <a:cubicBezTo>
                    <a:pt x="736" y="0"/>
                    <a:pt x="239" y="378"/>
                    <a:pt x="199" y="896"/>
                  </a:cubicBezTo>
                  <a:cubicBezTo>
                    <a:pt x="179" y="1413"/>
                    <a:pt x="0" y="3323"/>
                    <a:pt x="279" y="3701"/>
                  </a:cubicBezTo>
                  <a:cubicBezTo>
                    <a:pt x="449" y="3890"/>
                    <a:pt x="837" y="4080"/>
                    <a:pt x="1287" y="4080"/>
                  </a:cubicBezTo>
                  <a:cubicBezTo>
                    <a:pt x="1309" y="4080"/>
                    <a:pt x="1331" y="4079"/>
                    <a:pt x="1353" y="4078"/>
                  </a:cubicBezTo>
                  <a:lnTo>
                    <a:pt x="1353" y="4078"/>
                  </a:lnTo>
                  <a:lnTo>
                    <a:pt x="1293" y="4098"/>
                  </a:lnTo>
                  <a:lnTo>
                    <a:pt x="1293" y="4715"/>
                  </a:lnTo>
                  <a:cubicBezTo>
                    <a:pt x="1293" y="4715"/>
                    <a:pt x="1373" y="4994"/>
                    <a:pt x="2248" y="5212"/>
                  </a:cubicBezTo>
                  <a:cubicBezTo>
                    <a:pt x="2511" y="5284"/>
                    <a:pt x="2712" y="5309"/>
                    <a:pt x="2866" y="5309"/>
                  </a:cubicBezTo>
                  <a:cubicBezTo>
                    <a:pt x="3225" y="5309"/>
                    <a:pt x="3322" y="5173"/>
                    <a:pt x="3322" y="5173"/>
                  </a:cubicBezTo>
                  <a:lnTo>
                    <a:pt x="3362" y="2805"/>
                  </a:lnTo>
                  <a:cubicBezTo>
                    <a:pt x="3820" y="2766"/>
                    <a:pt x="4138" y="1890"/>
                    <a:pt x="3680" y="1691"/>
                  </a:cubicBezTo>
                  <a:cubicBezTo>
                    <a:pt x="3637" y="1674"/>
                    <a:pt x="3597" y="1666"/>
                    <a:pt x="3559" y="1666"/>
                  </a:cubicBezTo>
                  <a:cubicBezTo>
                    <a:pt x="3213" y="1666"/>
                    <a:pt x="3084" y="2328"/>
                    <a:pt x="3084" y="2328"/>
                  </a:cubicBezTo>
                  <a:cubicBezTo>
                    <a:pt x="3119" y="417"/>
                    <a:pt x="2560" y="241"/>
                    <a:pt x="1934" y="241"/>
                  </a:cubicBezTo>
                  <a:cubicBezTo>
                    <a:pt x="1793" y="241"/>
                    <a:pt x="1648" y="250"/>
                    <a:pt x="1506" y="250"/>
                  </a:cubicBezTo>
                  <a:cubicBezTo>
                    <a:pt x="1223" y="250"/>
                    <a:pt x="950" y="214"/>
                    <a:pt x="736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13;p21">
              <a:extLst>
                <a:ext uri="{FF2B5EF4-FFF2-40B4-BE49-F238E27FC236}">
                  <a16:creationId xmlns:a16="http://schemas.microsoft.com/office/drawing/2014/main" id="{641B2CC4-AE52-79E9-282F-5159A4EB51D2}"/>
                </a:ext>
              </a:extLst>
            </p:cNvPr>
            <p:cNvSpPr/>
            <p:nvPr/>
          </p:nvSpPr>
          <p:spPr>
            <a:xfrm>
              <a:off x="6474004" y="2398501"/>
              <a:ext cx="8748" cy="14097"/>
            </a:xfrm>
            <a:custGeom>
              <a:avLst/>
              <a:gdLst/>
              <a:ahLst/>
              <a:cxnLst/>
              <a:rect l="l" t="t" r="r" b="b"/>
              <a:pathLst>
                <a:path w="260" h="419" extrusionOk="0">
                  <a:moveTo>
                    <a:pt x="160" y="0"/>
                  </a:moveTo>
                  <a:cubicBezTo>
                    <a:pt x="100" y="0"/>
                    <a:pt x="21" y="20"/>
                    <a:pt x="21" y="100"/>
                  </a:cubicBezTo>
                  <a:lnTo>
                    <a:pt x="1" y="299"/>
                  </a:lnTo>
                  <a:cubicBezTo>
                    <a:pt x="1" y="358"/>
                    <a:pt x="21" y="418"/>
                    <a:pt x="100" y="418"/>
                  </a:cubicBezTo>
                  <a:cubicBezTo>
                    <a:pt x="180" y="418"/>
                    <a:pt x="220" y="378"/>
                    <a:pt x="220" y="319"/>
                  </a:cubicBezTo>
                  <a:lnTo>
                    <a:pt x="259" y="120"/>
                  </a:lnTo>
                  <a:cubicBezTo>
                    <a:pt x="259" y="80"/>
                    <a:pt x="220" y="0"/>
                    <a:pt x="16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14;p21">
              <a:extLst>
                <a:ext uri="{FF2B5EF4-FFF2-40B4-BE49-F238E27FC236}">
                  <a16:creationId xmlns:a16="http://schemas.microsoft.com/office/drawing/2014/main" id="{D7E87EB5-513E-C912-454E-3A9EF3850C6A}"/>
                </a:ext>
              </a:extLst>
            </p:cNvPr>
            <p:cNvSpPr/>
            <p:nvPr/>
          </p:nvSpPr>
          <p:spPr>
            <a:xfrm>
              <a:off x="6471346" y="2443349"/>
              <a:ext cx="42863" cy="48885"/>
            </a:xfrm>
            <a:custGeom>
              <a:avLst/>
              <a:gdLst/>
              <a:ahLst/>
              <a:cxnLst/>
              <a:rect l="l" t="t" r="r" b="b"/>
              <a:pathLst>
                <a:path w="1274" h="1453" fill="none" extrusionOk="0">
                  <a:moveTo>
                    <a:pt x="1273" y="159"/>
                  </a:moveTo>
                  <a:cubicBezTo>
                    <a:pt x="1273" y="159"/>
                    <a:pt x="299" y="1452"/>
                    <a:pt x="0" y="0"/>
                  </a:cubicBez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15;p21">
              <a:extLst>
                <a:ext uri="{FF2B5EF4-FFF2-40B4-BE49-F238E27FC236}">
                  <a16:creationId xmlns:a16="http://schemas.microsoft.com/office/drawing/2014/main" id="{74CC9626-2516-3D66-7C4A-0E129ECFC1C6}"/>
                </a:ext>
              </a:extLst>
            </p:cNvPr>
            <p:cNvSpPr/>
            <p:nvPr/>
          </p:nvSpPr>
          <p:spPr>
            <a:xfrm>
              <a:off x="6429829" y="2387802"/>
              <a:ext cx="64294" cy="50231"/>
            </a:xfrm>
            <a:custGeom>
              <a:avLst/>
              <a:gdLst/>
              <a:ahLst/>
              <a:cxnLst/>
              <a:rect l="l" t="t" r="r" b="b"/>
              <a:pathLst>
                <a:path w="1911" h="1493" extrusionOk="0">
                  <a:moveTo>
                    <a:pt x="1911" y="0"/>
                  </a:moveTo>
                  <a:lnTo>
                    <a:pt x="1870" y="279"/>
                  </a:lnTo>
                  <a:lnTo>
                    <a:pt x="1870" y="279"/>
                  </a:lnTo>
                  <a:cubicBezTo>
                    <a:pt x="1910" y="119"/>
                    <a:pt x="1911" y="0"/>
                    <a:pt x="1911" y="0"/>
                  </a:cubicBezTo>
                  <a:close/>
                  <a:moveTo>
                    <a:pt x="1870" y="279"/>
                  </a:moveTo>
                  <a:lnTo>
                    <a:pt x="1870" y="279"/>
                  </a:lnTo>
                  <a:cubicBezTo>
                    <a:pt x="1785" y="609"/>
                    <a:pt x="1527" y="1114"/>
                    <a:pt x="737" y="1114"/>
                  </a:cubicBezTo>
                  <a:cubicBezTo>
                    <a:pt x="1" y="1114"/>
                    <a:pt x="1612" y="1413"/>
                    <a:pt x="1692" y="1492"/>
                  </a:cubicBezTo>
                  <a:lnTo>
                    <a:pt x="1870" y="279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16;p21">
              <a:extLst>
                <a:ext uri="{FF2B5EF4-FFF2-40B4-BE49-F238E27FC236}">
                  <a16:creationId xmlns:a16="http://schemas.microsoft.com/office/drawing/2014/main" id="{12CBB518-1C6E-081B-991D-0725F59B21B9}"/>
                </a:ext>
              </a:extLst>
            </p:cNvPr>
            <p:cNvSpPr/>
            <p:nvPr/>
          </p:nvSpPr>
          <p:spPr>
            <a:xfrm>
              <a:off x="6429829" y="2387802"/>
              <a:ext cx="64294" cy="50231"/>
            </a:xfrm>
            <a:custGeom>
              <a:avLst/>
              <a:gdLst/>
              <a:ahLst/>
              <a:cxnLst/>
              <a:rect l="l" t="t" r="r" b="b"/>
              <a:pathLst>
                <a:path w="1911" h="1493" fill="none" extrusionOk="0">
                  <a:moveTo>
                    <a:pt x="1911" y="0"/>
                  </a:moveTo>
                  <a:cubicBezTo>
                    <a:pt x="1911" y="0"/>
                    <a:pt x="1911" y="1114"/>
                    <a:pt x="737" y="1114"/>
                  </a:cubicBezTo>
                  <a:cubicBezTo>
                    <a:pt x="1" y="1114"/>
                    <a:pt x="1612" y="1413"/>
                    <a:pt x="1692" y="1492"/>
                  </a:cubicBez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17;p21">
              <a:extLst>
                <a:ext uri="{FF2B5EF4-FFF2-40B4-BE49-F238E27FC236}">
                  <a16:creationId xmlns:a16="http://schemas.microsoft.com/office/drawing/2014/main" id="{D1B18638-904C-5831-55E6-3E37B39896DE}"/>
                </a:ext>
              </a:extLst>
            </p:cNvPr>
            <p:cNvSpPr/>
            <p:nvPr/>
          </p:nvSpPr>
          <p:spPr>
            <a:xfrm>
              <a:off x="6510138" y="2409200"/>
              <a:ext cx="8075" cy="15443"/>
            </a:xfrm>
            <a:custGeom>
              <a:avLst/>
              <a:gdLst/>
              <a:ahLst/>
              <a:cxnLst/>
              <a:rect l="l" t="t" r="r" b="b"/>
              <a:pathLst>
                <a:path w="240" h="459" extrusionOk="0">
                  <a:moveTo>
                    <a:pt x="120" y="1"/>
                  </a:moveTo>
                  <a:cubicBezTo>
                    <a:pt x="41" y="1"/>
                    <a:pt x="1" y="60"/>
                    <a:pt x="1" y="140"/>
                  </a:cubicBezTo>
                  <a:lnTo>
                    <a:pt x="1" y="319"/>
                  </a:lnTo>
                  <a:cubicBezTo>
                    <a:pt x="1" y="399"/>
                    <a:pt x="41" y="458"/>
                    <a:pt x="120" y="458"/>
                  </a:cubicBezTo>
                  <a:cubicBezTo>
                    <a:pt x="180" y="458"/>
                    <a:pt x="240" y="399"/>
                    <a:pt x="240" y="319"/>
                  </a:cubicBezTo>
                  <a:lnTo>
                    <a:pt x="240" y="140"/>
                  </a:lnTo>
                  <a:cubicBezTo>
                    <a:pt x="240" y="60"/>
                    <a:pt x="200" y="1"/>
                    <a:pt x="1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18;p21">
              <a:extLst>
                <a:ext uri="{FF2B5EF4-FFF2-40B4-BE49-F238E27FC236}">
                  <a16:creationId xmlns:a16="http://schemas.microsoft.com/office/drawing/2014/main" id="{ECD893C3-F9E7-01E7-E53E-E07183D5BF6F}"/>
                </a:ext>
              </a:extLst>
            </p:cNvPr>
            <p:cNvSpPr/>
            <p:nvPr/>
          </p:nvSpPr>
          <p:spPr>
            <a:xfrm>
              <a:off x="6442546" y="2314995"/>
              <a:ext cx="230934" cy="256504"/>
            </a:xfrm>
            <a:custGeom>
              <a:avLst/>
              <a:gdLst/>
              <a:ahLst/>
              <a:cxnLst/>
              <a:rect l="l" t="t" r="r" b="b"/>
              <a:pathLst>
                <a:path w="6864" h="7624" extrusionOk="0">
                  <a:moveTo>
                    <a:pt x="3097" y="1"/>
                  </a:moveTo>
                  <a:cubicBezTo>
                    <a:pt x="2995" y="1"/>
                    <a:pt x="2895" y="6"/>
                    <a:pt x="2806" y="16"/>
                  </a:cubicBezTo>
                  <a:cubicBezTo>
                    <a:pt x="2288" y="75"/>
                    <a:pt x="1811" y="215"/>
                    <a:pt x="1334" y="414"/>
                  </a:cubicBezTo>
                  <a:cubicBezTo>
                    <a:pt x="916" y="593"/>
                    <a:pt x="1" y="1110"/>
                    <a:pt x="598" y="1607"/>
                  </a:cubicBezTo>
                  <a:cubicBezTo>
                    <a:pt x="861" y="1841"/>
                    <a:pt x="1109" y="1924"/>
                    <a:pt x="1327" y="1924"/>
                  </a:cubicBezTo>
                  <a:cubicBezTo>
                    <a:pt x="1852" y="1924"/>
                    <a:pt x="2209" y="1448"/>
                    <a:pt x="2209" y="1448"/>
                  </a:cubicBezTo>
                  <a:lnTo>
                    <a:pt x="2209" y="1448"/>
                  </a:lnTo>
                  <a:cubicBezTo>
                    <a:pt x="2209" y="1448"/>
                    <a:pt x="2030" y="2065"/>
                    <a:pt x="2348" y="2144"/>
                  </a:cubicBezTo>
                  <a:cubicBezTo>
                    <a:pt x="2414" y="2161"/>
                    <a:pt x="2477" y="2169"/>
                    <a:pt x="2536" y="2169"/>
                  </a:cubicBezTo>
                  <a:cubicBezTo>
                    <a:pt x="2958" y="2169"/>
                    <a:pt x="3203" y="1786"/>
                    <a:pt x="3203" y="1786"/>
                  </a:cubicBezTo>
                  <a:lnTo>
                    <a:pt x="3203" y="1786"/>
                  </a:lnTo>
                  <a:cubicBezTo>
                    <a:pt x="3203" y="1787"/>
                    <a:pt x="2826" y="2801"/>
                    <a:pt x="3323" y="4054"/>
                  </a:cubicBezTo>
                  <a:cubicBezTo>
                    <a:pt x="3820" y="5287"/>
                    <a:pt x="3064" y="7436"/>
                    <a:pt x="3084" y="7515"/>
                  </a:cubicBezTo>
                  <a:cubicBezTo>
                    <a:pt x="3102" y="7591"/>
                    <a:pt x="3175" y="7623"/>
                    <a:pt x="3286" y="7623"/>
                  </a:cubicBezTo>
                  <a:cubicBezTo>
                    <a:pt x="3906" y="7623"/>
                    <a:pt x="5717" y="6613"/>
                    <a:pt x="5869" y="6461"/>
                  </a:cubicBezTo>
                  <a:cubicBezTo>
                    <a:pt x="6864" y="5427"/>
                    <a:pt x="5770" y="1070"/>
                    <a:pt x="4198" y="613"/>
                  </a:cubicBezTo>
                  <a:lnTo>
                    <a:pt x="4158" y="453"/>
                  </a:lnTo>
                  <a:cubicBezTo>
                    <a:pt x="3999" y="175"/>
                    <a:pt x="3701" y="36"/>
                    <a:pt x="3402" y="16"/>
                  </a:cubicBezTo>
                  <a:cubicBezTo>
                    <a:pt x="3303" y="6"/>
                    <a:pt x="3199" y="1"/>
                    <a:pt x="309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19;p21">
              <a:extLst>
                <a:ext uri="{FF2B5EF4-FFF2-40B4-BE49-F238E27FC236}">
                  <a16:creationId xmlns:a16="http://schemas.microsoft.com/office/drawing/2014/main" id="{49BAE961-8CE5-C636-F38A-91C9DB3CBBED}"/>
                </a:ext>
              </a:extLst>
            </p:cNvPr>
            <p:cNvSpPr/>
            <p:nvPr/>
          </p:nvSpPr>
          <p:spPr>
            <a:xfrm>
              <a:off x="6469327" y="1971486"/>
              <a:ext cx="91041" cy="180737"/>
            </a:xfrm>
            <a:custGeom>
              <a:avLst/>
              <a:gdLst/>
              <a:ahLst/>
              <a:cxnLst/>
              <a:rect l="l" t="t" r="r" b="b"/>
              <a:pathLst>
                <a:path w="2706" h="5372" extrusionOk="0">
                  <a:moveTo>
                    <a:pt x="2706" y="1"/>
                  </a:moveTo>
                  <a:lnTo>
                    <a:pt x="20" y="1572"/>
                  </a:lnTo>
                  <a:lnTo>
                    <a:pt x="0" y="5372"/>
                  </a:lnTo>
                  <a:lnTo>
                    <a:pt x="0" y="5372"/>
                  </a:lnTo>
                  <a:lnTo>
                    <a:pt x="2706" y="3820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20;p21">
              <a:extLst>
                <a:ext uri="{FF2B5EF4-FFF2-40B4-BE49-F238E27FC236}">
                  <a16:creationId xmlns:a16="http://schemas.microsoft.com/office/drawing/2014/main" id="{25C6D0F5-A39B-35AA-E8DA-7F403DF587EC}"/>
                </a:ext>
              </a:extLst>
            </p:cNvPr>
            <p:cNvSpPr/>
            <p:nvPr/>
          </p:nvSpPr>
          <p:spPr>
            <a:xfrm>
              <a:off x="6469327" y="2100008"/>
              <a:ext cx="281132" cy="161997"/>
            </a:xfrm>
            <a:custGeom>
              <a:avLst/>
              <a:gdLst/>
              <a:ahLst/>
              <a:cxnLst/>
              <a:rect l="l" t="t" r="r" b="b"/>
              <a:pathLst>
                <a:path w="8356" h="4815" extrusionOk="0">
                  <a:moveTo>
                    <a:pt x="2706" y="0"/>
                  </a:moveTo>
                  <a:lnTo>
                    <a:pt x="0" y="1552"/>
                  </a:lnTo>
                  <a:lnTo>
                    <a:pt x="5630" y="4814"/>
                  </a:lnTo>
                  <a:lnTo>
                    <a:pt x="8355" y="3243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21;p21">
              <a:extLst>
                <a:ext uri="{FF2B5EF4-FFF2-40B4-BE49-F238E27FC236}">
                  <a16:creationId xmlns:a16="http://schemas.microsoft.com/office/drawing/2014/main" id="{D8E86A4C-BA65-F1A9-1627-2EA225C0550C}"/>
                </a:ext>
              </a:extLst>
            </p:cNvPr>
            <p:cNvSpPr/>
            <p:nvPr/>
          </p:nvSpPr>
          <p:spPr>
            <a:xfrm>
              <a:off x="6658746" y="2209083"/>
              <a:ext cx="91714" cy="179425"/>
            </a:xfrm>
            <a:custGeom>
              <a:avLst/>
              <a:gdLst/>
              <a:ahLst/>
              <a:cxnLst/>
              <a:rect l="l" t="t" r="r" b="b"/>
              <a:pathLst>
                <a:path w="2726" h="5333" extrusionOk="0">
                  <a:moveTo>
                    <a:pt x="2725" y="1"/>
                  </a:moveTo>
                  <a:lnTo>
                    <a:pt x="0" y="1572"/>
                  </a:lnTo>
                  <a:lnTo>
                    <a:pt x="0" y="5332"/>
                  </a:lnTo>
                  <a:lnTo>
                    <a:pt x="2686" y="376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22;p21">
              <a:extLst>
                <a:ext uri="{FF2B5EF4-FFF2-40B4-BE49-F238E27FC236}">
                  <a16:creationId xmlns:a16="http://schemas.microsoft.com/office/drawing/2014/main" id="{665C87E9-F895-61C1-BF29-2C6D5E8A5258}"/>
                </a:ext>
              </a:extLst>
            </p:cNvPr>
            <p:cNvSpPr/>
            <p:nvPr/>
          </p:nvSpPr>
          <p:spPr>
            <a:xfrm>
              <a:off x="6470000" y="1719186"/>
              <a:ext cx="91041" cy="178718"/>
            </a:xfrm>
            <a:custGeom>
              <a:avLst/>
              <a:gdLst/>
              <a:ahLst/>
              <a:cxnLst/>
              <a:rect l="l" t="t" r="r" b="b"/>
              <a:pathLst>
                <a:path w="2706" h="5312" extrusionOk="0">
                  <a:moveTo>
                    <a:pt x="2706" y="0"/>
                  </a:moveTo>
                  <a:lnTo>
                    <a:pt x="0" y="1572"/>
                  </a:lnTo>
                  <a:lnTo>
                    <a:pt x="0" y="5312"/>
                  </a:lnTo>
                  <a:lnTo>
                    <a:pt x="2706" y="3760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23;p21">
              <a:extLst>
                <a:ext uri="{FF2B5EF4-FFF2-40B4-BE49-F238E27FC236}">
                  <a16:creationId xmlns:a16="http://schemas.microsoft.com/office/drawing/2014/main" id="{CD38804F-D5A8-6801-EE63-9B42E6A94D9A}"/>
                </a:ext>
              </a:extLst>
            </p:cNvPr>
            <p:cNvSpPr/>
            <p:nvPr/>
          </p:nvSpPr>
          <p:spPr>
            <a:xfrm>
              <a:off x="6470000" y="1845689"/>
              <a:ext cx="272418" cy="157287"/>
            </a:xfrm>
            <a:custGeom>
              <a:avLst/>
              <a:gdLst/>
              <a:ahLst/>
              <a:cxnLst/>
              <a:rect l="l" t="t" r="r" b="b"/>
              <a:pathLst>
                <a:path w="8097" h="4675" extrusionOk="0">
                  <a:moveTo>
                    <a:pt x="2706" y="0"/>
                  </a:moveTo>
                  <a:lnTo>
                    <a:pt x="0" y="1552"/>
                  </a:lnTo>
                  <a:lnTo>
                    <a:pt x="5391" y="4675"/>
                  </a:lnTo>
                  <a:lnTo>
                    <a:pt x="8097" y="3103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24;p21">
              <a:extLst>
                <a:ext uri="{FF2B5EF4-FFF2-40B4-BE49-F238E27FC236}">
                  <a16:creationId xmlns:a16="http://schemas.microsoft.com/office/drawing/2014/main" id="{A9F1CD9F-8B1A-9E81-5717-C86FEDBFF28E}"/>
                </a:ext>
              </a:extLst>
            </p:cNvPr>
            <p:cNvSpPr/>
            <p:nvPr/>
          </p:nvSpPr>
          <p:spPr>
            <a:xfrm>
              <a:off x="6651377" y="1950088"/>
              <a:ext cx="91041" cy="180064"/>
            </a:xfrm>
            <a:custGeom>
              <a:avLst/>
              <a:gdLst/>
              <a:ahLst/>
              <a:cxnLst/>
              <a:rect l="l" t="t" r="r" b="b"/>
              <a:pathLst>
                <a:path w="2706" h="5352" extrusionOk="0">
                  <a:moveTo>
                    <a:pt x="2706" y="0"/>
                  </a:moveTo>
                  <a:lnTo>
                    <a:pt x="0" y="1572"/>
                  </a:lnTo>
                  <a:lnTo>
                    <a:pt x="0" y="5351"/>
                  </a:lnTo>
                  <a:lnTo>
                    <a:pt x="2706" y="3780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25;p21">
              <a:extLst>
                <a:ext uri="{FF2B5EF4-FFF2-40B4-BE49-F238E27FC236}">
                  <a16:creationId xmlns:a16="http://schemas.microsoft.com/office/drawing/2014/main" id="{96134AEA-28BB-CED1-A14F-1307E8E121E5}"/>
                </a:ext>
              </a:extLst>
            </p:cNvPr>
            <p:cNvSpPr/>
            <p:nvPr/>
          </p:nvSpPr>
          <p:spPr>
            <a:xfrm>
              <a:off x="6343497" y="1572597"/>
              <a:ext cx="317266" cy="815908"/>
            </a:xfrm>
            <a:custGeom>
              <a:avLst/>
              <a:gdLst/>
              <a:ahLst/>
              <a:cxnLst/>
              <a:rect l="l" t="t" r="r" b="b"/>
              <a:pathLst>
                <a:path w="9430" h="24251" extrusionOk="0">
                  <a:moveTo>
                    <a:pt x="60" y="1"/>
                  </a:moveTo>
                  <a:lnTo>
                    <a:pt x="1" y="18859"/>
                  </a:lnTo>
                  <a:lnTo>
                    <a:pt x="9370" y="24250"/>
                  </a:lnTo>
                  <a:lnTo>
                    <a:pt x="9370" y="20490"/>
                  </a:lnTo>
                  <a:lnTo>
                    <a:pt x="3740" y="17228"/>
                  </a:lnTo>
                  <a:lnTo>
                    <a:pt x="3760" y="13428"/>
                  </a:lnTo>
                  <a:lnTo>
                    <a:pt x="9151" y="16571"/>
                  </a:lnTo>
                  <a:lnTo>
                    <a:pt x="9151" y="12792"/>
                  </a:lnTo>
                  <a:lnTo>
                    <a:pt x="3760" y="9669"/>
                  </a:lnTo>
                  <a:lnTo>
                    <a:pt x="3760" y="5929"/>
                  </a:lnTo>
                  <a:lnTo>
                    <a:pt x="9410" y="9171"/>
                  </a:lnTo>
                  <a:lnTo>
                    <a:pt x="9430" y="5432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26;p21">
              <a:extLst>
                <a:ext uri="{FF2B5EF4-FFF2-40B4-BE49-F238E27FC236}">
                  <a16:creationId xmlns:a16="http://schemas.microsoft.com/office/drawing/2014/main" id="{55B57C2E-C864-0DAE-424D-477206529A33}"/>
                </a:ext>
              </a:extLst>
            </p:cNvPr>
            <p:cNvSpPr/>
            <p:nvPr/>
          </p:nvSpPr>
          <p:spPr>
            <a:xfrm>
              <a:off x="6660058" y="1702431"/>
              <a:ext cx="91075" cy="178752"/>
            </a:xfrm>
            <a:custGeom>
              <a:avLst/>
              <a:gdLst/>
              <a:ahLst/>
              <a:cxnLst/>
              <a:rect l="l" t="t" r="r" b="b"/>
              <a:pathLst>
                <a:path w="2707" h="5313" extrusionOk="0">
                  <a:moveTo>
                    <a:pt x="2706" y="1"/>
                  </a:moveTo>
                  <a:lnTo>
                    <a:pt x="21" y="1573"/>
                  </a:lnTo>
                  <a:lnTo>
                    <a:pt x="1" y="5312"/>
                  </a:lnTo>
                  <a:lnTo>
                    <a:pt x="1" y="5312"/>
                  </a:lnTo>
                  <a:lnTo>
                    <a:pt x="2706" y="3761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927;p21">
              <a:extLst>
                <a:ext uri="{FF2B5EF4-FFF2-40B4-BE49-F238E27FC236}">
                  <a16:creationId xmlns:a16="http://schemas.microsoft.com/office/drawing/2014/main" id="{FC9D3A6A-6857-D897-1D9D-3B4B314F7FA7}"/>
                </a:ext>
              </a:extLst>
            </p:cNvPr>
            <p:cNvSpPr/>
            <p:nvPr/>
          </p:nvSpPr>
          <p:spPr>
            <a:xfrm>
              <a:off x="6345516" y="1519742"/>
              <a:ext cx="405616" cy="235611"/>
            </a:xfrm>
            <a:custGeom>
              <a:avLst/>
              <a:gdLst/>
              <a:ahLst/>
              <a:cxnLst/>
              <a:rect l="l" t="t" r="r" b="b"/>
              <a:pathLst>
                <a:path w="12056" h="7003" extrusionOk="0">
                  <a:moveTo>
                    <a:pt x="2686" y="0"/>
                  </a:moveTo>
                  <a:lnTo>
                    <a:pt x="0" y="1572"/>
                  </a:lnTo>
                  <a:lnTo>
                    <a:pt x="9370" y="7003"/>
                  </a:lnTo>
                  <a:lnTo>
                    <a:pt x="12055" y="5431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928;p21">
              <a:extLst>
                <a:ext uri="{FF2B5EF4-FFF2-40B4-BE49-F238E27FC236}">
                  <a16:creationId xmlns:a16="http://schemas.microsoft.com/office/drawing/2014/main" id="{047BF2FA-DDEA-9FF1-993F-7BAD1CAB115A}"/>
                </a:ext>
              </a:extLst>
            </p:cNvPr>
            <p:cNvSpPr/>
            <p:nvPr/>
          </p:nvSpPr>
          <p:spPr>
            <a:xfrm>
              <a:off x="6660731" y="1702431"/>
              <a:ext cx="90402" cy="52922"/>
            </a:xfrm>
            <a:custGeom>
              <a:avLst/>
              <a:gdLst/>
              <a:ahLst/>
              <a:cxnLst/>
              <a:rect l="l" t="t" r="r" b="b"/>
              <a:pathLst>
                <a:path w="2687" h="1573" fill="none" extrusionOk="0">
                  <a:moveTo>
                    <a:pt x="2686" y="1"/>
                  </a:moveTo>
                  <a:lnTo>
                    <a:pt x="1" y="1573"/>
                  </a:ln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29;p21">
              <a:extLst>
                <a:ext uri="{FF2B5EF4-FFF2-40B4-BE49-F238E27FC236}">
                  <a16:creationId xmlns:a16="http://schemas.microsoft.com/office/drawing/2014/main" id="{A3A35496-E41D-6E16-24F7-58DE6CAAB323}"/>
                </a:ext>
              </a:extLst>
            </p:cNvPr>
            <p:cNvSpPr/>
            <p:nvPr/>
          </p:nvSpPr>
          <p:spPr>
            <a:xfrm>
              <a:off x="6470000" y="1845689"/>
              <a:ext cx="91041" cy="52216"/>
            </a:xfrm>
            <a:custGeom>
              <a:avLst/>
              <a:gdLst/>
              <a:ahLst/>
              <a:cxnLst/>
              <a:rect l="l" t="t" r="r" b="b"/>
              <a:pathLst>
                <a:path w="2706" h="1552" fill="none" extrusionOk="0">
                  <a:moveTo>
                    <a:pt x="2706" y="0"/>
                  </a:moveTo>
                  <a:lnTo>
                    <a:pt x="0" y="1552"/>
                  </a:ln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930;p21">
              <a:extLst>
                <a:ext uri="{FF2B5EF4-FFF2-40B4-BE49-F238E27FC236}">
                  <a16:creationId xmlns:a16="http://schemas.microsoft.com/office/drawing/2014/main" id="{3ED0D922-62C8-7296-9CFA-A3CCD5606900}"/>
                </a:ext>
              </a:extLst>
            </p:cNvPr>
            <p:cNvSpPr/>
            <p:nvPr/>
          </p:nvSpPr>
          <p:spPr>
            <a:xfrm>
              <a:off x="6651377" y="1950088"/>
              <a:ext cx="91041" cy="52889"/>
            </a:xfrm>
            <a:custGeom>
              <a:avLst/>
              <a:gdLst/>
              <a:ahLst/>
              <a:cxnLst/>
              <a:rect l="l" t="t" r="r" b="b"/>
              <a:pathLst>
                <a:path w="2706" h="1572" fill="none" extrusionOk="0">
                  <a:moveTo>
                    <a:pt x="2706" y="0"/>
                  </a:moveTo>
                  <a:lnTo>
                    <a:pt x="0" y="1572"/>
                  </a:ln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931;p21">
              <a:extLst>
                <a:ext uri="{FF2B5EF4-FFF2-40B4-BE49-F238E27FC236}">
                  <a16:creationId xmlns:a16="http://schemas.microsoft.com/office/drawing/2014/main" id="{64C8F42D-E660-E2AA-5FD5-F7F3615F6BFB}"/>
                </a:ext>
              </a:extLst>
            </p:cNvPr>
            <p:cNvSpPr/>
            <p:nvPr/>
          </p:nvSpPr>
          <p:spPr>
            <a:xfrm>
              <a:off x="6469327" y="2100008"/>
              <a:ext cx="91041" cy="52216"/>
            </a:xfrm>
            <a:custGeom>
              <a:avLst/>
              <a:gdLst/>
              <a:ahLst/>
              <a:cxnLst/>
              <a:rect l="l" t="t" r="r" b="b"/>
              <a:pathLst>
                <a:path w="2706" h="1552" fill="none" extrusionOk="0">
                  <a:moveTo>
                    <a:pt x="2706" y="0"/>
                  </a:moveTo>
                  <a:lnTo>
                    <a:pt x="0" y="1552"/>
                  </a:ln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932;p21">
              <a:extLst>
                <a:ext uri="{FF2B5EF4-FFF2-40B4-BE49-F238E27FC236}">
                  <a16:creationId xmlns:a16="http://schemas.microsoft.com/office/drawing/2014/main" id="{18422313-518D-D674-CC66-7618813BF488}"/>
                </a:ext>
              </a:extLst>
            </p:cNvPr>
            <p:cNvSpPr/>
            <p:nvPr/>
          </p:nvSpPr>
          <p:spPr>
            <a:xfrm>
              <a:off x="6658746" y="2209083"/>
              <a:ext cx="91714" cy="52922"/>
            </a:xfrm>
            <a:custGeom>
              <a:avLst/>
              <a:gdLst/>
              <a:ahLst/>
              <a:cxnLst/>
              <a:rect l="l" t="t" r="r" b="b"/>
              <a:pathLst>
                <a:path w="2726" h="1573" fill="none" extrusionOk="0">
                  <a:moveTo>
                    <a:pt x="2725" y="1"/>
                  </a:moveTo>
                  <a:lnTo>
                    <a:pt x="0" y="1572"/>
                  </a:lnTo>
                </a:path>
              </a:pathLst>
            </a:custGeom>
            <a:noFill/>
            <a:ln w="44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933;p21">
              <a:extLst>
                <a:ext uri="{FF2B5EF4-FFF2-40B4-BE49-F238E27FC236}">
                  <a16:creationId xmlns:a16="http://schemas.microsoft.com/office/drawing/2014/main" id="{76F20814-F601-AB21-030F-F3B8D2E83759}"/>
                </a:ext>
              </a:extLst>
            </p:cNvPr>
            <p:cNvSpPr/>
            <p:nvPr/>
          </p:nvSpPr>
          <p:spPr>
            <a:xfrm>
              <a:off x="6672102" y="2293598"/>
              <a:ext cx="113987" cy="131852"/>
            </a:xfrm>
            <a:custGeom>
              <a:avLst/>
              <a:gdLst/>
              <a:ahLst/>
              <a:cxnLst/>
              <a:rect l="l" t="t" r="r" b="b"/>
              <a:pathLst>
                <a:path w="3388" h="3919" extrusionOk="0">
                  <a:moveTo>
                    <a:pt x="2229" y="1"/>
                  </a:moveTo>
                  <a:cubicBezTo>
                    <a:pt x="2214" y="1"/>
                    <a:pt x="2201" y="5"/>
                    <a:pt x="2189" y="15"/>
                  </a:cubicBezTo>
                  <a:cubicBezTo>
                    <a:pt x="1970" y="214"/>
                    <a:pt x="2328" y="930"/>
                    <a:pt x="2328" y="930"/>
                  </a:cubicBezTo>
                  <a:cubicBezTo>
                    <a:pt x="2328" y="930"/>
                    <a:pt x="1886" y="133"/>
                    <a:pt x="1716" y="133"/>
                  </a:cubicBezTo>
                  <a:cubicBezTo>
                    <a:pt x="1673" y="133"/>
                    <a:pt x="1648" y="185"/>
                    <a:pt x="1652" y="314"/>
                  </a:cubicBezTo>
                  <a:cubicBezTo>
                    <a:pt x="1664" y="691"/>
                    <a:pt x="1729" y="912"/>
                    <a:pt x="1777" y="1027"/>
                  </a:cubicBezTo>
                  <a:lnTo>
                    <a:pt x="1777" y="1027"/>
                  </a:lnTo>
                  <a:cubicBezTo>
                    <a:pt x="1675" y="841"/>
                    <a:pt x="1457" y="466"/>
                    <a:pt x="1343" y="466"/>
                  </a:cubicBezTo>
                  <a:cubicBezTo>
                    <a:pt x="1294" y="466"/>
                    <a:pt x="1264" y="539"/>
                    <a:pt x="1274" y="731"/>
                  </a:cubicBezTo>
                  <a:lnTo>
                    <a:pt x="1334" y="1507"/>
                  </a:lnTo>
                  <a:cubicBezTo>
                    <a:pt x="1334" y="1507"/>
                    <a:pt x="1099" y="1003"/>
                    <a:pt x="1008" y="1003"/>
                  </a:cubicBezTo>
                  <a:cubicBezTo>
                    <a:pt x="981" y="1003"/>
                    <a:pt x="966" y="1049"/>
                    <a:pt x="976" y="1169"/>
                  </a:cubicBezTo>
                  <a:lnTo>
                    <a:pt x="1035" y="1706"/>
                  </a:lnTo>
                  <a:cubicBezTo>
                    <a:pt x="1035" y="1706"/>
                    <a:pt x="1" y="2084"/>
                    <a:pt x="160" y="2482"/>
                  </a:cubicBezTo>
                  <a:cubicBezTo>
                    <a:pt x="339" y="2880"/>
                    <a:pt x="160" y="3894"/>
                    <a:pt x="439" y="3894"/>
                  </a:cubicBezTo>
                  <a:cubicBezTo>
                    <a:pt x="521" y="3894"/>
                    <a:pt x="657" y="3919"/>
                    <a:pt x="800" y="3919"/>
                  </a:cubicBezTo>
                  <a:cubicBezTo>
                    <a:pt x="1104" y="3919"/>
                    <a:pt x="1441" y="3808"/>
                    <a:pt x="1374" y="3118"/>
                  </a:cubicBezTo>
                  <a:cubicBezTo>
                    <a:pt x="1374" y="3118"/>
                    <a:pt x="1195" y="2343"/>
                    <a:pt x="2328" y="2044"/>
                  </a:cubicBezTo>
                  <a:cubicBezTo>
                    <a:pt x="3388" y="1760"/>
                    <a:pt x="2522" y="1"/>
                    <a:pt x="2229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934;p21">
              <a:extLst>
                <a:ext uri="{FF2B5EF4-FFF2-40B4-BE49-F238E27FC236}">
                  <a16:creationId xmlns:a16="http://schemas.microsoft.com/office/drawing/2014/main" id="{1D2511F5-25C6-7DF2-6CAB-30196BC8462B}"/>
                </a:ext>
              </a:extLst>
            </p:cNvPr>
            <p:cNvSpPr/>
            <p:nvPr/>
          </p:nvSpPr>
          <p:spPr>
            <a:xfrm>
              <a:off x="6551655" y="2382318"/>
              <a:ext cx="222893" cy="322750"/>
            </a:xfrm>
            <a:custGeom>
              <a:avLst/>
              <a:gdLst/>
              <a:ahLst/>
              <a:cxnLst/>
              <a:rect l="l" t="t" r="r" b="b"/>
              <a:pathLst>
                <a:path w="6625" h="9593" extrusionOk="0">
                  <a:moveTo>
                    <a:pt x="5454" y="0"/>
                  </a:moveTo>
                  <a:cubicBezTo>
                    <a:pt x="5324" y="0"/>
                    <a:pt x="5185" y="11"/>
                    <a:pt x="5033" y="24"/>
                  </a:cubicBezTo>
                  <a:cubicBezTo>
                    <a:pt x="4377" y="103"/>
                    <a:pt x="3621" y="760"/>
                    <a:pt x="3621" y="760"/>
                  </a:cubicBezTo>
                  <a:cubicBezTo>
                    <a:pt x="3621" y="760"/>
                    <a:pt x="3521" y="2709"/>
                    <a:pt x="3462" y="3644"/>
                  </a:cubicBezTo>
                  <a:cubicBezTo>
                    <a:pt x="3442" y="4082"/>
                    <a:pt x="3342" y="4440"/>
                    <a:pt x="3243" y="4738"/>
                  </a:cubicBezTo>
                  <a:cubicBezTo>
                    <a:pt x="3223" y="4758"/>
                    <a:pt x="2944" y="5256"/>
                    <a:pt x="2527" y="5276"/>
                  </a:cubicBezTo>
                  <a:cubicBezTo>
                    <a:pt x="2049" y="5315"/>
                    <a:pt x="1353" y="5634"/>
                    <a:pt x="1353" y="5634"/>
                  </a:cubicBezTo>
                  <a:cubicBezTo>
                    <a:pt x="1353" y="5634"/>
                    <a:pt x="1154" y="6330"/>
                    <a:pt x="1671" y="6748"/>
                  </a:cubicBezTo>
                  <a:lnTo>
                    <a:pt x="1631" y="6807"/>
                  </a:lnTo>
                  <a:cubicBezTo>
                    <a:pt x="1154" y="7344"/>
                    <a:pt x="0" y="8220"/>
                    <a:pt x="537" y="9055"/>
                  </a:cubicBezTo>
                  <a:cubicBezTo>
                    <a:pt x="756" y="9415"/>
                    <a:pt x="1148" y="9592"/>
                    <a:pt x="1571" y="9592"/>
                  </a:cubicBezTo>
                  <a:cubicBezTo>
                    <a:pt x="1802" y="9592"/>
                    <a:pt x="2043" y="9539"/>
                    <a:pt x="2268" y="9433"/>
                  </a:cubicBezTo>
                  <a:cubicBezTo>
                    <a:pt x="3163" y="9015"/>
                    <a:pt x="4218" y="8021"/>
                    <a:pt x="4834" y="7265"/>
                  </a:cubicBezTo>
                  <a:cubicBezTo>
                    <a:pt x="5630" y="6330"/>
                    <a:pt x="6167" y="5176"/>
                    <a:pt x="6306" y="3943"/>
                  </a:cubicBezTo>
                  <a:cubicBezTo>
                    <a:pt x="6326" y="3585"/>
                    <a:pt x="6625" y="720"/>
                    <a:pt x="6505" y="680"/>
                  </a:cubicBezTo>
                  <a:cubicBezTo>
                    <a:pt x="6227" y="125"/>
                    <a:pt x="5902" y="0"/>
                    <a:pt x="545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3" name="Google Shape;1770;p26" descr="Régi film visszaszámlálása 2">
            <a:extLst>
              <a:ext uri="{FF2B5EF4-FFF2-40B4-BE49-F238E27FC236}">
                <a16:creationId xmlns:a16="http://schemas.microsoft.com/office/drawing/2014/main" id="{4A8444B2-03EE-715F-6054-7D0F72647397}"/>
              </a:ext>
            </a:extLst>
          </p:cNvPr>
          <p:cNvPicPr preferRelativeResize="0"/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12500" r="12500"/>
          <a:stretch/>
        </p:blipFill>
        <p:spPr>
          <a:xfrm>
            <a:off x="471209" y="3417158"/>
            <a:ext cx="1139992" cy="1092649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4" name="Google Shape;1777;p26" descr="Régi film visszaszámlálása 1">
            <a:extLst>
              <a:ext uri="{FF2B5EF4-FFF2-40B4-BE49-F238E27FC236}">
                <a16:creationId xmlns:a16="http://schemas.microsoft.com/office/drawing/2014/main" id="{AD2C8566-AE67-A814-EEF3-F01EE748D65E}"/>
              </a:ext>
            </a:extLst>
          </p:cNvPr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12491" r="12491"/>
          <a:stretch/>
        </p:blipFill>
        <p:spPr>
          <a:xfrm>
            <a:off x="460464" y="1317201"/>
            <a:ext cx="1126622" cy="1080085"/>
          </a:xfrm>
          <a:prstGeom prst="ellipse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5" name="Szövegdoboz 194">
            <a:extLst>
              <a:ext uri="{FF2B5EF4-FFF2-40B4-BE49-F238E27FC236}">
                <a16:creationId xmlns:a16="http://schemas.microsoft.com/office/drawing/2014/main" id="{81C541BE-8BA8-A4F1-70F9-A0E1428065BB}"/>
              </a:ext>
            </a:extLst>
          </p:cNvPr>
          <p:cNvSpPr txBox="1"/>
          <p:nvPr/>
        </p:nvSpPr>
        <p:spPr>
          <a:xfrm>
            <a:off x="1716714" y="844868"/>
            <a:ext cx="48769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Csapat projektjének véglegesítése, részletes leírás. (miért ezt a témát választottátok,  mi volt a motiváció, milyen problémát/hiányt old meg, hogyan lehetne megvalósítani / mi kellene ehhez, kinek lenne hasznos / ki használná szívesen, bármi, amit szívesen megosztanátok a projektetekről, stb.) + ötösért rövid </a:t>
            </a:r>
            <a:r>
              <a:rPr lang="hu-HU" sz="2000" dirty="0" err="1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prezi</a:t>
            </a:r>
            <a:r>
              <a:rPr lang="hu-HU" sz="20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, megbeszélt időpontban</a:t>
            </a:r>
          </a:p>
        </p:txBody>
      </p:sp>
      <p:sp>
        <p:nvSpPr>
          <p:cNvPr id="196" name="Szövegdoboz 195">
            <a:extLst>
              <a:ext uri="{FF2B5EF4-FFF2-40B4-BE49-F238E27FC236}">
                <a16:creationId xmlns:a16="http://schemas.microsoft.com/office/drawing/2014/main" id="{4581DFAC-355A-7D39-3530-75AE17E2E46A}"/>
              </a:ext>
            </a:extLst>
          </p:cNvPr>
          <p:cNvSpPr txBox="1"/>
          <p:nvPr/>
        </p:nvSpPr>
        <p:spPr>
          <a:xfrm>
            <a:off x="1745434" y="3580944"/>
            <a:ext cx="499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SWOT elemzés készítése a megbeszélt projektmunkához ( Wordben / rajzolva, szépen megszerkesztve, a pontokat részletesen kifejtve)</a:t>
            </a:r>
          </a:p>
        </p:txBody>
      </p:sp>
    </p:spTree>
    <p:extLst>
      <p:ext uri="{BB962C8B-B14F-4D97-AF65-F5344CB8AC3E}">
        <p14:creationId xmlns:p14="http://schemas.microsoft.com/office/powerpoint/2010/main" val="3840216003"/>
      </p:ext>
    </p:extLst>
  </p:cSld>
  <p:clrMapOvr>
    <a:masterClrMapping/>
  </p:clrMapOvr>
</p:sld>
</file>

<file path=ppt/theme/theme1.xml><?xml version="1.0" encoding="utf-8"?>
<a:theme xmlns:a="http://schemas.openxmlformats.org/drawingml/2006/main" name="Our Team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0A6A6"/>
      </a:accent1>
      <a:accent2>
        <a:srgbClr val="EE7A7D"/>
      </a:accent2>
      <a:accent3>
        <a:srgbClr val="A06CAD"/>
      </a:accent3>
      <a:accent4>
        <a:srgbClr val="CCC3EB"/>
      </a:accent4>
      <a:accent5>
        <a:srgbClr val="948CD3"/>
      </a:accent5>
      <a:accent6>
        <a:srgbClr val="434782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788</Words>
  <Application>Microsoft Office PowerPoint</Application>
  <PresentationFormat>Diavetítés a képernyőre (16:9 oldalarány)</PresentationFormat>
  <Paragraphs>92</Paragraphs>
  <Slides>8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Fira Sans Extra Condensed Medium</vt:lpstr>
      <vt:lpstr>Roboto</vt:lpstr>
      <vt:lpstr>Fira Sans Extra Condensed</vt:lpstr>
      <vt:lpstr>Arial</vt:lpstr>
      <vt:lpstr>Our Team Infographics by Slidesgo</vt:lpstr>
      <vt:lpstr>A CSAPATMUNKA</vt:lpstr>
      <vt:lpstr>Mi is az a csapat?</vt:lpstr>
      <vt:lpstr>A sikeres csapatmunka aranyszabályai</vt:lpstr>
      <vt:lpstr>Csapattagok szerepei</vt:lpstr>
      <vt:lpstr>Csapatmunka megszervezése</vt:lpstr>
      <vt:lpstr>(A csapatmunka optimalizálása)</vt:lpstr>
      <vt:lpstr>S T E E P L E</vt:lpstr>
      <vt:lpstr>A feladatok: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CSAPATMUNKA</dc:title>
  <dc:creator>Kovács Gitta</dc:creator>
  <cp:lastModifiedBy>Gitta Kovács</cp:lastModifiedBy>
  <cp:revision>4</cp:revision>
  <dcterms:modified xsi:type="dcterms:W3CDTF">2023-10-27T06:49:01Z</dcterms:modified>
</cp:coreProperties>
</file>