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952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312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965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431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02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100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976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29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76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201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32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971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193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50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03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856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494471-C477-440F-80EB-4F04AAF8FB5C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79ED53-295F-4AC0-A2B0-E69CEECE75D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48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Aplicaciones hibridas con </a:t>
            </a:r>
            <a:r>
              <a:rPr lang="es-GT" dirty="0" err="1" smtClean="0"/>
              <a:t>Ionic</a:t>
            </a:r>
            <a:r>
              <a:rPr lang="es-GT" dirty="0" smtClean="0"/>
              <a:t>. 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6600" dirty="0" smtClean="0"/>
              <a:t>Sitios web.</a:t>
            </a:r>
            <a:endParaRPr lang="es-GT" sz="6600" dirty="0"/>
          </a:p>
        </p:txBody>
      </p:sp>
    </p:spTree>
    <p:extLst>
      <p:ext uri="{BB962C8B-B14F-4D97-AF65-F5344CB8AC3E}">
        <p14:creationId xmlns:p14="http://schemas.microsoft.com/office/powerpoint/2010/main" val="20895146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una </a:t>
            </a:r>
            <a:r>
              <a:rPr lang="es-GT" dirty="0"/>
              <a:t>A</a:t>
            </a:r>
            <a:r>
              <a:rPr lang="es-GT" dirty="0" smtClean="0"/>
              <a:t>plicación Hibrida?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Las aplicaciones móviles híbridas son una combinación de tecnologías web como HTML, CSS y JavaScript, que no son ni aplicaciones móviles verdaderamente nativas, porque consisten en un </a:t>
            </a:r>
            <a:r>
              <a:rPr lang="es-GT" dirty="0" err="1"/>
              <a:t>WebView</a:t>
            </a:r>
            <a:r>
              <a:rPr lang="es-GT" dirty="0"/>
              <a:t> ejecutado dentro de un contenedor nativo, ni tampoco están basadas en Web, porque se empaquetan como aplicaciones para distribución y tienen acceso a las </a:t>
            </a:r>
            <a:r>
              <a:rPr lang="es-GT" dirty="0" err="1"/>
              <a:t>APIs</a:t>
            </a:r>
            <a:r>
              <a:rPr lang="es-GT" dirty="0"/>
              <a:t> nativas del dispositivo.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4" y="2984500"/>
            <a:ext cx="5086471" cy="2324100"/>
          </a:xfrm>
        </p:spPr>
      </p:pic>
    </p:spTree>
    <p:extLst>
      <p:ext uri="{BB962C8B-B14F-4D97-AF65-F5344CB8AC3E}">
        <p14:creationId xmlns:p14="http://schemas.microsoft.com/office/powerpoint/2010/main" val="207352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IONIC?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852589"/>
            <a:ext cx="4894262" cy="2753022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Es un SDK de código abierto que provee herramientas y servicios para desarrollar aplicaciones móviles híbridas. Está construido por encima de </a:t>
            </a:r>
            <a:r>
              <a:rPr lang="es-GT" dirty="0" err="1"/>
              <a:t>AngularJS</a:t>
            </a:r>
            <a:r>
              <a:rPr lang="es-GT" dirty="0"/>
              <a:t> y Apache </a:t>
            </a:r>
            <a:r>
              <a:rPr lang="es-GT" dirty="0" err="1"/>
              <a:t>Cordova</a:t>
            </a:r>
            <a:r>
              <a:rPr lang="es-GT" dirty="0"/>
              <a:t> y se centra principalmente en el look and </a:t>
            </a:r>
            <a:r>
              <a:rPr lang="es-GT" dirty="0" err="1"/>
              <a:t>feel</a:t>
            </a:r>
            <a:r>
              <a:rPr lang="es-GT" dirty="0"/>
              <a:t> y la interacción con la interfaz de usuario de la aplicación, con la finalidad de simplificar el </a:t>
            </a:r>
            <a:r>
              <a:rPr lang="es-GT" dirty="0" err="1"/>
              <a:t>front-end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61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523999"/>
            <a:ext cx="5426158" cy="1371600"/>
          </a:xfrm>
        </p:spPr>
        <p:txBody>
          <a:bodyPr/>
          <a:lstStyle/>
          <a:p>
            <a:r>
              <a:rPr lang="es-GT" dirty="0" smtClean="0"/>
              <a:t>¿Qué nos ofrece </a:t>
            </a:r>
            <a:r>
              <a:rPr lang="es-GT" dirty="0" err="1" smtClean="0"/>
              <a:t>Ionic</a:t>
            </a:r>
            <a:r>
              <a:rPr lang="es-GT" dirty="0"/>
              <a:t>?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2724" y="2971799"/>
            <a:ext cx="5426158" cy="1828800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1.</a:t>
            </a:r>
            <a:r>
              <a:rPr lang="es-GT" dirty="0"/>
              <a:t> </a:t>
            </a:r>
            <a:r>
              <a:rPr lang="es-GT" b="1" dirty="0"/>
              <a:t>Un </a:t>
            </a:r>
            <a:r>
              <a:rPr lang="es-GT" b="1" dirty="0" err="1"/>
              <a:t>framework</a:t>
            </a:r>
            <a:r>
              <a:rPr lang="es-GT" b="1" dirty="0"/>
              <a:t> CSS</a:t>
            </a:r>
            <a:r>
              <a:rPr lang="es-GT" dirty="0"/>
              <a:t> con multitud de elementos de </a:t>
            </a:r>
            <a:r>
              <a:rPr lang="es-GT" dirty="0" err="1"/>
              <a:t>front-end</a:t>
            </a:r>
            <a:r>
              <a:rPr lang="es-GT" dirty="0"/>
              <a:t> reutilizables y personalizables, que permiten </a:t>
            </a:r>
            <a:r>
              <a:rPr lang="es-GT" b="1" dirty="0"/>
              <a:t>desarrollar una interfaz de usuario relativamente rápido</a:t>
            </a:r>
            <a:r>
              <a:rPr lang="es-GT" dirty="0"/>
              <a:t>, como por ejemplo encabezados, pies de página, botones de diferentes tamaños y estilos, listas, avatares, tarjetas, formularios, entradas, casillas de verificación, pestañas y muchos más.</a:t>
            </a:r>
            <a:endParaRPr lang="es-GT" dirty="0"/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109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44172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un Sitio Web?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Un sitio web, por lo tanto, es un espacio virtual en Internet. Se trata de un conjunto de páginas web que son accesibles desde un mismo dominio o subdominio de la </a:t>
            </a:r>
            <a:r>
              <a:rPr lang="es-GT" dirty="0" err="1"/>
              <a:t>World</a:t>
            </a:r>
            <a:r>
              <a:rPr lang="es-GT" dirty="0"/>
              <a:t> Wide Web (WWW).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781300"/>
            <a:ext cx="4514850" cy="3009900"/>
          </a:xfrm>
        </p:spPr>
      </p:pic>
    </p:spTree>
    <p:extLst>
      <p:ext uri="{BB962C8B-B14F-4D97-AF65-F5344CB8AC3E}">
        <p14:creationId xmlns:p14="http://schemas.microsoft.com/office/powerpoint/2010/main" val="35647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192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Aplicaciones hibridas con Ionic.  </vt:lpstr>
      <vt:lpstr>¿Qué es una Aplicación Hibrida?</vt:lpstr>
      <vt:lpstr>¿Qué es IONIC?</vt:lpstr>
      <vt:lpstr>¿Qué nos ofrece Ionic?</vt:lpstr>
      <vt:lpstr>¿Qué es un Sitio Web?</vt:lpstr>
    </vt:vector>
  </TitlesOfParts>
  <Company>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con Ionic.  </dc:title>
  <dc:creator>CM</dc:creator>
  <cp:lastModifiedBy>CM</cp:lastModifiedBy>
  <cp:revision>3</cp:revision>
  <dcterms:created xsi:type="dcterms:W3CDTF">2019-05-30T13:51:18Z</dcterms:created>
  <dcterms:modified xsi:type="dcterms:W3CDTF">2019-05-30T14:15:14Z</dcterms:modified>
</cp:coreProperties>
</file>