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>
        <p:scale>
          <a:sx n="94" d="100"/>
          <a:sy n="94" d="100"/>
        </p:scale>
        <p:origin x="8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CNN layers</a:t>
            </a:r>
          </a:p>
          <a:p>
            <a:pPr lvl="1"/>
            <a:r>
              <a:rPr lang="en-US" dirty="0"/>
              <a:t>Conv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Implemented forward pass for all layers</a:t>
            </a:r>
          </a:p>
          <a:p>
            <a:r>
              <a:rPr lang="en-US" dirty="0"/>
              <a:t>Using MNIST at first to benchmark against TensorFlow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CC0-43BD-DF48-970F-5148EB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</a:t>
            </a:r>
          </a:p>
        </p:txBody>
      </p:sp>
      <p:pic>
        <p:nvPicPr>
          <p:cNvPr id="1026" name="Picture 2" descr="Image result for conv layer filter">
            <a:extLst>
              <a:ext uri="{FF2B5EF4-FFF2-40B4-BE49-F238E27FC236}">
                <a16:creationId xmlns:a16="http://schemas.microsoft.com/office/drawing/2014/main" id="{BCE40B05-3A55-994F-A27D-82861F766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6" y="1690688"/>
            <a:ext cx="5135592" cy="28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194D-CAC9-3049-A70A-EE0A0F030242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3866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a filter to process each section of the dataset</a:t>
            </a:r>
          </a:p>
          <a:p>
            <a:r>
              <a:rPr lang="en-US" dirty="0"/>
              <a:t>Multiply each value in the section by the corresponding filter value</a:t>
            </a:r>
          </a:p>
          <a:p>
            <a:r>
              <a:rPr lang="en-US" dirty="0"/>
              <a:t>Sum all of the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C6EF-A266-DB49-BE27-9D940C18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289" y="272955"/>
            <a:ext cx="10072767" cy="6312090"/>
          </a:xfrm>
        </p:spPr>
      </p:pic>
    </p:spTree>
    <p:extLst>
      <p:ext uri="{BB962C8B-B14F-4D97-AF65-F5344CB8AC3E}">
        <p14:creationId xmlns:p14="http://schemas.microsoft.com/office/powerpoint/2010/main" val="298013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C89-B251-B446-BC81-A2FC105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0EB-FAD6-714F-BE3B-6D80F3A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82035" cy="4351338"/>
          </a:xfrm>
        </p:spPr>
        <p:txBody>
          <a:bodyPr/>
          <a:lstStyle/>
          <a:p>
            <a:r>
              <a:rPr lang="en-US" dirty="0"/>
              <a:t>Takes either the max or average of each section to reduce data size</a:t>
            </a:r>
          </a:p>
          <a:p>
            <a:r>
              <a:rPr lang="en-US" dirty="0"/>
              <a:t>Max pooling typically is more effective than average pooling</a:t>
            </a:r>
          </a:p>
        </p:txBody>
      </p:sp>
      <p:pic>
        <p:nvPicPr>
          <p:cNvPr id="3076" name="Picture 4" descr="Image result for pooling layer">
            <a:extLst>
              <a:ext uri="{FF2B5EF4-FFF2-40B4-BE49-F238E27FC236}">
                <a16:creationId xmlns:a16="http://schemas.microsoft.com/office/drawing/2014/main" id="{1C0F6777-08DC-AE41-A857-56D68510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1"/>
          <a:stretch/>
        </p:blipFill>
        <p:spPr bwMode="auto">
          <a:xfrm>
            <a:off x="8213272" y="365125"/>
            <a:ext cx="3432774" cy="34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oling layer">
            <a:extLst>
              <a:ext uri="{FF2B5EF4-FFF2-40B4-BE49-F238E27FC236}">
                <a16:creationId xmlns:a16="http://schemas.microsoft.com/office/drawing/2014/main" id="{3BC3A0F1-E252-5D4E-AD87-FEE3ED80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21262" r="1027" b="19968"/>
          <a:stretch/>
        </p:blipFill>
        <p:spPr bwMode="auto">
          <a:xfrm>
            <a:off x="9187593" y="4668203"/>
            <a:ext cx="1484131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59227C-1BDA-EA45-9818-7370BCC1A191}"/>
              </a:ext>
            </a:extLst>
          </p:cNvPr>
          <p:cNvCxnSpPr>
            <a:cxnSpLocks/>
          </p:cNvCxnSpPr>
          <p:nvPr/>
        </p:nvCxnSpPr>
        <p:spPr>
          <a:xfrm flipH="1">
            <a:off x="9929658" y="3813192"/>
            <a:ext cx="1" cy="7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9242D-C470-3848-B2A6-B1D0F9AF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0" y="887104"/>
            <a:ext cx="10168002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A62-9A2F-F740-AC93-DFD36EB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E6DB-7F16-094A-A2A9-1AE65DAC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19566" cy="4351338"/>
          </a:xfrm>
        </p:spPr>
        <p:txBody>
          <a:bodyPr/>
          <a:lstStyle/>
          <a:p>
            <a:r>
              <a:rPr lang="en-US" dirty="0"/>
              <a:t>Multi layer perceptron layer</a:t>
            </a:r>
          </a:p>
          <a:p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8D7057-F0E3-C44E-A837-3052ECA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34" y="2591594"/>
            <a:ext cx="332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B262F4-CC8E-B14E-9964-D23288A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84" y="956116"/>
            <a:ext cx="9526533" cy="4945767"/>
          </a:xfrm>
        </p:spPr>
      </p:pic>
    </p:spTree>
    <p:extLst>
      <p:ext uri="{BB962C8B-B14F-4D97-AF65-F5344CB8AC3E}">
        <p14:creationId xmlns:p14="http://schemas.microsoft.com/office/powerpoint/2010/main" val="157314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backpropagation</a:t>
            </a:r>
          </a:p>
          <a:p>
            <a:r>
              <a:rPr lang="en-US" dirty="0"/>
              <a:t>Benchmark against TensorFlow to confirm functionality</a:t>
            </a:r>
          </a:p>
          <a:p>
            <a:r>
              <a:rPr lang="en-US" dirty="0"/>
              <a:t>Test using 1D dataset</a:t>
            </a:r>
          </a:p>
        </p:txBody>
      </p:sp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33097</TotalTime>
  <Words>137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FPGA Hardware Acceleration of CNN based SDR Analysis </vt:lpstr>
      <vt:lpstr>CNN Python Implementation</vt:lpstr>
      <vt:lpstr>Conv Layer</vt:lpstr>
      <vt:lpstr>PowerPoint Presentation</vt:lpstr>
      <vt:lpstr>Pooling Layer</vt:lpstr>
      <vt:lpstr>PowerPoint Presentation</vt:lpstr>
      <vt:lpstr>Dense Layer</vt:lpstr>
      <vt:lpstr>PowerPoint Presentation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213</cp:revision>
  <dcterms:created xsi:type="dcterms:W3CDTF">2020-09-03T01:22:04Z</dcterms:created>
  <dcterms:modified xsi:type="dcterms:W3CDTF">2021-02-19T20:59:14Z</dcterms:modified>
</cp:coreProperties>
</file>