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tts, Corey (buttscl)" initials="BC(" lastIdx="4" clrIdx="0">
    <p:extLst>
      <p:ext uri="{19B8F6BF-5375-455C-9EA6-DF929625EA0E}">
        <p15:presenceInfo xmlns:p15="http://schemas.microsoft.com/office/powerpoint/2012/main" userId="S::buttscl@mail.uc.edu::f32eb064-3c4e-4dec-aaeb-4382fe5b62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CFF"/>
    <a:srgbClr val="8F0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52"/>
    <p:restoredTop sz="96296"/>
  </p:normalViewPr>
  <p:slideViewPr>
    <p:cSldViewPr snapToGrid="0" snapToObjects="1">
      <p:cViewPr>
        <p:scale>
          <a:sx n="94" d="100"/>
          <a:sy n="94" d="100"/>
        </p:scale>
        <p:origin x="-448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EDDD-19D3-DB49-BE07-74119EDF0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1122363"/>
            <a:ext cx="7086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768A4-EA80-C044-A8BD-05374A3FA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3602038"/>
            <a:ext cx="7086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12193-189C-CC41-A14F-35767EB8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53CFE-BEEF-7E4E-827A-A780C080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A892C-7375-7945-9322-6B9DA677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6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F1B7-1D1F-224A-8875-E5486C65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400B1-2B9C-D145-A34B-29B1CEEB9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2B5BC-C529-0E4F-8EB2-B82C9739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56F01-990D-4649-92A9-7109388E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84153-41A8-3A42-BE99-CFD844BC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0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CB665-9269-1C45-A2E5-94382125F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CD85C-BBCA-A042-92CB-D6A538424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6C9C3-1106-784B-85D3-DA72F9D0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E40DD-7F56-AF43-925B-3A50F7C4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C8A90-E916-E640-8C7B-FF5336CA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ED9B-BE47-6F4C-934D-80D64967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77B9-C126-0147-AC9F-58BFE3DC4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C367D-22F1-674D-9F58-63D42390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D69F5-E77D-5E42-B2F5-72BBC31F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A4A89-31D8-5A4E-9E48-2D1190E8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4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E4EC-A178-0D4B-942F-9E0AAC9E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376" y="1709738"/>
            <a:ext cx="844905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B82E2-5844-9B4B-9A30-640A0D7E0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9376" y="4562475"/>
            <a:ext cx="844905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7AB75-BDCF-184D-A79D-BD82C6E5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E22D8-3AF3-9849-A5AC-2CF5E180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4AA6-E1D1-5D4D-9CCC-A327ECE0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5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E679-2304-384F-AD0A-4A83D1A8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3B54-A6F6-AF49-BB2E-753C1A417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04565" y="1817781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77BE3-B484-5F49-A6BB-1F6D0DFAA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0" y="1825625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9CB18-0E49-ED49-9B45-9DB02781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D6A6C-9C49-6C4E-B879-4335B218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804CC-4048-A34B-A821-B6A2B01B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8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64E0-8F40-AC48-980A-B58F960A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18715-5546-0441-9AD9-6349F69B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B523C-3B18-E348-A944-55D0EE761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6FE9D-6A75-214C-BDE0-BE7B4B8D7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8C670-F706-EB46-8655-F23971FCC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CA31D-C6ED-6248-9DFB-D2F41CEC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5266A-D8EC-444A-B3F1-34C5795F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D63ED2-E3FF-D74E-AB94-F6BF483E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8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B770-3FDA-FE42-AF56-10EE1C74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0C98-0784-444D-95EF-FEE6A736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3C2BC-CCA4-314B-9FA7-2B9B115C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E95B8-8972-A84E-8DB2-30A539A3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0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4F88E-6682-F24B-89FD-03803B28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40F02-692A-8440-917C-06972D18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50B6D-4E98-BA45-B461-B75F1E0F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9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32F8-EBDA-F740-A02D-2D6D5930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B2AD-3D97-014C-924B-131999E83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D12F3-33D8-E548-AEF1-A9CA9A789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DAC9-476D-A646-AEB7-4A29A4C8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91BCD-71C4-6746-BB18-E40902A3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C2CF9-67C4-AD44-8FFA-65BE8965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6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F791-3D60-214B-883A-A80E36E9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889B3-3A8E-264E-9524-27FF4069A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67FB4-B639-4B4A-88F1-60919B654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539B5-7615-8341-BEC9-9318539F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868A0-2AC4-BA43-9F5F-52A4D5D1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09910-CB5E-B445-B78F-FE14A007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9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EE810-BEA8-484F-98BE-E78AE64B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2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D5F15-C538-6346-ABCC-B1D33B4D2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4565" y="1825625"/>
            <a:ext cx="84492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9C135-F7A1-6B43-84DB-5C77A67E9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3FF02-0E8F-C94D-9333-E7E525B6484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0DBB5-7ABF-9C43-B0D8-9941EDCA4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E0C58-60CE-9449-B423-63358CDD9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5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uttscl@mail.u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F2AA-0C4F-3F48-A4CA-CDB055BAC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FPGA Hardware Acceleration of CNN based SDR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94D3A-3CDC-084A-81B7-6B68D054A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Corey L. Butts, Joshua </a:t>
            </a:r>
            <a:r>
              <a:rPr lang="en-US" dirty="0" err="1">
                <a:solidFill>
                  <a:schemeClr val="accent3"/>
                </a:solidFill>
              </a:rPr>
              <a:t>Mayersky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buttscl@mail.uc.edu</a:t>
            </a:r>
            <a:r>
              <a:rPr lang="en-US" dirty="0">
                <a:solidFill>
                  <a:schemeClr val="accent3"/>
                </a:solidFill>
              </a:rPr>
              <a:t>, </a:t>
            </a:r>
            <a:r>
              <a:rPr lang="en-US" dirty="0" err="1">
                <a:solidFill>
                  <a:schemeClr val="accent3"/>
                </a:solidFill>
              </a:rPr>
              <a:t>mayersjd@mail.uc.edu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(330) 883-9679</a:t>
            </a:r>
          </a:p>
          <a:p>
            <a:r>
              <a:rPr lang="en-US" dirty="0">
                <a:solidFill>
                  <a:schemeClr val="accent3"/>
                </a:solidFill>
              </a:rPr>
              <a:t>02/18/2021</a:t>
            </a:r>
          </a:p>
        </p:txBody>
      </p:sp>
    </p:spTree>
    <p:extLst>
      <p:ext uri="{BB962C8B-B14F-4D97-AF65-F5344CB8AC3E}">
        <p14:creationId xmlns:p14="http://schemas.microsoft.com/office/powerpoint/2010/main" val="229384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B634-24FD-DB4E-BF2C-B667A8FB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Python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30976-F53A-BC42-B694-AB1CF4DE2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Implemented CNN layers</a:t>
            </a:r>
          </a:p>
          <a:p>
            <a:pPr lvl="1"/>
            <a:r>
              <a:rPr lang="en-US" dirty="0"/>
              <a:t>Conv layer</a:t>
            </a:r>
          </a:p>
          <a:p>
            <a:pPr lvl="1"/>
            <a:r>
              <a:rPr lang="en-US" dirty="0"/>
              <a:t>Pooling Layer</a:t>
            </a:r>
          </a:p>
          <a:p>
            <a:pPr lvl="1"/>
            <a:r>
              <a:rPr lang="en-US" dirty="0"/>
              <a:t>Dense Layer</a:t>
            </a:r>
          </a:p>
          <a:p>
            <a:r>
              <a:rPr lang="en-US" dirty="0"/>
              <a:t>Implemented forward pass for all layers</a:t>
            </a:r>
          </a:p>
          <a:p>
            <a:r>
              <a:rPr lang="en-US" dirty="0"/>
              <a:t>Using MNIST at first to benchmark against TensorFlow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535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2CC0-43BD-DF48-970F-5148EB7C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 Layer</a:t>
            </a:r>
          </a:p>
        </p:txBody>
      </p:sp>
      <p:pic>
        <p:nvPicPr>
          <p:cNvPr id="1026" name="Picture 2" descr="Image result for conv layer filter">
            <a:extLst>
              <a:ext uri="{FF2B5EF4-FFF2-40B4-BE49-F238E27FC236}">
                <a16:creationId xmlns:a16="http://schemas.microsoft.com/office/drawing/2014/main" id="{BCE40B05-3A55-994F-A27D-82861F766E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566" y="1690688"/>
            <a:ext cx="5135592" cy="286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31194D-CAC9-3049-A70A-EE0A0F030242}"/>
              </a:ext>
            </a:extLst>
          </p:cNvPr>
          <p:cNvSpPr txBox="1">
            <a:spLocks/>
          </p:cNvSpPr>
          <p:nvPr/>
        </p:nvSpPr>
        <p:spPr>
          <a:xfrm>
            <a:off x="2904565" y="1825625"/>
            <a:ext cx="38666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Uses a filter to process each section of the dataset</a:t>
            </a:r>
          </a:p>
          <a:p>
            <a:r>
              <a:rPr lang="en-US" dirty="0"/>
              <a:t>Multiply each value in the section by the corresponding filter value</a:t>
            </a:r>
          </a:p>
          <a:p>
            <a:r>
              <a:rPr lang="en-US" dirty="0"/>
              <a:t>Sum all of the products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58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D8AC6EF-A266-DB49-BE27-9D940C18A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8289" y="272955"/>
            <a:ext cx="10072767" cy="6312090"/>
          </a:xfrm>
        </p:spPr>
      </p:pic>
    </p:spTree>
    <p:extLst>
      <p:ext uri="{BB962C8B-B14F-4D97-AF65-F5344CB8AC3E}">
        <p14:creationId xmlns:p14="http://schemas.microsoft.com/office/powerpoint/2010/main" val="2980138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1C89-B251-B446-BC81-A2FC1052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E50EB-FAD6-714F-BE3B-6D80F3AE5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4182035" cy="4351338"/>
          </a:xfrm>
        </p:spPr>
        <p:txBody>
          <a:bodyPr/>
          <a:lstStyle/>
          <a:p>
            <a:r>
              <a:rPr lang="en-US" dirty="0"/>
              <a:t>Takes either the max or average of each section to reduce data size</a:t>
            </a:r>
          </a:p>
          <a:p>
            <a:r>
              <a:rPr lang="en-US" dirty="0"/>
              <a:t>Max pooling typically is more effective than average pooling</a:t>
            </a:r>
          </a:p>
        </p:txBody>
      </p:sp>
      <p:pic>
        <p:nvPicPr>
          <p:cNvPr id="3076" name="Picture 4" descr="Image result for pooling layer">
            <a:extLst>
              <a:ext uri="{FF2B5EF4-FFF2-40B4-BE49-F238E27FC236}">
                <a16:creationId xmlns:a16="http://schemas.microsoft.com/office/drawing/2014/main" id="{1C0F6777-08DC-AE41-A857-56D6851030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41"/>
          <a:stretch/>
        </p:blipFill>
        <p:spPr bwMode="auto">
          <a:xfrm>
            <a:off x="8213272" y="365125"/>
            <a:ext cx="3432774" cy="342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pooling layer">
            <a:extLst>
              <a:ext uri="{FF2B5EF4-FFF2-40B4-BE49-F238E27FC236}">
                <a16:creationId xmlns:a16="http://schemas.microsoft.com/office/drawing/2014/main" id="{3BC3A0F1-E252-5D4E-AD87-FEE3ED800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48" t="21262" r="1027" b="19968"/>
          <a:stretch/>
        </p:blipFill>
        <p:spPr bwMode="auto">
          <a:xfrm>
            <a:off x="9187593" y="4668203"/>
            <a:ext cx="1484131" cy="15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D59227C-1BDA-EA45-9818-7370BCC1A191}"/>
              </a:ext>
            </a:extLst>
          </p:cNvPr>
          <p:cNvCxnSpPr>
            <a:cxnSpLocks/>
          </p:cNvCxnSpPr>
          <p:nvPr/>
        </p:nvCxnSpPr>
        <p:spPr>
          <a:xfrm flipH="1">
            <a:off x="9929658" y="3813192"/>
            <a:ext cx="1" cy="781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625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119242D-C470-3848-B2A6-B1D0F9AF5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350" y="887104"/>
            <a:ext cx="10168002" cy="541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62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F5A62-9A2F-F740-AC93-DFD36EB0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DE6DB-7F16-094A-A2A9-1AE65DAC1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6" y="1825625"/>
            <a:ext cx="4219566" cy="4351338"/>
          </a:xfrm>
        </p:spPr>
        <p:txBody>
          <a:bodyPr/>
          <a:lstStyle/>
          <a:p>
            <a:r>
              <a:rPr lang="en-US" dirty="0"/>
              <a:t>Multi layer perceptron layer</a:t>
            </a:r>
          </a:p>
          <a:p>
            <a:r>
              <a:rPr lang="en-US" dirty="0"/>
              <a:t>Activation = </a:t>
            </a:r>
            <a:r>
              <a:rPr lang="en-US" dirty="0" err="1"/>
              <a:t>softmax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28D7057-F0E3-C44E-A837-3052ECA6A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734" y="2591594"/>
            <a:ext cx="33274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67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8B262F4-CC8E-B14E-9964-D23288AC3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984" y="956116"/>
            <a:ext cx="9526533" cy="4945767"/>
          </a:xfrm>
        </p:spPr>
      </p:pic>
    </p:spTree>
    <p:extLst>
      <p:ext uri="{BB962C8B-B14F-4D97-AF65-F5344CB8AC3E}">
        <p14:creationId xmlns:p14="http://schemas.microsoft.com/office/powerpoint/2010/main" val="1573142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3DCEC-6A23-3941-880F-F0E3D14AB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60796-2102-3748-96A5-D8C19870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backpropagation</a:t>
            </a:r>
          </a:p>
          <a:p>
            <a:r>
              <a:rPr lang="en-US" dirty="0"/>
              <a:t>Benchmark against TensorFlow to confirm functionality</a:t>
            </a:r>
          </a:p>
          <a:p>
            <a:r>
              <a:rPr lang="en-US" dirty="0"/>
              <a:t>Test using </a:t>
            </a:r>
            <a:r>
              <a:rPr lang="en-US"/>
              <a:t>1D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955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ey_09-07-2020" id="{B6755E4E-0B35-4243-A4D8-D4F59AFEABE9}" vid="{F730F220-357D-1C4E-BD9A-3856E81CA80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31240</TotalTime>
  <Words>137</Words>
  <Application>Microsoft Macintosh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FPGA Hardware Acceleration of CNN based SDR Analysis </vt:lpstr>
      <vt:lpstr>CNN Python Implementation</vt:lpstr>
      <vt:lpstr>Conv Layer</vt:lpstr>
      <vt:lpstr>PowerPoint Presentation</vt:lpstr>
      <vt:lpstr>Pooling Layer</vt:lpstr>
      <vt:lpstr>PowerPoint Presentation</vt:lpstr>
      <vt:lpstr>Dense Layer</vt:lpstr>
      <vt:lpstr>PowerPoint Presentation</vt:lpstr>
      <vt:lpstr>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SDR Resiliancy With Machine Learning</dc:title>
  <dc:creator>Butts, Corey (buttscl)</dc:creator>
  <cp:lastModifiedBy>Butts, Corey (buttscl)</cp:lastModifiedBy>
  <cp:revision>211</cp:revision>
  <dcterms:created xsi:type="dcterms:W3CDTF">2020-09-03T01:22:04Z</dcterms:created>
  <dcterms:modified xsi:type="dcterms:W3CDTF">2021-02-18T14:02:31Z</dcterms:modified>
</cp:coreProperties>
</file>