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38" r:id="rId5"/>
    <p:sldId id="351" r:id="rId6"/>
    <p:sldId id="352" r:id="rId7"/>
    <p:sldId id="353" r:id="rId8"/>
    <p:sldId id="350" r:id="rId9"/>
    <p:sldId id="329" r:id="rId10"/>
    <p:sldId id="334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Extend weights to full 16 bit width (Bit/Source lines), and full 96 weights (Word line)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2"/>
            <a:r>
              <a:rPr lang="en-US" dirty="0"/>
              <a:t>Load in inputs into registers then utilize existing one-hot vector decoder to load each value on the word-lines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63944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circuit design</a:t>
            </a:r>
          </a:p>
          <a:p>
            <a:pPr lvl="1"/>
            <a:r>
              <a:rPr lang="en-US" dirty="0"/>
              <a:t>Fully implemented 2bitx3bit multiplication.</a:t>
            </a:r>
          </a:p>
          <a:p>
            <a:pPr lvl="1"/>
            <a:r>
              <a:rPr lang="en-US" dirty="0"/>
              <a:t>Decoding circuitry for word-line loading</a:t>
            </a:r>
          </a:p>
          <a:p>
            <a:pPr lvl="1"/>
            <a:r>
              <a:rPr lang="en-US" dirty="0"/>
              <a:t>Sense-amplifiers and counters at the end of the bit lines</a:t>
            </a:r>
          </a:p>
          <a:p>
            <a:pPr lvl="1"/>
            <a:r>
              <a:rPr lang="en-US" dirty="0"/>
              <a:t>Adders, multipliers, decoders, flip-flops to perform the necessary arithmetic to get the final answer</a:t>
            </a:r>
          </a:p>
          <a:p>
            <a:r>
              <a:rPr lang="en-US" dirty="0"/>
              <a:t>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simulated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059177" y="197544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41940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3869711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252474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5680245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063008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7490779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8873542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301313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2942877" y="3429000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1495" y="2439025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251495" y="3316854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311562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4739333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108018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6535789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7904474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332245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857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 encoding</a:t>
            </a:r>
          </a:p>
          <a:p>
            <a:pPr lvl="1"/>
            <a:r>
              <a:rPr lang="en-US" dirty="0"/>
              <a:t>Each bit of input is a separate voltage source</a:t>
            </a:r>
          </a:p>
          <a:p>
            <a:pPr lvl="1"/>
            <a:r>
              <a:rPr lang="en-US" dirty="0"/>
              <a:t>I would like to change this to be parallelly loaded into registers</a:t>
            </a:r>
          </a:p>
          <a:p>
            <a:r>
              <a:rPr lang="en-US" dirty="0"/>
              <a:t>Word line decoding</a:t>
            </a:r>
          </a:p>
          <a:p>
            <a:pPr lvl="1"/>
            <a:r>
              <a:rPr lang="en-US" dirty="0"/>
              <a:t>Word lines are loaded based on a clock-cycle counter (BRC) and after the sense-amps have been pre-charged</a:t>
            </a:r>
          </a:p>
          <a:p>
            <a:r>
              <a:rPr lang="en-US" dirty="0"/>
              <a:t>Sense-amps</a:t>
            </a:r>
          </a:p>
          <a:p>
            <a:pPr lvl="1"/>
            <a:r>
              <a:rPr lang="en-US" dirty="0"/>
              <a:t>No changes here since last update</a:t>
            </a:r>
          </a:p>
          <a:p>
            <a:r>
              <a:rPr lang="en-US" dirty="0"/>
              <a:t>BSC for sense-amp</a:t>
            </a:r>
          </a:p>
          <a:p>
            <a:pPr lvl="1"/>
            <a:r>
              <a:rPr lang="en-US" dirty="0"/>
              <a:t>A binary synchronous counter has been added to the output of the sense-amps in order to keep track of the AND operations</a:t>
            </a:r>
          </a:p>
          <a:p>
            <a:r>
              <a:rPr lang="en-US" dirty="0"/>
              <a:t>Adding to adjust counting value</a:t>
            </a:r>
          </a:p>
          <a:p>
            <a:pPr lvl="1"/>
            <a:r>
              <a:rPr lang="en-US" dirty="0"/>
              <a:t>I need to shift the MSBs of each counter output to the next counter and add them together</a:t>
            </a:r>
          </a:p>
          <a:p>
            <a:r>
              <a:rPr lang="en-US" dirty="0"/>
              <a:t>Multiplication of count value by the appropriate bit-place</a:t>
            </a:r>
          </a:p>
          <a:p>
            <a:pPr lvl="1"/>
            <a:r>
              <a:rPr lang="en-US" dirty="0"/>
              <a:t>This is done by using the clock counting and a decoder</a:t>
            </a:r>
          </a:p>
          <a:p>
            <a:r>
              <a:rPr lang="en-US" dirty="0"/>
              <a:t>The multiplied values are captured in flip-flops, then shifted and added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011901"/>
              </p:ext>
            </p:extLst>
          </p:nvPr>
        </p:nvGraphicFramePr>
        <p:xfrm>
          <a:off x="2121584" y="1476498"/>
          <a:ext cx="34367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4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43694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765047"/>
              </p:ext>
            </p:extLst>
          </p:nvPr>
        </p:nvGraphicFramePr>
        <p:xfrm>
          <a:off x="6311042" y="1352638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8383355" y="22994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8725490" y="19266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8493211" y="21485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9461663" y="22853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9803798" y="19125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9571519" y="21343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8386944" y="31160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8729079" y="274323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8496800" y="296506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9448060" y="31046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9790195" y="27318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9557916" y="29536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8143600" y="1986361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8143600" y="280290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8942128" y="210599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8956664" y="29225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10049052" y="20901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10063588" y="29067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8386944" y="1688700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9461663" y="16772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9171944" y="35079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8130250" y="3496984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11534051" y="182811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11539758" y="265168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8164486" y="13169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9409206" y="13213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10588839" y="228965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10930974" y="191686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10698695" y="213869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10575236" y="310895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10917371" y="273616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10685092" y="295799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11176228" y="209452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11190764" y="29110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10588839" y="1681637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10299120" y="3512288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10536382" y="13256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92848AD7-232F-4534-B144-049E6C6B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846" y="2651683"/>
            <a:ext cx="2815829" cy="54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(3*7)+(3*7) = 42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382022"/>
              </p:ext>
            </p:extLst>
          </p:nvPr>
        </p:nvGraphicFramePr>
        <p:xfrm>
          <a:off x="6958352" y="4301379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6640249" y="5043059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04884"/>
              </p:ext>
            </p:extLst>
          </p:nvPr>
        </p:nvGraphicFramePr>
        <p:xfrm>
          <a:off x="2649680" y="1667037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2331577" y="2408717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7BAE837-9F25-467E-B5AA-3174019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010" y="1667038"/>
            <a:ext cx="4611575" cy="515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		10		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9D9701-3DF7-46CC-87D0-241C4254505A}"/>
              </a:ext>
            </a:extLst>
          </p:cNvPr>
          <p:cNvSpPr txBox="1">
            <a:spLocks/>
          </p:cNvSpPr>
          <p:nvPr/>
        </p:nvSpPr>
        <p:spPr>
          <a:xfrm>
            <a:off x="7336010" y="2356171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53C151-FAC4-405A-9947-F7261E7686A6}"/>
              </a:ext>
            </a:extLst>
          </p:cNvPr>
          <p:cNvCxnSpPr>
            <a:cxnSpLocks/>
          </p:cNvCxnSpPr>
          <p:nvPr/>
        </p:nvCxnSpPr>
        <p:spPr>
          <a:xfrm>
            <a:off x="11353621" y="2122098"/>
            <a:ext cx="0" cy="390632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FBFBCE-DB57-488F-888B-08E864FFC3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4718" y="1929118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7CF2EA-29D6-4144-A441-CEBCCCACD1D3}"/>
              </a:ext>
            </a:extLst>
          </p:cNvPr>
          <p:cNvCxnSpPr>
            <a:cxnSpLocks/>
          </p:cNvCxnSpPr>
          <p:nvPr/>
        </p:nvCxnSpPr>
        <p:spPr>
          <a:xfrm>
            <a:off x="8988725" y="3298283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CF1CBF7-54A3-4828-A0D1-5353D6C6ACDF}"/>
              </a:ext>
            </a:extLst>
          </p:cNvPr>
          <p:cNvCxnSpPr>
            <a:cxnSpLocks/>
          </p:cNvCxnSpPr>
          <p:nvPr/>
        </p:nvCxnSpPr>
        <p:spPr>
          <a:xfrm>
            <a:off x="9606594" y="3799518"/>
            <a:ext cx="0" cy="2228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E73740D-A979-4F04-8359-AED703E284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0681" y="3590121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6C32F50-B396-48DC-BE3F-2CF4BFF78C36}"/>
              </a:ext>
            </a:extLst>
          </p:cNvPr>
          <p:cNvSpPr txBox="1">
            <a:spLocks/>
          </p:cNvSpPr>
          <p:nvPr/>
        </p:nvSpPr>
        <p:spPr>
          <a:xfrm>
            <a:off x="5581972" y="4017174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FD1F61-E53A-4318-906A-C47EDD649FD9}"/>
              </a:ext>
            </a:extLst>
          </p:cNvPr>
          <p:cNvCxnSpPr>
            <a:cxnSpLocks/>
          </p:cNvCxnSpPr>
          <p:nvPr/>
        </p:nvCxnSpPr>
        <p:spPr>
          <a:xfrm>
            <a:off x="7205934" y="4994811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5C1594-71A9-4D3A-B2E9-7FF726F1F9A2}"/>
              </a:ext>
            </a:extLst>
          </p:cNvPr>
          <p:cNvCxnSpPr>
            <a:cxnSpLocks/>
          </p:cNvCxnSpPr>
          <p:nvPr/>
        </p:nvCxnSpPr>
        <p:spPr>
          <a:xfrm>
            <a:off x="7686994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DAB9E7-4B3A-4505-8729-9DF95B7AC6D4}"/>
              </a:ext>
            </a:extLst>
          </p:cNvPr>
          <p:cNvCxnSpPr>
            <a:cxnSpLocks/>
          </p:cNvCxnSpPr>
          <p:nvPr/>
        </p:nvCxnSpPr>
        <p:spPr>
          <a:xfrm>
            <a:off x="7887759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5737EC44-7F24-43A4-A300-4D15E9A2F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68858"/>
              </p:ext>
            </p:extLst>
          </p:nvPr>
        </p:nvGraphicFramePr>
        <p:xfrm>
          <a:off x="2385024" y="4240396"/>
          <a:ext cx="41555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26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952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952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213567876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270745288"/>
                    </a:ext>
                  </a:extLst>
                </a:gridCol>
                <a:gridCol w="811165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F1486F6E-EB01-47E5-8784-2F52AC06BF17}"/>
              </a:ext>
            </a:extLst>
          </p:cNvPr>
          <p:cNvSpPr txBox="1">
            <a:spLocks/>
          </p:cNvSpPr>
          <p:nvPr/>
        </p:nvSpPr>
        <p:spPr>
          <a:xfrm>
            <a:off x="7573075" y="6021321"/>
            <a:ext cx="4611575" cy="51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		 1		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9B18F88-8CC2-400E-A692-4BBD9D5C74F4}"/>
              </a:ext>
            </a:extLst>
          </p:cNvPr>
          <p:cNvSpPr txBox="1">
            <a:spLocks/>
          </p:cNvSpPr>
          <p:nvPr/>
        </p:nvSpPr>
        <p:spPr>
          <a:xfrm>
            <a:off x="2458256" y="5970037"/>
            <a:ext cx="2815829" cy="542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(14*2</a:t>
            </a:r>
            <a:r>
              <a:rPr lang="en-US" baseline="30000" dirty="0"/>
              <a:t>0</a:t>
            </a:r>
            <a:r>
              <a:rPr lang="en-US" dirty="0"/>
              <a:t>)+(14*2</a:t>
            </a:r>
            <a:r>
              <a:rPr lang="en-US" baseline="30000" dirty="0"/>
              <a:t>1</a:t>
            </a:r>
            <a:r>
              <a:rPr lang="en-US" dirty="0"/>
              <a:t>) = 42</a:t>
            </a:r>
          </a:p>
        </p:txBody>
      </p:sp>
    </p:spTree>
    <p:extLst>
      <p:ext uri="{BB962C8B-B14F-4D97-AF65-F5344CB8AC3E}">
        <p14:creationId xmlns:p14="http://schemas.microsoft.com/office/powerpoint/2010/main" val="17440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029124" y="32234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052343" y="6807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022482" y="1049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003651" y="165954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08151" y="198243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37275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32428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195082" y="4998293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4537217" y="4625501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304938" y="4847333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5273390" y="498412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5615525" y="461133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5383246" y="483316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198671" y="58148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4540806" y="544204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308527" y="566387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5259787" y="580343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5601922" y="543064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5369643" y="565247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4753855" y="480480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4768391" y="56213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5860779" y="478900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5875315" y="56055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198671" y="4387517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5273390" y="4376112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4983671" y="6206763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3941977" y="6195801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3976213" y="40157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125894" y="414778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5220933" y="40201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8926769" y="4143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9838802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0686416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6400566" y="49884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6742701" y="46156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6510422" y="48375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6386963" y="58077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6729098" y="54349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6496819" y="56568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6987955" y="47933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7002491" y="560989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6400566" y="4380454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6110847" y="6211105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6348109" y="40245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9F2C6-A890-4A73-AB29-0B69F211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3" y="387488"/>
            <a:ext cx="4540594" cy="359919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8880330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972805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058530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7975455" y="-35641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545532" y="-73274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4FF3E6-D91E-4C7F-AC05-033267199CEF}"/>
              </a:ext>
            </a:extLst>
          </p:cNvPr>
          <p:cNvSpPr txBox="1"/>
          <p:nvPr/>
        </p:nvSpPr>
        <p:spPr>
          <a:xfrm>
            <a:off x="7008510" y="136671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EB8070-8204-4B9E-9F77-6B0F935B0773}"/>
              </a:ext>
            </a:extLst>
          </p:cNvPr>
          <p:cNvSpPr txBox="1"/>
          <p:nvPr/>
        </p:nvSpPr>
        <p:spPr>
          <a:xfrm>
            <a:off x="7121392" y="228289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859D96-B160-4A31-ABA8-A2E9BBB5143B}"/>
              </a:ext>
            </a:extLst>
          </p:cNvPr>
          <p:cNvSpPr txBox="1"/>
          <p:nvPr/>
        </p:nvSpPr>
        <p:spPr>
          <a:xfrm>
            <a:off x="7105843" y="261703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404CC-A15F-47A3-A458-DF11D53BD33D}"/>
              </a:ext>
            </a:extLst>
          </p:cNvPr>
          <p:cNvSpPr txBox="1"/>
          <p:nvPr/>
        </p:nvSpPr>
        <p:spPr>
          <a:xfrm>
            <a:off x="7105843" y="28845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7623A6-CEC5-484A-8AFB-0E5CC09BA339}"/>
              </a:ext>
            </a:extLst>
          </p:cNvPr>
          <p:cNvSpPr txBox="1"/>
          <p:nvPr/>
        </p:nvSpPr>
        <p:spPr>
          <a:xfrm>
            <a:off x="7121392" y="318576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BC5CE9-156C-48EF-8DB4-EE33F55297CE}"/>
              </a:ext>
            </a:extLst>
          </p:cNvPr>
          <p:cNvSpPr txBox="1"/>
          <p:nvPr/>
        </p:nvSpPr>
        <p:spPr>
          <a:xfrm>
            <a:off x="7105704" y="353238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0E2205A-CDCA-4EE3-9A67-F86884CAA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24747"/>
              </p:ext>
            </p:extLst>
          </p:nvPr>
        </p:nvGraphicFramePr>
        <p:xfrm>
          <a:off x="8193728" y="4741130"/>
          <a:ext cx="382598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69">
                  <a:extLst>
                    <a:ext uri="{9D8B030D-6E8A-4147-A177-3AD203B41FA5}">
                      <a16:colId xmlns:a16="http://schemas.microsoft.com/office/drawing/2014/main" val="389351966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069873700"/>
                    </a:ext>
                  </a:extLst>
                </a:gridCol>
              </a:tblGrid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94447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13630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17251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845348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35350</TotalTime>
  <Words>1488</Words>
  <Application>Microsoft Office PowerPoint</Application>
  <PresentationFormat>Widescreen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Neuromorphic Computing Midterm Presentation: FPGA Hardware Acceleration of CNN based SDR Analysis  </vt:lpstr>
      <vt:lpstr>Project Timeline</vt:lpstr>
      <vt:lpstr>Josh’s Project Progress</vt:lpstr>
      <vt:lpstr>Block Diagram of simulated MMA</vt:lpstr>
      <vt:lpstr>Josh’s Project Progress</vt:lpstr>
      <vt:lpstr>Circuit Simulation</vt:lpstr>
      <vt:lpstr>Circuit Simulation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310</cp:revision>
  <dcterms:created xsi:type="dcterms:W3CDTF">2020-09-03T01:22:04Z</dcterms:created>
  <dcterms:modified xsi:type="dcterms:W3CDTF">2021-04-01T13:28:37Z</dcterms:modified>
</cp:coreProperties>
</file>