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371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97919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425928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6283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10412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6931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22859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45747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426931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8443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D9E22B7-271A-4D7E-947E-6D3A7B9638AA}"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65894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22B7-271A-4D7E-947E-6D3A7B9638AA}" type="datetimeFigureOut">
              <a:rPr lang="zh-CN" altLang="en-US" smtClean="0"/>
              <a:t>2018/4/22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6338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ay_tracing_(graphics)" TargetMode="External"/><Relationship Id="rId2" Type="http://schemas.openxmlformats.org/officeDocument/2006/relationships/hyperlink" Target="http://www.flipcode.com/archives/Raytracing_Topics_Techniques-Part_1_Introduc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Ray Tracing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57592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Framework</a:t>
            </a:r>
            <a:endParaRPr lang="zh-CN" altLang="en-US" dirty="0"/>
          </a:p>
        </p:txBody>
      </p:sp>
      <p:sp>
        <p:nvSpPr>
          <p:cNvPr id="3" name="内容占位符 2"/>
          <p:cNvSpPr>
            <a:spLocks noGrp="1"/>
          </p:cNvSpPr>
          <p:nvPr>
            <p:ph idx="1"/>
          </p:nvPr>
        </p:nvSpPr>
        <p:spPr/>
        <p:txBody>
          <a:bodyPr/>
          <a:lstStyle/>
          <a:p>
            <a:r>
              <a:rPr lang="en-US" altLang="zh-CN" sz="4000" dirty="0" smtClean="0"/>
              <a:t>Primitive</a:t>
            </a:r>
          </a:p>
          <a:p>
            <a:r>
              <a:rPr lang="en-US" altLang="zh-CN" dirty="0" smtClean="0"/>
              <a:t>Sphere</a:t>
            </a:r>
          </a:p>
          <a:p>
            <a:r>
              <a:rPr lang="en-US" altLang="zh-CN" dirty="0" smtClean="0"/>
              <a:t>Plane</a:t>
            </a:r>
          </a:p>
          <a:p>
            <a:r>
              <a:rPr lang="en-US" altLang="zh-CN" dirty="0" smtClean="0"/>
              <a:t>Square</a:t>
            </a:r>
          </a:p>
          <a:p>
            <a:r>
              <a:rPr lang="en-US" altLang="zh-CN" dirty="0" smtClean="0">
                <a:solidFill>
                  <a:srgbClr val="FF0000"/>
                </a:solidFill>
              </a:rPr>
              <a:t>Cylinder</a:t>
            </a:r>
          </a:p>
          <a:p>
            <a:r>
              <a:rPr lang="en-US" altLang="zh-CN" dirty="0" smtClean="0">
                <a:solidFill>
                  <a:srgbClr val="FF0000"/>
                </a:solidFill>
              </a:rPr>
              <a:t>Bezier </a:t>
            </a:r>
            <a:r>
              <a:rPr lang="en-US" altLang="zh-CN" dirty="0" err="1" smtClean="0">
                <a:solidFill>
                  <a:srgbClr val="FF0000"/>
                </a:solidFill>
              </a:rPr>
              <a:t>spinar</a:t>
            </a:r>
            <a:endParaRPr lang="en-US" altLang="zh-CN" dirty="0" smtClean="0">
              <a:solidFill>
                <a:srgbClr val="FF0000"/>
              </a:solidFill>
            </a:endParaRPr>
          </a:p>
          <a:p>
            <a:r>
              <a:rPr lang="en-US" altLang="zh-CN" dirty="0" smtClean="0"/>
              <a:t>You can implement the red primitives.</a:t>
            </a:r>
            <a:endParaRPr lang="zh-CN" altLang="en-US" dirty="0"/>
          </a:p>
        </p:txBody>
      </p:sp>
    </p:spTree>
    <p:extLst>
      <p:ext uri="{BB962C8B-B14F-4D97-AF65-F5344CB8AC3E}">
        <p14:creationId xmlns:p14="http://schemas.microsoft.com/office/powerpoint/2010/main" val="225755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Framework</a:t>
            </a:r>
            <a:endParaRPr lang="zh-CN" altLang="en-US" dirty="0"/>
          </a:p>
        </p:txBody>
      </p:sp>
      <p:sp>
        <p:nvSpPr>
          <p:cNvPr id="3" name="内容占位符 2"/>
          <p:cNvSpPr>
            <a:spLocks noGrp="1"/>
          </p:cNvSpPr>
          <p:nvPr>
            <p:ph idx="1"/>
          </p:nvPr>
        </p:nvSpPr>
        <p:spPr/>
        <p:txBody>
          <a:bodyPr/>
          <a:lstStyle/>
          <a:p>
            <a:r>
              <a:rPr lang="en-US" altLang="zh-CN" sz="4000" dirty="0" smtClean="0"/>
              <a:t>Light source</a:t>
            </a:r>
          </a:p>
          <a:p>
            <a:r>
              <a:rPr lang="en-US" altLang="zh-CN" dirty="0" smtClean="0"/>
              <a:t>Point light</a:t>
            </a:r>
          </a:p>
          <a:p>
            <a:r>
              <a:rPr lang="en-US" altLang="zh-CN" dirty="0" smtClean="0"/>
              <a:t>Square light</a:t>
            </a:r>
          </a:p>
          <a:p>
            <a:r>
              <a:rPr lang="en-US" altLang="zh-CN" dirty="0" smtClean="0">
                <a:solidFill>
                  <a:srgbClr val="FF0000"/>
                </a:solidFill>
              </a:rPr>
              <a:t>Sphere light</a:t>
            </a:r>
          </a:p>
          <a:p>
            <a:r>
              <a:rPr lang="en-US" altLang="zh-CN" dirty="0" smtClean="0"/>
              <a:t>You can implement the red light.</a:t>
            </a:r>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75206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Framework</a:t>
            </a:r>
            <a:endParaRPr lang="zh-CN" altLang="en-US" dirty="0"/>
          </a:p>
        </p:txBody>
      </p:sp>
      <p:sp>
        <p:nvSpPr>
          <p:cNvPr id="3" name="内容占位符 2"/>
          <p:cNvSpPr>
            <a:spLocks noGrp="1"/>
          </p:cNvSpPr>
          <p:nvPr>
            <p:ph idx="1"/>
          </p:nvPr>
        </p:nvSpPr>
        <p:spPr/>
        <p:txBody>
          <a:bodyPr/>
          <a:lstStyle/>
          <a:p>
            <a:r>
              <a:rPr lang="en-US" altLang="zh-CN" dirty="0" smtClean="0"/>
              <a:t>You can implement something new such as a new method of how a light collide a primitive.</a:t>
            </a:r>
          </a:p>
          <a:p>
            <a:r>
              <a:rPr lang="en-US" altLang="zh-CN" dirty="0" smtClean="0"/>
              <a:t>In raytracer.cpp, Color </a:t>
            </a:r>
            <a:r>
              <a:rPr lang="en-US" altLang="zh-CN" dirty="0" err="1" smtClean="0"/>
              <a:t>Raytracer</a:t>
            </a:r>
            <a:r>
              <a:rPr lang="en-US" altLang="zh-CN" dirty="0"/>
              <a:t>::</a:t>
            </a:r>
            <a:r>
              <a:rPr lang="en-US" altLang="zh-CN" dirty="0" err="1" smtClean="0">
                <a:solidFill>
                  <a:srgbClr val="FF0000"/>
                </a:solidFill>
              </a:rPr>
              <a:t>CalnReflection</a:t>
            </a:r>
            <a:r>
              <a:rPr lang="en-US" altLang="zh-CN" dirty="0" smtClean="0"/>
              <a:t>(……)</a:t>
            </a:r>
          </a:p>
          <a:p>
            <a:r>
              <a:rPr lang="en-US" altLang="zh-CN" dirty="0" smtClean="0"/>
              <a:t>You can implement a new reflection way</a:t>
            </a:r>
            <a:endParaRPr lang="zh-CN" altLang="en-US" dirty="0"/>
          </a:p>
        </p:txBody>
      </p:sp>
    </p:spTree>
    <p:extLst>
      <p:ext uri="{BB962C8B-B14F-4D97-AF65-F5344CB8AC3E}">
        <p14:creationId xmlns:p14="http://schemas.microsoft.com/office/powerpoint/2010/main" val="22765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What is ray tracing?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998" y="1027906"/>
            <a:ext cx="5062802" cy="506280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84" y="1685132"/>
            <a:ext cx="5513916" cy="4411133"/>
          </a:xfrm>
          <a:prstGeom prst="rect">
            <a:avLst/>
          </a:prstGeom>
        </p:spPr>
      </p:pic>
    </p:spTree>
    <p:extLst>
      <p:ext uri="{BB962C8B-B14F-4D97-AF65-F5344CB8AC3E}">
        <p14:creationId xmlns:p14="http://schemas.microsoft.com/office/powerpoint/2010/main" val="412261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What is ray tracing?</a:t>
            </a:r>
            <a:endParaRPr lang="zh-CN" altLang="en-US" b="1" dirty="0"/>
          </a:p>
        </p:txBody>
      </p:sp>
      <p:sp>
        <p:nvSpPr>
          <p:cNvPr id="3" name="内容占位符 2"/>
          <p:cNvSpPr>
            <a:spLocks noGrp="1"/>
          </p:cNvSpPr>
          <p:nvPr>
            <p:ph idx="1"/>
          </p:nvPr>
        </p:nvSpPr>
        <p:spPr>
          <a:xfrm>
            <a:off x="838200" y="1690688"/>
            <a:ext cx="10515600" cy="4346045"/>
          </a:xfrm>
        </p:spPr>
        <p:txBody>
          <a:bodyPr/>
          <a:lstStyle/>
          <a:p>
            <a:pPr marL="0" indent="0">
              <a:buNone/>
            </a:pPr>
            <a:endParaRPr lang="en-US" altLang="zh-CN" dirty="0"/>
          </a:p>
          <a:p>
            <a:r>
              <a:rPr lang="en-US" altLang="zh-CN" dirty="0" smtClean="0"/>
              <a:t>A English blog </a:t>
            </a:r>
            <a:r>
              <a:rPr lang="en-US" altLang="zh-CN" dirty="0" smtClean="0">
                <a:hlinkClick r:id="rId2"/>
              </a:rPr>
              <a:t>http://www.flipcode.com/archives/Raytracing_Topics_Techniques-Part_1_Introduction.shtml</a:t>
            </a:r>
            <a:endParaRPr lang="en-US" altLang="zh-CN" dirty="0" smtClean="0"/>
          </a:p>
          <a:p>
            <a:r>
              <a:rPr lang="en-US" altLang="zh-CN" dirty="0" smtClean="0"/>
              <a:t>Wiki </a:t>
            </a:r>
          </a:p>
          <a:p>
            <a:pPr marL="0" indent="0">
              <a:buNone/>
            </a:pPr>
            <a:r>
              <a:rPr lang="en-US" altLang="zh-CN" dirty="0" smtClean="0"/>
              <a:t>   </a:t>
            </a:r>
            <a:r>
              <a:rPr lang="en-US" altLang="zh-CN" dirty="0" smtClean="0">
                <a:hlinkClick r:id="rId3"/>
              </a:rPr>
              <a:t>https://en.wikipedia.org/wiki/Ray_tracing_(graphics)</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739400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What is ray tracing?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6945" y="446087"/>
            <a:ext cx="5464758" cy="3634845"/>
          </a:xfrm>
        </p:spPr>
      </p:pic>
      <p:sp>
        <p:nvSpPr>
          <p:cNvPr id="5" name="文本框 4"/>
          <p:cNvSpPr txBox="1"/>
          <p:nvPr/>
        </p:nvSpPr>
        <p:spPr>
          <a:xfrm>
            <a:off x="838200" y="3110114"/>
            <a:ext cx="6942667" cy="2677656"/>
          </a:xfrm>
          <a:prstGeom prst="rect">
            <a:avLst/>
          </a:prstGeom>
          <a:noFill/>
        </p:spPr>
        <p:txBody>
          <a:bodyPr wrap="square" rtlCol="0">
            <a:spAutoFit/>
          </a:bodyPr>
          <a:lstStyle/>
          <a:p>
            <a:r>
              <a:rPr lang="en-US" altLang="zh-CN" sz="2400" dirty="0" smtClean="0"/>
              <a:t>Ray tracing is an algorithm for generating an image as real as possible by tracing the path of light as pixels in an image plane and simulating the effects of its encounters with virtual objects.</a:t>
            </a:r>
          </a:p>
          <a:p>
            <a:endParaRPr lang="en-US" altLang="zh-CN" sz="2400" dirty="0"/>
          </a:p>
          <a:p>
            <a:r>
              <a:rPr lang="en-US" altLang="zh-CN" sz="2400" dirty="0" smtClean="0"/>
              <a:t>The primary problem is the </a:t>
            </a:r>
            <a:r>
              <a:rPr lang="en-US" altLang="zh-CN" sz="2400" b="1" dirty="0" smtClean="0"/>
              <a:t>collision</a:t>
            </a:r>
            <a:r>
              <a:rPr lang="en-US" altLang="zh-CN" sz="2400" dirty="0" smtClean="0"/>
              <a:t> between light and primitive.</a:t>
            </a:r>
            <a:endParaRPr lang="zh-CN" altLang="en-US" sz="2400" dirty="0"/>
          </a:p>
        </p:txBody>
      </p:sp>
    </p:spTree>
    <p:extLst>
      <p:ext uri="{BB962C8B-B14F-4D97-AF65-F5344CB8AC3E}">
        <p14:creationId xmlns:p14="http://schemas.microsoft.com/office/powerpoint/2010/main" val="418962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What is ray tracing?</a:t>
            </a:r>
            <a:endParaRPr lang="zh-CN" altLang="en-US" dirty="0"/>
          </a:p>
        </p:txBody>
      </p:sp>
      <p:sp>
        <p:nvSpPr>
          <p:cNvPr id="5" name="文本框 4"/>
          <p:cNvSpPr txBox="1"/>
          <p:nvPr/>
        </p:nvSpPr>
        <p:spPr>
          <a:xfrm>
            <a:off x="931333" y="4092246"/>
            <a:ext cx="6942667" cy="1569660"/>
          </a:xfrm>
          <a:prstGeom prst="rect">
            <a:avLst/>
          </a:prstGeom>
          <a:noFill/>
        </p:spPr>
        <p:txBody>
          <a:bodyPr wrap="square" rtlCol="0">
            <a:spAutoFit/>
          </a:bodyPr>
          <a:lstStyle/>
          <a:p>
            <a:r>
              <a:rPr lang="en-US" altLang="zh-CN" sz="2400" dirty="0" smtClean="0"/>
              <a:t>When a light </a:t>
            </a:r>
            <a:r>
              <a:rPr lang="en-US" altLang="zh-CN" sz="2400" b="1" dirty="0" smtClean="0"/>
              <a:t>collide</a:t>
            </a:r>
            <a:r>
              <a:rPr lang="en-US" altLang="zh-CN" sz="2400" dirty="0" smtClean="0"/>
              <a:t> a primitive, there are many cases such as diffuse reflection, specular reflection and refraction. The case depends on the material quality of the collision surface. </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5125"/>
            <a:ext cx="5805858" cy="3501471"/>
          </a:xfrm>
          <a:prstGeom prst="rect">
            <a:avLst/>
          </a:prstGeom>
        </p:spPr>
      </p:pic>
    </p:spTree>
    <p:extLst>
      <p:ext uri="{BB962C8B-B14F-4D97-AF65-F5344CB8AC3E}">
        <p14:creationId xmlns:p14="http://schemas.microsoft.com/office/powerpoint/2010/main" val="18766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Environment</a:t>
            </a:r>
            <a:endParaRPr lang="zh-CN" altLang="en-US" b="1" dirty="0"/>
          </a:p>
        </p:txBody>
      </p:sp>
      <p:sp>
        <p:nvSpPr>
          <p:cNvPr id="3" name="内容占位符 2"/>
          <p:cNvSpPr>
            <a:spLocks noGrp="1"/>
          </p:cNvSpPr>
          <p:nvPr>
            <p:ph idx="1"/>
          </p:nvPr>
        </p:nvSpPr>
        <p:spPr/>
        <p:txBody>
          <a:bodyPr/>
          <a:lstStyle/>
          <a:p>
            <a:r>
              <a:rPr lang="en-US" altLang="zh-CN" dirty="0" smtClean="0"/>
              <a:t>Only depend on C++</a:t>
            </a:r>
          </a:p>
          <a:p>
            <a:r>
              <a:rPr lang="en-US" altLang="zh-CN" dirty="0" smtClean="0"/>
              <a:t>Windows </a:t>
            </a:r>
          </a:p>
          <a:p>
            <a:r>
              <a:rPr lang="en-US" altLang="zh-CN" dirty="0" smtClean="0"/>
              <a:t>Visual studio 2012 or more advanced</a:t>
            </a:r>
          </a:p>
          <a:p>
            <a:r>
              <a:rPr lang="en-US" altLang="zh-CN" dirty="0" smtClean="0"/>
              <a:t>Or you can copy the code to the other C++ environment</a:t>
            </a:r>
          </a:p>
          <a:p>
            <a:r>
              <a:rPr lang="en-US" altLang="zh-CN" dirty="0" smtClean="0"/>
              <a:t>A ray tracing framework can work and you should implement something new </a:t>
            </a:r>
          </a:p>
        </p:txBody>
      </p:sp>
    </p:spTree>
    <p:extLst>
      <p:ext uri="{BB962C8B-B14F-4D97-AF65-F5344CB8AC3E}">
        <p14:creationId xmlns:p14="http://schemas.microsoft.com/office/powerpoint/2010/main" val="24611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
            </a:r>
            <a:r>
              <a:rPr lang="en-US" altLang="zh-CN" b="1" dirty="0" smtClean="0"/>
              <a:t>ramework</a:t>
            </a:r>
            <a:endParaRPr lang="zh-CN" altLang="en-US" b="1" dirty="0"/>
          </a:p>
        </p:txBody>
      </p:sp>
      <p:sp>
        <p:nvSpPr>
          <p:cNvPr id="3" name="内容占位符 2"/>
          <p:cNvSpPr>
            <a:spLocks noGrp="1"/>
          </p:cNvSpPr>
          <p:nvPr>
            <p:ph idx="1"/>
          </p:nvPr>
        </p:nvSpPr>
        <p:spPr/>
        <p:txBody>
          <a:bodyPr>
            <a:normAutofit lnSpcReduction="10000"/>
          </a:bodyPr>
          <a:lstStyle/>
          <a:p>
            <a:r>
              <a:rPr lang="en-US" altLang="zh-CN" dirty="0" smtClean="0"/>
              <a:t>There are some classes in the framework and you should pay attention to </a:t>
            </a:r>
            <a:r>
              <a:rPr lang="en-US" altLang="zh-CN" dirty="0" smtClean="0">
                <a:solidFill>
                  <a:srgbClr val="FF0000"/>
                </a:solidFill>
              </a:rPr>
              <a:t>a few classes</a:t>
            </a:r>
          </a:p>
          <a:p>
            <a:r>
              <a:rPr lang="en-US" altLang="zh-CN" dirty="0" smtClean="0"/>
              <a:t>Bmp</a:t>
            </a:r>
          </a:p>
          <a:p>
            <a:r>
              <a:rPr lang="en-US" altLang="zh-CN" dirty="0" smtClean="0"/>
              <a:t>Camera</a:t>
            </a:r>
          </a:p>
          <a:p>
            <a:r>
              <a:rPr lang="en-US" altLang="zh-CN" dirty="0" smtClean="0"/>
              <a:t>Scene</a:t>
            </a:r>
          </a:p>
          <a:p>
            <a:r>
              <a:rPr lang="en-US" altLang="zh-CN" dirty="0" smtClean="0">
                <a:solidFill>
                  <a:srgbClr val="FF0000"/>
                </a:solidFill>
              </a:rPr>
              <a:t>Ray tracer</a:t>
            </a:r>
          </a:p>
          <a:p>
            <a:r>
              <a:rPr lang="en-US" altLang="zh-CN" dirty="0" smtClean="0">
                <a:solidFill>
                  <a:srgbClr val="FF0000"/>
                </a:solidFill>
              </a:rPr>
              <a:t>Primitive</a:t>
            </a:r>
          </a:p>
          <a:p>
            <a:r>
              <a:rPr lang="en-US" altLang="zh-CN" dirty="0">
                <a:solidFill>
                  <a:srgbClr val="FF0000"/>
                </a:solidFill>
              </a:rPr>
              <a:t>L</a:t>
            </a:r>
            <a:r>
              <a:rPr lang="en-US" altLang="zh-CN" dirty="0" smtClean="0">
                <a:solidFill>
                  <a:srgbClr val="FF0000"/>
                </a:solidFill>
              </a:rPr>
              <a:t>ight</a:t>
            </a:r>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349092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Framework</a:t>
            </a:r>
            <a:endParaRPr lang="zh-CN" altLang="en-US" b="1" dirty="0"/>
          </a:p>
        </p:txBody>
      </p:sp>
      <p:sp>
        <p:nvSpPr>
          <p:cNvPr id="3" name="内容占位符 2"/>
          <p:cNvSpPr>
            <a:spLocks noGrp="1"/>
          </p:cNvSpPr>
          <p:nvPr>
            <p:ph idx="1"/>
          </p:nvPr>
        </p:nvSpPr>
        <p:spPr/>
        <p:txBody>
          <a:bodyPr/>
          <a:lstStyle/>
          <a:p>
            <a:r>
              <a:rPr lang="en-US" altLang="zh-CN" dirty="0" smtClean="0">
                <a:solidFill>
                  <a:srgbClr val="FF0000"/>
                </a:solidFill>
              </a:rPr>
              <a:t>Ray tracer</a:t>
            </a:r>
          </a:p>
          <a:p>
            <a:r>
              <a:rPr lang="en-US" altLang="zh-CN" dirty="0" smtClean="0">
                <a:solidFill>
                  <a:srgbClr val="FF0000"/>
                </a:solidFill>
              </a:rPr>
              <a:t>Primitive</a:t>
            </a:r>
          </a:p>
          <a:p>
            <a:r>
              <a:rPr lang="en-US" altLang="zh-CN" dirty="0" smtClean="0">
                <a:solidFill>
                  <a:srgbClr val="FF0000"/>
                </a:solidFill>
              </a:rPr>
              <a:t>Light</a:t>
            </a:r>
          </a:p>
          <a:p>
            <a:r>
              <a:rPr lang="en-US" altLang="zh-CN" dirty="0" smtClean="0"/>
              <a:t>The three classes are used to find which primitive is collided with the light. </a:t>
            </a:r>
          </a:p>
          <a:p>
            <a:r>
              <a:rPr lang="en-US" altLang="zh-CN" dirty="0" smtClean="0"/>
              <a:t>There are many kinds of primitives and light sources.</a:t>
            </a:r>
          </a:p>
          <a:p>
            <a:r>
              <a:rPr lang="en-US" altLang="zh-CN" dirty="0" smtClean="0"/>
              <a:t>You should implement at least one kind of collision.</a:t>
            </a:r>
          </a:p>
          <a:p>
            <a:r>
              <a:rPr lang="en-US" altLang="zh-CN" dirty="0" smtClean="0"/>
              <a:t>//NEED TO IMPLEMENT is an annotation in the place where you should add your code.</a:t>
            </a:r>
            <a:endParaRPr lang="zh-CN" altLang="en-US" dirty="0"/>
          </a:p>
        </p:txBody>
      </p:sp>
    </p:spTree>
    <p:extLst>
      <p:ext uri="{BB962C8B-B14F-4D97-AF65-F5344CB8AC3E}">
        <p14:creationId xmlns:p14="http://schemas.microsoft.com/office/powerpoint/2010/main" val="282885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Framework</a:t>
            </a:r>
            <a:endParaRPr lang="zh-CN" altLang="en-US" dirty="0"/>
          </a:p>
        </p:txBody>
      </p:sp>
      <p:sp>
        <p:nvSpPr>
          <p:cNvPr id="3" name="内容占位符 2"/>
          <p:cNvSpPr>
            <a:spLocks noGrp="1"/>
          </p:cNvSpPr>
          <p:nvPr>
            <p:ph idx="1"/>
          </p:nvPr>
        </p:nvSpPr>
        <p:spPr/>
        <p:txBody>
          <a:bodyPr/>
          <a:lstStyle/>
          <a:p>
            <a:r>
              <a:rPr lang="en-US" altLang="zh-CN" dirty="0" smtClean="0"/>
              <a:t>The framework can generate some simple image with simple scenes. You can generate your image by writing a configuration file. The file’s name is scene.txt.</a:t>
            </a:r>
          </a:p>
          <a:p>
            <a:r>
              <a:rPr lang="en-US" altLang="zh-CN" dirty="0" smtClean="0"/>
              <a:t>The format </a:t>
            </a:r>
            <a:r>
              <a:rPr lang="en-US" altLang="zh-CN" dirty="0"/>
              <a:t>is</a:t>
            </a:r>
            <a:endParaRPr lang="en-US" altLang="zh-CN" dirty="0" smtClean="0"/>
          </a:p>
          <a:p>
            <a:r>
              <a:rPr lang="en-US" altLang="zh-CN" dirty="0" smtClean="0"/>
              <a:t>Class type</a:t>
            </a:r>
          </a:p>
          <a:p>
            <a:pPr lvl="1"/>
            <a:r>
              <a:rPr lang="en-US" altLang="zh-CN" dirty="0" smtClean="0"/>
              <a:t>Property1 value1</a:t>
            </a:r>
          </a:p>
          <a:p>
            <a:pPr lvl="1"/>
            <a:r>
              <a:rPr lang="en-US" altLang="zh-CN" dirty="0" smtClean="0"/>
              <a:t>Property2 value2</a:t>
            </a:r>
          </a:p>
          <a:p>
            <a:pPr lvl="1"/>
            <a:r>
              <a:rPr lang="en-US" altLang="zh-CN" dirty="0" smtClean="0"/>
              <a:t>……</a:t>
            </a:r>
          </a:p>
          <a:p>
            <a:r>
              <a:rPr lang="en-US" altLang="zh-CN" dirty="0"/>
              <a:t>end</a:t>
            </a:r>
            <a:endParaRPr lang="en-US" altLang="zh-CN" dirty="0" smtClean="0"/>
          </a:p>
        </p:txBody>
      </p:sp>
    </p:spTree>
    <p:extLst>
      <p:ext uri="{BB962C8B-B14F-4D97-AF65-F5344CB8AC3E}">
        <p14:creationId xmlns:p14="http://schemas.microsoft.com/office/powerpoint/2010/main" val="174640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340</Words>
  <Application>Microsoft Office PowerPoint</Application>
  <PresentationFormat>宽屏</PresentationFormat>
  <Paragraphs>62</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Ray Tracing</vt:lpstr>
      <vt:lpstr>What is ray tracing?</vt:lpstr>
      <vt:lpstr>What is ray tracing?</vt:lpstr>
      <vt:lpstr>What is ray tracing?</vt:lpstr>
      <vt:lpstr>What is ray tracing?</vt:lpstr>
      <vt:lpstr>Environment</vt:lpstr>
      <vt:lpstr>Framework</vt:lpstr>
      <vt:lpstr>Framework</vt:lpstr>
      <vt:lpstr>Framework</vt:lpstr>
      <vt:lpstr>Framework</vt:lpstr>
      <vt:lpstr>Framework</vt:lpstr>
      <vt:lpstr>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 Tracing</dc:title>
  <dc:creator>子鹏叶</dc:creator>
  <cp:lastModifiedBy>子鹏叶</cp:lastModifiedBy>
  <cp:revision>22</cp:revision>
  <dcterms:created xsi:type="dcterms:W3CDTF">2018-04-22T06:01:10Z</dcterms:created>
  <dcterms:modified xsi:type="dcterms:W3CDTF">2018-04-22T07:20:33Z</dcterms:modified>
</cp:coreProperties>
</file>