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kumimoji="1" lang="zh-CN" altLang="en-US"/>
              <a:t>高校人事档案数字化系统的设计与实现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                                                                   黄鼎 指导老师：卢雷 马进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人事档案的重要性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4293" y="2078318"/>
            <a:ext cx="8946541" cy="4195481"/>
          </a:xfrm>
        </p:spPr>
        <p:txBody>
          <a:bodyPr/>
          <a:lstStyle/>
          <a:p>
            <a:r>
              <a:rPr lang="zh-CN" altLang="zh-CN" dirty="0"/>
              <a:t>人事档案是组织人事等有关</a:t>
            </a:r>
            <a:r>
              <a:rPr lang="zh-CN" altLang="zh-CN" dirty="0" smtClean="0"/>
              <a:t>部门记载内容</a:t>
            </a:r>
            <a:r>
              <a:rPr lang="zh-CN" altLang="zh-CN" dirty="0"/>
              <a:t>的文件</a:t>
            </a:r>
            <a:r>
              <a:rPr lang="zh-CN" altLang="zh-CN" dirty="0" smtClean="0"/>
              <a:t>材料</a:t>
            </a:r>
            <a:endParaRPr lang="en-US" altLang="zh-CN" dirty="0" smtClean="0"/>
          </a:p>
          <a:p>
            <a:r>
              <a:rPr lang="zh-CN" altLang="zh-CN" dirty="0" smtClean="0"/>
              <a:t>历史</a:t>
            </a:r>
            <a:r>
              <a:rPr lang="zh-CN" altLang="zh-CN" dirty="0"/>
              <a:t>地、全面地考察了解和正确选拔使用干部的重要</a:t>
            </a:r>
            <a:r>
              <a:rPr lang="zh-CN" altLang="zh-CN" dirty="0" smtClean="0"/>
              <a:t>依据</a:t>
            </a:r>
            <a:endParaRPr lang="en-US" altLang="zh-CN" dirty="0" smtClean="0"/>
          </a:p>
          <a:p>
            <a:r>
              <a:rPr lang="zh-CN" altLang="zh-CN" dirty="0" smtClean="0"/>
              <a:t>国家</a:t>
            </a:r>
            <a:r>
              <a:rPr lang="zh-CN" altLang="zh-CN" dirty="0"/>
              <a:t>档案的重要组成部分。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项目的意义与初衷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078318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人事</a:t>
            </a:r>
            <a:r>
              <a:rPr lang="zh-CN" altLang="en-US" dirty="0"/>
              <a:t>档案数字化能提高档案管理部门工作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r>
              <a:rPr lang="zh-CN" altLang="en-US" dirty="0" smtClean="0"/>
              <a:t>有效</a:t>
            </a:r>
            <a:r>
              <a:rPr lang="zh-CN" altLang="en-US" dirty="0"/>
              <a:t>延长纸质档案保管</a:t>
            </a:r>
            <a:r>
              <a:rPr lang="zh-CN" altLang="en-US" dirty="0" smtClean="0"/>
              <a:t>寿命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方便各部门查借阅</a:t>
            </a:r>
            <a:r>
              <a:rPr lang="zh-CN" altLang="en-US" dirty="0" smtClean="0"/>
              <a:t>档案</a:t>
            </a:r>
            <a:endParaRPr lang="en-US" altLang="zh-CN" dirty="0" smtClean="0"/>
          </a:p>
          <a:p>
            <a:r>
              <a:rPr lang="zh-CN" altLang="en-US" dirty="0" smtClean="0"/>
              <a:t>避免</a:t>
            </a:r>
            <a:r>
              <a:rPr lang="zh-CN" altLang="en-US" dirty="0"/>
              <a:t>了档案遗失、损毁等潜在</a:t>
            </a:r>
            <a:r>
              <a:rPr lang="zh-CN" altLang="en-US" dirty="0" smtClean="0"/>
              <a:t>风险</a:t>
            </a:r>
            <a:endParaRPr lang="en-US" altLang="zh-CN" dirty="0"/>
          </a:p>
          <a:p>
            <a:r>
              <a:rPr lang="zh-CN" altLang="zh-CN" dirty="0" smtClean="0"/>
              <a:t>人事处</a:t>
            </a:r>
            <a:r>
              <a:rPr lang="zh-CN" altLang="zh-CN" dirty="0"/>
              <a:t>老师在工作中碰到的现实需求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smtClean="0"/>
              <a:t>QT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优良的跨平台</a:t>
            </a:r>
            <a:r>
              <a:rPr lang="zh-CN" altLang="en-US" dirty="0" smtClean="0"/>
              <a:t>特性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en-US" dirty="0"/>
              <a:t>的良好封装机制使得 </a:t>
            </a:r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en-US" dirty="0"/>
              <a:t>的模块化程度非常高，可重用性较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zh-CN" altLang="en-US" dirty="0"/>
              <a:t>提供了一种称为 </a:t>
            </a:r>
            <a:r>
              <a:rPr lang="en-US" altLang="zh-CN" dirty="0"/>
              <a:t>signals/slots </a:t>
            </a:r>
            <a:r>
              <a:rPr lang="zh-CN" altLang="en-US" dirty="0"/>
              <a:t>的安全类型来替代 </a:t>
            </a:r>
            <a:r>
              <a:rPr lang="en-US" altLang="zh-CN" dirty="0" smtClean="0"/>
              <a:t>callback</a:t>
            </a:r>
          </a:p>
          <a:p>
            <a:r>
              <a:rPr lang="zh-CN" altLang="en-US" dirty="0" smtClean="0"/>
              <a:t>完善的</a:t>
            </a:r>
            <a:r>
              <a:rPr lang="zh-CN" altLang="en-US" dirty="0"/>
              <a:t>开发文档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项目主要结构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处理（在做）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界面</a:t>
            </a:r>
            <a:r>
              <a:rPr lang="zh-CN" altLang="en-US" dirty="0" smtClean="0"/>
              <a:t>设计（在做）</a:t>
            </a:r>
            <a:endParaRPr lang="en-US" altLang="zh-CN" dirty="0" smtClean="0"/>
          </a:p>
          <a:p>
            <a:r>
              <a:rPr lang="zh-CN" altLang="en-US" dirty="0" smtClean="0"/>
              <a:t>档案业务（其他组员）</a:t>
            </a:r>
            <a:endParaRPr lang="en-US" altLang="zh-CN" dirty="0" smtClean="0"/>
          </a:p>
          <a:p>
            <a:r>
              <a:rPr lang="zh-CN" altLang="en-US" dirty="0" smtClean="0"/>
              <a:t>库房管理（其他组员）</a:t>
            </a:r>
            <a:endParaRPr lang="en-US" altLang="zh-CN" dirty="0"/>
          </a:p>
          <a:p>
            <a:r>
              <a:rPr lang="zh-CN" altLang="en-US" dirty="0" smtClean="0"/>
              <a:t>图像处理（其他组员）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0327" y="20529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1179"/>
              </p:ext>
            </p:extLst>
          </p:nvPr>
        </p:nvGraphicFramePr>
        <p:xfrm>
          <a:off x="3850106" y="2064231"/>
          <a:ext cx="19177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3" imgW="2616200" imgH="4648200" progId="Visio.Drawing.11">
                  <p:embed/>
                </p:oleObj>
              </mc:Choice>
              <mc:Fallback>
                <p:oleObj r:id="rId3" imgW="2616200" imgH="46482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106" y="2064231"/>
                        <a:ext cx="1917700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49127" y="20529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8809"/>
              </p:ext>
            </p:extLst>
          </p:nvPr>
        </p:nvGraphicFramePr>
        <p:xfrm>
          <a:off x="5767806" y="2064230"/>
          <a:ext cx="4368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5" imgW="6413500" imgH="4343400" progId="Visio.Drawing.11">
                  <p:embed/>
                </p:oleObj>
              </mc:Choice>
              <mc:Fallback>
                <p:oleObj r:id="rId5" imgW="6413500" imgH="43434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06" y="2064230"/>
                        <a:ext cx="4368800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0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项目中主要功能点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zh-CN" altLang="en-US" dirty="0"/>
              <a:t>简单的用户登录功能。</a:t>
            </a:r>
          </a:p>
          <a:p>
            <a:r>
              <a:rPr kumimoji="1" lang="zh-CN" altLang="en-US" dirty="0" smtClean="0"/>
              <a:t>实现</a:t>
            </a:r>
            <a:r>
              <a:rPr kumimoji="1" lang="zh-CN" altLang="en-US" dirty="0"/>
              <a:t>人员基本信息、扩展信息、档案目录信息的显示、著录、查询、修改、增加、删除等功能。</a:t>
            </a:r>
          </a:p>
          <a:p>
            <a:r>
              <a:rPr kumimoji="1" lang="zh-CN" altLang="en-US" dirty="0" smtClean="0"/>
              <a:t>信息</a:t>
            </a:r>
            <a:r>
              <a:rPr kumimoji="1" lang="zh-CN" altLang="en-US" dirty="0"/>
              <a:t>表格应具有拖动、排序、隐藏、增加等档案业务常用功能。</a:t>
            </a:r>
          </a:p>
          <a:p>
            <a:r>
              <a:rPr kumimoji="1" lang="zh-CN" altLang="en-US" dirty="0" smtClean="0"/>
              <a:t>主</a:t>
            </a:r>
            <a:r>
              <a:rPr kumimoji="1" lang="zh-CN" altLang="en-US" dirty="0"/>
              <a:t>界面应实现标题栏、右键菜单、快捷键等常用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根据要求完善数据库部分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提供正确的数据库操作接口</a:t>
            </a:r>
            <a:endParaRPr kumimoji="1" lang="en-US" altLang="zh-CN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7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在人事处档案存放地实地参观，与老师确定功能需求</a:t>
            </a:r>
            <a:endParaRPr lang="en-US" altLang="zh-CN" dirty="0" smtClean="0"/>
          </a:p>
          <a:p>
            <a:r>
              <a:rPr lang="zh-CN" altLang="en-US" dirty="0" smtClean="0"/>
              <a:t>确定使用</a:t>
            </a:r>
            <a:r>
              <a:rPr lang="en-US" altLang="zh-CN" dirty="0" smtClean="0"/>
              <a:t>QT WIDGET</a:t>
            </a:r>
            <a:r>
              <a:rPr lang="zh-CN" altLang="zh-CN" dirty="0" smtClean="0"/>
              <a:t>模块</a:t>
            </a:r>
            <a:r>
              <a:rPr lang="zh-CN" altLang="en-US" dirty="0" smtClean="0"/>
              <a:t>，界面风格确定</a:t>
            </a:r>
            <a:endParaRPr lang="en-US" altLang="zh-CN" dirty="0" smtClean="0"/>
          </a:p>
          <a:p>
            <a:r>
              <a:rPr lang="zh-CN" altLang="en-US" dirty="0" smtClean="0"/>
              <a:t>界面整体框架搭建完成，功能逐渐完善</a:t>
            </a:r>
            <a:endParaRPr lang="en-US" altLang="zh-CN" dirty="0" smtClean="0"/>
          </a:p>
          <a:p>
            <a:r>
              <a:rPr lang="zh-CN" altLang="zh-CN" dirty="0" smtClean="0"/>
              <a:t>当前</a:t>
            </a:r>
            <a:r>
              <a:rPr lang="zh-CN" altLang="zh-CN" dirty="0"/>
              <a:t>开发过程</a:t>
            </a:r>
            <a:r>
              <a:rPr lang="zh-CN" altLang="zh-CN" dirty="0" smtClean="0"/>
              <a:t>中</a:t>
            </a:r>
            <a:r>
              <a:rPr lang="zh-CN" altLang="en-US" dirty="0" smtClean="0"/>
              <a:t>确定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/>
              <a:t>A</a:t>
            </a:r>
            <a:r>
              <a:rPr lang="en-US" altLang="zh-CN" dirty="0" smtClean="0"/>
              <a:t>ccess</a:t>
            </a:r>
            <a:r>
              <a:rPr lang="zh-CN" altLang="zh-CN" dirty="0" smtClean="0"/>
              <a:t>数据库</a:t>
            </a:r>
            <a:r>
              <a:rPr lang="zh-CN" altLang="zh-CN" dirty="0"/>
              <a:t>进行数据库的</a:t>
            </a:r>
            <a:r>
              <a:rPr lang="zh-CN" altLang="zh-CN" dirty="0" smtClean="0"/>
              <a:t>存取 </a:t>
            </a:r>
            <a:endParaRPr lang="en-US" altLang="zh-CN" dirty="0" smtClean="0"/>
          </a:p>
          <a:p>
            <a:r>
              <a:rPr lang="zh-CN" altLang="en-US" dirty="0" smtClean="0"/>
              <a:t>两种数据库</a:t>
            </a:r>
            <a:r>
              <a:rPr lang="zh-CN" altLang="en-US" smtClean="0"/>
              <a:t>的操作接口完善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95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未来需要做什么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进一步完成界面的主要功能</a:t>
            </a:r>
            <a:r>
              <a:rPr kumimoji="1" lang="zh-CN" altLang="en-US" dirty="0" smtClean="0"/>
              <a:t>以外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适时</a:t>
            </a:r>
            <a:r>
              <a:rPr kumimoji="1" lang="zh-CN" altLang="en-US" dirty="0"/>
              <a:t>与其他子模块进行及时的沟通</a:t>
            </a:r>
            <a:r>
              <a:rPr kumimoji="1" lang="zh-CN" altLang="en-US" dirty="0" smtClean="0"/>
              <a:t>整合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统一</a:t>
            </a:r>
            <a:r>
              <a:rPr kumimoji="1" lang="zh-CN" altLang="en-US" dirty="0"/>
              <a:t>好数据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确保</a:t>
            </a:r>
            <a:r>
              <a:rPr kumimoji="1" lang="zh-CN" altLang="en-US" dirty="0"/>
              <a:t>程序在功能完善的基础</a:t>
            </a:r>
            <a:r>
              <a:rPr kumimoji="1" lang="zh-CN" altLang="en-US" dirty="0" smtClean="0"/>
              <a:t>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7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018" y="1546969"/>
            <a:ext cx="9404723" cy="3037061"/>
          </a:xfrm>
        </p:spPr>
        <p:txBody>
          <a:bodyPr/>
          <a:lstStyle/>
          <a:p>
            <a:r>
              <a:rPr kumimoji="1" lang="zh-CN" altLang="en-US" dirty="0" smtClean="0"/>
              <a:t>                     谢谢老师！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43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1245</TotalTime>
  <Words>351</Words>
  <Application>Microsoft Macintosh PowerPoint</Application>
  <PresentationFormat>宽屏</PresentationFormat>
  <Paragraphs>42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Century Gothic</vt:lpstr>
      <vt:lpstr>Wingdings 3</vt:lpstr>
      <vt:lpstr>宋体</vt:lpstr>
      <vt:lpstr>Arial</vt:lpstr>
      <vt:lpstr>离子</vt:lpstr>
      <vt:lpstr>Visio.Drawing.11</vt:lpstr>
      <vt:lpstr>高校人事档案数字化系统的设计与实现</vt:lpstr>
      <vt:lpstr>人事档案的重要性</vt:lpstr>
      <vt:lpstr>项目的意义与初衷</vt:lpstr>
      <vt:lpstr>为什么用QT</vt:lpstr>
      <vt:lpstr>项目主要结构</vt:lpstr>
      <vt:lpstr>项目中主要功能点</vt:lpstr>
      <vt:lpstr>项目进展</vt:lpstr>
      <vt:lpstr>未来需要做什么</vt:lpstr>
      <vt:lpstr>                     谢谢老师！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高校人事档案数字化系统的设计与实现</dc:title>
  <dc:creator>Microsoft Office 用户</dc:creator>
  <cp:lastModifiedBy>Microsoft Office 用户</cp:lastModifiedBy>
  <cp:revision>18</cp:revision>
  <dcterms:created xsi:type="dcterms:W3CDTF">2018-03-25T05:32:19Z</dcterms:created>
  <dcterms:modified xsi:type="dcterms:W3CDTF">2018-03-29T07:17:13Z</dcterms:modified>
</cp:coreProperties>
</file>