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FA9"/>
    <a:srgbClr val="7F5823"/>
    <a:srgbClr val="C99C5B"/>
    <a:srgbClr val="DCB47A"/>
    <a:srgbClr val="976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F9BBA-BF9D-43BA-9ADD-9F7F0517F889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BDC1-3427-4C7C-A887-F3BADA63A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7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FBDC1-3427-4C7C-A887-F3BADA63A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C70-595E-4369-A215-3F6399614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43CB-90ED-4394-B836-EBBA26B1B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2DC0-E05D-47C2-A903-C1E60563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13AA-06BA-41A7-9CF3-3793455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53F4-3C92-4E6D-98E9-33341583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198-9530-4ECD-90EB-12068CF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39B2F-5450-4023-8706-0641C1FF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AB0D-B210-436C-9D72-B473CE07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CC45-FAED-455C-B3C2-30EA471E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A086-7DA1-43C9-85EB-854B76F2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AA819-F42A-4CED-A904-0852C97B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B0F4E-5B4D-4CF1-895D-F0F137FA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73C1-1196-4D8C-AB2B-62132F88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2938-6AD1-4713-8FCA-BF121D0D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DFD9-92D7-4073-94D0-DEC8AB72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F5F1-5BD7-4BD3-A228-EDED497B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C61-94F3-47E6-A960-98C0A437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4EEE-8B2F-4BA1-80FF-B939E4F5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6AD9-8D2F-4974-8E76-282E381E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94F3-4580-41B5-94E8-679686A9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9F4E-1ACF-46AA-A713-CD9BFE2C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EBA3-1FCB-43E2-8C80-205129BA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FEB6-5D77-4A4D-8E28-561455B2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10BF-21E1-4F97-B6A4-FDC1056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8C63-C819-4098-B58A-4AA1C4A4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C7B0-86D2-4876-A8A6-16C1DCC3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E71D-7D05-463F-AEB8-9C1BCB33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DA3A-430B-433D-8A5C-23D53ABD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941A-7820-4B0B-8D78-50C8238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C83D-974B-4639-9AC1-2A17CE72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5329-3173-4628-B5F3-BA7393DB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0F1A-7490-432D-99C6-F0510D9A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2855-A127-4536-B148-55B334E8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7093-7B6E-4325-B634-5359C49F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0DC26-6DBE-4160-B830-021C0B9F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553C9-9B58-403B-916E-561BF99D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3018D-17E3-432B-8315-B3EA3F45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01088-4276-4542-9307-CB96F236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0A88-2EB7-4963-8466-B3C9A33B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49FB-8C52-4B69-ACEC-87DECDE2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D257C-FA48-4DE8-9CF7-9FB793BC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101E-9DE2-42B6-BB67-2F039CF5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F52ED-47A5-40EA-9837-ADBD36F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EA495-4983-4D85-BD2A-4285EE82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5EF8-37B6-4C3E-B965-3D5CA355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3415E-074F-4914-8168-A8A1F65A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C60B-D6E3-48D7-A502-096B31EF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4682-2B97-463A-AA4E-8A257D7C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AFBDA-A5F0-4270-8ADD-818F6FC4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421E2-C097-455A-8EEE-8016CEC2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65E7A-A2C0-4E27-9B22-13D551D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97DA-6CD6-457F-9B27-92A54458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6E19-D8B0-47E5-BE56-0931B0E7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38FD6-C990-4AF5-974F-5986F352A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62745-90BD-45D5-8BEB-0778848A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84FB-0940-4AE1-938E-D62F6D0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A846-D31E-4628-9A79-C7B28877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2BCC7-7C3D-4AB3-885D-65E5DCBB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BDEFE-5B2D-454E-9FDB-9359095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F6943-2A00-42A5-9BF7-F234424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C9B3-B63D-4E7E-B5DE-FE33AA15A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4C1A-79B4-427E-A411-184F6F24F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F509-6232-4AE5-9235-A23C08FC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-702120" y="2345872"/>
            <a:ext cx="10989128" cy="21880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152A1-8D71-45AF-B543-1FF8FE843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426" y="2737757"/>
            <a:ext cx="9144000" cy="963386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9768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8000" b="1" dirty="0" err="1">
                <a:solidFill>
                  <a:srgbClr val="9768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Anposys</a:t>
            </a:r>
            <a:endParaRPr lang="en-US" sz="8000" b="1" dirty="0">
              <a:solidFill>
                <a:srgbClr val="9768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6660B-8FE3-4261-9E3C-167D9A08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079" y="3619501"/>
            <a:ext cx="5812971" cy="697253"/>
          </a:xfrm>
        </p:spPr>
        <p:txBody>
          <a:bodyPr>
            <a:normAutofit/>
          </a:bodyPr>
          <a:lstStyle/>
          <a:p>
            <a:r>
              <a:rPr lang="en-US" sz="2800" dirty="0"/>
              <a:t>(The Ancient protect system)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91" y="996041"/>
            <a:ext cx="4887689" cy="488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20574" y="1987775"/>
            <a:ext cx="8128066" cy="8128066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6170" y="-991888"/>
            <a:ext cx="11651394" cy="10011904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2"/>
          <a:stretch/>
        </p:blipFill>
        <p:spPr>
          <a:xfrm rot="5400000">
            <a:off x="5094934" y="2755598"/>
            <a:ext cx="5934046" cy="8884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672C6-0975-46A8-9994-AADE5A16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762" y="673205"/>
            <a:ext cx="3851910" cy="1760219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B . O . 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251E-3FD0-49DD-A860-0F5969A7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756" y="2426152"/>
            <a:ext cx="6522720" cy="1397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>
                <a:solidFill>
                  <a:srgbClr val="E9CFA9"/>
                </a:solidFill>
              </a:rPr>
              <a:t>Kasetsart</a:t>
            </a:r>
            <a:r>
              <a:rPr lang="en-US" sz="3600" dirty="0">
                <a:solidFill>
                  <a:srgbClr val="E9CFA9"/>
                </a:solidFill>
              </a:rPr>
              <a:t> university  Sriracha</a:t>
            </a:r>
          </a:p>
          <a:p>
            <a:pPr marL="0" indent="0" algn="ctr">
              <a:buNone/>
            </a:pPr>
            <a:r>
              <a:rPr lang="th-TH" sz="3600" dirty="0">
                <a:solidFill>
                  <a:srgbClr val="E9CFA9"/>
                </a:solidFill>
              </a:rPr>
              <a:t>มหาวิทยาลัยเกษตรศาสตร์ วิทยาเขตศรีราชา</a:t>
            </a:r>
            <a:endParaRPr lang="en-US" sz="3600" dirty="0">
              <a:solidFill>
                <a:srgbClr val="E9CFA9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E9CFA9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E9CFA9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2"/>
          <a:stretch/>
        </p:blipFill>
        <p:spPr>
          <a:xfrm>
            <a:off x="226016" y="4648202"/>
            <a:ext cx="5474969" cy="401251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915" y="3905961"/>
            <a:ext cx="3329036" cy="3329036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19" y="655160"/>
            <a:ext cx="2818781" cy="2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198C6-D8A4-4CE0-B2AF-F38A6DB5D84F}"/>
              </a:ext>
            </a:extLst>
          </p:cNvPr>
          <p:cNvSpPr txBox="1"/>
          <p:nvPr/>
        </p:nvSpPr>
        <p:spPr>
          <a:xfrm>
            <a:off x="1225650" y="4869652"/>
            <a:ext cx="160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นายระมิงค์  ทองเล็ก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E9EFB-7C3E-46CB-AFB7-F685DA9987C5}"/>
              </a:ext>
            </a:extLst>
          </p:cNvPr>
          <p:cNvSpPr txBox="1"/>
          <p:nvPr/>
        </p:nvSpPr>
        <p:spPr>
          <a:xfrm>
            <a:off x="2947798" y="3797531"/>
            <a:ext cx="201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นายศุภวิชณ์ เลิศพรหมกุล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7CD36-D2E0-4E3D-9AB5-05F7D16B07C6}"/>
              </a:ext>
            </a:extLst>
          </p:cNvPr>
          <p:cNvSpPr txBox="1"/>
          <p:nvPr/>
        </p:nvSpPr>
        <p:spPr>
          <a:xfrm>
            <a:off x="5142370" y="4825997"/>
            <a:ext cx="186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นายพิรุฬห์  อรุณรุ่งรัศมี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93A03-8B70-4471-83F7-D7F24D5CAEBF}"/>
              </a:ext>
            </a:extLst>
          </p:cNvPr>
          <p:cNvSpPr txBox="1"/>
          <p:nvPr/>
        </p:nvSpPr>
        <p:spPr>
          <a:xfrm>
            <a:off x="6550660" y="3785846"/>
            <a:ext cx="285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นายพลาธิป  เกษวิริยะการ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6AD29-742F-4AE6-8702-2E1501194630}"/>
              </a:ext>
            </a:extLst>
          </p:cNvPr>
          <p:cNvSpPr txBox="1"/>
          <p:nvPr/>
        </p:nvSpPr>
        <p:spPr>
          <a:xfrm>
            <a:off x="8247131" y="4900648"/>
            <a:ext cx="346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นางสาวเมยวดี   อึ้งมณีภรณ์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02225-4FC4-4A70-BFAC-BBE44D4D7958}"/>
              </a:ext>
            </a:extLst>
          </p:cNvPr>
          <p:cNvSpPr txBox="1"/>
          <p:nvPr/>
        </p:nvSpPr>
        <p:spPr>
          <a:xfrm>
            <a:off x="664714" y="5156830"/>
            <a:ext cx="278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FA9"/>
                </a:solidFill>
              </a:rPr>
              <a:t>MACHINE 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9DAF-EB0F-471D-BF57-820AF357AA31}"/>
              </a:ext>
            </a:extLst>
          </p:cNvPr>
          <p:cNvSpPr txBox="1"/>
          <p:nvPr/>
        </p:nvSpPr>
        <p:spPr>
          <a:xfrm>
            <a:off x="7508108" y="4065016"/>
            <a:ext cx="99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9CFA9"/>
                </a:solidFill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E4C26-B94B-4DCE-8B8C-8357DD2C9FEF}"/>
              </a:ext>
            </a:extLst>
          </p:cNvPr>
          <p:cNvSpPr txBox="1"/>
          <p:nvPr/>
        </p:nvSpPr>
        <p:spPr>
          <a:xfrm>
            <a:off x="9553981" y="5178009"/>
            <a:ext cx="99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9CFA9"/>
                </a:solidFill>
              </a:rPr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C2CBC-72D1-4835-ACBB-DC5FE9A5F6F7}"/>
              </a:ext>
            </a:extLst>
          </p:cNvPr>
          <p:cNvSpPr txBox="1"/>
          <p:nvPr/>
        </p:nvSpPr>
        <p:spPr>
          <a:xfrm>
            <a:off x="2593751" y="4104533"/>
            <a:ext cx="278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FA9"/>
                </a:solidFill>
              </a:rPr>
              <a:t>MACHINE 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CA93-F58F-4826-885D-989C18919018}"/>
              </a:ext>
            </a:extLst>
          </p:cNvPr>
          <p:cNvSpPr txBox="1"/>
          <p:nvPr/>
        </p:nvSpPr>
        <p:spPr>
          <a:xfrm>
            <a:off x="5096113" y="5130498"/>
            <a:ext cx="196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FA9"/>
                </a:solidFill>
              </a:rPr>
              <a:t>HARDWARE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5" y="2519756"/>
            <a:ext cx="2438405" cy="2438405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94" y="1407492"/>
            <a:ext cx="2438405" cy="2438405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2" y="2557854"/>
            <a:ext cx="2438405" cy="2438405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14" y="1452953"/>
            <a:ext cx="2438405" cy="2438405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24" y="2565475"/>
            <a:ext cx="2438405" cy="24384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934">
            <a:off x="3808052" y="-896179"/>
            <a:ext cx="11015663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รูปภาพ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0" t="17239" r="29337" b="57258"/>
          <a:stretch/>
        </p:blipFill>
        <p:spPr>
          <a:xfrm>
            <a:off x="9163519" y="2953153"/>
            <a:ext cx="1617049" cy="1692500"/>
          </a:xfrm>
          <a:prstGeom prst="ellipse">
            <a:avLst/>
          </a:prstGeom>
        </p:spPr>
      </p:pic>
      <p:pic>
        <p:nvPicPr>
          <p:cNvPr id="21" name="รูปภาพ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1" t="12429" r="33111" b="54333"/>
          <a:stretch/>
        </p:blipFill>
        <p:spPr>
          <a:xfrm>
            <a:off x="3075374" y="1726620"/>
            <a:ext cx="1797843" cy="1769151"/>
          </a:xfrm>
          <a:prstGeom prst="flowChartConnector">
            <a:avLst/>
          </a:prstGeom>
        </p:spPr>
      </p:pic>
      <p:pic>
        <p:nvPicPr>
          <p:cNvPr id="22" name="รูปภาพ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9" t="17291" r="35890" b="59462"/>
          <a:stretch/>
        </p:blipFill>
        <p:spPr>
          <a:xfrm>
            <a:off x="1120594" y="2882677"/>
            <a:ext cx="1759793" cy="1730125"/>
          </a:xfrm>
          <a:prstGeom prst="ellipse">
            <a:avLst/>
          </a:prstGeom>
        </p:spPr>
      </p:pic>
      <p:pic>
        <p:nvPicPr>
          <p:cNvPr id="23" name="รูปภาพ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3" t="13846" r="45322" b="58270"/>
          <a:stretch/>
        </p:blipFill>
        <p:spPr>
          <a:xfrm>
            <a:off x="7072821" y="1786475"/>
            <a:ext cx="1723697" cy="1795318"/>
          </a:xfrm>
          <a:prstGeom prst="ellipse">
            <a:avLst/>
          </a:prstGeom>
        </p:spPr>
      </p:pic>
      <p:pic>
        <p:nvPicPr>
          <p:cNvPr id="24" name="รูปภาพ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2" t="15376" r="23882" b="32583"/>
          <a:stretch/>
        </p:blipFill>
        <p:spPr>
          <a:xfrm>
            <a:off x="5055379" y="2906659"/>
            <a:ext cx="1756979" cy="17504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768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รูปภาพ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5992" y="1987775"/>
            <a:ext cx="8128066" cy="8128066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40" y="1828787"/>
            <a:ext cx="7726857" cy="342512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584" y="1828787"/>
            <a:ext cx="7323889" cy="3425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98" y="946759"/>
            <a:ext cx="7062900" cy="132556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7F58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419747" y="1987775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rgbClr val="7F5823"/>
                </a:solidFill>
              </a:rPr>
              <a:t>หลักการและเหตุผล</a:t>
            </a:r>
            <a:endParaRPr lang="en-US" sz="3600" dirty="0">
              <a:solidFill>
                <a:srgbClr val="7F582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737" y="3378619"/>
            <a:ext cx="52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รักษาสถานที่โบราณสถาน</a:t>
            </a:r>
          </a:p>
          <a:p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7565" y="3360534"/>
            <a:ext cx="52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ง่ายต่อการศึกษาและตรวจสอบ</a:t>
            </a:r>
          </a:p>
          <a:p>
            <a:endParaRPr lang="en-US" sz="3600" dirty="0">
              <a:solidFill>
                <a:srgbClr val="E9CFA9"/>
              </a:solidFill>
            </a:endParaRPr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2"/>
          <a:stretch/>
        </p:blipFill>
        <p:spPr>
          <a:xfrm rot="5400000">
            <a:off x="7014430" y="3760916"/>
            <a:ext cx="4546160" cy="7191215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40" y="5042102"/>
            <a:ext cx="2438405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9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รูปภาพ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3720436" y="1290479"/>
            <a:ext cx="9563256" cy="9160382"/>
          </a:xfrm>
          <a:prstGeom prst="rect">
            <a:avLst/>
          </a:prstGeom>
        </p:spPr>
      </p:pic>
      <p:pic>
        <p:nvPicPr>
          <p:cNvPr id="26" name="รูปภาพ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2"/>
          <a:stretch/>
        </p:blipFill>
        <p:spPr>
          <a:xfrm rot="5400000" flipV="1">
            <a:off x="-175080" y="3436448"/>
            <a:ext cx="4546160" cy="7966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 txBox="1">
            <a:spLocks/>
          </p:cNvSpPr>
          <p:nvPr/>
        </p:nvSpPr>
        <p:spPr>
          <a:xfrm>
            <a:off x="5645862" y="47300"/>
            <a:ext cx="706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7F58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Solution</a:t>
            </a:r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71"/>
          <a:stretch/>
        </p:blipFill>
        <p:spPr>
          <a:xfrm flipH="1">
            <a:off x="4292709" y="1037559"/>
            <a:ext cx="9345234" cy="2176762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0" b="47524"/>
          <a:stretch/>
        </p:blipFill>
        <p:spPr>
          <a:xfrm flipH="1">
            <a:off x="4303221" y="2619205"/>
            <a:ext cx="9345234" cy="1508968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2721"/>
          <a:stretch/>
        </p:blipFill>
        <p:spPr>
          <a:xfrm flipH="1">
            <a:off x="4284023" y="3892525"/>
            <a:ext cx="9345234" cy="1652687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30"/>
          <a:stretch/>
        </p:blipFill>
        <p:spPr>
          <a:xfrm flipH="1">
            <a:off x="4308765" y="4914336"/>
            <a:ext cx="9345234" cy="19126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5754348" y="960069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rgbClr val="7F5823"/>
                </a:solidFill>
              </a:rPr>
              <a:t>หลักการและเหตุผล</a:t>
            </a:r>
            <a:endParaRPr lang="en-US" sz="3600" dirty="0">
              <a:solidFill>
                <a:srgbClr val="7F582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764" y="1859799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วัดอุณหภูมิและความชื้น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93771" y="3172215"/>
            <a:ext cx="2451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นับจำนวนคน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3771" y="4480392"/>
            <a:ext cx="4725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สะดวกและรวดเร็วในการจัดการ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1779" y="5842866"/>
            <a:ext cx="267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ครอบคลุมพื้นที่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pic>
        <p:nvPicPr>
          <p:cNvPr id="30" name="รูปภาพ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038" y="-1827562"/>
            <a:ext cx="4887689" cy="488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9717D-EDD2-4958-9E91-43148AE75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05" y="5349943"/>
            <a:ext cx="1397000" cy="139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987A5-3431-4F17-A7CF-19BFA38BEB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48" y="1633156"/>
            <a:ext cx="920359" cy="920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51619-656A-481E-BE9B-DF029D826B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85" y="4322318"/>
            <a:ext cx="818499" cy="818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02BA52-7FF5-4A7C-B58D-ED476AB529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36" y="2982144"/>
            <a:ext cx="783089" cy="7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83" y="2959646"/>
            <a:ext cx="3831243" cy="3831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7CE0-9F7E-48C2-963E-1A4B4FFE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79" y="5332790"/>
            <a:ext cx="2069757" cy="6292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E9CFA9"/>
                </a:solidFill>
              </a:rPr>
              <a:t>HARDWARE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B886E-51BC-4A8E-B7AD-835695935C69}"/>
              </a:ext>
            </a:extLst>
          </p:cNvPr>
          <p:cNvSpPr txBox="1"/>
          <p:nvPr/>
        </p:nvSpPr>
        <p:spPr>
          <a:xfrm>
            <a:off x="5403471" y="3921956"/>
            <a:ext cx="1315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CFA9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3B10B-8E6E-487B-8A17-7A2619C76165}"/>
              </a:ext>
            </a:extLst>
          </p:cNvPr>
          <p:cNvSpPr txBox="1"/>
          <p:nvPr/>
        </p:nvSpPr>
        <p:spPr>
          <a:xfrm>
            <a:off x="7072906" y="5332790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CFA9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95E02-3F7B-4B1F-8B34-49AB376D87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79" y="3440084"/>
            <a:ext cx="1761722" cy="1761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194B2C-FA13-4B1E-8CB5-FD5AE05782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29" y="2291919"/>
            <a:ext cx="1614717" cy="16147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207AE6-376C-4D7A-8BE4-99AB62D99B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46" y="3537304"/>
            <a:ext cx="1835389" cy="179548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 txBox="1">
            <a:spLocks/>
          </p:cNvSpPr>
          <p:nvPr/>
        </p:nvSpPr>
        <p:spPr>
          <a:xfrm>
            <a:off x="0" y="3199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th-TH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0" y="13223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แผนการบริหารและจัดการ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ลูกศรขวา 8"/>
          <p:cNvSpPr/>
          <p:nvPr/>
        </p:nvSpPr>
        <p:spPr>
          <a:xfrm rot="18976389">
            <a:off x="4373151" y="2616890"/>
            <a:ext cx="805912" cy="667727"/>
          </a:xfrm>
          <a:prstGeom prst="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ลูกศรซ้าย-ขวา 9"/>
          <p:cNvSpPr/>
          <p:nvPr/>
        </p:nvSpPr>
        <p:spPr>
          <a:xfrm rot="2298298">
            <a:off x="6951452" y="2836998"/>
            <a:ext cx="917695" cy="586551"/>
          </a:xfrm>
          <a:prstGeom prst="left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0A1457-5F3C-414F-832B-3EBED525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99" y="1705189"/>
            <a:ext cx="2852344" cy="18806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72BAB-45CD-4533-8506-6F18B5EAA9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04"/>
          <a:stretch/>
        </p:blipFill>
        <p:spPr>
          <a:xfrm>
            <a:off x="2312551" y="4450978"/>
            <a:ext cx="2115364" cy="664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0E0F00-5724-4412-AD3D-AFDB77240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37" y="3556787"/>
            <a:ext cx="1083108" cy="10831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FFC5BC-5427-4397-A812-CB36E0AE66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07" y="3184686"/>
            <a:ext cx="1266292" cy="1266292"/>
          </a:xfrm>
          <a:prstGeom prst="rect">
            <a:avLst/>
          </a:prstGeom>
        </p:spPr>
      </p:pic>
      <p:sp>
        <p:nvSpPr>
          <p:cNvPr id="14" name="ลูกศรขวา 13"/>
          <p:cNvSpPr/>
          <p:nvPr/>
        </p:nvSpPr>
        <p:spPr>
          <a:xfrm rot="8569385">
            <a:off x="3873525" y="2933627"/>
            <a:ext cx="1108780" cy="667727"/>
          </a:xfrm>
          <a:prstGeom prst="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CFA9"/>
              </a:solidFill>
            </a:endParaRPr>
          </a:p>
        </p:txBody>
      </p:sp>
      <p:sp>
        <p:nvSpPr>
          <p:cNvPr id="15" name="ลูกศรขวา 14"/>
          <p:cNvSpPr/>
          <p:nvPr/>
        </p:nvSpPr>
        <p:spPr>
          <a:xfrm rot="13395722">
            <a:off x="7543698" y="3129503"/>
            <a:ext cx="1143513" cy="667727"/>
          </a:xfrm>
          <a:prstGeom prst="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ลูกศรซ้าย-ขวา 16"/>
          <p:cNvSpPr/>
          <p:nvPr/>
        </p:nvSpPr>
        <p:spPr>
          <a:xfrm rot="2298298">
            <a:off x="4297947" y="5254875"/>
            <a:ext cx="1202999" cy="586551"/>
          </a:xfrm>
          <a:prstGeom prst="left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70" y="4783050"/>
            <a:ext cx="1202399" cy="1202399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77" y="3184685"/>
            <a:ext cx="3031983" cy="303198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 txBox="1">
            <a:spLocks/>
          </p:cNvSpPr>
          <p:nvPr/>
        </p:nvSpPr>
        <p:spPr>
          <a:xfrm>
            <a:off x="0" y="3199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Outcome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0" y="13223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อธิบายถึงงานที่ทำ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7103" y="6092684"/>
            <a:ext cx="22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bot + Line beacon</a:t>
            </a:r>
          </a:p>
        </p:txBody>
      </p:sp>
    </p:spTree>
    <p:extLst>
      <p:ext uri="{BB962C8B-B14F-4D97-AF65-F5344CB8AC3E}">
        <p14:creationId xmlns:p14="http://schemas.microsoft.com/office/powerpoint/2010/main" val="147868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2727702" y="5021449"/>
            <a:ext cx="17435594" cy="4122549"/>
          </a:xfrm>
          <a:prstGeom prst="rect">
            <a:avLst/>
          </a:prstGeom>
          <a:solidFill>
            <a:srgbClr val="C99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12D2-5837-42AB-BA95-3F30A5A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0593"/>
            <a:ext cx="12192000" cy="168222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F5823"/>
                </a:solidFill>
              </a:rPr>
              <a:t>Thank you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4"/>
          <a:stretch/>
        </p:blipFill>
        <p:spPr>
          <a:xfrm rot="16200000">
            <a:off x="4223289" y="1418095"/>
            <a:ext cx="6705600" cy="95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119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 Anposys</vt:lpstr>
      <vt:lpstr>B . O . T</vt:lpstr>
      <vt:lpstr>PowerPoint Presentation</vt:lpstr>
      <vt:lpstr>Background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</dc:title>
  <dc:creator>Stone Lert</dc:creator>
  <cp:lastModifiedBy>Stone Lert</cp:lastModifiedBy>
  <cp:revision>50</cp:revision>
  <dcterms:created xsi:type="dcterms:W3CDTF">2019-01-10T19:56:32Z</dcterms:created>
  <dcterms:modified xsi:type="dcterms:W3CDTF">2019-01-11T05:01:24Z</dcterms:modified>
</cp:coreProperties>
</file>