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9617" y="2757931"/>
            <a:ext cx="2572765" cy="68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66375" y="6598952"/>
            <a:ext cx="1403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ycplanning.carto.com/u/dcptransportation/builder/fec7b42a-32ae-4ab1-9330-d754f608cf99/embed?state=%7B%22map%22%3A%7B%22ne%22%3A%5B40.63089063116853%2C-74.30362701416017%5D%2C%22sw%22%3A%5B40.86160247188631%2C-73.66916656494142%5D%2C%22center%22%3A%5B40.746346598546104%2C-73.9863967895508%5D%2C%22zoom%22%3A12%7D%7D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hyperlink" Target="https://nycplanning.carto.com/u/dcptransportation" TargetMode="External"/><Relationship Id="rId29" Type="http://schemas.openxmlformats.org/officeDocument/2006/relationships/hyperlink" Target="http://www.openstreetmap.org/copyright" TargetMode="External"/><Relationship Id="rId30" Type="http://schemas.openxmlformats.org/officeDocument/2006/relationships/hyperlink" Target="https://carto.com/about-carto/" TargetMode="External"/><Relationship Id="rId31" Type="http://schemas.openxmlformats.org/officeDocument/2006/relationships/image" Target="../media/image26.png"/><Relationship Id="rId32" Type="http://schemas.openxmlformats.org/officeDocument/2006/relationships/image" Target="../media/image27.png"/><Relationship Id="rId33" Type="http://schemas.openxmlformats.org/officeDocument/2006/relationships/image" Target="../media/image28.png"/><Relationship Id="rId34" Type="http://schemas.openxmlformats.org/officeDocument/2006/relationships/image" Target="../media/image2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Relationship Id="rId4" Type="http://schemas.openxmlformats.org/officeDocument/2006/relationships/hyperlink" Target="https://www.mapbox.com/about/maps/" TargetMode="External"/><Relationship Id="rId5" Type="http://schemas.openxmlformats.org/officeDocument/2006/relationships/hyperlink" Target="http://www.openstreetmap.org/about/" TargetMode="External"/><Relationship Id="rId6" Type="http://schemas.openxmlformats.org/officeDocument/2006/relationships/hyperlink" Target="https://apps.mapbox.com/feedback/?owner=mapbox&amp;id=light-v10&amp;access_token=pk.eyJ1IjoibWF5aWp1biIsImEiOiJjaXg4ZmlyY20wMDBjMm9tcjI0bjQ0Z21zIn0.Io0XJ4JelN903V9HGo4TfQ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0"/>
              <a:t>Title</a:t>
            </a:r>
            <a:r>
              <a:rPr dirty="0" spc="-409"/>
              <a:t> </a:t>
            </a:r>
            <a:r>
              <a:rPr dirty="0" spc="-5"/>
              <a:t>Text</a:t>
            </a:r>
          </a:p>
        </p:txBody>
      </p:sp>
      <p:sp>
        <p:nvSpPr>
          <p:cNvPr id="3" name="object 3"/>
          <p:cNvSpPr/>
          <p:nvPr/>
        </p:nvSpPr>
        <p:spPr>
          <a:xfrm>
            <a:off x="1604467" y="2770631"/>
            <a:ext cx="2194560" cy="2194560"/>
          </a:xfrm>
          <a:custGeom>
            <a:avLst/>
            <a:gdLst/>
            <a:ahLst/>
            <a:cxnLst/>
            <a:rect l="l" t="t" r="r" b="b"/>
            <a:pathLst>
              <a:path w="2194560" h="2194560">
                <a:moveTo>
                  <a:pt x="2194559" y="2194559"/>
                </a:moveTo>
                <a:lnTo>
                  <a:pt x="0" y="2194559"/>
                </a:lnTo>
                <a:lnTo>
                  <a:pt x="0" y="0"/>
                </a:lnTo>
                <a:lnTo>
                  <a:pt x="2194559" y="0"/>
                </a:lnTo>
                <a:lnTo>
                  <a:pt x="2194559" y="219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2777" y="2770631"/>
            <a:ext cx="2194560" cy="2194560"/>
          </a:xfrm>
          <a:custGeom>
            <a:avLst/>
            <a:gdLst/>
            <a:ahLst/>
            <a:cxnLst/>
            <a:rect l="l" t="t" r="r" b="b"/>
            <a:pathLst>
              <a:path w="2194559" h="2194560">
                <a:moveTo>
                  <a:pt x="2194559" y="2194559"/>
                </a:moveTo>
                <a:lnTo>
                  <a:pt x="0" y="2194559"/>
                </a:lnTo>
                <a:lnTo>
                  <a:pt x="0" y="0"/>
                </a:lnTo>
                <a:lnTo>
                  <a:pt x="2194559" y="0"/>
                </a:lnTo>
                <a:lnTo>
                  <a:pt x="2194559" y="219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20" y="2757931"/>
            <a:ext cx="2572385" cy="683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00" spc="30">
                <a:latin typeface="Verdana"/>
                <a:cs typeface="Verdana"/>
              </a:rPr>
              <a:t>Title</a:t>
            </a:r>
            <a:r>
              <a:rPr dirty="0" sz="4300" spc="-409">
                <a:latin typeface="Verdana"/>
                <a:cs typeface="Verdana"/>
              </a:rPr>
              <a:t> </a:t>
            </a:r>
            <a:r>
              <a:rPr dirty="0" sz="4300" spc="-5">
                <a:latin typeface="Verdana"/>
                <a:cs typeface="Verdana"/>
              </a:rPr>
              <a:t>Text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87" y="137159"/>
            <a:ext cx="5852160" cy="6583680"/>
          </a:xfrm>
          <a:custGeom>
            <a:avLst/>
            <a:gdLst/>
            <a:ahLst/>
            <a:cxnLst/>
            <a:rect l="l" t="t" r="r" b="b"/>
            <a:pathLst>
              <a:path w="5852159" h="6583680">
                <a:moveTo>
                  <a:pt x="5852160" y="0"/>
                </a:moveTo>
                <a:lnTo>
                  <a:pt x="0" y="0"/>
                </a:lnTo>
                <a:lnTo>
                  <a:pt x="0" y="6583680"/>
                </a:lnTo>
                <a:lnTo>
                  <a:pt x="5852160" y="6583680"/>
                </a:lnTo>
                <a:lnTo>
                  <a:pt x="5852160" y="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29721" y="6510629"/>
            <a:ext cx="49530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235">
                <a:solidFill>
                  <a:srgbClr val="CBCDD0"/>
                </a:solidFill>
                <a:latin typeface="Arial"/>
                <a:cs typeface="Arial"/>
              </a:rPr>
              <a:t> </a:t>
            </a:r>
            <a:r>
              <a:rPr dirty="0" sz="700" spc="-130">
                <a:solidFill>
                  <a:srgbClr val="CBCDD0"/>
                </a:solidFill>
                <a:latin typeface="Arial"/>
                <a:cs typeface="Arial"/>
              </a:rPr>
              <a:t></a:t>
            </a:r>
            <a:r>
              <a:rPr dirty="0" sz="700" spc="-110">
                <a:solidFill>
                  <a:srgbClr val="CBCDD0"/>
                </a:solidFill>
                <a:latin typeface="Arial"/>
                <a:cs typeface="Arial"/>
              </a:rPr>
              <a:t> </a:t>
            </a:r>
            <a:r>
              <a:rPr dirty="0" sz="700" spc="-355">
                <a:solidFill>
                  <a:srgbClr val="CBCDD0"/>
                </a:solidFill>
                <a:latin typeface="Arial"/>
                <a:cs typeface="Arial"/>
                <a:hlinkClick r:id="rId2"/>
              </a:rPr>
              <a:t>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54521" y="195681"/>
            <a:ext cx="5735320" cy="6437630"/>
            <a:chOff x="6154521" y="195681"/>
            <a:chExt cx="5735320" cy="6437630"/>
          </a:xfrm>
        </p:grpSpPr>
        <p:sp>
          <p:nvSpPr>
            <p:cNvPr id="6" name="object 6"/>
            <p:cNvSpPr/>
            <p:nvPr/>
          </p:nvSpPr>
          <p:spPr>
            <a:xfrm>
              <a:off x="6161836" y="6523330"/>
              <a:ext cx="102412" cy="1024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504371" y="6516014"/>
              <a:ext cx="299110" cy="1170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54521" y="195681"/>
              <a:ext cx="5735320" cy="6247765"/>
            </a:xfrm>
            <a:custGeom>
              <a:avLst/>
              <a:gdLst/>
              <a:ahLst/>
              <a:cxnLst/>
              <a:rect l="l" t="t" r="r" b="b"/>
              <a:pathLst>
                <a:path w="5735320" h="6247765">
                  <a:moveTo>
                    <a:pt x="5713936" y="6247180"/>
                  </a:moveTo>
                  <a:lnTo>
                    <a:pt x="21179" y="6247180"/>
                  </a:lnTo>
                  <a:lnTo>
                    <a:pt x="14283" y="6244324"/>
                  </a:lnTo>
                  <a:lnTo>
                    <a:pt x="2856" y="6232896"/>
                  </a:lnTo>
                  <a:lnTo>
                    <a:pt x="0" y="6226000"/>
                  </a:lnTo>
                  <a:lnTo>
                    <a:pt x="0" y="21179"/>
                  </a:lnTo>
                  <a:lnTo>
                    <a:pt x="2856" y="14283"/>
                  </a:lnTo>
                  <a:lnTo>
                    <a:pt x="14283" y="2856"/>
                  </a:lnTo>
                  <a:lnTo>
                    <a:pt x="21179" y="0"/>
                  </a:lnTo>
                  <a:lnTo>
                    <a:pt x="5713936" y="0"/>
                  </a:lnTo>
                  <a:lnTo>
                    <a:pt x="5720832" y="2856"/>
                  </a:lnTo>
                  <a:lnTo>
                    <a:pt x="5732259" y="14283"/>
                  </a:lnTo>
                  <a:lnTo>
                    <a:pt x="5735116" y="21179"/>
                  </a:lnTo>
                  <a:lnTo>
                    <a:pt x="5735116" y="6226000"/>
                  </a:lnTo>
                  <a:lnTo>
                    <a:pt x="5732259" y="6232896"/>
                  </a:lnTo>
                  <a:lnTo>
                    <a:pt x="5720832" y="6244324"/>
                  </a:lnTo>
                  <a:lnTo>
                    <a:pt x="5713936" y="624718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76313" y="2353665"/>
              <a:ext cx="3745382" cy="18726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76313" y="480974"/>
              <a:ext cx="3745382" cy="18726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76313" y="4226356"/>
              <a:ext cx="3745382" cy="18726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54521" y="480974"/>
              <a:ext cx="621791" cy="56180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21695" y="480974"/>
              <a:ext cx="1367941" cy="56180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54521" y="195681"/>
              <a:ext cx="5735116" cy="285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54521" y="6099047"/>
              <a:ext cx="5735116" cy="3438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76313" y="2353665"/>
              <a:ext cx="3745382" cy="18726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649004" y="480974"/>
              <a:ext cx="1872691" cy="18726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76313" y="4226356"/>
              <a:ext cx="3745382" cy="18726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21695" y="480974"/>
              <a:ext cx="1367941" cy="56180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49004" y="195681"/>
              <a:ext cx="3240632" cy="2852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54521" y="6099047"/>
              <a:ext cx="5735116" cy="34381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76313" y="2353665"/>
              <a:ext cx="3745382" cy="18726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76313" y="480974"/>
              <a:ext cx="3745382" cy="18726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76313" y="4226356"/>
              <a:ext cx="3745382" cy="187269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54521" y="480974"/>
              <a:ext cx="621791" cy="56180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21695" y="480974"/>
              <a:ext cx="1367941" cy="187269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54521" y="195681"/>
              <a:ext cx="5735116" cy="28529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54521" y="6099047"/>
              <a:ext cx="621791" cy="34381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21695" y="6099047"/>
              <a:ext cx="1367941" cy="34381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90488" y="6038088"/>
              <a:ext cx="631190" cy="399415"/>
            </a:xfrm>
            <a:custGeom>
              <a:avLst/>
              <a:gdLst/>
              <a:ahLst/>
              <a:cxnLst/>
              <a:rect l="l" t="t" r="r" b="b"/>
              <a:pathLst>
                <a:path w="631190" h="399414">
                  <a:moveTo>
                    <a:pt x="6309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630936" y="0"/>
                  </a:lnTo>
                  <a:lnTo>
                    <a:pt x="630936" y="60959"/>
                  </a:lnTo>
                  <a:lnTo>
                    <a:pt x="108247" y="60959"/>
                  </a:lnTo>
                  <a:lnTo>
                    <a:pt x="101781" y="63637"/>
                  </a:lnTo>
                  <a:lnTo>
                    <a:pt x="91068" y="74350"/>
                  </a:lnTo>
                  <a:lnTo>
                    <a:pt x="88391" y="80816"/>
                  </a:lnTo>
                  <a:lnTo>
                    <a:pt x="88391" y="260558"/>
                  </a:lnTo>
                  <a:lnTo>
                    <a:pt x="91068" y="267023"/>
                  </a:lnTo>
                  <a:lnTo>
                    <a:pt x="101781" y="277736"/>
                  </a:lnTo>
                  <a:lnTo>
                    <a:pt x="108247" y="280414"/>
                  </a:lnTo>
                  <a:lnTo>
                    <a:pt x="630936" y="280414"/>
                  </a:lnTo>
                  <a:lnTo>
                    <a:pt x="630936" y="399288"/>
                  </a:lnTo>
                  <a:close/>
                </a:path>
                <a:path w="631190" h="399414">
                  <a:moveTo>
                    <a:pt x="630936" y="280414"/>
                  </a:moveTo>
                  <a:lnTo>
                    <a:pt x="522075" y="280414"/>
                  </a:lnTo>
                  <a:lnTo>
                    <a:pt x="528542" y="277736"/>
                  </a:lnTo>
                  <a:lnTo>
                    <a:pt x="539255" y="267023"/>
                  </a:lnTo>
                  <a:lnTo>
                    <a:pt x="541933" y="260558"/>
                  </a:lnTo>
                  <a:lnTo>
                    <a:pt x="541933" y="80816"/>
                  </a:lnTo>
                  <a:lnTo>
                    <a:pt x="539255" y="74350"/>
                  </a:lnTo>
                  <a:lnTo>
                    <a:pt x="528542" y="63637"/>
                  </a:lnTo>
                  <a:lnTo>
                    <a:pt x="522075" y="60959"/>
                  </a:lnTo>
                  <a:lnTo>
                    <a:pt x="630936" y="60959"/>
                  </a:lnTo>
                  <a:lnTo>
                    <a:pt x="630936" y="280414"/>
                  </a:lnTo>
                  <a:close/>
                </a:path>
              </a:pathLst>
            </a:custGeom>
            <a:solidFill>
              <a:srgbClr val="000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51448" y="6071616"/>
              <a:ext cx="509270" cy="274320"/>
            </a:xfrm>
            <a:custGeom>
              <a:avLst/>
              <a:gdLst/>
              <a:ahLst/>
              <a:cxnLst/>
              <a:rect l="l" t="t" r="r" b="b"/>
              <a:pathLst>
                <a:path w="509270" h="274320">
                  <a:moveTo>
                    <a:pt x="509016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509016" y="0"/>
                  </a:lnTo>
                  <a:lnTo>
                    <a:pt x="509016" y="27431"/>
                  </a:lnTo>
                  <a:lnTo>
                    <a:pt x="47287" y="27431"/>
                  </a:lnTo>
                  <a:lnTo>
                    <a:pt x="40821" y="30109"/>
                  </a:lnTo>
                  <a:lnTo>
                    <a:pt x="30108" y="40822"/>
                  </a:lnTo>
                  <a:lnTo>
                    <a:pt x="27431" y="47288"/>
                  </a:lnTo>
                  <a:lnTo>
                    <a:pt x="27431" y="227030"/>
                  </a:lnTo>
                  <a:lnTo>
                    <a:pt x="30108" y="233495"/>
                  </a:lnTo>
                  <a:lnTo>
                    <a:pt x="40821" y="244208"/>
                  </a:lnTo>
                  <a:lnTo>
                    <a:pt x="47287" y="246886"/>
                  </a:lnTo>
                  <a:lnTo>
                    <a:pt x="509016" y="246886"/>
                  </a:lnTo>
                  <a:lnTo>
                    <a:pt x="509016" y="274320"/>
                  </a:lnTo>
                  <a:close/>
                </a:path>
                <a:path w="509270" h="274320">
                  <a:moveTo>
                    <a:pt x="509016" y="246886"/>
                  </a:moveTo>
                  <a:lnTo>
                    <a:pt x="461115" y="246886"/>
                  </a:lnTo>
                  <a:lnTo>
                    <a:pt x="467582" y="244208"/>
                  </a:lnTo>
                  <a:lnTo>
                    <a:pt x="478295" y="233495"/>
                  </a:lnTo>
                  <a:lnTo>
                    <a:pt x="480973" y="227030"/>
                  </a:lnTo>
                  <a:lnTo>
                    <a:pt x="480973" y="47288"/>
                  </a:lnTo>
                  <a:lnTo>
                    <a:pt x="478295" y="40822"/>
                  </a:lnTo>
                  <a:lnTo>
                    <a:pt x="467582" y="30109"/>
                  </a:lnTo>
                  <a:lnTo>
                    <a:pt x="461115" y="27431"/>
                  </a:lnTo>
                  <a:lnTo>
                    <a:pt x="509016" y="27431"/>
                  </a:lnTo>
                  <a:lnTo>
                    <a:pt x="509016" y="246886"/>
                  </a:lnTo>
                  <a:close/>
                </a:path>
              </a:pathLst>
            </a:custGeom>
            <a:solidFill>
              <a:srgbClr val="000000">
                <a:alpha val="2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71564" y="6091732"/>
              <a:ext cx="468630" cy="234315"/>
            </a:xfrm>
            <a:custGeom>
              <a:avLst/>
              <a:gdLst/>
              <a:ahLst/>
              <a:cxnLst/>
              <a:rect l="l" t="t" r="r" b="b"/>
              <a:pathLst>
                <a:path w="468629" h="234314">
                  <a:moveTo>
                    <a:pt x="442792" y="234086"/>
                  </a:moveTo>
                  <a:lnTo>
                    <a:pt x="25380" y="234086"/>
                  </a:lnTo>
                  <a:lnTo>
                    <a:pt x="21648" y="233343"/>
                  </a:lnTo>
                  <a:lnTo>
                    <a:pt x="0" y="208705"/>
                  </a:lnTo>
                  <a:lnTo>
                    <a:pt x="0" y="204825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442792" y="0"/>
                  </a:lnTo>
                  <a:lnTo>
                    <a:pt x="468172" y="25380"/>
                  </a:lnTo>
                  <a:lnTo>
                    <a:pt x="468172" y="208705"/>
                  </a:lnTo>
                  <a:lnTo>
                    <a:pt x="446524" y="233343"/>
                  </a:lnTo>
                  <a:lnTo>
                    <a:pt x="442792" y="234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71564" y="6091732"/>
              <a:ext cx="468172" cy="2340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074937" y="6120993"/>
              <a:ext cx="181228" cy="1812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787993" y="6181403"/>
              <a:ext cx="408305" cy="60960"/>
            </a:xfrm>
            <a:custGeom>
              <a:avLst/>
              <a:gdLst/>
              <a:ahLst/>
              <a:cxnLst/>
              <a:rect l="l" t="t" r="r" b="b"/>
              <a:pathLst>
                <a:path w="408304" h="60960">
                  <a:moveTo>
                    <a:pt x="30176" y="60316"/>
                  </a:moveTo>
                  <a:lnTo>
                    <a:pt x="18408" y="58073"/>
                  </a:lnTo>
                  <a:lnTo>
                    <a:pt x="8818" y="51844"/>
                  </a:lnTo>
                  <a:lnTo>
                    <a:pt x="2364" y="42379"/>
                  </a:lnTo>
                  <a:lnTo>
                    <a:pt x="0" y="30430"/>
                  </a:lnTo>
                  <a:lnTo>
                    <a:pt x="0" y="30265"/>
                  </a:lnTo>
                  <a:lnTo>
                    <a:pt x="2314" y="18464"/>
                  </a:lnTo>
                  <a:lnTo>
                    <a:pt x="8735" y="8923"/>
                  </a:lnTo>
                  <a:lnTo>
                    <a:pt x="18478" y="2540"/>
                  </a:lnTo>
                  <a:lnTo>
                    <a:pt x="30761" y="213"/>
                  </a:lnTo>
                  <a:lnTo>
                    <a:pt x="38954" y="1097"/>
                  </a:lnTo>
                  <a:lnTo>
                    <a:pt x="45714" y="3567"/>
                  </a:lnTo>
                  <a:lnTo>
                    <a:pt x="51203" y="7353"/>
                  </a:lnTo>
                  <a:lnTo>
                    <a:pt x="55588" y="12184"/>
                  </a:lnTo>
                  <a:lnTo>
                    <a:pt x="52240" y="14743"/>
                  </a:lnTo>
                  <a:lnTo>
                    <a:pt x="22402" y="14743"/>
                  </a:lnTo>
                  <a:lnTo>
                    <a:pt x="16634" y="21678"/>
                  </a:lnTo>
                  <a:lnTo>
                    <a:pt x="16634" y="38933"/>
                  </a:lnTo>
                  <a:lnTo>
                    <a:pt x="22402" y="45703"/>
                  </a:lnTo>
                  <a:lnTo>
                    <a:pt x="53776" y="45703"/>
                  </a:lnTo>
                  <a:lnTo>
                    <a:pt x="56006" y="47272"/>
                  </a:lnTo>
                  <a:lnTo>
                    <a:pt x="51453" y="52480"/>
                  </a:lnTo>
                  <a:lnTo>
                    <a:pt x="45849" y="56611"/>
                  </a:lnTo>
                  <a:lnTo>
                    <a:pt x="38867" y="59335"/>
                  </a:lnTo>
                  <a:lnTo>
                    <a:pt x="30176" y="60316"/>
                  </a:lnTo>
                  <a:close/>
                </a:path>
                <a:path w="408304" h="60960">
                  <a:moveTo>
                    <a:pt x="43383" y="21513"/>
                  </a:moveTo>
                  <a:lnTo>
                    <a:pt x="40040" y="17468"/>
                  </a:lnTo>
                  <a:lnTo>
                    <a:pt x="36195" y="14743"/>
                  </a:lnTo>
                  <a:lnTo>
                    <a:pt x="52240" y="14743"/>
                  </a:lnTo>
                  <a:lnTo>
                    <a:pt x="43383" y="21513"/>
                  </a:lnTo>
                  <a:close/>
                </a:path>
                <a:path w="408304" h="60960">
                  <a:moveTo>
                    <a:pt x="53776" y="45703"/>
                  </a:moveTo>
                  <a:lnTo>
                    <a:pt x="36696" y="45703"/>
                  </a:lnTo>
                  <a:lnTo>
                    <a:pt x="40291" y="42896"/>
                  </a:lnTo>
                  <a:lnTo>
                    <a:pt x="43801" y="38686"/>
                  </a:lnTo>
                  <a:lnTo>
                    <a:pt x="53776" y="45703"/>
                  </a:lnTo>
                  <a:close/>
                </a:path>
                <a:path w="408304" h="60960">
                  <a:moveTo>
                    <a:pt x="100585" y="59160"/>
                  </a:moveTo>
                  <a:lnTo>
                    <a:pt x="83615" y="59160"/>
                  </a:lnTo>
                  <a:lnTo>
                    <a:pt x="108442" y="956"/>
                  </a:lnTo>
                  <a:lnTo>
                    <a:pt x="124074" y="956"/>
                  </a:lnTo>
                  <a:lnTo>
                    <a:pt x="132200" y="19945"/>
                  </a:lnTo>
                  <a:lnTo>
                    <a:pt x="116133" y="19945"/>
                  </a:lnTo>
                  <a:lnTo>
                    <a:pt x="109529" y="36291"/>
                  </a:lnTo>
                  <a:lnTo>
                    <a:pt x="139197" y="36291"/>
                  </a:lnTo>
                  <a:lnTo>
                    <a:pt x="144532" y="48758"/>
                  </a:lnTo>
                  <a:lnTo>
                    <a:pt x="104764" y="48758"/>
                  </a:lnTo>
                  <a:lnTo>
                    <a:pt x="100585" y="59160"/>
                  </a:lnTo>
                  <a:close/>
                </a:path>
                <a:path w="408304" h="60960">
                  <a:moveTo>
                    <a:pt x="139197" y="36291"/>
                  </a:moveTo>
                  <a:lnTo>
                    <a:pt x="122653" y="36291"/>
                  </a:lnTo>
                  <a:lnTo>
                    <a:pt x="116133" y="19945"/>
                  </a:lnTo>
                  <a:lnTo>
                    <a:pt x="132200" y="19945"/>
                  </a:lnTo>
                  <a:lnTo>
                    <a:pt x="139197" y="36291"/>
                  </a:lnTo>
                  <a:close/>
                </a:path>
                <a:path w="408304" h="60960">
                  <a:moveTo>
                    <a:pt x="148984" y="59160"/>
                  </a:moveTo>
                  <a:lnTo>
                    <a:pt x="131597" y="59160"/>
                  </a:lnTo>
                  <a:lnTo>
                    <a:pt x="127417" y="48758"/>
                  </a:lnTo>
                  <a:lnTo>
                    <a:pt x="144532" y="48758"/>
                  </a:lnTo>
                  <a:lnTo>
                    <a:pt x="148984" y="59160"/>
                  </a:lnTo>
                  <a:close/>
                </a:path>
                <a:path w="408304" h="60960">
                  <a:moveTo>
                    <a:pt x="196778" y="59160"/>
                  </a:moveTo>
                  <a:lnTo>
                    <a:pt x="180561" y="59160"/>
                  </a:lnTo>
                  <a:lnTo>
                    <a:pt x="180561" y="1369"/>
                  </a:lnTo>
                  <a:lnTo>
                    <a:pt x="217174" y="1369"/>
                  </a:lnTo>
                  <a:lnTo>
                    <a:pt x="223360" y="3680"/>
                  </a:lnTo>
                  <a:lnTo>
                    <a:pt x="230716" y="10946"/>
                  </a:lnTo>
                  <a:lnTo>
                    <a:pt x="232405" y="15156"/>
                  </a:lnTo>
                  <a:lnTo>
                    <a:pt x="196778" y="15156"/>
                  </a:lnTo>
                  <a:lnTo>
                    <a:pt x="196778" y="29109"/>
                  </a:lnTo>
                  <a:lnTo>
                    <a:pt x="232471" y="29109"/>
                  </a:lnTo>
                  <a:lnTo>
                    <a:pt x="232471" y="30099"/>
                  </a:lnTo>
                  <a:lnTo>
                    <a:pt x="227707" y="35961"/>
                  </a:lnTo>
                  <a:lnTo>
                    <a:pt x="220434" y="39016"/>
                  </a:lnTo>
                  <a:lnTo>
                    <a:pt x="222265" y="41658"/>
                  </a:lnTo>
                  <a:lnTo>
                    <a:pt x="196778" y="41658"/>
                  </a:lnTo>
                  <a:lnTo>
                    <a:pt x="196778" y="59160"/>
                  </a:lnTo>
                  <a:close/>
                </a:path>
                <a:path w="408304" h="60960">
                  <a:moveTo>
                    <a:pt x="232471" y="29109"/>
                  </a:moveTo>
                  <a:lnTo>
                    <a:pt x="212995" y="29109"/>
                  </a:lnTo>
                  <a:lnTo>
                    <a:pt x="216255" y="26467"/>
                  </a:lnTo>
                  <a:lnTo>
                    <a:pt x="216255" y="17468"/>
                  </a:lnTo>
                  <a:lnTo>
                    <a:pt x="212828" y="15156"/>
                  </a:lnTo>
                  <a:lnTo>
                    <a:pt x="232405" y="15156"/>
                  </a:lnTo>
                  <a:lnTo>
                    <a:pt x="232471" y="29109"/>
                  </a:lnTo>
                  <a:close/>
                </a:path>
                <a:path w="408304" h="60960">
                  <a:moveTo>
                    <a:pt x="234394" y="59160"/>
                  </a:moveTo>
                  <a:lnTo>
                    <a:pt x="215753" y="59160"/>
                  </a:lnTo>
                  <a:lnTo>
                    <a:pt x="203967" y="41658"/>
                  </a:lnTo>
                  <a:lnTo>
                    <a:pt x="222265" y="41658"/>
                  </a:lnTo>
                  <a:lnTo>
                    <a:pt x="234394" y="59160"/>
                  </a:lnTo>
                  <a:close/>
                </a:path>
                <a:path w="408304" h="60960">
                  <a:moveTo>
                    <a:pt x="314622" y="15404"/>
                  </a:moveTo>
                  <a:lnTo>
                    <a:pt x="263380" y="15404"/>
                  </a:lnTo>
                  <a:lnTo>
                    <a:pt x="263380" y="1369"/>
                  </a:lnTo>
                  <a:lnTo>
                    <a:pt x="314622" y="1369"/>
                  </a:lnTo>
                  <a:lnTo>
                    <a:pt x="314622" y="15404"/>
                  </a:lnTo>
                  <a:close/>
                </a:path>
                <a:path w="408304" h="60960">
                  <a:moveTo>
                    <a:pt x="297067" y="59160"/>
                  </a:moveTo>
                  <a:lnTo>
                    <a:pt x="280851" y="59160"/>
                  </a:lnTo>
                  <a:lnTo>
                    <a:pt x="280851" y="15404"/>
                  </a:lnTo>
                  <a:lnTo>
                    <a:pt x="297067" y="15404"/>
                  </a:lnTo>
                  <a:lnTo>
                    <a:pt x="297067" y="59160"/>
                  </a:lnTo>
                  <a:close/>
                </a:path>
                <a:path w="408304" h="60960">
                  <a:moveTo>
                    <a:pt x="377181" y="60409"/>
                  </a:moveTo>
                  <a:lnTo>
                    <a:pt x="365277" y="58035"/>
                  </a:lnTo>
                  <a:lnTo>
                    <a:pt x="355556" y="51562"/>
                  </a:lnTo>
                  <a:lnTo>
                    <a:pt x="349002" y="41961"/>
                  </a:lnTo>
                  <a:lnTo>
                    <a:pt x="346598" y="30204"/>
                  </a:lnTo>
                  <a:lnTo>
                    <a:pt x="349002" y="18447"/>
                  </a:lnTo>
                  <a:lnTo>
                    <a:pt x="355556" y="8846"/>
                  </a:lnTo>
                  <a:lnTo>
                    <a:pt x="365277" y="2373"/>
                  </a:lnTo>
                  <a:lnTo>
                    <a:pt x="377181" y="0"/>
                  </a:lnTo>
                  <a:lnTo>
                    <a:pt x="389085" y="2373"/>
                  </a:lnTo>
                  <a:lnTo>
                    <a:pt x="398806" y="8846"/>
                  </a:lnTo>
                  <a:lnTo>
                    <a:pt x="405360" y="18447"/>
                  </a:lnTo>
                  <a:lnTo>
                    <a:pt x="407763" y="30204"/>
                  </a:lnTo>
                  <a:lnTo>
                    <a:pt x="405360" y="41961"/>
                  </a:lnTo>
                  <a:lnTo>
                    <a:pt x="398806" y="51562"/>
                  </a:lnTo>
                  <a:lnTo>
                    <a:pt x="389085" y="58035"/>
                  </a:lnTo>
                  <a:lnTo>
                    <a:pt x="377181" y="60409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07352" y="6038088"/>
              <a:ext cx="1987550" cy="399415"/>
            </a:xfrm>
            <a:custGeom>
              <a:avLst/>
              <a:gdLst/>
              <a:ahLst/>
              <a:cxnLst/>
              <a:rect l="l" t="t" r="r" b="b"/>
              <a:pathLst>
                <a:path w="1987550" h="399414">
                  <a:moveTo>
                    <a:pt x="198729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1987296" y="0"/>
                  </a:lnTo>
                  <a:lnTo>
                    <a:pt x="1987296" y="60959"/>
                  </a:lnTo>
                  <a:lnTo>
                    <a:pt x="110685" y="60959"/>
                  </a:lnTo>
                  <a:lnTo>
                    <a:pt x="104219" y="63637"/>
                  </a:lnTo>
                  <a:lnTo>
                    <a:pt x="93506" y="74350"/>
                  </a:lnTo>
                  <a:lnTo>
                    <a:pt x="90828" y="80816"/>
                  </a:lnTo>
                  <a:lnTo>
                    <a:pt x="90828" y="260558"/>
                  </a:lnTo>
                  <a:lnTo>
                    <a:pt x="93506" y="267023"/>
                  </a:lnTo>
                  <a:lnTo>
                    <a:pt x="104219" y="277736"/>
                  </a:lnTo>
                  <a:lnTo>
                    <a:pt x="110685" y="280414"/>
                  </a:lnTo>
                  <a:lnTo>
                    <a:pt x="1987296" y="280414"/>
                  </a:lnTo>
                  <a:lnTo>
                    <a:pt x="1987296" y="399288"/>
                  </a:lnTo>
                  <a:close/>
                </a:path>
                <a:path w="1987550" h="399414">
                  <a:moveTo>
                    <a:pt x="1987296" y="280414"/>
                  </a:moveTo>
                  <a:lnTo>
                    <a:pt x="1877826" y="280414"/>
                  </a:lnTo>
                  <a:lnTo>
                    <a:pt x="1884292" y="277736"/>
                  </a:lnTo>
                  <a:lnTo>
                    <a:pt x="1895004" y="267023"/>
                  </a:lnTo>
                  <a:lnTo>
                    <a:pt x="1897683" y="260558"/>
                  </a:lnTo>
                  <a:lnTo>
                    <a:pt x="1897683" y="80816"/>
                  </a:lnTo>
                  <a:lnTo>
                    <a:pt x="1895004" y="74350"/>
                  </a:lnTo>
                  <a:lnTo>
                    <a:pt x="1884292" y="63637"/>
                  </a:lnTo>
                  <a:lnTo>
                    <a:pt x="1877826" y="60959"/>
                  </a:lnTo>
                  <a:lnTo>
                    <a:pt x="1987296" y="60959"/>
                  </a:lnTo>
                  <a:lnTo>
                    <a:pt x="1987296" y="280414"/>
                  </a:lnTo>
                  <a:close/>
                </a:path>
              </a:pathLst>
            </a:custGeom>
            <a:solidFill>
              <a:srgbClr val="000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068312" y="6071616"/>
              <a:ext cx="1865630" cy="274320"/>
            </a:xfrm>
            <a:custGeom>
              <a:avLst/>
              <a:gdLst/>
              <a:ahLst/>
              <a:cxnLst/>
              <a:rect l="l" t="t" r="r" b="b"/>
              <a:pathLst>
                <a:path w="1865629" h="274320">
                  <a:moveTo>
                    <a:pt x="1865376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1865376" y="0"/>
                  </a:lnTo>
                  <a:lnTo>
                    <a:pt x="1865376" y="27431"/>
                  </a:lnTo>
                  <a:lnTo>
                    <a:pt x="49725" y="27431"/>
                  </a:lnTo>
                  <a:lnTo>
                    <a:pt x="43259" y="30109"/>
                  </a:lnTo>
                  <a:lnTo>
                    <a:pt x="32546" y="40822"/>
                  </a:lnTo>
                  <a:lnTo>
                    <a:pt x="29868" y="47288"/>
                  </a:lnTo>
                  <a:lnTo>
                    <a:pt x="29868" y="227030"/>
                  </a:lnTo>
                  <a:lnTo>
                    <a:pt x="32546" y="233495"/>
                  </a:lnTo>
                  <a:lnTo>
                    <a:pt x="43259" y="244208"/>
                  </a:lnTo>
                  <a:lnTo>
                    <a:pt x="49725" y="246886"/>
                  </a:lnTo>
                  <a:lnTo>
                    <a:pt x="1865376" y="246886"/>
                  </a:lnTo>
                  <a:lnTo>
                    <a:pt x="1865376" y="274320"/>
                  </a:lnTo>
                  <a:close/>
                </a:path>
                <a:path w="1865629" h="274320">
                  <a:moveTo>
                    <a:pt x="1865376" y="246886"/>
                  </a:moveTo>
                  <a:lnTo>
                    <a:pt x="1816866" y="246886"/>
                  </a:lnTo>
                  <a:lnTo>
                    <a:pt x="1823332" y="244208"/>
                  </a:lnTo>
                  <a:lnTo>
                    <a:pt x="1834044" y="233495"/>
                  </a:lnTo>
                  <a:lnTo>
                    <a:pt x="1836723" y="227030"/>
                  </a:lnTo>
                  <a:lnTo>
                    <a:pt x="1836723" y="47288"/>
                  </a:lnTo>
                  <a:lnTo>
                    <a:pt x="1834044" y="40822"/>
                  </a:lnTo>
                  <a:lnTo>
                    <a:pt x="1823332" y="30109"/>
                  </a:lnTo>
                  <a:lnTo>
                    <a:pt x="1816866" y="27431"/>
                  </a:lnTo>
                  <a:lnTo>
                    <a:pt x="1865376" y="27431"/>
                  </a:lnTo>
                  <a:lnTo>
                    <a:pt x="1865376" y="246886"/>
                  </a:lnTo>
                  <a:close/>
                </a:path>
              </a:pathLst>
            </a:custGeom>
            <a:solidFill>
              <a:srgbClr val="000000">
                <a:alpha val="2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90866" y="6091732"/>
              <a:ext cx="1821814" cy="234315"/>
            </a:xfrm>
            <a:custGeom>
              <a:avLst/>
              <a:gdLst/>
              <a:ahLst/>
              <a:cxnLst/>
              <a:rect l="l" t="t" r="r" b="b"/>
              <a:pathLst>
                <a:path w="1821815" h="234314">
                  <a:moveTo>
                    <a:pt x="1796104" y="234086"/>
                  </a:moveTo>
                  <a:lnTo>
                    <a:pt x="25380" y="234086"/>
                  </a:lnTo>
                  <a:lnTo>
                    <a:pt x="21648" y="233343"/>
                  </a:lnTo>
                  <a:lnTo>
                    <a:pt x="0" y="208705"/>
                  </a:lnTo>
                  <a:lnTo>
                    <a:pt x="0" y="204825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1796104" y="0"/>
                  </a:lnTo>
                  <a:lnTo>
                    <a:pt x="1821484" y="25380"/>
                  </a:lnTo>
                  <a:lnTo>
                    <a:pt x="1821484" y="208705"/>
                  </a:lnTo>
                  <a:lnTo>
                    <a:pt x="1799836" y="233343"/>
                  </a:lnTo>
                  <a:lnTo>
                    <a:pt x="1796104" y="234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17637" y="6150254"/>
              <a:ext cx="7620" cy="117475"/>
            </a:xfrm>
            <a:custGeom>
              <a:avLst/>
              <a:gdLst/>
              <a:ahLst/>
              <a:cxnLst/>
              <a:rect l="l" t="t" r="r" b="b"/>
              <a:pathLst>
                <a:path w="7620" h="117475">
                  <a:moveTo>
                    <a:pt x="7315" y="117043"/>
                  </a:moveTo>
                  <a:lnTo>
                    <a:pt x="0" y="117043"/>
                  </a:lnTo>
                  <a:lnTo>
                    <a:pt x="0" y="0"/>
                  </a:lnTo>
                  <a:lnTo>
                    <a:pt x="7315" y="0"/>
                  </a:lnTo>
                  <a:lnTo>
                    <a:pt x="7315" y="1170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307327" y="6517944"/>
            <a:ext cx="91313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0">
                <a:solidFill>
                  <a:srgbClr val="2E3C42"/>
                </a:solidFill>
                <a:latin typeface="Lucida Sans Unicode"/>
                <a:cs typeface="Lucida Sans Unicode"/>
              </a:rPr>
              <a:t>Map </a:t>
            </a:r>
            <a:r>
              <a:rPr dirty="0" sz="550" spc="-5">
                <a:solidFill>
                  <a:srgbClr val="2E3C42"/>
                </a:solidFill>
                <a:latin typeface="Lucida Sans Unicode"/>
                <a:cs typeface="Lucida Sans Unicode"/>
              </a:rPr>
              <a:t>by</a:t>
            </a:r>
            <a:r>
              <a:rPr dirty="0" sz="550" spc="-85">
                <a:solidFill>
                  <a:srgbClr val="2E3C42"/>
                </a:solidFill>
                <a:latin typeface="Lucida Sans Unicode"/>
                <a:cs typeface="Lucida Sans Unicode"/>
              </a:rPr>
              <a:t> </a:t>
            </a:r>
            <a:r>
              <a:rPr dirty="0" sz="550">
                <a:solidFill>
                  <a:srgbClr val="1785FA"/>
                </a:solidFill>
                <a:latin typeface="Lucida Sans Unicode"/>
                <a:cs typeface="Lucida Sans Unicode"/>
                <a:hlinkClick r:id="rId28"/>
              </a:rPr>
              <a:t>dcptransportation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58633" y="6137554"/>
            <a:ext cx="168021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4000" algn="l"/>
              </a:tabLst>
            </a:pPr>
            <a:r>
              <a:rPr dirty="0" sz="700" spc="-25">
                <a:solidFill>
                  <a:srgbClr val="626D72"/>
                </a:solidFill>
                <a:latin typeface="Lucida Sans Unicode"/>
                <a:cs typeface="Lucida Sans Unicode"/>
              </a:rPr>
              <a:t>©	</a:t>
            </a:r>
            <a:r>
              <a:rPr dirty="0" sz="550" spc="5">
                <a:solidFill>
                  <a:srgbClr val="2E3C42"/>
                </a:solidFill>
                <a:latin typeface="Lucida Sans Unicode"/>
                <a:cs typeface="Lucida Sans Unicode"/>
              </a:rPr>
              <a:t>©</a:t>
            </a:r>
            <a:r>
              <a:rPr dirty="0" u="sng" sz="550" spc="-35">
                <a:solidFill>
                  <a:srgbClr val="129AFB"/>
                </a:solidFill>
                <a:uFill>
                  <a:solidFill>
                    <a:srgbClr val="129AFB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550" spc="10">
                <a:solidFill>
                  <a:srgbClr val="129AFB"/>
                </a:solidFill>
                <a:uFill>
                  <a:solidFill>
                    <a:srgbClr val="129AFB"/>
                  </a:solidFill>
                </a:uFill>
                <a:latin typeface="Lucida Sans Unicode"/>
                <a:cs typeface="Lucida Sans Unicode"/>
                <a:hlinkClick r:id="rId29"/>
              </a:rPr>
              <a:t>OpenStreetMap</a:t>
            </a:r>
            <a:r>
              <a:rPr dirty="0" sz="550" spc="-30">
                <a:solidFill>
                  <a:srgbClr val="129AFB"/>
                </a:solidFill>
                <a:latin typeface="Lucida Sans Unicode"/>
                <a:cs typeface="Lucida Sans Unicode"/>
                <a:hlinkClick r:id="rId29"/>
              </a:rPr>
              <a:t> </a:t>
            </a:r>
            <a:r>
              <a:rPr dirty="0" sz="550">
                <a:solidFill>
                  <a:srgbClr val="2E3C42"/>
                </a:solidFill>
                <a:latin typeface="Lucida Sans Unicode"/>
                <a:cs typeface="Lucida Sans Unicode"/>
              </a:rPr>
              <a:t>contributors,</a:t>
            </a:r>
            <a:r>
              <a:rPr dirty="0" sz="550" spc="-30">
                <a:solidFill>
                  <a:srgbClr val="2E3C42"/>
                </a:solidFill>
                <a:latin typeface="Lucida Sans Unicode"/>
                <a:cs typeface="Lucida Sans Unicode"/>
              </a:rPr>
              <a:t> </a:t>
            </a:r>
            <a:r>
              <a:rPr dirty="0" sz="550" spc="5">
                <a:solidFill>
                  <a:srgbClr val="2E3C42"/>
                </a:solidFill>
                <a:latin typeface="Lucida Sans Unicode"/>
                <a:cs typeface="Lucida Sans Unicode"/>
              </a:rPr>
              <a:t>©</a:t>
            </a:r>
            <a:r>
              <a:rPr dirty="0" u="sng" sz="550" spc="-30">
                <a:solidFill>
                  <a:srgbClr val="129AFB"/>
                </a:solidFill>
                <a:uFill>
                  <a:solidFill>
                    <a:srgbClr val="129AFB"/>
                  </a:solidFill>
                </a:uFill>
                <a:latin typeface="Lucida Sans Unicode"/>
                <a:cs typeface="Lucida Sans Unicode"/>
                <a:hlinkClick r:id="rId30"/>
              </a:rPr>
              <a:t> </a:t>
            </a:r>
            <a:r>
              <a:rPr dirty="0" u="sng" sz="550" spc="-15">
                <a:solidFill>
                  <a:srgbClr val="129AFB"/>
                </a:solidFill>
                <a:uFill>
                  <a:solidFill>
                    <a:srgbClr val="129AFB"/>
                  </a:solidFill>
                </a:uFill>
                <a:latin typeface="Lucida Sans Unicode"/>
                <a:cs typeface="Lucida Sans Unicode"/>
                <a:hlinkClick r:id="rId30"/>
              </a:rPr>
              <a:t>CARTO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33160" y="286512"/>
            <a:ext cx="1835150" cy="6151245"/>
            <a:chOff x="6233160" y="286512"/>
            <a:chExt cx="1835150" cy="6151245"/>
          </a:xfrm>
        </p:grpSpPr>
        <p:sp>
          <p:nvSpPr>
            <p:cNvPr id="43" name="object 43"/>
            <p:cNvSpPr/>
            <p:nvPr/>
          </p:nvSpPr>
          <p:spPr>
            <a:xfrm>
              <a:off x="6714744" y="6038088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4">
                  <a:moveTo>
                    <a:pt x="399288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399288" y="0"/>
                  </a:lnTo>
                  <a:lnTo>
                    <a:pt x="399288" y="60959"/>
                  </a:lnTo>
                  <a:lnTo>
                    <a:pt x="110686" y="60959"/>
                  </a:lnTo>
                  <a:lnTo>
                    <a:pt x="104220" y="63637"/>
                  </a:lnTo>
                  <a:lnTo>
                    <a:pt x="93506" y="74350"/>
                  </a:lnTo>
                  <a:lnTo>
                    <a:pt x="90828" y="80816"/>
                  </a:lnTo>
                  <a:lnTo>
                    <a:pt x="90828" y="260558"/>
                  </a:lnTo>
                  <a:lnTo>
                    <a:pt x="93506" y="267023"/>
                  </a:lnTo>
                  <a:lnTo>
                    <a:pt x="104220" y="277736"/>
                  </a:lnTo>
                  <a:lnTo>
                    <a:pt x="110686" y="280414"/>
                  </a:lnTo>
                  <a:lnTo>
                    <a:pt x="399288" y="280414"/>
                  </a:lnTo>
                  <a:lnTo>
                    <a:pt x="399288" y="399288"/>
                  </a:lnTo>
                  <a:close/>
                </a:path>
                <a:path w="399415" h="399414">
                  <a:moveTo>
                    <a:pt x="399288" y="280414"/>
                  </a:moveTo>
                  <a:lnTo>
                    <a:pt x="290427" y="280414"/>
                  </a:lnTo>
                  <a:lnTo>
                    <a:pt x="296893" y="277736"/>
                  </a:lnTo>
                  <a:lnTo>
                    <a:pt x="307606" y="267023"/>
                  </a:lnTo>
                  <a:lnTo>
                    <a:pt x="310284" y="260558"/>
                  </a:lnTo>
                  <a:lnTo>
                    <a:pt x="310284" y="80816"/>
                  </a:lnTo>
                  <a:lnTo>
                    <a:pt x="307606" y="74350"/>
                  </a:lnTo>
                  <a:lnTo>
                    <a:pt x="296893" y="63637"/>
                  </a:lnTo>
                  <a:lnTo>
                    <a:pt x="290427" y="60959"/>
                  </a:lnTo>
                  <a:lnTo>
                    <a:pt x="399288" y="60959"/>
                  </a:lnTo>
                  <a:lnTo>
                    <a:pt x="399288" y="280414"/>
                  </a:lnTo>
                  <a:close/>
                </a:path>
              </a:pathLst>
            </a:custGeom>
            <a:solidFill>
              <a:srgbClr val="000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775704" y="6071616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5" h="274320">
                  <a:moveTo>
                    <a:pt x="277368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27431"/>
                  </a:lnTo>
                  <a:lnTo>
                    <a:pt x="49726" y="27431"/>
                  </a:lnTo>
                  <a:lnTo>
                    <a:pt x="43260" y="30109"/>
                  </a:lnTo>
                  <a:lnTo>
                    <a:pt x="32546" y="40822"/>
                  </a:lnTo>
                  <a:lnTo>
                    <a:pt x="29868" y="47288"/>
                  </a:lnTo>
                  <a:lnTo>
                    <a:pt x="29868" y="227030"/>
                  </a:lnTo>
                  <a:lnTo>
                    <a:pt x="32546" y="233495"/>
                  </a:lnTo>
                  <a:lnTo>
                    <a:pt x="43260" y="244208"/>
                  </a:lnTo>
                  <a:lnTo>
                    <a:pt x="49726" y="246886"/>
                  </a:lnTo>
                  <a:lnTo>
                    <a:pt x="277368" y="246886"/>
                  </a:lnTo>
                  <a:lnTo>
                    <a:pt x="277368" y="274320"/>
                  </a:lnTo>
                  <a:close/>
                </a:path>
                <a:path w="277495" h="274320">
                  <a:moveTo>
                    <a:pt x="277368" y="246886"/>
                  </a:moveTo>
                  <a:lnTo>
                    <a:pt x="229467" y="246886"/>
                  </a:lnTo>
                  <a:lnTo>
                    <a:pt x="235933" y="244208"/>
                  </a:lnTo>
                  <a:lnTo>
                    <a:pt x="246646" y="233495"/>
                  </a:lnTo>
                  <a:lnTo>
                    <a:pt x="249324" y="227030"/>
                  </a:lnTo>
                  <a:lnTo>
                    <a:pt x="249324" y="47288"/>
                  </a:lnTo>
                  <a:lnTo>
                    <a:pt x="246646" y="40822"/>
                  </a:lnTo>
                  <a:lnTo>
                    <a:pt x="235933" y="30109"/>
                  </a:lnTo>
                  <a:lnTo>
                    <a:pt x="229467" y="27431"/>
                  </a:lnTo>
                  <a:lnTo>
                    <a:pt x="277368" y="27431"/>
                  </a:lnTo>
                  <a:lnTo>
                    <a:pt x="277368" y="246886"/>
                  </a:lnTo>
                  <a:close/>
                </a:path>
              </a:pathLst>
            </a:custGeom>
            <a:solidFill>
              <a:srgbClr val="000000">
                <a:alpha val="2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798258" y="6091732"/>
              <a:ext cx="234086" cy="23408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33160" y="286512"/>
              <a:ext cx="1835150" cy="2115820"/>
            </a:xfrm>
            <a:custGeom>
              <a:avLst/>
              <a:gdLst/>
              <a:ahLst/>
              <a:cxnLst/>
              <a:rect l="l" t="t" r="r" b="b"/>
              <a:pathLst>
                <a:path w="1835150" h="2115820">
                  <a:moveTo>
                    <a:pt x="1834896" y="2115312"/>
                  </a:moveTo>
                  <a:lnTo>
                    <a:pt x="0" y="2115312"/>
                  </a:lnTo>
                  <a:lnTo>
                    <a:pt x="0" y="0"/>
                  </a:lnTo>
                  <a:lnTo>
                    <a:pt x="1834896" y="0"/>
                  </a:lnTo>
                  <a:lnTo>
                    <a:pt x="1834896" y="33527"/>
                  </a:lnTo>
                  <a:lnTo>
                    <a:pt x="66723" y="33527"/>
                  </a:lnTo>
                  <a:lnTo>
                    <a:pt x="59883" y="36360"/>
                  </a:lnTo>
                  <a:lnTo>
                    <a:pt x="48551" y="47692"/>
                  </a:lnTo>
                  <a:lnTo>
                    <a:pt x="45719" y="54532"/>
                  </a:lnTo>
                  <a:lnTo>
                    <a:pt x="45719" y="2031518"/>
                  </a:lnTo>
                  <a:lnTo>
                    <a:pt x="48551" y="2038358"/>
                  </a:lnTo>
                  <a:lnTo>
                    <a:pt x="59883" y="2049689"/>
                  </a:lnTo>
                  <a:lnTo>
                    <a:pt x="66723" y="2052522"/>
                  </a:lnTo>
                  <a:lnTo>
                    <a:pt x="1834896" y="2052522"/>
                  </a:lnTo>
                  <a:lnTo>
                    <a:pt x="1834896" y="2115312"/>
                  </a:lnTo>
                  <a:close/>
                </a:path>
                <a:path w="1835150" h="2115820">
                  <a:moveTo>
                    <a:pt x="1834896" y="2052522"/>
                  </a:moveTo>
                  <a:lnTo>
                    <a:pt x="1765732" y="2052522"/>
                  </a:lnTo>
                  <a:lnTo>
                    <a:pt x="1772571" y="2049689"/>
                  </a:lnTo>
                  <a:lnTo>
                    <a:pt x="1783903" y="2038358"/>
                  </a:lnTo>
                  <a:lnTo>
                    <a:pt x="1786736" y="2031518"/>
                  </a:lnTo>
                  <a:lnTo>
                    <a:pt x="1786736" y="54532"/>
                  </a:lnTo>
                  <a:lnTo>
                    <a:pt x="1783903" y="47692"/>
                  </a:lnTo>
                  <a:lnTo>
                    <a:pt x="1772571" y="36360"/>
                  </a:lnTo>
                  <a:lnTo>
                    <a:pt x="1765732" y="33527"/>
                  </a:lnTo>
                  <a:lnTo>
                    <a:pt x="1834896" y="33527"/>
                  </a:lnTo>
                  <a:lnTo>
                    <a:pt x="1834896" y="2052522"/>
                  </a:lnTo>
                  <a:close/>
                </a:path>
              </a:pathLst>
            </a:custGeom>
            <a:solidFill>
              <a:srgbClr val="000000">
                <a:alpha val="2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71564" y="312724"/>
              <a:ext cx="1755775" cy="2033905"/>
            </a:xfrm>
            <a:custGeom>
              <a:avLst/>
              <a:gdLst/>
              <a:ahLst/>
              <a:cxnLst/>
              <a:rect l="l" t="t" r="r" b="b"/>
              <a:pathLst>
                <a:path w="1755775" h="2033905">
                  <a:moveTo>
                    <a:pt x="1730267" y="2033625"/>
                  </a:moveTo>
                  <a:lnTo>
                    <a:pt x="25380" y="2033625"/>
                  </a:lnTo>
                  <a:lnTo>
                    <a:pt x="21648" y="2032883"/>
                  </a:lnTo>
                  <a:lnTo>
                    <a:pt x="0" y="2008244"/>
                  </a:lnTo>
                  <a:lnTo>
                    <a:pt x="0" y="2004364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1730267" y="0"/>
                  </a:lnTo>
                  <a:lnTo>
                    <a:pt x="1755647" y="25380"/>
                  </a:lnTo>
                  <a:lnTo>
                    <a:pt x="1755647" y="2008244"/>
                  </a:lnTo>
                  <a:lnTo>
                    <a:pt x="1733999" y="2032883"/>
                  </a:lnTo>
                  <a:lnTo>
                    <a:pt x="1730267" y="2033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6346647" y="380491"/>
            <a:ext cx="1396365" cy="1663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5">
                <a:solidFill>
                  <a:srgbClr val="2E3C42"/>
                </a:solidFill>
                <a:latin typeface="Lucida Sans Unicode"/>
                <a:cs typeface="Lucida Sans Unicode"/>
              </a:rPr>
              <a:t>Film</a:t>
            </a:r>
            <a:r>
              <a:rPr dirty="0" sz="900" spc="-65">
                <a:solidFill>
                  <a:srgbClr val="2E3C42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">
                <a:solidFill>
                  <a:srgbClr val="2E3C42"/>
                </a:solidFill>
                <a:latin typeface="Lucida Sans Unicode"/>
                <a:cs typeface="Lucida Sans Unicode"/>
              </a:rPr>
              <a:t>Permits</a:t>
            </a:r>
            <a:r>
              <a:rPr dirty="0" sz="900" spc="-60">
                <a:solidFill>
                  <a:srgbClr val="2E3C42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">
                <a:solidFill>
                  <a:srgbClr val="2E3C42"/>
                </a:solidFill>
                <a:latin typeface="Lucida Sans Unicode"/>
                <a:cs typeface="Lucida Sans Unicode"/>
              </a:rPr>
              <a:t>and</a:t>
            </a:r>
            <a:r>
              <a:rPr dirty="0" sz="900" spc="-60">
                <a:solidFill>
                  <a:srgbClr val="2E3C42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">
                <a:solidFill>
                  <a:srgbClr val="2E3C42"/>
                </a:solidFill>
                <a:latin typeface="Lucida Sans Unicode"/>
                <a:cs typeface="Lucida Sans Unicode"/>
              </a:rPr>
              <a:t>Open</a:t>
            </a:r>
            <a:r>
              <a:rPr dirty="0" sz="900" spc="-60">
                <a:solidFill>
                  <a:srgbClr val="2E3C42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80">
                <a:solidFill>
                  <a:srgbClr val="2E3C42"/>
                </a:solidFill>
                <a:latin typeface="Lucida Sans Unicode"/>
                <a:cs typeface="Lucida Sans Unicode"/>
              </a:rPr>
              <a:t>…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46647" y="651154"/>
            <a:ext cx="1288415" cy="139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90"/>
              </a:spcBef>
            </a:pPr>
            <a:r>
              <a:rPr dirty="0" sz="700" spc="-25" b="1">
                <a:solidFill>
                  <a:srgbClr val="2E3C42"/>
                </a:solidFill>
                <a:latin typeface="Lucida Sans"/>
                <a:cs typeface="Lucida Sans"/>
              </a:rPr>
              <a:t>Open </a:t>
            </a:r>
            <a:r>
              <a:rPr dirty="0" sz="700" spc="-30" b="1">
                <a:solidFill>
                  <a:srgbClr val="2E3C42"/>
                </a:solidFill>
                <a:latin typeface="Lucida Sans"/>
                <a:cs typeface="Lucida Sans"/>
              </a:rPr>
              <a:t>Restaurants</a:t>
            </a:r>
            <a:r>
              <a:rPr dirty="0" sz="700" spc="-105" b="1">
                <a:solidFill>
                  <a:srgbClr val="2E3C42"/>
                </a:solidFill>
                <a:latin typeface="Lucida Sans"/>
                <a:cs typeface="Lucida Sans"/>
              </a:rPr>
              <a:t> </a:t>
            </a:r>
            <a:r>
              <a:rPr dirty="0" sz="700" spc="-55" b="1">
                <a:solidFill>
                  <a:srgbClr val="2E3C42"/>
                </a:solidFill>
                <a:latin typeface="Lucida Sans"/>
                <a:cs typeface="Lucida Sans"/>
              </a:rPr>
              <a:t>090720</a:t>
            </a:r>
            <a:endParaRPr sz="700">
              <a:latin typeface="Lucida Sans"/>
              <a:cs typeface="Lucida Sans"/>
            </a:endParaRPr>
          </a:p>
          <a:p>
            <a:pPr marL="158750" marR="636270">
              <a:lnSpc>
                <a:spcPct val="157100"/>
              </a:lnSpc>
              <a:spcBef>
                <a:spcPts val="545"/>
              </a:spcBef>
            </a:pPr>
            <a:r>
              <a:rPr dirty="0" sz="550" spc="10">
                <a:solidFill>
                  <a:srgbClr val="2E3C42"/>
                </a:solidFill>
                <a:latin typeface="Lucida Sans Unicode"/>
                <a:cs typeface="Lucida Sans Unicode"/>
              </a:rPr>
              <a:t>BOTH  </a:t>
            </a:r>
            <a:r>
              <a:rPr dirty="0" sz="550" spc="5">
                <a:solidFill>
                  <a:srgbClr val="2E3C42"/>
                </a:solidFill>
                <a:latin typeface="Lucida Sans Unicode"/>
                <a:cs typeface="Lucida Sans Unicode"/>
              </a:rPr>
              <a:t>SIDEWALK  </a:t>
            </a:r>
            <a:r>
              <a:rPr dirty="0" sz="550" spc="-5">
                <a:solidFill>
                  <a:srgbClr val="2E3C42"/>
                </a:solidFill>
                <a:latin typeface="Lucida Sans Unicode"/>
                <a:cs typeface="Lucida Sans Unicode"/>
              </a:rPr>
              <a:t>ROADWAY  </a:t>
            </a:r>
            <a:r>
              <a:rPr dirty="0" sz="550" spc="10">
                <a:solidFill>
                  <a:srgbClr val="2E3C42"/>
                </a:solidFill>
                <a:latin typeface="Lucida Sans Unicode"/>
                <a:cs typeface="Lucida Sans Unicode"/>
              </a:rPr>
              <a:t>OPENSTREETS  </a:t>
            </a:r>
            <a:r>
              <a:rPr dirty="0" sz="550" spc="5">
                <a:solidFill>
                  <a:srgbClr val="2E3C42"/>
                </a:solidFill>
                <a:latin typeface="Lucida Sans Unicode"/>
                <a:cs typeface="Lucida Sans Unicode"/>
              </a:rPr>
              <a:t>OTHERS</a:t>
            </a:r>
            <a:endParaRPr sz="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Lucida Sans Unicode"/>
              <a:cs typeface="Lucida Sans Unicode"/>
            </a:endParaRPr>
          </a:p>
          <a:p>
            <a:pPr marL="187960">
              <a:lnSpc>
                <a:spcPct val="100000"/>
              </a:lnSpc>
            </a:pPr>
            <a:r>
              <a:rPr dirty="0" sz="700" spc="-35" b="1">
                <a:solidFill>
                  <a:srgbClr val="2E3C42"/>
                </a:solidFill>
                <a:latin typeface="Lucida Sans"/>
                <a:cs typeface="Lucida Sans"/>
              </a:rPr>
              <a:t>Film </a:t>
            </a:r>
            <a:r>
              <a:rPr dirty="0" sz="700" spc="-20" b="1">
                <a:solidFill>
                  <a:srgbClr val="2E3C42"/>
                </a:solidFill>
                <a:latin typeface="Lucida Sans"/>
                <a:cs typeface="Lucida Sans"/>
              </a:rPr>
              <a:t>Permit</a:t>
            </a:r>
            <a:r>
              <a:rPr dirty="0" sz="700" spc="-65" b="1">
                <a:solidFill>
                  <a:srgbClr val="2E3C42"/>
                </a:solidFill>
                <a:latin typeface="Lucida Sans"/>
                <a:cs typeface="Lucida Sans"/>
              </a:rPr>
              <a:t> </a:t>
            </a:r>
            <a:r>
              <a:rPr dirty="0" sz="700" spc="-25" b="1">
                <a:solidFill>
                  <a:srgbClr val="2E3C42"/>
                </a:solidFill>
                <a:latin typeface="Lucida Sans"/>
                <a:cs typeface="Lucida Sans"/>
              </a:rPr>
              <a:t>Streets</a:t>
            </a:r>
            <a:endParaRPr sz="700">
              <a:latin typeface="Lucida Sans"/>
              <a:cs typeface="Lucida Sans"/>
            </a:endParaRPr>
          </a:p>
          <a:p>
            <a:pPr marL="12700" marR="837565">
              <a:lnSpc>
                <a:spcPct val="157100"/>
              </a:lnSpc>
              <a:spcBef>
                <a:spcPts val="545"/>
              </a:spcBef>
            </a:pPr>
            <a:r>
              <a:rPr dirty="0" sz="550" spc="20">
                <a:solidFill>
                  <a:srgbClr val="979DA1"/>
                </a:solidFill>
                <a:latin typeface="Lucida Sans Unicode"/>
                <a:cs typeface="Lucida Sans Unicode"/>
              </a:rPr>
              <a:t>#</a:t>
            </a:r>
            <a:r>
              <a:rPr dirty="0" sz="550" spc="-140">
                <a:solidFill>
                  <a:srgbClr val="979DA1"/>
                </a:solidFill>
                <a:latin typeface="Lucida Sans Unicode"/>
                <a:cs typeface="Lucida Sans Unicode"/>
              </a:rPr>
              <a:t> </a:t>
            </a:r>
            <a:r>
              <a:rPr dirty="0" sz="550" spc="10">
                <a:solidFill>
                  <a:srgbClr val="979DA1"/>
                </a:solidFill>
                <a:latin typeface="Lucida Sans Unicode"/>
                <a:cs typeface="Lucida Sans Unicode"/>
              </a:rPr>
              <a:t>OF </a:t>
            </a:r>
            <a:r>
              <a:rPr dirty="0" sz="550" spc="20">
                <a:solidFill>
                  <a:srgbClr val="979DA1"/>
                </a:solidFill>
                <a:latin typeface="Lucida Sans Unicode"/>
                <a:cs typeface="Lucida Sans Unicode"/>
              </a:rPr>
              <a:t>HOURS  </a:t>
            </a:r>
            <a:r>
              <a:rPr dirty="0" sz="550" spc="-20">
                <a:solidFill>
                  <a:srgbClr val="2E3C42"/>
                </a:solidFill>
                <a:latin typeface="Lucida Sans Unicode"/>
                <a:cs typeface="Lucida Sans Unicode"/>
              </a:rPr>
              <a:t>1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85112" y="1931314"/>
            <a:ext cx="16700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0">
                <a:solidFill>
                  <a:srgbClr val="2E3C42"/>
                </a:solidFill>
                <a:latin typeface="Lucida Sans Unicode"/>
                <a:cs typeface="Lucida Sans Unicode"/>
              </a:rPr>
              <a:t>8.9k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59194" y="437266"/>
            <a:ext cx="1580515" cy="1690370"/>
            <a:chOff x="6359194" y="437266"/>
            <a:chExt cx="1580515" cy="1690370"/>
          </a:xfrm>
        </p:grpSpPr>
        <p:sp>
          <p:nvSpPr>
            <p:cNvPr id="52" name="object 52"/>
            <p:cNvSpPr/>
            <p:nvPr/>
          </p:nvSpPr>
          <p:spPr>
            <a:xfrm>
              <a:off x="7848168" y="437273"/>
              <a:ext cx="66040" cy="36830"/>
            </a:xfrm>
            <a:custGeom>
              <a:avLst/>
              <a:gdLst/>
              <a:ahLst/>
              <a:cxnLst/>
              <a:rect l="l" t="t" r="r" b="b"/>
              <a:pathLst>
                <a:path w="66040" h="36829">
                  <a:moveTo>
                    <a:pt x="65468" y="5168"/>
                  </a:moveTo>
                  <a:lnTo>
                    <a:pt x="60299" y="0"/>
                  </a:lnTo>
                  <a:lnTo>
                    <a:pt x="32727" y="27571"/>
                  </a:lnTo>
                  <a:lnTo>
                    <a:pt x="5168" y="0"/>
                  </a:lnTo>
                  <a:lnTo>
                    <a:pt x="0" y="5168"/>
                  </a:lnTo>
                  <a:lnTo>
                    <a:pt x="31038" y="36207"/>
                  </a:lnTo>
                  <a:lnTo>
                    <a:pt x="32727" y="34518"/>
                  </a:lnTo>
                  <a:lnTo>
                    <a:pt x="34429" y="36207"/>
                  </a:lnTo>
                  <a:lnTo>
                    <a:pt x="65468" y="5168"/>
                  </a:lnTo>
                  <a:close/>
                </a:path>
              </a:pathLst>
            </a:custGeom>
            <a:solidFill>
              <a:srgbClr val="178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373977" y="89794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33141" y="58521"/>
                  </a:moveTo>
                  <a:lnTo>
                    <a:pt x="25380" y="58521"/>
                  </a:lnTo>
                  <a:lnTo>
                    <a:pt x="21648" y="57779"/>
                  </a:lnTo>
                  <a:lnTo>
                    <a:pt x="0" y="33140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33141" y="0"/>
                  </a:lnTo>
                  <a:lnTo>
                    <a:pt x="58521" y="29260"/>
                  </a:lnTo>
                  <a:lnTo>
                    <a:pt x="58521" y="33140"/>
                  </a:lnTo>
                  <a:lnTo>
                    <a:pt x="33141" y="58521"/>
                  </a:lnTo>
                  <a:close/>
                </a:path>
              </a:pathLst>
            </a:custGeom>
            <a:solidFill>
              <a:srgbClr val="73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377634" y="901598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206" y="25603"/>
                  </a:moveTo>
                  <a:lnTo>
                    <a:pt x="25603" y="51206"/>
                  </a:lnTo>
                  <a:lnTo>
                    <a:pt x="22208" y="51206"/>
                  </a:lnTo>
                  <a:lnTo>
                    <a:pt x="18942" y="50556"/>
                  </a:lnTo>
                  <a:lnTo>
                    <a:pt x="15805" y="49257"/>
                  </a:lnTo>
                  <a:lnTo>
                    <a:pt x="12668" y="47958"/>
                  </a:lnTo>
                  <a:lnTo>
                    <a:pt x="0" y="28998"/>
                  </a:lnTo>
                  <a:lnTo>
                    <a:pt x="0" y="25603"/>
                  </a:lnTo>
                  <a:lnTo>
                    <a:pt x="0" y="22207"/>
                  </a:lnTo>
                  <a:lnTo>
                    <a:pt x="7499" y="7498"/>
                  </a:lnTo>
                  <a:lnTo>
                    <a:pt x="9899" y="5098"/>
                  </a:lnTo>
                  <a:lnTo>
                    <a:pt x="12668" y="3248"/>
                  </a:lnTo>
                  <a:lnTo>
                    <a:pt x="15805" y="1948"/>
                  </a:lnTo>
                  <a:lnTo>
                    <a:pt x="18942" y="649"/>
                  </a:lnTo>
                  <a:lnTo>
                    <a:pt x="22208" y="0"/>
                  </a:lnTo>
                  <a:lnTo>
                    <a:pt x="25603" y="0"/>
                  </a:lnTo>
                  <a:lnTo>
                    <a:pt x="28998" y="0"/>
                  </a:lnTo>
                  <a:lnTo>
                    <a:pt x="43707" y="7498"/>
                  </a:lnTo>
                  <a:lnTo>
                    <a:pt x="46108" y="9899"/>
                  </a:lnTo>
                  <a:lnTo>
                    <a:pt x="47958" y="12668"/>
                  </a:lnTo>
                  <a:lnTo>
                    <a:pt x="49257" y="15805"/>
                  </a:lnTo>
                  <a:lnTo>
                    <a:pt x="50556" y="18941"/>
                  </a:lnTo>
                  <a:lnTo>
                    <a:pt x="51206" y="22207"/>
                  </a:lnTo>
                  <a:lnTo>
                    <a:pt x="51206" y="25603"/>
                  </a:lnTo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373977" y="102961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33141" y="58521"/>
                  </a:moveTo>
                  <a:lnTo>
                    <a:pt x="25380" y="58521"/>
                  </a:lnTo>
                  <a:lnTo>
                    <a:pt x="21648" y="57779"/>
                  </a:lnTo>
                  <a:lnTo>
                    <a:pt x="0" y="33140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33141" y="0"/>
                  </a:lnTo>
                  <a:lnTo>
                    <a:pt x="58521" y="29260"/>
                  </a:lnTo>
                  <a:lnTo>
                    <a:pt x="58521" y="33140"/>
                  </a:lnTo>
                  <a:lnTo>
                    <a:pt x="33141" y="58521"/>
                  </a:lnTo>
                  <a:close/>
                </a:path>
              </a:pathLst>
            </a:custGeom>
            <a:solidFill>
              <a:srgbClr val="EF00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377634" y="103327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206" y="25603"/>
                  </a:moveTo>
                  <a:lnTo>
                    <a:pt x="25603" y="51206"/>
                  </a:lnTo>
                  <a:lnTo>
                    <a:pt x="22208" y="51206"/>
                  </a:lnTo>
                  <a:lnTo>
                    <a:pt x="18942" y="50556"/>
                  </a:lnTo>
                  <a:lnTo>
                    <a:pt x="15805" y="49257"/>
                  </a:lnTo>
                  <a:lnTo>
                    <a:pt x="12668" y="47958"/>
                  </a:lnTo>
                  <a:lnTo>
                    <a:pt x="0" y="28998"/>
                  </a:lnTo>
                  <a:lnTo>
                    <a:pt x="0" y="25603"/>
                  </a:lnTo>
                  <a:lnTo>
                    <a:pt x="0" y="22207"/>
                  </a:lnTo>
                  <a:lnTo>
                    <a:pt x="7499" y="7498"/>
                  </a:lnTo>
                  <a:lnTo>
                    <a:pt x="9899" y="5098"/>
                  </a:lnTo>
                  <a:lnTo>
                    <a:pt x="12668" y="3248"/>
                  </a:lnTo>
                  <a:lnTo>
                    <a:pt x="15805" y="1948"/>
                  </a:lnTo>
                  <a:lnTo>
                    <a:pt x="18942" y="649"/>
                  </a:lnTo>
                  <a:lnTo>
                    <a:pt x="22208" y="0"/>
                  </a:lnTo>
                  <a:lnTo>
                    <a:pt x="25603" y="0"/>
                  </a:lnTo>
                  <a:lnTo>
                    <a:pt x="28998" y="0"/>
                  </a:lnTo>
                  <a:lnTo>
                    <a:pt x="43707" y="7498"/>
                  </a:lnTo>
                  <a:lnTo>
                    <a:pt x="46108" y="9899"/>
                  </a:lnTo>
                  <a:lnTo>
                    <a:pt x="47958" y="12668"/>
                  </a:lnTo>
                  <a:lnTo>
                    <a:pt x="49257" y="15805"/>
                  </a:lnTo>
                  <a:lnTo>
                    <a:pt x="50556" y="18941"/>
                  </a:lnTo>
                  <a:lnTo>
                    <a:pt x="51206" y="22207"/>
                  </a:lnTo>
                  <a:lnTo>
                    <a:pt x="51206" y="25603"/>
                  </a:lnTo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373977" y="1161287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33141" y="58521"/>
                  </a:moveTo>
                  <a:lnTo>
                    <a:pt x="25380" y="58521"/>
                  </a:lnTo>
                  <a:lnTo>
                    <a:pt x="21648" y="57778"/>
                  </a:lnTo>
                  <a:lnTo>
                    <a:pt x="0" y="33140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33141" y="0"/>
                  </a:lnTo>
                  <a:lnTo>
                    <a:pt x="58521" y="29260"/>
                  </a:lnTo>
                  <a:lnTo>
                    <a:pt x="58521" y="33140"/>
                  </a:lnTo>
                  <a:lnTo>
                    <a:pt x="33141" y="58521"/>
                  </a:lnTo>
                  <a:close/>
                </a:path>
              </a:pathLst>
            </a:custGeom>
            <a:solidFill>
              <a:srgbClr val="002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377634" y="1164945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206" y="25603"/>
                  </a:moveTo>
                  <a:lnTo>
                    <a:pt x="25603" y="51206"/>
                  </a:lnTo>
                  <a:lnTo>
                    <a:pt x="22208" y="51206"/>
                  </a:lnTo>
                  <a:lnTo>
                    <a:pt x="0" y="28998"/>
                  </a:lnTo>
                  <a:lnTo>
                    <a:pt x="0" y="25603"/>
                  </a:lnTo>
                  <a:lnTo>
                    <a:pt x="0" y="22208"/>
                  </a:lnTo>
                  <a:lnTo>
                    <a:pt x="7499" y="7498"/>
                  </a:lnTo>
                  <a:lnTo>
                    <a:pt x="9899" y="5098"/>
                  </a:lnTo>
                  <a:lnTo>
                    <a:pt x="12668" y="3248"/>
                  </a:lnTo>
                  <a:lnTo>
                    <a:pt x="15805" y="1948"/>
                  </a:lnTo>
                  <a:lnTo>
                    <a:pt x="18942" y="649"/>
                  </a:lnTo>
                  <a:lnTo>
                    <a:pt x="22208" y="0"/>
                  </a:lnTo>
                  <a:lnTo>
                    <a:pt x="25603" y="0"/>
                  </a:lnTo>
                  <a:lnTo>
                    <a:pt x="28998" y="0"/>
                  </a:lnTo>
                  <a:lnTo>
                    <a:pt x="43707" y="7498"/>
                  </a:lnTo>
                  <a:lnTo>
                    <a:pt x="46108" y="9899"/>
                  </a:lnTo>
                  <a:lnTo>
                    <a:pt x="47958" y="12668"/>
                  </a:lnTo>
                  <a:lnTo>
                    <a:pt x="49257" y="15805"/>
                  </a:lnTo>
                  <a:lnTo>
                    <a:pt x="50556" y="18941"/>
                  </a:lnTo>
                  <a:lnTo>
                    <a:pt x="51206" y="22208"/>
                  </a:lnTo>
                  <a:lnTo>
                    <a:pt x="51206" y="25603"/>
                  </a:lnTo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373977" y="129296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33141" y="58521"/>
                  </a:moveTo>
                  <a:lnTo>
                    <a:pt x="25380" y="58521"/>
                  </a:lnTo>
                  <a:lnTo>
                    <a:pt x="21648" y="57778"/>
                  </a:lnTo>
                  <a:lnTo>
                    <a:pt x="0" y="33140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33141" y="0"/>
                  </a:lnTo>
                  <a:lnTo>
                    <a:pt x="58521" y="29260"/>
                  </a:lnTo>
                  <a:lnTo>
                    <a:pt x="58521" y="33140"/>
                  </a:lnTo>
                  <a:lnTo>
                    <a:pt x="33141" y="58521"/>
                  </a:lnTo>
                  <a:close/>
                </a:path>
              </a:pathLst>
            </a:custGeom>
            <a:solidFill>
              <a:srgbClr val="33EF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377634" y="1296619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206" y="25603"/>
                  </a:moveTo>
                  <a:lnTo>
                    <a:pt x="35401" y="49257"/>
                  </a:lnTo>
                  <a:lnTo>
                    <a:pt x="32264" y="50556"/>
                  </a:lnTo>
                  <a:lnTo>
                    <a:pt x="28998" y="51206"/>
                  </a:lnTo>
                  <a:lnTo>
                    <a:pt x="25603" y="51206"/>
                  </a:lnTo>
                  <a:lnTo>
                    <a:pt x="22208" y="51206"/>
                  </a:lnTo>
                  <a:lnTo>
                    <a:pt x="18942" y="50556"/>
                  </a:lnTo>
                  <a:lnTo>
                    <a:pt x="15805" y="49257"/>
                  </a:lnTo>
                  <a:lnTo>
                    <a:pt x="12668" y="47958"/>
                  </a:lnTo>
                  <a:lnTo>
                    <a:pt x="0" y="28998"/>
                  </a:lnTo>
                  <a:lnTo>
                    <a:pt x="0" y="25603"/>
                  </a:lnTo>
                  <a:lnTo>
                    <a:pt x="0" y="22207"/>
                  </a:lnTo>
                  <a:lnTo>
                    <a:pt x="649" y="18941"/>
                  </a:lnTo>
                  <a:lnTo>
                    <a:pt x="1948" y="15805"/>
                  </a:lnTo>
                  <a:lnTo>
                    <a:pt x="3248" y="12668"/>
                  </a:lnTo>
                  <a:lnTo>
                    <a:pt x="5098" y="9899"/>
                  </a:lnTo>
                  <a:lnTo>
                    <a:pt x="7499" y="7498"/>
                  </a:lnTo>
                  <a:lnTo>
                    <a:pt x="9899" y="5098"/>
                  </a:lnTo>
                  <a:lnTo>
                    <a:pt x="12668" y="3248"/>
                  </a:lnTo>
                  <a:lnTo>
                    <a:pt x="15805" y="1948"/>
                  </a:lnTo>
                  <a:lnTo>
                    <a:pt x="18942" y="649"/>
                  </a:lnTo>
                  <a:lnTo>
                    <a:pt x="22208" y="0"/>
                  </a:lnTo>
                  <a:lnTo>
                    <a:pt x="25603" y="0"/>
                  </a:lnTo>
                  <a:lnTo>
                    <a:pt x="28998" y="0"/>
                  </a:lnTo>
                  <a:lnTo>
                    <a:pt x="43707" y="7498"/>
                  </a:lnTo>
                  <a:lnTo>
                    <a:pt x="46108" y="9899"/>
                  </a:lnTo>
                  <a:lnTo>
                    <a:pt x="47958" y="12668"/>
                  </a:lnTo>
                  <a:lnTo>
                    <a:pt x="49257" y="15805"/>
                  </a:lnTo>
                  <a:lnTo>
                    <a:pt x="50556" y="18941"/>
                  </a:lnTo>
                  <a:lnTo>
                    <a:pt x="51206" y="22207"/>
                  </a:lnTo>
                  <a:lnTo>
                    <a:pt x="51206" y="25603"/>
                  </a:lnTo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373977" y="1424635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33141" y="58521"/>
                  </a:moveTo>
                  <a:lnTo>
                    <a:pt x="25380" y="58521"/>
                  </a:lnTo>
                  <a:lnTo>
                    <a:pt x="21648" y="57779"/>
                  </a:lnTo>
                  <a:lnTo>
                    <a:pt x="0" y="33140"/>
                  </a:lnTo>
                  <a:lnTo>
                    <a:pt x="0" y="25380"/>
                  </a:lnTo>
                  <a:lnTo>
                    <a:pt x="25380" y="0"/>
                  </a:lnTo>
                  <a:lnTo>
                    <a:pt x="33141" y="0"/>
                  </a:lnTo>
                  <a:lnTo>
                    <a:pt x="58521" y="29260"/>
                  </a:lnTo>
                  <a:lnTo>
                    <a:pt x="58521" y="33140"/>
                  </a:lnTo>
                  <a:lnTo>
                    <a:pt x="33141" y="58521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377634" y="142829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206" y="25603"/>
                  </a:moveTo>
                  <a:lnTo>
                    <a:pt x="25603" y="51206"/>
                  </a:lnTo>
                  <a:lnTo>
                    <a:pt x="22208" y="51206"/>
                  </a:lnTo>
                  <a:lnTo>
                    <a:pt x="0" y="28998"/>
                  </a:lnTo>
                  <a:lnTo>
                    <a:pt x="0" y="25603"/>
                  </a:lnTo>
                  <a:lnTo>
                    <a:pt x="0" y="22207"/>
                  </a:lnTo>
                  <a:lnTo>
                    <a:pt x="7499" y="7498"/>
                  </a:lnTo>
                  <a:lnTo>
                    <a:pt x="9899" y="5098"/>
                  </a:lnTo>
                  <a:lnTo>
                    <a:pt x="12668" y="3248"/>
                  </a:lnTo>
                  <a:lnTo>
                    <a:pt x="15805" y="1948"/>
                  </a:lnTo>
                  <a:lnTo>
                    <a:pt x="18942" y="649"/>
                  </a:lnTo>
                  <a:lnTo>
                    <a:pt x="22208" y="0"/>
                  </a:lnTo>
                  <a:lnTo>
                    <a:pt x="25603" y="0"/>
                  </a:lnTo>
                  <a:lnTo>
                    <a:pt x="28998" y="0"/>
                  </a:lnTo>
                  <a:lnTo>
                    <a:pt x="32264" y="649"/>
                  </a:lnTo>
                  <a:lnTo>
                    <a:pt x="35401" y="1948"/>
                  </a:lnTo>
                  <a:lnTo>
                    <a:pt x="38537" y="3248"/>
                  </a:lnTo>
                  <a:lnTo>
                    <a:pt x="41306" y="5098"/>
                  </a:lnTo>
                  <a:lnTo>
                    <a:pt x="43707" y="7498"/>
                  </a:lnTo>
                  <a:lnTo>
                    <a:pt x="46108" y="9899"/>
                  </a:lnTo>
                  <a:lnTo>
                    <a:pt x="47958" y="12668"/>
                  </a:lnTo>
                  <a:lnTo>
                    <a:pt x="49257" y="15805"/>
                  </a:lnTo>
                  <a:lnTo>
                    <a:pt x="50556" y="18941"/>
                  </a:lnTo>
                  <a:lnTo>
                    <a:pt x="51206" y="22207"/>
                  </a:lnTo>
                  <a:lnTo>
                    <a:pt x="51206" y="25603"/>
                  </a:lnTo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359346" y="2068372"/>
              <a:ext cx="1580082" cy="5852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363004" y="2072030"/>
              <a:ext cx="1572895" cy="51435"/>
            </a:xfrm>
            <a:custGeom>
              <a:avLst/>
              <a:gdLst/>
              <a:ahLst/>
              <a:cxnLst/>
              <a:rect l="l" t="t" r="r" b="b"/>
              <a:pathLst>
                <a:path w="1572895" h="51435">
                  <a:moveTo>
                    <a:pt x="0" y="25603"/>
                  </a:moveTo>
                  <a:lnTo>
                    <a:pt x="7499" y="7498"/>
                  </a:lnTo>
                  <a:lnTo>
                    <a:pt x="9899" y="5097"/>
                  </a:lnTo>
                  <a:lnTo>
                    <a:pt x="12668" y="3247"/>
                  </a:lnTo>
                  <a:lnTo>
                    <a:pt x="15805" y="1948"/>
                  </a:lnTo>
                  <a:lnTo>
                    <a:pt x="18942" y="649"/>
                  </a:lnTo>
                  <a:lnTo>
                    <a:pt x="22207" y="0"/>
                  </a:lnTo>
                  <a:lnTo>
                    <a:pt x="25603" y="0"/>
                  </a:lnTo>
                  <a:lnTo>
                    <a:pt x="1547164" y="0"/>
                  </a:lnTo>
                  <a:lnTo>
                    <a:pt x="1550559" y="0"/>
                  </a:lnTo>
                  <a:lnTo>
                    <a:pt x="1553825" y="649"/>
                  </a:lnTo>
                  <a:lnTo>
                    <a:pt x="1572767" y="25603"/>
                  </a:lnTo>
                  <a:lnTo>
                    <a:pt x="1572767" y="28998"/>
                  </a:lnTo>
                  <a:lnTo>
                    <a:pt x="1547164" y="51206"/>
                  </a:lnTo>
                  <a:lnTo>
                    <a:pt x="25603" y="51206"/>
                  </a:lnTo>
                  <a:lnTo>
                    <a:pt x="0" y="28998"/>
                  </a:lnTo>
                  <a:lnTo>
                    <a:pt x="0" y="25603"/>
                  </a:lnTo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6289725" y="2172716"/>
            <a:ext cx="32893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0">
                <a:solidFill>
                  <a:srgbClr val="979DA1"/>
                </a:solidFill>
                <a:latin typeface="Lucida Sans Unicode"/>
                <a:cs typeface="Lucida Sans Unicode"/>
              </a:rPr>
              <a:t>92.2</a:t>
            </a:r>
            <a:r>
              <a:rPr dirty="0" sz="550" spc="-85">
                <a:solidFill>
                  <a:srgbClr val="979DA1"/>
                </a:solidFill>
                <a:latin typeface="Lucida Sans Unicode"/>
                <a:cs typeface="Lucida Sans Unicode"/>
              </a:rPr>
              <a:t> </a:t>
            </a:r>
            <a:r>
              <a:rPr dirty="0" sz="550" spc="-15">
                <a:solidFill>
                  <a:srgbClr val="979DA1"/>
                </a:solidFill>
                <a:latin typeface="Lucida Sans Unicode"/>
                <a:cs typeface="Lucida Sans Unicode"/>
              </a:rPr>
              <a:t>AVG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359347" y="671169"/>
            <a:ext cx="117475" cy="1492885"/>
            <a:chOff x="6359347" y="671169"/>
            <a:chExt cx="117475" cy="1492885"/>
          </a:xfrm>
        </p:grpSpPr>
        <p:sp>
          <p:nvSpPr>
            <p:cNvPr id="67" name="object 67"/>
            <p:cNvSpPr/>
            <p:nvPr/>
          </p:nvSpPr>
          <p:spPr>
            <a:xfrm>
              <a:off x="6373965" y="2075687"/>
              <a:ext cx="7620" cy="88265"/>
            </a:xfrm>
            <a:custGeom>
              <a:avLst/>
              <a:gdLst/>
              <a:ahLst/>
              <a:cxnLst/>
              <a:rect l="l" t="t" r="r" b="b"/>
              <a:pathLst>
                <a:path w="7620" h="88264">
                  <a:moveTo>
                    <a:pt x="7315" y="80467"/>
                  </a:moveTo>
                  <a:lnTo>
                    <a:pt x="0" y="80467"/>
                  </a:lnTo>
                  <a:lnTo>
                    <a:pt x="0" y="87782"/>
                  </a:lnTo>
                  <a:lnTo>
                    <a:pt x="7315" y="87782"/>
                  </a:lnTo>
                  <a:lnTo>
                    <a:pt x="7315" y="80467"/>
                  </a:lnTo>
                  <a:close/>
                </a:path>
                <a:path w="7620" h="88264">
                  <a:moveTo>
                    <a:pt x="7315" y="65836"/>
                  </a:moveTo>
                  <a:lnTo>
                    <a:pt x="0" y="65836"/>
                  </a:lnTo>
                  <a:lnTo>
                    <a:pt x="0" y="73152"/>
                  </a:lnTo>
                  <a:lnTo>
                    <a:pt x="7315" y="73152"/>
                  </a:lnTo>
                  <a:lnTo>
                    <a:pt x="7315" y="65836"/>
                  </a:lnTo>
                  <a:close/>
                </a:path>
                <a:path w="7620" h="88264">
                  <a:moveTo>
                    <a:pt x="7315" y="51206"/>
                  </a:moveTo>
                  <a:lnTo>
                    <a:pt x="0" y="51206"/>
                  </a:lnTo>
                  <a:lnTo>
                    <a:pt x="0" y="58521"/>
                  </a:lnTo>
                  <a:lnTo>
                    <a:pt x="7315" y="58521"/>
                  </a:lnTo>
                  <a:lnTo>
                    <a:pt x="7315" y="51206"/>
                  </a:lnTo>
                  <a:close/>
                </a:path>
                <a:path w="7620" h="88264">
                  <a:moveTo>
                    <a:pt x="7315" y="36576"/>
                  </a:moveTo>
                  <a:lnTo>
                    <a:pt x="0" y="36576"/>
                  </a:lnTo>
                  <a:lnTo>
                    <a:pt x="0" y="43891"/>
                  </a:lnTo>
                  <a:lnTo>
                    <a:pt x="7315" y="43891"/>
                  </a:lnTo>
                  <a:lnTo>
                    <a:pt x="7315" y="36576"/>
                  </a:lnTo>
                  <a:close/>
                </a:path>
                <a:path w="7620" h="88264">
                  <a:moveTo>
                    <a:pt x="7315" y="21945"/>
                  </a:moveTo>
                  <a:lnTo>
                    <a:pt x="0" y="21945"/>
                  </a:lnTo>
                  <a:lnTo>
                    <a:pt x="0" y="29260"/>
                  </a:lnTo>
                  <a:lnTo>
                    <a:pt x="7315" y="29260"/>
                  </a:lnTo>
                  <a:lnTo>
                    <a:pt x="7315" y="21945"/>
                  </a:lnTo>
                  <a:close/>
                </a:path>
                <a:path w="7620" h="88264">
                  <a:moveTo>
                    <a:pt x="7315" y="0"/>
                  </a:moveTo>
                  <a:lnTo>
                    <a:pt x="0" y="0"/>
                  </a:lnTo>
                  <a:lnTo>
                    <a:pt x="0" y="14630"/>
                  </a:lnTo>
                  <a:lnTo>
                    <a:pt x="7315" y="14630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359347" y="671169"/>
              <a:ext cx="117043" cy="11704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359347" y="1600199"/>
              <a:ext cx="117043" cy="11704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412" y="3165653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0" y="1463039"/>
                </a:moveTo>
                <a:lnTo>
                  <a:pt x="1463039" y="0"/>
                </a:lnTo>
              </a:path>
            </a:pathLst>
          </a:custGeom>
          <a:ln w="14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31161" y="290779"/>
          <a:ext cx="585597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260"/>
                <a:gridCol w="1931035"/>
                <a:gridCol w="1960245"/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07540" y="4674514"/>
            <a:ext cx="44323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400">
                <a:latin typeface="Arial Black"/>
                <a:cs typeface="Arial Black"/>
              </a:rPr>
              <a:t>T</a:t>
            </a:r>
            <a:r>
              <a:rPr dirty="0" sz="1700" spc="-200">
                <a:latin typeface="Arial Black"/>
                <a:cs typeface="Arial Black"/>
              </a:rPr>
              <a:t>e</a:t>
            </a:r>
            <a:r>
              <a:rPr dirty="0" sz="1700" spc="-190">
                <a:latin typeface="Arial Black"/>
                <a:cs typeface="Arial Black"/>
              </a:rPr>
              <a:t>xt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799" y="4441698"/>
            <a:ext cx="4260570" cy="216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183" y="1280262"/>
            <a:ext cx="5448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0">
                <a:solidFill>
                  <a:srgbClr val="333333"/>
                </a:solidFill>
                <a:latin typeface="Arial Black"/>
                <a:cs typeface="Arial Black"/>
              </a:rPr>
              <a:t>Sheet</a:t>
            </a:r>
            <a:r>
              <a:rPr dirty="0" sz="1150" spc="-20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dirty="0" sz="1150" spc="-80">
                <a:solidFill>
                  <a:srgbClr val="333333"/>
                </a:solidFill>
                <a:latin typeface="Arial Black"/>
                <a:cs typeface="Arial Black"/>
              </a:rPr>
              <a:t>1</a:t>
            </a:r>
            <a:endParaRPr sz="11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622" y="1548993"/>
            <a:ext cx="4506595" cy="4886960"/>
            <a:chOff x="331622" y="1548993"/>
            <a:chExt cx="4506595" cy="4886960"/>
          </a:xfrm>
        </p:grpSpPr>
        <p:sp>
          <p:nvSpPr>
            <p:cNvPr id="4" name="object 4"/>
            <p:cNvSpPr/>
            <p:nvPr/>
          </p:nvSpPr>
          <p:spPr>
            <a:xfrm>
              <a:off x="331622" y="1548994"/>
              <a:ext cx="555955" cy="48865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7577" y="1548993"/>
              <a:ext cx="3950207" cy="48865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43839" y="3670401"/>
            <a:ext cx="9363710" cy="3050540"/>
            <a:chOff x="243839" y="3670401"/>
            <a:chExt cx="9363710" cy="3050540"/>
          </a:xfrm>
        </p:grpSpPr>
        <p:sp>
          <p:nvSpPr>
            <p:cNvPr id="7" name="object 7"/>
            <p:cNvSpPr/>
            <p:nvPr/>
          </p:nvSpPr>
          <p:spPr>
            <a:xfrm>
              <a:off x="243839" y="6523329"/>
              <a:ext cx="4681855" cy="198120"/>
            </a:xfrm>
            <a:custGeom>
              <a:avLst/>
              <a:gdLst/>
              <a:ahLst/>
              <a:cxnLst/>
              <a:rect l="l" t="t" r="r" b="b"/>
              <a:pathLst>
                <a:path w="4681855" h="198120">
                  <a:moveTo>
                    <a:pt x="4681727" y="197510"/>
                  </a:moveTo>
                  <a:lnTo>
                    <a:pt x="0" y="197510"/>
                  </a:lnTo>
                  <a:lnTo>
                    <a:pt x="0" y="0"/>
                  </a:lnTo>
                  <a:lnTo>
                    <a:pt x="4681727" y="0"/>
                  </a:lnTo>
                  <a:lnTo>
                    <a:pt x="4681727" y="19751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3839" y="6713524"/>
              <a:ext cx="4681855" cy="7620"/>
            </a:xfrm>
            <a:custGeom>
              <a:avLst/>
              <a:gdLst/>
              <a:ahLst/>
              <a:cxnLst/>
              <a:rect l="l" t="t" r="r" b="b"/>
              <a:pathLst>
                <a:path w="4681855" h="7620">
                  <a:moveTo>
                    <a:pt x="4681727" y="7315"/>
                  </a:moveTo>
                  <a:lnTo>
                    <a:pt x="0" y="7315"/>
                  </a:lnTo>
                  <a:lnTo>
                    <a:pt x="0" y="0"/>
                  </a:lnTo>
                  <a:lnTo>
                    <a:pt x="4681727" y="0"/>
                  </a:lnTo>
                  <a:lnTo>
                    <a:pt x="4681727" y="731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4540" y="6552590"/>
              <a:ext cx="795655" cy="123825"/>
            </a:xfrm>
            <a:custGeom>
              <a:avLst/>
              <a:gdLst/>
              <a:ahLst/>
              <a:cxnLst/>
              <a:rect l="l" t="t" r="r" b="b"/>
              <a:pathLst>
                <a:path w="795655" h="123825">
                  <a:moveTo>
                    <a:pt x="66568" y="10972"/>
                  </a:moveTo>
                  <a:lnTo>
                    <a:pt x="62910" y="10972"/>
                  </a:lnTo>
                  <a:lnTo>
                    <a:pt x="62910" y="0"/>
                  </a:lnTo>
                  <a:lnTo>
                    <a:pt x="66568" y="0"/>
                  </a:lnTo>
                  <a:lnTo>
                    <a:pt x="66568" y="10972"/>
                  </a:lnTo>
                  <a:close/>
                </a:path>
                <a:path w="795655" h="123825">
                  <a:moveTo>
                    <a:pt x="76809" y="14630"/>
                  </a:moveTo>
                  <a:lnTo>
                    <a:pt x="52669" y="14630"/>
                  </a:lnTo>
                  <a:lnTo>
                    <a:pt x="52669" y="10972"/>
                  </a:lnTo>
                  <a:lnTo>
                    <a:pt x="76809" y="10972"/>
                  </a:lnTo>
                  <a:lnTo>
                    <a:pt x="76809" y="14630"/>
                  </a:lnTo>
                  <a:close/>
                </a:path>
                <a:path w="795655" h="123825">
                  <a:moveTo>
                    <a:pt x="35112" y="50474"/>
                  </a:moveTo>
                  <a:lnTo>
                    <a:pt x="29260" y="50474"/>
                  </a:lnTo>
                  <a:lnTo>
                    <a:pt x="29260" y="33649"/>
                  </a:lnTo>
                  <a:lnTo>
                    <a:pt x="13898" y="33649"/>
                  </a:lnTo>
                  <a:lnTo>
                    <a:pt x="13898" y="28529"/>
                  </a:lnTo>
                  <a:lnTo>
                    <a:pt x="29260" y="28529"/>
                  </a:lnTo>
                  <a:lnTo>
                    <a:pt x="29260" y="11704"/>
                  </a:lnTo>
                  <a:lnTo>
                    <a:pt x="35112" y="11704"/>
                  </a:lnTo>
                  <a:lnTo>
                    <a:pt x="35112" y="28529"/>
                  </a:lnTo>
                  <a:lnTo>
                    <a:pt x="50474" y="28529"/>
                  </a:lnTo>
                  <a:lnTo>
                    <a:pt x="50474" y="33649"/>
                  </a:lnTo>
                  <a:lnTo>
                    <a:pt x="35112" y="33649"/>
                  </a:lnTo>
                  <a:lnTo>
                    <a:pt x="35112" y="50474"/>
                  </a:lnTo>
                  <a:close/>
                </a:path>
                <a:path w="795655" h="123825">
                  <a:moveTo>
                    <a:pt x="100218" y="50474"/>
                  </a:moveTo>
                  <a:lnTo>
                    <a:pt x="94366" y="50474"/>
                  </a:lnTo>
                  <a:lnTo>
                    <a:pt x="94366" y="33649"/>
                  </a:lnTo>
                  <a:lnTo>
                    <a:pt x="79004" y="33649"/>
                  </a:lnTo>
                  <a:lnTo>
                    <a:pt x="79004" y="28529"/>
                  </a:lnTo>
                  <a:lnTo>
                    <a:pt x="94366" y="28529"/>
                  </a:lnTo>
                  <a:lnTo>
                    <a:pt x="94366" y="11704"/>
                  </a:lnTo>
                  <a:lnTo>
                    <a:pt x="100218" y="11704"/>
                  </a:lnTo>
                  <a:lnTo>
                    <a:pt x="100218" y="28529"/>
                  </a:lnTo>
                  <a:lnTo>
                    <a:pt x="115580" y="28529"/>
                  </a:lnTo>
                  <a:lnTo>
                    <a:pt x="115580" y="33649"/>
                  </a:lnTo>
                  <a:lnTo>
                    <a:pt x="100218" y="33649"/>
                  </a:lnTo>
                  <a:lnTo>
                    <a:pt x="100218" y="50474"/>
                  </a:lnTo>
                  <a:close/>
                </a:path>
                <a:path w="795655" h="123825">
                  <a:moveTo>
                    <a:pt x="66568" y="26334"/>
                  </a:moveTo>
                  <a:lnTo>
                    <a:pt x="62910" y="26334"/>
                  </a:lnTo>
                  <a:lnTo>
                    <a:pt x="62910" y="14630"/>
                  </a:lnTo>
                  <a:lnTo>
                    <a:pt x="66568" y="14630"/>
                  </a:lnTo>
                  <a:lnTo>
                    <a:pt x="66568" y="26334"/>
                  </a:lnTo>
                  <a:close/>
                </a:path>
                <a:path w="795655" h="123825">
                  <a:moveTo>
                    <a:pt x="68031" y="57790"/>
                  </a:moveTo>
                  <a:lnTo>
                    <a:pt x="61447" y="57790"/>
                  </a:lnTo>
                  <a:lnTo>
                    <a:pt x="61447" y="39502"/>
                  </a:lnTo>
                  <a:lnTo>
                    <a:pt x="68031" y="39502"/>
                  </a:lnTo>
                  <a:lnTo>
                    <a:pt x="68031" y="57790"/>
                  </a:lnTo>
                  <a:close/>
                </a:path>
                <a:path w="795655" h="123825">
                  <a:moveTo>
                    <a:pt x="15361" y="59253"/>
                  </a:moveTo>
                  <a:lnTo>
                    <a:pt x="10241" y="59253"/>
                  </a:lnTo>
                  <a:lnTo>
                    <a:pt x="10241" y="47548"/>
                  </a:lnTo>
                  <a:lnTo>
                    <a:pt x="15361" y="47548"/>
                  </a:lnTo>
                  <a:lnTo>
                    <a:pt x="15361" y="59253"/>
                  </a:lnTo>
                  <a:close/>
                </a:path>
                <a:path w="795655" h="123825">
                  <a:moveTo>
                    <a:pt x="120700" y="59253"/>
                  </a:moveTo>
                  <a:lnTo>
                    <a:pt x="115580" y="59253"/>
                  </a:lnTo>
                  <a:lnTo>
                    <a:pt x="115580" y="47548"/>
                  </a:lnTo>
                  <a:lnTo>
                    <a:pt x="120700" y="47548"/>
                  </a:lnTo>
                  <a:lnTo>
                    <a:pt x="120700" y="59253"/>
                  </a:lnTo>
                  <a:close/>
                </a:path>
                <a:path w="795655" h="123825">
                  <a:moveTo>
                    <a:pt x="85587" y="65105"/>
                  </a:moveTo>
                  <a:lnTo>
                    <a:pt x="43891" y="65105"/>
                  </a:lnTo>
                  <a:lnTo>
                    <a:pt x="43891" y="57790"/>
                  </a:lnTo>
                  <a:lnTo>
                    <a:pt x="85587" y="57790"/>
                  </a:lnTo>
                  <a:lnTo>
                    <a:pt x="85587" y="65105"/>
                  </a:lnTo>
                  <a:close/>
                </a:path>
                <a:path w="795655" h="123825">
                  <a:moveTo>
                    <a:pt x="25603" y="63642"/>
                  </a:moveTo>
                  <a:lnTo>
                    <a:pt x="0" y="63642"/>
                  </a:lnTo>
                  <a:lnTo>
                    <a:pt x="0" y="59253"/>
                  </a:lnTo>
                  <a:lnTo>
                    <a:pt x="25603" y="59253"/>
                  </a:lnTo>
                  <a:lnTo>
                    <a:pt x="25603" y="63642"/>
                  </a:lnTo>
                  <a:close/>
                </a:path>
                <a:path w="795655" h="123825">
                  <a:moveTo>
                    <a:pt x="130942" y="63642"/>
                  </a:moveTo>
                  <a:lnTo>
                    <a:pt x="105338" y="63642"/>
                  </a:lnTo>
                  <a:lnTo>
                    <a:pt x="105338" y="59253"/>
                  </a:lnTo>
                  <a:lnTo>
                    <a:pt x="130942" y="59253"/>
                  </a:lnTo>
                  <a:lnTo>
                    <a:pt x="130942" y="63642"/>
                  </a:lnTo>
                  <a:close/>
                </a:path>
                <a:path w="795655" h="123825">
                  <a:moveTo>
                    <a:pt x="15361" y="75346"/>
                  </a:moveTo>
                  <a:lnTo>
                    <a:pt x="10241" y="75346"/>
                  </a:lnTo>
                  <a:lnTo>
                    <a:pt x="10241" y="63642"/>
                  </a:lnTo>
                  <a:lnTo>
                    <a:pt x="15361" y="63642"/>
                  </a:lnTo>
                  <a:lnTo>
                    <a:pt x="15361" y="75346"/>
                  </a:lnTo>
                  <a:close/>
                </a:path>
                <a:path w="795655" h="123825">
                  <a:moveTo>
                    <a:pt x="120700" y="75346"/>
                  </a:moveTo>
                  <a:lnTo>
                    <a:pt x="115580" y="75346"/>
                  </a:lnTo>
                  <a:lnTo>
                    <a:pt x="115580" y="63642"/>
                  </a:lnTo>
                  <a:lnTo>
                    <a:pt x="120700" y="63642"/>
                  </a:lnTo>
                  <a:lnTo>
                    <a:pt x="120700" y="75346"/>
                  </a:lnTo>
                  <a:close/>
                </a:path>
                <a:path w="795655" h="123825">
                  <a:moveTo>
                    <a:pt x="68031" y="83393"/>
                  </a:moveTo>
                  <a:lnTo>
                    <a:pt x="61447" y="83393"/>
                  </a:lnTo>
                  <a:lnTo>
                    <a:pt x="61447" y="65105"/>
                  </a:lnTo>
                  <a:lnTo>
                    <a:pt x="68031" y="65105"/>
                  </a:lnTo>
                  <a:lnTo>
                    <a:pt x="68031" y="83393"/>
                  </a:lnTo>
                  <a:close/>
                </a:path>
                <a:path w="795655" h="123825">
                  <a:moveTo>
                    <a:pt x="35112" y="88513"/>
                  </a:moveTo>
                  <a:lnTo>
                    <a:pt x="29260" y="88513"/>
                  </a:lnTo>
                  <a:lnTo>
                    <a:pt x="29260" y="71688"/>
                  </a:lnTo>
                  <a:lnTo>
                    <a:pt x="35112" y="71688"/>
                  </a:lnTo>
                  <a:lnTo>
                    <a:pt x="35112" y="88513"/>
                  </a:lnTo>
                  <a:close/>
                </a:path>
                <a:path w="795655" h="123825">
                  <a:moveTo>
                    <a:pt x="100218" y="88513"/>
                  </a:moveTo>
                  <a:lnTo>
                    <a:pt x="94366" y="88513"/>
                  </a:lnTo>
                  <a:lnTo>
                    <a:pt x="94366" y="71688"/>
                  </a:lnTo>
                  <a:lnTo>
                    <a:pt x="100218" y="71688"/>
                  </a:lnTo>
                  <a:lnTo>
                    <a:pt x="100218" y="88513"/>
                  </a:lnTo>
                  <a:close/>
                </a:path>
                <a:path w="795655" h="123825">
                  <a:moveTo>
                    <a:pt x="50474" y="93634"/>
                  </a:moveTo>
                  <a:lnTo>
                    <a:pt x="13898" y="93634"/>
                  </a:lnTo>
                  <a:lnTo>
                    <a:pt x="13898" y="88513"/>
                  </a:lnTo>
                  <a:lnTo>
                    <a:pt x="50474" y="88513"/>
                  </a:lnTo>
                  <a:lnTo>
                    <a:pt x="50474" y="93634"/>
                  </a:lnTo>
                  <a:close/>
                </a:path>
                <a:path w="795655" h="123825">
                  <a:moveTo>
                    <a:pt x="115580" y="93634"/>
                  </a:moveTo>
                  <a:lnTo>
                    <a:pt x="79004" y="93634"/>
                  </a:lnTo>
                  <a:lnTo>
                    <a:pt x="79004" y="88513"/>
                  </a:lnTo>
                  <a:lnTo>
                    <a:pt x="115580" y="88513"/>
                  </a:lnTo>
                  <a:lnTo>
                    <a:pt x="115580" y="93634"/>
                  </a:lnTo>
                  <a:close/>
                </a:path>
                <a:path w="795655" h="123825">
                  <a:moveTo>
                    <a:pt x="35112" y="110459"/>
                  </a:moveTo>
                  <a:lnTo>
                    <a:pt x="29260" y="110459"/>
                  </a:lnTo>
                  <a:lnTo>
                    <a:pt x="29260" y="93634"/>
                  </a:lnTo>
                  <a:lnTo>
                    <a:pt x="35112" y="93634"/>
                  </a:lnTo>
                  <a:lnTo>
                    <a:pt x="35112" y="110459"/>
                  </a:lnTo>
                  <a:close/>
                </a:path>
                <a:path w="795655" h="123825">
                  <a:moveTo>
                    <a:pt x="100218" y="110459"/>
                  </a:moveTo>
                  <a:lnTo>
                    <a:pt x="94366" y="110459"/>
                  </a:lnTo>
                  <a:lnTo>
                    <a:pt x="94366" y="93634"/>
                  </a:lnTo>
                  <a:lnTo>
                    <a:pt x="100218" y="93634"/>
                  </a:lnTo>
                  <a:lnTo>
                    <a:pt x="100218" y="110459"/>
                  </a:lnTo>
                  <a:close/>
                </a:path>
                <a:path w="795655" h="123825">
                  <a:moveTo>
                    <a:pt x="67299" y="107533"/>
                  </a:moveTo>
                  <a:lnTo>
                    <a:pt x="62179" y="107533"/>
                  </a:lnTo>
                  <a:lnTo>
                    <a:pt x="62179" y="95829"/>
                  </a:lnTo>
                  <a:lnTo>
                    <a:pt x="67299" y="95829"/>
                  </a:lnTo>
                  <a:lnTo>
                    <a:pt x="67299" y="107533"/>
                  </a:lnTo>
                  <a:close/>
                </a:path>
                <a:path w="795655" h="123825">
                  <a:moveTo>
                    <a:pt x="77541" y="111922"/>
                  </a:moveTo>
                  <a:lnTo>
                    <a:pt x="51937" y="111922"/>
                  </a:lnTo>
                  <a:lnTo>
                    <a:pt x="51937" y="107533"/>
                  </a:lnTo>
                  <a:lnTo>
                    <a:pt x="77541" y="107533"/>
                  </a:lnTo>
                  <a:lnTo>
                    <a:pt x="77541" y="111922"/>
                  </a:lnTo>
                  <a:close/>
                </a:path>
                <a:path w="795655" h="123825">
                  <a:moveTo>
                    <a:pt x="67299" y="123626"/>
                  </a:moveTo>
                  <a:lnTo>
                    <a:pt x="62179" y="123626"/>
                  </a:lnTo>
                  <a:lnTo>
                    <a:pt x="62179" y="111922"/>
                  </a:lnTo>
                  <a:lnTo>
                    <a:pt x="67299" y="111922"/>
                  </a:lnTo>
                  <a:lnTo>
                    <a:pt x="67299" y="123626"/>
                  </a:lnTo>
                  <a:close/>
                </a:path>
                <a:path w="795655" h="123825">
                  <a:moveTo>
                    <a:pt x="414771" y="99486"/>
                  </a:moveTo>
                  <a:lnTo>
                    <a:pt x="408188" y="99486"/>
                  </a:lnTo>
                  <a:lnTo>
                    <a:pt x="401604" y="98023"/>
                  </a:lnTo>
                  <a:lnTo>
                    <a:pt x="395020" y="95829"/>
                  </a:lnTo>
                  <a:lnTo>
                    <a:pt x="395020" y="19019"/>
                  </a:lnTo>
                  <a:lnTo>
                    <a:pt x="405993" y="19019"/>
                  </a:lnTo>
                  <a:lnTo>
                    <a:pt x="405993" y="46817"/>
                  </a:lnTo>
                  <a:lnTo>
                    <a:pt x="431008" y="46817"/>
                  </a:lnTo>
                  <a:lnTo>
                    <a:pt x="437723" y="51480"/>
                  </a:lnTo>
                  <a:lnTo>
                    <a:pt x="440164" y="55595"/>
                  </a:lnTo>
                  <a:lnTo>
                    <a:pt x="412577" y="55595"/>
                  </a:lnTo>
                  <a:lnTo>
                    <a:pt x="408919" y="57058"/>
                  </a:lnTo>
                  <a:lnTo>
                    <a:pt x="405993" y="58521"/>
                  </a:lnTo>
                  <a:lnTo>
                    <a:pt x="405993" y="87782"/>
                  </a:lnTo>
                  <a:lnTo>
                    <a:pt x="409651" y="88513"/>
                  </a:lnTo>
                  <a:lnTo>
                    <a:pt x="412577" y="89245"/>
                  </a:lnTo>
                  <a:lnTo>
                    <a:pt x="438861" y="89245"/>
                  </a:lnTo>
                  <a:lnTo>
                    <a:pt x="436900" y="92171"/>
                  </a:lnTo>
                  <a:lnTo>
                    <a:pt x="427481" y="97612"/>
                  </a:lnTo>
                  <a:lnTo>
                    <a:pt x="414771" y="99486"/>
                  </a:lnTo>
                  <a:close/>
                </a:path>
                <a:path w="795655" h="123825">
                  <a:moveTo>
                    <a:pt x="431008" y="46817"/>
                  </a:moveTo>
                  <a:lnTo>
                    <a:pt x="405993" y="46817"/>
                  </a:lnTo>
                  <a:lnTo>
                    <a:pt x="411114" y="44622"/>
                  </a:lnTo>
                  <a:lnTo>
                    <a:pt x="416234" y="43891"/>
                  </a:lnTo>
                  <a:lnTo>
                    <a:pt x="419160" y="43891"/>
                  </a:lnTo>
                  <a:lnTo>
                    <a:pt x="429642" y="45868"/>
                  </a:lnTo>
                  <a:lnTo>
                    <a:pt x="431008" y="46817"/>
                  </a:lnTo>
                  <a:close/>
                </a:path>
                <a:path w="795655" h="123825">
                  <a:moveTo>
                    <a:pt x="438861" y="89245"/>
                  </a:moveTo>
                  <a:lnTo>
                    <a:pt x="427207" y="89245"/>
                  </a:lnTo>
                  <a:lnTo>
                    <a:pt x="433014" y="83438"/>
                  </a:lnTo>
                  <a:lnTo>
                    <a:pt x="433059" y="61447"/>
                  </a:lnTo>
                  <a:lnTo>
                    <a:pt x="427207" y="55595"/>
                  </a:lnTo>
                  <a:lnTo>
                    <a:pt x="440164" y="55595"/>
                  </a:lnTo>
                  <a:lnTo>
                    <a:pt x="442923" y="60247"/>
                  </a:lnTo>
                  <a:lnTo>
                    <a:pt x="444764" y="71688"/>
                  </a:lnTo>
                  <a:lnTo>
                    <a:pt x="442752" y="83438"/>
                  </a:lnTo>
                  <a:lnTo>
                    <a:pt x="438861" y="89245"/>
                  </a:lnTo>
                  <a:close/>
                </a:path>
                <a:path w="795655" h="123825">
                  <a:moveTo>
                    <a:pt x="503285" y="108996"/>
                  </a:moveTo>
                  <a:lnTo>
                    <a:pt x="492312" y="108996"/>
                  </a:lnTo>
                  <a:lnTo>
                    <a:pt x="492312" y="8046"/>
                  </a:lnTo>
                  <a:lnTo>
                    <a:pt x="503285" y="8046"/>
                  </a:lnTo>
                  <a:lnTo>
                    <a:pt x="503285" y="108996"/>
                  </a:lnTo>
                  <a:close/>
                </a:path>
                <a:path w="795655" h="123825">
                  <a:moveTo>
                    <a:pt x="587410" y="100949"/>
                  </a:moveTo>
                  <a:lnTo>
                    <a:pt x="554560" y="81381"/>
                  </a:lnTo>
                  <a:lnTo>
                    <a:pt x="553029" y="70957"/>
                  </a:lnTo>
                  <a:lnTo>
                    <a:pt x="555292" y="60247"/>
                  </a:lnTo>
                  <a:lnTo>
                    <a:pt x="560710" y="51663"/>
                  </a:lnTo>
                  <a:lnTo>
                    <a:pt x="568871" y="45960"/>
                  </a:lnTo>
                  <a:lnTo>
                    <a:pt x="579363" y="43891"/>
                  </a:lnTo>
                  <a:lnTo>
                    <a:pt x="590142" y="46005"/>
                  </a:lnTo>
                  <a:lnTo>
                    <a:pt x="598108" y="52029"/>
                  </a:lnTo>
                  <a:lnTo>
                    <a:pt x="599551" y="54863"/>
                  </a:lnTo>
                  <a:lnTo>
                    <a:pt x="574974" y="54863"/>
                  </a:lnTo>
                  <a:lnTo>
                    <a:pt x="568391" y="58521"/>
                  </a:lnTo>
                  <a:lnTo>
                    <a:pt x="566196" y="65836"/>
                  </a:lnTo>
                  <a:lnTo>
                    <a:pt x="603382" y="65836"/>
                  </a:lnTo>
                  <a:lnTo>
                    <a:pt x="604235" y="73883"/>
                  </a:lnTo>
                  <a:lnTo>
                    <a:pt x="565464" y="73883"/>
                  </a:lnTo>
                  <a:lnTo>
                    <a:pt x="566196" y="83393"/>
                  </a:lnTo>
                  <a:lnTo>
                    <a:pt x="572048" y="88513"/>
                  </a:lnTo>
                  <a:lnTo>
                    <a:pt x="580095" y="89245"/>
                  </a:lnTo>
                  <a:lnTo>
                    <a:pt x="586678" y="89976"/>
                  </a:lnTo>
                  <a:lnTo>
                    <a:pt x="601309" y="89976"/>
                  </a:lnTo>
                  <a:lnTo>
                    <a:pt x="601309" y="95829"/>
                  </a:lnTo>
                  <a:lnTo>
                    <a:pt x="594725" y="99486"/>
                  </a:lnTo>
                  <a:lnTo>
                    <a:pt x="587410" y="100949"/>
                  </a:lnTo>
                  <a:close/>
                </a:path>
                <a:path w="795655" h="123825">
                  <a:moveTo>
                    <a:pt x="603382" y="65836"/>
                  </a:moveTo>
                  <a:lnTo>
                    <a:pt x="591799" y="65836"/>
                  </a:lnTo>
                  <a:lnTo>
                    <a:pt x="591799" y="59253"/>
                  </a:lnTo>
                  <a:lnTo>
                    <a:pt x="588142" y="55595"/>
                  </a:lnTo>
                  <a:lnTo>
                    <a:pt x="580826" y="54863"/>
                  </a:lnTo>
                  <a:lnTo>
                    <a:pt x="599551" y="54863"/>
                  </a:lnTo>
                  <a:lnTo>
                    <a:pt x="602921" y="61481"/>
                  </a:lnTo>
                  <a:lnTo>
                    <a:pt x="603382" y="65836"/>
                  </a:lnTo>
                  <a:close/>
                </a:path>
                <a:path w="795655" h="123825">
                  <a:moveTo>
                    <a:pt x="601309" y="89976"/>
                  </a:moveTo>
                  <a:lnTo>
                    <a:pt x="586678" y="89976"/>
                  </a:lnTo>
                  <a:lnTo>
                    <a:pt x="596188" y="88513"/>
                  </a:lnTo>
                  <a:lnTo>
                    <a:pt x="601309" y="84856"/>
                  </a:lnTo>
                  <a:lnTo>
                    <a:pt x="601309" y="89976"/>
                  </a:lnTo>
                  <a:close/>
                </a:path>
                <a:path w="795655" h="123825">
                  <a:moveTo>
                    <a:pt x="791764" y="90708"/>
                  </a:moveTo>
                  <a:lnTo>
                    <a:pt x="779068" y="90708"/>
                  </a:lnTo>
                  <a:lnTo>
                    <a:pt x="783457" y="87050"/>
                  </a:lnTo>
                  <a:lnTo>
                    <a:pt x="783457" y="45354"/>
                  </a:lnTo>
                  <a:lnTo>
                    <a:pt x="795162" y="45354"/>
                  </a:lnTo>
                  <a:lnTo>
                    <a:pt x="795162" y="80467"/>
                  </a:lnTo>
                  <a:lnTo>
                    <a:pt x="793561" y="88376"/>
                  </a:lnTo>
                  <a:lnTo>
                    <a:pt x="791764" y="90708"/>
                  </a:lnTo>
                  <a:close/>
                </a:path>
                <a:path w="795655" h="123825">
                  <a:moveTo>
                    <a:pt x="771753" y="99486"/>
                  </a:moveTo>
                  <a:lnTo>
                    <a:pt x="761923" y="98160"/>
                  </a:lnTo>
                  <a:lnTo>
                    <a:pt x="754562" y="94366"/>
                  </a:lnTo>
                  <a:lnTo>
                    <a:pt x="749945" y="88376"/>
                  </a:lnTo>
                  <a:lnTo>
                    <a:pt x="748344" y="80467"/>
                  </a:lnTo>
                  <a:lnTo>
                    <a:pt x="748344" y="45354"/>
                  </a:lnTo>
                  <a:lnTo>
                    <a:pt x="760049" y="45354"/>
                  </a:lnTo>
                  <a:lnTo>
                    <a:pt x="760049" y="87050"/>
                  </a:lnTo>
                  <a:lnTo>
                    <a:pt x="765169" y="90708"/>
                  </a:lnTo>
                  <a:lnTo>
                    <a:pt x="791764" y="90708"/>
                  </a:lnTo>
                  <a:lnTo>
                    <a:pt x="788944" y="94366"/>
                  </a:lnTo>
                  <a:lnTo>
                    <a:pt x="781583" y="98160"/>
                  </a:lnTo>
                  <a:lnTo>
                    <a:pt x="771753" y="99486"/>
                  </a:lnTo>
                  <a:close/>
                </a:path>
                <a:path w="795655" h="123825">
                  <a:moveTo>
                    <a:pt x="326257" y="99486"/>
                  </a:moveTo>
                  <a:lnTo>
                    <a:pt x="319674" y="99486"/>
                  </a:lnTo>
                  <a:lnTo>
                    <a:pt x="306964" y="97612"/>
                  </a:lnTo>
                  <a:lnTo>
                    <a:pt x="297545" y="92171"/>
                  </a:lnTo>
                  <a:lnTo>
                    <a:pt x="291693" y="83438"/>
                  </a:lnTo>
                  <a:lnTo>
                    <a:pt x="289681" y="71688"/>
                  </a:lnTo>
                  <a:lnTo>
                    <a:pt x="291522" y="60247"/>
                  </a:lnTo>
                  <a:lnTo>
                    <a:pt x="296722" y="51480"/>
                  </a:lnTo>
                  <a:lnTo>
                    <a:pt x="304803" y="45868"/>
                  </a:lnTo>
                  <a:lnTo>
                    <a:pt x="315285" y="43891"/>
                  </a:lnTo>
                  <a:lnTo>
                    <a:pt x="320405" y="43891"/>
                  </a:lnTo>
                  <a:lnTo>
                    <a:pt x="324794" y="45354"/>
                  </a:lnTo>
                  <a:lnTo>
                    <a:pt x="328452" y="47548"/>
                  </a:lnTo>
                  <a:lnTo>
                    <a:pt x="340156" y="47548"/>
                  </a:lnTo>
                  <a:lnTo>
                    <a:pt x="340156" y="54863"/>
                  </a:lnTo>
                  <a:lnTo>
                    <a:pt x="307238" y="54863"/>
                  </a:lnTo>
                  <a:lnTo>
                    <a:pt x="300654" y="61447"/>
                  </a:lnTo>
                  <a:lnTo>
                    <a:pt x="300654" y="71688"/>
                  </a:lnTo>
                  <a:lnTo>
                    <a:pt x="301386" y="82661"/>
                  </a:lnTo>
                  <a:lnTo>
                    <a:pt x="307238" y="89245"/>
                  </a:lnTo>
                  <a:lnTo>
                    <a:pt x="340156" y="89245"/>
                  </a:lnTo>
                  <a:lnTo>
                    <a:pt x="340156" y="95829"/>
                  </a:lnTo>
                  <a:lnTo>
                    <a:pt x="334304" y="98023"/>
                  </a:lnTo>
                  <a:lnTo>
                    <a:pt x="326257" y="99486"/>
                  </a:lnTo>
                  <a:close/>
                </a:path>
                <a:path w="795655" h="123825">
                  <a:moveTo>
                    <a:pt x="340156" y="47548"/>
                  </a:moveTo>
                  <a:lnTo>
                    <a:pt x="328452" y="47548"/>
                  </a:lnTo>
                  <a:lnTo>
                    <a:pt x="328452" y="43891"/>
                  </a:lnTo>
                  <a:lnTo>
                    <a:pt x="340156" y="43891"/>
                  </a:lnTo>
                  <a:lnTo>
                    <a:pt x="340156" y="47548"/>
                  </a:lnTo>
                  <a:close/>
                </a:path>
                <a:path w="795655" h="123825">
                  <a:moveTo>
                    <a:pt x="340156" y="89245"/>
                  </a:moveTo>
                  <a:lnTo>
                    <a:pt x="324063" y="89245"/>
                  </a:lnTo>
                  <a:lnTo>
                    <a:pt x="327720" y="87782"/>
                  </a:lnTo>
                  <a:lnTo>
                    <a:pt x="327720" y="58521"/>
                  </a:lnTo>
                  <a:lnTo>
                    <a:pt x="324063" y="56327"/>
                  </a:lnTo>
                  <a:lnTo>
                    <a:pt x="320405" y="54863"/>
                  </a:lnTo>
                  <a:lnTo>
                    <a:pt x="340156" y="54863"/>
                  </a:lnTo>
                  <a:lnTo>
                    <a:pt x="340156" y="89245"/>
                  </a:lnTo>
                  <a:close/>
                </a:path>
                <a:path w="795655" h="123825">
                  <a:moveTo>
                    <a:pt x="687628" y="99486"/>
                  </a:moveTo>
                  <a:lnTo>
                    <a:pt x="680313" y="99486"/>
                  </a:lnTo>
                  <a:lnTo>
                    <a:pt x="667603" y="97612"/>
                  </a:lnTo>
                  <a:lnTo>
                    <a:pt x="658185" y="92171"/>
                  </a:lnTo>
                  <a:lnTo>
                    <a:pt x="652332" y="83438"/>
                  </a:lnTo>
                  <a:lnTo>
                    <a:pt x="650321" y="71688"/>
                  </a:lnTo>
                  <a:lnTo>
                    <a:pt x="652161" y="60247"/>
                  </a:lnTo>
                  <a:lnTo>
                    <a:pt x="657362" y="51480"/>
                  </a:lnTo>
                  <a:lnTo>
                    <a:pt x="665443" y="45868"/>
                  </a:lnTo>
                  <a:lnTo>
                    <a:pt x="675924" y="43891"/>
                  </a:lnTo>
                  <a:lnTo>
                    <a:pt x="681045" y="43891"/>
                  </a:lnTo>
                  <a:lnTo>
                    <a:pt x="685434" y="45354"/>
                  </a:lnTo>
                  <a:lnTo>
                    <a:pt x="689091" y="47548"/>
                  </a:lnTo>
                  <a:lnTo>
                    <a:pt x="700796" y="47548"/>
                  </a:lnTo>
                  <a:lnTo>
                    <a:pt x="700796" y="54863"/>
                  </a:lnTo>
                  <a:lnTo>
                    <a:pt x="667877" y="54863"/>
                  </a:lnTo>
                  <a:lnTo>
                    <a:pt x="661294" y="61447"/>
                  </a:lnTo>
                  <a:lnTo>
                    <a:pt x="661294" y="71688"/>
                  </a:lnTo>
                  <a:lnTo>
                    <a:pt x="662025" y="82661"/>
                  </a:lnTo>
                  <a:lnTo>
                    <a:pt x="668609" y="89245"/>
                  </a:lnTo>
                  <a:lnTo>
                    <a:pt x="700796" y="89245"/>
                  </a:lnTo>
                  <a:lnTo>
                    <a:pt x="700796" y="95829"/>
                  </a:lnTo>
                  <a:lnTo>
                    <a:pt x="695675" y="98023"/>
                  </a:lnTo>
                  <a:lnTo>
                    <a:pt x="687628" y="99486"/>
                  </a:lnTo>
                  <a:close/>
                </a:path>
                <a:path w="795655" h="123825">
                  <a:moveTo>
                    <a:pt x="700796" y="47548"/>
                  </a:moveTo>
                  <a:lnTo>
                    <a:pt x="689091" y="47548"/>
                  </a:lnTo>
                  <a:lnTo>
                    <a:pt x="689091" y="43891"/>
                  </a:lnTo>
                  <a:lnTo>
                    <a:pt x="700796" y="43891"/>
                  </a:lnTo>
                  <a:lnTo>
                    <a:pt x="700796" y="47548"/>
                  </a:lnTo>
                  <a:close/>
                </a:path>
                <a:path w="795655" h="123825">
                  <a:moveTo>
                    <a:pt x="700796" y="89245"/>
                  </a:moveTo>
                  <a:lnTo>
                    <a:pt x="684702" y="89245"/>
                  </a:lnTo>
                  <a:lnTo>
                    <a:pt x="688360" y="87782"/>
                  </a:lnTo>
                  <a:lnTo>
                    <a:pt x="688360" y="58521"/>
                  </a:lnTo>
                  <a:lnTo>
                    <a:pt x="684702" y="56327"/>
                  </a:lnTo>
                  <a:lnTo>
                    <a:pt x="681045" y="54863"/>
                  </a:lnTo>
                  <a:lnTo>
                    <a:pt x="700796" y="54863"/>
                  </a:lnTo>
                  <a:lnTo>
                    <a:pt x="700796" y="89245"/>
                  </a:lnTo>
                  <a:close/>
                </a:path>
                <a:path w="795655" h="123825">
                  <a:moveTo>
                    <a:pt x="215798" y="100218"/>
                  </a:moveTo>
                  <a:lnTo>
                    <a:pt x="204094" y="100218"/>
                  </a:lnTo>
                  <a:lnTo>
                    <a:pt x="204094" y="65105"/>
                  </a:lnTo>
                  <a:lnTo>
                    <a:pt x="174101" y="65105"/>
                  </a:lnTo>
                  <a:lnTo>
                    <a:pt x="174101" y="54864"/>
                  </a:lnTo>
                  <a:lnTo>
                    <a:pt x="204094" y="54864"/>
                  </a:lnTo>
                  <a:lnTo>
                    <a:pt x="204094" y="22677"/>
                  </a:lnTo>
                  <a:lnTo>
                    <a:pt x="215798" y="22677"/>
                  </a:lnTo>
                  <a:lnTo>
                    <a:pt x="215798" y="54863"/>
                  </a:lnTo>
                  <a:lnTo>
                    <a:pt x="246522" y="54863"/>
                  </a:lnTo>
                  <a:lnTo>
                    <a:pt x="246522" y="65105"/>
                  </a:lnTo>
                  <a:lnTo>
                    <a:pt x="215798" y="65105"/>
                  </a:lnTo>
                  <a:lnTo>
                    <a:pt x="215798" y="100218"/>
                  </a:lnTo>
                  <a:close/>
                </a:path>
              </a:pathLst>
            </a:custGeom>
            <a:solidFill>
              <a:srgbClr val="231F2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65017" y="6573804"/>
              <a:ext cx="95097" cy="819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57625" y="6573804"/>
              <a:ext cx="95829" cy="819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50233" y="6559905"/>
              <a:ext cx="109727" cy="109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42841" y="6559905"/>
              <a:ext cx="102412" cy="1170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28134" y="6559905"/>
              <a:ext cx="109727" cy="1126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13426" y="6567220"/>
              <a:ext cx="131673" cy="1024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25567" y="3670401"/>
              <a:ext cx="4681855" cy="3050540"/>
            </a:xfrm>
            <a:custGeom>
              <a:avLst/>
              <a:gdLst/>
              <a:ahLst/>
              <a:cxnLst/>
              <a:rect l="l" t="t" r="r" b="b"/>
              <a:pathLst>
                <a:path w="4681855" h="3050540">
                  <a:moveTo>
                    <a:pt x="4681727" y="3050438"/>
                  </a:moveTo>
                  <a:lnTo>
                    <a:pt x="0" y="3050438"/>
                  </a:lnTo>
                  <a:lnTo>
                    <a:pt x="0" y="0"/>
                  </a:lnTo>
                  <a:lnTo>
                    <a:pt x="4681727" y="0"/>
                  </a:lnTo>
                  <a:lnTo>
                    <a:pt x="4681727" y="3050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8398" y="2112264"/>
            <a:ext cx="7620" cy="2728595"/>
            <a:chOff x="1968398" y="2112264"/>
            <a:chExt cx="7620" cy="2728595"/>
          </a:xfrm>
        </p:grpSpPr>
        <p:sp>
          <p:nvSpPr>
            <p:cNvPr id="3" name="object 3"/>
            <p:cNvSpPr/>
            <p:nvPr/>
          </p:nvSpPr>
          <p:spPr>
            <a:xfrm>
              <a:off x="1972055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2055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087709" y="2112264"/>
            <a:ext cx="7620" cy="2728595"/>
            <a:chOff x="2087709" y="2112264"/>
            <a:chExt cx="7620" cy="2728595"/>
          </a:xfrm>
        </p:grpSpPr>
        <p:sp>
          <p:nvSpPr>
            <p:cNvPr id="6" name="object 6"/>
            <p:cNvSpPr/>
            <p:nvPr/>
          </p:nvSpPr>
          <p:spPr>
            <a:xfrm>
              <a:off x="209136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9136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207093" y="2112264"/>
            <a:ext cx="7620" cy="2728595"/>
            <a:chOff x="2207093" y="2112264"/>
            <a:chExt cx="7620" cy="2728595"/>
          </a:xfrm>
        </p:grpSpPr>
        <p:sp>
          <p:nvSpPr>
            <p:cNvPr id="9" name="object 9"/>
            <p:cNvSpPr/>
            <p:nvPr/>
          </p:nvSpPr>
          <p:spPr>
            <a:xfrm>
              <a:off x="2210750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10750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326404" y="2112264"/>
            <a:ext cx="7620" cy="2728595"/>
            <a:chOff x="2326404" y="2112264"/>
            <a:chExt cx="7620" cy="2728595"/>
          </a:xfrm>
        </p:grpSpPr>
        <p:sp>
          <p:nvSpPr>
            <p:cNvPr id="12" name="object 12"/>
            <p:cNvSpPr/>
            <p:nvPr/>
          </p:nvSpPr>
          <p:spPr>
            <a:xfrm>
              <a:off x="233006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3006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445788" y="2112264"/>
            <a:ext cx="7620" cy="2728595"/>
            <a:chOff x="2445788" y="2112264"/>
            <a:chExt cx="7620" cy="2728595"/>
          </a:xfrm>
        </p:grpSpPr>
        <p:sp>
          <p:nvSpPr>
            <p:cNvPr id="15" name="object 15"/>
            <p:cNvSpPr/>
            <p:nvPr/>
          </p:nvSpPr>
          <p:spPr>
            <a:xfrm>
              <a:off x="2449445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9445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565099" y="2112264"/>
            <a:ext cx="7620" cy="2728595"/>
            <a:chOff x="2565099" y="2112264"/>
            <a:chExt cx="7620" cy="2728595"/>
          </a:xfrm>
        </p:grpSpPr>
        <p:sp>
          <p:nvSpPr>
            <p:cNvPr id="18" name="object 18"/>
            <p:cNvSpPr/>
            <p:nvPr/>
          </p:nvSpPr>
          <p:spPr>
            <a:xfrm>
              <a:off x="256875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6875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684483" y="2112264"/>
            <a:ext cx="7620" cy="2728595"/>
            <a:chOff x="2684483" y="2112264"/>
            <a:chExt cx="7620" cy="2728595"/>
          </a:xfrm>
        </p:grpSpPr>
        <p:sp>
          <p:nvSpPr>
            <p:cNvPr id="21" name="object 21"/>
            <p:cNvSpPr/>
            <p:nvPr/>
          </p:nvSpPr>
          <p:spPr>
            <a:xfrm>
              <a:off x="268814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8814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803794" y="2112264"/>
            <a:ext cx="7620" cy="2728595"/>
            <a:chOff x="2803794" y="2112264"/>
            <a:chExt cx="7620" cy="2728595"/>
          </a:xfrm>
        </p:grpSpPr>
        <p:sp>
          <p:nvSpPr>
            <p:cNvPr id="24" name="object 24"/>
            <p:cNvSpPr/>
            <p:nvPr/>
          </p:nvSpPr>
          <p:spPr>
            <a:xfrm>
              <a:off x="280745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745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923178" y="2112264"/>
            <a:ext cx="7620" cy="2728595"/>
            <a:chOff x="2923178" y="2112264"/>
            <a:chExt cx="7620" cy="2728595"/>
          </a:xfrm>
        </p:grpSpPr>
        <p:sp>
          <p:nvSpPr>
            <p:cNvPr id="27" name="object 27"/>
            <p:cNvSpPr/>
            <p:nvPr/>
          </p:nvSpPr>
          <p:spPr>
            <a:xfrm>
              <a:off x="2926835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26835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042489" y="2112264"/>
            <a:ext cx="7620" cy="2728595"/>
            <a:chOff x="3042489" y="2112264"/>
            <a:chExt cx="7620" cy="2728595"/>
          </a:xfrm>
        </p:grpSpPr>
        <p:sp>
          <p:nvSpPr>
            <p:cNvPr id="30" name="object 30"/>
            <p:cNvSpPr/>
            <p:nvPr/>
          </p:nvSpPr>
          <p:spPr>
            <a:xfrm>
              <a:off x="304614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4614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3161873" y="2112264"/>
            <a:ext cx="7620" cy="2728595"/>
            <a:chOff x="3161873" y="2112264"/>
            <a:chExt cx="7620" cy="2728595"/>
          </a:xfrm>
        </p:grpSpPr>
        <p:sp>
          <p:nvSpPr>
            <p:cNvPr id="33" name="object 33"/>
            <p:cNvSpPr/>
            <p:nvPr/>
          </p:nvSpPr>
          <p:spPr>
            <a:xfrm>
              <a:off x="3165530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65530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3281184" y="2112264"/>
            <a:ext cx="7620" cy="2728595"/>
            <a:chOff x="3281184" y="2112264"/>
            <a:chExt cx="7620" cy="2728595"/>
          </a:xfrm>
        </p:grpSpPr>
        <p:sp>
          <p:nvSpPr>
            <p:cNvPr id="36" name="object 36"/>
            <p:cNvSpPr/>
            <p:nvPr/>
          </p:nvSpPr>
          <p:spPr>
            <a:xfrm>
              <a:off x="328484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8484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3400495" y="2112264"/>
            <a:ext cx="7620" cy="2728595"/>
            <a:chOff x="3400495" y="2112264"/>
            <a:chExt cx="7620" cy="2728595"/>
          </a:xfrm>
        </p:grpSpPr>
        <p:sp>
          <p:nvSpPr>
            <p:cNvPr id="39" name="object 39"/>
            <p:cNvSpPr/>
            <p:nvPr/>
          </p:nvSpPr>
          <p:spPr>
            <a:xfrm>
              <a:off x="340415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0415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519879" y="2112264"/>
            <a:ext cx="7620" cy="2728595"/>
            <a:chOff x="3519879" y="2112264"/>
            <a:chExt cx="7620" cy="2728595"/>
          </a:xfrm>
        </p:grpSpPr>
        <p:sp>
          <p:nvSpPr>
            <p:cNvPr id="42" name="object 42"/>
            <p:cNvSpPr/>
            <p:nvPr/>
          </p:nvSpPr>
          <p:spPr>
            <a:xfrm>
              <a:off x="352353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2353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3639189" y="2112264"/>
            <a:ext cx="7620" cy="2728595"/>
            <a:chOff x="3639189" y="2112264"/>
            <a:chExt cx="7620" cy="2728595"/>
          </a:xfrm>
        </p:grpSpPr>
        <p:sp>
          <p:nvSpPr>
            <p:cNvPr id="45" name="object 45"/>
            <p:cNvSpPr/>
            <p:nvPr/>
          </p:nvSpPr>
          <p:spPr>
            <a:xfrm>
              <a:off x="364284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64284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3758574" y="2112264"/>
            <a:ext cx="7620" cy="2728595"/>
            <a:chOff x="3758574" y="2112264"/>
            <a:chExt cx="7620" cy="2728595"/>
          </a:xfrm>
        </p:grpSpPr>
        <p:sp>
          <p:nvSpPr>
            <p:cNvPr id="48" name="object 48"/>
            <p:cNvSpPr/>
            <p:nvPr/>
          </p:nvSpPr>
          <p:spPr>
            <a:xfrm>
              <a:off x="376223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76223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3877885" y="2112264"/>
            <a:ext cx="7620" cy="2728595"/>
            <a:chOff x="3877885" y="2112264"/>
            <a:chExt cx="7620" cy="2728595"/>
          </a:xfrm>
        </p:grpSpPr>
        <p:sp>
          <p:nvSpPr>
            <p:cNvPr id="51" name="object 51"/>
            <p:cNvSpPr/>
            <p:nvPr/>
          </p:nvSpPr>
          <p:spPr>
            <a:xfrm>
              <a:off x="388154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88154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3997269" y="2112264"/>
            <a:ext cx="7620" cy="2728595"/>
            <a:chOff x="3997269" y="2112264"/>
            <a:chExt cx="7620" cy="2728595"/>
          </a:xfrm>
        </p:grpSpPr>
        <p:sp>
          <p:nvSpPr>
            <p:cNvPr id="54" name="object 54"/>
            <p:cNvSpPr/>
            <p:nvPr/>
          </p:nvSpPr>
          <p:spPr>
            <a:xfrm>
              <a:off x="400092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000926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4116580" y="2112264"/>
            <a:ext cx="7620" cy="2728595"/>
            <a:chOff x="4116580" y="2112264"/>
            <a:chExt cx="7620" cy="2728595"/>
          </a:xfrm>
        </p:grpSpPr>
        <p:sp>
          <p:nvSpPr>
            <p:cNvPr id="57" name="object 57"/>
            <p:cNvSpPr/>
            <p:nvPr/>
          </p:nvSpPr>
          <p:spPr>
            <a:xfrm>
              <a:off x="412023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12023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4235964" y="2112264"/>
            <a:ext cx="7620" cy="2728595"/>
            <a:chOff x="4235964" y="2112264"/>
            <a:chExt cx="7620" cy="2728595"/>
          </a:xfrm>
        </p:grpSpPr>
        <p:sp>
          <p:nvSpPr>
            <p:cNvPr id="60" name="object 60"/>
            <p:cNvSpPr/>
            <p:nvPr/>
          </p:nvSpPr>
          <p:spPr>
            <a:xfrm>
              <a:off x="423962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239621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4355275" y="2112264"/>
            <a:ext cx="7620" cy="2728595"/>
            <a:chOff x="4355275" y="2112264"/>
            <a:chExt cx="7620" cy="2728595"/>
          </a:xfrm>
        </p:grpSpPr>
        <p:sp>
          <p:nvSpPr>
            <p:cNvPr id="63" name="object 63"/>
            <p:cNvSpPr/>
            <p:nvPr/>
          </p:nvSpPr>
          <p:spPr>
            <a:xfrm>
              <a:off x="435893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35893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4474585" y="2112264"/>
            <a:ext cx="7620" cy="2728595"/>
            <a:chOff x="4474585" y="2112264"/>
            <a:chExt cx="7620" cy="2728595"/>
          </a:xfrm>
        </p:grpSpPr>
        <p:sp>
          <p:nvSpPr>
            <p:cNvPr id="66" name="object 66"/>
            <p:cNvSpPr/>
            <p:nvPr/>
          </p:nvSpPr>
          <p:spPr>
            <a:xfrm>
              <a:off x="4478243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478243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4593970" y="2112264"/>
            <a:ext cx="7620" cy="2728595"/>
            <a:chOff x="4593970" y="2112264"/>
            <a:chExt cx="7620" cy="2728595"/>
          </a:xfrm>
        </p:grpSpPr>
        <p:sp>
          <p:nvSpPr>
            <p:cNvPr id="69" name="object 69"/>
            <p:cNvSpPr/>
            <p:nvPr/>
          </p:nvSpPr>
          <p:spPr>
            <a:xfrm>
              <a:off x="459762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59762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4713280" y="2112264"/>
            <a:ext cx="7620" cy="2728595"/>
            <a:chOff x="4713280" y="2112264"/>
            <a:chExt cx="7620" cy="2728595"/>
          </a:xfrm>
        </p:grpSpPr>
        <p:sp>
          <p:nvSpPr>
            <p:cNvPr id="72" name="object 72"/>
            <p:cNvSpPr/>
            <p:nvPr/>
          </p:nvSpPr>
          <p:spPr>
            <a:xfrm>
              <a:off x="4716938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716938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4832664" y="2112264"/>
            <a:ext cx="7620" cy="2728595"/>
            <a:chOff x="4832664" y="2112264"/>
            <a:chExt cx="7620" cy="2728595"/>
          </a:xfrm>
        </p:grpSpPr>
        <p:sp>
          <p:nvSpPr>
            <p:cNvPr id="75" name="object 75"/>
            <p:cNvSpPr/>
            <p:nvPr/>
          </p:nvSpPr>
          <p:spPr>
            <a:xfrm>
              <a:off x="483632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836322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4951975" y="2112264"/>
            <a:ext cx="7620" cy="2728595"/>
            <a:chOff x="4951975" y="2112264"/>
            <a:chExt cx="7620" cy="2728595"/>
          </a:xfrm>
        </p:grpSpPr>
        <p:sp>
          <p:nvSpPr>
            <p:cNvPr id="78" name="object 78"/>
            <p:cNvSpPr/>
            <p:nvPr/>
          </p:nvSpPr>
          <p:spPr>
            <a:xfrm>
              <a:off x="4955633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955633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1765401" y="2112264"/>
            <a:ext cx="3584575" cy="2728595"/>
            <a:chOff x="1765401" y="2112264"/>
            <a:chExt cx="3584575" cy="2728595"/>
          </a:xfrm>
        </p:grpSpPr>
        <p:sp>
          <p:nvSpPr>
            <p:cNvPr id="81" name="object 81"/>
            <p:cNvSpPr/>
            <p:nvPr/>
          </p:nvSpPr>
          <p:spPr>
            <a:xfrm>
              <a:off x="507501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27285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075017" y="2112264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w="0" h="2728595">
                  <a:moveTo>
                    <a:pt x="0" y="0"/>
                  </a:moveTo>
                  <a:lnTo>
                    <a:pt x="0" y="2728569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765401" y="4314504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358444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765401" y="4314504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0" y="0"/>
                  </a:moveTo>
                  <a:lnTo>
                    <a:pt x="3584447" y="0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765401" y="3861621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358444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765401" y="3861621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0" y="0"/>
                  </a:moveTo>
                  <a:lnTo>
                    <a:pt x="3584447" y="0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765401" y="3408736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358444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765401" y="3408736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0" y="0"/>
                  </a:moveTo>
                  <a:lnTo>
                    <a:pt x="3584447" y="0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765401" y="2955853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358444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765401" y="2955853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0" y="0"/>
                  </a:moveTo>
                  <a:lnTo>
                    <a:pt x="3584447" y="0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765401" y="2502895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358444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765401" y="2502895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0" y="0"/>
                  </a:moveTo>
                  <a:lnTo>
                    <a:pt x="3584447" y="0"/>
                  </a:lnTo>
                </a:path>
              </a:pathLst>
            </a:custGeom>
            <a:ln w="7315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765401" y="4767388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358444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765401" y="4767388"/>
              <a:ext cx="3584575" cy="0"/>
            </a:xfrm>
            <a:custGeom>
              <a:avLst/>
              <a:gdLst/>
              <a:ahLst/>
              <a:cxnLst/>
              <a:rect l="l" t="t" r="r" b="b"/>
              <a:pathLst>
                <a:path w="3584575" h="0">
                  <a:moveTo>
                    <a:pt x="0" y="0"/>
                  </a:moveTo>
                  <a:lnTo>
                    <a:pt x="3584447" y="0"/>
                  </a:lnTo>
                </a:path>
              </a:pathLst>
            </a:custGeom>
            <a:ln w="14630">
              <a:solidFill>
                <a:srgbClr val="EBF0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950110" y="37437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AD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967154" y="233106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4E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984199" y="2259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0F7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001240" y="2254186"/>
              <a:ext cx="60960" cy="46990"/>
            </a:xfrm>
            <a:custGeom>
              <a:avLst/>
              <a:gdLst/>
              <a:ahLst/>
              <a:cxnLst/>
              <a:rect l="l" t="t" r="r" b="b"/>
              <a:pathLst>
                <a:path w="60960" h="46989">
                  <a:moveTo>
                    <a:pt x="60934" y="22110"/>
                  </a:moveTo>
                  <a:lnTo>
                    <a:pt x="41897" y="3073"/>
                  </a:lnTo>
                  <a:lnTo>
                    <a:pt x="36080" y="3073"/>
                  </a:lnTo>
                  <a:lnTo>
                    <a:pt x="34061" y="3479"/>
                  </a:lnTo>
                  <a:lnTo>
                    <a:pt x="33032" y="2781"/>
                  </a:lnTo>
                  <a:lnTo>
                    <a:pt x="27647" y="558"/>
                  </a:lnTo>
                  <a:lnTo>
                    <a:pt x="24853" y="0"/>
                  </a:lnTo>
                  <a:lnTo>
                    <a:pt x="19037" y="0"/>
                  </a:lnTo>
                  <a:lnTo>
                    <a:pt x="0" y="19037"/>
                  </a:lnTo>
                  <a:lnTo>
                    <a:pt x="0" y="24853"/>
                  </a:lnTo>
                  <a:lnTo>
                    <a:pt x="19037" y="43891"/>
                  </a:lnTo>
                  <a:lnTo>
                    <a:pt x="24853" y="43891"/>
                  </a:lnTo>
                  <a:lnTo>
                    <a:pt x="26860" y="43497"/>
                  </a:lnTo>
                  <a:lnTo>
                    <a:pt x="27901" y="44183"/>
                  </a:lnTo>
                  <a:lnTo>
                    <a:pt x="33274" y="46405"/>
                  </a:lnTo>
                  <a:lnTo>
                    <a:pt x="36080" y="46964"/>
                  </a:lnTo>
                  <a:lnTo>
                    <a:pt x="41897" y="46964"/>
                  </a:lnTo>
                  <a:lnTo>
                    <a:pt x="60934" y="27927"/>
                  </a:lnTo>
                  <a:lnTo>
                    <a:pt x="60934" y="25019"/>
                  </a:lnTo>
                  <a:lnTo>
                    <a:pt x="60934" y="22110"/>
                  </a:lnTo>
                  <a:close/>
                </a:path>
              </a:pathLst>
            </a:custGeom>
            <a:solidFill>
              <a:srgbClr val="F0F9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035332" y="23966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6D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052376" y="34726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AD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069421" y="378642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DC2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086538" y="24945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BC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103583" y="254232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DC4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120627" y="262089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BB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137672" y="286880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F590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154716" y="316952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E266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171760" y="39905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CC49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188805" y="422240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BC3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205849" y="37577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A21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222894" y="3934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860C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239938" y="400829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7B05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256982" y="4100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6A00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274027" y="41511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4855" y="43891"/>
                  </a:moveTo>
                  <a:lnTo>
                    <a:pt x="19035" y="43891"/>
                  </a:lnTo>
                  <a:lnTo>
                    <a:pt x="16236" y="43334"/>
                  </a:lnTo>
                  <a:lnTo>
                    <a:pt x="0" y="24855"/>
                  </a:lnTo>
                  <a:lnTo>
                    <a:pt x="0" y="19035"/>
                  </a:lnTo>
                  <a:lnTo>
                    <a:pt x="19035" y="0"/>
                  </a:lnTo>
                  <a:lnTo>
                    <a:pt x="24855" y="0"/>
                  </a:lnTo>
                  <a:lnTo>
                    <a:pt x="43891" y="21945"/>
                  </a:lnTo>
                  <a:lnTo>
                    <a:pt x="43891" y="24855"/>
                  </a:lnTo>
                  <a:lnTo>
                    <a:pt x="24855" y="43891"/>
                  </a:lnTo>
                  <a:close/>
                </a:path>
              </a:pathLst>
            </a:custGeom>
            <a:solidFill>
              <a:srgbClr val="620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291071" y="4053864"/>
              <a:ext cx="2874069" cy="6450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1897033" y="4879339"/>
            <a:ext cx="3235325" cy="495934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8/30/2020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8/23/2020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8/16/2020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8/9/2020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8/2/2020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7/26/2020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7/19/2020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7/12/2020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7/5/2020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6/28/2020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6/21/2020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6/14/2020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6/7/2020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5/31/2020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5/24/2020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5/17/2020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5/10/2020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5/3/2020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4/26/2020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4/19/2020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4/12/2020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4/5/2020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3/29/2020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3/22/2020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3/15/2020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3/8/2020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3/1/2020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689579" y="4697630"/>
            <a:ext cx="8128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615598" y="4244746"/>
            <a:ext cx="15557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1M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615598" y="3791862"/>
            <a:ext cx="15557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2M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615598" y="3338978"/>
            <a:ext cx="15557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3M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615598" y="2886094"/>
            <a:ext cx="15557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4M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615598" y="2433136"/>
            <a:ext cx="15557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5M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496153" y="2331719"/>
            <a:ext cx="219455" cy="2435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5724123" y="4351035"/>
            <a:ext cx="24130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−0.8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124" name="object 124"/>
          <p:cNvSpPr txBox="1"/>
          <p:nvPr/>
        </p:nvSpPr>
        <p:spPr>
          <a:xfrm>
            <a:off x="5724123" y="3829462"/>
            <a:ext cx="24130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−0.6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724123" y="3307815"/>
            <a:ext cx="24130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−0.4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724123" y="2786168"/>
            <a:ext cx="24130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−0.2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481990" y="2172716"/>
            <a:ext cx="994410" cy="2228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54635" marR="5080" indent="-242570">
              <a:lnSpc>
                <a:spcPts val="720"/>
              </a:lnSpc>
              <a:spcBef>
                <a:spcPts val="215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% Change From</a:t>
            </a:r>
            <a:r>
              <a:rPr dirty="0" sz="700" spc="-35">
                <a:solidFill>
                  <a:srgbClr val="293F5E"/>
                </a:solidFill>
                <a:latin typeface="Verdana"/>
                <a:cs typeface="Verdana"/>
              </a:rPr>
              <a:t> </a:t>
            </a: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2019  0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439611" y="1609445"/>
            <a:ext cx="368300" cy="1746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20" b="1">
                <a:solidFill>
                  <a:srgbClr val="293F5E"/>
                </a:solidFill>
                <a:latin typeface="Verdana"/>
                <a:cs typeface="Verdana"/>
              </a:rPr>
              <a:t>TEST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424035" y="5428802"/>
            <a:ext cx="2673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293F5E"/>
                </a:solidFill>
                <a:latin typeface="Verdana"/>
                <a:cs typeface="Verdana"/>
              </a:rPr>
              <a:t>Date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331161" y="2810342"/>
            <a:ext cx="149860" cy="1332865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5">
                <a:solidFill>
                  <a:srgbClr val="293F5E"/>
                </a:solidFill>
                <a:latin typeface="Verdana"/>
                <a:cs typeface="Verdana"/>
              </a:rPr>
              <a:t>Total </a:t>
            </a:r>
            <a:r>
              <a:rPr dirty="0" sz="800">
                <a:solidFill>
                  <a:srgbClr val="293F5E"/>
                </a:solidFill>
                <a:latin typeface="Verdana"/>
                <a:cs typeface="Verdana"/>
              </a:rPr>
              <a:t>Estimated</a:t>
            </a:r>
            <a:r>
              <a:rPr dirty="0" sz="800" spc="-20">
                <a:solidFill>
                  <a:srgbClr val="293F5E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93F5E"/>
                </a:solidFill>
                <a:latin typeface="Verdana"/>
                <a:cs typeface="Verdana"/>
              </a:rPr>
              <a:t>Ridership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1663" y="1322222"/>
            <a:ext cx="5560060" cy="4367530"/>
            <a:chOff x="1121663" y="1322222"/>
            <a:chExt cx="5560060" cy="4367530"/>
          </a:xfrm>
        </p:grpSpPr>
        <p:sp>
          <p:nvSpPr>
            <p:cNvPr id="3" name="object 3"/>
            <p:cNvSpPr/>
            <p:nvPr/>
          </p:nvSpPr>
          <p:spPr>
            <a:xfrm>
              <a:off x="1121663" y="1322222"/>
              <a:ext cx="5559551" cy="4367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1041" y="5482742"/>
              <a:ext cx="631265" cy="157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06111" y="5543092"/>
              <a:ext cx="1975485" cy="146685"/>
            </a:xfrm>
            <a:custGeom>
              <a:avLst/>
              <a:gdLst/>
              <a:ahLst/>
              <a:cxnLst/>
              <a:rect l="l" t="t" r="r" b="b"/>
              <a:pathLst>
                <a:path w="1975484" h="146685">
                  <a:moveTo>
                    <a:pt x="1975103" y="146303"/>
                  </a:moveTo>
                  <a:lnTo>
                    <a:pt x="0" y="146303"/>
                  </a:lnTo>
                  <a:lnTo>
                    <a:pt x="0" y="0"/>
                  </a:lnTo>
                  <a:lnTo>
                    <a:pt x="1975103" y="0"/>
                  </a:lnTo>
                  <a:lnTo>
                    <a:pt x="1975103" y="146303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31359" y="5545023"/>
            <a:ext cx="192595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latin typeface="Arial"/>
                <a:cs typeface="Arial"/>
                <a:hlinkClick r:id="rId4"/>
              </a:rPr>
              <a:t>© Mapbox </a:t>
            </a:r>
            <a:r>
              <a:rPr dirty="0" sz="700" spc="-10">
                <a:latin typeface="Arial"/>
                <a:cs typeface="Arial"/>
                <a:hlinkClick r:id="rId5"/>
              </a:rPr>
              <a:t>© </a:t>
            </a:r>
            <a:r>
              <a:rPr dirty="0" sz="700" spc="-5">
                <a:latin typeface="Arial"/>
                <a:cs typeface="Arial"/>
                <a:hlinkClick r:id="rId5"/>
              </a:rPr>
              <a:t>OpenStreetMap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  <a:hlinkClick r:id="rId6"/>
              </a:rPr>
              <a:t>Improve this</a:t>
            </a:r>
            <a:r>
              <a:rPr dirty="0" sz="700" spc="-110" b="1">
                <a:latin typeface="Arial"/>
                <a:cs typeface="Arial"/>
                <a:hlinkClick r:id="rId6"/>
              </a:rPr>
              <a:t> </a:t>
            </a:r>
            <a:r>
              <a:rPr dirty="0" sz="700" spc="-10" b="1">
                <a:latin typeface="Arial"/>
                <a:cs typeface="Arial"/>
                <a:hlinkClick r:id="rId6"/>
              </a:rPr>
              <a:t>map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5401" y="1819655"/>
            <a:ext cx="3972153" cy="322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91174" y="2039111"/>
            <a:ext cx="219455" cy="293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19144" y="4902748"/>
            <a:ext cx="8128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9144" y="4366836"/>
            <a:ext cx="24892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1000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9144" y="3830925"/>
            <a:ext cx="24892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2000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9144" y="3295013"/>
            <a:ext cx="24892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3000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9144" y="2759175"/>
            <a:ext cx="24892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4000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7450" y="1880107"/>
            <a:ext cx="599440" cy="474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5">
                <a:solidFill>
                  <a:srgbClr val="293F5E"/>
                </a:solidFill>
                <a:latin typeface="Verdana"/>
                <a:cs typeface="Verdana"/>
              </a:rPr>
              <a:t>LatestEntries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Verdana"/>
              <a:cs typeface="Verdana"/>
            </a:endParaRPr>
          </a:p>
          <a:p>
            <a:pPr marL="254000">
              <a:lnSpc>
                <a:spcPct val="100000"/>
              </a:lnSpc>
            </a:pPr>
            <a:r>
              <a:rPr dirty="0" sz="700" spc="-10">
                <a:solidFill>
                  <a:srgbClr val="293F5E"/>
                </a:solidFill>
                <a:latin typeface="Verdana"/>
                <a:cs typeface="Verdana"/>
              </a:rPr>
              <a:t>5000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8839" y="4796942"/>
            <a:ext cx="175563" cy="175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2020-09-09T23:18:03Z</dcterms:created>
  <dcterms:modified xsi:type="dcterms:W3CDTF">2020-09-09T23:18:03Z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Decktape</vt:lpwstr>
  </property>
  <property fmtid="{D5CDD505-2E9C-101B-9397-08002B2CF9AE}" pid="4" name="LastSaved">
    <vt:filetime>2020-09-09T00:00:00Z</vt:filetime>
  </property>
</Properties>
</file>