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9" r:id="rId1"/>
  </p:sldMasterIdLst>
  <p:notesMasterIdLst>
    <p:notesMasterId r:id="rId12"/>
  </p:notesMasterIdLst>
  <p:sldIdLst>
    <p:sldId id="256" r:id="rId2"/>
    <p:sldId id="261" r:id="rId3"/>
    <p:sldId id="263" r:id="rId4"/>
    <p:sldId id="312" r:id="rId5"/>
    <p:sldId id="313" r:id="rId6"/>
    <p:sldId id="314" r:id="rId7"/>
    <p:sldId id="316" r:id="rId8"/>
    <p:sldId id="317" r:id="rId9"/>
    <p:sldId id="318" r:id="rId10"/>
    <p:sldId id="319" r:id="rId11"/>
  </p:sldIdLst>
  <p:sldSz cx="9144000" cy="5143500" type="screen16x9"/>
  <p:notesSz cx="6858000" cy="9144000"/>
  <p:embeddedFontLst>
    <p:embeddedFont>
      <p:font typeface="Barlow" panose="00000500000000000000" pitchFamily="2" charset="0"/>
      <p:regular r:id="rId13"/>
      <p:bold r:id="rId14"/>
      <p:italic r:id="rId15"/>
      <p:boldItalic r:id="rId16"/>
    </p:embeddedFont>
    <p:embeddedFont>
      <p:font typeface="Quantico" panose="020B0604020202020204" charset="0"/>
      <p:regular r:id="rId17"/>
      <p:bold r:id="rId18"/>
      <p:italic r:id="rId19"/>
      <p:boldItalic r:id="rId20"/>
    </p:embeddedFont>
    <p:embeddedFont>
      <p:font typeface="Segoe UI" panose="020B0502040204020203" pitchFamily="34" charset="0"/>
      <p:regular r:id="rId21"/>
      <p:bold r:id="rId22"/>
      <p:italic r:id="rId23"/>
      <p:bold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9BDC199-28FE-4B16-902C-14D3773FAC0F}">
  <a:tblStyle styleId="{79BDC199-28FE-4B16-902C-14D3773FAC0F}"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663A5A5C-5555-4A5F-9C12-5139A398704B}"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39" d="100"/>
          <a:sy n="139" d="100"/>
        </p:scale>
        <p:origin x="804" y="12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2.fntdata"/><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font" Target="fonts/font11.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font" Target="fonts/font10.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27538f0f41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27538f0f41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 name="Google Shape;224;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 name="Google Shape;224;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3985276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 name="Google Shape;224;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2075684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 name="Google Shape;224;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5038700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 name="Google Shape;224;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6421115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 name="Google Shape;224;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7941864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 name="Google Shape;224;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65262230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pic>
        <p:nvPicPr>
          <p:cNvPr id="9" name="Google Shape;9;p2"/>
          <p:cNvPicPr preferRelativeResize="0"/>
          <p:nvPr/>
        </p:nvPicPr>
        <p:blipFill rotWithShape="1">
          <a:blip r:embed="rId2">
            <a:alphaModFix/>
          </a:blip>
          <a:srcRect/>
          <a:stretch/>
        </p:blipFill>
        <p:spPr>
          <a:xfrm flipH="1">
            <a:off x="0" y="0"/>
            <a:ext cx="9143947" cy="5143503"/>
          </a:xfrm>
          <a:prstGeom prst="rect">
            <a:avLst/>
          </a:prstGeom>
          <a:noFill/>
          <a:ln>
            <a:noFill/>
          </a:ln>
        </p:spPr>
      </p:pic>
      <p:sp>
        <p:nvSpPr>
          <p:cNvPr id="10" name="Google Shape;10;p2"/>
          <p:cNvSpPr txBox="1">
            <a:spLocks noGrp="1"/>
          </p:cNvSpPr>
          <p:nvPr>
            <p:ph type="ctrTitle"/>
          </p:nvPr>
        </p:nvSpPr>
        <p:spPr>
          <a:xfrm>
            <a:off x="3718425" y="1429073"/>
            <a:ext cx="4712100" cy="1769400"/>
          </a:xfrm>
          <a:prstGeom prst="rect">
            <a:avLst/>
          </a:prstGeom>
        </p:spPr>
        <p:txBody>
          <a:bodyPr spcFirstLastPara="1" wrap="square" lIns="91425" tIns="91425" rIns="91425" bIns="91425" anchor="b" anchorCtr="0">
            <a:noAutofit/>
          </a:bodyPr>
          <a:lstStyle>
            <a:lvl1pPr lvl="0">
              <a:spcBef>
                <a:spcPts val="0"/>
              </a:spcBef>
              <a:spcAft>
                <a:spcPts val="0"/>
              </a:spcAft>
              <a:buClr>
                <a:srgbClr val="191919"/>
              </a:buClr>
              <a:buSzPts val="4800"/>
              <a:buNone/>
              <a:defRPr sz="4800"/>
            </a:lvl1pPr>
            <a:lvl2pPr lvl="1" algn="ctr">
              <a:spcBef>
                <a:spcPts val="0"/>
              </a:spcBef>
              <a:spcAft>
                <a:spcPts val="0"/>
              </a:spcAft>
              <a:buClr>
                <a:srgbClr val="191919"/>
              </a:buClr>
              <a:buSzPts val="4800"/>
              <a:buNone/>
              <a:defRPr sz="4800">
                <a:solidFill>
                  <a:srgbClr val="191919"/>
                </a:solidFill>
              </a:defRPr>
            </a:lvl2pPr>
            <a:lvl3pPr lvl="2" algn="ctr">
              <a:spcBef>
                <a:spcPts val="0"/>
              </a:spcBef>
              <a:spcAft>
                <a:spcPts val="0"/>
              </a:spcAft>
              <a:buClr>
                <a:srgbClr val="191919"/>
              </a:buClr>
              <a:buSzPts val="4800"/>
              <a:buNone/>
              <a:defRPr sz="4800">
                <a:solidFill>
                  <a:srgbClr val="191919"/>
                </a:solidFill>
              </a:defRPr>
            </a:lvl3pPr>
            <a:lvl4pPr lvl="3" algn="ctr">
              <a:spcBef>
                <a:spcPts val="0"/>
              </a:spcBef>
              <a:spcAft>
                <a:spcPts val="0"/>
              </a:spcAft>
              <a:buClr>
                <a:srgbClr val="191919"/>
              </a:buClr>
              <a:buSzPts val="4800"/>
              <a:buNone/>
              <a:defRPr sz="4800">
                <a:solidFill>
                  <a:srgbClr val="191919"/>
                </a:solidFill>
              </a:defRPr>
            </a:lvl4pPr>
            <a:lvl5pPr lvl="4" algn="ctr">
              <a:spcBef>
                <a:spcPts val="0"/>
              </a:spcBef>
              <a:spcAft>
                <a:spcPts val="0"/>
              </a:spcAft>
              <a:buClr>
                <a:srgbClr val="191919"/>
              </a:buClr>
              <a:buSzPts val="4800"/>
              <a:buNone/>
              <a:defRPr sz="4800">
                <a:solidFill>
                  <a:srgbClr val="191919"/>
                </a:solidFill>
              </a:defRPr>
            </a:lvl5pPr>
            <a:lvl6pPr lvl="5" algn="ctr">
              <a:spcBef>
                <a:spcPts val="0"/>
              </a:spcBef>
              <a:spcAft>
                <a:spcPts val="0"/>
              </a:spcAft>
              <a:buClr>
                <a:srgbClr val="191919"/>
              </a:buClr>
              <a:buSzPts val="4800"/>
              <a:buNone/>
              <a:defRPr sz="4800">
                <a:solidFill>
                  <a:srgbClr val="191919"/>
                </a:solidFill>
              </a:defRPr>
            </a:lvl6pPr>
            <a:lvl7pPr lvl="6" algn="ctr">
              <a:spcBef>
                <a:spcPts val="0"/>
              </a:spcBef>
              <a:spcAft>
                <a:spcPts val="0"/>
              </a:spcAft>
              <a:buClr>
                <a:srgbClr val="191919"/>
              </a:buClr>
              <a:buSzPts val="4800"/>
              <a:buNone/>
              <a:defRPr sz="4800">
                <a:solidFill>
                  <a:srgbClr val="191919"/>
                </a:solidFill>
              </a:defRPr>
            </a:lvl7pPr>
            <a:lvl8pPr lvl="7" algn="ctr">
              <a:spcBef>
                <a:spcPts val="0"/>
              </a:spcBef>
              <a:spcAft>
                <a:spcPts val="0"/>
              </a:spcAft>
              <a:buClr>
                <a:srgbClr val="191919"/>
              </a:buClr>
              <a:buSzPts val="4800"/>
              <a:buNone/>
              <a:defRPr sz="4800">
                <a:solidFill>
                  <a:srgbClr val="191919"/>
                </a:solidFill>
              </a:defRPr>
            </a:lvl8pPr>
            <a:lvl9pPr lvl="8" algn="ctr">
              <a:spcBef>
                <a:spcPts val="0"/>
              </a:spcBef>
              <a:spcAft>
                <a:spcPts val="0"/>
              </a:spcAft>
              <a:buClr>
                <a:srgbClr val="191919"/>
              </a:buClr>
              <a:buSzPts val="4800"/>
              <a:buNone/>
              <a:defRPr sz="4800">
                <a:solidFill>
                  <a:srgbClr val="191919"/>
                </a:solidFill>
              </a:defRPr>
            </a:lvl9pPr>
          </a:lstStyle>
          <a:p>
            <a:endParaRPr/>
          </a:p>
        </p:txBody>
      </p:sp>
      <p:sp>
        <p:nvSpPr>
          <p:cNvPr id="11" name="Google Shape;11;p2"/>
          <p:cNvSpPr txBox="1">
            <a:spLocks noGrp="1"/>
          </p:cNvSpPr>
          <p:nvPr>
            <p:ph type="subTitle" idx="1"/>
          </p:nvPr>
        </p:nvSpPr>
        <p:spPr>
          <a:xfrm>
            <a:off x="3718425" y="3391313"/>
            <a:ext cx="4712100" cy="4116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600"/>
              <a:buNone/>
              <a:defRPr sz="1600">
                <a:solidFill>
                  <a:schemeClr val="dk1"/>
                </a:solidFill>
              </a:defRPr>
            </a:lvl1pPr>
            <a:lvl2pPr lvl="1" algn="ctr">
              <a:lnSpc>
                <a:spcPct val="100000"/>
              </a:lnSpc>
              <a:spcBef>
                <a:spcPts val="0"/>
              </a:spcBef>
              <a:spcAft>
                <a:spcPts val="0"/>
              </a:spcAft>
              <a:buSzPts val="1600"/>
              <a:buNone/>
              <a:defRPr sz="1600"/>
            </a:lvl2pPr>
            <a:lvl3pPr lvl="2" algn="ctr">
              <a:lnSpc>
                <a:spcPct val="100000"/>
              </a:lnSpc>
              <a:spcBef>
                <a:spcPts val="0"/>
              </a:spcBef>
              <a:spcAft>
                <a:spcPts val="0"/>
              </a:spcAft>
              <a:buSzPts val="1600"/>
              <a:buNone/>
              <a:defRPr sz="1600"/>
            </a:lvl3pPr>
            <a:lvl4pPr lvl="3" algn="ctr">
              <a:lnSpc>
                <a:spcPct val="100000"/>
              </a:lnSpc>
              <a:spcBef>
                <a:spcPts val="0"/>
              </a:spcBef>
              <a:spcAft>
                <a:spcPts val="0"/>
              </a:spcAft>
              <a:buSzPts val="1600"/>
              <a:buNone/>
              <a:defRPr sz="1600"/>
            </a:lvl4pPr>
            <a:lvl5pPr lvl="4" algn="ctr">
              <a:lnSpc>
                <a:spcPct val="100000"/>
              </a:lnSpc>
              <a:spcBef>
                <a:spcPts val="0"/>
              </a:spcBef>
              <a:spcAft>
                <a:spcPts val="0"/>
              </a:spcAft>
              <a:buSzPts val="1600"/>
              <a:buNone/>
              <a:defRPr sz="1600"/>
            </a:lvl5pPr>
            <a:lvl6pPr lvl="5" algn="ctr">
              <a:lnSpc>
                <a:spcPct val="100000"/>
              </a:lnSpc>
              <a:spcBef>
                <a:spcPts val="0"/>
              </a:spcBef>
              <a:spcAft>
                <a:spcPts val="0"/>
              </a:spcAft>
              <a:buSzPts val="1600"/>
              <a:buNone/>
              <a:defRPr sz="1600"/>
            </a:lvl6pPr>
            <a:lvl7pPr lvl="6" algn="ctr">
              <a:lnSpc>
                <a:spcPct val="100000"/>
              </a:lnSpc>
              <a:spcBef>
                <a:spcPts val="0"/>
              </a:spcBef>
              <a:spcAft>
                <a:spcPts val="0"/>
              </a:spcAft>
              <a:buSzPts val="1600"/>
              <a:buNone/>
              <a:defRPr sz="1600"/>
            </a:lvl7pPr>
            <a:lvl8pPr lvl="7" algn="ctr">
              <a:lnSpc>
                <a:spcPct val="100000"/>
              </a:lnSpc>
              <a:spcBef>
                <a:spcPts val="0"/>
              </a:spcBef>
              <a:spcAft>
                <a:spcPts val="0"/>
              </a:spcAft>
              <a:buSzPts val="1600"/>
              <a:buNone/>
              <a:defRPr sz="1600"/>
            </a:lvl8pPr>
            <a:lvl9pPr lvl="8" algn="ctr">
              <a:lnSpc>
                <a:spcPct val="100000"/>
              </a:lnSpc>
              <a:spcBef>
                <a:spcPts val="0"/>
              </a:spcBef>
              <a:spcAft>
                <a:spcPts val="0"/>
              </a:spcAft>
              <a:buSzPts val="1600"/>
              <a:buNone/>
              <a:defRPr sz="16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48"/>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1">
  <p:cSld name="TITLE_AND_TWO_COLUMNS_1">
    <p:spTree>
      <p:nvGrpSpPr>
        <p:cNvPr id="1" name="Shape 81"/>
        <p:cNvGrpSpPr/>
        <p:nvPr/>
      </p:nvGrpSpPr>
      <p:grpSpPr>
        <a:xfrm>
          <a:off x="0" y="0"/>
          <a:ext cx="0" cy="0"/>
          <a:chOff x="0" y="0"/>
          <a:chExt cx="0" cy="0"/>
        </a:xfrm>
      </p:grpSpPr>
      <p:pic>
        <p:nvPicPr>
          <p:cNvPr id="82" name="Google Shape;82;p18"/>
          <p:cNvPicPr preferRelativeResize="0"/>
          <p:nvPr/>
        </p:nvPicPr>
        <p:blipFill rotWithShape="1">
          <a:blip r:embed="rId2">
            <a:alphaModFix/>
          </a:blip>
          <a:srcRect/>
          <a:stretch/>
        </p:blipFill>
        <p:spPr>
          <a:xfrm>
            <a:off x="-50797" y="-28575"/>
            <a:ext cx="9245597" cy="5200648"/>
          </a:xfrm>
          <a:prstGeom prst="rect">
            <a:avLst/>
          </a:prstGeom>
          <a:noFill/>
          <a:ln>
            <a:noFill/>
          </a:ln>
        </p:spPr>
      </p:pic>
      <p:sp>
        <p:nvSpPr>
          <p:cNvPr id="83" name="Google Shape;83;p18"/>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84" name="Google Shape;84;p18"/>
          <p:cNvSpPr txBox="1">
            <a:spLocks noGrp="1"/>
          </p:cNvSpPr>
          <p:nvPr>
            <p:ph type="subTitle" idx="1"/>
          </p:nvPr>
        </p:nvSpPr>
        <p:spPr>
          <a:xfrm>
            <a:off x="5421460" y="2367525"/>
            <a:ext cx="2277000" cy="16464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85" name="Google Shape;85;p18"/>
          <p:cNvSpPr txBox="1">
            <a:spLocks noGrp="1"/>
          </p:cNvSpPr>
          <p:nvPr>
            <p:ph type="subTitle" idx="2"/>
          </p:nvPr>
        </p:nvSpPr>
        <p:spPr>
          <a:xfrm>
            <a:off x="2088812" y="2367525"/>
            <a:ext cx="2277000" cy="16464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86" name="Google Shape;86;p18"/>
          <p:cNvSpPr txBox="1">
            <a:spLocks noGrp="1"/>
          </p:cNvSpPr>
          <p:nvPr>
            <p:ph type="subTitle" idx="3"/>
          </p:nvPr>
        </p:nvSpPr>
        <p:spPr>
          <a:xfrm>
            <a:off x="2088813" y="1910325"/>
            <a:ext cx="2277000" cy="4572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Font typeface="Quantico"/>
              <a:buNone/>
              <a:defRPr sz="2000">
                <a:solidFill>
                  <a:schemeClr val="dk1"/>
                </a:solidFill>
                <a:latin typeface="Quantico"/>
                <a:ea typeface="Quantico"/>
                <a:cs typeface="Quantico"/>
                <a:sym typeface="Quantico"/>
              </a:defRPr>
            </a:lvl1pPr>
            <a:lvl2pPr lvl="1" algn="ctr" rtl="0">
              <a:lnSpc>
                <a:spcPct val="100000"/>
              </a:lnSpc>
              <a:spcBef>
                <a:spcPts val="0"/>
              </a:spcBef>
              <a:spcAft>
                <a:spcPts val="0"/>
              </a:spcAft>
              <a:buSzPts val="2000"/>
              <a:buFont typeface="Quantico"/>
              <a:buNone/>
              <a:defRPr sz="2000">
                <a:latin typeface="Quantico"/>
                <a:ea typeface="Quantico"/>
                <a:cs typeface="Quantico"/>
                <a:sym typeface="Quantico"/>
              </a:defRPr>
            </a:lvl2pPr>
            <a:lvl3pPr lvl="2" algn="ctr" rtl="0">
              <a:lnSpc>
                <a:spcPct val="100000"/>
              </a:lnSpc>
              <a:spcBef>
                <a:spcPts val="0"/>
              </a:spcBef>
              <a:spcAft>
                <a:spcPts val="0"/>
              </a:spcAft>
              <a:buSzPts val="2000"/>
              <a:buFont typeface="Quantico"/>
              <a:buNone/>
              <a:defRPr sz="2000">
                <a:latin typeface="Quantico"/>
                <a:ea typeface="Quantico"/>
                <a:cs typeface="Quantico"/>
                <a:sym typeface="Quantico"/>
              </a:defRPr>
            </a:lvl3pPr>
            <a:lvl4pPr lvl="3" algn="ctr" rtl="0">
              <a:lnSpc>
                <a:spcPct val="100000"/>
              </a:lnSpc>
              <a:spcBef>
                <a:spcPts val="0"/>
              </a:spcBef>
              <a:spcAft>
                <a:spcPts val="0"/>
              </a:spcAft>
              <a:buSzPts val="2000"/>
              <a:buFont typeface="Quantico"/>
              <a:buNone/>
              <a:defRPr sz="2000">
                <a:latin typeface="Quantico"/>
                <a:ea typeface="Quantico"/>
                <a:cs typeface="Quantico"/>
                <a:sym typeface="Quantico"/>
              </a:defRPr>
            </a:lvl4pPr>
            <a:lvl5pPr lvl="4" algn="ctr" rtl="0">
              <a:lnSpc>
                <a:spcPct val="100000"/>
              </a:lnSpc>
              <a:spcBef>
                <a:spcPts val="0"/>
              </a:spcBef>
              <a:spcAft>
                <a:spcPts val="0"/>
              </a:spcAft>
              <a:buSzPts val="2000"/>
              <a:buFont typeface="Quantico"/>
              <a:buNone/>
              <a:defRPr sz="2000">
                <a:latin typeface="Quantico"/>
                <a:ea typeface="Quantico"/>
                <a:cs typeface="Quantico"/>
                <a:sym typeface="Quantico"/>
              </a:defRPr>
            </a:lvl5pPr>
            <a:lvl6pPr lvl="5" algn="ctr" rtl="0">
              <a:lnSpc>
                <a:spcPct val="100000"/>
              </a:lnSpc>
              <a:spcBef>
                <a:spcPts val="0"/>
              </a:spcBef>
              <a:spcAft>
                <a:spcPts val="0"/>
              </a:spcAft>
              <a:buSzPts val="2000"/>
              <a:buFont typeface="Quantico"/>
              <a:buNone/>
              <a:defRPr sz="2000">
                <a:latin typeface="Quantico"/>
                <a:ea typeface="Quantico"/>
                <a:cs typeface="Quantico"/>
                <a:sym typeface="Quantico"/>
              </a:defRPr>
            </a:lvl6pPr>
            <a:lvl7pPr lvl="6" algn="ctr" rtl="0">
              <a:lnSpc>
                <a:spcPct val="100000"/>
              </a:lnSpc>
              <a:spcBef>
                <a:spcPts val="0"/>
              </a:spcBef>
              <a:spcAft>
                <a:spcPts val="0"/>
              </a:spcAft>
              <a:buSzPts val="2000"/>
              <a:buFont typeface="Quantico"/>
              <a:buNone/>
              <a:defRPr sz="2000">
                <a:latin typeface="Quantico"/>
                <a:ea typeface="Quantico"/>
                <a:cs typeface="Quantico"/>
                <a:sym typeface="Quantico"/>
              </a:defRPr>
            </a:lvl7pPr>
            <a:lvl8pPr lvl="7" algn="ctr" rtl="0">
              <a:lnSpc>
                <a:spcPct val="100000"/>
              </a:lnSpc>
              <a:spcBef>
                <a:spcPts val="0"/>
              </a:spcBef>
              <a:spcAft>
                <a:spcPts val="0"/>
              </a:spcAft>
              <a:buSzPts val="2000"/>
              <a:buFont typeface="Quantico"/>
              <a:buNone/>
              <a:defRPr sz="2000">
                <a:latin typeface="Quantico"/>
                <a:ea typeface="Quantico"/>
                <a:cs typeface="Quantico"/>
                <a:sym typeface="Quantico"/>
              </a:defRPr>
            </a:lvl8pPr>
            <a:lvl9pPr lvl="8" algn="ctr" rtl="0">
              <a:lnSpc>
                <a:spcPct val="100000"/>
              </a:lnSpc>
              <a:spcBef>
                <a:spcPts val="0"/>
              </a:spcBef>
              <a:spcAft>
                <a:spcPts val="0"/>
              </a:spcAft>
              <a:buSzPts val="2000"/>
              <a:buFont typeface="Quantico"/>
              <a:buNone/>
              <a:defRPr sz="2000">
                <a:latin typeface="Quantico"/>
                <a:ea typeface="Quantico"/>
                <a:cs typeface="Quantico"/>
                <a:sym typeface="Quantico"/>
              </a:defRPr>
            </a:lvl9pPr>
          </a:lstStyle>
          <a:p>
            <a:endParaRPr/>
          </a:p>
        </p:txBody>
      </p:sp>
      <p:sp>
        <p:nvSpPr>
          <p:cNvPr id="87" name="Google Shape;87;p18"/>
          <p:cNvSpPr txBox="1">
            <a:spLocks noGrp="1"/>
          </p:cNvSpPr>
          <p:nvPr>
            <p:ph type="subTitle" idx="4"/>
          </p:nvPr>
        </p:nvSpPr>
        <p:spPr>
          <a:xfrm>
            <a:off x="5421482" y="1910325"/>
            <a:ext cx="2277000" cy="4572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Font typeface="Quantico"/>
              <a:buNone/>
              <a:defRPr sz="2000">
                <a:solidFill>
                  <a:schemeClr val="dk1"/>
                </a:solidFill>
                <a:latin typeface="Quantico"/>
                <a:ea typeface="Quantico"/>
                <a:cs typeface="Quantico"/>
                <a:sym typeface="Quantico"/>
              </a:defRPr>
            </a:lvl1pPr>
            <a:lvl2pPr lvl="1" algn="ctr" rtl="0">
              <a:lnSpc>
                <a:spcPct val="100000"/>
              </a:lnSpc>
              <a:spcBef>
                <a:spcPts val="0"/>
              </a:spcBef>
              <a:spcAft>
                <a:spcPts val="0"/>
              </a:spcAft>
              <a:buSzPts val="2000"/>
              <a:buFont typeface="Quantico"/>
              <a:buNone/>
              <a:defRPr sz="2000">
                <a:latin typeface="Quantico"/>
                <a:ea typeface="Quantico"/>
                <a:cs typeface="Quantico"/>
                <a:sym typeface="Quantico"/>
              </a:defRPr>
            </a:lvl2pPr>
            <a:lvl3pPr lvl="2" algn="ctr" rtl="0">
              <a:lnSpc>
                <a:spcPct val="100000"/>
              </a:lnSpc>
              <a:spcBef>
                <a:spcPts val="0"/>
              </a:spcBef>
              <a:spcAft>
                <a:spcPts val="0"/>
              </a:spcAft>
              <a:buSzPts val="2000"/>
              <a:buFont typeface="Quantico"/>
              <a:buNone/>
              <a:defRPr sz="2000">
                <a:latin typeface="Quantico"/>
                <a:ea typeface="Quantico"/>
                <a:cs typeface="Quantico"/>
                <a:sym typeface="Quantico"/>
              </a:defRPr>
            </a:lvl3pPr>
            <a:lvl4pPr lvl="3" algn="ctr" rtl="0">
              <a:lnSpc>
                <a:spcPct val="100000"/>
              </a:lnSpc>
              <a:spcBef>
                <a:spcPts val="0"/>
              </a:spcBef>
              <a:spcAft>
                <a:spcPts val="0"/>
              </a:spcAft>
              <a:buSzPts val="2000"/>
              <a:buFont typeface="Quantico"/>
              <a:buNone/>
              <a:defRPr sz="2000">
                <a:latin typeface="Quantico"/>
                <a:ea typeface="Quantico"/>
                <a:cs typeface="Quantico"/>
                <a:sym typeface="Quantico"/>
              </a:defRPr>
            </a:lvl4pPr>
            <a:lvl5pPr lvl="4" algn="ctr" rtl="0">
              <a:lnSpc>
                <a:spcPct val="100000"/>
              </a:lnSpc>
              <a:spcBef>
                <a:spcPts val="0"/>
              </a:spcBef>
              <a:spcAft>
                <a:spcPts val="0"/>
              </a:spcAft>
              <a:buSzPts val="2000"/>
              <a:buFont typeface="Quantico"/>
              <a:buNone/>
              <a:defRPr sz="2000">
                <a:latin typeface="Quantico"/>
                <a:ea typeface="Quantico"/>
                <a:cs typeface="Quantico"/>
                <a:sym typeface="Quantico"/>
              </a:defRPr>
            </a:lvl5pPr>
            <a:lvl6pPr lvl="5" algn="ctr" rtl="0">
              <a:lnSpc>
                <a:spcPct val="100000"/>
              </a:lnSpc>
              <a:spcBef>
                <a:spcPts val="0"/>
              </a:spcBef>
              <a:spcAft>
                <a:spcPts val="0"/>
              </a:spcAft>
              <a:buSzPts val="2000"/>
              <a:buFont typeface="Quantico"/>
              <a:buNone/>
              <a:defRPr sz="2000">
                <a:latin typeface="Quantico"/>
                <a:ea typeface="Quantico"/>
                <a:cs typeface="Quantico"/>
                <a:sym typeface="Quantico"/>
              </a:defRPr>
            </a:lvl6pPr>
            <a:lvl7pPr lvl="6" algn="ctr" rtl="0">
              <a:lnSpc>
                <a:spcPct val="100000"/>
              </a:lnSpc>
              <a:spcBef>
                <a:spcPts val="0"/>
              </a:spcBef>
              <a:spcAft>
                <a:spcPts val="0"/>
              </a:spcAft>
              <a:buSzPts val="2000"/>
              <a:buFont typeface="Quantico"/>
              <a:buNone/>
              <a:defRPr sz="2000">
                <a:latin typeface="Quantico"/>
                <a:ea typeface="Quantico"/>
                <a:cs typeface="Quantico"/>
                <a:sym typeface="Quantico"/>
              </a:defRPr>
            </a:lvl7pPr>
            <a:lvl8pPr lvl="7" algn="ctr" rtl="0">
              <a:lnSpc>
                <a:spcPct val="100000"/>
              </a:lnSpc>
              <a:spcBef>
                <a:spcPts val="0"/>
              </a:spcBef>
              <a:spcAft>
                <a:spcPts val="0"/>
              </a:spcAft>
              <a:buSzPts val="2000"/>
              <a:buFont typeface="Quantico"/>
              <a:buNone/>
              <a:defRPr sz="2000">
                <a:latin typeface="Quantico"/>
                <a:ea typeface="Quantico"/>
                <a:cs typeface="Quantico"/>
                <a:sym typeface="Quantico"/>
              </a:defRPr>
            </a:lvl8pPr>
            <a:lvl9pPr lvl="8" algn="ctr" rtl="0">
              <a:lnSpc>
                <a:spcPct val="100000"/>
              </a:lnSpc>
              <a:spcBef>
                <a:spcPts val="0"/>
              </a:spcBef>
              <a:spcAft>
                <a:spcPts val="0"/>
              </a:spcAft>
              <a:buSzPts val="2000"/>
              <a:buFont typeface="Quantico"/>
              <a:buNone/>
              <a:defRPr sz="2000">
                <a:latin typeface="Quantico"/>
                <a:ea typeface="Quantico"/>
                <a:cs typeface="Quantico"/>
                <a:sym typeface="Quantico"/>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2">
  <p:cSld name="TITLE_AND_TWO_COLUMNS_1_1">
    <p:spTree>
      <p:nvGrpSpPr>
        <p:cNvPr id="1" name="Shape 88"/>
        <p:cNvGrpSpPr/>
        <p:nvPr/>
      </p:nvGrpSpPr>
      <p:grpSpPr>
        <a:xfrm>
          <a:off x="0" y="0"/>
          <a:ext cx="0" cy="0"/>
          <a:chOff x="0" y="0"/>
          <a:chExt cx="0" cy="0"/>
        </a:xfrm>
      </p:grpSpPr>
      <p:pic>
        <p:nvPicPr>
          <p:cNvPr id="89" name="Google Shape;89;p19"/>
          <p:cNvPicPr preferRelativeResize="0"/>
          <p:nvPr/>
        </p:nvPicPr>
        <p:blipFill rotWithShape="1">
          <a:blip r:embed="rId2">
            <a:alphaModFix/>
          </a:blip>
          <a:srcRect/>
          <a:stretch/>
        </p:blipFill>
        <p:spPr>
          <a:xfrm>
            <a:off x="-2" y="0"/>
            <a:ext cx="9144005" cy="5143503"/>
          </a:xfrm>
          <a:prstGeom prst="rect">
            <a:avLst/>
          </a:prstGeom>
          <a:noFill/>
          <a:ln>
            <a:noFill/>
          </a:ln>
        </p:spPr>
      </p:pic>
      <p:sp>
        <p:nvSpPr>
          <p:cNvPr id="90" name="Google Shape;90;p19"/>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91" name="Google Shape;91;p19"/>
          <p:cNvSpPr txBox="1">
            <a:spLocks noGrp="1"/>
          </p:cNvSpPr>
          <p:nvPr>
            <p:ph type="subTitle" idx="1"/>
          </p:nvPr>
        </p:nvSpPr>
        <p:spPr>
          <a:xfrm>
            <a:off x="1056300" y="3100375"/>
            <a:ext cx="7031400" cy="9288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92" name="Google Shape;92;p19"/>
          <p:cNvSpPr txBox="1">
            <a:spLocks noGrp="1"/>
          </p:cNvSpPr>
          <p:nvPr>
            <p:ph type="subTitle" idx="2"/>
          </p:nvPr>
        </p:nvSpPr>
        <p:spPr>
          <a:xfrm>
            <a:off x="1056300" y="1791450"/>
            <a:ext cx="7031400" cy="9288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155"/>
        <p:cNvGrpSpPr/>
        <p:nvPr/>
      </p:nvGrpSpPr>
      <p:grpSpPr>
        <a:xfrm>
          <a:off x="0" y="0"/>
          <a:ext cx="0" cy="0"/>
          <a:chOff x="0" y="0"/>
          <a:chExt cx="0" cy="0"/>
        </a:xfrm>
      </p:grpSpPr>
      <p:pic>
        <p:nvPicPr>
          <p:cNvPr id="156" name="Google Shape;156;p29"/>
          <p:cNvPicPr preferRelativeResize="0"/>
          <p:nvPr/>
        </p:nvPicPr>
        <p:blipFill rotWithShape="1">
          <a:blip r:embed="rId2">
            <a:alphaModFix/>
          </a:blip>
          <a:srcRect/>
          <a:stretch/>
        </p:blipFill>
        <p:spPr>
          <a:xfrm flipH="1">
            <a:off x="-4" y="0"/>
            <a:ext cx="9144005" cy="5143503"/>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157"/>
        <p:cNvGrpSpPr/>
        <p:nvPr/>
      </p:nvGrpSpPr>
      <p:grpSpPr>
        <a:xfrm>
          <a:off x="0" y="0"/>
          <a:ext cx="0" cy="0"/>
          <a:chOff x="0" y="0"/>
          <a:chExt cx="0" cy="0"/>
        </a:xfrm>
      </p:grpSpPr>
      <p:pic>
        <p:nvPicPr>
          <p:cNvPr id="158" name="Google Shape;158;p30"/>
          <p:cNvPicPr preferRelativeResize="0"/>
          <p:nvPr/>
        </p:nvPicPr>
        <p:blipFill rotWithShape="1">
          <a:blip r:embed="rId2">
            <a:alphaModFix/>
          </a:blip>
          <a:srcRect/>
          <a:stretch/>
        </p:blipFill>
        <p:spPr>
          <a:xfrm flipH="1">
            <a:off x="0" y="0"/>
            <a:ext cx="9144005" cy="5143503"/>
          </a:xfrm>
          <a:prstGeom prst="rect">
            <a:avLst/>
          </a:prstGeom>
          <a:noFill/>
          <a:ln>
            <a:noFill/>
          </a:ln>
        </p:spPr>
      </p:pic>
      <p:pic>
        <p:nvPicPr>
          <p:cNvPr id="159" name="Google Shape;159;p30"/>
          <p:cNvPicPr preferRelativeResize="0"/>
          <p:nvPr/>
        </p:nvPicPr>
        <p:blipFill>
          <a:blip r:embed="rId3">
            <a:alphaModFix/>
          </a:blip>
          <a:stretch>
            <a:fillRect/>
          </a:stretch>
        </p:blipFill>
        <p:spPr>
          <a:xfrm>
            <a:off x="-195149" y="1409700"/>
            <a:ext cx="4266701" cy="2647951"/>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50" y="543125"/>
            <a:ext cx="7717500" cy="5760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Quantico"/>
              <a:buNone/>
              <a:defRPr sz="3000">
                <a:solidFill>
                  <a:schemeClr val="dk1"/>
                </a:solidFill>
                <a:latin typeface="Quantico"/>
                <a:ea typeface="Quantico"/>
                <a:cs typeface="Quantico"/>
                <a:sym typeface="Quantico"/>
              </a:defRPr>
            </a:lvl1pPr>
            <a:lvl2pPr lvl="1">
              <a:spcBef>
                <a:spcPts val="0"/>
              </a:spcBef>
              <a:spcAft>
                <a:spcPts val="0"/>
              </a:spcAft>
              <a:buClr>
                <a:schemeClr val="dk1"/>
              </a:buClr>
              <a:buSzPts val="3000"/>
              <a:buFont typeface="Quantico"/>
              <a:buNone/>
              <a:defRPr sz="3000">
                <a:solidFill>
                  <a:schemeClr val="dk1"/>
                </a:solidFill>
                <a:latin typeface="Quantico"/>
                <a:ea typeface="Quantico"/>
                <a:cs typeface="Quantico"/>
                <a:sym typeface="Quantico"/>
              </a:defRPr>
            </a:lvl2pPr>
            <a:lvl3pPr lvl="2">
              <a:spcBef>
                <a:spcPts val="0"/>
              </a:spcBef>
              <a:spcAft>
                <a:spcPts val="0"/>
              </a:spcAft>
              <a:buClr>
                <a:schemeClr val="dk1"/>
              </a:buClr>
              <a:buSzPts val="3000"/>
              <a:buFont typeface="Quantico"/>
              <a:buNone/>
              <a:defRPr sz="3000">
                <a:solidFill>
                  <a:schemeClr val="dk1"/>
                </a:solidFill>
                <a:latin typeface="Quantico"/>
                <a:ea typeface="Quantico"/>
                <a:cs typeface="Quantico"/>
                <a:sym typeface="Quantico"/>
              </a:defRPr>
            </a:lvl3pPr>
            <a:lvl4pPr lvl="3">
              <a:spcBef>
                <a:spcPts val="0"/>
              </a:spcBef>
              <a:spcAft>
                <a:spcPts val="0"/>
              </a:spcAft>
              <a:buClr>
                <a:schemeClr val="dk1"/>
              </a:buClr>
              <a:buSzPts val="3000"/>
              <a:buFont typeface="Quantico"/>
              <a:buNone/>
              <a:defRPr sz="3000">
                <a:solidFill>
                  <a:schemeClr val="dk1"/>
                </a:solidFill>
                <a:latin typeface="Quantico"/>
                <a:ea typeface="Quantico"/>
                <a:cs typeface="Quantico"/>
                <a:sym typeface="Quantico"/>
              </a:defRPr>
            </a:lvl4pPr>
            <a:lvl5pPr lvl="4">
              <a:spcBef>
                <a:spcPts val="0"/>
              </a:spcBef>
              <a:spcAft>
                <a:spcPts val="0"/>
              </a:spcAft>
              <a:buClr>
                <a:schemeClr val="dk1"/>
              </a:buClr>
              <a:buSzPts val="3000"/>
              <a:buFont typeface="Quantico"/>
              <a:buNone/>
              <a:defRPr sz="3000">
                <a:solidFill>
                  <a:schemeClr val="dk1"/>
                </a:solidFill>
                <a:latin typeface="Quantico"/>
                <a:ea typeface="Quantico"/>
                <a:cs typeface="Quantico"/>
                <a:sym typeface="Quantico"/>
              </a:defRPr>
            </a:lvl5pPr>
            <a:lvl6pPr lvl="5">
              <a:spcBef>
                <a:spcPts val="0"/>
              </a:spcBef>
              <a:spcAft>
                <a:spcPts val="0"/>
              </a:spcAft>
              <a:buClr>
                <a:schemeClr val="dk1"/>
              </a:buClr>
              <a:buSzPts val="3000"/>
              <a:buFont typeface="Quantico"/>
              <a:buNone/>
              <a:defRPr sz="3000">
                <a:solidFill>
                  <a:schemeClr val="dk1"/>
                </a:solidFill>
                <a:latin typeface="Quantico"/>
                <a:ea typeface="Quantico"/>
                <a:cs typeface="Quantico"/>
                <a:sym typeface="Quantico"/>
              </a:defRPr>
            </a:lvl6pPr>
            <a:lvl7pPr lvl="6">
              <a:spcBef>
                <a:spcPts val="0"/>
              </a:spcBef>
              <a:spcAft>
                <a:spcPts val="0"/>
              </a:spcAft>
              <a:buClr>
                <a:schemeClr val="dk1"/>
              </a:buClr>
              <a:buSzPts val="3000"/>
              <a:buFont typeface="Quantico"/>
              <a:buNone/>
              <a:defRPr sz="3000">
                <a:solidFill>
                  <a:schemeClr val="dk1"/>
                </a:solidFill>
                <a:latin typeface="Quantico"/>
                <a:ea typeface="Quantico"/>
                <a:cs typeface="Quantico"/>
                <a:sym typeface="Quantico"/>
              </a:defRPr>
            </a:lvl7pPr>
            <a:lvl8pPr lvl="7">
              <a:spcBef>
                <a:spcPts val="0"/>
              </a:spcBef>
              <a:spcAft>
                <a:spcPts val="0"/>
              </a:spcAft>
              <a:buClr>
                <a:schemeClr val="dk1"/>
              </a:buClr>
              <a:buSzPts val="3000"/>
              <a:buFont typeface="Quantico"/>
              <a:buNone/>
              <a:defRPr sz="3000">
                <a:solidFill>
                  <a:schemeClr val="dk1"/>
                </a:solidFill>
                <a:latin typeface="Quantico"/>
                <a:ea typeface="Quantico"/>
                <a:cs typeface="Quantico"/>
                <a:sym typeface="Quantico"/>
              </a:defRPr>
            </a:lvl8pPr>
            <a:lvl9pPr lvl="8">
              <a:spcBef>
                <a:spcPts val="0"/>
              </a:spcBef>
              <a:spcAft>
                <a:spcPts val="0"/>
              </a:spcAft>
              <a:buClr>
                <a:schemeClr val="dk1"/>
              </a:buClr>
              <a:buSzPts val="3000"/>
              <a:buFont typeface="Quantico"/>
              <a:buNone/>
              <a:defRPr sz="3000">
                <a:solidFill>
                  <a:schemeClr val="dk1"/>
                </a:solidFill>
                <a:latin typeface="Quantico"/>
                <a:ea typeface="Quantico"/>
                <a:cs typeface="Quantico"/>
                <a:sym typeface="Quantico"/>
              </a:defRPr>
            </a:lvl9pPr>
          </a:lstStyle>
          <a:p>
            <a:endParaRPr/>
          </a:p>
        </p:txBody>
      </p:sp>
      <p:sp>
        <p:nvSpPr>
          <p:cNvPr id="7" name="Google Shape;7;p1"/>
          <p:cNvSpPr txBox="1">
            <a:spLocks noGrp="1"/>
          </p:cNvSpPr>
          <p:nvPr>
            <p:ph type="body" idx="1"/>
          </p:nvPr>
        </p:nvSpPr>
        <p:spPr>
          <a:xfrm>
            <a:off x="713250" y="1152475"/>
            <a:ext cx="77175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lt2"/>
              </a:buClr>
              <a:buSzPts val="1200"/>
              <a:buFont typeface="Barlow"/>
              <a:buChar char="○"/>
              <a:defRPr sz="1200">
                <a:solidFill>
                  <a:schemeClr val="dk1"/>
                </a:solidFill>
                <a:latin typeface="Barlow"/>
                <a:ea typeface="Barlow"/>
                <a:cs typeface="Barlow"/>
                <a:sym typeface="Barlow"/>
              </a:defRPr>
            </a:lvl1pPr>
            <a:lvl2pPr marL="914400" lvl="1" indent="-304800">
              <a:lnSpc>
                <a:spcPct val="100000"/>
              </a:lnSpc>
              <a:spcBef>
                <a:spcPts val="0"/>
              </a:spcBef>
              <a:spcAft>
                <a:spcPts val="0"/>
              </a:spcAft>
              <a:buClr>
                <a:schemeClr val="dk1"/>
              </a:buClr>
              <a:buSzPts val="1200"/>
              <a:buFont typeface="Barlow"/>
              <a:buChar char="○"/>
              <a:defRPr sz="1200">
                <a:solidFill>
                  <a:schemeClr val="dk1"/>
                </a:solidFill>
                <a:latin typeface="Barlow"/>
                <a:ea typeface="Barlow"/>
                <a:cs typeface="Barlow"/>
                <a:sym typeface="Barlow"/>
              </a:defRPr>
            </a:lvl2pPr>
            <a:lvl3pPr marL="1371600" lvl="2" indent="-304800">
              <a:lnSpc>
                <a:spcPct val="100000"/>
              </a:lnSpc>
              <a:spcBef>
                <a:spcPts val="0"/>
              </a:spcBef>
              <a:spcAft>
                <a:spcPts val="0"/>
              </a:spcAft>
              <a:buClr>
                <a:schemeClr val="dk1"/>
              </a:buClr>
              <a:buSzPts val="1200"/>
              <a:buFont typeface="Barlow"/>
              <a:buChar char="■"/>
              <a:defRPr sz="1200">
                <a:solidFill>
                  <a:schemeClr val="dk1"/>
                </a:solidFill>
                <a:latin typeface="Barlow"/>
                <a:ea typeface="Barlow"/>
                <a:cs typeface="Barlow"/>
                <a:sym typeface="Barlow"/>
              </a:defRPr>
            </a:lvl3pPr>
            <a:lvl4pPr marL="1828800" lvl="3" indent="-304800">
              <a:lnSpc>
                <a:spcPct val="100000"/>
              </a:lnSpc>
              <a:spcBef>
                <a:spcPts val="0"/>
              </a:spcBef>
              <a:spcAft>
                <a:spcPts val="0"/>
              </a:spcAft>
              <a:buClr>
                <a:schemeClr val="dk1"/>
              </a:buClr>
              <a:buSzPts val="1200"/>
              <a:buFont typeface="Barlow"/>
              <a:buChar char="●"/>
              <a:defRPr sz="1200">
                <a:solidFill>
                  <a:schemeClr val="dk1"/>
                </a:solidFill>
                <a:latin typeface="Barlow"/>
                <a:ea typeface="Barlow"/>
                <a:cs typeface="Barlow"/>
                <a:sym typeface="Barlow"/>
              </a:defRPr>
            </a:lvl4pPr>
            <a:lvl5pPr marL="2286000" lvl="4" indent="-304800">
              <a:lnSpc>
                <a:spcPct val="100000"/>
              </a:lnSpc>
              <a:spcBef>
                <a:spcPts val="0"/>
              </a:spcBef>
              <a:spcAft>
                <a:spcPts val="0"/>
              </a:spcAft>
              <a:buClr>
                <a:schemeClr val="dk1"/>
              </a:buClr>
              <a:buSzPts val="1200"/>
              <a:buFont typeface="Barlow"/>
              <a:buChar char="○"/>
              <a:defRPr sz="1200">
                <a:solidFill>
                  <a:schemeClr val="dk1"/>
                </a:solidFill>
                <a:latin typeface="Barlow"/>
                <a:ea typeface="Barlow"/>
                <a:cs typeface="Barlow"/>
                <a:sym typeface="Barlow"/>
              </a:defRPr>
            </a:lvl5pPr>
            <a:lvl6pPr marL="2743200" lvl="5" indent="-304800">
              <a:lnSpc>
                <a:spcPct val="100000"/>
              </a:lnSpc>
              <a:spcBef>
                <a:spcPts val="0"/>
              </a:spcBef>
              <a:spcAft>
                <a:spcPts val="0"/>
              </a:spcAft>
              <a:buClr>
                <a:schemeClr val="dk1"/>
              </a:buClr>
              <a:buSzPts val="1200"/>
              <a:buFont typeface="Barlow"/>
              <a:buChar char="■"/>
              <a:defRPr sz="1200">
                <a:solidFill>
                  <a:schemeClr val="dk1"/>
                </a:solidFill>
                <a:latin typeface="Barlow"/>
                <a:ea typeface="Barlow"/>
                <a:cs typeface="Barlow"/>
                <a:sym typeface="Barlow"/>
              </a:defRPr>
            </a:lvl6pPr>
            <a:lvl7pPr marL="3200400" lvl="6" indent="-304800">
              <a:lnSpc>
                <a:spcPct val="100000"/>
              </a:lnSpc>
              <a:spcBef>
                <a:spcPts val="0"/>
              </a:spcBef>
              <a:spcAft>
                <a:spcPts val="0"/>
              </a:spcAft>
              <a:buClr>
                <a:schemeClr val="dk1"/>
              </a:buClr>
              <a:buSzPts val="1200"/>
              <a:buFont typeface="Barlow"/>
              <a:buChar char="●"/>
              <a:defRPr sz="1200">
                <a:solidFill>
                  <a:schemeClr val="dk1"/>
                </a:solidFill>
                <a:latin typeface="Barlow"/>
                <a:ea typeface="Barlow"/>
                <a:cs typeface="Barlow"/>
                <a:sym typeface="Barlow"/>
              </a:defRPr>
            </a:lvl7pPr>
            <a:lvl8pPr marL="3657600" lvl="7" indent="-304800">
              <a:lnSpc>
                <a:spcPct val="100000"/>
              </a:lnSpc>
              <a:spcBef>
                <a:spcPts val="0"/>
              </a:spcBef>
              <a:spcAft>
                <a:spcPts val="0"/>
              </a:spcAft>
              <a:buClr>
                <a:schemeClr val="dk1"/>
              </a:buClr>
              <a:buSzPts val="1200"/>
              <a:buFont typeface="Barlow"/>
              <a:buChar char="○"/>
              <a:defRPr sz="1200">
                <a:solidFill>
                  <a:schemeClr val="dk1"/>
                </a:solidFill>
                <a:latin typeface="Barlow"/>
                <a:ea typeface="Barlow"/>
                <a:cs typeface="Barlow"/>
                <a:sym typeface="Barlow"/>
              </a:defRPr>
            </a:lvl8pPr>
            <a:lvl9pPr marL="4114800" lvl="8" indent="-304800">
              <a:lnSpc>
                <a:spcPct val="100000"/>
              </a:lnSpc>
              <a:spcBef>
                <a:spcPts val="0"/>
              </a:spcBef>
              <a:spcAft>
                <a:spcPts val="0"/>
              </a:spcAft>
              <a:buClr>
                <a:schemeClr val="dk1"/>
              </a:buClr>
              <a:buSzPts val="1200"/>
              <a:buFont typeface="Barlow"/>
              <a:buChar char="■"/>
              <a:defRPr sz="1200">
                <a:solidFill>
                  <a:schemeClr val="dk1"/>
                </a:solidFill>
                <a:latin typeface="Barlow"/>
                <a:ea typeface="Barlow"/>
                <a:cs typeface="Barlow"/>
                <a:sym typeface="Barlow"/>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8" r:id="rId2"/>
    <p:sldLayoutId id="2147483664" r:id="rId3"/>
    <p:sldLayoutId id="2147483665" r:id="rId4"/>
    <p:sldLayoutId id="2147483675" r:id="rId5"/>
    <p:sldLayoutId id="2147483676" r:id="rId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34"/>
          <p:cNvSpPr txBox="1">
            <a:spLocks noGrp="1"/>
          </p:cNvSpPr>
          <p:nvPr>
            <p:ph type="ctrTitle"/>
          </p:nvPr>
        </p:nvSpPr>
        <p:spPr>
          <a:xfrm>
            <a:off x="1768839" y="194872"/>
            <a:ext cx="6661686" cy="3003601"/>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Text Editor and Syntax Highlighter</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a:extLst>
              <a:ext uri="{FF2B5EF4-FFF2-40B4-BE49-F238E27FC236}">
                <a16:creationId xmlns:a16="http://schemas.microsoft.com/office/drawing/2014/main" id="{0CB6D210-C7A4-887A-043A-8402339BA49E}"/>
              </a:ext>
            </a:extLst>
          </p:cNvPr>
          <p:cNvSpPr>
            <a:spLocks noGrp="1"/>
          </p:cNvSpPr>
          <p:nvPr>
            <p:ph type="subTitle" idx="2"/>
          </p:nvPr>
        </p:nvSpPr>
        <p:spPr>
          <a:xfrm>
            <a:off x="1056300" y="780798"/>
            <a:ext cx="7031400" cy="928800"/>
          </a:xfrm>
        </p:spPr>
        <p:txBody>
          <a:bodyPr/>
          <a:lstStyle/>
          <a:p>
            <a:r>
              <a:rPr lang="en-US" sz="2400" b="1" dirty="0"/>
              <a:t>Recommendations</a:t>
            </a:r>
          </a:p>
          <a:p>
            <a:r>
              <a:rPr lang="en-US" sz="2000" b="1" dirty="0"/>
              <a:t>For future improvements, the project could consider:</a:t>
            </a:r>
          </a:p>
          <a:p>
            <a:endParaRPr lang="en-US" sz="2000" b="1" dirty="0"/>
          </a:p>
          <a:p>
            <a:pPr marL="495300" indent="-342900">
              <a:buFont typeface="Wingdings" panose="05000000000000000000" pitchFamily="2" charset="2"/>
              <a:buChar char="ü"/>
            </a:pPr>
            <a:r>
              <a:rPr lang="en-US" sz="2000" dirty="0"/>
              <a:t>Expanding Language Support: Adding support for more programming languages, such as Python or C++.</a:t>
            </a:r>
          </a:p>
          <a:p>
            <a:pPr marL="495300" indent="-342900">
              <a:buFont typeface="Wingdings" panose="05000000000000000000" pitchFamily="2" charset="2"/>
              <a:buChar char="ü"/>
            </a:pPr>
            <a:r>
              <a:rPr lang="en-US" sz="2000" dirty="0"/>
              <a:t>Enhancing User Interface: Improving the user interface to make it more intuitive and user-friendly.</a:t>
            </a:r>
          </a:p>
          <a:p>
            <a:pPr marL="495300" indent="-342900">
              <a:buFont typeface="Wingdings" panose="05000000000000000000" pitchFamily="2" charset="2"/>
              <a:buChar char="ü"/>
            </a:pPr>
            <a:r>
              <a:rPr lang="en-US" sz="2000" dirty="0"/>
              <a:t>Increasing Performance: Optimizing the project's performance to handle larger files and more complex code.</a:t>
            </a:r>
          </a:p>
        </p:txBody>
      </p:sp>
    </p:spTree>
    <p:extLst>
      <p:ext uri="{BB962C8B-B14F-4D97-AF65-F5344CB8AC3E}">
        <p14:creationId xmlns:p14="http://schemas.microsoft.com/office/powerpoint/2010/main" val="2300113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8" name="Google Shape;228;p39"/>
          <p:cNvSpPr txBox="1">
            <a:spLocks noGrp="1"/>
          </p:cNvSpPr>
          <p:nvPr>
            <p:ph type="subTitle" idx="2"/>
          </p:nvPr>
        </p:nvSpPr>
        <p:spPr>
          <a:xfrm>
            <a:off x="619246" y="1175280"/>
            <a:ext cx="7905508" cy="2792939"/>
          </a:xfrm>
          <a:prstGeom prst="rect">
            <a:avLst/>
          </a:prstGeom>
        </p:spPr>
        <p:txBody>
          <a:bodyPr spcFirstLastPara="1" wrap="square" lIns="91425" tIns="91425" rIns="91425" bIns="91425" anchor="t" anchorCtr="0">
            <a:noAutofit/>
          </a:bodyPr>
          <a:lstStyle/>
          <a:p>
            <a:pPr marL="0" marR="0">
              <a:lnSpc>
                <a:spcPct val="107000"/>
              </a:lnSpc>
              <a:spcBef>
                <a:spcPts val="0"/>
              </a:spcBef>
              <a:spcAft>
                <a:spcPts val="800"/>
              </a:spcAft>
            </a:pPr>
            <a:r>
              <a:rPr lang="en-US" sz="1800" b="1" kern="100" dirty="0">
                <a:effectLst/>
                <a:latin typeface="Aptos" panose="020B0004020202020204" pitchFamily="34" charset="0"/>
                <a:ea typeface="Aptos" panose="020B0004020202020204" pitchFamily="34" charset="0"/>
                <a:cs typeface="Times New Roman" panose="02020603050405020304" pitchFamily="18" charset="0"/>
              </a:rPr>
              <a:t> Project Objective</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 The primary objective of this project is to develop a text editor that supports syntax highlighting for different programming languages. This feature is essential for developers as it enhances code readability and helps in identifying syntax errors quickly. The project aims to provide a user-friendly interface with various functionalities such as file operations, text editing, formatting options, and keyword highlighting.</a:t>
            </a:r>
          </a:p>
          <a:p>
            <a:pPr marL="0" marR="0">
              <a:lnSpc>
                <a:spcPct val="107000"/>
              </a:lnSpc>
              <a:spcBef>
                <a:spcPts val="0"/>
              </a:spcBef>
              <a:spcAft>
                <a:spcPts val="800"/>
              </a:spcAft>
            </a:pPr>
            <a:endParaRPr lang="en-US" sz="18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15" name="TextBox 14">
            <a:extLst>
              <a:ext uri="{FF2B5EF4-FFF2-40B4-BE49-F238E27FC236}">
                <a16:creationId xmlns:a16="http://schemas.microsoft.com/office/drawing/2014/main" id="{F212D44C-B930-5F7C-71C5-4EEA1EF2F1E8}"/>
              </a:ext>
            </a:extLst>
          </p:cNvPr>
          <p:cNvSpPr txBox="1"/>
          <p:nvPr/>
        </p:nvSpPr>
        <p:spPr>
          <a:xfrm>
            <a:off x="507946" y="644171"/>
            <a:ext cx="8128107" cy="3855158"/>
          </a:xfrm>
          <a:prstGeom prst="rect">
            <a:avLst/>
          </a:prstGeom>
          <a:noFill/>
        </p:spPr>
        <p:txBody>
          <a:bodyPr wrap="square">
            <a:spAutoFit/>
          </a:bodyPr>
          <a:lstStyle/>
          <a:p>
            <a:pPr marL="0" marR="0">
              <a:lnSpc>
                <a:spcPct val="107000"/>
              </a:lnSpc>
              <a:spcBef>
                <a:spcPts val="0"/>
              </a:spcBef>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 </a:t>
            </a:r>
          </a:p>
          <a:p>
            <a:pPr marL="0" marR="0">
              <a:lnSpc>
                <a:spcPct val="107000"/>
              </a:lnSpc>
              <a:spcBef>
                <a:spcPts val="0"/>
              </a:spcBef>
              <a:spcAft>
                <a:spcPts val="800"/>
              </a:spcAft>
            </a:pPr>
            <a:r>
              <a:rPr lang="en-US" sz="1800" b="1"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rPr>
              <a:t>Methodology</a:t>
            </a:r>
            <a:endParaRPr lang="en-US" sz="18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800"/>
              </a:spcAft>
            </a:pPr>
            <a:r>
              <a:rPr lang="en-US" sz="18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rPr>
              <a:t> </a:t>
            </a:r>
          </a:p>
          <a:p>
            <a:pPr marL="0" marR="0">
              <a:lnSpc>
                <a:spcPct val="107000"/>
              </a:lnSpc>
              <a:spcBef>
                <a:spcPts val="0"/>
              </a:spcBef>
              <a:spcAft>
                <a:spcPts val="800"/>
              </a:spcAft>
            </a:pPr>
            <a:r>
              <a:rPr lang="en-US" sz="18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rPr>
              <a:t>The project was divided into several parts, with each team member responsible for specific components:</a:t>
            </a:r>
          </a:p>
          <a:p>
            <a:pPr marL="0" marR="0">
              <a:lnSpc>
                <a:spcPct val="107000"/>
              </a:lnSpc>
              <a:spcBef>
                <a:spcPts val="0"/>
              </a:spcBef>
              <a:spcAft>
                <a:spcPts val="800"/>
              </a:spcAft>
            </a:pPr>
            <a:r>
              <a:rPr lang="en-US" sz="18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rPr>
              <a:t> </a:t>
            </a:r>
          </a:p>
          <a:p>
            <a:pPr marL="285750" marR="0" lvl="0" indent="-285750">
              <a:lnSpc>
                <a:spcPct val="107000"/>
              </a:lnSpc>
              <a:spcBef>
                <a:spcPts val="0"/>
              </a:spcBef>
              <a:spcAft>
                <a:spcPts val="0"/>
              </a:spcAft>
              <a:buFont typeface="Wingdings" panose="05000000000000000000" pitchFamily="2" charset="2"/>
              <a:buChar char="q"/>
            </a:pPr>
            <a:r>
              <a:rPr lang="en-US" sz="18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rPr>
              <a:t>Fayzul Hoque Mayin : Responsible for the graphical user interface (GUI) design and implementation.</a:t>
            </a:r>
          </a:p>
          <a:p>
            <a:pPr marL="285750" marR="0" lvl="0" indent="-285750">
              <a:lnSpc>
                <a:spcPct val="107000"/>
              </a:lnSpc>
              <a:spcBef>
                <a:spcPts val="0"/>
              </a:spcBef>
              <a:spcAft>
                <a:spcPts val="0"/>
              </a:spcAft>
              <a:buFont typeface="Wingdings" panose="05000000000000000000" pitchFamily="2" charset="2"/>
              <a:buChar char="q"/>
            </a:pPr>
            <a:r>
              <a:rPr lang="en-US" sz="18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rPr>
              <a:t>Md Anmol </a:t>
            </a:r>
            <a:r>
              <a:rPr lang="en-US" sz="1800" kern="100" dirty="0" err="1">
                <a:solidFill>
                  <a:schemeClr val="tx1"/>
                </a:solidFill>
                <a:effectLst/>
                <a:latin typeface="Aptos" panose="020B0004020202020204" pitchFamily="34" charset="0"/>
                <a:ea typeface="Aptos" panose="020B0004020202020204" pitchFamily="34" charset="0"/>
                <a:cs typeface="Times New Roman" panose="02020603050405020304" pitchFamily="18" charset="0"/>
              </a:rPr>
              <a:t>Tanim</a:t>
            </a:r>
            <a:r>
              <a:rPr lang="en-US" sz="18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rPr>
              <a:t> Bhuiyan: Handled file operations and keyword highlighting. Implemented the edit and format menus, as well as the keyword highlighting functionality.</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8" name="Google Shape;228;p39"/>
          <p:cNvSpPr txBox="1">
            <a:spLocks noGrp="1"/>
          </p:cNvSpPr>
          <p:nvPr>
            <p:ph type="subTitle" idx="2"/>
          </p:nvPr>
        </p:nvSpPr>
        <p:spPr>
          <a:xfrm>
            <a:off x="464073" y="316257"/>
            <a:ext cx="5173579" cy="3410093"/>
          </a:xfrm>
          <a:prstGeom prst="rect">
            <a:avLst/>
          </a:prstGeom>
        </p:spPr>
        <p:txBody>
          <a:bodyPr spcFirstLastPara="1" wrap="square" lIns="91425" tIns="91425" rIns="91425" bIns="91425" anchor="t" anchorCtr="0">
            <a:noAutofit/>
          </a:bodyPr>
          <a:lstStyle/>
          <a:p>
            <a:pPr marL="0" marR="0">
              <a:lnSpc>
                <a:spcPct val="107000"/>
              </a:lnSpc>
              <a:spcBef>
                <a:spcPts val="0"/>
              </a:spcBef>
              <a:spcAft>
                <a:spcPts val="800"/>
              </a:spcAft>
            </a:pPr>
            <a:r>
              <a:rPr lang="en-US" sz="1600" b="1" kern="100" dirty="0">
                <a:effectLst/>
                <a:latin typeface="Aptos" panose="020B0004020202020204" pitchFamily="34" charset="0"/>
                <a:ea typeface="Aptos" panose="020B0004020202020204" pitchFamily="34" charset="0"/>
                <a:cs typeface="Times New Roman" panose="02020603050405020304" pitchFamily="18" charset="0"/>
              </a:rPr>
              <a:t> Fayzul Hoque Mayin</a:t>
            </a:r>
            <a:r>
              <a:rPr lang="en-US" sz="1600" kern="100" dirty="0">
                <a:effectLst/>
                <a:latin typeface="Aptos" panose="020B0004020202020204" pitchFamily="34" charset="0"/>
                <a:ea typeface="Aptos" panose="020B0004020202020204" pitchFamily="34" charset="0"/>
                <a:cs typeface="Times New Roman" panose="02020603050405020304" pitchFamily="18" charset="0"/>
              </a:rPr>
              <a:t>: GUI.java</a:t>
            </a:r>
          </a:p>
          <a:p>
            <a:pPr marL="0" marR="0">
              <a:lnSpc>
                <a:spcPct val="107000"/>
              </a:lnSpc>
              <a:spcBef>
                <a:spcPts val="0"/>
              </a:spcBef>
              <a:spcAft>
                <a:spcPts val="800"/>
              </a:spcAft>
            </a:pPr>
            <a:r>
              <a:rPr lang="en-US" sz="1600" kern="100" dirty="0">
                <a:effectLst/>
                <a:latin typeface="Aptos" panose="020B0004020202020204" pitchFamily="34" charset="0"/>
                <a:ea typeface="Aptos" panose="020B0004020202020204" pitchFamily="34" charset="0"/>
                <a:cs typeface="Times New Roman" panose="02020603050405020304" pitchFamily="18" charset="0"/>
              </a:rPr>
              <a:t> </a:t>
            </a:r>
            <a:r>
              <a:rPr lang="en-US" sz="1600" b="1" kern="100" dirty="0">
                <a:effectLst/>
                <a:latin typeface="Aptos" panose="020B0004020202020204" pitchFamily="34" charset="0"/>
                <a:ea typeface="Aptos" panose="020B0004020202020204" pitchFamily="34" charset="0"/>
                <a:cs typeface="Times New Roman" panose="02020603050405020304" pitchFamily="18" charset="0"/>
              </a:rPr>
              <a:t> Key Points and Features</a:t>
            </a:r>
            <a:endParaRPr lang="en-US" sz="16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800"/>
              </a:spcAft>
            </a:pPr>
            <a:r>
              <a:rPr lang="en-US" sz="1600" kern="100" dirty="0">
                <a:effectLst/>
                <a:latin typeface="Aptos" panose="020B0004020202020204" pitchFamily="34" charset="0"/>
                <a:ea typeface="Aptos" panose="020B0004020202020204" pitchFamily="34" charset="0"/>
                <a:cs typeface="Times New Roman" panose="02020603050405020304" pitchFamily="18" charset="0"/>
              </a:rPr>
              <a:t> 1. GUI Design: Fayzul designed the graphical user interface using Java Swing components. The main components include a `</a:t>
            </a:r>
            <a:r>
              <a:rPr lang="en-US" sz="1600" kern="100" dirty="0" err="1">
                <a:effectLst/>
                <a:latin typeface="Aptos" panose="020B0004020202020204" pitchFamily="34" charset="0"/>
                <a:ea typeface="Aptos" panose="020B0004020202020204" pitchFamily="34" charset="0"/>
                <a:cs typeface="Times New Roman" panose="02020603050405020304" pitchFamily="18" charset="0"/>
              </a:rPr>
              <a:t>JFrame</a:t>
            </a:r>
            <a:r>
              <a:rPr lang="en-US" sz="1600" kern="100" dirty="0">
                <a:effectLst/>
                <a:latin typeface="Aptos" panose="020B0004020202020204" pitchFamily="34" charset="0"/>
                <a:ea typeface="Aptos" panose="020B0004020202020204" pitchFamily="34" charset="0"/>
                <a:cs typeface="Times New Roman" panose="02020603050405020304" pitchFamily="18" charset="0"/>
              </a:rPr>
              <a:t>` for the window, a `</a:t>
            </a:r>
            <a:r>
              <a:rPr lang="en-US" sz="1600" kern="100" dirty="0" err="1">
                <a:effectLst/>
                <a:latin typeface="Aptos" panose="020B0004020202020204" pitchFamily="34" charset="0"/>
                <a:ea typeface="Aptos" panose="020B0004020202020204" pitchFamily="34" charset="0"/>
                <a:cs typeface="Times New Roman" panose="02020603050405020304" pitchFamily="18" charset="0"/>
              </a:rPr>
              <a:t>JTextArea</a:t>
            </a:r>
            <a:r>
              <a:rPr lang="en-US" sz="1600" kern="100" dirty="0">
                <a:effectLst/>
                <a:latin typeface="Aptos" panose="020B0004020202020204" pitchFamily="34" charset="0"/>
                <a:ea typeface="Aptos" panose="020B0004020202020204" pitchFamily="34" charset="0"/>
                <a:cs typeface="Times New Roman" panose="02020603050405020304" pitchFamily="18" charset="0"/>
              </a:rPr>
              <a:t>` for text input, and a `</a:t>
            </a:r>
            <a:r>
              <a:rPr lang="en-US" sz="1600" kern="100" dirty="0" err="1">
                <a:effectLst/>
                <a:latin typeface="Aptos" panose="020B0004020202020204" pitchFamily="34" charset="0"/>
                <a:ea typeface="Aptos" panose="020B0004020202020204" pitchFamily="34" charset="0"/>
                <a:cs typeface="Times New Roman" panose="02020603050405020304" pitchFamily="18" charset="0"/>
              </a:rPr>
              <a:t>JScrollPane</a:t>
            </a:r>
            <a:r>
              <a:rPr lang="en-US" sz="1600" kern="100" dirty="0">
                <a:effectLst/>
                <a:latin typeface="Aptos" panose="020B0004020202020204" pitchFamily="34" charset="0"/>
                <a:ea typeface="Aptos" panose="020B0004020202020204" pitchFamily="34" charset="0"/>
                <a:cs typeface="Times New Roman" panose="02020603050405020304" pitchFamily="18" charset="0"/>
              </a:rPr>
              <a:t>` for scroll functionality.</a:t>
            </a:r>
          </a:p>
          <a:p>
            <a:pPr marL="0" marR="0">
              <a:lnSpc>
                <a:spcPct val="107000"/>
              </a:lnSpc>
              <a:spcBef>
                <a:spcPts val="0"/>
              </a:spcBef>
              <a:spcAft>
                <a:spcPts val="800"/>
              </a:spcAft>
            </a:pPr>
            <a:r>
              <a:rPr lang="en-US" sz="1600" kern="100" dirty="0">
                <a:effectLst/>
                <a:latin typeface="Aptos" panose="020B0004020202020204" pitchFamily="34" charset="0"/>
                <a:ea typeface="Aptos" panose="020B0004020202020204" pitchFamily="34" charset="0"/>
                <a:cs typeface="Times New Roman" panose="02020603050405020304" pitchFamily="18" charset="0"/>
              </a:rPr>
              <a:t>2. Menu Bar: The GUI includes a menu bar with four menus: File, Edit, Format, and Color. Each menu contains various menu items for different functionalities.</a:t>
            </a:r>
          </a:p>
          <a:p>
            <a:pPr marL="0" marR="0">
              <a:lnSpc>
                <a:spcPct val="107000"/>
              </a:lnSpc>
              <a:spcBef>
                <a:spcPts val="0"/>
              </a:spcBef>
              <a:spcAft>
                <a:spcPts val="800"/>
              </a:spcAft>
            </a:pPr>
            <a:r>
              <a:rPr lang="en-US" sz="1600" kern="100" dirty="0">
                <a:effectLst/>
                <a:latin typeface="Aptos" panose="020B0004020202020204" pitchFamily="34" charset="0"/>
                <a:ea typeface="Aptos" panose="020B0004020202020204" pitchFamily="34" charset="0"/>
                <a:cs typeface="Times New Roman" panose="02020603050405020304" pitchFamily="18" charset="0"/>
              </a:rPr>
              <a:t>3. Action Listeners: Action listeners are implemented to handle user interactions with the menu items.</a:t>
            </a:r>
          </a:p>
          <a:p>
            <a:pPr marL="0" marR="0">
              <a:lnSpc>
                <a:spcPct val="107000"/>
              </a:lnSpc>
              <a:spcBef>
                <a:spcPts val="0"/>
              </a:spcBef>
              <a:spcAft>
                <a:spcPts val="800"/>
              </a:spcAft>
            </a:pPr>
            <a:r>
              <a:rPr lang="en-US" sz="1600" kern="100" dirty="0">
                <a:effectLst/>
                <a:latin typeface="Aptos" panose="020B0004020202020204" pitchFamily="34" charset="0"/>
                <a:ea typeface="Aptos" panose="020B0004020202020204" pitchFamily="34" charset="0"/>
                <a:cs typeface="Times New Roman" panose="02020603050405020304" pitchFamily="18" charset="0"/>
              </a:rPr>
              <a:t>4. Undo and Redo: An `</a:t>
            </a:r>
            <a:r>
              <a:rPr lang="en-US" sz="1600" kern="100" dirty="0" err="1">
                <a:effectLst/>
                <a:latin typeface="Aptos" panose="020B0004020202020204" pitchFamily="34" charset="0"/>
                <a:ea typeface="Aptos" panose="020B0004020202020204" pitchFamily="34" charset="0"/>
                <a:cs typeface="Times New Roman" panose="02020603050405020304" pitchFamily="18" charset="0"/>
              </a:rPr>
              <a:t>UndoManager</a:t>
            </a:r>
            <a:r>
              <a:rPr lang="en-US" sz="1600" kern="100" dirty="0">
                <a:effectLst/>
                <a:latin typeface="Aptos" panose="020B0004020202020204" pitchFamily="34" charset="0"/>
                <a:ea typeface="Aptos" panose="020B0004020202020204" pitchFamily="34" charset="0"/>
                <a:cs typeface="Times New Roman" panose="02020603050405020304" pitchFamily="18" charset="0"/>
              </a:rPr>
              <a:t>` is used to manage undo and redo operations.</a:t>
            </a:r>
          </a:p>
          <a:p>
            <a:pPr marL="0" marR="0">
              <a:lnSpc>
                <a:spcPct val="107000"/>
              </a:lnSpc>
              <a:spcBef>
                <a:spcPts val="0"/>
              </a:spcBef>
              <a:spcAft>
                <a:spcPts val="800"/>
              </a:spcAft>
            </a:pPr>
            <a:endParaRPr lang="en-US" sz="1600" kern="100" dirty="0">
              <a:effectLst/>
              <a:latin typeface="Aptos" panose="020B0004020202020204" pitchFamily="34" charset="0"/>
              <a:ea typeface="Aptos" panose="020B0004020202020204" pitchFamily="34" charset="0"/>
              <a:cs typeface="Times New Roman" panose="02020603050405020304" pitchFamily="18" charset="0"/>
            </a:endParaRPr>
          </a:p>
        </p:txBody>
      </p:sp>
      <p:pic>
        <p:nvPicPr>
          <p:cNvPr id="3" name="Picture 2" descr="A screenshot of a computer&#10;&#10;Description automatically generated">
            <a:extLst>
              <a:ext uri="{FF2B5EF4-FFF2-40B4-BE49-F238E27FC236}">
                <a16:creationId xmlns:a16="http://schemas.microsoft.com/office/drawing/2014/main" id="{F1C17451-BC5C-5E6B-FD8D-E669B0B40D1B}"/>
              </a:ext>
            </a:extLst>
          </p:cNvPr>
          <p:cNvPicPr>
            <a:picLocks noChangeAspect="1"/>
          </p:cNvPicPr>
          <p:nvPr/>
        </p:nvPicPr>
        <p:blipFill>
          <a:blip r:embed="rId3"/>
          <a:stretch>
            <a:fillRect/>
          </a:stretch>
        </p:blipFill>
        <p:spPr>
          <a:xfrm>
            <a:off x="6043289" y="316257"/>
            <a:ext cx="2454443" cy="2184315"/>
          </a:xfrm>
          <a:prstGeom prst="rect">
            <a:avLst/>
          </a:prstGeom>
        </p:spPr>
      </p:pic>
      <p:pic>
        <p:nvPicPr>
          <p:cNvPr id="5" name="Picture 4" descr="A screenshot of a computer&#10;&#10;Description automatically generated">
            <a:extLst>
              <a:ext uri="{FF2B5EF4-FFF2-40B4-BE49-F238E27FC236}">
                <a16:creationId xmlns:a16="http://schemas.microsoft.com/office/drawing/2014/main" id="{CCC43C15-3F25-FBF7-60F7-86EAA2881407}"/>
              </a:ext>
            </a:extLst>
          </p:cNvPr>
          <p:cNvPicPr>
            <a:picLocks noChangeAspect="1"/>
          </p:cNvPicPr>
          <p:nvPr/>
        </p:nvPicPr>
        <p:blipFill>
          <a:blip r:embed="rId4"/>
          <a:stretch>
            <a:fillRect/>
          </a:stretch>
        </p:blipFill>
        <p:spPr>
          <a:xfrm>
            <a:off x="6043289" y="2809150"/>
            <a:ext cx="2454443" cy="1834400"/>
          </a:xfrm>
          <a:prstGeom prst="rect">
            <a:avLst/>
          </a:prstGeom>
        </p:spPr>
      </p:pic>
    </p:spTree>
    <p:extLst>
      <p:ext uri="{BB962C8B-B14F-4D97-AF65-F5344CB8AC3E}">
        <p14:creationId xmlns:p14="http://schemas.microsoft.com/office/powerpoint/2010/main" val="15624383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3" name="Subtitle 2">
            <a:extLst>
              <a:ext uri="{FF2B5EF4-FFF2-40B4-BE49-F238E27FC236}">
                <a16:creationId xmlns:a16="http://schemas.microsoft.com/office/drawing/2014/main" id="{D87A24AE-EF5B-571E-FCAE-4FBD15D8213F}"/>
              </a:ext>
            </a:extLst>
          </p:cNvPr>
          <p:cNvSpPr>
            <a:spLocks noGrp="1"/>
          </p:cNvSpPr>
          <p:nvPr>
            <p:ph type="subTitle" idx="2"/>
          </p:nvPr>
        </p:nvSpPr>
        <p:spPr>
          <a:xfrm>
            <a:off x="1056300" y="158129"/>
            <a:ext cx="7902070" cy="2577111"/>
          </a:xfrm>
        </p:spPr>
        <p:txBody>
          <a:bodyPr/>
          <a:lstStyle/>
          <a:p>
            <a:pPr marL="0" marR="0">
              <a:lnSpc>
                <a:spcPct val="107000"/>
              </a:lnSpc>
              <a:spcBef>
                <a:spcPts val="0"/>
              </a:spcBef>
              <a:spcAft>
                <a:spcPts val="800"/>
              </a:spcAft>
            </a:pPr>
            <a:r>
              <a:rPr lang="en-US" sz="1800" b="1" kern="0" dirty="0">
                <a:solidFill>
                  <a:srgbClr val="0D0D0D"/>
                </a:solidFill>
                <a:effectLst/>
                <a:latin typeface="Segoe UI" panose="020B0502040204020203" pitchFamily="34" charset="0"/>
                <a:ea typeface="Times New Roman" panose="02020603050405020304" pitchFamily="18" charset="0"/>
                <a:cs typeface="Times New Roman" panose="02020603050405020304" pitchFamily="18" charset="0"/>
              </a:rPr>
              <a:t>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b="1" kern="100" dirty="0">
                <a:effectLst/>
                <a:latin typeface="Aptos" panose="020B0004020202020204" pitchFamily="34" charset="0"/>
                <a:ea typeface="Aptos" panose="020B0004020202020204" pitchFamily="34" charset="0"/>
                <a:cs typeface="Times New Roman" panose="02020603050405020304" pitchFamily="18" charset="0"/>
              </a:rPr>
              <a:t> Key Features and How They Work</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 1. Window Creation: The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create_window</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method initializes the main window of the text editor with a specified size and title.</a:t>
            </a:r>
          </a:p>
          <a:p>
            <a:pPr marL="0" marR="0">
              <a:lnSpc>
                <a:spcPct val="107000"/>
              </a:lnSpc>
              <a:spcBef>
                <a:spcPts val="0"/>
              </a:spcBef>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2. Text Area: The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create_text_area</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method sets up the text area where users can input and edit text. It also adds an undoable edit listener to manage undo and redo operations.</a:t>
            </a:r>
          </a:p>
          <a:p>
            <a:pPr marL="0" marR="0">
              <a:lnSpc>
                <a:spcPct val="107000"/>
              </a:lnSpc>
              <a:spcBef>
                <a:spcPts val="0"/>
              </a:spcBef>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3. Menu Bar: The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create_menu_bar</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method creates the menu bar and adds menus and menu items to it. Each menu item is associated with an action command and an action listener.</a:t>
            </a:r>
          </a:p>
          <a:p>
            <a:pPr marL="0" marR="0">
              <a:lnSpc>
                <a:spcPct val="107000"/>
              </a:lnSpc>
              <a:spcBef>
                <a:spcPts val="0"/>
              </a:spcBef>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4. Action Handling: The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actionPerformed</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method handles user interactions with the menu items. It calls the appropriate methods from the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Function_File</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Format_Menu</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and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Edit_Menu</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classes based on the action command.</a:t>
            </a:r>
          </a:p>
          <a:p>
            <a:pPr marL="0" marR="0">
              <a:lnSpc>
                <a:spcPct val="107000"/>
              </a:lnSpc>
              <a:spcBef>
                <a:spcPts val="0"/>
              </a:spcBef>
              <a:spcAft>
                <a:spcPts val="800"/>
              </a:spcAft>
            </a:pP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p>
          <a:p>
            <a:pPr marL="0" marR="0">
              <a:lnSpc>
                <a:spcPct val="107000"/>
              </a:lnSpc>
              <a:spcBef>
                <a:spcPts val="0"/>
              </a:spcBef>
              <a:spcAft>
                <a:spcPts val="800"/>
              </a:spcAft>
            </a:pP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a:t>
            </a:r>
          </a:p>
          <a:p>
            <a:endParaRPr lang="en-US" dirty="0"/>
          </a:p>
        </p:txBody>
      </p:sp>
    </p:spTree>
    <p:extLst>
      <p:ext uri="{BB962C8B-B14F-4D97-AF65-F5344CB8AC3E}">
        <p14:creationId xmlns:p14="http://schemas.microsoft.com/office/powerpoint/2010/main" val="37982458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8" name="Google Shape;228;p39"/>
          <p:cNvSpPr txBox="1">
            <a:spLocks noGrp="1"/>
          </p:cNvSpPr>
          <p:nvPr>
            <p:ph type="subTitle" idx="2"/>
          </p:nvPr>
        </p:nvSpPr>
        <p:spPr>
          <a:xfrm>
            <a:off x="465035" y="571028"/>
            <a:ext cx="4835736" cy="2000722"/>
          </a:xfrm>
          <a:prstGeom prst="rect">
            <a:avLst/>
          </a:prstGeom>
        </p:spPr>
        <p:txBody>
          <a:bodyPr spcFirstLastPara="1" wrap="square" lIns="91425" tIns="91425" rIns="91425" bIns="91425" anchor="t" anchorCtr="0">
            <a:noAutofit/>
          </a:bodyPr>
          <a:lstStyle/>
          <a:p>
            <a:pPr marL="0" marR="0">
              <a:lnSpc>
                <a:spcPct val="107000"/>
              </a:lnSpc>
              <a:spcBef>
                <a:spcPts val="0"/>
              </a:spcBef>
              <a:spcAft>
                <a:spcPts val="800"/>
              </a:spcAft>
            </a:pP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 MD ANMOL TANIM BHUIYAN</a:t>
            </a:r>
            <a:r>
              <a:rPr lang="en-US" sz="1600" b="1" kern="100" dirty="0">
                <a:effectLst/>
                <a:latin typeface="Aptos" panose="020B0004020202020204" pitchFamily="34" charset="0"/>
                <a:ea typeface="Aptos" panose="020B0004020202020204" pitchFamily="34" charset="0"/>
                <a:cs typeface="Times New Roman" panose="02020603050405020304" pitchFamily="18" charset="0"/>
              </a:rPr>
              <a:t>:</a:t>
            </a:r>
            <a:r>
              <a:rPr lang="en-US" sz="1600" kern="100" dirty="0">
                <a:effectLst/>
                <a:latin typeface="Aptos" panose="020B0004020202020204" pitchFamily="34" charset="0"/>
                <a:ea typeface="Aptos" panose="020B0004020202020204" pitchFamily="34" charset="0"/>
                <a:cs typeface="Times New Roman" panose="02020603050405020304" pitchFamily="18" charset="0"/>
              </a:rPr>
              <a:t> Function_File.java</a:t>
            </a:r>
          </a:p>
          <a:p>
            <a:pPr marL="0" marR="0">
              <a:lnSpc>
                <a:spcPct val="107000"/>
              </a:lnSpc>
              <a:spcBef>
                <a:spcPts val="0"/>
              </a:spcBef>
              <a:spcAft>
                <a:spcPts val="800"/>
              </a:spcAft>
            </a:pPr>
            <a:r>
              <a:rPr lang="en-US" sz="1600" kern="100" dirty="0">
                <a:effectLst/>
                <a:latin typeface="Aptos" panose="020B0004020202020204" pitchFamily="34" charset="0"/>
                <a:ea typeface="Aptos" panose="020B0004020202020204" pitchFamily="34" charset="0"/>
                <a:cs typeface="Times New Roman" panose="02020603050405020304" pitchFamily="18" charset="0"/>
              </a:rPr>
              <a:t>  </a:t>
            </a:r>
            <a:r>
              <a:rPr lang="en-US" sz="1600" b="1" kern="100" dirty="0">
                <a:effectLst/>
                <a:latin typeface="Aptos" panose="020B0004020202020204" pitchFamily="34" charset="0"/>
                <a:ea typeface="Aptos" panose="020B0004020202020204" pitchFamily="34" charset="0"/>
                <a:cs typeface="Times New Roman" panose="02020603050405020304" pitchFamily="18" charset="0"/>
              </a:rPr>
              <a:t>Key Points and Features</a:t>
            </a:r>
            <a:endParaRPr lang="en-US" sz="16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800"/>
              </a:spcAft>
            </a:pPr>
            <a:r>
              <a:rPr lang="en-US" sz="1600" kern="100" dirty="0">
                <a:effectLst/>
                <a:latin typeface="Aptos" panose="020B0004020202020204" pitchFamily="34" charset="0"/>
                <a:ea typeface="Aptos" panose="020B0004020202020204" pitchFamily="34" charset="0"/>
                <a:cs typeface="Times New Roman" panose="02020603050405020304" pitchFamily="18" charset="0"/>
              </a:rPr>
              <a:t> 1. File Operations: </a:t>
            </a:r>
            <a:r>
              <a:rPr lang="en-US" sz="1600" kern="100" dirty="0" err="1">
                <a:effectLst/>
                <a:latin typeface="Aptos" panose="020B0004020202020204" pitchFamily="34" charset="0"/>
                <a:ea typeface="Aptos" panose="020B0004020202020204" pitchFamily="34" charset="0"/>
                <a:cs typeface="Times New Roman" panose="02020603050405020304" pitchFamily="18" charset="0"/>
              </a:rPr>
              <a:t>Tanim</a:t>
            </a:r>
            <a:r>
              <a:rPr lang="en-US" sz="1600" kern="100" dirty="0">
                <a:effectLst/>
                <a:latin typeface="Aptos" panose="020B0004020202020204" pitchFamily="34" charset="0"/>
                <a:ea typeface="Aptos" panose="020B0004020202020204" pitchFamily="34" charset="0"/>
                <a:cs typeface="Times New Roman" panose="02020603050405020304" pitchFamily="18" charset="0"/>
              </a:rPr>
              <a:t> implemented methods for creating new files, opening existing files, saving files, and deleting files.</a:t>
            </a:r>
          </a:p>
          <a:p>
            <a:pPr marL="0" marR="0">
              <a:lnSpc>
                <a:spcPct val="107000"/>
              </a:lnSpc>
              <a:spcBef>
                <a:spcPts val="0"/>
              </a:spcBef>
              <a:spcAft>
                <a:spcPts val="800"/>
              </a:spcAft>
            </a:pPr>
            <a:r>
              <a:rPr lang="en-US" sz="1600" kern="100" dirty="0">
                <a:effectLst/>
                <a:latin typeface="Aptos" panose="020B0004020202020204" pitchFamily="34" charset="0"/>
                <a:ea typeface="Aptos" panose="020B0004020202020204" pitchFamily="34" charset="0"/>
                <a:cs typeface="Times New Roman" panose="02020603050405020304" pitchFamily="18" charset="0"/>
              </a:rPr>
              <a:t>2. Keyword Highlighting: The `</a:t>
            </a:r>
            <a:r>
              <a:rPr lang="en-US" sz="1600" kern="100" dirty="0" err="1">
                <a:effectLst/>
                <a:latin typeface="Aptos" panose="020B0004020202020204" pitchFamily="34" charset="0"/>
                <a:ea typeface="Aptos" panose="020B0004020202020204" pitchFamily="34" charset="0"/>
                <a:cs typeface="Times New Roman" panose="02020603050405020304" pitchFamily="18" charset="0"/>
              </a:rPr>
              <a:t>KeywordHighlighter</a:t>
            </a:r>
            <a:r>
              <a:rPr lang="en-US" sz="1600" kern="100" dirty="0">
                <a:effectLst/>
                <a:latin typeface="Aptos" panose="020B0004020202020204" pitchFamily="34" charset="0"/>
                <a:ea typeface="Aptos" panose="020B0004020202020204" pitchFamily="34" charset="0"/>
                <a:cs typeface="Times New Roman" panose="02020603050405020304" pitchFamily="18" charset="0"/>
              </a:rPr>
              <a:t>` class is used to highlight specific keywords in the text area.</a:t>
            </a:r>
          </a:p>
          <a:p>
            <a:pPr marL="0" marR="0">
              <a:lnSpc>
                <a:spcPct val="107000"/>
              </a:lnSpc>
              <a:spcBef>
                <a:spcPts val="0"/>
              </a:spcBef>
              <a:spcAft>
                <a:spcPts val="800"/>
              </a:spcAft>
            </a:pPr>
            <a:r>
              <a:rPr lang="en-US" sz="1600" kern="100" dirty="0">
                <a:effectLst/>
                <a:latin typeface="Aptos" panose="020B0004020202020204" pitchFamily="34" charset="0"/>
                <a:ea typeface="Aptos" panose="020B0004020202020204" pitchFamily="34" charset="0"/>
                <a:cs typeface="Times New Roman" panose="02020603050405020304" pitchFamily="18" charset="0"/>
              </a:rPr>
              <a:t>3. File Dialogs: File dialogs are used to prompt the user for file selection during open and save operations.</a:t>
            </a:r>
          </a:p>
          <a:p>
            <a:pPr marL="0" marR="0">
              <a:lnSpc>
                <a:spcPct val="107000"/>
              </a:lnSpc>
              <a:spcBef>
                <a:spcPts val="0"/>
              </a:spcBef>
              <a:spcAft>
                <a:spcPts val="800"/>
              </a:spcAft>
            </a:pPr>
            <a:r>
              <a:rPr lang="en-US" sz="1600" kern="100" dirty="0">
                <a:effectLst/>
                <a:latin typeface="Aptos" panose="020B0004020202020204" pitchFamily="34" charset="0"/>
                <a:ea typeface="Aptos" panose="020B0004020202020204" pitchFamily="34" charset="0"/>
                <a:cs typeface="Times New Roman" panose="02020603050405020304" pitchFamily="18" charset="0"/>
              </a:rPr>
              <a:t>4. Error Handling: The code includes error handling to manage exceptions that may occur during file operations.</a:t>
            </a:r>
          </a:p>
          <a:p>
            <a:pPr marL="0" marR="0">
              <a:lnSpc>
                <a:spcPct val="107000"/>
              </a:lnSpc>
              <a:spcBef>
                <a:spcPts val="0"/>
              </a:spcBef>
              <a:spcAft>
                <a:spcPts val="800"/>
              </a:spcAft>
            </a:pPr>
            <a:endParaRPr lang="en-US" sz="16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3" name="Picture 2" descr="A screenshot of a computer program&#10;&#10;Description automatically generated">
            <a:extLst>
              <a:ext uri="{FF2B5EF4-FFF2-40B4-BE49-F238E27FC236}">
                <a16:creationId xmlns:a16="http://schemas.microsoft.com/office/drawing/2014/main" id="{A2EE4D42-F89F-2DF5-5E9E-768F37DD843A}"/>
              </a:ext>
            </a:extLst>
          </p:cNvPr>
          <p:cNvPicPr>
            <a:picLocks noChangeAspect="1"/>
          </p:cNvPicPr>
          <p:nvPr/>
        </p:nvPicPr>
        <p:blipFill>
          <a:blip r:embed="rId3"/>
          <a:stretch>
            <a:fillRect/>
          </a:stretch>
        </p:blipFill>
        <p:spPr>
          <a:xfrm>
            <a:off x="5613352" y="1142038"/>
            <a:ext cx="2801880" cy="2859423"/>
          </a:xfrm>
          <a:prstGeom prst="rect">
            <a:avLst/>
          </a:prstGeom>
        </p:spPr>
      </p:pic>
    </p:spTree>
    <p:extLst>
      <p:ext uri="{BB962C8B-B14F-4D97-AF65-F5344CB8AC3E}">
        <p14:creationId xmlns:p14="http://schemas.microsoft.com/office/powerpoint/2010/main" val="15709828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8" name="Google Shape;228;p39"/>
          <p:cNvSpPr txBox="1">
            <a:spLocks noGrp="1"/>
          </p:cNvSpPr>
          <p:nvPr>
            <p:ph type="subTitle" idx="2"/>
          </p:nvPr>
        </p:nvSpPr>
        <p:spPr>
          <a:xfrm>
            <a:off x="385011" y="344774"/>
            <a:ext cx="8545859" cy="1429024"/>
          </a:xfrm>
          <a:prstGeom prst="rect">
            <a:avLst/>
          </a:prstGeom>
        </p:spPr>
        <p:txBody>
          <a:bodyPr spcFirstLastPara="1" wrap="square" lIns="91425" tIns="91425" rIns="91425" bIns="91425" anchor="t" anchorCtr="0">
            <a:noAutofit/>
          </a:bodyPr>
          <a:lstStyle/>
          <a:p>
            <a:pPr marL="0" marR="0">
              <a:lnSpc>
                <a:spcPct val="107000"/>
              </a:lnSpc>
              <a:spcBef>
                <a:spcPts val="0"/>
              </a:spcBef>
              <a:spcAft>
                <a:spcPts val="800"/>
              </a:spcAft>
            </a:pPr>
            <a:r>
              <a:rPr lang="en-US" sz="1800" b="1" dirty="0">
                <a:effectLst/>
                <a:latin typeface="Aptos" panose="020B0004020202020204" pitchFamily="34" charset="0"/>
                <a:ea typeface="Aptos" panose="020B0004020202020204" pitchFamily="34" charset="0"/>
                <a:cs typeface="Times New Roman" panose="02020603050405020304" pitchFamily="18" charset="0"/>
              </a:rPr>
              <a:t>Key Features and How They Work</a:t>
            </a:r>
          </a:p>
          <a:p>
            <a:pPr marL="38100" marR="0" indent="-342900">
              <a:lnSpc>
                <a:spcPct val="107000"/>
              </a:lnSpc>
              <a:spcBef>
                <a:spcPts val="0"/>
              </a:spcBef>
              <a:spcAft>
                <a:spcPts val="800"/>
              </a:spcAft>
              <a:buAutoNum type="arabicPeriod"/>
            </a:pPr>
            <a:r>
              <a:rPr lang="en-US" sz="1400" kern="100" dirty="0">
                <a:latin typeface="Aptos" panose="020B0004020202020204" pitchFamily="34" charset="0"/>
                <a:ea typeface="Calibri" panose="020F0502020204030204" pitchFamily="34" charset="0"/>
                <a:cs typeface="Times New Roman" panose="02020603050405020304" pitchFamily="18" charset="0"/>
              </a:rPr>
              <a:t>New File: The `</a:t>
            </a:r>
            <a:r>
              <a:rPr lang="en-US" sz="1400" kern="100" dirty="0" err="1">
                <a:latin typeface="Aptos" panose="020B0004020202020204" pitchFamily="34" charset="0"/>
                <a:ea typeface="Calibri" panose="020F0502020204030204" pitchFamily="34" charset="0"/>
                <a:cs typeface="Times New Roman" panose="02020603050405020304" pitchFamily="18" charset="0"/>
              </a:rPr>
              <a:t>new_file</a:t>
            </a:r>
            <a:r>
              <a:rPr lang="en-US" sz="1400" kern="100" dirty="0">
                <a:latin typeface="Aptos" panose="020B0004020202020204" pitchFamily="34" charset="0"/>
                <a:ea typeface="Calibri" panose="020F0502020204030204" pitchFamily="34" charset="0"/>
                <a:cs typeface="Times New Roman" panose="02020603050405020304" pitchFamily="18" charset="0"/>
              </a:rPr>
              <a:t>` method clears the text area and resets the window title, file name, and file address.</a:t>
            </a:r>
          </a:p>
          <a:p>
            <a:pPr marL="38100" marR="0" indent="-342900">
              <a:lnSpc>
                <a:spcPct val="107000"/>
              </a:lnSpc>
              <a:spcBef>
                <a:spcPts val="0"/>
              </a:spcBef>
              <a:spcAft>
                <a:spcPts val="800"/>
              </a:spcAft>
              <a:buAutoNum type="arabicPeriod"/>
            </a:pPr>
            <a:r>
              <a:rPr lang="en-US" sz="1400" kern="100" dirty="0">
                <a:latin typeface="Aptos" panose="020B0004020202020204" pitchFamily="34" charset="0"/>
                <a:ea typeface="Calibri" panose="020F0502020204030204" pitchFamily="34" charset="0"/>
                <a:cs typeface="Times New Roman" panose="02020603050405020304" pitchFamily="18" charset="0"/>
              </a:rPr>
              <a:t>2. Open File: The `</a:t>
            </a:r>
            <a:r>
              <a:rPr lang="en-US" sz="1400" kern="100" dirty="0" err="1">
                <a:latin typeface="Aptos" panose="020B0004020202020204" pitchFamily="34" charset="0"/>
                <a:ea typeface="Calibri" panose="020F0502020204030204" pitchFamily="34" charset="0"/>
                <a:cs typeface="Times New Roman" panose="02020603050405020304" pitchFamily="18" charset="0"/>
              </a:rPr>
              <a:t>open_file</a:t>
            </a:r>
            <a:r>
              <a:rPr lang="en-US" sz="1400" kern="100" dirty="0">
                <a:latin typeface="Aptos" panose="020B0004020202020204" pitchFamily="34" charset="0"/>
                <a:ea typeface="Calibri" panose="020F0502020204030204" pitchFamily="34" charset="0"/>
                <a:cs typeface="Times New Roman" panose="02020603050405020304" pitchFamily="18" charset="0"/>
              </a:rPr>
              <a:t>` method uses a file dialog to prompt the user for a file to open. It reads the file content and displays it in the text area. If the file is a Java file, it enables keyword </a:t>
            </a:r>
            <a:r>
              <a:rPr lang="en-US" sz="1400" kern="100" dirty="0" err="1">
                <a:latin typeface="Aptos" panose="020B0004020202020204" pitchFamily="34" charset="0"/>
                <a:ea typeface="Calibri" panose="020F0502020204030204" pitchFamily="34" charset="0"/>
                <a:cs typeface="Times New Roman" panose="02020603050405020304" pitchFamily="18" charset="0"/>
              </a:rPr>
              <a:t>highlighting.Here</a:t>
            </a:r>
            <a:r>
              <a:rPr lang="en-US" sz="1400" kern="100" dirty="0">
                <a:latin typeface="Aptos" panose="020B0004020202020204" pitchFamily="34" charset="0"/>
                <a:ea typeface="Calibri" panose="020F0502020204030204" pitchFamily="34" charset="0"/>
                <a:cs typeface="Times New Roman" panose="02020603050405020304" pitchFamily="18" charset="0"/>
              </a:rPr>
              <a:t> we use </a:t>
            </a:r>
            <a:r>
              <a:rPr lang="en-US" sz="1400" kern="100" dirty="0" err="1">
                <a:latin typeface="Aptos" panose="020B0004020202020204" pitchFamily="34" charset="0"/>
                <a:ea typeface="Calibri" panose="020F0502020204030204" pitchFamily="34" charset="0"/>
                <a:cs typeface="Times New Roman" panose="02020603050405020304" pitchFamily="18" charset="0"/>
              </a:rPr>
              <a:t>fileReader</a:t>
            </a:r>
            <a:r>
              <a:rPr lang="en-US" sz="1400" kern="100" dirty="0">
                <a:latin typeface="Aptos" panose="020B0004020202020204" pitchFamily="34" charset="0"/>
                <a:ea typeface="Calibri" panose="020F0502020204030204" pitchFamily="34" charset="0"/>
                <a:cs typeface="Times New Roman" panose="02020603050405020304" pitchFamily="18" charset="0"/>
              </a:rPr>
              <a:t> and </a:t>
            </a:r>
            <a:r>
              <a:rPr lang="en-US" sz="1400" kern="100" dirty="0" err="1">
                <a:latin typeface="Aptos" panose="020B0004020202020204" pitchFamily="34" charset="0"/>
                <a:ea typeface="Calibri" panose="020F0502020204030204" pitchFamily="34" charset="0"/>
                <a:cs typeface="Times New Roman" panose="02020603050405020304" pitchFamily="18" charset="0"/>
              </a:rPr>
              <a:t>bufferReader</a:t>
            </a:r>
            <a:r>
              <a:rPr lang="en-US" sz="1400" kern="100" dirty="0">
                <a:latin typeface="Aptos" panose="020B0004020202020204" pitchFamily="34" charset="0"/>
                <a:ea typeface="Calibri" panose="020F0502020204030204" pitchFamily="34" charset="0"/>
                <a:cs typeface="Times New Roman" panose="02020603050405020304" pitchFamily="18" charset="0"/>
              </a:rPr>
              <a:t> method to complete our task.</a:t>
            </a:r>
          </a:p>
          <a:p>
            <a:pPr marL="38100" marR="0" indent="-342900">
              <a:lnSpc>
                <a:spcPct val="107000"/>
              </a:lnSpc>
              <a:spcBef>
                <a:spcPts val="0"/>
              </a:spcBef>
              <a:spcAft>
                <a:spcPts val="800"/>
              </a:spcAft>
              <a:buAutoNum type="arabicPeriod"/>
            </a:pPr>
            <a:r>
              <a:rPr lang="en-US" sz="1400" kern="100" dirty="0">
                <a:latin typeface="Aptos" panose="020B0004020202020204" pitchFamily="34" charset="0"/>
                <a:ea typeface="Calibri" panose="020F0502020204030204" pitchFamily="34" charset="0"/>
                <a:cs typeface="Times New Roman" panose="02020603050405020304" pitchFamily="18" charset="0"/>
              </a:rPr>
              <a:t>3. Save As File: The `</a:t>
            </a:r>
            <a:r>
              <a:rPr lang="en-US" sz="1400" kern="100" dirty="0" err="1">
                <a:latin typeface="Aptos" panose="020B0004020202020204" pitchFamily="34" charset="0"/>
                <a:ea typeface="Calibri" panose="020F0502020204030204" pitchFamily="34" charset="0"/>
                <a:cs typeface="Times New Roman" panose="02020603050405020304" pitchFamily="18" charset="0"/>
              </a:rPr>
              <a:t>save_as_file</a:t>
            </a:r>
            <a:r>
              <a:rPr lang="en-US" sz="1400" kern="100" dirty="0">
                <a:latin typeface="Aptos" panose="020B0004020202020204" pitchFamily="34" charset="0"/>
                <a:ea typeface="Calibri" panose="020F0502020204030204" pitchFamily="34" charset="0"/>
                <a:cs typeface="Times New Roman" panose="02020603050405020304" pitchFamily="18" charset="0"/>
              </a:rPr>
              <a:t>` method uses a file dialog to prompt the user for a file name and location to save the current content. It writes the content to the specified file and enables keyword highlighting if the file is a Java file. we use </a:t>
            </a:r>
            <a:r>
              <a:rPr lang="en-US" sz="1400" kern="100" dirty="0" err="1">
                <a:latin typeface="Aptos" panose="020B0004020202020204" pitchFamily="34" charset="0"/>
                <a:ea typeface="Calibri" panose="020F0502020204030204" pitchFamily="34" charset="0"/>
                <a:cs typeface="Times New Roman" panose="02020603050405020304" pitchFamily="18" charset="0"/>
              </a:rPr>
              <a:t>fileWriter</a:t>
            </a:r>
            <a:r>
              <a:rPr lang="en-US" sz="1400" kern="100" dirty="0">
                <a:latin typeface="Aptos" panose="020B0004020202020204" pitchFamily="34" charset="0"/>
                <a:ea typeface="Calibri" panose="020F0502020204030204" pitchFamily="34" charset="0"/>
                <a:cs typeface="Times New Roman" panose="02020603050405020304" pitchFamily="18" charset="0"/>
              </a:rPr>
              <a:t> class to write the file.</a:t>
            </a:r>
          </a:p>
          <a:p>
            <a:pPr marL="38100" marR="0" indent="-342900">
              <a:lnSpc>
                <a:spcPct val="107000"/>
              </a:lnSpc>
              <a:spcBef>
                <a:spcPts val="0"/>
              </a:spcBef>
              <a:spcAft>
                <a:spcPts val="800"/>
              </a:spcAft>
              <a:buAutoNum type="arabicPeriod"/>
            </a:pPr>
            <a:r>
              <a:rPr lang="en-US" sz="1400" kern="100" dirty="0">
                <a:latin typeface="Aptos" panose="020B0004020202020204" pitchFamily="34" charset="0"/>
                <a:ea typeface="Calibri" panose="020F0502020204030204" pitchFamily="34" charset="0"/>
                <a:cs typeface="Times New Roman" panose="02020603050405020304" pitchFamily="18" charset="0"/>
              </a:rPr>
              <a:t>4. Save File: The `</a:t>
            </a:r>
            <a:r>
              <a:rPr lang="en-US" sz="1400" kern="100" dirty="0" err="1">
                <a:latin typeface="Aptos" panose="020B0004020202020204" pitchFamily="34" charset="0"/>
                <a:ea typeface="Calibri" panose="020F0502020204030204" pitchFamily="34" charset="0"/>
                <a:cs typeface="Times New Roman" panose="02020603050405020304" pitchFamily="18" charset="0"/>
              </a:rPr>
              <a:t>save_file</a:t>
            </a:r>
            <a:r>
              <a:rPr lang="en-US" sz="1400" kern="100" dirty="0">
                <a:latin typeface="Aptos" panose="020B0004020202020204" pitchFamily="34" charset="0"/>
                <a:ea typeface="Calibri" panose="020F0502020204030204" pitchFamily="34" charset="0"/>
                <a:cs typeface="Times New Roman" panose="02020603050405020304" pitchFamily="18" charset="0"/>
              </a:rPr>
              <a:t>` method saves the current content to the existing file. If no file is open, it calls the `</a:t>
            </a:r>
            <a:r>
              <a:rPr lang="en-US" sz="1400" kern="100" dirty="0" err="1">
                <a:latin typeface="Aptos" panose="020B0004020202020204" pitchFamily="34" charset="0"/>
                <a:ea typeface="Calibri" panose="020F0502020204030204" pitchFamily="34" charset="0"/>
                <a:cs typeface="Times New Roman" panose="02020603050405020304" pitchFamily="18" charset="0"/>
              </a:rPr>
              <a:t>save_as_file</a:t>
            </a:r>
            <a:r>
              <a:rPr lang="en-US" sz="1400" kern="100" dirty="0">
                <a:latin typeface="Aptos" panose="020B0004020202020204" pitchFamily="34" charset="0"/>
                <a:ea typeface="Calibri" panose="020F0502020204030204" pitchFamily="34" charset="0"/>
                <a:cs typeface="Times New Roman" panose="02020603050405020304" pitchFamily="18" charset="0"/>
              </a:rPr>
              <a:t>` </a:t>
            </a:r>
            <a:r>
              <a:rPr lang="en-US" sz="1400" kern="100" dirty="0" err="1">
                <a:latin typeface="Aptos" panose="020B0004020202020204" pitchFamily="34" charset="0"/>
                <a:ea typeface="Calibri" panose="020F0502020204030204" pitchFamily="34" charset="0"/>
                <a:cs typeface="Times New Roman" panose="02020603050405020304" pitchFamily="18" charset="0"/>
              </a:rPr>
              <a:t>method.Here</a:t>
            </a:r>
            <a:r>
              <a:rPr lang="en-US" sz="1400" kern="100" dirty="0">
                <a:latin typeface="Aptos" panose="020B0004020202020204" pitchFamily="34" charset="0"/>
                <a:ea typeface="Calibri" panose="020F0502020204030204" pitchFamily="34" charset="0"/>
                <a:cs typeface="Times New Roman" panose="02020603050405020304" pitchFamily="18" charset="0"/>
              </a:rPr>
              <a:t> we use </a:t>
            </a:r>
            <a:r>
              <a:rPr lang="en-US" sz="1400" kern="100" dirty="0" err="1">
                <a:latin typeface="Aptos" panose="020B0004020202020204" pitchFamily="34" charset="0"/>
                <a:ea typeface="Calibri" panose="020F0502020204030204" pitchFamily="34" charset="0"/>
                <a:cs typeface="Times New Roman" panose="02020603050405020304" pitchFamily="18" charset="0"/>
              </a:rPr>
              <a:t>fileWriter</a:t>
            </a:r>
            <a:r>
              <a:rPr lang="en-US" sz="1400" kern="100" dirty="0">
                <a:latin typeface="Aptos" panose="020B0004020202020204" pitchFamily="34" charset="0"/>
                <a:ea typeface="Calibri" panose="020F0502020204030204" pitchFamily="34" charset="0"/>
                <a:cs typeface="Times New Roman" panose="02020603050405020304" pitchFamily="18" charset="0"/>
              </a:rPr>
              <a:t> class to write the file.</a:t>
            </a:r>
          </a:p>
          <a:p>
            <a:pPr marL="38100" marR="0" indent="-342900">
              <a:lnSpc>
                <a:spcPct val="107000"/>
              </a:lnSpc>
              <a:spcBef>
                <a:spcPts val="0"/>
              </a:spcBef>
              <a:spcAft>
                <a:spcPts val="800"/>
              </a:spcAft>
              <a:buAutoNum type="arabicPeriod"/>
            </a:pPr>
            <a:r>
              <a:rPr lang="en-US" sz="1400" kern="100" dirty="0">
                <a:latin typeface="Aptos" panose="020B0004020202020204" pitchFamily="34" charset="0"/>
                <a:ea typeface="Calibri" panose="020F0502020204030204" pitchFamily="34" charset="0"/>
                <a:cs typeface="Times New Roman" panose="02020603050405020304" pitchFamily="18" charset="0"/>
              </a:rPr>
              <a:t>5. Delete File: The `</a:t>
            </a:r>
            <a:r>
              <a:rPr lang="en-US" sz="1400" kern="100" dirty="0" err="1">
                <a:latin typeface="Aptos" panose="020B0004020202020204" pitchFamily="34" charset="0"/>
                <a:ea typeface="Calibri" panose="020F0502020204030204" pitchFamily="34" charset="0"/>
                <a:cs typeface="Times New Roman" panose="02020603050405020304" pitchFamily="18" charset="0"/>
              </a:rPr>
              <a:t>delete_file</a:t>
            </a:r>
            <a:r>
              <a:rPr lang="en-US" sz="1400" kern="100" dirty="0">
                <a:latin typeface="Aptos" panose="020B0004020202020204" pitchFamily="34" charset="0"/>
                <a:ea typeface="Calibri" panose="020F0502020204030204" pitchFamily="34" charset="0"/>
                <a:cs typeface="Times New Roman" panose="02020603050405020304" pitchFamily="18" charset="0"/>
              </a:rPr>
              <a:t>` method deletes the current file after confirming with the user. It then clears the text area and resets the file name and </a:t>
            </a:r>
            <a:r>
              <a:rPr lang="en-US" sz="1400" kern="100" dirty="0" err="1">
                <a:latin typeface="Aptos" panose="020B0004020202020204" pitchFamily="34" charset="0"/>
                <a:ea typeface="Calibri" panose="020F0502020204030204" pitchFamily="34" charset="0"/>
                <a:cs typeface="Times New Roman" panose="02020603050405020304" pitchFamily="18" charset="0"/>
              </a:rPr>
              <a:t>address.We</a:t>
            </a:r>
            <a:r>
              <a:rPr lang="en-US" sz="1400" kern="100" dirty="0">
                <a:latin typeface="Aptos" panose="020B0004020202020204" pitchFamily="34" charset="0"/>
                <a:ea typeface="Calibri" panose="020F0502020204030204" pitchFamily="34" charset="0"/>
                <a:cs typeface="Times New Roman" panose="02020603050405020304" pitchFamily="18" charset="0"/>
              </a:rPr>
              <a:t> use </a:t>
            </a:r>
            <a:r>
              <a:rPr lang="en-US" sz="1400" kern="100" dirty="0" err="1">
                <a:latin typeface="Aptos" panose="020B0004020202020204" pitchFamily="34" charset="0"/>
                <a:ea typeface="Calibri" panose="020F0502020204030204" pitchFamily="34" charset="0"/>
                <a:cs typeface="Times New Roman" panose="02020603050405020304" pitchFamily="18" charset="0"/>
              </a:rPr>
              <a:t>Files.deleteIfExists</a:t>
            </a:r>
            <a:r>
              <a:rPr lang="en-US" sz="1400" kern="100" dirty="0">
                <a:latin typeface="Aptos" panose="020B0004020202020204" pitchFamily="34" charset="0"/>
                <a:ea typeface="Calibri" panose="020F0502020204030204" pitchFamily="34" charset="0"/>
                <a:cs typeface="Times New Roman" panose="02020603050405020304" pitchFamily="18" charset="0"/>
              </a:rPr>
              <a:t>(</a:t>
            </a:r>
            <a:r>
              <a:rPr lang="en-US" sz="1400" kern="100" dirty="0" err="1">
                <a:latin typeface="Aptos" panose="020B0004020202020204" pitchFamily="34" charset="0"/>
                <a:ea typeface="Calibri" panose="020F0502020204030204" pitchFamily="34" charset="0"/>
                <a:cs typeface="Times New Roman" panose="02020603050405020304" pitchFamily="18" charset="0"/>
              </a:rPr>
              <a:t>filePath</a:t>
            </a:r>
            <a:r>
              <a:rPr lang="en-US" sz="1400" kern="100" dirty="0">
                <a:latin typeface="Aptos" panose="020B0004020202020204" pitchFamily="34" charset="0"/>
                <a:ea typeface="Calibri" panose="020F0502020204030204" pitchFamily="34" charset="0"/>
                <a:cs typeface="Times New Roman" panose="02020603050405020304" pitchFamily="18" charset="0"/>
              </a:rPr>
              <a:t>) method to delete the file permanently.</a:t>
            </a:r>
          </a:p>
          <a:p>
            <a:pPr marL="38100" marR="0" indent="-342900">
              <a:lnSpc>
                <a:spcPct val="107000"/>
              </a:lnSpc>
              <a:spcBef>
                <a:spcPts val="0"/>
              </a:spcBef>
              <a:spcAft>
                <a:spcPts val="800"/>
              </a:spcAft>
              <a:buAutoNum type="arabicPeriod"/>
            </a:pPr>
            <a:r>
              <a:rPr lang="en-US" sz="1400" kern="100" dirty="0">
                <a:latin typeface="Aptos" panose="020B0004020202020204" pitchFamily="34" charset="0"/>
                <a:ea typeface="Calibri" panose="020F0502020204030204" pitchFamily="34" charset="0"/>
                <a:cs typeface="Times New Roman" panose="02020603050405020304" pitchFamily="18" charset="0"/>
              </a:rPr>
              <a:t>6. </a:t>
            </a:r>
            <a:r>
              <a:rPr lang="en-US" sz="1400" kern="100" dirty="0" err="1">
                <a:latin typeface="Aptos" panose="020B0004020202020204" pitchFamily="34" charset="0"/>
                <a:ea typeface="Calibri" panose="020F0502020204030204" pitchFamily="34" charset="0"/>
                <a:cs typeface="Times New Roman" panose="02020603050405020304" pitchFamily="18" charset="0"/>
              </a:rPr>
              <a:t>checkJavaFile</a:t>
            </a:r>
            <a:r>
              <a:rPr lang="en-US" sz="1400" kern="100" dirty="0">
                <a:latin typeface="Aptos" panose="020B0004020202020204" pitchFamily="34" charset="0"/>
                <a:ea typeface="Calibri" panose="020F0502020204030204" pitchFamily="34" charset="0"/>
                <a:cs typeface="Times New Roman" panose="02020603050405020304" pitchFamily="18" charset="0"/>
              </a:rPr>
              <a:t>: Here we Pass a String Typed file Name to check whether is it java file or not.</a:t>
            </a:r>
          </a:p>
        </p:txBody>
      </p:sp>
    </p:spTree>
    <p:extLst>
      <p:ext uri="{BB962C8B-B14F-4D97-AF65-F5344CB8AC3E}">
        <p14:creationId xmlns:p14="http://schemas.microsoft.com/office/powerpoint/2010/main" val="2383429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8" name="Google Shape;228;p39"/>
          <p:cNvSpPr txBox="1">
            <a:spLocks noGrp="1"/>
          </p:cNvSpPr>
          <p:nvPr>
            <p:ph type="subTitle" idx="2"/>
          </p:nvPr>
        </p:nvSpPr>
        <p:spPr>
          <a:xfrm>
            <a:off x="1056300" y="571028"/>
            <a:ext cx="4498852" cy="2000722"/>
          </a:xfrm>
          <a:prstGeom prst="rect">
            <a:avLst/>
          </a:prstGeom>
        </p:spPr>
        <p:txBody>
          <a:bodyPr spcFirstLastPara="1" wrap="square" lIns="91425" tIns="91425" rIns="91425" bIns="91425" anchor="t" anchorCtr="0">
            <a:noAutofit/>
          </a:bodyPr>
          <a:lstStyle/>
          <a:p>
            <a:pPr marL="0" marR="0">
              <a:lnSpc>
                <a:spcPct val="107000"/>
              </a:lnSpc>
              <a:spcBef>
                <a:spcPts val="0"/>
              </a:spcBef>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MD ANMOL TANIM BHUIYAN: Edit_Menu.java, Format_Menu.java, KeywordHighlighter.java</a:t>
            </a:r>
          </a:p>
          <a:p>
            <a:pPr marL="0" marR="0">
              <a:lnSpc>
                <a:spcPct val="107000"/>
              </a:lnSpc>
              <a:spcBef>
                <a:spcPts val="0"/>
              </a:spcBef>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  </a:t>
            </a:r>
            <a:r>
              <a:rPr lang="en-US" sz="1800" b="1" kern="100" dirty="0">
                <a:effectLst/>
                <a:latin typeface="Aptos" panose="020B0004020202020204" pitchFamily="34" charset="0"/>
                <a:ea typeface="Aptos" panose="020B0004020202020204" pitchFamily="34" charset="0"/>
                <a:cs typeface="Times New Roman" panose="02020603050405020304" pitchFamily="18" charset="0"/>
              </a:rPr>
              <a:t>Key Points and Features</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 1. Edit Menu: </a:t>
            </a:r>
            <a:r>
              <a:rPr lang="en-US" sz="1800" kern="100" dirty="0" err="1">
                <a:latin typeface="Aptos" panose="020B0004020202020204" pitchFamily="34" charset="0"/>
                <a:ea typeface="Aptos" panose="020B0004020202020204" pitchFamily="34" charset="0"/>
                <a:cs typeface="Times New Roman" panose="02020603050405020304" pitchFamily="18" charset="0"/>
              </a:rPr>
              <a:t>Tanim</a:t>
            </a:r>
            <a:r>
              <a:rPr lang="en-US" sz="1800" kern="100" dirty="0">
                <a:latin typeface="Aptos" panose="020B0004020202020204" pitchFamily="34" charset="0"/>
                <a:ea typeface="Aptos" panose="020B0004020202020204" pitchFamily="34" charset="0"/>
                <a:cs typeface="Times New Roman" panose="02020603050405020304" pitchFamily="18" charset="0"/>
              </a:rPr>
              <a:t> </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implemented the edit menu with undo and redo functionalities.</a:t>
            </a:r>
          </a:p>
          <a:p>
            <a:pPr marL="0" marR="0">
              <a:lnSpc>
                <a:spcPct val="107000"/>
              </a:lnSpc>
              <a:spcBef>
                <a:spcPts val="0"/>
              </a:spcBef>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2. Format Menu: The format menu includes options for word wrap, font selection, and font size adjustment.</a:t>
            </a:r>
          </a:p>
          <a:p>
            <a:pPr marL="0" marR="0">
              <a:lnSpc>
                <a:spcPct val="107000"/>
              </a:lnSpc>
              <a:spcBef>
                <a:spcPts val="0"/>
              </a:spcBef>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3. Keyword Highlighter: The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KeywordHighlighter</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class highlights specific keywords in the text area.</a:t>
            </a:r>
          </a:p>
          <a:p>
            <a:pPr marL="0" marR="0">
              <a:lnSpc>
                <a:spcPct val="107000"/>
              </a:lnSpc>
              <a:spcBef>
                <a:spcPts val="0"/>
              </a:spcBef>
              <a:spcAft>
                <a:spcPts val="800"/>
              </a:spcAft>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Picture 2" descr="A screen shot of a computer&#10;&#10;Description automatically generated">
            <a:extLst>
              <a:ext uri="{FF2B5EF4-FFF2-40B4-BE49-F238E27FC236}">
                <a16:creationId xmlns:a16="http://schemas.microsoft.com/office/drawing/2014/main" id="{6B7E1312-01CC-0E0D-5E4A-8CDC44C92ADE}"/>
              </a:ext>
            </a:extLst>
          </p:cNvPr>
          <p:cNvPicPr>
            <a:picLocks noChangeAspect="1"/>
          </p:cNvPicPr>
          <p:nvPr/>
        </p:nvPicPr>
        <p:blipFill>
          <a:blip r:embed="rId3"/>
          <a:stretch>
            <a:fillRect/>
          </a:stretch>
        </p:blipFill>
        <p:spPr>
          <a:xfrm>
            <a:off x="5698837" y="345528"/>
            <a:ext cx="2922649" cy="2204037"/>
          </a:xfrm>
          <a:prstGeom prst="rect">
            <a:avLst/>
          </a:prstGeom>
        </p:spPr>
      </p:pic>
      <p:pic>
        <p:nvPicPr>
          <p:cNvPr id="5" name="Picture 4" descr="A screenshot of a computer&#10;&#10;Description automatically generated">
            <a:extLst>
              <a:ext uri="{FF2B5EF4-FFF2-40B4-BE49-F238E27FC236}">
                <a16:creationId xmlns:a16="http://schemas.microsoft.com/office/drawing/2014/main" id="{A7CB543F-FB8F-2BCF-B31B-E4228332076F}"/>
              </a:ext>
            </a:extLst>
          </p:cNvPr>
          <p:cNvPicPr>
            <a:picLocks noChangeAspect="1"/>
          </p:cNvPicPr>
          <p:nvPr/>
        </p:nvPicPr>
        <p:blipFill>
          <a:blip r:embed="rId4"/>
          <a:stretch>
            <a:fillRect/>
          </a:stretch>
        </p:blipFill>
        <p:spPr>
          <a:xfrm>
            <a:off x="5698837" y="2674852"/>
            <a:ext cx="2922649" cy="2123120"/>
          </a:xfrm>
          <a:prstGeom prst="rect">
            <a:avLst/>
          </a:prstGeom>
        </p:spPr>
      </p:pic>
    </p:spTree>
    <p:extLst>
      <p:ext uri="{BB962C8B-B14F-4D97-AF65-F5344CB8AC3E}">
        <p14:creationId xmlns:p14="http://schemas.microsoft.com/office/powerpoint/2010/main" val="10194407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8" name="Google Shape;228;p39"/>
          <p:cNvSpPr txBox="1">
            <a:spLocks noGrp="1"/>
          </p:cNvSpPr>
          <p:nvPr>
            <p:ph type="subTitle" idx="2"/>
          </p:nvPr>
        </p:nvSpPr>
        <p:spPr>
          <a:xfrm>
            <a:off x="1056300" y="571028"/>
            <a:ext cx="7031400" cy="2000722"/>
          </a:xfrm>
          <a:prstGeom prst="rect">
            <a:avLst/>
          </a:prstGeom>
        </p:spPr>
        <p:txBody>
          <a:bodyPr spcFirstLastPara="1" wrap="square" lIns="91425" tIns="91425" rIns="91425" bIns="91425" anchor="t" anchorCtr="0">
            <a:noAutofit/>
          </a:bodyPr>
          <a:lstStyle/>
          <a:p>
            <a:pPr algn="l">
              <a:buFont typeface="Arial" panose="020B0604020202020204" pitchFamily="34" charset="0"/>
              <a:buChar char="•"/>
            </a:pPr>
            <a:r>
              <a:rPr lang="en-US" sz="2800" b="1" kern="100" dirty="0">
                <a:effectLst/>
                <a:latin typeface="Calibri" panose="020F0502020204030204" pitchFamily="34" charset="0"/>
                <a:ea typeface="Calibri" panose="020F0502020204030204" pitchFamily="34" charset="0"/>
                <a:cs typeface="Times New Roman" panose="02020603050405020304" pitchFamily="18" charset="0"/>
              </a:rPr>
              <a:t>How it Works:</a:t>
            </a:r>
          </a:p>
          <a:p>
            <a:pPr algn="l">
              <a:buFont typeface="Arial" panose="020B0604020202020204" pitchFamily="34" charset="0"/>
              <a:buChar char="•"/>
            </a:pPr>
            <a:r>
              <a:rPr lang="en-US" sz="2400" kern="100" dirty="0">
                <a:effectLst/>
                <a:latin typeface="Calibri" panose="020F0502020204030204" pitchFamily="34" charset="0"/>
                <a:ea typeface="Calibri" panose="020F0502020204030204" pitchFamily="34" charset="0"/>
                <a:cs typeface="Times New Roman" panose="02020603050405020304" pitchFamily="18" charset="0"/>
              </a:rPr>
              <a:t>The </a:t>
            </a:r>
            <a:r>
              <a:rPr lang="en-US" sz="2400" kern="100" dirty="0" err="1">
                <a:effectLst/>
                <a:latin typeface="Calibri" panose="020F0502020204030204" pitchFamily="34" charset="0"/>
                <a:ea typeface="Calibri" panose="020F0502020204030204" pitchFamily="34" charset="0"/>
                <a:cs typeface="Times New Roman" panose="02020603050405020304" pitchFamily="18" charset="0"/>
              </a:rPr>
              <a:t>Edit_Menu</a:t>
            </a:r>
            <a:r>
              <a:rPr lang="en-US" sz="2400" kern="100" dirty="0">
                <a:effectLst/>
                <a:latin typeface="Calibri" panose="020F0502020204030204" pitchFamily="34" charset="0"/>
                <a:ea typeface="Calibri" panose="020F0502020204030204" pitchFamily="34" charset="0"/>
                <a:cs typeface="Times New Roman" panose="02020603050405020304" pitchFamily="18" charset="0"/>
              </a:rPr>
              <a:t> class implements the edit menu with options for undo and redo.</a:t>
            </a:r>
          </a:p>
          <a:p>
            <a:pPr algn="l">
              <a:buFont typeface="Arial" panose="020B0604020202020204" pitchFamily="34" charset="0"/>
              <a:buChar char="•"/>
            </a:pPr>
            <a:r>
              <a:rPr lang="en-US" sz="2400" kern="100" dirty="0">
                <a:effectLst/>
                <a:latin typeface="Calibri" panose="020F0502020204030204" pitchFamily="34" charset="0"/>
                <a:ea typeface="Calibri" panose="020F0502020204030204" pitchFamily="34" charset="0"/>
                <a:cs typeface="Times New Roman" panose="02020603050405020304" pitchFamily="18" charset="0"/>
              </a:rPr>
              <a:t>The </a:t>
            </a:r>
            <a:r>
              <a:rPr lang="en-US" sz="2400" kern="100" dirty="0" err="1">
                <a:effectLst/>
                <a:latin typeface="Calibri" panose="020F0502020204030204" pitchFamily="34" charset="0"/>
                <a:ea typeface="Calibri" panose="020F0502020204030204" pitchFamily="34" charset="0"/>
                <a:cs typeface="Times New Roman" panose="02020603050405020304" pitchFamily="18" charset="0"/>
              </a:rPr>
              <a:t>Format_Menu</a:t>
            </a:r>
            <a:r>
              <a:rPr lang="en-US" sz="2400" kern="100" dirty="0">
                <a:effectLst/>
                <a:latin typeface="Calibri" panose="020F0502020204030204" pitchFamily="34" charset="0"/>
                <a:ea typeface="Calibri" panose="020F0502020204030204" pitchFamily="34" charset="0"/>
                <a:cs typeface="Times New Roman" panose="02020603050405020304" pitchFamily="18" charset="0"/>
              </a:rPr>
              <a:t> class implements the format menu with options for font style and size.</a:t>
            </a:r>
          </a:p>
          <a:p>
            <a:pPr algn="l">
              <a:buFont typeface="Arial" panose="020B0604020202020204" pitchFamily="34" charset="0"/>
              <a:buChar char="•"/>
            </a:pPr>
            <a:r>
              <a:rPr lang="en-US" sz="2400" kern="100" dirty="0">
                <a:effectLst/>
                <a:latin typeface="Calibri" panose="020F0502020204030204" pitchFamily="34" charset="0"/>
                <a:ea typeface="Calibri" panose="020F0502020204030204" pitchFamily="34" charset="0"/>
                <a:cs typeface="Times New Roman" panose="02020603050405020304" pitchFamily="18" charset="0"/>
              </a:rPr>
              <a:t>The Keyword Highlighter class highlights specific keywords in the text </a:t>
            </a:r>
            <a:r>
              <a:rPr lang="en-US" sz="2400" kern="100" dirty="0" err="1">
                <a:effectLst/>
                <a:latin typeface="Calibri" panose="020F0502020204030204" pitchFamily="34" charset="0"/>
                <a:ea typeface="Calibri" panose="020F0502020204030204" pitchFamily="34" charset="0"/>
                <a:cs typeface="Times New Roman" panose="02020603050405020304" pitchFamily="18" charset="0"/>
              </a:rPr>
              <a:t>area.The</a:t>
            </a:r>
            <a:r>
              <a:rPr lang="en-US" sz="24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2400" kern="100" dirty="0" err="1">
                <a:effectLst/>
                <a:latin typeface="Calibri" panose="020F0502020204030204" pitchFamily="34" charset="0"/>
                <a:ea typeface="Calibri" panose="020F0502020204030204" pitchFamily="34" charset="0"/>
                <a:cs typeface="Times New Roman" panose="02020603050405020304" pitchFamily="18" charset="0"/>
              </a:rPr>
              <a:t>highlightKeywords</a:t>
            </a:r>
            <a:r>
              <a:rPr lang="en-US" sz="2400" kern="100" dirty="0">
                <a:effectLst/>
                <a:latin typeface="Calibri" panose="020F0502020204030204" pitchFamily="34" charset="0"/>
                <a:ea typeface="Calibri" panose="020F0502020204030204" pitchFamily="34" charset="0"/>
                <a:cs typeface="Times New Roman" panose="02020603050405020304" pitchFamily="18" charset="0"/>
              </a:rPr>
              <a:t>() method highlights the keywords in the text area</a:t>
            </a:r>
          </a:p>
        </p:txBody>
      </p:sp>
    </p:spTree>
    <p:extLst>
      <p:ext uri="{BB962C8B-B14F-4D97-AF65-F5344CB8AC3E}">
        <p14:creationId xmlns:p14="http://schemas.microsoft.com/office/powerpoint/2010/main" val="69904631"/>
      </p:ext>
    </p:extLst>
  </p:cSld>
  <p:clrMapOvr>
    <a:masterClrMapping/>
  </p:clrMapOvr>
</p:sld>
</file>

<file path=ppt/theme/theme1.xml><?xml version="1.0" encoding="utf-8"?>
<a:theme xmlns:a="http://schemas.openxmlformats.org/drawingml/2006/main" name="AI Tech Types and Tools by Slidesgo">
  <a:themeElements>
    <a:clrScheme name="Simple Light">
      <a:dk1>
        <a:srgbClr val="FFFFFF"/>
      </a:dk1>
      <a:lt1>
        <a:srgbClr val="602A8A"/>
      </a:lt1>
      <a:dk2>
        <a:srgbClr val="000428"/>
      </a:dk2>
      <a:lt2>
        <a:srgbClr val="8380EB"/>
      </a:lt2>
      <a:accent1>
        <a:srgbClr val="4C4ED7"/>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559</TotalTime>
  <Words>1026</Words>
  <Application>Microsoft Office PowerPoint</Application>
  <PresentationFormat>On-screen Show (16:9)</PresentationFormat>
  <Paragraphs>53</Paragraphs>
  <Slides>10</Slides>
  <Notes>9</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10</vt:i4>
      </vt:variant>
    </vt:vector>
  </HeadingPairs>
  <TitlesOfParts>
    <vt:vector size="19" baseType="lpstr">
      <vt:lpstr>Quantico</vt:lpstr>
      <vt:lpstr>Segoe UI</vt:lpstr>
      <vt:lpstr>Barlow</vt:lpstr>
      <vt:lpstr>Arial</vt:lpstr>
      <vt:lpstr>Calibri</vt:lpstr>
      <vt:lpstr>Aptos</vt:lpstr>
      <vt:lpstr>Wingdings</vt:lpstr>
      <vt:lpstr>Times New Roman</vt:lpstr>
      <vt:lpstr>AI Tech Types and Tools by Slidesgo</vt:lpstr>
      <vt:lpstr>Text Editor and Syntax Highlighter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Text Editor and Syntax Highlighter</dc:title>
  <dc:creator>User</dc:creator>
  <cp:lastModifiedBy>Admin</cp:lastModifiedBy>
  <cp:revision>7</cp:revision>
  <dcterms:modified xsi:type="dcterms:W3CDTF">2024-12-02T17:35:58Z</dcterms:modified>
</cp:coreProperties>
</file>