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0"/>
  </p:notesMasterIdLst>
  <p:sldIdLst>
    <p:sldId id="256" r:id="rId2"/>
    <p:sldId id="283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0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9358-AB9D-440D-8015-95C3CA8EC51B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BE52-B390-4CF0-9973-667EB07345B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BE52-B390-4CF0-9973-667EB07345B7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BE52-B390-4CF0-9973-667EB07345B7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ABE52-B390-4CF0-9973-667EB07345B7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6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8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8E41CC3-62CC-4CAB-8D65-605A51F00163}" type="datetimeFigureOut">
              <a:rPr lang="ru-RU" smtClean="0"/>
              <a:pPr/>
              <a:t>19.11.2022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05E7D30-FDF6-4EC1-B151-0BC505F794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6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88640"/>
            <a:ext cx="8501122" cy="2856585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  <a:p>
            <a:pPr algn="ctr"/>
            <a:r>
              <a:rPr lang="ru-RU" sz="5400" b="1" dirty="0">
                <a:solidFill>
                  <a:srgbClr val="C00000"/>
                </a:solidFill>
              </a:rPr>
              <a:t>ДИКИЕ ЖИВОТНЫЕ</a:t>
            </a:r>
            <a:r>
              <a:rPr lang="ru-RU" sz="5400" dirty="0"/>
              <a:t> 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77250-D32B-4F39-A3CC-A700EBF136C6}"/>
              </a:ext>
            </a:extLst>
          </p:cNvPr>
          <p:cNvSpPr txBox="1"/>
          <p:nvPr/>
        </p:nvSpPr>
        <p:spPr>
          <a:xfrm>
            <a:off x="4283968" y="594928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Выполнила: воспитатель старшей группы</a:t>
            </a:r>
          </a:p>
          <a:p>
            <a:r>
              <a:rPr lang="ru-RU" dirty="0"/>
              <a:t>   Гончарова Ирина Анатольевна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59A3524-FBE3-4721-A5B2-97126DE05E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132" y="3812776"/>
            <a:ext cx="2088232" cy="17494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10BA958-4758-4052-9B9B-71B64C954F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2895133"/>
            <a:ext cx="2088232" cy="18352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B7B2E23-4181-49A9-987F-A3580133AFD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0" y="2054052"/>
            <a:ext cx="2171733" cy="16288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C5B2A9C-3085-4533-A097-9113E647D21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4130" y="3828418"/>
            <a:ext cx="3547886" cy="19956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76AF473-8E31-4165-9C8E-F4758DFA0AD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4752" y="1965263"/>
            <a:ext cx="2385671" cy="17903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Содержимое 8" descr="medveditsa-s-medvezhatam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651049"/>
            <a:ext cx="4254449" cy="2602809"/>
          </a:xfrm>
        </p:spPr>
      </p:pic>
      <p:pic>
        <p:nvPicPr>
          <p:cNvPr id="10" name="Рисунок 9" descr="maxresdefault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651049"/>
            <a:ext cx="4248472" cy="2602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82" y="3438524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6682" y="3563746"/>
            <a:ext cx="87773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Медведь – крупное хищное животное, которое умеет плавать и лазить по деревьям. Ноги у медведя толстые, голова массивная с небольшими ушами и глазами, цвет шерсти – коричневый. Хотя медведь – это типичный хищник, он с удовольствием поедает ягоды, плоды, зёрна, траву и  корешкам растений.</a:t>
            </a:r>
          </a:p>
          <a:p>
            <a:pPr fontAlgn="base"/>
            <a:r>
              <a:rPr lang="ru-RU" dirty="0"/>
              <a:t>В зимний период медведь не нарушает тишину леса, он мирно спит до весны. В случае, если мишка недостаточно откормился осенью, он просыпается зимой и бродит в поисках пищи – становится шатуном.</a:t>
            </a:r>
          </a:p>
          <a:p>
            <a:pPr fontAlgn="base"/>
            <a:r>
              <a:rPr lang="ru-RU" dirty="0"/>
              <a:t>В конце зимы в медвежьих берлогах появляются медвежата.  Медвежата – большие любители сладкого мёда, черники, малины.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secreto_de_la_hibernaci_n_de_los_osos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50383"/>
            <a:ext cx="7749085" cy="57572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42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6984776" cy="4680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450DB-E0B8-4A57-A3AB-3201F5370EC1}"/>
              </a:ext>
            </a:extLst>
          </p:cNvPr>
          <p:cNvSpPr txBox="1"/>
          <p:nvPr/>
        </p:nvSpPr>
        <p:spPr>
          <a:xfrm>
            <a:off x="251520" y="5081242"/>
            <a:ext cx="11979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Белые медведи живут в Арктике ,на северном полюсе. Окрас меха от </a:t>
            </a:r>
          </a:p>
          <a:p>
            <a:r>
              <a:rPr lang="ru-RU" dirty="0"/>
              <a:t>снежно-белого до желтоватого, благодаря этому медведь почти не заметен</a:t>
            </a:r>
          </a:p>
          <a:p>
            <a:r>
              <a:rPr lang="ru-RU" dirty="0"/>
              <a:t>на снегу, а вот кожа у белого медведя черная, но ее не видно сквозь</a:t>
            </a:r>
          </a:p>
          <a:p>
            <a:r>
              <a:rPr lang="ru-RU" dirty="0"/>
              <a:t> густую шерсть, разве что совсем немного - на носу. Они отлично плавают</a:t>
            </a:r>
          </a:p>
          <a:p>
            <a:r>
              <a:rPr lang="ru-RU" dirty="0"/>
              <a:t> с открытыми глазами под водой, поэтому питаются в основном рыбой.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332656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Важно я хожу по бору, Съесть могу и мухоморы.</a:t>
            </a:r>
          </a:p>
          <a:p>
            <a:pPr algn="ctr"/>
            <a:r>
              <a:rPr lang="ru-RU" sz="3600" dirty="0"/>
              <a:t>Не боюсь в лесу врага-</a:t>
            </a:r>
          </a:p>
          <a:p>
            <a:pPr algn="ctr"/>
            <a:r>
              <a:rPr lang="ru-RU" sz="3600" dirty="0"/>
              <a:t>Есть копыта и рога!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631BE-A0E0-418E-B161-7E068250D4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281" y="2564904"/>
            <a:ext cx="4176463" cy="4120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844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59" y="259840"/>
            <a:ext cx="7897082" cy="4115739"/>
          </a:xfrm>
        </p:spPr>
      </p:pic>
      <p:sp>
        <p:nvSpPr>
          <p:cNvPr id="5" name="TextBox 4"/>
          <p:cNvSpPr txBox="1"/>
          <p:nvPr/>
        </p:nvSpPr>
        <p:spPr>
          <a:xfrm>
            <a:off x="285720" y="4572008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Лось – крупное животное с мощными ногами, горбоносой мордой, высокой холкой и торчащими ушками. У взрослых самцов есть крупные, широкие рога, которые они сбрасывают зимой. Шерсть коричневого цвета.</a:t>
            </a:r>
          </a:p>
          <a:p>
            <a:r>
              <a:rPr lang="ru-RU" dirty="0"/>
              <a:t>Питаются лоси ветками деревьев и кустарников, осока, а также болотная растительность.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Голова-лося-фот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870507"/>
            <a:ext cx="8534752" cy="490243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404664"/>
            <a:ext cx="7490793" cy="56366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600" dirty="0"/>
              <a:t>Сердитый недотрога</a:t>
            </a:r>
          </a:p>
          <a:p>
            <a:pPr algn="ctr">
              <a:buNone/>
            </a:pPr>
            <a:r>
              <a:rPr lang="ru-RU" sz="3600" dirty="0"/>
              <a:t>Живет в глуши лесной.</a:t>
            </a:r>
          </a:p>
          <a:p>
            <a:pPr algn="ctr">
              <a:buNone/>
            </a:pPr>
            <a:r>
              <a:rPr lang="ru-RU" sz="3600" dirty="0"/>
              <a:t>Иголок очень много,</a:t>
            </a:r>
          </a:p>
          <a:p>
            <a:pPr algn="ctr">
              <a:buNone/>
            </a:pPr>
            <a:r>
              <a:rPr lang="ru-RU" sz="3600" dirty="0"/>
              <a:t>А нитки не одной.</a:t>
            </a:r>
            <a:br>
              <a:rPr lang="ru-RU" sz="4400" dirty="0"/>
            </a:b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CD6950-2158-4BF4-85D8-6FBC09B833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3025858"/>
            <a:ext cx="5832648" cy="335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Ejih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225" y="316082"/>
            <a:ext cx="6573549" cy="4510593"/>
          </a:xfrm>
        </p:spPr>
      </p:pic>
      <p:sp>
        <p:nvSpPr>
          <p:cNvPr id="6" name="TextBox 5"/>
          <p:cNvSpPr txBox="1"/>
          <p:nvPr/>
        </p:nvSpPr>
        <p:spPr>
          <a:xfrm>
            <a:off x="580996" y="5438788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2420" y="4826675"/>
            <a:ext cx="8759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Спина ежика покрыта иглами. Иголочки на  спине белые  у основания и на кончике, а в середине черные, животик покрыт мягкой шерсткой коричневого или белого цвета.</a:t>
            </a:r>
          </a:p>
          <a:p>
            <a:r>
              <a:rPr lang="ru-RU" dirty="0"/>
              <a:t>Мордочка вытянутая и заканчивается острым носиком. Глазки круглые и черные. Ушки мелкие, зубки острые.</a:t>
            </a:r>
          </a:p>
          <a:p>
            <a:r>
              <a:rPr lang="ru-RU" dirty="0"/>
              <a:t>Питается личинками насекомых,  улитками, червями, слизняками, многоножками, а также ягодами, желудями и грибами.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Фото-4-Еж-выглядывает-из-норы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428604"/>
            <a:ext cx="8480875" cy="565391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6632"/>
            <a:ext cx="7416824" cy="295232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/>
              <a:t>Это что за зверь лесной,</a:t>
            </a:r>
          </a:p>
          <a:p>
            <a:pPr algn="ctr">
              <a:buNone/>
            </a:pPr>
            <a:r>
              <a:rPr lang="ru-RU" sz="3600" dirty="0"/>
              <a:t>Встал, как столбик под сосной.</a:t>
            </a:r>
          </a:p>
          <a:p>
            <a:pPr algn="ctr">
              <a:buNone/>
            </a:pPr>
            <a:r>
              <a:rPr lang="ru-RU" sz="3600" dirty="0"/>
              <a:t>И стоит среди травы-</a:t>
            </a:r>
          </a:p>
          <a:p>
            <a:pPr algn="ctr">
              <a:buNone/>
            </a:pPr>
            <a:r>
              <a:rPr lang="ru-RU" sz="3600" dirty="0"/>
              <a:t>Уши больше головы?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72090E-C2A3-45AB-AC3E-083032F429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2564904"/>
            <a:ext cx="7560840" cy="381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>
                <a:solidFill>
                  <a:srgbClr val="C00000"/>
                </a:solidFill>
              </a:rPr>
              <a:t>Цель</a:t>
            </a:r>
            <a:r>
              <a:rPr lang="ru-RU" dirty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ru-RU" dirty="0"/>
              <a:t>Закрепить знания детей о диких животных.</a:t>
            </a:r>
          </a:p>
          <a:p>
            <a:pPr algn="ctr">
              <a:buNone/>
            </a:pPr>
            <a:r>
              <a:rPr lang="ru-RU" b="1" dirty="0">
                <a:solidFill>
                  <a:srgbClr val="C00000"/>
                </a:solidFill>
              </a:rPr>
              <a:t>Задачи</a:t>
            </a:r>
            <a:r>
              <a:rPr lang="ru-RU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ru-RU" b="1" dirty="0">
                <a:solidFill>
                  <a:srgbClr val="C00000"/>
                </a:solidFill>
              </a:rPr>
              <a:t>Образовательная</a:t>
            </a:r>
            <a:r>
              <a:rPr lang="ru-RU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углублять знания детей о диких животных, названиях детенышей;</a:t>
            </a:r>
          </a:p>
          <a:p>
            <a:pPr>
              <a:buNone/>
            </a:pPr>
            <a:r>
              <a:rPr lang="ru-RU" dirty="0"/>
              <a:t>расширять представление о среде обитания животных.</a:t>
            </a:r>
          </a:p>
          <a:p>
            <a:pPr>
              <a:buNone/>
            </a:pPr>
            <a:r>
              <a:rPr lang="ru-RU" b="1" dirty="0">
                <a:solidFill>
                  <a:srgbClr val="C00000"/>
                </a:solidFill>
              </a:rPr>
              <a:t>Развивающие</a:t>
            </a:r>
            <a:r>
              <a:rPr lang="ru-RU" dirty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ru-RU" dirty="0"/>
              <a:t>развивать внимание, память детей, наблюдательность, умение слушать взрослого, отвечать на вопросы.</a:t>
            </a:r>
          </a:p>
          <a:p>
            <a:pPr>
              <a:buNone/>
            </a:pPr>
            <a:r>
              <a:rPr lang="ru-RU" b="1" dirty="0">
                <a:solidFill>
                  <a:srgbClr val="C00000"/>
                </a:solidFill>
              </a:rPr>
              <a:t>Воспитательная</a:t>
            </a:r>
            <a:r>
              <a:rPr lang="ru-RU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воспитывать отзывчивость, доброжелательность, любознательность, бережное отношение к животным.</a:t>
            </a:r>
          </a:p>
          <a:p>
            <a:pPr>
              <a:buNone/>
            </a:pPr>
            <a:r>
              <a:rPr lang="ru-RU" b="1" dirty="0">
                <a:solidFill>
                  <a:srgbClr val="C00000"/>
                </a:solidFill>
              </a:rPr>
              <a:t>Оборудование: </a:t>
            </a:r>
          </a:p>
          <a:p>
            <a:pPr>
              <a:buNone/>
            </a:pPr>
            <a:r>
              <a:rPr lang="ru-RU" dirty="0"/>
              <a:t>Игрушки – заяц, волк, лиса, медведь,  кабан, ёжик, белка, лось.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81128"/>
            <a:ext cx="8208912" cy="1440160"/>
          </a:xfrm>
        </p:spPr>
        <p:txBody>
          <a:bodyPr>
            <a:noAutofit/>
          </a:bodyPr>
          <a:lstStyle/>
          <a:p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Рисунок 4" descr="снится-заяц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0648"/>
            <a:ext cx="5544616" cy="4270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251BB-B802-4738-B535-52EAFECD076F}"/>
              </a:ext>
            </a:extLst>
          </p:cNvPr>
          <p:cNvSpPr txBox="1"/>
          <p:nvPr/>
        </p:nvSpPr>
        <p:spPr>
          <a:xfrm>
            <a:off x="251520" y="3861048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</a:rPr>
              <a:t>            </a:t>
            </a:r>
          </a:p>
          <a:p>
            <a:endParaRPr lang="ru-RU" sz="1600" dirty="0"/>
          </a:p>
          <a:p>
            <a:endParaRPr lang="ru-RU" sz="1600" dirty="0">
              <a:solidFill>
                <a:schemeClr val="tx1"/>
              </a:solidFill>
              <a:latin typeface="+mn-lt"/>
            </a:endParaRPr>
          </a:p>
          <a:p>
            <a:r>
              <a:rPr lang="ru-RU" sz="1600" dirty="0">
                <a:solidFill>
                  <a:schemeClr val="tx1"/>
                </a:solidFill>
                <a:latin typeface="+mn-lt"/>
              </a:rPr>
              <a:t>  Живет заяц в лесу. Уши у него длинные, маленький хвост, задние лапы – сильные. </a:t>
            </a:r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</a:rPr>
              <a:t>  Летом заяц – серый, рыжевато-серый, грифельный. Зимой – белый. Врагов у зайца – </a:t>
            </a:r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</a:rPr>
              <a:t>  хоть отбавляй. Волки, лисы, хищные птицы, всех он опасается. Но догнать и поймать зайца непросто. Лапы у него сильные и прыгучие.</a:t>
            </a:r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r>
              <a:rPr lang="ru-RU" sz="1600" dirty="0">
                <a:solidFill>
                  <a:schemeClr val="tx1"/>
                </a:solidFill>
                <a:latin typeface="+mn-lt"/>
              </a:rPr>
              <a:t>Питаются зайцы в основном растительной пищей- корнями и корой деревьев, листьями и стеблями растений, овощами и фруктами.</a:t>
            </a:r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endParaRPr lang="ru-RU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krolik_po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476672"/>
            <a:ext cx="8474777" cy="577172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16633"/>
            <a:ext cx="7202761" cy="259228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ru-RU" sz="4400" dirty="0"/>
          </a:p>
          <a:p>
            <a:pPr algn="ctr">
              <a:buNone/>
            </a:pPr>
            <a:r>
              <a:rPr lang="ru-RU" sz="4400" dirty="0"/>
              <a:t>Полосатая спинка, </a:t>
            </a:r>
          </a:p>
          <a:p>
            <a:pPr algn="ctr">
              <a:buNone/>
            </a:pPr>
            <a:r>
              <a:rPr lang="ru-RU" sz="4400" dirty="0"/>
              <a:t>Серая щетинка.</a:t>
            </a:r>
          </a:p>
          <a:p>
            <a:pPr algn="ctr">
              <a:buNone/>
            </a:pPr>
            <a:r>
              <a:rPr lang="ru-RU" sz="4400" dirty="0"/>
              <a:t>По лесу шатается,</a:t>
            </a:r>
          </a:p>
          <a:p>
            <a:pPr algn="ctr">
              <a:buNone/>
            </a:pPr>
            <a:r>
              <a:rPr lang="ru-RU" sz="4400" dirty="0"/>
              <a:t>Желудями питается.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DC585E-C0A6-4F9B-BC03-9A6CB82087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40" y="2780928"/>
            <a:ext cx="5976664" cy="3682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4869160"/>
            <a:ext cx="8472518" cy="1774550"/>
          </a:xfrm>
        </p:spPr>
        <p:txBody>
          <a:bodyPr>
            <a:noAutofit/>
          </a:bodyPr>
          <a:lstStyle/>
          <a:p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Дикие свиньи живут в лесу. Они предпочитают серые, влажные места, где любят поваляться в грязи. У взрослого кабана есть клыки, напоминающие кинжалы. Клыками они выкапывают сочные корешки из земли и защищаются от врагов. Самку дикого кабана иногда называют чушкой.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Именно она строит сучьев большое гнездо для своего потомства. Поросята рождаются очень симпатичные, полосатые.</a:t>
            </a: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6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Кабан – это крупное животное . От кабана произошли домашние свиньи, поэтому внешне эти животные очень похожи. У кабана плотное туловище, крупная голова, большие и заостренные уши, хвост средней длины с кисточкой. Тело покрыто жесткой щетиной.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Кабаны всеядны, но в основном их меню состоит из растительной пищи. Кабаны охотно поедают желуди, орехи, грибы, ягоды, луковицы, клубни, корни и корневища различных растений.</a:t>
            </a: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/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Содержимое 3" descr="Kaban-ili-dikaya-sviny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6450"/>
            <a:ext cx="7344816" cy="475252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Фото-2-Кабаны-поедаают-корни-растений-450x3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357166"/>
            <a:ext cx="8352928" cy="606334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24544" y="0"/>
            <a:ext cx="9011344" cy="6324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ru-RU" sz="3600" dirty="0"/>
          </a:p>
          <a:p>
            <a:pPr algn="ctr">
              <a:buNone/>
            </a:pPr>
            <a:r>
              <a:rPr lang="ru-RU" sz="3600" dirty="0"/>
              <a:t>Хожу в пушистой шубке,</a:t>
            </a:r>
          </a:p>
          <a:p>
            <a:pPr algn="ctr">
              <a:buNone/>
            </a:pPr>
            <a:r>
              <a:rPr lang="ru-RU" sz="3600" dirty="0"/>
              <a:t>Живу в густом лесу.</a:t>
            </a:r>
          </a:p>
          <a:p>
            <a:pPr algn="ctr">
              <a:buNone/>
            </a:pPr>
            <a:r>
              <a:rPr lang="ru-RU" sz="3600" dirty="0"/>
              <a:t>В дупле на старом дубе</a:t>
            </a:r>
          </a:p>
          <a:p>
            <a:pPr algn="ctr">
              <a:buNone/>
            </a:pPr>
            <a:r>
              <a:rPr lang="ru-RU" sz="3600" dirty="0"/>
              <a:t>Орешки я грызу.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028922-AF3F-48B1-92C0-F91FA1C138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40" y="3021540"/>
            <a:ext cx="5328592" cy="357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maxresdefault (1)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342799"/>
            <a:ext cx="7740352" cy="4511994"/>
          </a:xfrm>
        </p:spPr>
      </p:pic>
      <p:sp>
        <p:nvSpPr>
          <p:cNvPr id="5" name="TextBox 4"/>
          <p:cNvSpPr txBox="1"/>
          <p:nvPr/>
        </p:nvSpPr>
        <p:spPr>
          <a:xfrm>
            <a:off x="323528" y="5157192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Белка – это  не большой грызун, обладательница пушистого хвоста, торчащих ушек с кисточками и ловких лапок.</a:t>
            </a:r>
          </a:p>
          <a:p>
            <a:r>
              <a:rPr lang="ru-RU" sz="1600" dirty="0"/>
              <a:t> Питается белочка растительной пищей – грибами ,ягодами, плодами деревьев, орехами, желудями.  Зверек очень забывчивый, на зиму запасая орешки, она их зарывает в землю, а потом не помнит где они.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716772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357166"/>
            <a:ext cx="8429652" cy="612554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147248" cy="4464496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>
                <a:solidFill>
                  <a:schemeClr val="accent4">
                    <a:lumMod val="75000"/>
                  </a:schemeClr>
                </a:solidFill>
              </a:rPr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141432-FDA3-4A0E-A15C-CC8CA5E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9587" y="796704"/>
            <a:ext cx="1481328" cy="19263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08B3B4-BEE5-40A8-97BD-A8780BC1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715928"/>
            <a:ext cx="1834896" cy="124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71B454-BD09-4F6F-A080-E07F7A291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133" y="361832"/>
            <a:ext cx="1769102" cy="18567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33E2E6-0385-4CB9-BC07-0076E9368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672" y="4647024"/>
            <a:ext cx="2011680" cy="14142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823C45-0CE5-48E6-945B-B74B8EAB0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256" y="4596736"/>
            <a:ext cx="2499360" cy="18409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8D42B5-7487-4DCE-8923-553E1C28FFB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680" y="4639408"/>
            <a:ext cx="3108960" cy="1840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0"/>
            <a:ext cx="8435280" cy="306896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ru-RU" sz="48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ru-RU" sz="4400" dirty="0"/>
              <a:t>У меня роскошный хвост,</a:t>
            </a:r>
          </a:p>
          <a:p>
            <a:pPr algn="ctr">
              <a:buNone/>
            </a:pPr>
            <a:r>
              <a:rPr lang="ru-RU" sz="4400" dirty="0"/>
              <a:t>А характер мой не прост-</a:t>
            </a:r>
          </a:p>
          <a:p>
            <a:pPr algn="ctr">
              <a:buNone/>
            </a:pPr>
            <a:r>
              <a:rPr lang="ru-RU" sz="4400" dirty="0"/>
              <a:t>Я коварна и хитра.</a:t>
            </a:r>
          </a:p>
          <a:p>
            <a:pPr algn="ctr">
              <a:buNone/>
            </a:pPr>
            <a:r>
              <a:rPr lang="ru-RU" sz="4400" dirty="0"/>
              <a:t>Глубоко моя нора</a:t>
            </a:r>
            <a:br>
              <a:rPr lang="ru-RU" sz="4400" dirty="0"/>
            </a:br>
            <a:endParaRPr lang="ru-RU" sz="44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439CD6-883C-49BA-B680-4ECF70BC7B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636912"/>
            <a:ext cx="5770984" cy="407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_855915527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5" y="332656"/>
            <a:ext cx="6336704" cy="4042817"/>
          </a:xfrm>
        </p:spPr>
      </p:pic>
      <p:sp>
        <p:nvSpPr>
          <p:cNvPr id="5" name="TextBox 4"/>
          <p:cNvSpPr txBox="1"/>
          <p:nvPr/>
        </p:nvSpPr>
        <p:spPr>
          <a:xfrm>
            <a:off x="323528" y="4437112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Лиса имеет рыжий мех,  вытянутую, узкую морду,  длинный и пушистый хвост. </a:t>
            </a:r>
          </a:p>
          <a:p>
            <a:r>
              <a:rPr lang="ru-RU" dirty="0"/>
              <a:t>Она живет в глубокой норе ,которую роет  в  овраге или под кустом.  Для того ,чтобы там было тепло она ее устилает мохом , сухой травой и шерстью.</a:t>
            </a:r>
          </a:p>
          <a:p>
            <a:r>
              <a:rPr lang="ru-RU" dirty="0"/>
              <a:t>Лисица – настоящий охотник, хищница, которая питается зайцами, утками, ежами, мышами, в деревнях ворует кур и яйца.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2(24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82" y="247337"/>
            <a:ext cx="8484435" cy="63633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96552" y="-215854"/>
            <a:ext cx="9083352" cy="381642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b="1" dirty="0">
                <a:solidFill>
                  <a:srgbClr val="C00000"/>
                </a:solidFill>
              </a:rPr>
              <a:t>                              </a:t>
            </a:r>
          </a:p>
          <a:p>
            <a:pPr algn="ctr">
              <a:buNone/>
            </a:pPr>
            <a:r>
              <a:rPr lang="ru-RU" sz="3600" dirty="0"/>
              <a:t>Серый я, живу в лесу</a:t>
            </a:r>
          </a:p>
          <a:p>
            <a:pPr algn="ctr">
              <a:buNone/>
            </a:pPr>
            <a:r>
              <a:rPr lang="ru-RU" sz="3600" dirty="0"/>
              <a:t>Знаю рыжую лису.</a:t>
            </a:r>
          </a:p>
          <a:p>
            <a:pPr algn="ctr">
              <a:buNone/>
            </a:pPr>
            <a:r>
              <a:rPr lang="ru-RU" sz="3600" dirty="0"/>
              <a:t>Песню грустную тяну,</a:t>
            </a:r>
          </a:p>
          <a:p>
            <a:pPr algn="ctr">
              <a:buNone/>
            </a:pPr>
            <a:r>
              <a:rPr lang="ru-RU" sz="3600" dirty="0"/>
              <a:t>Громко вою на луну.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E6B850-91F3-4797-996B-73CA363956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2773062"/>
            <a:ext cx="5040560" cy="3762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4857760"/>
            <a:ext cx="8786874" cy="200024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ru-RU" sz="1700" dirty="0">
                <a:solidFill>
                  <a:schemeClr val="tx1"/>
                </a:solidFill>
              </a:rPr>
              <a:t>Волк – стайное животное, которое живет как большими, так и маленькими семьями. Морда у волка вытянутая, зубы острые и крепкие. Шерсть обычно светло-серая, бывает с черным, белым или рыжеватым оттенком, встречаются волки с абсолютно черной и абсолютно белой шерстью.</a:t>
            </a:r>
          </a:p>
          <a:p>
            <a:pPr algn="l">
              <a:lnSpc>
                <a:spcPct val="150000"/>
              </a:lnSpc>
            </a:pPr>
            <a:r>
              <a:rPr lang="ru-RU" sz="1700" dirty="0">
                <a:solidFill>
                  <a:schemeClr val="tx1"/>
                </a:solidFill>
              </a:rPr>
              <a:t>Волки – хищники. Их добычею могут стать лоси, кабаны, бараны, косули, зайцы, белки, птицы и т.д. Кроме мяса они также могут поедать грибы, ягоды, траву и лисья.</a:t>
            </a: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80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0648"/>
            <a:ext cx="7049245" cy="46767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5.Klyat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568952" cy="56658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7355160" cy="47525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/>
              <a:t>Из берлоги слышен храп-</a:t>
            </a:r>
          </a:p>
          <a:p>
            <a:pPr algn="ctr">
              <a:buNone/>
            </a:pPr>
            <a:r>
              <a:rPr lang="ru-RU" sz="3600" dirty="0"/>
              <a:t>Спит хозяин, косолап.</a:t>
            </a:r>
          </a:p>
          <a:p>
            <a:pPr algn="ctr">
              <a:buNone/>
            </a:pPr>
            <a:r>
              <a:rPr lang="ru-RU" sz="3600" dirty="0"/>
              <a:t> Всю округу замело,</a:t>
            </a:r>
          </a:p>
          <a:p>
            <a:pPr algn="ctr">
              <a:buNone/>
            </a:pPr>
            <a:r>
              <a:rPr lang="ru-RU" sz="3600" dirty="0"/>
              <a:t> Но ему во сне тепло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A40C73-16A6-47A6-88F0-527D8B66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852936"/>
            <a:ext cx="728315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476</TotalTime>
  <Words>1032</Words>
  <Application>Microsoft Office PowerPoint</Application>
  <PresentationFormat>Экран (4:3)</PresentationFormat>
  <Paragraphs>84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Calibri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</vt:lpstr>
      <vt:lpstr>Презентация PowerPoint</vt:lpstr>
      <vt:lpstr>Презентация PowerPoint</vt:lpstr>
      <vt:lpstr>                 Дикие свиньи живут в лесу. Они предпочитают серые, влажные места, где любят поваляться в грязи. У взрослого кабана есть клыки, напоминающие кинжалы. Клыками они выкапывают сочные корешки из земли и защищаются от врагов. Самку дикого кабана иногда называют чушкой. Именно она строит сучьев большое гнездо для своего потомства. Поросята рождаются очень симпатичные, полосатые.          Кабан – это крупное животное . От кабана произошли домашние свиньи, поэтому внешне эти животные очень похожи. У кабана плотное туловище, крупная голова, большие и заостренные уши, хвост средней длины с кисточкой. Тело покрыто жесткой щетиной. Кабаны всеядны, но в основном их меню состоит из растительной пищи. Кабаны охотно поедают желуди, орехи, грибы, ягоды, луковицы, клубни, корни и корневища различных растений.    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User</cp:lastModifiedBy>
  <cp:revision>38</cp:revision>
  <dcterms:created xsi:type="dcterms:W3CDTF">2017-11-06T06:11:46Z</dcterms:created>
  <dcterms:modified xsi:type="dcterms:W3CDTF">2022-11-19T12:58:05Z</dcterms:modified>
</cp:coreProperties>
</file>