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7" r:id="rId2"/>
    <p:sldId id="271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2" r:id="rId16"/>
    <p:sldId id="258" r:id="rId1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66FFFF"/>
    <a:srgbClr val="FF00FF"/>
    <a:srgbClr val="FF0066"/>
    <a:srgbClr val="00CCFF"/>
    <a:srgbClr val="FF9999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 spd="med">
    <p:strip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 spd="med">
    <p:strip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 spd="med">
    <p:strip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 spd="med">
    <p:strip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 spd="med">
    <p:strip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 spd="med">
    <p:strip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 spd="med">
    <p:strip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 spd="med">
    <p:strip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strip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 spd="med">
    <p:strip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 spd="med">
    <p:strip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chemeClr val="accent2"/>
            </a:gs>
            <a:gs pos="100000">
              <a:schemeClr val="bg1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"/>
          <p:cNvGrpSpPr>
            <a:grpSpLocks/>
          </p:cNvGrpSpPr>
          <p:nvPr/>
        </p:nvGrpSpPr>
        <p:grpSpPr bwMode="auto"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>
                <a:latin typeface="+mn-lt"/>
              </a:endParaRPr>
            </a:p>
          </p:txBody>
        </p:sp>
      </p:grpSp>
      <p:grpSp>
        <p:nvGrpSpPr>
          <p:cNvPr id="1027" name="Group 10"/>
          <p:cNvGrpSpPr>
            <a:grpSpLocks/>
          </p:cNvGrpSpPr>
          <p:nvPr/>
        </p:nvGrpSpPr>
        <p:grpSpPr bwMode="auto"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 rot="-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</p:grpSp>
      <p:grpSp>
        <p:nvGrpSpPr>
          <p:cNvPr id="1028" name="Group 13"/>
          <p:cNvGrpSpPr>
            <a:grpSpLocks/>
          </p:cNvGrpSpPr>
          <p:nvPr/>
        </p:nvGrpSpPr>
        <p:grpSpPr bwMode="auto"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38926" name="Rectangle 14"/>
            <p:cNvSpPr>
              <a:spLocks noChangeArrowheads="1"/>
            </p:cNvSpPr>
            <p:nvPr/>
          </p:nvSpPr>
          <p:spPr bwMode="auto"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38927" name="Rectangle 15"/>
            <p:cNvSpPr>
              <a:spLocks noChangeArrowheads="1"/>
            </p:cNvSpPr>
            <p:nvPr/>
          </p:nvSpPr>
          <p:spPr bwMode="auto">
            <a:xfrm rot="5400000" flipV="1">
              <a:off x="2914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</p:grpSp>
      <p:grpSp>
        <p:nvGrpSpPr>
          <p:cNvPr id="1029" name="Group 16"/>
          <p:cNvGrpSpPr>
            <a:grpSpLocks/>
          </p:cNvGrpSpPr>
          <p:nvPr/>
        </p:nvGrpSpPr>
        <p:grpSpPr bwMode="auto"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38930" name="Rectangle 18"/>
            <p:cNvSpPr>
              <a:spLocks noChangeArrowheads="1"/>
            </p:cNvSpPr>
            <p:nvPr/>
          </p:nvSpPr>
          <p:spPr bwMode="auto">
            <a:xfrm rot="5400000" flipV="1">
              <a:off x="2783" y="-2624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71438" y="176213"/>
            <a:ext cx="8745537" cy="161925"/>
            <a:chOff x="48" y="111"/>
            <a:chExt cx="5509" cy="102"/>
          </a:xfrm>
        </p:grpSpPr>
        <p:sp>
          <p:nvSpPr>
            <p:cNvPr id="38932" name="Rectangle 20"/>
            <p:cNvSpPr>
              <a:spLocks noChangeArrowheads="1"/>
            </p:cNvSpPr>
            <p:nvPr/>
          </p:nvSpPr>
          <p:spPr bwMode="auto"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38933" name="Rectangle 21"/>
            <p:cNvSpPr>
              <a:spLocks noChangeArrowheads="1"/>
            </p:cNvSpPr>
            <p:nvPr/>
          </p:nvSpPr>
          <p:spPr bwMode="auto">
            <a:xfrm rot="5400000" flipV="1">
              <a:off x="2784" y="-2625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2" r:id="rId3"/>
    <p:sldLayoutId id="2147483681" r:id="rId4"/>
    <p:sldLayoutId id="2147483680" r:id="rId5"/>
    <p:sldLayoutId id="2147483679" r:id="rId6"/>
    <p:sldLayoutId id="2147483678" r:id="rId7"/>
    <p:sldLayoutId id="2147483677" r:id="rId8"/>
    <p:sldLayoutId id="2147483676" r:id="rId9"/>
    <p:sldLayoutId id="2147483675" r:id="rId10"/>
    <p:sldLayoutId id="2147483674" r:id="rId11"/>
  </p:sldLayoutIdLst>
  <p:transition spd="med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gif"/><Relationship Id="rId4" Type="http://schemas.openxmlformats.org/officeDocument/2006/relationships/image" Target="../media/image27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gif"/><Relationship Id="rId4" Type="http://schemas.openxmlformats.org/officeDocument/2006/relationships/image" Target="../media/image27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23.gif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WordArt 2"/>
          <p:cNvSpPr>
            <a:spLocks noChangeArrowheads="1" noChangeShapeType="1" noTextEdit="1"/>
          </p:cNvSpPr>
          <p:nvPr/>
        </p:nvSpPr>
        <p:spPr bwMode="auto">
          <a:xfrm>
            <a:off x="1071563" y="2571750"/>
            <a:ext cx="7286625" cy="1228725"/>
          </a:xfrm>
          <a:prstGeom prst="rect">
            <a:avLst/>
          </a:prstGeom>
        </p:spPr>
        <p:txBody>
          <a:bodyPr wrap="none" fromWordArt="1">
            <a:prstTxWarp prst="textWave4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ru-RU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Изучая Вселенную</a:t>
            </a:r>
          </a:p>
        </p:txBody>
      </p:sp>
      <p:pic>
        <p:nvPicPr>
          <p:cNvPr id="1027" name="Picture 3" descr="C:\Documents and Settings\Admin\Мои документы\Мои рисунки\03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571480"/>
            <a:ext cx="2428876" cy="185738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2052" name="Picture 6" descr="Ученый3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00" y="3857625"/>
            <a:ext cx="1428750" cy="234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 descr="Звезда5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00875" y="1143000"/>
            <a:ext cx="9906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5" descr="Звезда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43313" y="714375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 descr="Звезда3"/>
          <p:cNvPicPr>
            <a:picLocks noChangeAspect="1" noChangeArrowheads="1" noCrop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00125" y="4000500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5" descr="Звезда5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5357813"/>
            <a:ext cx="9906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7" descr="Звезда3"/>
          <p:cNvPicPr>
            <a:picLocks noChangeAspect="1" noChangeArrowheads="1" noCrop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72063" y="1571625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strip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WordArt 2"/>
          <p:cNvSpPr>
            <a:spLocks noChangeArrowheads="1" noChangeShapeType="1" noTextEdit="1"/>
          </p:cNvSpPr>
          <p:nvPr/>
        </p:nvSpPr>
        <p:spPr bwMode="auto">
          <a:xfrm>
            <a:off x="642938" y="2928938"/>
            <a:ext cx="8286750" cy="1281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6000" b="1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Monotype Corsiva"/>
              </a:rPr>
              <a:t>Мир звёзд и Галактик</a:t>
            </a:r>
          </a:p>
        </p:txBody>
      </p:sp>
    </p:spTree>
  </p:cSld>
  <p:clrMapOvr>
    <a:masterClrMapping/>
  </p:clrMapOvr>
  <p:transition spd="med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786438" y="714375"/>
            <a:ext cx="28575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>
                <a:latin typeface="Times New Roman" pitchFamily="18" charset="0"/>
                <a:cs typeface="Times New Roman" pitchFamily="18" charset="0"/>
              </a:rPr>
              <a:t>Наша Галактика – это гигантский звездный остров. Большинство её звезд в полосе Млечного Пути, но ими она не заканчивается.</a:t>
            </a:r>
          </a:p>
          <a:p>
            <a:pPr algn="ctr"/>
            <a:r>
              <a:rPr lang="ru-RU" sz="2800">
                <a:latin typeface="Times New Roman" pitchFamily="18" charset="0"/>
                <a:cs typeface="Times New Roman" pitchFamily="18" charset="0"/>
              </a:rPr>
              <a:t>В Галактику входят звезды всех созвездий.</a:t>
            </a:r>
          </a:p>
        </p:txBody>
      </p:sp>
      <p:pic>
        <p:nvPicPr>
          <p:cNvPr id="10242" name="Picture 2" descr="D:\со старого компьютера\скачать с портфолио\565457\электронный учебник\images\070203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342900"/>
            <a:ext cx="3786188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75" y="3357563"/>
            <a:ext cx="3309938" cy="29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14438" y="3071813"/>
            <a:ext cx="2000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Tahoma" pitchFamily="34" charset="0"/>
              </a:rPr>
              <a:t>ВИД СВЕРХУ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214688" y="5857875"/>
            <a:ext cx="2000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Tahoma" pitchFamily="34" charset="0"/>
              </a:rPr>
              <a:t>ВИД СБОКУ</a:t>
            </a:r>
          </a:p>
        </p:txBody>
      </p:sp>
      <p:pic>
        <p:nvPicPr>
          <p:cNvPr id="12295" name="Picture 56" descr="Звезда14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88" y="1571625"/>
            <a:ext cx="5969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56" descr="Звезда14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813" y="4786313"/>
            <a:ext cx="5969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1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00188" y="571500"/>
            <a:ext cx="5786437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400" b="1">
                <a:solidFill>
                  <a:srgbClr val="66FFFF"/>
                </a:solidFill>
                <a:latin typeface="Times New Roman" pitchFamily="18" charset="0"/>
                <a:cs typeface="Times New Roman" pitchFamily="18" charset="0"/>
              </a:rPr>
              <a:t>Небо разделено на 88 созвездий. Они разделены на группы звезд, неизменных по своему взаимному расположению. Имеют имена мифических героев, предметов, названы именами животных.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786313" y="3643313"/>
            <a:ext cx="371475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>
                <a:latin typeface="Times New Roman" pitchFamily="18" charset="0"/>
                <a:cs typeface="Times New Roman" pitchFamily="18" charset="0"/>
              </a:rPr>
              <a:t>Андромеда, Персей, Пегас, Стрела, Треугольник, Весы, Лев, Рак, Скорпион, и многие другие</a:t>
            </a:r>
            <a:r>
              <a:rPr lang="ru-RU" sz="2800" b="1">
                <a:solidFill>
                  <a:srgbClr val="66FFFF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12291" name="Picture 3" descr="C:\Documents and Settings\Admin\Мои документы\Мои рисунки\H1RVBCA9ARWH0CAVZ4QLBCAYU4853CAA55U88CAK952BBCAFTYASBCABIY2TKCA85NL5FCA8WVGDNCA7RZ4SICAGALR3DCAU4NR2XCAD9TJSVCAYY3VF5CA48NTR5CAXU3AHWCAWUODC7CAMVB0KUCA6ZYP7C.jpg"/>
          <p:cNvPicPr>
            <a:picLocks noChangeAspect="1" noChangeArrowheads="1"/>
          </p:cNvPicPr>
          <p:nvPr/>
        </p:nvPicPr>
        <p:blipFill>
          <a:blip r:embed="rId2">
            <a:lum bright="42000"/>
          </a:blip>
          <a:srcRect/>
          <a:stretch>
            <a:fillRect/>
          </a:stretch>
        </p:blipFill>
        <p:spPr bwMode="auto">
          <a:xfrm>
            <a:off x="642938" y="2143125"/>
            <a:ext cx="1484312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 descr="C:\Documents and Settings\Admin\Мои документы\Мои рисунки\C7A0HCAYHUX6CCAGLV3UFCAUB6PA1CA59WH8BCAQZ0OGPCAK4R92XCAN2BASCCA48KLZOCA67PFO3CAQR4UQKCAKQQ3WUCACE9JOQCA8KW1WGCA6SVPIVCAH993YTCAWC3QARCA729VDBCAJ1Z063CAB2XFKJ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13" y="3000375"/>
            <a:ext cx="1817687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 descr="C:\Documents and Settings\Admin\Мои документы\Мои рисунки\MRHUUCAG5TKOECAS4Z6ASCAESCDMWCA87SB68CAREGMH8CASVYEVZCA93SFMDCAMBJ0C3CAW1VBQECAX02DW0CA4V315YCAQBQKMSCA093GGXCAHQT0WVCA3OI4VNCAB0QIC5CA3W2AP6CA45LNG7CAQYPP8V.jpg"/>
          <p:cNvPicPr>
            <a:picLocks noChangeAspect="1" noChangeArrowheads="1"/>
          </p:cNvPicPr>
          <p:nvPr/>
        </p:nvPicPr>
        <p:blipFill>
          <a:blip r:embed="rId4">
            <a:lum bright="48000" contrast="36000"/>
          </a:blip>
          <a:srcRect/>
          <a:stretch>
            <a:fillRect/>
          </a:stretch>
        </p:blipFill>
        <p:spPr bwMode="auto">
          <a:xfrm>
            <a:off x="6929438" y="2071688"/>
            <a:ext cx="1571625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 descr="C:\Documents and Settings\Admin\Мои документы\Мои рисунки\S0OE1CAZK1W8XCA8U1I8SCA9CA5TQCAT3X9OOCA41GMA9CA0UFHVZCALMQLMTCAJUYTYBCAB376QYCAVQ45HLCADUPIU1CAUP4NRUCAAUKMWHCAYDXY48CANGOGO8CA7VSTGFCAMASQKTCAQGW8OHCADUO8X4.jpg"/>
          <p:cNvPicPr>
            <a:picLocks noChangeAspect="1" noChangeArrowheads="1"/>
          </p:cNvPicPr>
          <p:nvPr/>
        </p:nvPicPr>
        <p:blipFill>
          <a:blip r:embed="rId5">
            <a:lum bright="48000" contrast="36000"/>
          </a:blip>
          <a:srcRect/>
          <a:stretch>
            <a:fillRect/>
          </a:stretch>
        </p:blipFill>
        <p:spPr bwMode="auto">
          <a:xfrm>
            <a:off x="714375" y="4000500"/>
            <a:ext cx="2227263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5" name="WordArt 7"/>
          <p:cNvSpPr>
            <a:spLocks noChangeArrowheads="1" noChangeShapeType="1" noTextEdit="1"/>
          </p:cNvSpPr>
          <p:nvPr/>
        </p:nvSpPr>
        <p:spPr bwMode="auto">
          <a:xfrm>
            <a:off x="428625" y="3214688"/>
            <a:ext cx="2071688" cy="4238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6000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latin typeface="Monotype Corsiva"/>
              </a:rPr>
              <a:t>Полярная звезда</a:t>
            </a:r>
          </a:p>
        </p:txBody>
      </p:sp>
      <p:sp>
        <p:nvSpPr>
          <p:cNvPr id="16" name="WordArt 7"/>
          <p:cNvSpPr>
            <a:spLocks noChangeArrowheads="1" noChangeShapeType="1" noTextEdit="1"/>
          </p:cNvSpPr>
          <p:nvPr/>
        </p:nvSpPr>
        <p:spPr bwMode="auto">
          <a:xfrm>
            <a:off x="500063" y="5572125"/>
            <a:ext cx="2357437" cy="4238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6000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latin typeface="Monotype Corsiva"/>
              </a:rPr>
              <a:t>Большая медведица</a:t>
            </a:r>
          </a:p>
        </p:txBody>
      </p:sp>
      <p:sp>
        <p:nvSpPr>
          <p:cNvPr id="17" name="WordArt 7"/>
          <p:cNvSpPr>
            <a:spLocks noChangeArrowheads="1" noChangeShapeType="1" noTextEdit="1"/>
          </p:cNvSpPr>
          <p:nvPr/>
        </p:nvSpPr>
        <p:spPr bwMode="auto">
          <a:xfrm>
            <a:off x="3000375" y="4714875"/>
            <a:ext cx="1857375" cy="2809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6000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latin typeface="Monotype Corsiva"/>
              </a:rPr>
              <a:t>Пегас</a:t>
            </a:r>
          </a:p>
        </p:txBody>
      </p:sp>
      <p:sp>
        <p:nvSpPr>
          <p:cNvPr id="18" name="WordArt 7"/>
          <p:cNvSpPr>
            <a:spLocks noChangeArrowheads="1" noChangeShapeType="1" noTextEdit="1"/>
          </p:cNvSpPr>
          <p:nvPr/>
        </p:nvSpPr>
        <p:spPr bwMode="auto">
          <a:xfrm>
            <a:off x="6572250" y="3286125"/>
            <a:ext cx="1857375" cy="2809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6000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latin typeface="Monotype Corsiva"/>
              </a:rPr>
              <a:t>Кит</a:t>
            </a:r>
          </a:p>
        </p:txBody>
      </p:sp>
    </p:spTree>
  </p:cSld>
  <p:clrMapOvr>
    <a:masterClrMapping/>
  </p:clrMapOvr>
  <p:transition spd="med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16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320"/>
                            </p:stCondLst>
                            <p:childTnLst>
                              <p:par>
                                <p:cTn id="27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320"/>
                            </p:stCondLst>
                            <p:childTnLst>
                              <p:par>
                                <p:cTn id="38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320"/>
                            </p:stCondLst>
                            <p:childTnLst>
                              <p:par>
                                <p:cTn id="4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295" grpId="0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500063"/>
            <a:ext cx="31432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57250" y="2500313"/>
            <a:ext cx="2571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Tahoma" pitchFamily="34" charset="0"/>
              </a:rPr>
              <a:t>Спиральная галактика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" y="314325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1643063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00500" y="428625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57500" y="3857625"/>
            <a:ext cx="2547938" cy="248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71563" y="6000750"/>
            <a:ext cx="3143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Tahoma" pitchFamily="34" charset="0"/>
              </a:rPr>
              <a:t>Неправильные галактики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214938" y="1000125"/>
            <a:ext cx="3143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Tahoma" pitchFamily="34" charset="0"/>
              </a:rPr>
              <a:t>Эллиптические галактики</a:t>
            </a:r>
          </a:p>
        </p:txBody>
      </p:sp>
    </p:spTree>
  </p:cSld>
  <p:clrMapOvr>
    <a:masterClrMapping/>
  </p:clrMapOvr>
  <p:transition spd="med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ru-RU" sz="3200" smtClean="0"/>
              <a:t>Вывод:</a:t>
            </a:r>
            <a:br>
              <a:rPr lang="ru-RU" sz="3200" smtClean="0"/>
            </a:br>
            <a:r>
              <a:rPr lang="ru-RU" sz="3200" smtClean="0"/>
              <a:t/>
            </a:r>
            <a:br>
              <a:rPr lang="ru-RU" sz="3200" smtClean="0"/>
            </a:br>
            <a:r>
              <a:rPr lang="ru-RU" sz="3200" smtClean="0"/>
              <a:t>Изучая Вселенную, мы убедились</a:t>
            </a:r>
            <a:r>
              <a:rPr lang="en-US" sz="3200" smtClean="0"/>
              <a:t> </a:t>
            </a:r>
            <a:r>
              <a:rPr lang="ru-RU" sz="3200" smtClean="0"/>
              <a:t>в том, что Космос –  необъятное пространство, в котором еще много неизученного.</a:t>
            </a:r>
            <a:br>
              <a:rPr lang="ru-RU" sz="3200" smtClean="0"/>
            </a:br>
            <a:r>
              <a:rPr lang="ru-RU" sz="3200" smtClean="0"/>
              <a:t/>
            </a:r>
            <a:br>
              <a:rPr lang="ru-RU" sz="3200" smtClean="0"/>
            </a:br>
            <a:r>
              <a:rPr lang="ru-RU" sz="3200" smtClean="0"/>
              <a:t> Вселенная – это тайна, раскрыть которую просто невозможно!</a:t>
            </a:r>
          </a:p>
        </p:txBody>
      </p:sp>
    </p:spTree>
  </p:cSld>
  <p:clrMapOvr>
    <a:masterClrMapping/>
  </p:clrMapOvr>
  <p:transition spd="med">
    <p:strips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3200" smtClean="0"/>
              <a:t>Над проектом работали</a:t>
            </a:r>
            <a:br>
              <a:rPr lang="ru-RU" sz="3200" smtClean="0"/>
            </a:br>
            <a:r>
              <a:rPr lang="ru-RU" sz="3200" smtClean="0"/>
              <a:t>учащиеся 3-б класса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7847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ru-RU" smtClean="0"/>
              <a:t> Кислинская Ксения и Тартыгина Катя.</a:t>
            </a:r>
          </a:p>
        </p:txBody>
      </p:sp>
      <p:pic>
        <p:nvPicPr>
          <p:cNvPr id="28676" name="Picture 4" descr="K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2632075"/>
            <a:ext cx="3671888" cy="2741613"/>
          </a:xfrm>
          <a:prstGeom prst="rect">
            <a:avLst/>
          </a:prstGeom>
          <a:noFill/>
        </p:spPr>
      </p:pic>
      <p:pic>
        <p:nvPicPr>
          <p:cNvPr id="28677" name="Picture 5" descr="Kfnz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5125" y="2420938"/>
            <a:ext cx="2524125" cy="352901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strips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WordArt 4"/>
          <p:cNvSpPr>
            <a:spLocks noChangeArrowheads="1" noChangeShapeType="1" noTextEdit="1"/>
          </p:cNvSpPr>
          <p:nvPr/>
        </p:nvSpPr>
        <p:spPr bwMode="auto">
          <a:xfrm>
            <a:off x="685800" y="914400"/>
            <a:ext cx="7924800" cy="1905000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ru-RU" sz="3600" b="1" i="1" kern="10">
                <a:ln w="9525">
                  <a:solidFill>
                    <a:schemeClr val="bg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Monotype Corsiva"/>
              </a:rPr>
              <a:t>Спасибо за внимание!</a:t>
            </a:r>
          </a:p>
        </p:txBody>
      </p:sp>
      <p:pic>
        <p:nvPicPr>
          <p:cNvPr id="16387" name="Picture 5" descr="Звезда5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304800"/>
            <a:ext cx="9906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6" descr="Звезда12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5" y="5286375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7" descr="Звезда11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00938" y="4643438"/>
            <a:ext cx="990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10" descr="Фея7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86063" y="3143250"/>
            <a:ext cx="249555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mb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ru-RU" sz="3200" smtClean="0"/>
              <a:t>Цель:</a:t>
            </a:r>
            <a:br>
              <a:rPr lang="ru-RU" sz="3200" smtClean="0"/>
            </a:br>
            <a:r>
              <a:rPr lang="ru-RU" sz="3200" smtClean="0"/>
              <a:t/>
            </a:r>
            <a:br>
              <a:rPr lang="ru-RU" sz="3200" smtClean="0"/>
            </a:br>
            <a:r>
              <a:rPr lang="ru-RU" sz="3200" smtClean="0"/>
              <a:t>Вселенная – загадка!</a:t>
            </a:r>
            <a:br>
              <a:rPr lang="ru-RU" sz="3200" smtClean="0"/>
            </a:br>
            <a:r>
              <a:rPr lang="ru-RU" sz="3200" smtClean="0"/>
              <a:t>Начинаем познавать некоторые ее тайны!</a:t>
            </a:r>
          </a:p>
        </p:txBody>
      </p:sp>
      <p:sp>
        <p:nvSpPr>
          <p:cNvPr id="3075" name="Содержимое 2"/>
          <p:cNvSpPr>
            <a:spLocks noGrp="1"/>
          </p:cNvSpPr>
          <p:nvPr>
            <p:ph idx="1"/>
          </p:nvPr>
        </p:nvSpPr>
        <p:spPr bwMode="auto">
          <a:xfrm>
            <a:off x="539750" y="2332038"/>
            <a:ext cx="82296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  <p:transition spd="med">
    <p:strip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со старого компьютера\скачать с портфолио\565457\электронный учебник\images\68-102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928670"/>
            <a:ext cx="3619525" cy="2714644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2051" name="Picture 3" descr="D:\со старого компьютера\скачать с портфолио\565457\электронный учебник\images\070103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928670"/>
            <a:ext cx="3810000" cy="2857500"/>
          </a:xfrm>
          <a:prstGeom prst="rect">
            <a:avLst/>
          </a:prstGeom>
          <a:ln w="28575">
            <a:solidFill>
              <a:schemeClr val="tx2"/>
            </a:solidFill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2052" name="Picture 4" descr="D:\со старого компьютера\скачать с портфолио\565457\электронный учебник\images\0702030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86050" y="3143248"/>
            <a:ext cx="3810000" cy="28575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053" name="WordArt 5"/>
          <p:cNvSpPr>
            <a:spLocks noChangeArrowheads="1" noChangeShapeType="1" noTextEdit="1"/>
          </p:cNvSpPr>
          <p:nvPr/>
        </p:nvSpPr>
        <p:spPr bwMode="auto">
          <a:xfrm rot="1138054">
            <a:off x="249238" y="4527550"/>
            <a:ext cx="3017837" cy="1263650"/>
          </a:xfrm>
          <a:prstGeom prst="rect">
            <a:avLst/>
          </a:prstGeom>
        </p:spPr>
        <p:txBody>
          <a:bodyPr wrap="none" fromWordArt="1">
            <a:prstTxWarp prst="textCurveDown">
              <a:avLst>
                <a:gd name="adj" fmla="val 43477"/>
              </a:avLst>
            </a:prstTxWarp>
          </a:bodyPr>
          <a:lstStyle/>
          <a:p>
            <a:pPr algn="ctr"/>
            <a:r>
              <a:rPr lang="ru-RU" sz="3600" b="1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Arial Black"/>
              </a:rPr>
              <a:t>Ближний космос</a:t>
            </a:r>
          </a:p>
        </p:txBody>
      </p:sp>
      <p:sp>
        <p:nvSpPr>
          <p:cNvPr id="2054" name="WordArt 6"/>
          <p:cNvSpPr>
            <a:spLocks noChangeArrowheads="1" noChangeShapeType="1" noTextEdit="1"/>
          </p:cNvSpPr>
          <p:nvPr/>
        </p:nvSpPr>
        <p:spPr bwMode="auto">
          <a:xfrm rot="-991520">
            <a:off x="5849938" y="4095750"/>
            <a:ext cx="2849562" cy="1592263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52171"/>
              </a:avLst>
            </a:prstTxWarp>
          </a:bodyPr>
          <a:lstStyle/>
          <a:p>
            <a:pPr algn="ctr"/>
            <a:r>
              <a:rPr lang="ru-RU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45791" dir="2021404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Дальний космос</a:t>
            </a:r>
          </a:p>
        </p:txBody>
      </p:sp>
    </p:spTree>
  </p:cSld>
  <p:clrMapOvr>
    <a:masterClrMapping/>
  </p:clrMapOvr>
  <p:transition spd="med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ntr" presetSubtype="16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1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8" presetClass="entr" presetSubtype="16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300"/>
                            </p:stCondLst>
                            <p:childTnLst>
                              <p:par>
                                <p:cTn id="23" presetID="8" presetClass="entr" presetSubtype="16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  <p:bldP spid="20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WordArt 2"/>
          <p:cNvSpPr>
            <a:spLocks noChangeArrowheads="1" noChangeShapeType="1" noTextEdit="1"/>
          </p:cNvSpPr>
          <p:nvPr/>
        </p:nvSpPr>
        <p:spPr bwMode="auto">
          <a:xfrm>
            <a:off x="357188" y="214313"/>
            <a:ext cx="3114675" cy="4667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Начало космической эры</a:t>
            </a:r>
          </a:p>
        </p:txBody>
      </p:sp>
      <p:grpSp>
        <p:nvGrpSpPr>
          <p:cNvPr id="2" name="Группа 7"/>
          <p:cNvGrpSpPr>
            <a:grpSpLocks/>
          </p:cNvGrpSpPr>
          <p:nvPr/>
        </p:nvGrpSpPr>
        <p:grpSpPr bwMode="auto">
          <a:xfrm>
            <a:off x="357188" y="642938"/>
            <a:ext cx="4429125" cy="2357437"/>
            <a:chOff x="4000496" y="357166"/>
            <a:chExt cx="4429156" cy="2357454"/>
          </a:xfrm>
        </p:grpSpPr>
        <p:sp>
          <p:nvSpPr>
            <p:cNvPr id="5136" name="Пятно 2 6"/>
            <p:cNvSpPr>
              <a:spLocks noChangeArrowheads="1"/>
            </p:cNvSpPr>
            <p:nvPr/>
          </p:nvSpPr>
          <p:spPr bwMode="auto">
            <a:xfrm>
              <a:off x="4000496" y="357166"/>
              <a:ext cx="4429156" cy="2357454"/>
            </a:xfrm>
            <a:prstGeom prst="irregularSeal2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kumimoji="1" lang="ru-RU">
                <a:latin typeface="Times New Roman" pitchFamily="18" charset="0"/>
              </a:endParaRPr>
            </a:p>
          </p:txBody>
        </p:sp>
        <p:sp>
          <p:nvSpPr>
            <p:cNvPr id="5137" name="TextBox 4"/>
            <p:cNvSpPr txBox="1">
              <a:spLocks noChangeArrowheads="1"/>
            </p:cNvSpPr>
            <p:nvPr/>
          </p:nvSpPr>
          <p:spPr bwMode="auto">
            <a:xfrm rot="-362989">
              <a:off x="4555261" y="1015764"/>
              <a:ext cx="3071834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Tahoma" pitchFamily="34" charset="0"/>
                </a:rPr>
                <a:t>4 </a:t>
              </a:r>
              <a:r>
                <a:rPr lang="ru-RU">
                  <a:solidFill>
                    <a:schemeClr val="bg1"/>
                  </a:solidFill>
                  <a:latin typeface="Tahoma" pitchFamily="34" charset="0"/>
                </a:rPr>
                <a:t>октября 1957г. – Запуск первого искусственного спутника Земли. – «Спутник 1.»</a:t>
              </a:r>
            </a:p>
          </p:txBody>
        </p:sp>
      </p:grpSp>
      <p:grpSp>
        <p:nvGrpSpPr>
          <p:cNvPr id="3" name="Группа 8"/>
          <p:cNvGrpSpPr>
            <a:grpSpLocks/>
          </p:cNvGrpSpPr>
          <p:nvPr/>
        </p:nvGrpSpPr>
        <p:grpSpPr bwMode="auto">
          <a:xfrm>
            <a:off x="2643188" y="2000250"/>
            <a:ext cx="4429125" cy="2357438"/>
            <a:chOff x="4000496" y="357166"/>
            <a:chExt cx="4429156" cy="2357454"/>
          </a:xfrm>
        </p:grpSpPr>
        <p:sp>
          <p:nvSpPr>
            <p:cNvPr id="5134" name="Пятно 2 9"/>
            <p:cNvSpPr>
              <a:spLocks noChangeArrowheads="1"/>
            </p:cNvSpPr>
            <p:nvPr/>
          </p:nvSpPr>
          <p:spPr bwMode="auto">
            <a:xfrm>
              <a:off x="4000496" y="357166"/>
              <a:ext cx="4429156" cy="2357454"/>
            </a:xfrm>
            <a:prstGeom prst="irregularSeal2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kumimoji="1" lang="ru-RU">
                <a:latin typeface="Times New Roman" pitchFamily="18" charset="0"/>
              </a:endParaRPr>
            </a:p>
          </p:txBody>
        </p:sp>
        <p:sp>
          <p:nvSpPr>
            <p:cNvPr id="5135" name="TextBox 10"/>
            <p:cNvSpPr txBox="1">
              <a:spLocks noChangeArrowheads="1"/>
            </p:cNvSpPr>
            <p:nvPr/>
          </p:nvSpPr>
          <p:spPr bwMode="auto">
            <a:xfrm rot="-362989">
              <a:off x="4555261" y="1154264"/>
              <a:ext cx="3071834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ru-RU">
                  <a:solidFill>
                    <a:schemeClr val="bg1"/>
                  </a:solidFill>
                  <a:latin typeface="Tahoma" pitchFamily="34" charset="0"/>
                </a:rPr>
                <a:t>12 апреля 1961 г. – Первый космический полет человека.</a:t>
              </a:r>
            </a:p>
          </p:txBody>
        </p:sp>
      </p:grpSp>
      <p:grpSp>
        <p:nvGrpSpPr>
          <p:cNvPr id="4" name="Группа 11"/>
          <p:cNvGrpSpPr>
            <a:grpSpLocks/>
          </p:cNvGrpSpPr>
          <p:nvPr/>
        </p:nvGrpSpPr>
        <p:grpSpPr bwMode="auto">
          <a:xfrm>
            <a:off x="4286250" y="3786188"/>
            <a:ext cx="4429125" cy="2357437"/>
            <a:chOff x="4000496" y="357166"/>
            <a:chExt cx="4429156" cy="2357454"/>
          </a:xfrm>
        </p:grpSpPr>
        <p:sp>
          <p:nvSpPr>
            <p:cNvPr id="5132" name="Пятно 2 12"/>
            <p:cNvSpPr>
              <a:spLocks noChangeArrowheads="1"/>
            </p:cNvSpPr>
            <p:nvPr/>
          </p:nvSpPr>
          <p:spPr bwMode="auto">
            <a:xfrm>
              <a:off x="4000496" y="357166"/>
              <a:ext cx="4429156" cy="2357454"/>
            </a:xfrm>
            <a:prstGeom prst="irregularSeal2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kumimoji="1" lang="ru-RU">
                <a:latin typeface="Times New Roman" pitchFamily="18" charset="0"/>
              </a:endParaRPr>
            </a:p>
          </p:txBody>
        </p:sp>
        <p:sp>
          <p:nvSpPr>
            <p:cNvPr id="5133" name="TextBox 13"/>
            <p:cNvSpPr txBox="1">
              <a:spLocks noChangeArrowheads="1"/>
            </p:cNvSpPr>
            <p:nvPr/>
          </p:nvSpPr>
          <p:spPr bwMode="auto">
            <a:xfrm rot="-362989">
              <a:off x="4555261" y="1154265"/>
              <a:ext cx="3071834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ru-RU">
                  <a:solidFill>
                    <a:schemeClr val="bg1"/>
                  </a:solidFill>
                  <a:latin typeface="Tahoma" pitchFamily="34" charset="0"/>
                </a:rPr>
                <a:t>21 июля 1969 г. – Первая высадка людей на Луну.(Армстроног,Олдрин)</a:t>
              </a:r>
            </a:p>
          </p:txBody>
        </p:sp>
      </p:grpSp>
      <p:pic>
        <p:nvPicPr>
          <p:cNvPr id="3075" name="Picture 3" descr="D:\со старого компьютера\скачать с портфолио\565457\электронный учебник\images\9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3357563"/>
            <a:ext cx="2084388" cy="1643062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6" name="Picture 4" descr="D:\со старого компьютера\скачать с портфолио\565457\электронный учебник\images\8_1.jpg"/>
          <p:cNvPicPr>
            <a:picLocks noChangeAspect="1" noChangeArrowheads="1"/>
          </p:cNvPicPr>
          <p:nvPr/>
        </p:nvPicPr>
        <p:blipFill>
          <a:blip r:embed="rId3">
            <a:lum contrast="10000"/>
          </a:blip>
          <a:srcRect/>
          <a:stretch>
            <a:fillRect/>
          </a:stretch>
        </p:blipFill>
        <p:spPr bwMode="auto">
          <a:xfrm>
            <a:off x="1857375" y="4500563"/>
            <a:ext cx="2214563" cy="169227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079" name="WordArt 7"/>
          <p:cNvSpPr>
            <a:spLocks noChangeArrowheads="1" noChangeShapeType="1" noTextEdit="1"/>
          </p:cNvSpPr>
          <p:nvPr/>
        </p:nvSpPr>
        <p:spPr bwMode="auto">
          <a:xfrm>
            <a:off x="6215063" y="2571750"/>
            <a:ext cx="2614612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Юрий Гагарин</a:t>
            </a:r>
          </a:p>
          <a:p>
            <a:pPr algn="ctr"/>
            <a:r>
              <a:rPr lang="ru-RU" sz="3600" b="1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Корабль «Восток»</a:t>
            </a:r>
          </a:p>
        </p:txBody>
      </p:sp>
      <p:pic>
        <p:nvPicPr>
          <p:cNvPr id="5129" name="Picture 56" descr="Звезда14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86688" y="3500438"/>
            <a:ext cx="5969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 descr="C:\Documents and Settings\Admin\Мои документы\Мои рисунки\l104875265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29125" y="428625"/>
            <a:ext cx="2673350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 descr="C:\Documents and Settings\Admin\Рабочий стол\Новая папка\61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15125" y="928688"/>
            <a:ext cx="1946275" cy="1571625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ransition spd="med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1" dur="2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5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5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9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42938" y="4500563"/>
            <a:ext cx="7786687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400">
                <a:latin typeface="Tahoma" pitchFamily="34" charset="0"/>
              </a:rPr>
              <a:t>С конца 1980-х годов планомерно осуществляются пилотируемые полеты, используются орбитальные станции. Запущено значительное число искусственных спутников Земли.</a:t>
            </a:r>
          </a:p>
        </p:txBody>
      </p:sp>
      <p:pic>
        <p:nvPicPr>
          <p:cNvPr id="4098" name="Picture 2" descr="C:\Documents and Settings\Admin\Рабочий стол\Новая папка\6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370383">
            <a:off x="571472" y="500042"/>
            <a:ext cx="1778000" cy="164307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rgbClr val="7030A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099" name="Picture 3" descr="C:\Documents and Settings\Admin\Мои документы\Мои рисунки\is.jpg"/>
          <p:cNvPicPr>
            <a:picLocks noChangeAspect="1" noChangeArrowheads="1"/>
          </p:cNvPicPr>
          <p:nvPr/>
        </p:nvPicPr>
        <p:blipFill>
          <a:blip r:embed="rId3"/>
          <a:srcRect l="17579" r="16503"/>
          <a:stretch>
            <a:fillRect/>
          </a:stretch>
        </p:blipFill>
        <p:spPr bwMode="auto">
          <a:xfrm rot="21191933">
            <a:off x="6000760" y="500042"/>
            <a:ext cx="2000264" cy="17145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rgbClr val="7030A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105" name="Picture 9" descr="C:\Documents and Settings\Admin\Мои документы\Мои рисунки\3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1111441">
            <a:off x="428596" y="2714620"/>
            <a:ext cx="1839914" cy="17145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rgbClr val="7030A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106" name="Picture 10" descr="C:\Documents and Settings\Admin\Мои документы\Мои рисунки\2OJ6FCAMYA2OCCA19O8O0CAHP4LALCAJAOZ4OCAZGO3KPCATNXMCJCA80OTWACAPUY9ISCA2HULIPCAJB38T5CAB25YCNCA9CF4PDCAOQRCWVCA93SLLECALVWO0VCAP9RTVZCA51RR9LCAW2ZQM8CAQ3L5QA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494229">
            <a:off x="5786446" y="2786058"/>
            <a:ext cx="2143140" cy="164307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rgbClr val="7030A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102" name="Picture 6" descr="C:\Documents and Settings\Admin\Мои документы\Мои рисунки\4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1500174"/>
            <a:ext cx="1928826" cy="17145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rgbClr val="7030A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103" name="Picture 7" descr="C:\Documents and Settings\Admin\Мои документы\Мои рисунки\52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00166" y="1643050"/>
            <a:ext cx="2162503" cy="168434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rgbClr val="7030A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104" name="Picture 8" descr="C:\Documents and Settings\Admin\Мои документы\Мои рисунки\5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57488" y="571480"/>
            <a:ext cx="2486240" cy="20002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chemeClr val="accent6">
                <a:lumMod val="5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107" name="Picture 11" descr="C:\Documents and Settings\Admin\Мои документы\Мои рисунки\555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714625" y="2843213"/>
            <a:ext cx="2500313" cy="1728787"/>
          </a:xfrm>
          <a:prstGeom prst="rect">
            <a:avLst/>
          </a:prstGeom>
          <a:ln w="38100" cap="sq">
            <a:solidFill>
              <a:srgbClr val="7030A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4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2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2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5" presetClass="entr" presetSubtype="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5" presetClass="entr" presetSubtype="0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WordArt 2"/>
          <p:cNvSpPr>
            <a:spLocks noChangeArrowheads="1" noChangeShapeType="1" noTextEdit="1"/>
          </p:cNvSpPr>
          <p:nvPr/>
        </p:nvSpPr>
        <p:spPr bwMode="auto">
          <a:xfrm>
            <a:off x="785813" y="428625"/>
            <a:ext cx="7286625" cy="447675"/>
          </a:xfrm>
          <a:prstGeom prst="rect">
            <a:avLst/>
          </a:prstGeom>
        </p:spPr>
        <p:txBody>
          <a:bodyPr wrap="none" fromWordArt="1">
            <a:prstTxWarp prst="textWave4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ru-RU" sz="36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Солнечная система</a:t>
            </a:r>
          </a:p>
        </p:txBody>
      </p:sp>
      <p:pic>
        <p:nvPicPr>
          <p:cNvPr id="5124" name="Picture 4" descr="D:\со старого компьютера\скачать с портфолио\565457\электронный учебник\images\image079.jpg"/>
          <p:cNvPicPr>
            <a:picLocks noChangeAspect="1" noChangeArrowheads="1"/>
          </p:cNvPicPr>
          <p:nvPr/>
        </p:nvPicPr>
        <p:blipFill>
          <a:blip r:embed="rId2">
            <a:lum bright="36000"/>
          </a:blip>
          <a:srcRect/>
          <a:stretch>
            <a:fillRect/>
          </a:stretch>
        </p:blipFill>
        <p:spPr bwMode="auto">
          <a:xfrm>
            <a:off x="1547813" y="1268413"/>
            <a:ext cx="5827712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55" descr="Звезда7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00" y="5072063"/>
            <a:ext cx="10287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5" descr="Звезда7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10130945">
            <a:off x="368300" y="2519363"/>
            <a:ext cx="10287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14" descr="Звезда12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8125" y="1000125"/>
            <a:ext cx="571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14" descr="Звезда12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43188" y="5643563"/>
            <a:ext cx="571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C:\Documents and Settings\Admin\Рабочий стол\Новая папка\7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428736"/>
            <a:ext cx="3071834" cy="2214578"/>
          </a:xfrm>
          <a:prstGeom prst="rect">
            <a:avLst/>
          </a:prstGeom>
          <a:ln w="38100" cap="rnd">
            <a:solidFill>
              <a:srgbClr val="00B0F0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149" name="Picture 5" descr="D:\со старого компьютера\скачать с портфолио\565457\электронный учебник\images\2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857628"/>
            <a:ext cx="3143272" cy="2259026"/>
          </a:xfrm>
          <a:prstGeom prst="rect">
            <a:avLst/>
          </a:prstGeom>
          <a:ln w="38100" cap="rnd">
            <a:solidFill>
              <a:srgbClr val="00B0F0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196" name="WordArt 9"/>
          <p:cNvSpPr>
            <a:spLocks noChangeArrowheads="1" noChangeShapeType="1" noTextEdit="1"/>
          </p:cNvSpPr>
          <p:nvPr/>
        </p:nvSpPr>
        <p:spPr bwMode="auto">
          <a:xfrm>
            <a:off x="642938" y="500063"/>
            <a:ext cx="7500937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12700">
                  <a:solidFill>
                    <a:srgbClr val="92D050"/>
                  </a:solidFill>
                  <a:round/>
                  <a:headEnd/>
                  <a:tailEnd/>
                </a:ln>
                <a:solidFill>
                  <a:srgbClr val="00FFFF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Планеты солнечной системы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00563" y="1428750"/>
            <a:ext cx="3286125" cy="4524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МЕРКУРИЙ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ВЕНЕРА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ЗЕМЛЯ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МАРС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ЮПИТЕР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САТУРН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УРАН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НЕПТУН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ПЛУТОН</a:t>
            </a:r>
          </a:p>
        </p:txBody>
      </p:sp>
      <p:pic>
        <p:nvPicPr>
          <p:cNvPr id="8198" name="Picture 13" descr="Звезда11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00938" y="1071563"/>
            <a:ext cx="990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14" descr="Звезда12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00938" y="485775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80"/>
                            </p:stCondLst>
                            <p:childTnLst>
                              <p:par>
                                <p:cTn id="1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625" y="928688"/>
            <a:ext cx="3429000" cy="46624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Меркурий и Венера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не имеют спутников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У </a:t>
            </a:r>
            <a:r>
              <a:rPr lang="ru-RU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Земли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спутник Луна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У </a:t>
            </a:r>
            <a:r>
              <a:rPr lang="ru-RU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Марса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– Фобос и Деймос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У </a:t>
            </a:r>
            <a:r>
              <a:rPr lang="ru-RU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Юпитера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16 спутников и огромное кольцо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У </a:t>
            </a:r>
            <a:r>
              <a:rPr lang="ru-RU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Сатурна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– 30 спутников и кольца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У </a:t>
            </a:r>
            <a:r>
              <a:rPr lang="ru-RU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Урана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– 15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У </a:t>
            </a:r>
            <a:r>
              <a:rPr lang="ru-RU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Нептуна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– 6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У </a:t>
            </a:r>
            <a:r>
              <a:rPr lang="ru-RU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Плутона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спутник Харон</a:t>
            </a:r>
          </a:p>
        </p:txBody>
      </p:sp>
      <p:pic>
        <p:nvPicPr>
          <p:cNvPr id="5" name="Picture 2" descr="C:\Documents and Settings\Admin\Рабочий стол\Новая папка\6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50" y="500063"/>
            <a:ext cx="2428875" cy="19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 descr="C:\Documents and Settings\Admin\Мои документы\Мои рисунки\O0HARCAGEAQ9PCADTC3E2CAEKHSXECAVHRKBYCA62YKL3CAN1WZIACAZSF16ICA70PUKOCA0HD6SKCA54B2BLCA4OOF57CANS7ZD3CAR2LPHLCA96DKV9CAFQOPDECAXQZTNBCA5IJUDGCAL4XNXLCAFOR5FH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00" y="1285875"/>
            <a:ext cx="22860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 descr="C:\Documents and Settings\Admin\Мои документы\Мои рисунки\JM5D2CAOUND3JCA7S5UUUCA47IDHUCACBHC1BCARN7HA0CAGW7L1ZCAPVCSMRCAVKUHUQCAERV4BOCAEEZ279CA29P2ATCAD2QWGYCAVN5STJCASGUZKFCA7VGI0ICA3PA0XCCAGE55U7CA59HX2YCAC204N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4750" y="2928938"/>
            <a:ext cx="2500313" cy="217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D:\со старого компьютера\скачать с портфолио\565457\электронный учебник\images\g29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7938" y="3929063"/>
            <a:ext cx="250031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11" descr="Звезда5"/>
          <p:cNvPicPr>
            <a:picLocks noChangeAspect="1" noChangeArrowheads="1" noCrop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2059667">
            <a:off x="928688" y="5429250"/>
            <a:ext cx="838200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55" descr="Звезда7"/>
          <p:cNvPicPr>
            <a:picLocks noChangeAspect="1" noChangeArrowheads="1" noCrop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86313" y="5429250"/>
            <a:ext cx="10287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5" name="Picture 11" descr="Звезда5"/>
          <p:cNvPicPr>
            <a:picLocks noChangeAspect="1" noChangeArrowheads="1" noCrop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2059667">
            <a:off x="7351713" y="457200"/>
            <a:ext cx="838200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9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:\со старого компьютера\скачать с портфолио\565457\электронный учебник\images\01030101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571500"/>
            <a:ext cx="2974975" cy="2928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173" name="Picture 5" descr="D:\со старого компьютера\скачать с портфолио\565457\электронный учебник\images\041106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25" y="642938"/>
            <a:ext cx="2166938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 descr="D:\со старого компьютера\скачать с портфолио\565457\электронный учебник\images\1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8" y="2428875"/>
            <a:ext cx="2381250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8" descr="D:\со старого компьютера\скачать с портфолио\565457\электронный учебник\images\1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86125" y="4286250"/>
            <a:ext cx="2505075" cy="178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429000" y="642938"/>
            <a:ext cx="2571750" cy="1739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С помощью телескопа Галилей впервые обнаружил вращение солнца вокруг своей оси.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57875" y="4357688"/>
            <a:ext cx="2928938" cy="2032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Между Марсом и Юпитером обращается множество астероидов – это глыбы неправильной формы.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0063" y="3643313"/>
            <a:ext cx="2857500" cy="20145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Вокруг Солнца также обращаются кометы, они имеют ядро и хвост и метеорные тела –размером от песчинки до мелкого астероида</a:t>
            </a:r>
          </a:p>
        </p:txBody>
      </p:sp>
      <p:pic>
        <p:nvPicPr>
          <p:cNvPr id="7177" name="Picture 9" descr="C:\Documents and Settings\Admin\Мои документы\Мои рисунки\9N79TCASHW2ZBCA22WXO4CACL6IJ7CA3L6LUXCAHIWGUUCAM2NLG4CA5BVV9XCAQMOHIHCAD54C7ICALGY202CA7T3HX1CAPFHO9HCAU2T9VJCACMGMXICAVVG4A9CAPY7GVPCAP0IVN0CAWOJSKMCAL6RCC1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86500" y="2786063"/>
            <a:ext cx="19526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Selling a Product or Service">
  <a:themeElements>
    <a:clrScheme name="Selling a Product or Service 1">
      <a:dk1>
        <a:srgbClr val="808080"/>
      </a:dk1>
      <a:lt1>
        <a:srgbClr val="F8F8F8"/>
      </a:lt1>
      <a:dk2>
        <a:srgbClr val="000000"/>
      </a:dk2>
      <a:lt2>
        <a:srgbClr val="FFFFFF"/>
      </a:lt2>
      <a:accent1>
        <a:srgbClr val="6699FF"/>
      </a:accent1>
      <a:accent2>
        <a:srgbClr val="9933FF"/>
      </a:accent2>
      <a:accent3>
        <a:srgbClr val="AAAAAA"/>
      </a:accent3>
      <a:accent4>
        <a:srgbClr val="D4D4D4"/>
      </a:accent4>
      <a:accent5>
        <a:srgbClr val="B8CAFF"/>
      </a:accent5>
      <a:accent6>
        <a:srgbClr val="8A2DE7"/>
      </a:accent6>
      <a:hlink>
        <a:srgbClr val="00FFFF"/>
      </a:hlink>
      <a:folHlink>
        <a:srgbClr val="0099CC"/>
      </a:folHlink>
    </a:clrScheme>
    <a:fontScheme name="Selling a Product or Servic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elling a Product or Service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ling a Product or Service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ling a Product or Serv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ling a Product or Service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Презентация1</Template>
  <TotalTime>323</TotalTime>
  <Words>296</Words>
  <Application>Microsoft Office PowerPoint</Application>
  <PresentationFormat>On-screen Show (4:3)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Tahoma</vt:lpstr>
      <vt:lpstr>Calibri</vt:lpstr>
      <vt:lpstr>Times New Roman</vt:lpstr>
      <vt:lpstr>Selling a Product or Service</vt:lpstr>
      <vt:lpstr>Slide 1</vt:lpstr>
      <vt:lpstr>Цель:  Вселенная – загадка! Начинаем познавать некоторые ее тайны!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Вывод:  Изучая Вселенную, мы убедились в том, что Космос –  необъятное пространство, в котором еще много неизученного.   Вселенная – это тайна, раскрыть которую просто невозможно!</vt:lpstr>
      <vt:lpstr>Над проектом работали учащиеся 3-б класса</vt:lpstr>
      <vt:lpstr>Slide 16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Windows User</cp:lastModifiedBy>
  <cp:revision>42</cp:revision>
  <dcterms:created xsi:type="dcterms:W3CDTF">2009-03-15T08:50:18Z</dcterms:created>
  <dcterms:modified xsi:type="dcterms:W3CDTF">2016-09-18T02:20:17Z</dcterms:modified>
</cp:coreProperties>
</file>