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3CF-4812-4100-B70E-1AD5B0C1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BC9B1-3B7E-43D7-B18E-A9D3D1825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05CF-9686-48C4-B828-E996E6E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60C9-724E-4FCB-B218-D3135884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B5B5-9776-4449-BC07-B6965023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4E04-6D6C-446F-8CF1-50EABBEE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7416D-2F0E-492F-ABDA-38423061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BC59-145E-46BD-A44E-8293D748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18B7-B928-4150-B8EA-6C8E3CA3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D34B-B599-4731-8EBB-DC00C12D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F2FD7-A2C8-44F5-A32E-AD614B7D3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0E76-CDF8-4CB4-B69C-49C03996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6CCE-0B58-49A7-8F1F-553820E6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0E1-5A34-4790-9A6C-2B3CCD4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E4EF-FC6E-41F9-9850-2C21774C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1C5-1DB8-4410-A069-90F26BF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CD2E-2A7E-4626-8EC9-1DF32A47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D4B4-8CE5-4922-848E-6206E2AE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464B-C953-4328-B9BF-B5AAB9B1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4539-4AAE-4074-A5C2-317DCDC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3B92-608E-455A-8116-F13943FC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1E02-AA68-45E4-BDD0-1B518D51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4F1B-6B57-4211-B1BE-FC8725BC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5420-E970-46A2-8819-AFC69DB3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7D2A-C7A9-401B-AC2E-35A56F9C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70A0-191B-4BED-B9DA-DBB20F65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57EC-9033-4B5D-8D0C-3373F84C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D903-8CAB-4204-953B-E1368D1A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CAD3-8D5B-4E16-A9AB-F7CF5E8F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3267-5882-4224-9C05-ADA51BE3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F0E1-53FE-40F7-AFBD-0C04A9C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1EAC-D5C4-489E-B1EE-61D27467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F120-DE0E-41B3-81C0-4B8E8C76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F7C3C-FBEC-425A-9894-19B00FBB5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69FDE-1E86-4BDE-BF42-EC344136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D670-C44A-40DE-8552-5825F5EF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A45B0-4BB9-47A5-A977-8552BA52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C42C8-5095-4C72-B59D-E74D692C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35A20-BFB8-483C-B2D1-76BF0432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8AB-7C1F-4EE6-9188-058851D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67A92-F70E-4206-9A8F-BCFAA05A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D59F1-22D1-4FF4-9B2A-8A58C949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3800-6371-4F6C-842B-E2D9457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188FC-2965-404A-BB48-89D007C1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17631-4CD8-49C0-8C37-5981A9FF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68C5-BAD7-4170-9E70-D2ABCE1C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CAF4-77AA-4E83-858C-EC1D84EA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F1B2-CD1A-4081-9903-6606B9A7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E0652-D0D4-45C4-8871-191B9139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16AD-D9E8-4ADA-90D1-5BF55719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4DE8-2503-45C7-B1D4-178F579E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78A1-4CDA-4803-B80E-6326F249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090E-6CE1-4CCF-9642-20547B2D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54E05-D206-4227-9348-C1B538D71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9F88-FECE-4BFA-9CC3-245D52651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2F93-E7A3-4044-B6AA-C7F47876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2D24-F266-4ECB-B78E-4580B11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5E63-9806-4C31-B0F5-5C26D57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E880F-D4DB-4127-9976-703DB28A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CF29-E5F2-43CE-A1B3-21EEB3C7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53F5-FF3E-4321-8AA2-9377B76FF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C8AF-00E6-4583-9EC1-6053DA861921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6AC-0334-491D-9658-60AB2649F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2FB-EFA0-4E72-B20E-D0E3462D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8440-6F60-4E6A-9C84-F8647730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8EDC-02D9-4474-A574-D7661DB83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DD05-3533-468D-83FF-7B2ADC76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11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4664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NumPy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Pandas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8311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Feedforward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5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45C41-CC2B-4FEE-BE1D-2E6B283B8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004427"/>
            <a:ext cx="5486400" cy="18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682D-FB6C-468F-B135-7DE8FEB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Recurrent Networks &amp;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02BC-55E0-43EE-B02D-AA9CF77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6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Meeting</vt:lpstr>
      <vt:lpstr>Python Libraries</vt:lpstr>
      <vt:lpstr>Machine Learning</vt:lpstr>
      <vt:lpstr>Feedforward Networks</vt:lpstr>
      <vt:lpstr>Deep Learning</vt:lpstr>
      <vt:lpstr>Convolutional Neural Network</vt:lpstr>
      <vt:lpstr>Recurrent Networks &amp;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MayMe</dc:creator>
  <cp:lastModifiedBy>MayMe</cp:lastModifiedBy>
  <cp:revision>10</cp:revision>
  <dcterms:created xsi:type="dcterms:W3CDTF">2017-09-10T23:01:29Z</dcterms:created>
  <dcterms:modified xsi:type="dcterms:W3CDTF">2017-09-10T23:17:39Z</dcterms:modified>
</cp:coreProperties>
</file>