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97" r:id="rId4"/>
    <p:sldId id="287" r:id="rId5"/>
    <p:sldId id="288" r:id="rId6"/>
    <p:sldId id="295" r:id="rId7"/>
    <p:sldId id="299" r:id="rId8"/>
    <p:sldId id="289" r:id="rId9"/>
    <p:sldId id="290" r:id="rId10"/>
    <p:sldId id="292" r:id="rId11"/>
    <p:sldId id="291" r:id="rId12"/>
    <p:sldId id="300" r:id="rId13"/>
    <p:sldId id="294" r:id="rId14"/>
  </p:sldIdLst>
  <p:sldSz cx="18288000" cy="10287000"/>
  <p:notesSz cx="6858000" cy="9144000"/>
  <p:embeddedFontLst>
    <p:embeddedFont>
      <p:font typeface="Plus Jakarta Sans" pitchFamily="2" charset="0"/>
      <p:regular r:id="rId16"/>
      <p:bold r:id="rId17"/>
      <p:italic r:id="rId18"/>
      <p:boldItalic r:id="rId19"/>
    </p:embeddedFont>
    <p:embeddedFont>
      <p:font typeface="Plus Jakarta Sans ExtraBold" pitchFamily="2" charset="0"/>
      <p:bold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CE4255D-E535-4994-A4FE-FB5C4722D874}">
          <p14:sldIdLst>
            <p14:sldId id="256"/>
            <p14:sldId id="271"/>
            <p14:sldId id="297"/>
            <p14:sldId id="287"/>
            <p14:sldId id="288"/>
            <p14:sldId id="295"/>
            <p14:sldId id="299"/>
            <p14:sldId id="289"/>
            <p14:sldId id="290"/>
            <p14:sldId id="292"/>
            <p14:sldId id="291"/>
            <p14:sldId id="300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5"/>
    <a:srgbClr val="E7FF00"/>
    <a:srgbClr val="8A8A8A"/>
    <a:srgbClr val="4F81BD"/>
    <a:srgbClr val="3D568F"/>
    <a:srgbClr val="EAF3B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097" autoAdjust="0"/>
  </p:normalViewPr>
  <p:slideViewPr>
    <p:cSldViewPr>
      <p:cViewPr>
        <p:scale>
          <a:sx n="42" d="100"/>
          <a:sy n="42" d="100"/>
        </p:scale>
        <p:origin x="211" y="50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91CCB-46C5-4948-86AC-129D31F7A168}" type="datetimeFigureOut">
              <a:rPr lang="en-ID" smtClean="0"/>
              <a:t>20/08/2025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7DDC1-3C90-4BCE-8CFA-A4F226D382F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601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7961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AEB47-2D7F-8400-CE9B-2AC62A1F8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99D5E0-180D-5339-287B-7E8E5AE01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1E5AF-F95F-1862-C88D-435C0EA1EA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4B618-EC96-679A-A7B8-AE63FAD96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63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CDF69-57F4-2644-44EB-F8DCCFFDA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07F873-BD2C-CA1F-41CA-D86FE9DFB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38427-1CE3-0F1F-1CE0-8951A2155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F25E0-EAB5-B609-01D6-A5E222EED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040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1BC76-4286-252C-0BD1-694D09CDA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3C89E-4529-761C-8963-8441C33A1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9E3A5C-4D17-6597-B45A-062003948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5F6CE-5C68-D95E-3DA6-6E8D5470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8561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5CC-D315-9FB7-07B7-DAA6ECC8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828F9-E658-FEAA-40AB-D7BA05D94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8DFE62-B859-A52D-A939-812AB2FC2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9EBFE-E373-6A89-F0EC-9395FC03D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8712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A82C1-D08A-C362-23AC-9DCA71BF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49EC6-8759-D413-F15D-20C846D60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58FDC-B138-A47D-9DE9-0C7A1A101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0286C-520F-295A-0F05-D441CED8D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462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9E3FE-D411-1A9B-D71D-A91EE3EE3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6638A-E980-D23E-0939-FCFA66A5F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9F08D-24B2-8671-D019-6A6BD79FA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DC79-2A5F-48F0-BE4B-66D672878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754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64F78-5AA9-A433-737F-BCEBA977D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EC38D-29DC-2CFD-11D8-492F8D838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6A4C8-9328-630F-D9F7-7819BA05E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68A-B22C-DFF2-7792-5DD331D50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12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806F-48B2-C1D5-DEFE-D3A4DF53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07F2D7-2EBF-F2FB-C094-936936AE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EC664-B2D9-4866-81B7-927F07E6E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E1466-6B7D-11A9-D792-EAAEC9E36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526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45FD-9369-8650-A021-FC9ACFD1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A2364F-3C65-C3D7-E681-9B1028CB8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DDBDA-6871-5E81-2299-F693CC81A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B49F4-869F-C2B3-DA01-86F2C3BCF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0620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51921-235D-9954-5E37-DC56D5425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1AD0A-5BE4-F3C1-A5D5-F4563453E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D9E2B-61A1-0CD0-B45A-44C6375EE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41D10-9B7D-501E-75B1-0270052E6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191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BCDC-EA5D-7369-A41A-8C3E72FA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C9D544-B2A7-AAD2-8AA8-AA4D4CFE0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DF3D9-275F-248C-5FCA-E48B75D06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5B65D-CF5E-E744-BEBA-63D4B1701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7DDC1-3C90-4BCE-8CFA-A4F226D382F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95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9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9.png"/><Relationship Id="rId4" Type="http://schemas.openxmlformats.org/officeDocument/2006/relationships/image" Target="../media/image57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2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https://doi.org/10.5281/zenodo.16836145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hyperlink" Target="https://doi.org/10.1051/matecconf/201710105003.%20Accessed%204%20Jan.%202022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s://doi.org/10.5281/zenodo.16836145" TargetMode="External"/><Relationship Id="rId5" Type="http://schemas.openxmlformats.org/officeDocument/2006/relationships/image" Target="../media/image1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jpg"/><Relationship Id="rId5" Type="http://schemas.openxmlformats.org/officeDocument/2006/relationships/image" Target="../media/image9.png"/><Relationship Id="rId10" Type="http://schemas.openxmlformats.org/officeDocument/2006/relationships/image" Target="../media/image24.jpg"/><Relationship Id="rId4" Type="http://schemas.openxmlformats.org/officeDocument/2006/relationships/image" Target="../media/image19.png"/><Relationship Id="rId9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43.jpeg"/><Relationship Id="rId5" Type="http://schemas.openxmlformats.org/officeDocument/2006/relationships/image" Target="../media/image9.png"/><Relationship Id="rId10" Type="http://schemas.openxmlformats.org/officeDocument/2006/relationships/image" Target="../media/image42.jpe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87B02DF-1463-8C01-95CD-6F821A852525}"/>
              </a:ext>
            </a:extLst>
          </p:cNvPr>
          <p:cNvSpPr/>
          <p:nvPr/>
        </p:nvSpPr>
        <p:spPr>
          <a:xfrm>
            <a:off x="0" y="-35602"/>
            <a:ext cx="18288000" cy="10287000"/>
          </a:xfrm>
          <a:prstGeom prst="rect">
            <a:avLst/>
          </a:prstGeom>
          <a:solidFill>
            <a:srgbClr val="FDFD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948922" y="1521613"/>
            <a:ext cx="1124307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4800" b="1" i="1" dirty="0">
                <a:solidFill>
                  <a:srgbClr val="3D568F"/>
                </a:solidFill>
                <a:latin typeface="Plus Jakarta Sans" pitchFamily="2" charset="0"/>
                <a:cs typeface="Plus Jakarta Sans" pitchFamily="2" charset="0"/>
              </a:rPr>
              <a:t>Jalur Air Sosial:</a:t>
            </a:r>
            <a:r>
              <a:rPr lang="en-ID" sz="4800" b="1" dirty="0">
                <a:solidFill>
                  <a:srgbClr val="3D568F"/>
                </a:solidFill>
                <a:latin typeface="Plus Jakarta Sans" pitchFamily="2" charset="0"/>
                <a:cs typeface="Plus Jakarta Sans" pitchFamily="2" charset="0"/>
              </a:rPr>
              <a:t> </a:t>
            </a:r>
            <a:r>
              <a:rPr lang="en-ID" sz="4800" b="1" dirty="0">
                <a:latin typeface="Plus Jakarta Sans" pitchFamily="2" charset="0"/>
                <a:cs typeface="Plus Jakarta Sans" pitchFamily="2" charset="0"/>
              </a:rPr>
              <a:t>A Design Toolkit for Flood-Resilient Kampung Alleys</a:t>
            </a:r>
            <a:endParaRPr lang="en-ID" sz="4800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24859" y="2970535"/>
            <a:ext cx="10967560" cy="720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2800" spc="-72" dirty="0">
                <a:solidFill>
                  <a:srgbClr val="2D2D2D"/>
                </a:solidFill>
                <a:latin typeface="Plus Jakarta Sans" pitchFamily="2" charset="0"/>
                <a:ea typeface="Poppins"/>
                <a:cs typeface="Plus Jakarta Sans" pitchFamily="2" charset="0"/>
                <a:sym typeface="Poppins"/>
              </a:rPr>
              <a:t>Interactive Urban Flood Micro-Intervention for Kampung Context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2D2643-1D43-891C-0603-663F0FB78F0C}"/>
              </a:ext>
            </a:extLst>
          </p:cNvPr>
          <p:cNvSpPr/>
          <p:nvPr/>
        </p:nvSpPr>
        <p:spPr>
          <a:xfrm>
            <a:off x="11892419" y="11396062"/>
            <a:ext cx="4419600" cy="426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LOGO WEBSITE ATAU TEAM</a:t>
            </a:r>
            <a:endParaRPr lang="en-ID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3A02EC-9FD2-FBB0-C3A6-19BF8AB691C6}"/>
              </a:ext>
            </a:extLst>
          </p:cNvPr>
          <p:cNvSpPr/>
          <p:nvPr/>
        </p:nvSpPr>
        <p:spPr>
          <a:xfrm>
            <a:off x="9984925" y="3840893"/>
            <a:ext cx="6130135" cy="6132205"/>
          </a:xfrm>
          <a:prstGeom prst="ellipse">
            <a:avLst/>
          </a:prstGeom>
          <a:solidFill>
            <a:srgbClr val="3D568F"/>
          </a:solidFill>
          <a:ln>
            <a:solidFill>
              <a:srgbClr val="3D56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 descr="A city with many roofs&#10;&#10;AI-generated content may be incorrect.">
            <a:extLst>
              <a:ext uri="{FF2B5EF4-FFF2-40B4-BE49-F238E27FC236}">
                <a16:creationId xmlns:a16="http://schemas.microsoft.com/office/drawing/2014/main" id="{F42AE78E-25E1-3C05-D3E1-CF390FCCC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7674" b="31993"/>
          <a:stretch>
            <a:fillRect/>
          </a:stretch>
        </p:blipFill>
        <p:spPr>
          <a:xfrm>
            <a:off x="0" y="6658952"/>
            <a:ext cx="15848361" cy="3650728"/>
          </a:xfrm>
          <a:prstGeom prst="rect">
            <a:avLst/>
          </a:prstGeom>
        </p:spPr>
      </p:pic>
      <p:pic>
        <p:nvPicPr>
          <p:cNvPr id="5" name="Picture 4" descr="A couple of boys running in a alley&#10;&#10;AI-generated content may be incorrect.">
            <a:extLst>
              <a:ext uri="{FF2B5EF4-FFF2-40B4-BE49-F238E27FC236}">
                <a16:creationId xmlns:a16="http://schemas.microsoft.com/office/drawing/2014/main" id="{F51E8440-2F0F-3ADA-477D-1003CC846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8" t="5045" r="26596" b="71"/>
          <a:stretch>
            <a:fillRect/>
          </a:stretch>
        </p:blipFill>
        <p:spPr>
          <a:xfrm flipH="1">
            <a:off x="12604713" y="-213045"/>
            <a:ext cx="6896550" cy="1099827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955168" y="8863723"/>
            <a:ext cx="7039927" cy="47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400" spc="-27" dirty="0">
                <a:solidFill>
                  <a:schemeClr val="bg1"/>
                </a:solidFill>
                <a:latin typeface="Plus Jakarta Sans" pitchFamily="2" charset="0"/>
                <a:ea typeface="Poppins"/>
                <a:cs typeface="Plus Jakarta Sans" pitchFamily="2" charset="0"/>
                <a:sym typeface="Poppins"/>
              </a:rPr>
              <a:t>Gang Up Team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5168" y="8484316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Hack4Resillient</a:t>
            </a:r>
            <a:r>
              <a:rPr lang="en-US" sz="2799" b="1" spc="-55" dirty="0">
                <a:solidFill>
                  <a:srgbClr val="2D2D2D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  </a:t>
            </a:r>
            <a:r>
              <a:rPr lang="en-US" sz="2799" b="1" spc="-55" dirty="0">
                <a:solidFill>
                  <a:schemeClr val="bg1">
                    <a:lumMod val="50000"/>
                  </a:schemeClr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Jakarta 2025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BD5181-BEA0-512A-2E30-32D38AF47A4A}"/>
              </a:ext>
            </a:extLst>
          </p:cNvPr>
          <p:cNvGrpSpPr/>
          <p:nvPr/>
        </p:nvGrpSpPr>
        <p:grpSpPr>
          <a:xfrm>
            <a:off x="11466347" y="8392800"/>
            <a:ext cx="1266667" cy="1266667"/>
            <a:chOff x="2720350" y="4854748"/>
            <a:chExt cx="1266667" cy="126666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F985BF-9611-EB39-A49A-9391209A6507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0" name="Picture 9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DD662218-B370-604D-4CF5-AA4975E42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98135-B039-8717-20E1-78DA38DE7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9637B95-F1E5-8ABF-C88B-0B2FC7D0A1EA}"/>
              </a:ext>
            </a:extLst>
          </p:cNvPr>
          <p:cNvSpPr/>
          <p:nvPr/>
        </p:nvSpPr>
        <p:spPr>
          <a:xfrm>
            <a:off x="-23884" y="-5118"/>
            <a:ext cx="18288000" cy="1028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9488542-5030-933D-55DC-E5B44B4754AE}"/>
              </a:ext>
            </a:extLst>
          </p:cNvPr>
          <p:cNvSpPr txBox="1"/>
          <p:nvPr/>
        </p:nvSpPr>
        <p:spPr>
          <a:xfrm>
            <a:off x="1028700" y="870471"/>
            <a:ext cx="8115300" cy="7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 spc="-72" dirty="0">
                <a:solidFill>
                  <a:srgbClr val="FDFDF5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Alley Design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6A138-98F6-BAB8-DECA-5BCB39E2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7690" y="1501929"/>
            <a:ext cx="6813302" cy="4191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E61958-E8E3-C1B0-7819-145CB6EDE410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C14EEC-CC6E-AB06-EF16-D14C1D408B1D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" name="Picture 10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F93F96CA-2C68-5038-633A-6200FBD2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sp>
        <p:nvSpPr>
          <p:cNvPr id="12" name="TextBox 6">
            <a:extLst>
              <a:ext uri="{FF2B5EF4-FFF2-40B4-BE49-F238E27FC236}">
                <a16:creationId xmlns:a16="http://schemas.microsoft.com/office/drawing/2014/main" id="{8CC9CA05-0521-FEFC-4515-F52BC5F7EB83}"/>
              </a:ext>
            </a:extLst>
          </p:cNvPr>
          <p:cNvSpPr txBox="1"/>
          <p:nvPr/>
        </p:nvSpPr>
        <p:spPr>
          <a:xfrm>
            <a:off x="1066800" y="452575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Micro 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82C55E-58D5-F72E-3EA7-9C40BDE0CBFA}"/>
              </a:ext>
            </a:extLst>
          </p:cNvPr>
          <p:cNvGrpSpPr/>
          <p:nvPr/>
        </p:nvGrpSpPr>
        <p:grpSpPr>
          <a:xfrm>
            <a:off x="1028700" y="1792900"/>
            <a:ext cx="16614033" cy="1217003"/>
            <a:chOff x="-41928" y="2916439"/>
            <a:chExt cx="3295204" cy="72323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8F3FDF2-D14B-1566-9801-DCA23B8EDE32}"/>
                </a:ext>
              </a:extLst>
            </p:cNvPr>
            <p:cNvSpPr/>
            <p:nvPr/>
          </p:nvSpPr>
          <p:spPr>
            <a:xfrm>
              <a:off x="-41928" y="2916439"/>
              <a:ext cx="3295204" cy="723236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C1C9C7-A119-BBE9-B8D4-97A856FB7381}"/>
                </a:ext>
              </a:extLst>
            </p:cNvPr>
            <p:cNvSpPr txBox="1"/>
            <p:nvPr/>
          </p:nvSpPr>
          <p:spPr>
            <a:xfrm>
              <a:off x="-3611" y="3009242"/>
              <a:ext cx="3180837" cy="5487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Through the meso-level analysis of the three kampungs, we identified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five key design solutions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. To make them more structured, these solutions are classified into three categories: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Mitigation Solutions, Preventive Solutions, and Productive Solutions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. Importantly, these solutions are not fixed; they are designed to be adaptive and can be further developed or expanded over time in response to changing needs and contexts.</a:t>
              </a:r>
              <a:endParaRPr lang="en-ID" dirty="0">
                <a:solidFill>
                  <a:schemeClr val="tx2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sp>
        <p:nvSpPr>
          <p:cNvPr id="16" name="TextBox 9">
            <a:extLst>
              <a:ext uri="{FF2B5EF4-FFF2-40B4-BE49-F238E27FC236}">
                <a16:creationId xmlns:a16="http://schemas.microsoft.com/office/drawing/2014/main" id="{16CA3DA9-2649-6163-4E14-EB4E4FC412F3}"/>
              </a:ext>
            </a:extLst>
          </p:cNvPr>
          <p:cNvSpPr txBox="1"/>
          <p:nvPr/>
        </p:nvSpPr>
        <p:spPr>
          <a:xfrm>
            <a:off x="1450397" y="3229166"/>
            <a:ext cx="2966605" cy="70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400" b="1" spc="-72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Mitigation Solutions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D3B1A100-F489-0D35-2DC7-4D8294D03A59}"/>
              </a:ext>
            </a:extLst>
          </p:cNvPr>
          <p:cNvSpPr txBox="1"/>
          <p:nvPr/>
        </p:nvSpPr>
        <p:spPr>
          <a:xfrm>
            <a:off x="6705600" y="3229166"/>
            <a:ext cx="2966605" cy="70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400" b="1" spc="-72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Preventive Solutions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8791A460-E486-1377-7686-097637674DE8}"/>
              </a:ext>
            </a:extLst>
          </p:cNvPr>
          <p:cNvSpPr txBox="1"/>
          <p:nvPr/>
        </p:nvSpPr>
        <p:spPr>
          <a:xfrm>
            <a:off x="13111003" y="3189717"/>
            <a:ext cx="2966605" cy="70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400" b="1" spc="-72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Productive Solution</a:t>
            </a: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2A75652E-AB17-6486-DDA8-DAA52AEAECAE}"/>
              </a:ext>
            </a:extLst>
          </p:cNvPr>
          <p:cNvSpPr txBox="1"/>
          <p:nvPr/>
        </p:nvSpPr>
        <p:spPr>
          <a:xfrm>
            <a:off x="1450397" y="4066427"/>
            <a:ext cx="2966605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-72" dirty="0">
                <a:solidFill>
                  <a:schemeClr val="bg1">
                    <a:lumMod val="75000"/>
                  </a:schemeClr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Signage and Assembly Points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B7B5EE-B31D-E619-E1B4-C0E6600B12B5}"/>
              </a:ext>
            </a:extLst>
          </p:cNvPr>
          <p:cNvSpPr/>
          <p:nvPr/>
        </p:nvSpPr>
        <p:spPr>
          <a:xfrm>
            <a:off x="1066800" y="3229166"/>
            <a:ext cx="3733800" cy="6410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807806-9D57-11AE-68B9-5E51379651A6}"/>
              </a:ext>
            </a:extLst>
          </p:cNvPr>
          <p:cNvSpPr/>
          <p:nvPr/>
        </p:nvSpPr>
        <p:spPr>
          <a:xfrm>
            <a:off x="5177590" y="3229166"/>
            <a:ext cx="6023810" cy="6410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F00D40-C81B-9208-4786-91FB256872C7}"/>
              </a:ext>
            </a:extLst>
          </p:cNvPr>
          <p:cNvSpPr/>
          <p:nvPr/>
        </p:nvSpPr>
        <p:spPr>
          <a:xfrm>
            <a:off x="11662611" y="3229166"/>
            <a:ext cx="5863390" cy="64101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3949CECD-E55E-A06F-49E4-D156D78570B9}"/>
              </a:ext>
            </a:extLst>
          </p:cNvPr>
          <p:cNvSpPr txBox="1"/>
          <p:nvPr/>
        </p:nvSpPr>
        <p:spPr>
          <a:xfrm>
            <a:off x="5261811" y="4076542"/>
            <a:ext cx="2966605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-72" dirty="0">
                <a:solidFill>
                  <a:schemeClr val="bg1">
                    <a:lumMod val="75000"/>
                  </a:schemeClr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Permeable Paving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5058D51C-7E11-9F4F-EA68-C3BC6681A23A}"/>
              </a:ext>
            </a:extLst>
          </p:cNvPr>
          <p:cNvSpPr txBox="1"/>
          <p:nvPr/>
        </p:nvSpPr>
        <p:spPr>
          <a:xfrm>
            <a:off x="5289243" y="6842238"/>
            <a:ext cx="516979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-72" dirty="0">
                <a:solidFill>
                  <a:schemeClr val="bg1">
                    <a:lumMod val="75000"/>
                  </a:schemeClr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Infiltration Tank in Catchment Area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7B033884-2906-FEE5-A7B3-372E6AD7239C}"/>
              </a:ext>
            </a:extLst>
          </p:cNvPr>
          <p:cNvSpPr txBox="1"/>
          <p:nvPr/>
        </p:nvSpPr>
        <p:spPr>
          <a:xfrm>
            <a:off x="12089504" y="6875968"/>
            <a:ext cx="516979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-72" dirty="0">
                <a:solidFill>
                  <a:schemeClr val="bg1">
                    <a:lumMod val="75000"/>
                  </a:schemeClr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Vertical Garden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99D4A996-021A-DC5F-4963-E5E63603A82B}"/>
              </a:ext>
            </a:extLst>
          </p:cNvPr>
          <p:cNvSpPr txBox="1"/>
          <p:nvPr/>
        </p:nvSpPr>
        <p:spPr>
          <a:xfrm>
            <a:off x="12051406" y="4112636"/>
            <a:ext cx="516979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spc="-72" dirty="0">
                <a:solidFill>
                  <a:schemeClr val="bg1">
                    <a:lumMod val="75000"/>
                  </a:schemeClr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Community Rainwater Harvesting</a:t>
            </a:r>
          </a:p>
        </p:txBody>
      </p:sp>
      <p:pic>
        <p:nvPicPr>
          <p:cNvPr id="30" name="Picture 2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1F0728F-A82E-61A0-A195-DEBA4F84C2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71" t="-21830" r="-3797" b="-1"/>
          <a:stretch>
            <a:fillRect/>
          </a:stretch>
        </p:blipFill>
        <p:spPr>
          <a:xfrm>
            <a:off x="12186168" y="6774964"/>
            <a:ext cx="4627051" cy="2537706"/>
          </a:xfrm>
          <a:prstGeom prst="rect">
            <a:avLst/>
          </a:prstGeom>
        </p:spPr>
      </p:pic>
      <p:pic>
        <p:nvPicPr>
          <p:cNvPr id="32" name="Picture 31" descr="A diagram of a water supply system&#10;&#10;AI-generated content may be incorrect.">
            <a:extLst>
              <a:ext uri="{FF2B5EF4-FFF2-40B4-BE49-F238E27FC236}">
                <a16:creationId xmlns:a16="http://schemas.microsoft.com/office/drawing/2014/main" id="{8017A696-4C12-0E30-7D6B-01BE21E3C40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554" y="4565978"/>
            <a:ext cx="3979445" cy="1989723"/>
          </a:xfrm>
          <a:prstGeom prst="rect">
            <a:avLst/>
          </a:prstGeom>
        </p:spPr>
      </p:pic>
      <p:pic>
        <p:nvPicPr>
          <p:cNvPr id="34" name="Picture 33" descr="A drawing of a computer screen&#10;&#10;AI-generated content may be incorrect.">
            <a:extLst>
              <a:ext uri="{FF2B5EF4-FFF2-40B4-BE49-F238E27FC236}">
                <a16:creationId xmlns:a16="http://schemas.microsoft.com/office/drawing/2014/main" id="{DA15D7FD-E6EE-BABF-0904-7B8F489A1D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030" y="4549213"/>
            <a:ext cx="4012973" cy="200648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D70AF06-6594-DABD-EE16-EFA7C58A56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t="14179" r="57228" b="22924"/>
          <a:stretch>
            <a:fillRect/>
          </a:stretch>
        </p:blipFill>
        <p:spPr>
          <a:xfrm>
            <a:off x="1450397" y="4932862"/>
            <a:ext cx="2916531" cy="23948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155AC54-803D-CBF8-F012-7C9485F0D3A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4" t="21542" b="24341"/>
          <a:stretch>
            <a:fillRect/>
          </a:stretch>
        </p:blipFill>
        <p:spPr>
          <a:xfrm>
            <a:off x="1421962" y="7524923"/>
            <a:ext cx="2983985" cy="1532226"/>
          </a:xfrm>
          <a:prstGeom prst="rect">
            <a:avLst/>
          </a:prstGeom>
        </p:spPr>
      </p:pic>
      <p:pic>
        <p:nvPicPr>
          <p:cNvPr id="39" name="Picture 38" descr="A computer generated image of a clock&#10;&#10;AI-generated content may be incorrect.">
            <a:extLst>
              <a:ext uri="{FF2B5EF4-FFF2-40B4-BE49-F238E27FC236}">
                <a16:creationId xmlns:a16="http://schemas.microsoft.com/office/drawing/2014/main" id="{63087636-7126-201F-F82D-B5D1F648332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473" y="7271208"/>
            <a:ext cx="4019530" cy="200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C8E87-4C3C-B0A2-A547-3B3372A6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A8ACF4-D4B7-A2B6-6C49-74EC96E08DF0}"/>
              </a:ext>
            </a:extLst>
          </p:cNvPr>
          <p:cNvSpPr/>
          <p:nvPr/>
        </p:nvSpPr>
        <p:spPr>
          <a:xfrm>
            <a:off x="-59141" y="5118"/>
            <a:ext cx="18288000" cy="1028700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F029B682-C685-5448-ECB5-0DA8EDD732F5}"/>
              </a:ext>
            </a:extLst>
          </p:cNvPr>
          <p:cNvSpPr txBox="1"/>
          <p:nvPr/>
        </p:nvSpPr>
        <p:spPr>
          <a:xfrm>
            <a:off x="1028700" y="870471"/>
            <a:ext cx="8115300" cy="7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 spc="-72" dirty="0">
                <a:solidFill>
                  <a:srgbClr val="FDFDF5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Interactive Web Tool kit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2423D-06D0-61B3-D2EA-B6A8B470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48663" y="-4763"/>
            <a:ext cx="4663844" cy="2956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FCD07-2EA8-718F-A3E8-D8BE1EF5B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91600" y="3924300"/>
            <a:ext cx="8039797" cy="359695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D235A87-46CD-F735-8DAE-907825845800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5B03F42-156D-7D99-F9FE-CCA91E45875C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Picture 12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536676BF-4B9D-7CAC-0070-AFB9CA687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5392761D-208D-607A-47C5-35B758F40D4D}"/>
              </a:ext>
            </a:extLst>
          </p:cNvPr>
          <p:cNvSpPr txBox="1"/>
          <p:nvPr/>
        </p:nvSpPr>
        <p:spPr>
          <a:xfrm>
            <a:off x="1066800" y="452575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Demo</a:t>
            </a:r>
          </a:p>
        </p:txBody>
      </p:sp>
      <p:pic>
        <p:nvPicPr>
          <p:cNvPr id="19" name="Picture 18" descr="A screenshot of a phone&#10;&#10;AI-generated content may be incorrect.">
            <a:extLst>
              <a:ext uri="{FF2B5EF4-FFF2-40B4-BE49-F238E27FC236}">
                <a16:creationId xmlns:a16="http://schemas.microsoft.com/office/drawing/2014/main" id="{449E8392-577D-6642-8D1E-E25D46CC47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90" y="3906979"/>
            <a:ext cx="2526317" cy="5476900"/>
          </a:xfrm>
          <a:prstGeom prst="rect">
            <a:avLst/>
          </a:prstGeom>
        </p:spPr>
      </p:pic>
      <p:pic>
        <p:nvPicPr>
          <p:cNvPr id="21" name="Picture 20" descr="A screenshot of a phone&#10;&#10;AI-generated content may be incorrect.">
            <a:extLst>
              <a:ext uri="{FF2B5EF4-FFF2-40B4-BE49-F238E27FC236}">
                <a16:creationId xmlns:a16="http://schemas.microsoft.com/office/drawing/2014/main" id="{6879D44C-F242-9D42-988C-1EA577A778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4" y="3878598"/>
            <a:ext cx="2554468" cy="5537931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DE9457-F539-ECA7-149A-0680AFD967A5}"/>
              </a:ext>
            </a:extLst>
          </p:cNvPr>
          <p:cNvSpPr/>
          <p:nvPr/>
        </p:nvSpPr>
        <p:spPr>
          <a:xfrm>
            <a:off x="1028700" y="2449284"/>
            <a:ext cx="7039934" cy="13051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CBE860-12D0-3086-3FDC-90C01F27E241}"/>
              </a:ext>
            </a:extLst>
          </p:cNvPr>
          <p:cNvSpPr/>
          <p:nvPr/>
        </p:nvSpPr>
        <p:spPr>
          <a:xfrm>
            <a:off x="1028700" y="4711123"/>
            <a:ext cx="2247900" cy="446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6B8A6D-8578-9382-4B7F-E84B0CE55761}"/>
              </a:ext>
            </a:extLst>
          </p:cNvPr>
          <p:cNvSpPr txBox="1"/>
          <p:nvPr/>
        </p:nvSpPr>
        <p:spPr>
          <a:xfrm>
            <a:off x="1097090" y="2537843"/>
            <a:ext cx="70399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The platform bridges communities and various stakeholders by providing evidence-based, </a:t>
            </a:r>
            <a:r>
              <a:rPr lang="en-US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adaptable design guidelines </a:t>
            </a:r>
            <a:r>
              <a:rPr lang="en-US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for diverse flood-risk typologies, while centering community voices in decision-making.</a:t>
            </a:r>
            <a:endParaRPr lang="en-ID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00484B7C-E0F0-8FD0-D6C0-29A5441746C2}"/>
              </a:ext>
            </a:extLst>
          </p:cNvPr>
          <p:cNvSpPr txBox="1"/>
          <p:nvPr/>
        </p:nvSpPr>
        <p:spPr>
          <a:xfrm>
            <a:off x="1114872" y="1955908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About the </a:t>
            </a:r>
            <a:r>
              <a:rPr lang="en-US" sz="2799" b="1" spc="-55" dirty="0" err="1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BedahGang</a:t>
            </a:r>
            <a:endParaRPr lang="en-US" sz="2799" b="1" spc="-55" dirty="0">
              <a:solidFill>
                <a:srgbClr val="C0C0C0"/>
              </a:solidFill>
              <a:latin typeface="Plus Jakarta Sans ExtraBold" pitchFamily="2" charset="0"/>
              <a:ea typeface="Poppins Semi-Bold"/>
              <a:cs typeface="Plus Jakarta Sans ExtraBold" pitchFamily="2" charset="0"/>
              <a:sym typeface="Poppins Semi-Bold"/>
            </a:endParaRPr>
          </a:p>
        </p:txBody>
      </p:sp>
      <p:pic>
        <p:nvPicPr>
          <p:cNvPr id="32" name="Picture 31" descr="A cell phone with text on it&#10;&#10;AI-generated content may be incorrect.">
            <a:extLst>
              <a:ext uri="{FF2B5EF4-FFF2-40B4-BE49-F238E27FC236}">
                <a16:creationId xmlns:a16="http://schemas.microsoft.com/office/drawing/2014/main" id="{5EF58BF8-4DDC-6D7E-04E1-1D36A07ED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4" r="61334"/>
          <a:stretch>
            <a:fillRect/>
          </a:stretch>
        </p:blipFill>
        <p:spPr>
          <a:xfrm>
            <a:off x="8766931" y="283920"/>
            <a:ext cx="4236897" cy="1028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33" descr="A cell phone with a screen on it&#10;&#10;AI-generated content may be incorrect.">
            <a:extLst>
              <a:ext uri="{FF2B5EF4-FFF2-40B4-BE49-F238E27FC236}">
                <a16:creationId xmlns:a16="http://schemas.microsoft.com/office/drawing/2014/main" id="{291C8D84-0D58-8D24-8ABC-163BA0A4B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4709" y="283920"/>
            <a:ext cx="14544297" cy="10287000"/>
          </a:xfrm>
          <a:prstGeom prst="rect">
            <a:avLst/>
          </a:prstGeom>
        </p:spPr>
      </p:pic>
      <p:sp>
        <p:nvSpPr>
          <p:cNvPr id="35" name="TextBox 6">
            <a:extLst>
              <a:ext uri="{FF2B5EF4-FFF2-40B4-BE49-F238E27FC236}">
                <a16:creationId xmlns:a16="http://schemas.microsoft.com/office/drawing/2014/main" id="{7CE34A4C-2C97-35E0-800D-7C19A2CE736F}"/>
              </a:ext>
            </a:extLst>
          </p:cNvPr>
          <p:cNvSpPr txBox="1"/>
          <p:nvPr/>
        </p:nvSpPr>
        <p:spPr>
          <a:xfrm>
            <a:off x="1066800" y="3906979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Data to 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184DBB-48E2-7B32-AF1C-47541A68574C}"/>
              </a:ext>
            </a:extLst>
          </p:cNvPr>
          <p:cNvSpPr txBox="1"/>
          <p:nvPr/>
        </p:nvSpPr>
        <p:spPr>
          <a:xfrm>
            <a:off x="1280666" y="4749760"/>
            <a:ext cx="1233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Location</a:t>
            </a:r>
            <a:endParaRPr lang="en-ID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25696F-37C7-3343-A007-64D8CD33FAE1}"/>
              </a:ext>
            </a:extLst>
          </p:cNvPr>
          <p:cNvSpPr/>
          <p:nvPr/>
        </p:nvSpPr>
        <p:spPr>
          <a:xfrm>
            <a:off x="7841226" y="5929001"/>
            <a:ext cx="1302774" cy="446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0A1F6B0-1DA9-FBFF-9311-9B98570E4CA3}"/>
              </a:ext>
            </a:extLst>
          </p:cNvPr>
          <p:cNvSpPr/>
          <p:nvPr/>
        </p:nvSpPr>
        <p:spPr>
          <a:xfrm>
            <a:off x="4447950" y="6434056"/>
            <a:ext cx="1302774" cy="446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48C13B-3CA1-8305-5AF9-622B1A55216F}"/>
              </a:ext>
            </a:extLst>
          </p:cNvPr>
          <p:cNvSpPr/>
          <p:nvPr/>
        </p:nvSpPr>
        <p:spPr>
          <a:xfrm>
            <a:off x="7841226" y="6891723"/>
            <a:ext cx="1302774" cy="446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AF95DAE-DE50-B32C-B031-D73EE82F2AF5}"/>
              </a:ext>
            </a:extLst>
          </p:cNvPr>
          <p:cNvSpPr/>
          <p:nvPr/>
        </p:nvSpPr>
        <p:spPr>
          <a:xfrm>
            <a:off x="4404970" y="7936353"/>
            <a:ext cx="1302774" cy="4466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DAF783-949F-E1CA-6B7A-710DE430F031}"/>
              </a:ext>
            </a:extLst>
          </p:cNvPr>
          <p:cNvSpPr txBox="1"/>
          <p:nvPr/>
        </p:nvSpPr>
        <p:spPr>
          <a:xfrm>
            <a:off x="7841226" y="5967638"/>
            <a:ext cx="1736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Dimension</a:t>
            </a:r>
            <a:endParaRPr lang="en-ID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EBFA3C-1B25-30BA-C97D-CF082889AE0B}"/>
              </a:ext>
            </a:extLst>
          </p:cNvPr>
          <p:cNvSpPr txBox="1"/>
          <p:nvPr/>
        </p:nvSpPr>
        <p:spPr>
          <a:xfrm>
            <a:off x="7898852" y="6922514"/>
            <a:ext cx="1736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Drainase</a:t>
            </a:r>
            <a:endParaRPr lang="en-ID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BAF5AC-5413-9B10-8B5C-20194EB72783}"/>
              </a:ext>
            </a:extLst>
          </p:cNvPr>
          <p:cNvSpPr txBox="1"/>
          <p:nvPr/>
        </p:nvSpPr>
        <p:spPr>
          <a:xfrm>
            <a:off x="4512242" y="6466065"/>
            <a:ext cx="1736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Surface</a:t>
            </a:r>
            <a:endParaRPr lang="en-ID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2AD19C-F53D-5B6F-7C44-3E1A250A7ABC}"/>
              </a:ext>
            </a:extLst>
          </p:cNvPr>
          <p:cNvSpPr txBox="1"/>
          <p:nvPr/>
        </p:nvSpPr>
        <p:spPr>
          <a:xfrm>
            <a:off x="4476928" y="7981618"/>
            <a:ext cx="1736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Activity</a:t>
            </a:r>
            <a:endParaRPr lang="en-ID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2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24A52-4ABC-2B06-B945-62E90DB2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3BCC84A-8334-5991-7B02-68B79D86C9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1430"/>
            <a:ext cx="18288000" cy="1028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A9F3DA2-392C-3145-2BE9-5D6CEB7473C7}"/>
              </a:ext>
            </a:extLst>
          </p:cNvPr>
          <p:cNvSpPr txBox="1"/>
          <p:nvPr/>
        </p:nvSpPr>
        <p:spPr>
          <a:xfrm>
            <a:off x="1028700" y="870471"/>
            <a:ext cx="8115300" cy="7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48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What’s Next?</a:t>
            </a:r>
            <a:endParaRPr lang="en-US" sz="4800" b="1" spc="-72" dirty="0">
              <a:solidFill>
                <a:schemeClr val="bg1"/>
              </a:solidFill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A176C-AF63-4913-358B-8D6B119F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29200" y="1790700"/>
            <a:ext cx="4762913" cy="237764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C403E841-DCCC-DB33-F53E-F2A40C5ABF24}"/>
              </a:ext>
            </a:extLst>
          </p:cNvPr>
          <p:cNvSpPr txBox="1"/>
          <p:nvPr/>
        </p:nvSpPr>
        <p:spPr>
          <a:xfrm>
            <a:off x="1040130" y="419450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chemeClr val="bg1">
                    <a:lumMod val="75000"/>
                  </a:schemeClr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Scalability Plan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EBCE07-2701-7E23-BE59-C2A506FC9C87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405FA06-1408-5AB8-E058-DB7319E4DAA6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pic>
          <p:nvPicPr>
            <p:cNvPr id="32" name="Picture 31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A7B2ABE8-7199-082E-4AAF-A865E5B84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368A0CE-9724-AD68-D1B8-1B947C12BC1C}"/>
              </a:ext>
            </a:extLst>
          </p:cNvPr>
          <p:cNvCxnSpPr>
            <a:cxnSpLocks/>
          </p:cNvCxnSpPr>
          <p:nvPr/>
        </p:nvCxnSpPr>
        <p:spPr>
          <a:xfrm>
            <a:off x="3371850" y="2884606"/>
            <a:ext cx="0" cy="887294"/>
          </a:xfrm>
          <a:prstGeom prst="line">
            <a:avLst/>
          </a:prstGeom>
          <a:ln>
            <a:solidFill>
              <a:srgbClr val="FDF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31BF6D-9DBC-E590-3F65-1872919C25E3}"/>
              </a:ext>
            </a:extLst>
          </p:cNvPr>
          <p:cNvCxnSpPr>
            <a:cxnSpLocks/>
          </p:cNvCxnSpPr>
          <p:nvPr/>
        </p:nvCxnSpPr>
        <p:spPr>
          <a:xfrm>
            <a:off x="3429000" y="2212762"/>
            <a:ext cx="1146810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C0D7990-A276-A0AA-13BC-BEDBB90881E0}"/>
              </a:ext>
            </a:extLst>
          </p:cNvPr>
          <p:cNvSpPr/>
          <p:nvPr/>
        </p:nvSpPr>
        <p:spPr>
          <a:xfrm>
            <a:off x="3021567" y="1805329"/>
            <a:ext cx="814866" cy="814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B6A54C2B-32BE-8536-565C-3DE135ECF38E}"/>
              </a:ext>
            </a:extLst>
          </p:cNvPr>
          <p:cNvSpPr txBox="1"/>
          <p:nvPr/>
        </p:nvSpPr>
        <p:spPr>
          <a:xfrm>
            <a:off x="3266454" y="4547969"/>
            <a:ext cx="2966605" cy="7094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400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Understanding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9BB10931-E3DA-402B-7C3E-37F93470F324}"/>
              </a:ext>
            </a:extLst>
          </p:cNvPr>
          <p:cNvSpPr txBox="1"/>
          <p:nvPr/>
        </p:nvSpPr>
        <p:spPr>
          <a:xfrm>
            <a:off x="9641214" y="3632851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Refinement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B82BD9FA-1280-013F-F068-425FE9AE75D2}"/>
              </a:ext>
            </a:extLst>
          </p:cNvPr>
          <p:cNvSpPr txBox="1"/>
          <p:nvPr/>
        </p:nvSpPr>
        <p:spPr>
          <a:xfrm>
            <a:off x="13273748" y="3580508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Implementation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52AE23-5903-8CD0-7DCF-0A13455CA184}"/>
              </a:ext>
            </a:extLst>
          </p:cNvPr>
          <p:cNvSpPr/>
          <p:nvPr/>
        </p:nvSpPr>
        <p:spPr>
          <a:xfrm>
            <a:off x="3607213" y="4799339"/>
            <a:ext cx="5496818" cy="537320"/>
          </a:xfrm>
          <a:prstGeom prst="rect">
            <a:avLst/>
          </a:prstGeom>
          <a:noFill/>
          <a:ln w="76200">
            <a:solidFill>
              <a:srgbClr val="8A8A8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0EF817-258D-9E77-8C4A-621EBC8D5F48}"/>
              </a:ext>
            </a:extLst>
          </p:cNvPr>
          <p:cNvCxnSpPr>
            <a:cxnSpLocks/>
          </p:cNvCxnSpPr>
          <p:nvPr/>
        </p:nvCxnSpPr>
        <p:spPr>
          <a:xfrm>
            <a:off x="9078058" y="2884606"/>
            <a:ext cx="0" cy="887294"/>
          </a:xfrm>
          <a:prstGeom prst="line">
            <a:avLst/>
          </a:prstGeom>
          <a:ln>
            <a:solidFill>
              <a:srgbClr val="FDF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1EB6B0-3A29-1987-FBEE-3BD4F3C3B8F1}"/>
              </a:ext>
            </a:extLst>
          </p:cNvPr>
          <p:cNvCxnSpPr>
            <a:cxnSpLocks/>
          </p:cNvCxnSpPr>
          <p:nvPr/>
        </p:nvCxnSpPr>
        <p:spPr>
          <a:xfrm>
            <a:off x="14897100" y="2884606"/>
            <a:ext cx="0" cy="887294"/>
          </a:xfrm>
          <a:prstGeom prst="line">
            <a:avLst/>
          </a:prstGeom>
          <a:ln>
            <a:solidFill>
              <a:srgbClr val="FDFDF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DC84ED-305B-2571-3D31-E95E8D897120}"/>
              </a:ext>
            </a:extLst>
          </p:cNvPr>
          <p:cNvCxnSpPr>
            <a:cxnSpLocks/>
          </p:cNvCxnSpPr>
          <p:nvPr/>
        </p:nvCxnSpPr>
        <p:spPr>
          <a:xfrm rot="5400000">
            <a:off x="1324365" y="4422338"/>
            <a:ext cx="2584134" cy="1448991"/>
          </a:xfrm>
          <a:prstGeom prst="bentConnector3">
            <a:avLst>
              <a:gd name="adj1" fmla="val 23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8939FB9-180C-3B7E-773B-B069FB1382B0}"/>
              </a:ext>
            </a:extLst>
          </p:cNvPr>
          <p:cNvCxnSpPr>
            <a:cxnSpLocks/>
          </p:cNvCxnSpPr>
          <p:nvPr/>
        </p:nvCxnSpPr>
        <p:spPr>
          <a:xfrm>
            <a:off x="3340922" y="3854770"/>
            <a:ext cx="1372195" cy="944569"/>
          </a:xfrm>
          <a:prstGeom prst="bentConnector3">
            <a:avLst>
              <a:gd name="adj1" fmla="val 99675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75B43BF-CFA3-7A0F-9D3B-D27B76093C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46185" y="3828198"/>
            <a:ext cx="1357847" cy="927725"/>
          </a:xfrm>
          <a:prstGeom prst="bentConnector3">
            <a:avLst>
              <a:gd name="adj1" fmla="val 99678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BF26192-49F2-08A6-8FC7-8DA2E1F59D5D}"/>
              </a:ext>
            </a:extLst>
          </p:cNvPr>
          <p:cNvCxnSpPr>
            <a:cxnSpLocks/>
          </p:cNvCxnSpPr>
          <p:nvPr/>
        </p:nvCxnSpPr>
        <p:spPr>
          <a:xfrm rot="10800000">
            <a:off x="8882773" y="3826819"/>
            <a:ext cx="2268869" cy="1184651"/>
          </a:xfrm>
          <a:prstGeom prst="bentConnector3">
            <a:avLst>
              <a:gd name="adj1" fmla="val -105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0506169-6BFF-14B8-338E-546B646D8D34}"/>
              </a:ext>
            </a:extLst>
          </p:cNvPr>
          <p:cNvSpPr/>
          <p:nvPr/>
        </p:nvSpPr>
        <p:spPr>
          <a:xfrm>
            <a:off x="1295400" y="6438901"/>
            <a:ext cx="2667000" cy="613752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B3B8CFF2-3F08-4FBB-7B1C-CC054E2F409F}"/>
              </a:ext>
            </a:extLst>
          </p:cNvPr>
          <p:cNvSpPr txBox="1"/>
          <p:nvPr/>
        </p:nvSpPr>
        <p:spPr>
          <a:xfrm>
            <a:off x="2345943" y="5161721"/>
            <a:ext cx="8019357" cy="7203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800" b="1" i="1" spc="-72" dirty="0">
                <a:solidFill>
                  <a:srgbClr val="8A8A8A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Currently guided by </a:t>
            </a:r>
            <a:r>
              <a:rPr lang="en-US" sz="2800" b="1" i="1" spc="-72" dirty="0" err="1">
                <a:solidFill>
                  <a:srgbClr val="8A8A8A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BedahGang</a:t>
            </a:r>
            <a:endParaRPr lang="en-US" sz="2800" b="1" i="1" spc="-72" dirty="0">
              <a:solidFill>
                <a:srgbClr val="8A8A8A"/>
              </a:solidFill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sp>
        <p:nvSpPr>
          <p:cNvPr id="63" name="TextBox 9">
            <a:extLst>
              <a:ext uri="{FF2B5EF4-FFF2-40B4-BE49-F238E27FC236}">
                <a16:creationId xmlns:a16="http://schemas.microsoft.com/office/drawing/2014/main" id="{E47F36F4-C861-4771-DAA5-76D44BD17E42}"/>
              </a:ext>
            </a:extLst>
          </p:cNvPr>
          <p:cNvSpPr txBox="1"/>
          <p:nvPr/>
        </p:nvSpPr>
        <p:spPr>
          <a:xfrm>
            <a:off x="1136012" y="6216025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000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Participatory Design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449CE538-8D02-AA65-7D71-B5B8717E9229}"/>
              </a:ext>
            </a:extLst>
          </p:cNvPr>
          <p:cNvSpPr txBox="1"/>
          <p:nvPr/>
        </p:nvSpPr>
        <p:spPr>
          <a:xfrm>
            <a:off x="6397276" y="4512372"/>
            <a:ext cx="2966605" cy="7094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400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Design Toolkit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F12309B6-D9F6-5D2F-1C63-175FF270C3B0}"/>
              </a:ext>
            </a:extLst>
          </p:cNvPr>
          <p:cNvSpPr txBox="1"/>
          <p:nvPr/>
        </p:nvSpPr>
        <p:spPr>
          <a:xfrm>
            <a:off x="6476946" y="3617137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Co-Creation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F9213788-2CF0-8132-EB49-03A5E1A8542E}"/>
              </a:ext>
            </a:extLst>
          </p:cNvPr>
          <p:cNvSpPr txBox="1"/>
          <p:nvPr/>
        </p:nvSpPr>
        <p:spPr>
          <a:xfrm>
            <a:off x="693593" y="3589152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Engagement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ECB6F8-0BDD-D013-588B-481D1A581492}"/>
              </a:ext>
            </a:extLst>
          </p:cNvPr>
          <p:cNvSpPr/>
          <p:nvPr/>
        </p:nvSpPr>
        <p:spPr>
          <a:xfrm>
            <a:off x="8670625" y="1720006"/>
            <a:ext cx="814866" cy="814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6931B5-2A37-AEB4-CBA4-AFEAB803E580}"/>
              </a:ext>
            </a:extLst>
          </p:cNvPr>
          <p:cNvSpPr/>
          <p:nvPr/>
        </p:nvSpPr>
        <p:spPr>
          <a:xfrm>
            <a:off x="14451567" y="1720006"/>
            <a:ext cx="814866" cy="8148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6DF5D94-0EFB-9BEB-F58C-EFAD3815A1C4}"/>
              </a:ext>
            </a:extLst>
          </p:cNvPr>
          <p:cNvSpPr/>
          <p:nvPr/>
        </p:nvSpPr>
        <p:spPr>
          <a:xfrm>
            <a:off x="13647127" y="6437101"/>
            <a:ext cx="2496598" cy="615553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F788E27-5B4B-F1D7-63F2-A6D104BF9827}"/>
              </a:ext>
            </a:extLst>
          </p:cNvPr>
          <p:cNvSpPr/>
          <p:nvPr/>
        </p:nvSpPr>
        <p:spPr>
          <a:xfrm>
            <a:off x="9431400" y="5746537"/>
            <a:ext cx="3418025" cy="1043046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A289473-C0BD-4BC5-C3C1-293413406755}"/>
              </a:ext>
            </a:extLst>
          </p:cNvPr>
          <p:cNvSpPr/>
          <p:nvPr/>
        </p:nvSpPr>
        <p:spPr>
          <a:xfrm>
            <a:off x="9590477" y="6856841"/>
            <a:ext cx="3122328" cy="72032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8FC5423D-137C-AF70-9CFF-B10C5B8444C4}"/>
              </a:ext>
            </a:extLst>
          </p:cNvPr>
          <p:cNvSpPr/>
          <p:nvPr/>
        </p:nvSpPr>
        <p:spPr>
          <a:xfrm>
            <a:off x="6549164" y="6426550"/>
            <a:ext cx="2528894" cy="867864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08B6000E-BF76-2C11-1BD1-EA3B44CB0C57}"/>
              </a:ext>
            </a:extLst>
          </p:cNvPr>
          <p:cNvSpPr txBox="1"/>
          <p:nvPr/>
        </p:nvSpPr>
        <p:spPr>
          <a:xfrm>
            <a:off x="1945697" y="2293986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Connect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9A9A6D22-EE2A-6435-D525-4B72600B40E3}"/>
              </a:ext>
            </a:extLst>
          </p:cNvPr>
          <p:cNvSpPr txBox="1"/>
          <p:nvPr/>
        </p:nvSpPr>
        <p:spPr>
          <a:xfrm>
            <a:off x="7612790" y="2318519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Create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D7B3A-7B16-8F9D-17E5-8A629AADA138}"/>
              </a:ext>
            </a:extLst>
          </p:cNvPr>
          <p:cNvSpPr txBox="1"/>
          <p:nvPr/>
        </p:nvSpPr>
        <p:spPr>
          <a:xfrm>
            <a:off x="13378745" y="2286320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Commit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07EF98-F114-9794-4402-55E413B04F88}"/>
              </a:ext>
            </a:extLst>
          </p:cNvPr>
          <p:cNvSpPr/>
          <p:nvPr/>
        </p:nvSpPr>
        <p:spPr>
          <a:xfrm>
            <a:off x="1040130" y="3567802"/>
            <a:ext cx="16409670" cy="6147697"/>
          </a:xfrm>
          <a:prstGeom prst="rect">
            <a:avLst/>
          </a:prstGeom>
          <a:noFill/>
          <a:ln w="76200">
            <a:solidFill>
              <a:srgbClr val="E7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1161FF95-A1B9-A1B0-EF45-2DB5B71F68F4}"/>
              </a:ext>
            </a:extLst>
          </p:cNvPr>
          <p:cNvSpPr txBox="1"/>
          <p:nvPr/>
        </p:nvSpPr>
        <p:spPr>
          <a:xfrm>
            <a:off x="5764756" y="8802001"/>
            <a:ext cx="6662671" cy="72032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800" b="1" i="1" spc="-72" dirty="0" err="1">
                <a:solidFill>
                  <a:srgbClr val="E7FF00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BedahGang</a:t>
            </a:r>
            <a:r>
              <a:rPr lang="en-US" sz="2800" b="1" i="1" spc="-72" dirty="0">
                <a:solidFill>
                  <a:srgbClr val="E7FF00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 Scalability Plan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A088D434-DB6B-8E56-6335-0232D02147DC}"/>
              </a:ext>
            </a:extLst>
          </p:cNvPr>
          <p:cNvSpPr txBox="1"/>
          <p:nvPr/>
        </p:nvSpPr>
        <p:spPr>
          <a:xfrm>
            <a:off x="6549164" y="6546592"/>
            <a:ext cx="2546928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Enhance Drainage Data Features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3B2436-F8F5-6614-E23E-0C9D5B76B2E9}"/>
              </a:ext>
            </a:extLst>
          </p:cNvPr>
          <p:cNvGrpSpPr/>
          <p:nvPr/>
        </p:nvGrpSpPr>
        <p:grpSpPr>
          <a:xfrm>
            <a:off x="9332989" y="4793665"/>
            <a:ext cx="3629768" cy="851121"/>
            <a:chOff x="9309631" y="6189182"/>
            <a:chExt cx="3629768" cy="851121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D5F0B38-BC77-79DB-1AFE-58AC1136484A}"/>
                </a:ext>
              </a:extLst>
            </p:cNvPr>
            <p:cNvSpPr/>
            <p:nvPr/>
          </p:nvSpPr>
          <p:spPr>
            <a:xfrm>
              <a:off x="9767452" y="6426551"/>
              <a:ext cx="2667000" cy="613752"/>
            </a:xfrm>
            <a:prstGeom prst="round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TextBox 9">
              <a:extLst>
                <a:ext uri="{FF2B5EF4-FFF2-40B4-BE49-F238E27FC236}">
                  <a16:creationId xmlns:a16="http://schemas.microsoft.com/office/drawing/2014/main" id="{156FD9A5-3835-0D6D-899E-BFA86342677A}"/>
                </a:ext>
              </a:extLst>
            </p:cNvPr>
            <p:cNvSpPr txBox="1"/>
            <p:nvPr/>
          </p:nvSpPr>
          <p:spPr>
            <a:xfrm>
              <a:off x="9309631" y="6189182"/>
              <a:ext cx="3629768" cy="69320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2000" b="1" spc="-72" dirty="0">
                  <a:solidFill>
                    <a:schemeClr val="bg1"/>
                  </a:solidFill>
                  <a:latin typeface="Plus Jakarta Sans" pitchFamily="2" charset="0"/>
                  <a:ea typeface="Poppins Semi-Bold"/>
                  <a:cs typeface="Plus Jakarta Sans" pitchFamily="2" charset="0"/>
                  <a:sym typeface="Poppins Semi-Bold"/>
                </a:rPr>
                <a:t>User Activity Sharing</a:t>
              </a:r>
            </a:p>
          </p:txBody>
        </p:sp>
      </p:grpSp>
      <p:sp>
        <p:nvSpPr>
          <p:cNvPr id="36" name="TextBox 9">
            <a:extLst>
              <a:ext uri="{FF2B5EF4-FFF2-40B4-BE49-F238E27FC236}">
                <a16:creationId xmlns:a16="http://schemas.microsoft.com/office/drawing/2014/main" id="{A93F1781-0845-AC51-25C6-374F24194929}"/>
              </a:ext>
            </a:extLst>
          </p:cNvPr>
          <p:cNvSpPr txBox="1"/>
          <p:nvPr/>
        </p:nvSpPr>
        <p:spPr>
          <a:xfrm>
            <a:off x="13105813" y="6189182"/>
            <a:ext cx="3629768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000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Scale and Replicate</a:t>
            </a: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06B24E5C-3F3D-8488-1A81-9470AAA66379}"/>
              </a:ext>
            </a:extLst>
          </p:cNvPr>
          <p:cNvSpPr txBox="1"/>
          <p:nvPr/>
        </p:nvSpPr>
        <p:spPr>
          <a:xfrm>
            <a:off x="9736554" y="6909228"/>
            <a:ext cx="2830175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Pairing with Augmented Reality (AR)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EF71DF-4536-A6C5-20A2-DE65DB4237A5}"/>
              </a:ext>
            </a:extLst>
          </p:cNvPr>
          <p:cNvSpPr txBox="1"/>
          <p:nvPr/>
        </p:nvSpPr>
        <p:spPr>
          <a:xfrm>
            <a:off x="9485491" y="5725233"/>
            <a:ext cx="33790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RAB-based rough cost estimation that highlights monetary value</a:t>
            </a:r>
            <a:endParaRPr lang="en-ID" sz="2000" b="1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28A9165-5400-8D59-33A9-AC6176FAE710}"/>
              </a:ext>
            </a:extLst>
          </p:cNvPr>
          <p:cNvCxnSpPr>
            <a:cxnSpLocks/>
          </p:cNvCxnSpPr>
          <p:nvPr/>
        </p:nvCxnSpPr>
        <p:spPr>
          <a:xfrm>
            <a:off x="14897100" y="3771900"/>
            <a:ext cx="25165" cy="2577944"/>
          </a:xfrm>
          <a:prstGeom prst="line">
            <a:avLst/>
          </a:prstGeom>
          <a:ln>
            <a:solidFill>
              <a:srgbClr val="FDF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6B12FBA-7BA7-CA67-42BD-6C0BE10B9754}"/>
              </a:ext>
            </a:extLst>
          </p:cNvPr>
          <p:cNvCxnSpPr>
            <a:cxnSpLocks/>
          </p:cNvCxnSpPr>
          <p:nvPr/>
        </p:nvCxnSpPr>
        <p:spPr>
          <a:xfrm>
            <a:off x="7741252" y="5872778"/>
            <a:ext cx="4933" cy="505336"/>
          </a:xfrm>
          <a:prstGeom prst="line">
            <a:avLst/>
          </a:prstGeom>
          <a:ln>
            <a:solidFill>
              <a:srgbClr val="FDFD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BEA5985-2F29-CE08-AD2D-4B95E7C8F2C5}"/>
              </a:ext>
            </a:extLst>
          </p:cNvPr>
          <p:cNvSpPr/>
          <p:nvPr/>
        </p:nvSpPr>
        <p:spPr>
          <a:xfrm>
            <a:off x="9579248" y="7663127"/>
            <a:ext cx="3122328" cy="720325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id="{4985D3EC-88DE-6E3E-29D2-E55F7A0E6E0C}"/>
              </a:ext>
            </a:extLst>
          </p:cNvPr>
          <p:cNvSpPr txBox="1"/>
          <p:nvPr/>
        </p:nvSpPr>
        <p:spPr>
          <a:xfrm>
            <a:off x="9792888" y="7715512"/>
            <a:ext cx="2830175" cy="61555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AI Generated Design Matrix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94A1D7DF-24C5-5C90-E7C9-FA58EBAE7C01}"/>
              </a:ext>
            </a:extLst>
          </p:cNvPr>
          <p:cNvSpPr/>
          <p:nvPr/>
        </p:nvSpPr>
        <p:spPr>
          <a:xfrm>
            <a:off x="9579248" y="8433372"/>
            <a:ext cx="3122328" cy="538359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1" name="TextBox 9">
            <a:extLst>
              <a:ext uri="{FF2B5EF4-FFF2-40B4-BE49-F238E27FC236}">
                <a16:creationId xmlns:a16="http://schemas.microsoft.com/office/drawing/2014/main" id="{B3FBCB94-30C4-7E35-933F-65846768A435}"/>
              </a:ext>
            </a:extLst>
          </p:cNvPr>
          <p:cNvSpPr txBox="1"/>
          <p:nvPr/>
        </p:nvSpPr>
        <p:spPr>
          <a:xfrm>
            <a:off x="9715959" y="8564741"/>
            <a:ext cx="2830175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000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Desktop Website</a:t>
            </a:r>
          </a:p>
        </p:txBody>
      </p:sp>
    </p:spTree>
    <p:extLst>
      <p:ext uri="{BB962C8B-B14F-4D97-AF65-F5344CB8AC3E}">
        <p14:creationId xmlns:p14="http://schemas.microsoft.com/office/powerpoint/2010/main" val="1455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F290C-229D-C4AA-F2AF-9DC7E7B1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CBD6652-DB61-A33E-3223-125E4337BBF4}"/>
              </a:ext>
            </a:extLst>
          </p:cNvPr>
          <p:cNvSpPr/>
          <p:nvPr/>
        </p:nvSpPr>
        <p:spPr>
          <a:xfrm>
            <a:off x="-23884" y="-5118"/>
            <a:ext cx="18288000" cy="1028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3CC481-F145-5A1F-1964-EB0A6EA39EBF}"/>
              </a:ext>
            </a:extLst>
          </p:cNvPr>
          <p:cNvSpPr/>
          <p:nvPr/>
        </p:nvSpPr>
        <p:spPr>
          <a:xfrm>
            <a:off x="9984925" y="3840893"/>
            <a:ext cx="6130135" cy="6132205"/>
          </a:xfrm>
          <a:prstGeom prst="ellipse">
            <a:avLst/>
          </a:prstGeom>
          <a:solidFill>
            <a:srgbClr val="3D568F"/>
          </a:solidFill>
          <a:ln>
            <a:solidFill>
              <a:srgbClr val="3D56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 descr="A city with many roofs&#10;&#10;AI-generated content may be incorrect.">
            <a:extLst>
              <a:ext uri="{FF2B5EF4-FFF2-40B4-BE49-F238E27FC236}">
                <a16:creationId xmlns:a16="http://schemas.microsoft.com/office/drawing/2014/main" id="{434D5BD6-5DCF-3845-F54F-B014D192A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7674" b="31993"/>
          <a:stretch>
            <a:fillRect/>
          </a:stretch>
        </p:blipFill>
        <p:spPr>
          <a:xfrm>
            <a:off x="0" y="6658952"/>
            <a:ext cx="15848361" cy="3650728"/>
          </a:xfrm>
          <a:prstGeom prst="rect">
            <a:avLst/>
          </a:prstGeom>
        </p:spPr>
      </p:pic>
      <p:pic>
        <p:nvPicPr>
          <p:cNvPr id="15" name="Picture 14" descr="A couple of boys running in a alley&#10;&#10;AI-generated content may be incorrect.">
            <a:extLst>
              <a:ext uri="{FF2B5EF4-FFF2-40B4-BE49-F238E27FC236}">
                <a16:creationId xmlns:a16="http://schemas.microsoft.com/office/drawing/2014/main" id="{2F239527-9486-5D7B-4B32-DA0B015F0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28" t="5045" r="26596" b="71"/>
          <a:stretch>
            <a:fillRect/>
          </a:stretch>
        </p:blipFill>
        <p:spPr>
          <a:xfrm flipH="1">
            <a:off x="12604713" y="-213045"/>
            <a:ext cx="6896550" cy="10998270"/>
          </a:xfrm>
          <a:prstGeom prst="rect">
            <a:avLst/>
          </a:prstGeom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087CE287-ED43-2151-9FB2-8CD134A934A7}"/>
              </a:ext>
            </a:extLst>
          </p:cNvPr>
          <p:cNvSpPr txBox="1"/>
          <p:nvPr/>
        </p:nvSpPr>
        <p:spPr>
          <a:xfrm>
            <a:off x="914400" y="5671917"/>
            <a:ext cx="11690313" cy="774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ID" sz="4800" b="1" i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Beyond floods, towards resilience</a:t>
            </a:r>
            <a:endParaRPr lang="en-US" sz="4800" b="1" i="1" spc="-72" dirty="0">
              <a:solidFill>
                <a:schemeClr val="bg1"/>
              </a:solidFill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E801720-6E07-EEC9-2AB4-C307C2D3F111}"/>
              </a:ext>
            </a:extLst>
          </p:cNvPr>
          <p:cNvGrpSpPr/>
          <p:nvPr/>
        </p:nvGrpSpPr>
        <p:grpSpPr>
          <a:xfrm>
            <a:off x="990600" y="800100"/>
            <a:ext cx="808256" cy="774571"/>
            <a:chOff x="2720350" y="4854748"/>
            <a:chExt cx="1266667" cy="126666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9ED8A2-FCE4-A152-0916-C7A92C8E5ED0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1" name="Picture 10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715B77AE-DF2F-7844-60A5-2E63E946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C8DBE4-1A0A-C007-CB82-CF64AD490680}"/>
              </a:ext>
            </a:extLst>
          </p:cNvPr>
          <p:cNvSpPr txBox="1"/>
          <p:nvPr/>
        </p:nvSpPr>
        <p:spPr>
          <a:xfrm>
            <a:off x="914400" y="6416214"/>
            <a:ext cx="1704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Jalur Air </a:t>
            </a:r>
            <a:r>
              <a:rPr lang="en-US" i="1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Sosial</a:t>
            </a:r>
            <a:r>
              <a:rPr lang="en-US" i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opens pathways not only for water, but for people to live and grow together.</a:t>
            </a:r>
          </a:p>
        </p:txBody>
      </p:sp>
    </p:spTree>
    <p:extLst>
      <p:ext uri="{BB962C8B-B14F-4D97-AF65-F5344CB8AC3E}">
        <p14:creationId xmlns:p14="http://schemas.microsoft.com/office/powerpoint/2010/main" val="76325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B9936-1F20-E54E-B58F-F732E8E9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map of a city&#10;&#10;AI-generated content may be incorrect.">
            <a:extLst>
              <a:ext uri="{FF2B5EF4-FFF2-40B4-BE49-F238E27FC236}">
                <a16:creationId xmlns:a16="http://schemas.microsoft.com/office/drawing/2014/main" id="{D5A07E4C-4BE9-7CE0-2512-8DA2EB130E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17574" r="9403" b="16971"/>
          <a:stretch>
            <a:fillRect/>
          </a:stretch>
        </p:blipFill>
        <p:spPr>
          <a:xfrm>
            <a:off x="1" y="-23376"/>
            <a:ext cx="18288000" cy="10653276"/>
          </a:xfrm>
          <a:prstGeom prst="rect">
            <a:avLst/>
          </a:prstGeom>
        </p:spPr>
      </p:pic>
      <p:pic>
        <p:nvPicPr>
          <p:cNvPr id="10" name="Picture 9" descr="A map of a city&#10;&#10;AI-generated content may be incorrect.">
            <a:extLst>
              <a:ext uri="{FF2B5EF4-FFF2-40B4-BE49-F238E27FC236}">
                <a16:creationId xmlns:a16="http://schemas.microsoft.com/office/drawing/2014/main" id="{35BB20AD-4C89-6B53-8942-F214DC4222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3726" r="11524" b="3637"/>
          <a:stretch>
            <a:fillRect/>
          </a:stretch>
        </p:blipFill>
        <p:spPr>
          <a:xfrm>
            <a:off x="3659154" y="1670307"/>
            <a:ext cx="10953429" cy="83907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0F27605-6E36-4F31-02A8-136076F3F0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36621" y="8267700"/>
            <a:ext cx="1905001" cy="44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ung</a:t>
            </a:r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B506BA-AA41-BB5B-FDEB-D908CB8DC1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20239" y="8343900"/>
            <a:ext cx="20023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2024 Flood and Rainfall Data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C963F6C-2AA7-C6BD-92B5-B35D002685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049" y="7986001"/>
            <a:ext cx="2235573" cy="245191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CEE278F-D216-6B19-5CF9-62AF471166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23376"/>
            <a:ext cx="18288001" cy="10440350"/>
          </a:xfrm>
          <a:custGeom>
            <a:avLst/>
            <a:gdLst>
              <a:gd name="connsiteX0" fmla="*/ 7372281 w 18288001"/>
              <a:gd name="connsiteY0" fmla="*/ 1887159 h 10440350"/>
              <a:gd name="connsiteX1" fmla="*/ 7322024 w 18288001"/>
              <a:gd name="connsiteY1" fmla="*/ 1893120 h 10440350"/>
              <a:gd name="connsiteX2" fmla="*/ 6672686 w 18288001"/>
              <a:gd name="connsiteY2" fmla="*/ 2224057 h 10440350"/>
              <a:gd name="connsiteX3" fmla="*/ 5661835 w 18288001"/>
              <a:gd name="connsiteY3" fmla="*/ 2491355 h 10440350"/>
              <a:gd name="connsiteX4" fmla="*/ 5523766 w 18288001"/>
              <a:gd name="connsiteY4" fmla="*/ 3276002 h 10440350"/>
              <a:gd name="connsiteX5" fmla="*/ 5508909 w 18288001"/>
              <a:gd name="connsiteY5" fmla="*/ 3711606 h 10440350"/>
              <a:gd name="connsiteX6" fmla="*/ 5635540 w 18288001"/>
              <a:gd name="connsiteY6" fmla="*/ 4251989 h 10440350"/>
              <a:gd name="connsiteX7" fmla="*/ 5546829 w 18288001"/>
              <a:gd name="connsiteY7" fmla="*/ 4489098 h 10440350"/>
              <a:gd name="connsiteX8" fmla="*/ 6110533 w 18288001"/>
              <a:gd name="connsiteY8" fmla="*/ 4921247 h 10440350"/>
              <a:gd name="connsiteX9" fmla="*/ 6579479 w 18288001"/>
              <a:gd name="connsiteY9" fmla="*/ 5225018 h 10440350"/>
              <a:gd name="connsiteX10" fmla="*/ 6374556 w 18288001"/>
              <a:gd name="connsiteY10" fmla="*/ 5408701 h 10440350"/>
              <a:gd name="connsiteX11" fmla="*/ 6458210 w 18288001"/>
              <a:gd name="connsiteY11" fmla="*/ 5969897 h 10440350"/>
              <a:gd name="connsiteX12" fmla="*/ 7032634 w 18288001"/>
              <a:gd name="connsiteY12" fmla="*/ 6444063 h 10440350"/>
              <a:gd name="connsiteX13" fmla="*/ 7247271 w 18288001"/>
              <a:gd name="connsiteY13" fmla="*/ 6876056 h 10440350"/>
              <a:gd name="connsiteX14" fmla="*/ 7301552 w 18288001"/>
              <a:gd name="connsiteY14" fmla="*/ 7283985 h 10440350"/>
              <a:gd name="connsiteX15" fmla="*/ 7765622 w 18288001"/>
              <a:gd name="connsiteY15" fmla="*/ 7853940 h 10440350"/>
              <a:gd name="connsiteX16" fmla="*/ 8564625 w 18288001"/>
              <a:gd name="connsiteY16" fmla="*/ 9165737 h 10440350"/>
              <a:gd name="connsiteX17" fmla="*/ 8905164 w 18288001"/>
              <a:gd name="connsiteY17" fmla="*/ 9761056 h 10440350"/>
              <a:gd name="connsiteX18" fmla="*/ 9887803 w 18288001"/>
              <a:gd name="connsiteY18" fmla="*/ 9556338 h 10440350"/>
              <a:gd name="connsiteX19" fmla="*/ 10393697 w 18288001"/>
              <a:gd name="connsiteY19" fmla="*/ 9546640 h 10440350"/>
              <a:gd name="connsiteX20" fmla="*/ 11369843 w 18288001"/>
              <a:gd name="connsiteY20" fmla="*/ 8769353 h 10440350"/>
              <a:gd name="connsiteX21" fmla="*/ 11928731 w 18288001"/>
              <a:gd name="connsiteY21" fmla="*/ 8658951 h 10440350"/>
              <a:gd name="connsiteX22" fmla="*/ 11921319 w 18288001"/>
              <a:gd name="connsiteY22" fmla="*/ 8177914 h 10440350"/>
              <a:gd name="connsiteX23" fmla="*/ 12085092 w 18288001"/>
              <a:gd name="connsiteY23" fmla="*/ 7461406 h 10440350"/>
              <a:gd name="connsiteX24" fmla="*/ 12487702 w 18288001"/>
              <a:gd name="connsiteY24" fmla="*/ 6751722 h 10440350"/>
              <a:gd name="connsiteX25" fmla="*/ 12525094 w 18288001"/>
              <a:gd name="connsiteY25" fmla="*/ 6336263 h 10440350"/>
              <a:gd name="connsiteX26" fmla="*/ 12508172 w 18288001"/>
              <a:gd name="connsiteY26" fmla="*/ 5769083 h 10440350"/>
              <a:gd name="connsiteX27" fmla="*/ 12671945 w 18288001"/>
              <a:gd name="connsiteY27" fmla="*/ 5175406 h 10440350"/>
              <a:gd name="connsiteX28" fmla="*/ 13278021 w 18288001"/>
              <a:gd name="connsiteY28" fmla="*/ 4479409 h 10440350"/>
              <a:gd name="connsiteX29" fmla="*/ 13244724 w 18288001"/>
              <a:gd name="connsiteY29" fmla="*/ 2446994 h 10440350"/>
              <a:gd name="connsiteX30" fmla="*/ 12728358 w 18288001"/>
              <a:gd name="connsiteY30" fmla="*/ 2313305 h 10440350"/>
              <a:gd name="connsiteX31" fmla="*/ 11907671 w 18288001"/>
              <a:gd name="connsiteY31" fmla="*/ 2466325 h 10440350"/>
              <a:gd name="connsiteX32" fmla="*/ 10508776 w 18288001"/>
              <a:gd name="connsiteY32" fmla="*/ 2404910 h 10440350"/>
              <a:gd name="connsiteX33" fmla="*/ 8236424 w 18288001"/>
              <a:gd name="connsiteY33" fmla="*/ 2323024 h 10440350"/>
              <a:gd name="connsiteX34" fmla="*/ 7372281 w 18288001"/>
              <a:gd name="connsiteY34" fmla="*/ 1887159 h 10440350"/>
              <a:gd name="connsiteX35" fmla="*/ 0 w 18288001"/>
              <a:gd name="connsiteY35" fmla="*/ 0 h 10440350"/>
              <a:gd name="connsiteX36" fmla="*/ 18288001 w 18288001"/>
              <a:gd name="connsiteY36" fmla="*/ 0 h 10440350"/>
              <a:gd name="connsiteX37" fmla="*/ 18288001 w 18288001"/>
              <a:gd name="connsiteY37" fmla="*/ 10440350 h 10440350"/>
              <a:gd name="connsiteX38" fmla="*/ 0 w 18288001"/>
              <a:gd name="connsiteY38" fmla="*/ 10440350 h 1044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288001" h="10440350">
                <a:moveTo>
                  <a:pt x="7372281" y="1887159"/>
                </a:moveTo>
                <a:cubicBezTo>
                  <a:pt x="7355418" y="1887398"/>
                  <a:pt x="7338668" y="1889318"/>
                  <a:pt x="7322024" y="1893120"/>
                </a:cubicBezTo>
                <a:cubicBezTo>
                  <a:pt x="7055713" y="1953963"/>
                  <a:pt x="6949383" y="2124351"/>
                  <a:pt x="6672686" y="2224057"/>
                </a:cubicBezTo>
                <a:cubicBezTo>
                  <a:pt x="6395988" y="2323763"/>
                  <a:pt x="5853323" y="2316031"/>
                  <a:pt x="5661835" y="2491355"/>
                </a:cubicBezTo>
                <a:cubicBezTo>
                  <a:pt x="5470349" y="2666679"/>
                  <a:pt x="5549255" y="3072627"/>
                  <a:pt x="5523766" y="3276002"/>
                </a:cubicBezTo>
                <a:cubicBezTo>
                  <a:pt x="5498278" y="3479377"/>
                  <a:pt x="5490280" y="3548942"/>
                  <a:pt x="5508909" y="3711606"/>
                </a:cubicBezTo>
                <a:cubicBezTo>
                  <a:pt x="5527539" y="3874271"/>
                  <a:pt x="5629221" y="4122407"/>
                  <a:pt x="5635540" y="4251989"/>
                </a:cubicBezTo>
                <a:cubicBezTo>
                  <a:pt x="5641861" y="4381571"/>
                  <a:pt x="5467664" y="4377555"/>
                  <a:pt x="5546829" y="4489098"/>
                </a:cubicBezTo>
                <a:cubicBezTo>
                  <a:pt x="5625995" y="4600641"/>
                  <a:pt x="5938426" y="4798594"/>
                  <a:pt x="6110533" y="4921247"/>
                </a:cubicBezTo>
                <a:cubicBezTo>
                  <a:pt x="6282641" y="5043900"/>
                  <a:pt x="6535476" y="5143776"/>
                  <a:pt x="6579479" y="5225018"/>
                </a:cubicBezTo>
                <a:cubicBezTo>
                  <a:pt x="6623483" y="5306260"/>
                  <a:pt x="6394768" y="5284555"/>
                  <a:pt x="6374556" y="5408701"/>
                </a:cubicBezTo>
                <a:cubicBezTo>
                  <a:pt x="6354344" y="5532847"/>
                  <a:pt x="6348530" y="5797337"/>
                  <a:pt x="6458210" y="5969897"/>
                </a:cubicBezTo>
                <a:cubicBezTo>
                  <a:pt x="6567890" y="6142457"/>
                  <a:pt x="6901125" y="6293037"/>
                  <a:pt x="7032634" y="6444063"/>
                </a:cubicBezTo>
                <a:cubicBezTo>
                  <a:pt x="7164145" y="6595090"/>
                  <a:pt x="7202452" y="6736069"/>
                  <a:pt x="7247271" y="6876056"/>
                </a:cubicBezTo>
                <a:cubicBezTo>
                  <a:pt x="7292092" y="7016043"/>
                  <a:pt x="7241320" y="7119867"/>
                  <a:pt x="7301552" y="7283985"/>
                </a:cubicBezTo>
                <a:cubicBezTo>
                  <a:pt x="7361786" y="7448103"/>
                  <a:pt x="7555109" y="7540315"/>
                  <a:pt x="7765622" y="7853940"/>
                </a:cubicBezTo>
                <a:cubicBezTo>
                  <a:pt x="7976134" y="8167565"/>
                  <a:pt x="8374702" y="8847884"/>
                  <a:pt x="8564625" y="9165737"/>
                </a:cubicBezTo>
                <a:cubicBezTo>
                  <a:pt x="8754549" y="9483590"/>
                  <a:pt x="8684634" y="9695956"/>
                  <a:pt x="8905164" y="9761056"/>
                </a:cubicBezTo>
                <a:cubicBezTo>
                  <a:pt x="9125694" y="9826156"/>
                  <a:pt x="9645401" y="9618232"/>
                  <a:pt x="9887803" y="9556338"/>
                </a:cubicBezTo>
                <a:cubicBezTo>
                  <a:pt x="10130205" y="9494444"/>
                  <a:pt x="10146690" y="9677804"/>
                  <a:pt x="10393697" y="9546640"/>
                </a:cubicBezTo>
                <a:cubicBezTo>
                  <a:pt x="10640704" y="9415476"/>
                  <a:pt x="11114004" y="8917301"/>
                  <a:pt x="11369843" y="8769353"/>
                </a:cubicBezTo>
                <a:cubicBezTo>
                  <a:pt x="11625682" y="8621405"/>
                  <a:pt x="11836818" y="8757524"/>
                  <a:pt x="11928731" y="8658951"/>
                </a:cubicBezTo>
                <a:cubicBezTo>
                  <a:pt x="12020644" y="8560378"/>
                  <a:pt x="11913456" y="8339973"/>
                  <a:pt x="11921319" y="8177914"/>
                </a:cubicBezTo>
                <a:cubicBezTo>
                  <a:pt x="11929182" y="8015855"/>
                  <a:pt x="11963399" y="7658161"/>
                  <a:pt x="12085092" y="7461406"/>
                </a:cubicBezTo>
                <a:cubicBezTo>
                  <a:pt x="12206785" y="7264651"/>
                  <a:pt x="12325658" y="6913088"/>
                  <a:pt x="12487702" y="6751722"/>
                </a:cubicBezTo>
                <a:cubicBezTo>
                  <a:pt x="12649746" y="6590356"/>
                  <a:pt x="12521682" y="6500036"/>
                  <a:pt x="12525094" y="6336263"/>
                </a:cubicBezTo>
                <a:cubicBezTo>
                  <a:pt x="12528506" y="6172490"/>
                  <a:pt x="12442754" y="5962559"/>
                  <a:pt x="12508172" y="5769083"/>
                </a:cubicBezTo>
                <a:cubicBezTo>
                  <a:pt x="12573591" y="5575607"/>
                  <a:pt x="12527715" y="5389214"/>
                  <a:pt x="12671945" y="5175406"/>
                </a:cubicBezTo>
                <a:cubicBezTo>
                  <a:pt x="12816176" y="4961598"/>
                  <a:pt x="13182558" y="4934144"/>
                  <a:pt x="13278021" y="4479409"/>
                </a:cubicBezTo>
                <a:cubicBezTo>
                  <a:pt x="13373484" y="4024674"/>
                  <a:pt x="13336334" y="2808011"/>
                  <a:pt x="13244724" y="2446994"/>
                </a:cubicBezTo>
                <a:cubicBezTo>
                  <a:pt x="13153114" y="2085977"/>
                  <a:pt x="12890923" y="2344203"/>
                  <a:pt x="12728358" y="2313305"/>
                </a:cubicBezTo>
                <a:cubicBezTo>
                  <a:pt x="12565793" y="2282407"/>
                  <a:pt x="12341291" y="2435135"/>
                  <a:pt x="11907671" y="2466325"/>
                </a:cubicBezTo>
                <a:cubicBezTo>
                  <a:pt x="11474051" y="2497515"/>
                  <a:pt x="11180928" y="2394674"/>
                  <a:pt x="10508776" y="2404910"/>
                </a:cubicBezTo>
                <a:cubicBezTo>
                  <a:pt x="9836624" y="2415146"/>
                  <a:pt x="8591265" y="2392400"/>
                  <a:pt x="8236424" y="2323024"/>
                </a:cubicBezTo>
                <a:cubicBezTo>
                  <a:pt x="7903759" y="2257984"/>
                  <a:pt x="7625230" y="1883574"/>
                  <a:pt x="7372281" y="1887159"/>
                </a:cubicBezTo>
                <a:close/>
                <a:moveTo>
                  <a:pt x="0" y="0"/>
                </a:moveTo>
                <a:lnTo>
                  <a:pt x="18288001" y="0"/>
                </a:lnTo>
                <a:lnTo>
                  <a:pt x="18288001" y="10440350"/>
                </a:lnTo>
                <a:lnTo>
                  <a:pt x="0" y="1044035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23791BC-400C-1182-EF84-96BDF6A9CB6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8700" y="870471"/>
            <a:ext cx="13601700" cy="774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48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Flooding in Jakarta’s Narrow Alleys</a:t>
            </a:r>
            <a:endParaRPr lang="en-US" sz="4800" b="1" spc="-72" dirty="0">
              <a:solidFill>
                <a:schemeClr val="bg1"/>
              </a:solidFill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67896-A112-7DE3-A9E4-CCC0608E74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01509" y="2389583"/>
            <a:ext cx="4663844" cy="2758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BD986F-CCF7-D425-2C66-31092222A45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1509" y="5410200"/>
            <a:ext cx="8077900" cy="5006774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91E09B00-4751-2D91-BF34-105FC78EF9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8700" y="419450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Issue and Problem Statement</a:t>
            </a:r>
          </a:p>
        </p:txBody>
      </p:sp>
      <p:pic>
        <p:nvPicPr>
          <p:cNvPr id="5" name="Picture 4" descr="A blue and yellow logo&#10;&#10;AI-generated content may be incorrect.">
            <a:extLst>
              <a:ext uri="{FF2B5EF4-FFF2-40B4-BE49-F238E27FC236}">
                <a16:creationId xmlns:a16="http://schemas.microsoft.com/office/drawing/2014/main" id="{E62C825F-FE98-AC29-808C-728E5E5D99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797" y="588895"/>
            <a:ext cx="1201805" cy="12018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C73FA03-B0D0-1965-2EED-24CC49B59618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C93748-6809-86AB-CC2A-9483579216BC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Picture 7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C8F623E7-DCCA-DC12-FBA5-5E1E1196E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B6E907-0018-1021-11B1-0285C8EE0083}"/>
              </a:ext>
            </a:extLst>
          </p:cNvPr>
          <p:cNvSpPr txBox="1"/>
          <p:nvPr/>
        </p:nvSpPr>
        <p:spPr>
          <a:xfrm>
            <a:off x="-2966565" y="-1352293"/>
            <a:ext cx="88081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lus Jakarta Sans" pitchFamily="2" charset="0"/>
                <a:cs typeface="Plus Jakarta Sans" pitchFamily="2" charset="0"/>
              </a:rPr>
              <a:t>Large-scale flood projects don’t solve these micro-scale problems.</a:t>
            </a:r>
          </a:p>
          <a:p>
            <a:r>
              <a:rPr lang="en-US" dirty="0">
                <a:latin typeface="Plus Jakarta Sans" pitchFamily="2" charset="0"/>
                <a:cs typeface="Plus Jakarta Sans" pitchFamily="2" charset="0"/>
              </a:rPr>
              <a:t>This weakens community resilience: disrupting livelihoods, health, and social life.</a:t>
            </a:r>
          </a:p>
          <a:p>
            <a:r>
              <a:rPr lang="en-US" dirty="0">
                <a:latin typeface="Plus Jakarta Sans" pitchFamily="2" charset="0"/>
                <a:cs typeface="Plus Jakarta Sans" pitchFamily="2" charset="0"/>
              </a:rPr>
              <a:t>There is a need for localized, community-based interventions to build resilience.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B33AA-161A-0DDD-BE9E-0E826F11549A}"/>
              </a:ext>
            </a:extLst>
          </p:cNvPr>
          <p:cNvSpPr txBox="1"/>
          <p:nvPr/>
        </p:nvSpPr>
        <p:spPr>
          <a:xfrm>
            <a:off x="-9944100" y="3296840"/>
            <a:ext cx="95154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Jakarta’s dense kampung neighborhoods are highly vulnerable to recurring floods.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Narrow alleys (gang-gang </a:t>
            </a:r>
            <a:r>
              <a:rPr lang="en-US" dirty="0" err="1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sempit</a:t>
            </a:r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) dominate kampung circulation: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Frequently become unintended flood </a:t>
            </a:r>
            <a:r>
              <a:rPr lang="en-US" dirty="0" err="1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pathwaysAt</a:t>
            </a:r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 the same time, serve as essential social and economic spaces.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Flooding is worsened by poor micro-drainage and impermeable alley surfaces.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Large-scale flood projects (embankments, floodways) show limited local impact in kampung areas (Farid et al. [1], Kampung </a:t>
            </a:r>
            <a:r>
              <a:rPr lang="en-US" dirty="0" err="1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Melayu</a:t>
            </a:r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).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As a result, residents are left with costly, unsustainable coping strategies such as raising floors or makeshift barriers.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This undermines community resilience: recurring floods disrupt livelihoods, strain social cohesion, and reduce quality of life.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The gap highlights an urgent need for localized, community-based interventions that strengthen both flood resilience and neighborhood development.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53B039F-1FD7-6E5D-C2D5-DB3370DB77F0}"/>
              </a:ext>
            </a:extLst>
          </p:cNvPr>
          <p:cNvSpPr txBox="1"/>
          <p:nvPr/>
        </p:nvSpPr>
        <p:spPr>
          <a:xfrm>
            <a:off x="304800" y="9681807"/>
            <a:ext cx="1262753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[1] Shabrina, Z., Muharram, F. W., </a:t>
            </a:r>
            <a:r>
              <a:rPr lang="en-ID" sz="1000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Dhirgantara</a:t>
            </a:r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 Putra, D., Rui, J., &amp; Asa, M. (2025). Hack4Resilient Jakarta 2025: Sinking City [Data set]. </a:t>
            </a:r>
            <a:r>
              <a:rPr lang="en-ID" sz="1000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Zenodo</a:t>
            </a:r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. </a:t>
            </a:r>
            <a:r>
              <a:rPr lang="en-ID" sz="1000" u="sng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https://doi.org/10.5281/zenodo.16836145</a:t>
            </a:r>
            <a:endParaRPr lang="en-ID" sz="1000" u="sng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  <a:p>
            <a:r>
              <a:rPr lang="en-ID" sz="1000" u="sng" spc="-27" dirty="0">
                <a:solidFill>
                  <a:srgbClr val="2D2D2D"/>
                </a:solidFill>
                <a:latin typeface="Plus Jakarta Sans" pitchFamily="2" charset="0"/>
                <a:ea typeface="Poppins"/>
                <a:cs typeface="Plus Jakarta Sans" pitchFamily="2" charset="0"/>
                <a:sym typeface="Poppins"/>
              </a:rPr>
              <a:t>.</a:t>
            </a:r>
            <a:endParaRPr lang="en-US" sz="1000" spc="-27" dirty="0">
              <a:solidFill>
                <a:srgbClr val="2D2D2D"/>
              </a:solidFill>
              <a:latin typeface="Plus Jakarta Sans" pitchFamily="2" charset="0"/>
              <a:ea typeface="Poppins"/>
              <a:cs typeface="Plus Jakarta Sans" pitchFamily="2" charset="0"/>
              <a:sym typeface="Poppins"/>
            </a:endParaRPr>
          </a:p>
        </p:txBody>
      </p:sp>
      <p:pic>
        <p:nvPicPr>
          <p:cNvPr id="14" name="Picture 13" descr="A screenshot of a building&#10;&#10;AI-generated content may be incorrect.">
            <a:extLst>
              <a:ext uri="{FF2B5EF4-FFF2-40B4-BE49-F238E27FC236}">
                <a16:creationId xmlns:a16="http://schemas.microsoft.com/office/drawing/2014/main" id="{5330A603-7986-4D74-0137-846FD8AA9A6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5" t="76" r="30868" b="30476"/>
          <a:stretch>
            <a:fillRect/>
          </a:stretch>
        </p:blipFill>
        <p:spPr>
          <a:xfrm>
            <a:off x="14367761" y="5600699"/>
            <a:ext cx="3295667" cy="4176923"/>
          </a:xfrm>
          <a:prstGeom prst="rect">
            <a:avLst/>
          </a:prstGeom>
          <a:ln w="76200">
            <a:solidFill>
              <a:schemeClr val="bg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FB4419-86D7-223F-CE46-4EEFA4358235}"/>
              </a:ext>
            </a:extLst>
          </p:cNvPr>
          <p:cNvSpPr txBox="1"/>
          <p:nvPr/>
        </p:nvSpPr>
        <p:spPr>
          <a:xfrm>
            <a:off x="194737" y="10062298"/>
            <a:ext cx="9292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[3] https://www.tempo.co/arsip/-muara-angke-jadi-langganan-banjir-rob-dki-jakarta-843532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9DC8B81-0608-D8F0-CA7E-E7C779BA01A4}"/>
              </a:ext>
            </a:extLst>
          </p:cNvPr>
          <p:cNvSpPr>
            <a:spLocks/>
          </p:cNvSpPr>
          <p:nvPr/>
        </p:nvSpPr>
        <p:spPr>
          <a:xfrm>
            <a:off x="5498703" y="1863758"/>
            <a:ext cx="7835247" cy="7886394"/>
          </a:xfrm>
          <a:custGeom>
            <a:avLst/>
            <a:gdLst>
              <a:gd name="connsiteX0" fmla="*/ 407696 w 1297190"/>
              <a:gd name="connsiteY0" fmla="*/ 786 h 1475971"/>
              <a:gd name="connsiteX1" fmla="*/ 268800 w 1297190"/>
              <a:gd name="connsiteY1" fmla="*/ 220705 h 1475971"/>
              <a:gd name="connsiteX2" fmla="*/ 199352 w 1297190"/>
              <a:gd name="connsiteY2" fmla="*/ 417474 h 1475971"/>
              <a:gd name="connsiteX3" fmla="*/ 25732 w 1297190"/>
              <a:gd name="connsiteY3" fmla="*/ 753140 h 1475971"/>
              <a:gd name="connsiteX4" fmla="*/ 25732 w 1297190"/>
              <a:gd name="connsiteY4" fmla="*/ 915186 h 1475971"/>
              <a:gd name="connsiteX5" fmla="*/ 2582 w 1297190"/>
              <a:gd name="connsiteY5" fmla="*/ 1436046 h 1475971"/>
              <a:gd name="connsiteX6" fmla="*/ 95180 w 1297190"/>
              <a:gd name="connsiteY6" fmla="*/ 1424472 h 1475971"/>
              <a:gd name="connsiteX7" fmla="*/ 95180 w 1297190"/>
              <a:gd name="connsiteY7" fmla="*/ 1297150 h 1475971"/>
              <a:gd name="connsiteX8" fmla="*/ 303524 w 1297190"/>
              <a:gd name="connsiteY8" fmla="*/ 1331874 h 1475971"/>
              <a:gd name="connsiteX9" fmla="*/ 349823 w 1297190"/>
              <a:gd name="connsiteY9" fmla="*/ 1308725 h 1475971"/>
              <a:gd name="connsiteX10" fmla="*/ 361398 w 1297190"/>
              <a:gd name="connsiteY10" fmla="*/ 1262426 h 1475971"/>
              <a:gd name="connsiteX11" fmla="*/ 488719 w 1297190"/>
              <a:gd name="connsiteY11" fmla="*/ 1262426 h 1475971"/>
              <a:gd name="connsiteX12" fmla="*/ 511868 w 1297190"/>
              <a:gd name="connsiteY12" fmla="*/ 1355023 h 1475971"/>
              <a:gd name="connsiteX13" fmla="*/ 824385 w 1297190"/>
              <a:gd name="connsiteY13" fmla="*/ 1343449 h 1475971"/>
              <a:gd name="connsiteX14" fmla="*/ 1009580 w 1297190"/>
              <a:gd name="connsiteY14" fmla="*/ 1308725 h 1475971"/>
              <a:gd name="connsiteX15" fmla="*/ 1171625 w 1297190"/>
              <a:gd name="connsiteY15" fmla="*/ 1262426 h 1475971"/>
              <a:gd name="connsiteX16" fmla="*/ 1171625 w 1297190"/>
              <a:gd name="connsiteY16" fmla="*/ 996208 h 1475971"/>
              <a:gd name="connsiteX17" fmla="*/ 1067453 w 1297190"/>
              <a:gd name="connsiteY17" fmla="*/ 845737 h 1475971"/>
              <a:gd name="connsiteX18" fmla="*/ 1079028 w 1297190"/>
              <a:gd name="connsiteY18" fmla="*/ 695267 h 1475971"/>
              <a:gd name="connsiteX19" fmla="*/ 1229499 w 1297190"/>
              <a:gd name="connsiteY19" fmla="*/ 452198 h 1475971"/>
              <a:gd name="connsiteX20" fmla="*/ 1229499 w 1297190"/>
              <a:gd name="connsiteY20" fmla="*/ 301727 h 1475971"/>
              <a:gd name="connsiteX21" fmla="*/ 407696 w 1297190"/>
              <a:gd name="connsiteY21" fmla="*/ 786 h 1475971"/>
              <a:gd name="connsiteX0" fmla="*/ 407696 w 1297190"/>
              <a:gd name="connsiteY0" fmla="*/ 786 h 1475971"/>
              <a:gd name="connsiteX1" fmla="*/ 268800 w 1297190"/>
              <a:gd name="connsiteY1" fmla="*/ 220705 h 1475971"/>
              <a:gd name="connsiteX2" fmla="*/ 199352 w 1297190"/>
              <a:gd name="connsiteY2" fmla="*/ 417474 h 1475971"/>
              <a:gd name="connsiteX3" fmla="*/ 25732 w 1297190"/>
              <a:gd name="connsiteY3" fmla="*/ 753140 h 1475971"/>
              <a:gd name="connsiteX4" fmla="*/ 25732 w 1297190"/>
              <a:gd name="connsiteY4" fmla="*/ 915186 h 1475971"/>
              <a:gd name="connsiteX5" fmla="*/ 2582 w 1297190"/>
              <a:gd name="connsiteY5" fmla="*/ 1436046 h 1475971"/>
              <a:gd name="connsiteX6" fmla="*/ 95180 w 1297190"/>
              <a:gd name="connsiteY6" fmla="*/ 1424472 h 1475971"/>
              <a:gd name="connsiteX7" fmla="*/ 95180 w 1297190"/>
              <a:gd name="connsiteY7" fmla="*/ 1297150 h 1475971"/>
              <a:gd name="connsiteX8" fmla="*/ 303524 w 1297190"/>
              <a:gd name="connsiteY8" fmla="*/ 1331874 h 1475971"/>
              <a:gd name="connsiteX9" fmla="*/ 349823 w 1297190"/>
              <a:gd name="connsiteY9" fmla="*/ 1308725 h 1475971"/>
              <a:gd name="connsiteX10" fmla="*/ 361398 w 1297190"/>
              <a:gd name="connsiteY10" fmla="*/ 1262426 h 1475971"/>
              <a:gd name="connsiteX11" fmla="*/ 488719 w 1297190"/>
              <a:gd name="connsiteY11" fmla="*/ 1262426 h 1475971"/>
              <a:gd name="connsiteX12" fmla="*/ 511868 w 1297190"/>
              <a:gd name="connsiteY12" fmla="*/ 1355023 h 1475971"/>
              <a:gd name="connsiteX13" fmla="*/ 824385 w 1297190"/>
              <a:gd name="connsiteY13" fmla="*/ 1343449 h 1475971"/>
              <a:gd name="connsiteX14" fmla="*/ 1009580 w 1297190"/>
              <a:gd name="connsiteY14" fmla="*/ 1308725 h 1475971"/>
              <a:gd name="connsiteX15" fmla="*/ 1171625 w 1297190"/>
              <a:gd name="connsiteY15" fmla="*/ 1262426 h 1475971"/>
              <a:gd name="connsiteX16" fmla="*/ 1125326 w 1297190"/>
              <a:gd name="connsiteY16" fmla="*/ 996208 h 1475971"/>
              <a:gd name="connsiteX17" fmla="*/ 1067453 w 1297190"/>
              <a:gd name="connsiteY17" fmla="*/ 845737 h 1475971"/>
              <a:gd name="connsiteX18" fmla="*/ 1079028 w 1297190"/>
              <a:gd name="connsiteY18" fmla="*/ 695267 h 1475971"/>
              <a:gd name="connsiteX19" fmla="*/ 1229499 w 1297190"/>
              <a:gd name="connsiteY19" fmla="*/ 452198 h 1475971"/>
              <a:gd name="connsiteX20" fmla="*/ 1229499 w 1297190"/>
              <a:gd name="connsiteY20" fmla="*/ 301727 h 1475971"/>
              <a:gd name="connsiteX21" fmla="*/ 407696 w 1297190"/>
              <a:gd name="connsiteY21" fmla="*/ 786 h 1475971"/>
              <a:gd name="connsiteX0" fmla="*/ 407696 w 1297190"/>
              <a:gd name="connsiteY0" fmla="*/ 786 h 1475971"/>
              <a:gd name="connsiteX1" fmla="*/ 268800 w 1297190"/>
              <a:gd name="connsiteY1" fmla="*/ 220705 h 1475971"/>
              <a:gd name="connsiteX2" fmla="*/ 199352 w 1297190"/>
              <a:gd name="connsiteY2" fmla="*/ 417474 h 1475971"/>
              <a:gd name="connsiteX3" fmla="*/ 25732 w 1297190"/>
              <a:gd name="connsiteY3" fmla="*/ 753140 h 1475971"/>
              <a:gd name="connsiteX4" fmla="*/ 25732 w 1297190"/>
              <a:gd name="connsiteY4" fmla="*/ 915186 h 1475971"/>
              <a:gd name="connsiteX5" fmla="*/ 2582 w 1297190"/>
              <a:gd name="connsiteY5" fmla="*/ 1436046 h 1475971"/>
              <a:gd name="connsiteX6" fmla="*/ 95180 w 1297190"/>
              <a:gd name="connsiteY6" fmla="*/ 1424472 h 1475971"/>
              <a:gd name="connsiteX7" fmla="*/ 95180 w 1297190"/>
              <a:gd name="connsiteY7" fmla="*/ 1297150 h 1475971"/>
              <a:gd name="connsiteX8" fmla="*/ 303524 w 1297190"/>
              <a:gd name="connsiteY8" fmla="*/ 1331874 h 1475971"/>
              <a:gd name="connsiteX9" fmla="*/ 349823 w 1297190"/>
              <a:gd name="connsiteY9" fmla="*/ 1308725 h 1475971"/>
              <a:gd name="connsiteX10" fmla="*/ 361398 w 1297190"/>
              <a:gd name="connsiteY10" fmla="*/ 1262426 h 1475971"/>
              <a:gd name="connsiteX11" fmla="*/ 488719 w 1297190"/>
              <a:gd name="connsiteY11" fmla="*/ 1262426 h 1475971"/>
              <a:gd name="connsiteX12" fmla="*/ 511868 w 1297190"/>
              <a:gd name="connsiteY12" fmla="*/ 1355023 h 1475971"/>
              <a:gd name="connsiteX13" fmla="*/ 824385 w 1297190"/>
              <a:gd name="connsiteY13" fmla="*/ 1343449 h 1475971"/>
              <a:gd name="connsiteX14" fmla="*/ 1009580 w 1297190"/>
              <a:gd name="connsiteY14" fmla="*/ 1308725 h 1475971"/>
              <a:gd name="connsiteX15" fmla="*/ 1113751 w 1297190"/>
              <a:gd name="connsiteY15" fmla="*/ 1262426 h 1475971"/>
              <a:gd name="connsiteX16" fmla="*/ 1125326 w 1297190"/>
              <a:gd name="connsiteY16" fmla="*/ 996208 h 1475971"/>
              <a:gd name="connsiteX17" fmla="*/ 1067453 w 1297190"/>
              <a:gd name="connsiteY17" fmla="*/ 845737 h 1475971"/>
              <a:gd name="connsiteX18" fmla="*/ 1079028 w 1297190"/>
              <a:gd name="connsiteY18" fmla="*/ 695267 h 1475971"/>
              <a:gd name="connsiteX19" fmla="*/ 1229499 w 1297190"/>
              <a:gd name="connsiteY19" fmla="*/ 452198 h 1475971"/>
              <a:gd name="connsiteX20" fmla="*/ 1229499 w 1297190"/>
              <a:gd name="connsiteY20" fmla="*/ 301727 h 1475971"/>
              <a:gd name="connsiteX21" fmla="*/ 407696 w 1297190"/>
              <a:gd name="connsiteY21" fmla="*/ 786 h 1475971"/>
              <a:gd name="connsiteX0" fmla="*/ 407696 w 1269894"/>
              <a:gd name="connsiteY0" fmla="*/ 786 h 1475971"/>
              <a:gd name="connsiteX1" fmla="*/ 268800 w 1269894"/>
              <a:gd name="connsiteY1" fmla="*/ 220705 h 1475971"/>
              <a:gd name="connsiteX2" fmla="*/ 199352 w 1269894"/>
              <a:gd name="connsiteY2" fmla="*/ 417474 h 1475971"/>
              <a:gd name="connsiteX3" fmla="*/ 25732 w 1269894"/>
              <a:gd name="connsiteY3" fmla="*/ 753140 h 1475971"/>
              <a:gd name="connsiteX4" fmla="*/ 25732 w 1269894"/>
              <a:gd name="connsiteY4" fmla="*/ 915186 h 1475971"/>
              <a:gd name="connsiteX5" fmla="*/ 2582 w 1269894"/>
              <a:gd name="connsiteY5" fmla="*/ 1436046 h 1475971"/>
              <a:gd name="connsiteX6" fmla="*/ 95180 w 1269894"/>
              <a:gd name="connsiteY6" fmla="*/ 1424472 h 1475971"/>
              <a:gd name="connsiteX7" fmla="*/ 95180 w 1269894"/>
              <a:gd name="connsiteY7" fmla="*/ 1297150 h 1475971"/>
              <a:gd name="connsiteX8" fmla="*/ 303524 w 1269894"/>
              <a:gd name="connsiteY8" fmla="*/ 1331874 h 1475971"/>
              <a:gd name="connsiteX9" fmla="*/ 349823 w 1269894"/>
              <a:gd name="connsiteY9" fmla="*/ 1308725 h 1475971"/>
              <a:gd name="connsiteX10" fmla="*/ 361398 w 1269894"/>
              <a:gd name="connsiteY10" fmla="*/ 1262426 h 1475971"/>
              <a:gd name="connsiteX11" fmla="*/ 488719 w 1269894"/>
              <a:gd name="connsiteY11" fmla="*/ 1262426 h 1475971"/>
              <a:gd name="connsiteX12" fmla="*/ 511868 w 1269894"/>
              <a:gd name="connsiteY12" fmla="*/ 1355023 h 1475971"/>
              <a:gd name="connsiteX13" fmla="*/ 824385 w 1269894"/>
              <a:gd name="connsiteY13" fmla="*/ 1343449 h 1475971"/>
              <a:gd name="connsiteX14" fmla="*/ 1009580 w 1269894"/>
              <a:gd name="connsiteY14" fmla="*/ 1308725 h 1475971"/>
              <a:gd name="connsiteX15" fmla="*/ 1113751 w 1269894"/>
              <a:gd name="connsiteY15" fmla="*/ 1262426 h 1475971"/>
              <a:gd name="connsiteX16" fmla="*/ 1125326 w 1269894"/>
              <a:gd name="connsiteY16" fmla="*/ 996208 h 1475971"/>
              <a:gd name="connsiteX17" fmla="*/ 1067453 w 1269894"/>
              <a:gd name="connsiteY17" fmla="*/ 845737 h 1475971"/>
              <a:gd name="connsiteX18" fmla="*/ 1079028 w 1269894"/>
              <a:gd name="connsiteY18" fmla="*/ 695267 h 1475971"/>
              <a:gd name="connsiteX19" fmla="*/ 1136902 w 1269894"/>
              <a:gd name="connsiteY19" fmla="*/ 475348 h 1475971"/>
              <a:gd name="connsiteX20" fmla="*/ 1229499 w 1269894"/>
              <a:gd name="connsiteY20" fmla="*/ 301727 h 1475971"/>
              <a:gd name="connsiteX21" fmla="*/ 407696 w 1269894"/>
              <a:gd name="connsiteY21" fmla="*/ 786 h 1475971"/>
              <a:gd name="connsiteX0" fmla="*/ 407696 w 1189134"/>
              <a:gd name="connsiteY0" fmla="*/ 589 h 1475774"/>
              <a:gd name="connsiteX1" fmla="*/ 268800 w 1189134"/>
              <a:gd name="connsiteY1" fmla="*/ 220508 h 1475774"/>
              <a:gd name="connsiteX2" fmla="*/ 199352 w 1189134"/>
              <a:gd name="connsiteY2" fmla="*/ 417277 h 1475774"/>
              <a:gd name="connsiteX3" fmla="*/ 25732 w 1189134"/>
              <a:gd name="connsiteY3" fmla="*/ 752943 h 1475774"/>
              <a:gd name="connsiteX4" fmla="*/ 25732 w 1189134"/>
              <a:gd name="connsiteY4" fmla="*/ 914989 h 1475774"/>
              <a:gd name="connsiteX5" fmla="*/ 2582 w 1189134"/>
              <a:gd name="connsiteY5" fmla="*/ 1435849 h 1475774"/>
              <a:gd name="connsiteX6" fmla="*/ 95180 w 1189134"/>
              <a:gd name="connsiteY6" fmla="*/ 1424275 h 1475774"/>
              <a:gd name="connsiteX7" fmla="*/ 95180 w 1189134"/>
              <a:gd name="connsiteY7" fmla="*/ 1296953 h 1475774"/>
              <a:gd name="connsiteX8" fmla="*/ 303524 w 1189134"/>
              <a:gd name="connsiteY8" fmla="*/ 1331677 h 1475774"/>
              <a:gd name="connsiteX9" fmla="*/ 349823 w 1189134"/>
              <a:gd name="connsiteY9" fmla="*/ 1308528 h 1475774"/>
              <a:gd name="connsiteX10" fmla="*/ 361398 w 1189134"/>
              <a:gd name="connsiteY10" fmla="*/ 1262229 h 1475774"/>
              <a:gd name="connsiteX11" fmla="*/ 488719 w 1189134"/>
              <a:gd name="connsiteY11" fmla="*/ 1262229 h 1475774"/>
              <a:gd name="connsiteX12" fmla="*/ 511868 w 1189134"/>
              <a:gd name="connsiteY12" fmla="*/ 1354826 h 1475774"/>
              <a:gd name="connsiteX13" fmla="*/ 824385 w 1189134"/>
              <a:gd name="connsiteY13" fmla="*/ 1343252 h 1475774"/>
              <a:gd name="connsiteX14" fmla="*/ 1009580 w 1189134"/>
              <a:gd name="connsiteY14" fmla="*/ 1308528 h 1475774"/>
              <a:gd name="connsiteX15" fmla="*/ 1113751 w 1189134"/>
              <a:gd name="connsiteY15" fmla="*/ 1262229 h 1475774"/>
              <a:gd name="connsiteX16" fmla="*/ 1125326 w 1189134"/>
              <a:gd name="connsiteY16" fmla="*/ 996011 h 1475774"/>
              <a:gd name="connsiteX17" fmla="*/ 1067453 w 1189134"/>
              <a:gd name="connsiteY17" fmla="*/ 845540 h 1475774"/>
              <a:gd name="connsiteX18" fmla="*/ 1079028 w 1189134"/>
              <a:gd name="connsiteY18" fmla="*/ 695070 h 1475774"/>
              <a:gd name="connsiteX19" fmla="*/ 1136902 w 1189134"/>
              <a:gd name="connsiteY19" fmla="*/ 475151 h 1475774"/>
              <a:gd name="connsiteX20" fmla="*/ 1125327 w 1189134"/>
              <a:gd name="connsiteY20" fmla="*/ 289955 h 1475774"/>
              <a:gd name="connsiteX21" fmla="*/ 407696 w 1189134"/>
              <a:gd name="connsiteY21" fmla="*/ 589 h 1475774"/>
              <a:gd name="connsiteX0" fmla="*/ 352278 w 1193147"/>
              <a:gd name="connsiteY0" fmla="*/ 119 h 2278867"/>
              <a:gd name="connsiteX1" fmla="*/ 268800 w 1193147"/>
              <a:gd name="connsiteY1" fmla="*/ 1023601 h 2278867"/>
              <a:gd name="connsiteX2" fmla="*/ 199352 w 1193147"/>
              <a:gd name="connsiteY2" fmla="*/ 1220370 h 2278867"/>
              <a:gd name="connsiteX3" fmla="*/ 25732 w 1193147"/>
              <a:gd name="connsiteY3" fmla="*/ 1556036 h 2278867"/>
              <a:gd name="connsiteX4" fmla="*/ 25732 w 1193147"/>
              <a:gd name="connsiteY4" fmla="*/ 1718082 h 2278867"/>
              <a:gd name="connsiteX5" fmla="*/ 2582 w 1193147"/>
              <a:gd name="connsiteY5" fmla="*/ 2238942 h 2278867"/>
              <a:gd name="connsiteX6" fmla="*/ 95180 w 1193147"/>
              <a:gd name="connsiteY6" fmla="*/ 2227368 h 2278867"/>
              <a:gd name="connsiteX7" fmla="*/ 95180 w 1193147"/>
              <a:gd name="connsiteY7" fmla="*/ 2100046 h 2278867"/>
              <a:gd name="connsiteX8" fmla="*/ 303524 w 1193147"/>
              <a:gd name="connsiteY8" fmla="*/ 2134770 h 2278867"/>
              <a:gd name="connsiteX9" fmla="*/ 349823 w 1193147"/>
              <a:gd name="connsiteY9" fmla="*/ 2111621 h 2278867"/>
              <a:gd name="connsiteX10" fmla="*/ 361398 w 1193147"/>
              <a:gd name="connsiteY10" fmla="*/ 2065322 h 2278867"/>
              <a:gd name="connsiteX11" fmla="*/ 488719 w 1193147"/>
              <a:gd name="connsiteY11" fmla="*/ 2065322 h 2278867"/>
              <a:gd name="connsiteX12" fmla="*/ 511868 w 1193147"/>
              <a:gd name="connsiteY12" fmla="*/ 2157919 h 2278867"/>
              <a:gd name="connsiteX13" fmla="*/ 824385 w 1193147"/>
              <a:gd name="connsiteY13" fmla="*/ 2146345 h 2278867"/>
              <a:gd name="connsiteX14" fmla="*/ 1009580 w 1193147"/>
              <a:gd name="connsiteY14" fmla="*/ 2111621 h 2278867"/>
              <a:gd name="connsiteX15" fmla="*/ 1113751 w 1193147"/>
              <a:gd name="connsiteY15" fmla="*/ 2065322 h 2278867"/>
              <a:gd name="connsiteX16" fmla="*/ 1125326 w 1193147"/>
              <a:gd name="connsiteY16" fmla="*/ 1799104 h 2278867"/>
              <a:gd name="connsiteX17" fmla="*/ 1067453 w 1193147"/>
              <a:gd name="connsiteY17" fmla="*/ 1648633 h 2278867"/>
              <a:gd name="connsiteX18" fmla="*/ 1079028 w 1193147"/>
              <a:gd name="connsiteY18" fmla="*/ 1498163 h 2278867"/>
              <a:gd name="connsiteX19" fmla="*/ 1136902 w 1193147"/>
              <a:gd name="connsiteY19" fmla="*/ 1278244 h 2278867"/>
              <a:gd name="connsiteX20" fmla="*/ 1125327 w 1193147"/>
              <a:gd name="connsiteY20" fmla="*/ 1093048 h 2278867"/>
              <a:gd name="connsiteX21" fmla="*/ 352278 w 1193147"/>
              <a:gd name="connsiteY21" fmla="*/ 119 h 2278867"/>
              <a:gd name="connsiteX0" fmla="*/ 352278 w 1156939"/>
              <a:gd name="connsiteY0" fmla="*/ 129160 h 2407908"/>
              <a:gd name="connsiteX1" fmla="*/ 268800 w 1156939"/>
              <a:gd name="connsiteY1" fmla="*/ 1152642 h 2407908"/>
              <a:gd name="connsiteX2" fmla="*/ 199352 w 1156939"/>
              <a:gd name="connsiteY2" fmla="*/ 1349411 h 2407908"/>
              <a:gd name="connsiteX3" fmla="*/ 25732 w 1156939"/>
              <a:gd name="connsiteY3" fmla="*/ 1685077 h 2407908"/>
              <a:gd name="connsiteX4" fmla="*/ 25732 w 1156939"/>
              <a:gd name="connsiteY4" fmla="*/ 1847123 h 2407908"/>
              <a:gd name="connsiteX5" fmla="*/ 2582 w 1156939"/>
              <a:gd name="connsiteY5" fmla="*/ 2367983 h 2407908"/>
              <a:gd name="connsiteX6" fmla="*/ 95180 w 1156939"/>
              <a:gd name="connsiteY6" fmla="*/ 2356409 h 2407908"/>
              <a:gd name="connsiteX7" fmla="*/ 95180 w 1156939"/>
              <a:gd name="connsiteY7" fmla="*/ 2229087 h 2407908"/>
              <a:gd name="connsiteX8" fmla="*/ 303524 w 1156939"/>
              <a:gd name="connsiteY8" fmla="*/ 2263811 h 2407908"/>
              <a:gd name="connsiteX9" fmla="*/ 349823 w 1156939"/>
              <a:gd name="connsiteY9" fmla="*/ 2240662 h 2407908"/>
              <a:gd name="connsiteX10" fmla="*/ 361398 w 1156939"/>
              <a:gd name="connsiteY10" fmla="*/ 2194363 h 2407908"/>
              <a:gd name="connsiteX11" fmla="*/ 488719 w 1156939"/>
              <a:gd name="connsiteY11" fmla="*/ 2194363 h 2407908"/>
              <a:gd name="connsiteX12" fmla="*/ 511868 w 1156939"/>
              <a:gd name="connsiteY12" fmla="*/ 2286960 h 2407908"/>
              <a:gd name="connsiteX13" fmla="*/ 824385 w 1156939"/>
              <a:gd name="connsiteY13" fmla="*/ 2275386 h 2407908"/>
              <a:gd name="connsiteX14" fmla="*/ 1009580 w 1156939"/>
              <a:gd name="connsiteY14" fmla="*/ 2240662 h 2407908"/>
              <a:gd name="connsiteX15" fmla="*/ 1113751 w 1156939"/>
              <a:gd name="connsiteY15" fmla="*/ 2194363 h 2407908"/>
              <a:gd name="connsiteX16" fmla="*/ 1125326 w 1156939"/>
              <a:gd name="connsiteY16" fmla="*/ 1928145 h 2407908"/>
              <a:gd name="connsiteX17" fmla="*/ 1067453 w 1156939"/>
              <a:gd name="connsiteY17" fmla="*/ 1777674 h 2407908"/>
              <a:gd name="connsiteX18" fmla="*/ 1079028 w 1156939"/>
              <a:gd name="connsiteY18" fmla="*/ 1627204 h 2407908"/>
              <a:gd name="connsiteX19" fmla="*/ 1136902 w 1156939"/>
              <a:gd name="connsiteY19" fmla="*/ 1407285 h 2407908"/>
              <a:gd name="connsiteX20" fmla="*/ 1056054 w 1156939"/>
              <a:gd name="connsiteY20" fmla="*/ 155289 h 2407908"/>
              <a:gd name="connsiteX21" fmla="*/ 352278 w 1156939"/>
              <a:gd name="connsiteY21" fmla="*/ 129160 h 2407908"/>
              <a:gd name="connsiteX0" fmla="*/ 352278 w 7812351"/>
              <a:gd name="connsiteY0" fmla="*/ 129160 h 2407908"/>
              <a:gd name="connsiteX1" fmla="*/ 268800 w 7812351"/>
              <a:gd name="connsiteY1" fmla="*/ 1152642 h 2407908"/>
              <a:gd name="connsiteX2" fmla="*/ 199352 w 7812351"/>
              <a:gd name="connsiteY2" fmla="*/ 1349411 h 2407908"/>
              <a:gd name="connsiteX3" fmla="*/ 25732 w 7812351"/>
              <a:gd name="connsiteY3" fmla="*/ 1685077 h 2407908"/>
              <a:gd name="connsiteX4" fmla="*/ 25732 w 7812351"/>
              <a:gd name="connsiteY4" fmla="*/ 1847123 h 2407908"/>
              <a:gd name="connsiteX5" fmla="*/ 2582 w 7812351"/>
              <a:gd name="connsiteY5" fmla="*/ 2367983 h 2407908"/>
              <a:gd name="connsiteX6" fmla="*/ 95180 w 7812351"/>
              <a:gd name="connsiteY6" fmla="*/ 2356409 h 2407908"/>
              <a:gd name="connsiteX7" fmla="*/ 95180 w 7812351"/>
              <a:gd name="connsiteY7" fmla="*/ 2229087 h 2407908"/>
              <a:gd name="connsiteX8" fmla="*/ 303524 w 7812351"/>
              <a:gd name="connsiteY8" fmla="*/ 2263811 h 2407908"/>
              <a:gd name="connsiteX9" fmla="*/ 349823 w 7812351"/>
              <a:gd name="connsiteY9" fmla="*/ 2240662 h 2407908"/>
              <a:gd name="connsiteX10" fmla="*/ 361398 w 7812351"/>
              <a:gd name="connsiteY10" fmla="*/ 2194363 h 2407908"/>
              <a:gd name="connsiteX11" fmla="*/ 488719 w 7812351"/>
              <a:gd name="connsiteY11" fmla="*/ 2194363 h 2407908"/>
              <a:gd name="connsiteX12" fmla="*/ 511868 w 7812351"/>
              <a:gd name="connsiteY12" fmla="*/ 2286960 h 2407908"/>
              <a:gd name="connsiteX13" fmla="*/ 824385 w 7812351"/>
              <a:gd name="connsiteY13" fmla="*/ 2275386 h 2407908"/>
              <a:gd name="connsiteX14" fmla="*/ 1009580 w 7812351"/>
              <a:gd name="connsiteY14" fmla="*/ 2240662 h 2407908"/>
              <a:gd name="connsiteX15" fmla="*/ 1113751 w 7812351"/>
              <a:gd name="connsiteY15" fmla="*/ 2194363 h 2407908"/>
              <a:gd name="connsiteX16" fmla="*/ 1125326 w 7812351"/>
              <a:gd name="connsiteY16" fmla="*/ 1928145 h 2407908"/>
              <a:gd name="connsiteX17" fmla="*/ 1067453 w 7812351"/>
              <a:gd name="connsiteY17" fmla="*/ 1777674 h 2407908"/>
              <a:gd name="connsiteX18" fmla="*/ 7812337 w 7812351"/>
              <a:gd name="connsiteY18" fmla="*/ 1613349 h 2407908"/>
              <a:gd name="connsiteX19" fmla="*/ 1136902 w 7812351"/>
              <a:gd name="connsiteY19" fmla="*/ 1407285 h 2407908"/>
              <a:gd name="connsiteX20" fmla="*/ 1056054 w 7812351"/>
              <a:gd name="connsiteY20" fmla="*/ 155289 h 2407908"/>
              <a:gd name="connsiteX21" fmla="*/ 352278 w 7812351"/>
              <a:gd name="connsiteY21" fmla="*/ 129160 h 2407908"/>
              <a:gd name="connsiteX0" fmla="*/ 352278 w 8302704"/>
              <a:gd name="connsiteY0" fmla="*/ 282417 h 2561165"/>
              <a:gd name="connsiteX1" fmla="*/ 268800 w 8302704"/>
              <a:gd name="connsiteY1" fmla="*/ 1305899 h 2561165"/>
              <a:gd name="connsiteX2" fmla="*/ 199352 w 8302704"/>
              <a:gd name="connsiteY2" fmla="*/ 1502668 h 2561165"/>
              <a:gd name="connsiteX3" fmla="*/ 25732 w 8302704"/>
              <a:gd name="connsiteY3" fmla="*/ 1838334 h 2561165"/>
              <a:gd name="connsiteX4" fmla="*/ 25732 w 8302704"/>
              <a:gd name="connsiteY4" fmla="*/ 2000380 h 2561165"/>
              <a:gd name="connsiteX5" fmla="*/ 2582 w 8302704"/>
              <a:gd name="connsiteY5" fmla="*/ 2521240 h 2561165"/>
              <a:gd name="connsiteX6" fmla="*/ 95180 w 8302704"/>
              <a:gd name="connsiteY6" fmla="*/ 2509666 h 2561165"/>
              <a:gd name="connsiteX7" fmla="*/ 95180 w 8302704"/>
              <a:gd name="connsiteY7" fmla="*/ 2382344 h 2561165"/>
              <a:gd name="connsiteX8" fmla="*/ 303524 w 8302704"/>
              <a:gd name="connsiteY8" fmla="*/ 2417068 h 2561165"/>
              <a:gd name="connsiteX9" fmla="*/ 349823 w 8302704"/>
              <a:gd name="connsiteY9" fmla="*/ 2393919 h 2561165"/>
              <a:gd name="connsiteX10" fmla="*/ 361398 w 8302704"/>
              <a:gd name="connsiteY10" fmla="*/ 2347620 h 2561165"/>
              <a:gd name="connsiteX11" fmla="*/ 488719 w 8302704"/>
              <a:gd name="connsiteY11" fmla="*/ 2347620 h 2561165"/>
              <a:gd name="connsiteX12" fmla="*/ 511868 w 8302704"/>
              <a:gd name="connsiteY12" fmla="*/ 2440217 h 2561165"/>
              <a:gd name="connsiteX13" fmla="*/ 824385 w 8302704"/>
              <a:gd name="connsiteY13" fmla="*/ 2428643 h 2561165"/>
              <a:gd name="connsiteX14" fmla="*/ 1009580 w 8302704"/>
              <a:gd name="connsiteY14" fmla="*/ 2393919 h 2561165"/>
              <a:gd name="connsiteX15" fmla="*/ 1113751 w 8302704"/>
              <a:gd name="connsiteY15" fmla="*/ 2347620 h 2561165"/>
              <a:gd name="connsiteX16" fmla="*/ 1125326 w 8302704"/>
              <a:gd name="connsiteY16" fmla="*/ 2081402 h 2561165"/>
              <a:gd name="connsiteX17" fmla="*/ 1067453 w 8302704"/>
              <a:gd name="connsiteY17" fmla="*/ 1930931 h 2561165"/>
              <a:gd name="connsiteX18" fmla="*/ 7812337 w 8302704"/>
              <a:gd name="connsiteY18" fmla="*/ 1766606 h 2561165"/>
              <a:gd name="connsiteX19" fmla="*/ 7800938 w 8302704"/>
              <a:gd name="connsiteY19" fmla="*/ 8833 h 2561165"/>
              <a:gd name="connsiteX20" fmla="*/ 1056054 w 8302704"/>
              <a:gd name="connsiteY20" fmla="*/ 308546 h 2561165"/>
              <a:gd name="connsiteX21" fmla="*/ 352278 w 8302704"/>
              <a:gd name="connsiteY21" fmla="*/ 282417 h 2561165"/>
              <a:gd name="connsiteX0" fmla="*/ 352278 w 8302704"/>
              <a:gd name="connsiteY0" fmla="*/ 282417 h 4286353"/>
              <a:gd name="connsiteX1" fmla="*/ 268800 w 8302704"/>
              <a:gd name="connsiteY1" fmla="*/ 1305899 h 4286353"/>
              <a:gd name="connsiteX2" fmla="*/ 199352 w 8302704"/>
              <a:gd name="connsiteY2" fmla="*/ 1502668 h 4286353"/>
              <a:gd name="connsiteX3" fmla="*/ 25732 w 8302704"/>
              <a:gd name="connsiteY3" fmla="*/ 1838334 h 4286353"/>
              <a:gd name="connsiteX4" fmla="*/ 25732 w 8302704"/>
              <a:gd name="connsiteY4" fmla="*/ 2000380 h 4286353"/>
              <a:gd name="connsiteX5" fmla="*/ 2582 w 8302704"/>
              <a:gd name="connsiteY5" fmla="*/ 2521240 h 4286353"/>
              <a:gd name="connsiteX6" fmla="*/ 95180 w 8302704"/>
              <a:gd name="connsiteY6" fmla="*/ 2509666 h 4286353"/>
              <a:gd name="connsiteX7" fmla="*/ 95180 w 8302704"/>
              <a:gd name="connsiteY7" fmla="*/ 2382344 h 4286353"/>
              <a:gd name="connsiteX8" fmla="*/ 303524 w 8302704"/>
              <a:gd name="connsiteY8" fmla="*/ 2417068 h 4286353"/>
              <a:gd name="connsiteX9" fmla="*/ 349823 w 8302704"/>
              <a:gd name="connsiteY9" fmla="*/ 2393919 h 4286353"/>
              <a:gd name="connsiteX10" fmla="*/ 361398 w 8302704"/>
              <a:gd name="connsiteY10" fmla="*/ 2347620 h 4286353"/>
              <a:gd name="connsiteX11" fmla="*/ 488719 w 8302704"/>
              <a:gd name="connsiteY11" fmla="*/ 2347620 h 4286353"/>
              <a:gd name="connsiteX12" fmla="*/ 511868 w 8302704"/>
              <a:gd name="connsiteY12" fmla="*/ 2440217 h 4286353"/>
              <a:gd name="connsiteX13" fmla="*/ 824385 w 8302704"/>
              <a:gd name="connsiteY13" fmla="*/ 2428643 h 4286353"/>
              <a:gd name="connsiteX14" fmla="*/ 1009580 w 8302704"/>
              <a:gd name="connsiteY14" fmla="*/ 2393919 h 4286353"/>
              <a:gd name="connsiteX15" fmla="*/ 1113751 w 8302704"/>
              <a:gd name="connsiteY15" fmla="*/ 2347620 h 4286353"/>
              <a:gd name="connsiteX16" fmla="*/ 7747799 w 8302704"/>
              <a:gd name="connsiteY16" fmla="*/ 4284274 h 4286353"/>
              <a:gd name="connsiteX17" fmla="*/ 1067453 w 8302704"/>
              <a:gd name="connsiteY17" fmla="*/ 1930931 h 4286353"/>
              <a:gd name="connsiteX18" fmla="*/ 7812337 w 8302704"/>
              <a:gd name="connsiteY18" fmla="*/ 1766606 h 4286353"/>
              <a:gd name="connsiteX19" fmla="*/ 7800938 w 8302704"/>
              <a:gd name="connsiteY19" fmla="*/ 8833 h 4286353"/>
              <a:gd name="connsiteX20" fmla="*/ 1056054 w 8302704"/>
              <a:gd name="connsiteY20" fmla="*/ 308546 h 4286353"/>
              <a:gd name="connsiteX21" fmla="*/ 352278 w 8302704"/>
              <a:gd name="connsiteY21" fmla="*/ 282417 h 4286353"/>
              <a:gd name="connsiteX0" fmla="*/ 352278 w 8356497"/>
              <a:gd name="connsiteY0" fmla="*/ 282417 h 4284336"/>
              <a:gd name="connsiteX1" fmla="*/ 268800 w 8356497"/>
              <a:gd name="connsiteY1" fmla="*/ 1305899 h 4284336"/>
              <a:gd name="connsiteX2" fmla="*/ 199352 w 8356497"/>
              <a:gd name="connsiteY2" fmla="*/ 1502668 h 4284336"/>
              <a:gd name="connsiteX3" fmla="*/ 25732 w 8356497"/>
              <a:gd name="connsiteY3" fmla="*/ 1838334 h 4284336"/>
              <a:gd name="connsiteX4" fmla="*/ 25732 w 8356497"/>
              <a:gd name="connsiteY4" fmla="*/ 2000380 h 4284336"/>
              <a:gd name="connsiteX5" fmla="*/ 2582 w 8356497"/>
              <a:gd name="connsiteY5" fmla="*/ 2521240 h 4284336"/>
              <a:gd name="connsiteX6" fmla="*/ 95180 w 8356497"/>
              <a:gd name="connsiteY6" fmla="*/ 2509666 h 4284336"/>
              <a:gd name="connsiteX7" fmla="*/ 95180 w 8356497"/>
              <a:gd name="connsiteY7" fmla="*/ 2382344 h 4284336"/>
              <a:gd name="connsiteX8" fmla="*/ 303524 w 8356497"/>
              <a:gd name="connsiteY8" fmla="*/ 2417068 h 4284336"/>
              <a:gd name="connsiteX9" fmla="*/ 349823 w 8356497"/>
              <a:gd name="connsiteY9" fmla="*/ 2393919 h 4284336"/>
              <a:gd name="connsiteX10" fmla="*/ 361398 w 8356497"/>
              <a:gd name="connsiteY10" fmla="*/ 2347620 h 4284336"/>
              <a:gd name="connsiteX11" fmla="*/ 488719 w 8356497"/>
              <a:gd name="connsiteY11" fmla="*/ 2347620 h 4284336"/>
              <a:gd name="connsiteX12" fmla="*/ 511868 w 8356497"/>
              <a:gd name="connsiteY12" fmla="*/ 2440217 h 4284336"/>
              <a:gd name="connsiteX13" fmla="*/ 824385 w 8356497"/>
              <a:gd name="connsiteY13" fmla="*/ 2428643 h 4284336"/>
              <a:gd name="connsiteX14" fmla="*/ 1009580 w 8356497"/>
              <a:gd name="connsiteY14" fmla="*/ 2393919 h 4284336"/>
              <a:gd name="connsiteX15" fmla="*/ 1113751 w 8356497"/>
              <a:gd name="connsiteY15" fmla="*/ 2347620 h 4284336"/>
              <a:gd name="connsiteX16" fmla="*/ 7747799 w 8356497"/>
              <a:gd name="connsiteY16" fmla="*/ 4284274 h 4284336"/>
              <a:gd name="connsiteX17" fmla="*/ 8063998 w 8356497"/>
              <a:gd name="connsiteY17" fmla="*/ 2277295 h 4284336"/>
              <a:gd name="connsiteX18" fmla="*/ 7812337 w 8356497"/>
              <a:gd name="connsiteY18" fmla="*/ 1766606 h 4284336"/>
              <a:gd name="connsiteX19" fmla="*/ 7800938 w 8356497"/>
              <a:gd name="connsiteY19" fmla="*/ 8833 h 4284336"/>
              <a:gd name="connsiteX20" fmla="*/ 1056054 w 8356497"/>
              <a:gd name="connsiteY20" fmla="*/ 308546 h 4284336"/>
              <a:gd name="connsiteX21" fmla="*/ 352278 w 8356497"/>
              <a:gd name="connsiteY21" fmla="*/ 282417 h 4284336"/>
              <a:gd name="connsiteX0" fmla="*/ 352278 w 8064381"/>
              <a:gd name="connsiteY0" fmla="*/ 282417 h 5686705"/>
              <a:gd name="connsiteX1" fmla="*/ 268800 w 8064381"/>
              <a:gd name="connsiteY1" fmla="*/ 1305899 h 5686705"/>
              <a:gd name="connsiteX2" fmla="*/ 199352 w 8064381"/>
              <a:gd name="connsiteY2" fmla="*/ 1502668 h 5686705"/>
              <a:gd name="connsiteX3" fmla="*/ 25732 w 8064381"/>
              <a:gd name="connsiteY3" fmla="*/ 1838334 h 5686705"/>
              <a:gd name="connsiteX4" fmla="*/ 25732 w 8064381"/>
              <a:gd name="connsiteY4" fmla="*/ 2000380 h 5686705"/>
              <a:gd name="connsiteX5" fmla="*/ 2582 w 8064381"/>
              <a:gd name="connsiteY5" fmla="*/ 2521240 h 5686705"/>
              <a:gd name="connsiteX6" fmla="*/ 95180 w 8064381"/>
              <a:gd name="connsiteY6" fmla="*/ 2509666 h 5686705"/>
              <a:gd name="connsiteX7" fmla="*/ 95180 w 8064381"/>
              <a:gd name="connsiteY7" fmla="*/ 2382344 h 5686705"/>
              <a:gd name="connsiteX8" fmla="*/ 303524 w 8064381"/>
              <a:gd name="connsiteY8" fmla="*/ 2417068 h 5686705"/>
              <a:gd name="connsiteX9" fmla="*/ 349823 w 8064381"/>
              <a:gd name="connsiteY9" fmla="*/ 2393919 h 5686705"/>
              <a:gd name="connsiteX10" fmla="*/ 361398 w 8064381"/>
              <a:gd name="connsiteY10" fmla="*/ 2347620 h 5686705"/>
              <a:gd name="connsiteX11" fmla="*/ 488719 w 8064381"/>
              <a:gd name="connsiteY11" fmla="*/ 2347620 h 5686705"/>
              <a:gd name="connsiteX12" fmla="*/ 511868 w 8064381"/>
              <a:gd name="connsiteY12" fmla="*/ 2440217 h 5686705"/>
              <a:gd name="connsiteX13" fmla="*/ 824385 w 8064381"/>
              <a:gd name="connsiteY13" fmla="*/ 2428643 h 5686705"/>
              <a:gd name="connsiteX14" fmla="*/ 1009580 w 8064381"/>
              <a:gd name="connsiteY14" fmla="*/ 2393919 h 5686705"/>
              <a:gd name="connsiteX15" fmla="*/ 6503169 w 8064381"/>
              <a:gd name="connsiteY15" fmla="*/ 5631147 h 5686705"/>
              <a:gd name="connsiteX16" fmla="*/ 7747799 w 8064381"/>
              <a:gd name="connsiteY16" fmla="*/ 4284274 h 5686705"/>
              <a:gd name="connsiteX17" fmla="*/ 8063998 w 8064381"/>
              <a:gd name="connsiteY17" fmla="*/ 2277295 h 5686705"/>
              <a:gd name="connsiteX18" fmla="*/ 7812337 w 8064381"/>
              <a:gd name="connsiteY18" fmla="*/ 1766606 h 5686705"/>
              <a:gd name="connsiteX19" fmla="*/ 7800938 w 8064381"/>
              <a:gd name="connsiteY19" fmla="*/ 8833 h 5686705"/>
              <a:gd name="connsiteX20" fmla="*/ 1056054 w 8064381"/>
              <a:gd name="connsiteY20" fmla="*/ 308546 h 5686705"/>
              <a:gd name="connsiteX21" fmla="*/ 352278 w 8064381"/>
              <a:gd name="connsiteY21" fmla="*/ 282417 h 5686705"/>
              <a:gd name="connsiteX0" fmla="*/ 352278 w 8064381"/>
              <a:gd name="connsiteY0" fmla="*/ 282417 h 6482739"/>
              <a:gd name="connsiteX1" fmla="*/ 268800 w 8064381"/>
              <a:gd name="connsiteY1" fmla="*/ 1305899 h 6482739"/>
              <a:gd name="connsiteX2" fmla="*/ 199352 w 8064381"/>
              <a:gd name="connsiteY2" fmla="*/ 1502668 h 6482739"/>
              <a:gd name="connsiteX3" fmla="*/ 25732 w 8064381"/>
              <a:gd name="connsiteY3" fmla="*/ 1838334 h 6482739"/>
              <a:gd name="connsiteX4" fmla="*/ 25732 w 8064381"/>
              <a:gd name="connsiteY4" fmla="*/ 2000380 h 6482739"/>
              <a:gd name="connsiteX5" fmla="*/ 2582 w 8064381"/>
              <a:gd name="connsiteY5" fmla="*/ 2521240 h 6482739"/>
              <a:gd name="connsiteX6" fmla="*/ 95180 w 8064381"/>
              <a:gd name="connsiteY6" fmla="*/ 2509666 h 6482739"/>
              <a:gd name="connsiteX7" fmla="*/ 95180 w 8064381"/>
              <a:gd name="connsiteY7" fmla="*/ 2382344 h 6482739"/>
              <a:gd name="connsiteX8" fmla="*/ 303524 w 8064381"/>
              <a:gd name="connsiteY8" fmla="*/ 2417068 h 6482739"/>
              <a:gd name="connsiteX9" fmla="*/ 349823 w 8064381"/>
              <a:gd name="connsiteY9" fmla="*/ 2393919 h 6482739"/>
              <a:gd name="connsiteX10" fmla="*/ 361398 w 8064381"/>
              <a:gd name="connsiteY10" fmla="*/ 2347620 h 6482739"/>
              <a:gd name="connsiteX11" fmla="*/ 488719 w 8064381"/>
              <a:gd name="connsiteY11" fmla="*/ 2347620 h 6482739"/>
              <a:gd name="connsiteX12" fmla="*/ 511868 w 8064381"/>
              <a:gd name="connsiteY12" fmla="*/ 2440217 h 6482739"/>
              <a:gd name="connsiteX13" fmla="*/ 824385 w 8064381"/>
              <a:gd name="connsiteY13" fmla="*/ 2428643 h 6482739"/>
              <a:gd name="connsiteX14" fmla="*/ 6108053 w 8064381"/>
              <a:gd name="connsiteY14" fmla="*/ 6314755 h 6482739"/>
              <a:gd name="connsiteX15" fmla="*/ 6503169 w 8064381"/>
              <a:gd name="connsiteY15" fmla="*/ 5631147 h 6482739"/>
              <a:gd name="connsiteX16" fmla="*/ 7747799 w 8064381"/>
              <a:gd name="connsiteY16" fmla="*/ 4284274 h 6482739"/>
              <a:gd name="connsiteX17" fmla="*/ 8063998 w 8064381"/>
              <a:gd name="connsiteY17" fmla="*/ 2277295 h 6482739"/>
              <a:gd name="connsiteX18" fmla="*/ 7812337 w 8064381"/>
              <a:gd name="connsiteY18" fmla="*/ 1766606 h 6482739"/>
              <a:gd name="connsiteX19" fmla="*/ 7800938 w 8064381"/>
              <a:gd name="connsiteY19" fmla="*/ 8833 h 6482739"/>
              <a:gd name="connsiteX20" fmla="*/ 1056054 w 8064381"/>
              <a:gd name="connsiteY20" fmla="*/ 308546 h 6482739"/>
              <a:gd name="connsiteX21" fmla="*/ 352278 w 8064381"/>
              <a:gd name="connsiteY21" fmla="*/ 282417 h 6482739"/>
              <a:gd name="connsiteX0" fmla="*/ 352278 w 8064381"/>
              <a:gd name="connsiteY0" fmla="*/ 282417 h 7363455"/>
              <a:gd name="connsiteX1" fmla="*/ 268800 w 8064381"/>
              <a:gd name="connsiteY1" fmla="*/ 1305899 h 7363455"/>
              <a:gd name="connsiteX2" fmla="*/ 199352 w 8064381"/>
              <a:gd name="connsiteY2" fmla="*/ 1502668 h 7363455"/>
              <a:gd name="connsiteX3" fmla="*/ 25732 w 8064381"/>
              <a:gd name="connsiteY3" fmla="*/ 1838334 h 7363455"/>
              <a:gd name="connsiteX4" fmla="*/ 25732 w 8064381"/>
              <a:gd name="connsiteY4" fmla="*/ 2000380 h 7363455"/>
              <a:gd name="connsiteX5" fmla="*/ 2582 w 8064381"/>
              <a:gd name="connsiteY5" fmla="*/ 2521240 h 7363455"/>
              <a:gd name="connsiteX6" fmla="*/ 95180 w 8064381"/>
              <a:gd name="connsiteY6" fmla="*/ 2509666 h 7363455"/>
              <a:gd name="connsiteX7" fmla="*/ 95180 w 8064381"/>
              <a:gd name="connsiteY7" fmla="*/ 2382344 h 7363455"/>
              <a:gd name="connsiteX8" fmla="*/ 303524 w 8064381"/>
              <a:gd name="connsiteY8" fmla="*/ 2417068 h 7363455"/>
              <a:gd name="connsiteX9" fmla="*/ 349823 w 8064381"/>
              <a:gd name="connsiteY9" fmla="*/ 2393919 h 7363455"/>
              <a:gd name="connsiteX10" fmla="*/ 361398 w 8064381"/>
              <a:gd name="connsiteY10" fmla="*/ 2347620 h 7363455"/>
              <a:gd name="connsiteX11" fmla="*/ 488719 w 8064381"/>
              <a:gd name="connsiteY11" fmla="*/ 2347620 h 7363455"/>
              <a:gd name="connsiteX12" fmla="*/ 511868 w 8064381"/>
              <a:gd name="connsiteY12" fmla="*/ 2440217 h 7363455"/>
              <a:gd name="connsiteX13" fmla="*/ 5050021 w 8064381"/>
              <a:gd name="connsiteY13" fmla="*/ 7180753 h 7363455"/>
              <a:gd name="connsiteX14" fmla="*/ 6108053 w 8064381"/>
              <a:gd name="connsiteY14" fmla="*/ 6314755 h 7363455"/>
              <a:gd name="connsiteX15" fmla="*/ 6503169 w 8064381"/>
              <a:gd name="connsiteY15" fmla="*/ 5631147 h 7363455"/>
              <a:gd name="connsiteX16" fmla="*/ 7747799 w 8064381"/>
              <a:gd name="connsiteY16" fmla="*/ 4284274 h 7363455"/>
              <a:gd name="connsiteX17" fmla="*/ 8063998 w 8064381"/>
              <a:gd name="connsiteY17" fmla="*/ 2277295 h 7363455"/>
              <a:gd name="connsiteX18" fmla="*/ 7812337 w 8064381"/>
              <a:gd name="connsiteY18" fmla="*/ 1766606 h 7363455"/>
              <a:gd name="connsiteX19" fmla="*/ 7800938 w 8064381"/>
              <a:gd name="connsiteY19" fmla="*/ 8833 h 7363455"/>
              <a:gd name="connsiteX20" fmla="*/ 1056054 w 8064381"/>
              <a:gd name="connsiteY20" fmla="*/ 308546 h 7363455"/>
              <a:gd name="connsiteX21" fmla="*/ 352278 w 8064381"/>
              <a:gd name="connsiteY21" fmla="*/ 282417 h 7363455"/>
              <a:gd name="connsiteX0" fmla="*/ 352278 w 8064381"/>
              <a:gd name="connsiteY0" fmla="*/ 282417 h 7416973"/>
              <a:gd name="connsiteX1" fmla="*/ 268800 w 8064381"/>
              <a:gd name="connsiteY1" fmla="*/ 1305899 h 7416973"/>
              <a:gd name="connsiteX2" fmla="*/ 199352 w 8064381"/>
              <a:gd name="connsiteY2" fmla="*/ 1502668 h 7416973"/>
              <a:gd name="connsiteX3" fmla="*/ 25732 w 8064381"/>
              <a:gd name="connsiteY3" fmla="*/ 1838334 h 7416973"/>
              <a:gd name="connsiteX4" fmla="*/ 25732 w 8064381"/>
              <a:gd name="connsiteY4" fmla="*/ 2000380 h 7416973"/>
              <a:gd name="connsiteX5" fmla="*/ 2582 w 8064381"/>
              <a:gd name="connsiteY5" fmla="*/ 2521240 h 7416973"/>
              <a:gd name="connsiteX6" fmla="*/ 95180 w 8064381"/>
              <a:gd name="connsiteY6" fmla="*/ 2509666 h 7416973"/>
              <a:gd name="connsiteX7" fmla="*/ 95180 w 8064381"/>
              <a:gd name="connsiteY7" fmla="*/ 2382344 h 7416973"/>
              <a:gd name="connsiteX8" fmla="*/ 303524 w 8064381"/>
              <a:gd name="connsiteY8" fmla="*/ 2417068 h 7416973"/>
              <a:gd name="connsiteX9" fmla="*/ 349823 w 8064381"/>
              <a:gd name="connsiteY9" fmla="*/ 2393919 h 7416973"/>
              <a:gd name="connsiteX10" fmla="*/ 361398 w 8064381"/>
              <a:gd name="connsiteY10" fmla="*/ 2347620 h 7416973"/>
              <a:gd name="connsiteX11" fmla="*/ 488719 w 8064381"/>
              <a:gd name="connsiteY11" fmla="*/ 2347620 h 7416973"/>
              <a:gd name="connsiteX12" fmla="*/ 3255068 w 8064381"/>
              <a:gd name="connsiteY12" fmla="*/ 6956799 h 7416973"/>
              <a:gd name="connsiteX13" fmla="*/ 5050021 w 8064381"/>
              <a:gd name="connsiteY13" fmla="*/ 7180753 h 7416973"/>
              <a:gd name="connsiteX14" fmla="*/ 6108053 w 8064381"/>
              <a:gd name="connsiteY14" fmla="*/ 6314755 h 7416973"/>
              <a:gd name="connsiteX15" fmla="*/ 6503169 w 8064381"/>
              <a:gd name="connsiteY15" fmla="*/ 5631147 h 7416973"/>
              <a:gd name="connsiteX16" fmla="*/ 7747799 w 8064381"/>
              <a:gd name="connsiteY16" fmla="*/ 4284274 h 7416973"/>
              <a:gd name="connsiteX17" fmla="*/ 8063998 w 8064381"/>
              <a:gd name="connsiteY17" fmla="*/ 2277295 h 7416973"/>
              <a:gd name="connsiteX18" fmla="*/ 7812337 w 8064381"/>
              <a:gd name="connsiteY18" fmla="*/ 1766606 h 7416973"/>
              <a:gd name="connsiteX19" fmla="*/ 7800938 w 8064381"/>
              <a:gd name="connsiteY19" fmla="*/ 8833 h 7416973"/>
              <a:gd name="connsiteX20" fmla="*/ 1056054 w 8064381"/>
              <a:gd name="connsiteY20" fmla="*/ 308546 h 7416973"/>
              <a:gd name="connsiteX21" fmla="*/ 352278 w 8064381"/>
              <a:gd name="connsiteY21" fmla="*/ 282417 h 7416973"/>
              <a:gd name="connsiteX0" fmla="*/ 352278 w 8064381"/>
              <a:gd name="connsiteY0" fmla="*/ 282417 h 7227963"/>
              <a:gd name="connsiteX1" fmla="*/ 268800 w 8064381"/>
              <a:gd name="connsiteY1" fmla="*/ 1305899 h 7227963"/>
              <a:gd name="connsiteX2" fmla="*/ 199352 w 8064381"/>
              <a:gd name="connsiteY2" fmla="*/ 1502668 h 7227963"/>
              <a:gd name="connsiteX3" fmla="*/ 25732 w 8064381"/>
              <a:gd name="connsiteY3" fmla="*/ 1838334 h 7227963"/>
              <a:gd name="connsiteX4" fmla="*/ 25732 w 8064381"/>
              <a:gd name="connsiteY4" fmla="*/ 2000380 h 7227963"/>
              <a:gd name="connsiteX5" fmla="*/ 2582 w 8064381"/>
              <a:gd name="connsiteY5" fmla="*/ 2521240 h 7227963"/>
              <a:gd name="connsiteX6" fmla="*/ 95180 w 8064381"/>
              <a:gd name="connsiteY6" fmla="*/ 2509666 h 7227963"/>
              <a:gd name="connsiteX7" fmla="*/ 95180 w 8064381"/>
              <a:gd name="connsiteY7" fmla="*/ 2382344 h 7227963"/>
              <a:gd name="connsiteX8" fmla="*/ 303524 w 8064381"/>
              <a:gd name="connsiteY8" fmla="*/ 2417068 h 7227963"/>
              <a:gd name="connsiteX9" fmla="*/ 349823 w 8064381"/>
              <a:gd name="connsiteY9" fmla="*/ 2393919 h 7227963"/>
              <a:gd name="connsiteX10" fmla="*/ 361398 w 8064381"/>
              <a:gd name="connsiteY10" fmla="*/ 2347620 h 7227963"/>
              <a:gd name="connsiteX11" fmla="*/ 2456064 w 8064381"/>
              <a:gd name="connsiteY11" fmla="*/ 5645002 h 7227963"/>
              <a:gd name="connsiteX12" fmla="*/ 3255068 w 8064381"/>
              <a:gd name="connsiteY12" fmla="*/ 6956799 h 7227963"/>
              <a:gd name="connsiteX13" fmla="*/ 5050021 w 8064381"/>
              <a:gd name="connsiteY13" fmla="*/ 7180753 h 7227963"/>
              <a:gd name="connsiteX14" fmla="*/ 6108053 w 8064381"/>
              <a:gd name="connsiteY14" fmla="*/ 6314755 h 7227963"/>
              <a:gd name="connsiteX15" fmla="*/ 6503169 w 8064381"/>
              <a:gd name="connsiteY15" fmla="*/ 5631147 h 7227963"/>
              <a:gd name="connsiteX16" fmla="*/ 7747799 w 8064381"/>
              <a:gd name="connsiteY16" fmla="*/ 4284274 h 7227963"/>
              <a:gd name="connsiteX17" fmla="*/ 8063998 w 8064381"/>
              <a:gd name="connsiteY17" fmla="*/ 2277295 h 7227963"/>
              <a:gd name="connsiteX18" fmla="*/ 7812337 w 8064381"/>
              <a:gd name="connsiteY18" fmla="*/ 1766606 h 7227963"/>
              <a:gd name="connsiteX19" fmla="*/ 7800938 w 8064381"/>
              <a:gd name="connsiteY19" fmla="*/ 8833 h 7227963"/>
              <a:gd name="connsiteX20" fmla="*/ 1056054 w 8064381"/>
              <a:gd name="connsiteY20" fmla="*/ 308546 h 7227963"/>
              <a:gd name="connsiteX21" fmla="*/ 352278 w 8064381"/>
              <a:gd name="connsiteY21" fmla="*/ 282417 h 7227963"/>
              <a:gd name="connsiteX0" fmla="*/ 352278 w 8064381"/>
              <a:gd name="connsiteY0" fmla="*/ 282417 h 7227963"/>
              <a:gd name="connsiteX1" fmla="*/ 268800 w 8064381"/>
              <a:gd name="connsiteY1" fmla="*/ 1305899 h 7227963"/>
              <a:gd name="connsiteX2" fmla="*/ 199352 w 8064381"/>
              <a:gd name="connsiteY2" fmla="*/ 1502668 h 7227963"/>
              <a:gd name="connsiteX3" fmla="*/ 25732 w 8064381"/>
              <a:gd name="connsiteY3" fmla="*/ 1838334 h 7227963"/>
              <a:gd name="connsiteX4" fmla="*/ 25732 w 8064381"/>
              <a:gd name="connsiteY4" fmla="*/ 2000380 h 7227963"/>
              <a:gd name="connsiteX5" fmla="*/ 2582 w 8064381"/>
              <a:gd name="connsiteY5" fmla="*/ 2521240 h 7227963"/>
              <a:gd name="connsiteX6" fmla="*/ 95180 w 8064381"/>
              <a:gd name="connsiteY6" fmla="*/ 2509666 h 7227963"/>
              <a:gd name="connsiteX7" fmla="*/ 95180 w 8064381"/>
              <a:gd name="connsiteY7" fmla="*/ 2382344 h 7227963"/>
              <a:gd name="connsiteX8" fmla="*/ 303524 w 8064381"/>
              <a:gd name="connsiteY8" fmla="*/ 2417068 h 7227963"/>
              <a:gd name="connsiteX9" fmla="*/ 349823 w 8064381"/>
              <a:gd name="connsiteY9" fmla="*/ 2393919 h 7227963"/>
              <a:gd name="connsiteX10" fmla="*/ 1732998 w 8064381"/>
              <a:gd name="connsiteY10" fmla="*/ 4592056 h 7227963"/>
              <a:gd name="connsiteX11" fmla="*/ 2456064 w 8064381"/>
              <a:gd name="connsiteY11" fmla="*/ 5645002 h 7227963"/>
              <a:gd name="connsiteX12" fmla="*/ 3255068 w 8064381"/>
              <a:gd name="connsiteY12" fmla="*/ 6956799 h 7227963"/>
              <a:gd name="connsiteX13" fmla="*/ 5050021 w 8064381"/>
              <a:gd name="connsiteY13" fmla="*/ 7180753 h 7227963"/>
              <a:gd name="connsiteX14" fmla="*/ 6108053 w 8064381"/>
              <a:gd name="connsiteY14" fmla="*/ 6314755 h 7227963"/>
              <a:gd name="connsiteX15" fmla="*/ 6503169 w 8064381"/>
              <a:gd name="connsiteY15" fmla="*/ 5631147 h 7227963"/>
              <a:gd name="connsiteX16" fmla="*/ 7747799 w 8064381"/>
              <a:gd name="connsiteY16" fmla="*/ 4284274 h 7227963"/>
              <a:gd name="connsiteX17" fmla="*/ 8063998 w 8064381"/>
              <a:gd name="connsiteY17" fmla="*/ 2277295 h 7227963"/>
              <a:gd name="connsiteX18" fmla="*/ 7812337 w 8064381"/>
              <a:gd name="connsiteY18" fmla="*/ 1766606 h 7227963"/>
              <a:gd name="connsiteX19" fmla="*/ 7800938 w 8064381"/>
              <a:gd name="connsiteY19" fmla="*/ 8833 h 7227963"/>
              <a:gd name="connsiteX20" fmla="*/ 1056054 w 8064381"/>
              <a:gd name="connsiteY20" fmla="*/ 308546 h 7227963"/>
              <a:gd name="connsiteX21" fmla="*/ 352278 w 8064381"/>
              <a:gd name="connsiteY21" fmla="*/ 282417 h 7227963"/>
              <a:gd name="connsiteX0" fmla="*/ 352278 w 8064381"/>
              <a:gd name="connsiteY0" fmla="*/ 282417 h 7227963"/>
              <a:gd name="connsiteX1" fmla="*/ 268800 w 8064381"/>
              <a:gd name="connsiteY1" fmla="*/ 1305899 h 7227963"/>
              <a:gd name="connsiteX2" fmla="*/ 199352 w 8064381"/>
              <a:gd name="connsiteY2" fmla="*/ 1502668 h 7227963"/>
              <a:gd name="connsiteX3" fmla="*/ 25732 w 8064381"/>
              <a:gd name="connsiteY3" fmla="*/ 1838334 h 7227963"/>
              <a:gd name="connsiteX4" fmla="*/ 25732 w 8064381"/>
              <a:gd name="connsiteY4" fmla="*/ 2000380 h 7227963"/>
              <a:gd name="connsiteX5" fmla="*/ 2582 w 8064381"/>
              <a:gd name="connsiteY5" fmla="*/ 2521240 h 7227963"/>
              <a:gd name="connsiteX6" fmla="*/ 95180 w 8064381"/>
              <a:gd name="connsiteY6" fmla="*/ 2509666 h 7227963"/>
              <a:gd name="connsiteX7" fmla="*/ 95180 w 8064381"/>
              <a:gd name="connsiteY7" fmla="*/ 2382344 h 7227963"/>
              <a:gd name="connsiteX8" fmla="*/ 303524 w 8064381"/>
              <a:gd name="connsiteY8" fmla="*/ 2417068 h 7227963"/>
              <a:gd name="connsiteX9" fmla="*/ 1832259 w 8064381"/>
              <a:gd name="connsiteY9" fmla="*/ 4139591 h 7227963"/>
              <a:gd name="connsiteX10" fmla="*/ 1732998 w 8064381"/>
              <a:gd name="connsiteY10" fmla="*/ 4592056 h 7227963"/>
              <a:gd name="connsiteX11" fmla="*/ 2456064 w 8064381"/>
              <a:gd name="connsiteY11" fmla="*/ 5645002 h 7227963"/>
              <a:gd name="connsiteX12" fmla="*/ 3255068 w 8064381"/>
              <a:gd name="connsiteY12" fmla="*/ 6956799 h 7227963"/>
              <a:gd name="connsiteX13" fmla="*/ 5050021 w 8064381"/>
              <a:gd name="connsiteY13" fmla="*/ 7180753 h 7227963"/>
              <a:gd name="connsiteX14" fmla="*/ 6108053 w 8064381"/>
              <a:gd name="connsiteY14" fmla="*/ 6314755 h 7227963"/>
              <a:gd name="connsiteX15" fmla="*/ 6503169 w 8064381"/>
              <a:gd name="connsiteY15" fmla="*/ 5631147 h 7227963"/>
              <a:gd name="connsiteX16" fmla="*/ 7747799 w 8064381"/>
              <a:gd name="connsiteY16" fmla="*/ 4284274 h 7227963"/>
              <a:gd name="connsiteX17" fmla="*/ 8063998 w 8064381"/>
              <a:gd name="connsiteY17" fmla="*/ 2277295 h 7227963"/>
              <a:gd name="connsiteX18" fmla="*/ 7812337 w 8064381"/>
              <a:gd name="connsiteY18" fmla="*/ 1766606 h 7227963"/>
              <a:gd name="connsiteX19" fmla="*/ 7800938 w 8064381"/>
              <a:gd name="connsiteY19" fmla="*/ 8833 h 7227963"/>
              <a:gd name="connsiteX20" fmla="*/ 1056054 w 8064381"/>
              <a:gd name="connsiteY20" fmla="*/ 308546 h 7227963"/>
              <a:gd name="connsiteX21" fmla="*/ 352278 w 8064381"/>
              <a:gd name="connsiteY21" fmla="*/ 282417 h 7227963"/>
              <a:gd name="connsiteX0" fmla="*/ 352278 w 8064381"/>
              <a:gd name="connsiteY0" fmla="*/ 282417 h 7227963"/>
              <a:gd name="connsiteX1" fmla="*/ 268800 w 8064381"/>
              <a:gd name="connsiteY1" fmla="*/ 1305899 h 7227963"/>
              <a:gd name="connsiteX2" fmla="*/ 199352 w 8064381"/>
              <a:gd name="connsiteY2" fmla="*/ 1502668 h 7227963"/>
              <a:gd name="connsiteX3" fmla="*/ 25732 w 8064381"/>
              <a:gd name="connsiteY3" fmla="*/ 1838334 h 7227963"/>
              <a:gd name="connsiteX4" fmla="*/ 25732 w 8064381"/>
              <a:gd name="connsiteY4" fmla="*/ 2000380 h 7227963"/>
              <a:gd name="connsiteX5" fmla="*/ 2582 w 8064381"/>
              <a:gd name="connsiteY5" fmla="*/ 2521240 h 7227963"/>
              <a:gd name="connsiteX6" fmla="*/ 95180 w 8064381"/>
              <a:gd name="connsiteY6" fmla="*/ 2509666 h 7227963"/>
              <a:gd name="connsiteX7" fmla="*/ 95180 w 8064381"/>
              <a:gd name="connsiteY7" fmla="*/ 2382344 h 7227963"/>
              <a:gd name="connsiteX8" fmla="*/ 1148652 w 8064381"/>
              <a:gd name="connsiteY8" fmla="*/ 3760959 h 7227963"/>
              <a:gd name="connsiteX9" fmla="*/ 1832259 w 8064381"/>
              <a:gd name="connsiteY9" fmla="*/ 4139591 h 7227963"/>
              <a:gd name="connsiteX10" fmla="*/ 1732998 w 8064381"/>
              <a:gd name="connsiteY10" fmla="*/ 4592056 h 7227963"/>
              <a:gd name="connsiteX11" fmla="*/ 2456064 w 8064381"/>
              <a:gd name="connsiteY11" fmla="*/ 5645002 h 7227963"/>
              <a:gd name="connsiteX12" fmla="*/ 3255068 w 8064381"/>
              <a:gd name="connsiteY12" fmla="*/ 6956799 h 7227963"/>
              <a:gd name="connsiteX13" fmla="*/ 5050021 w 8064381"/>
              <a:gd name="connsiteY13" fmla="*/ 7180753 h 7227963"/>
              <a:gd name="connsiteX14" fmla="*/ 6108053 w 8064381"/>
              <a:gd name="connsiteY14" fmla="*/ 6314755 h 7227963"/>
              <a:gd name="connsiteX15" fmla="*/ 6503169 w 8064381"/>
              <a:gd name="connsiteY15" fmla="*/ 5631147 h 7227963"/>
              <a:gd name="connsiteX16" fmla="*/ 7747799 w 8064381"/>
              <a:gd name="connsiteY16" fmla="*/ 4284274 h 7227963"/>
              <a:gd name="connsiteX17" fmla="*/ 8063998 w 8064381"/>
              <a:gd name="connsiteY17" fmla="*/ 2277295 h 7227963"/>
              <a:gd name="connsiteX18" fmla="*/ 7812337 w 8064381"/>
              <a:gd name="connsiteY18" fmla="*/ 1766606 h 7227963"/>
              <a:gd name="connsiteX19" fmla="*/ 7800938 w 8064381"/>
              <a:gd name="connsiteY19" fmla="*/ 8833 h 7227963"/>
              <a:gd name="connsiteX20" fmla="*/ 1056054 w 8064381"/>
              <a:gd name="connsiteY20" fmla="*/ 308546 h 7227963"/>
              <a:gd name="connsiteX21" fmla="*/ 352278 w 8064381"/>
              <a:gd name="connsiteY21" fmla="*/ 282417 h 7227963"/>
              <a:gd name="connsiteX0" fmla="*/ 365463 w 8077566"/>
              <a:gd name="connsiteY0" fmla="*/ 282417 h 7227963"/>
              <a:gd name="connsiteX1" fmla="*/ 281985 w 8077566"/>
              <a:gd name="connsiteY1" fmla="*/ 1305899 h 7227963"/>
              <a:gd name="connsiteX2" fmla="*/ 212537 w 8077566"/>
              <a:gd name="connsiteY2" fmla="*/ 1502668 h 7227963"/>
              <a:gd name="connsiteX3" fmla="*/ 38917 w 8077566"/>
              <a:gd name="connsiteY3" fmla="*/ 1838334 h 7227963"/>
              <a:gd name="connsiteX4" fmla="*/ 38917 w 8077566"/>
              <a:gd name="connsiteY4" fmla="*/ 2000380 h 7227963"/>
              <a:gd name="connsiteX5" fmla="*/ 15767 w 8077566"/>
              <a:gd name="connsiteY5" fmla="*/ 2521240 h 7227963"/>
              <a:gd name="connsiteX6" fmla="*/ 108365 w 8077566"/>
              <a:gd name="connsiteY6" fmla="*/ 2509666 h 7227963"/>
              <a:gd name="connsiteX7" fmla="*/ 1078183 w 8077566"/>
              <a:gd name="connsiteY7" fmla="*/ 3199763 h 7227963"/>
              <a:gd name="connsiteX8" fmla="*/ 1161837 w 8077566"/>
              <a:gd name="connsiteY8" fmla="*/ 3760959 h 7227963"/>
              <a:gd name="connsiteX9" fmla="*/ 1845444 w 8077566"/>
              <a:gd name="connsiteY9" fmla="*/ 4139591 h 7227963"/>
              <a:gd name="connsiteX10" fmla="*/ 1746183 w 8077566"/>
              <a:gd name="connsiteY10" fmla="*/ 4592056 h 7227963"/>
              <a:gd name="connsiteX11" fmla="*/ 2469249 w 8077566"/>
              <a:gd name="connsiteY11" fmla="*/ 5645002 h 7227963"/>
              <a:gd name="connsiteX12" fmla="*/ 3268253 w 8077566"/>
              <a:gd name="connsiteY12" fmla="*/ 6956799 h 7227963"/>
              <a:gd name="connsiteX13" fmla="*/ 5063206 w 8077566"/>
              <a:gd name="connsiteY13" fmla="*/ 7180753 h 7227963"/>
              <a:gd name="connsiteX14" fmla="*/ 6121238 w 8077566"/>
              <a:gd name="connsiteY14" fmla="*/ 6314755 h 7227963"/>
              <a:gd name="connsiteX15" fmla="*/ 6516354 w 8077566"/>
              <a:gd name="connsiteY15" fmla="*/ 5631147 h 7227963"/>
              <a:gd name="connsiteX16" fmla="*/ 7760984 w 8077566"/>
              <a:gd name="connsiteY16" fmla="*/ 4284274 h 7227963"/>
              <a:gd name="connsiteX17" fmla="*/ 8077183 w 8077566"/>
              <a:gd name="connsiteY17" fmla="*/ 2277295 h 7227963"/>
              <a:gd name="connsiteX18" fmla="*/ 7825522 w 8077566"/>
              <a:gd name="connsiteY18" fmla="*/ 1766606 h 7227963"/>
              <a:gd name="connsiteX19" fmla="*/ 7814123 w 8077566"/>
              <a:gd name="connsiteY19" fmla="*/ 8833 h 7227963"/>
              <a:gd name="connsiteX20" fmla="*/ 1069239 w 8077566"/>
              <a:gd name="connsiteY20" fmla="*/ 308546 h 7227963"/>
              <a:gd name="connsiteX21" fmla="*/ 365463 w 8077566"/>
              <a:gd name="connsiteY21" fmla="*/ 282417 h 7227963"/>
              <a:gd name="connsiteX0" fmla="*/ 422884 w 8134987"/>
              <a:gd name="connsiteY0" fmla="*/ 282417 h 7227963"/>
              <a:gd name="connsiteX1" fmla="*/ 339406 w 8134987"/>
              <a:gd name="connsiteY1" fmla="*/ 1305899 h 7227963"/>
              <a:gd name="connsiteX2" fmla="*/ 269958 w 8134987"/>
              <a:gd name="connsiteY2" fmla="*/ 1502668 h 7227963"/>
              <a:gd name="connsiteX3" fmla="*/ 96338 w 8134987"/>
              <a:gd name="connsiteY3" fmla="*/ 1838334 h 7227963"/>
              <a:gd name="connsiteX4" fmla="*/ 96338 w 8134987"/>
              <a:gd name="connsiteY4" fmla="*/ 2000380 h 7227963"/>
              <a:gd name="connsiteX5" fmla="*/ 73188 w 8134987"/>
              <a:gd name="connsiteY5" fmla="*/ 2521240 h 7227963"/>
              <a:gd name="connsiteX6" fmla="*/ 1149459 w 8134987"/>
              <a:gd name="connsiteY6" fmla="*/ 2606647 h 7227963"/>
              <a:gd name="connsiteX7" fmla="*/ 1135604 w 8134987"/>
              <a:gd name="connsiteY7" fmla="*/ 3199763 h 7227963"/>
              <a:gd name="connsiteX8" fmla="*/ 1219258 w 8134987"/>
              <a:gd name="connsiteY8" fmla="*/ 3760959 h 7227963"/>
              <a:gd name="connsiteX9" fmla="*/ 1902865 w 8134987"/>
              <a:gd name="connsiteY9" fmla="*/ 4139591 h 7227963"/>
              <a:gd name="connsiteX10" fmla="*/ 1803604 w 8134987"/>
              <a:gd name="connsiteY10" fmla="*/ 4592056 h 7227963"/>
              <a:gd name="connsiteX11" fmla="*/ 2526670 w 8134987"/>
              <a:gd name="connsiteY11" fmla="*/ 5645002 h 7227963"/>
              <a:gd name="connsiteX12" fmla="*/ 3325674 w 8134987"/>
              <a:gd name="connsiteY12" fmla="*/ 6956799 h 7227963"/>
              <a:gd name="connsiteX13" fmla="*/ 5120627 w 8134987"/>
              <a:gd name="connsiteY13" fmla="*/ 7180753 h 7227963"/>
              <a:gd name="connsiteX14" fmla="*/ 6178659 w 8134987"/>
              <a:gd name="connsiteY14" fmla="*/ 6314755 h 7227963"/>
              <a:gd name="connsiteX15" fmla="*/ 6573775 w 8134987"/>
              <a:gd name="connsiteY15" fmla="*/ 5631147 h 7227963"/>
              <a:gd name="connsiteX16" fmla="*/ 7818405 w 8134987"/>
              <a:gd name="connsiteY16" fmla="*/ 4284274 h 7227963"/>
              <a:gd name="connsiteX17" fmla="*/ 8134604 w 8134987"/>
              <a:gd name="connsiteY17" fmla="*/ 2277295 h 7227963"/>
              <a:gd name="connsiteX18" fmla="*/ 7882943 w 8134987"/>
              <a:gd name="connsiteY18" fmla="*/ 1766606 h 7227963"/>
              <a:gd name="connsiteX19" fmla="*/ 7871544 w 8134987"/>
              <a:gd name="connsiteY19" fmla="*/ 8833 h 7227963"/>
              <a:gd name="connsiteX20" fmla="*/ 1126660 w 8134987"/>
              <a:gd name="connsiteY20" fmla="*/ 308546 h 7227963"/>
              <a:gd name="connsiteX21" fmla="*/ 422884 w 8134987"/>
              <a:gd name="connsiteY21" fmla="*/ 282417 h 7227963"/>
              <a:gd name="connsiteX0" fmla="*/ 431481 w 8143584"/>
              <a:gd name="connsiteY0" fmla="*/ 282417 h 7227963"/>
              <a:gd name="connsiteX1" fmla="*/ 348003 w 8143584"/>
              <a:gd name="connsiteY1" fmla="*/ 1305899 h 7227963"/>
              <a:gd name="connsiteX2" fmla="*/ 278555 w 8143584"/>
              <a:gd name="connsiteY2" fmla="*/ 1502668 h 7227963"/>
              <a:gd name="connsiteX3" fmla="*/ 343771 w 8143584"/>
              <a:gd name="connsiteY3" fmla="*/ 1872454 h 7227963"/>
              <a:gd name="connsiteX4" fmla="*/ 104935 w 8143584"/>
              <a:gd name="connsiteY4" fmla="*/ 2000380 h 7227963"/>
              <a:gd name="connsiteX5" fmla="*/ 81785 w 8143584"/>
              <a:gd name="connsiteY5" fmla="*/ 2521240 h 7227963"/>
              <a:gd name="connsiteX6" fmla="*/ 1158056 w 8143584"/>
              <a:gd name="connsiteY6" fmla="*/ 2606647 h 7227963"/>
              <a:gd name="connsiteX7" fmla="*/ 1144201 w 8143584"/>
              <a:gd name="connsiteY7" fmla="*/ 3199763 h 7227963"/>
              <a:gd name="connsiteX8" fmla="*/ 1227855 w 8143584"/>
              <a:gd name="connsiteY8" fmla="*/ 3760959 h 7227963"/>
              <a:gd name="connsiteX9" fmla="*/ 1911462 w 8143584"/>
              <a:gd name="connsiteY9" fmla="*/ 4139591 h 7227963"/>
              <a:gd name="connsiteX10" fmla="*/ 1812201 w 8143584"/>
              <a:gd name="connsiteY10" fmla="*/ 4592056 h 7227963"/>
              <a:gd name="connsiteX11" fmla="*/ 2535267 w 8143584"/>
              <a:gd name="connsiteY11" fmla="*/ 5645002 h 7227963"/>
              <a:gd name="connsiteX12" fmla="*/ 3334271 w 8143584"/>
              <a:gd name="connsiteY12" fmla="*/ 6956799 h 7227963"/>
              <a:gd name="connsiteX13" fmla="*/ 5129224 w 8143584"/>
              <a:gd name="connsiteY13" fmla="*/ 7180753 h 7227963"/>
              <a:gd name="connsiteX14" fmla="*/ 6187256 w 8143584"/>
              <a:gd name="connsiteY14" fmla="*/ 6314755 h 7227963"/>
              <a:gd name="connsiteX15" fmla="*/ 6582372 w 8143584"/>
              <a:gd name="connsiteY15" fmla="*/ 5631147 h 7227963"/>
              <a:gd name="connsiteX16" fmla="*/ 7827002 w 8143584"/>
              <a:gd name="connsiteY16" fmla="*/ 4284274 h 7227963"/>
              <a:gd name="connsiteX17" fmla="*/ 8143201 w 8143584"/>
              <a:gd name="connsiteY17" fmla="*/ 2277295 h 7227963"/>
              <a:gd name="connsiteX18" fmla="*/ 7891540 w 8143584"/>
              <a:gd name="connsiteY18" fmla="*/ 1766606 h 7227963"/>
              <a:gd name="connsiteX19" fmla="*/ 7880141 w 8143584"/>
              <a:gd name="connsiteY19" fmla="*/ 8833 h 7227963"/>
              <a:gd name="connsiteX20" fmla="*/ 1135257 w 8143584"/>
              <a:gd name="connsiteY20" fmla="*/ 308546 h 7227963"/>
              <a:gd name="connsiteX21" fmla="*/ 431481 w 8143584"/>
              <a:gd name="connsiteY21" fmla="*/ 282417 h 7227963"/>
              <a:gd name="connsiteX0" fmla="*/ 431481 w 8143584"/>
              <a:gd name="connsiteY0" fmla="*/ 282417 h 7227963"/>
              <a:gd name="connsiteX1" fmla="*/ 293412 w 8143584"/>
              <a:gd name="connsiteY1" fmla="*/ 1067064 h 7227963"/>
              <a:gd name="connsiteX2" fmla="*/ 278555 w 8143584"/>
              <a:gd name="connsiteY2" fmla="*/ 1502668 h 7227963"/>
              <a:gd name="connsiteX3" fmla="*/ 343771 w 8143584"/>
              <a:gd name="connsiteY3" fmla="*/ 1872454 h 7227963"/>
              <a:gd name="connsiteX4" fmla="*/ 104935 w 8143584"/>
              <a:gd name="connsiteY4" fmla="*/ 2000380 h 7227963"/>
              <a:gd name="connsiteX5" fmla="*/ 81785 w 8143584"/>
              <a:gd name="connsiteY5" fmla="*/ 2521240 h 7227963"/>
              <a:gd name="connsiteX6" fmla="*/ 1158056 w 8143584"/>
              <a:gd name="connsiteY6" fmla="*/ 2606647 h 7227963"/>
              <a:gd name="connsiteX7" fmla="*/ 1144201 w 8143584"/>
              <a:gd name="connsiteY7" fmla="*/ 3199763 h 7227963"/>
              <a:gd name="connsiteX8" fmla="*/ 1227855 w 8143584"/>
              <a:gd name="connsiteY8" fmla="*/ 3760959 h 7227963"/>
              <a:gd name="connsiteX9" fmla="*/ 1911462 w 8143584"/>
              <a:gd name="connsiteY9" fmla="*/ 4139591 h 7227963"/>
              <a:gd name="connsiteX10" fmla="*/ 1812201 w 8143584"/>
              <a:gd name="connsiteY10" fmla="*/ 4592056 h 7227963"/>
              <a:gd name="connsiteX11" fmla="*/ 2535267 w 8143584"/>
              <a:gd name="connsiteY11" fmla="*/ 5645002 h 7227963"/>
              <a:gd name="connsiteX12" fmla="*/ 3334271 w 8143584"/>
              <a:gd name="connsiteY12" fmla="*/ 6956799 h 7227963"/>
              <a:gd name="connsiteX13" fmla="*/ 5129224 w 8143584"/>
              <a:gd name="connsiteY13" fmla="*/ 7180753 h 7227963"/>
              <a:gd name="connsiteX14" fmla="*/ 6187256 w 8143584"/>
              <a:gd name="connsiteY14" fmla="*/ 6314755 h 7227963"/>
              <a:gd name="connsiteX15" fmla="*/ 6582372 w 8143584"/>
              <a:gd name="connsiteY15" fmla="*/ 5631147 h 7227963"/>
              <a:gd name="connsiteX16" fmla="*/ 7827002 w 8143584"/>
              <a:gd name="connsiteY16" fmla="*/ 4284274 h 7227963"/>
              <a:gd name="connsiteX17" fmla="*/ 8143201 w 8143584"/>
              <a:gd name="connsiteY17" fmla="*/ 2277295 h 7227963"/>
              <a:gd name="connsiteX18" fmla="*/ 7891540 w 8143584"/>
              <a:gd name="connsiteY18" fmla="*/ 1766606 h 7227963"/>
              <a:gd name="connsiteX19" fmla="*/ 7880141 w 8143584"/>
              <a:gd name="connsiteY19" fmla="*/ 8833 h 7227963"/>
              <a:gd name="connsiteX20" fmla="*/ 1135257 w 8143584"/>
              <a:gd name="connsiteY20" fmla="*/ 308546 h 7227963"/>
              <a:gd name="connsiteX21" fmla="*/ 431481 w 8143584"/>
              <a:gd name="connsiteY21" fmla="*/ 282417 h 7227963"/>
              <a:gd name="connsiteX0" fmla="*/ 431481 w 8143584"/>
              <a:gd name="connsiteY0" fmla="*/ 290575 h 7236121"/>
              <a:gd name="connsiteX1" fmla="*/ 293412 w 8143584"/>
              <a:gd name="connsiteY1" fmla="*/ 1075222 h 7236121"/>
              <a:gd name="connsiteX2" fmla="*/ 278555 w 8143584"/>
              <a:gd name="connsiteY2" fmla="*/ 1510826 h 7236121"/>
              <a:gd name="connsiteX3" fmla="*/ 343771 w 8143584"/>
              <a:gd name="connsiteY3" fmla="*/ 1880612 h 7236121"/>
              <a:gd name="connsiteX4" fmla="*/ 104935 w 8143584"/>
              <a:gd name="connsiteY4" fmla="*/ 2008538 h 7236121"/>
              <a:gd name="connsiteX5" fmla="*/ 81785 w 8143584"/>
              <a:gd name="connsiteY5" fmla="*/ 2529398 h 7236121"/>
              <a:gd name="connsiteX6" fmla="*/ 1158056 w 8143584"/>
              <a:gd name="connsiteY6" fmla="*/ 2614805 h 7236121"/>
              <a:gd name="connsiteX7" fmla="*/ 1144201 w 8143584"/>
              <a:gd name="connsiteY7" fmla="*/ 3207921 h 7236121"/>
              <a:gd name="connsiteX8" fmla="*/ 1227855 w 8143584"/>
              <a:gd name="connsiteY8" fmla="*/ 3769117 h 7236121"/>
              <a:gd name="connsiteX9" fmla="*/ 1911462 w 8143584"/>
              <a:gd name="connsiteY9" fmla="*/ 4147749 h 7236121"/>
              <a:gd name="connsiteX10" fmla="*/ 1812201 w 8143584"/>
              <a:gd name="connsiteY10" fmla="*/ 4600214 h 7236121"/>
              <a:gd name="connsiteX11" fmla="*/ 2535267 w 8143584"/>
              <a:gd name="connsiteY11" fmla="*/ 5653160 h 7236121"/>
              <a:gd name="connsiteX12" fmla="*/ 3334271 w 8143584"/>
              <a:gd name="connsiteY12" fmla="*/ 6964957 h 7236121"/>
              <a:gd name="connsiteX13" fmla="*/ 5129224 w 8143584"/>
              <a:gd name="connsiteY13" fmla="*/ 7188911 h 7236121"/>
              <a:gd name="connsiteX14" fmla="*/ 6187256 w 8143584"/>
              <a:gd name="connsiteY14" fmla="*/ 6322913 h 7236121"/>
              <a:gd name="connsiteX15" fmla="*/ 6582372 w 8143584"/>
              <a:gd name="connsiteY15" fmla="*/ 5639305 h 7236121"/>
              <a:gd name="connsiteX16" fmla="*/ 7827002 w 8143584"/>
              <a:gd name="connsiteY16" fmla="*/ 4292432 h 7236121"/>
              <a:gd name="connsiteX17" fmla="*/ 8143201 w 8143584"/>
              <a:gd name="connsiteY17" fmla="*/ 2285453 h 7236121"/>
              <a:gd name="connsiteX18" fmla="*/ 7891540 w 8143584"/>
              <a:gd name="connsiteY18" fmla="*/ 1774764 h 7236121"/>
              <a:gd name="connsiteX19" fmla="*/ 7880141 w 8143584"/>
              <a:gd name="connsiteY19" fmla="*/ 16991 h 7236121"/>
              <a:gd name="connsiteX20" fmla="*/ 1360445 w 8143584"/>
              <a:gd name="connsiteY20" fmla="*/ 139283 h 7236121"/>
              <a:gd name="connsiteX21" fmla="*/ 431481 w 8143584"/>
              <a:gd name="connsiteY21" fmla="*/ 290575 h 7236121"/>
              <a:gd name="connsiteX0" fmla="*/ 445623 w 8157726"/>
              <a:gd name="connsiteY0" fmla="*/ 290575 h 7236121"/>
              <a:gd name="connsiteX1" fmla="*/ 307554 w 8157726"/>
              <a:gd name="connsiteY1" fmla="*/ 1075222 h 7236121"/>
              <a:gd name="connsiteX2" fmla="*/ 292697 w 8157726"/>
              <a:gd name="connsiteY2" fmla="*/ 1510826 h 7236121"/>
              <a:gd name="connsiteX3" fmla="*/ 357913 w 8157726"/>
              <a:gd name="connsiteY3" fmla="*/ 1880612 h 7236121"/>
              <a:gd name="connsiteX4" fmla="*/ 119077 w 8157726"/>
              <a:gd name="connsiteY4" fmla="*/ 2008538 h 7236121"/>
              <a:gd name="connsiteX5" fmla="*/ 95927 w 8157726"/>
              <a:gd name="connsiteY5" fmla="*/ 2529398 h 7236121"/>
              <a:gd name="connsiteX6" fmla="*/ 1363267 w 8157726"/>
              <a:gd name="connsiteY6" fmla="*/ 3024238 h 7236121"/>
              <a:gd name="connsiteX7" fmla="*/ 1158343 w 8157726"/>
              <a:gd name="connsiteY7" fmla="*/ 3207921 h 7236121"/>
              <a:gd name="connsiteX8" fmla="*/ 1241997 w 8157726"/>
              <a:gd name="connsiteY8" fmla="*/ 3769117 h 7236121"/>
              <a:gd name="connsiteX9" fmla="*/ 1925604 w 8157726"/>
              <a:gd name="connsiteY9" fmla="*/ 4147749 h 7236121"/>
              <a:gd name="connsiteX10" fmla="*/ 1826343 w 8157726"/>
              <a:gd name="connsiteY10" fmla="*/ 4600214 h 7236121"/>
              <a:gd name="connsiteX11" fmla="*/ 2549409 w 8157726"/>
              <a:gd name="connsiteY11" fmla="*/ 5653160 h 7236121"/>
              <a:gd name="connsiteX12" fmla="*/ 3348413 w 8157726"/>
              <a:gd name="connsiteY12" fmla="*/ 6964957 h 7236121"/>
              <a:gd name="connsiteX13" fmla="*/ 5143366 w 8157726"/>
              <a:gd name="connsiteY13" fmla="*/ 7188911 h 7236121"/>
              <a:gd name="connsiteX14" fmla="*/ 6201398 w 8157726"/>
              <a:gd name="connsiteY14" fmla="*/ 6322913 h 7236121"/>
              <a:gd name="connsiteX15" fmla="*/ 6596514 w 8157726"/>
              <a:gd name="connsiteY15" fmla="*/ 5639305 h 7236121"/>
              <a:gd name="connsiteX16" fmla="*/ 7841144 w 8157726"/>
              <a:gd name="connsiteY16" fmla="*/ 4292432 h 7236121"/>
              <a:gd name="connsiteX17" fmla="*/ 8157343 w 8157726"/>
              <a:gd name="connsiteY17" fmla="*/ 2285453 h 7236121"/>
              <a:gd name="connsiteX18" fmla="*/ 7905682 w 8157726"/>
              <a:gd name="connsiteY18" fmla="*/ 1774764 h 7236121"/>
              <a:gd name="connsiteX19" fmla="*/ 7894283 w 8157726"/>
              <a:gd name="connsiteY19" fmla="*/ 16991 h 7236121"/>
              <a:gd name="connsiteX20" fmla="*/ 1374587 w 8157726"/>
              <a:gd name="connsiteY20" fmla="*/ 139283 h 7236121"/>
              <a:gd name="connsiteX21" fmla="*/ 445623 w 8157726"/>
              <a:gd name="connsiteY21" fmla="*/ 290575 h 7236121"/>
              <a:gd name="connsiteX0" fmla="*/ 343154 w 8055257"/>
              <a:gd name="connsiteY0" fmla="*/ 290575 h 7236121"/>
              <a:gd name="connsiteX1" fmla="*/ 205085 w 8055257"/>
              <a:gd name="connsiteY1" fmla="*/ 1075222 h 7236121"/>
              <a:gd name="connsiteX2" fmla="*/ 190228 w 8055257"/>
              <a:gd name="connsiteY2" fmla="*/ 1510826 h 7236121"/>
              <a:gd name="connsiteX3" fmla="*/ 255444 w 8055257"/>
              <a:gd name="connsiteY3" fmla="*/ 1880612 h 7236121"/>
              <a:gd name="connsiteX4" fmla="*/ 16608 w 8055257"/>
              <a:gd name="connsiteY4" fmla="*/ 2008538 h 7236121"/>
              <a:gd name="connsiteX5" fmla="*/ 791852 w 8055257"/>
              <a:gd name="connsiteY5" fmla="*/ 2720467 h 7236121"/>
              <a:gd name="connsiteX6" fmla="*/ 1260798 w 8055257"/>
              <a:gd name="connsiteY6" fmla="*/ 3024238 h 7236121"/>
              <a:gd name="connsiteX7" fmla="*/ 1055874 w 8055257"/>
              <a:gd name="connsiteY7" fmla="*/ 3207921 h 7236121"/>
              <a:gd name="connsiteX8" fmla="*/ 1139528 w 8055257"/>
              <a:gd name="connsiteY8" fmla="*/ 3769117 h 7236121"/>
              <a:gd name="connsiteX9" fmla="*/ 1823135 w 8055257"/>
              <a:gd name="connsiteY9" fmla="*/ 4147749 h 7236121"/>
              <a:gd name="connsiteX10" fmla="*/ 1723874 w 8055257"/>
              <a:gd name="connsiteY10" fmla="*/ 4600214 h 7236121"/>
              <a:gd name="connsiteX11" fmla="*/ 2446940 w 8055257"/>
              <a:gd name="connsiteY11" fmla="*/ 5653160 h 7236121"/>
              <a:gd name="connsiteX12" fmla="*/ 3245944 w 8055257"/>
              <a:gd name="connsiteY12" fmla="*/ 6964957 h 7236121"/>
              <a:gd name="connsiteX13" fmla="*/ 5040897 w 8055257"/>
              <a:gd name="connsiteY13" fmla="*/ 7188911 h 7236121"/>
              <a:gd name="connsiteX14" fmla="*/ 6098929 w 8055257"/>
              <a:gd name="connsiteY14" fmla="*/ 6322913 h 7236121"/>
              <a:gd name="connsiteX15" fmla="*/ 6494045 w 8055257"/>
              <a:gd name="connsiteY15" fmla="*/ 5639305 h 7236121"/>
              <a:gd name="connsiteX16" fmla="*/ 7738675 w 8055257"/>
              <a:gd name="connsiteY16" fmla="*/ 4292432 h 7236121"/>
              <a:gd name="connsiteX17" fmla="*/ 8054874 w 8055257"/>
              <a:gd name="connsiteY17" fmla="*/ 2285453 h 7236121"/>
              <a:gd name="connsiteX18" fmla="*/ 7803213 w 8055257"/>
              <a:gd name="connsiteY18" fmla="*/ 1774764 h 7236121"/>
              <a:gd name="connsiteX19" fmla="*/ 7791814 w 8055257"/>
              <a:gd name="connsiteY19" fmla="*/ 16991 h 7236121"/>
              <a:gd name="connsiteX20" fmla="*/ 1272118 w 8055257"/>
              <a:gd name="connsiteY20" fmla="*/ 139283 h 7236121"/>
              <a:gd name="connsiteX21" fmla="*/ 343154 w 8055257"/>
              <a:gd name="connsiteY21" fmla="*/ 290575 h 7236121"/>
              <a:gd name="connsiteX0" fmla="*/ 158663 w 7870766"/>
              <a:gd name="connsiteY0" fmla="*/ 290575 h 7236121"/>
              <a:gd name="connsiteX1" fmla="*/ 20594 w 7870766"/>
              <a:gd name="connsiteY1" fmla="*/ 1075222 h 7236121"/>
              <a:gd name="connsiteX2" fmla="*/ 5737 w 7870766"/>
              <a:gd name="connsiteY2" fmla="*/ 1510826 h 7236121"/>
              <a:gd name="connsiteX3" fmla="*/ 70953 w 7870766"/>
              <a:gd name="connsiteY3" fmla="*/ 1880612 h 7236121"/>
              <a:gd name="connsiteX4" fmla="*/ 43657 w 7870766"/>
              <a:gd name="connsiteY4" fmla="*/ 2288318 h 7236121"/>
              <a:gd name="connsiteX5" fmla="*/ 607361 w 7870766"/>
              <a:gd name="connsiteY5" fmla="*/ 2720467 h 7236121"/>
              <a:gd name="connsiteX6" fmla="*/ 1076307 w 7870766"/>
              <a:gd name="connsiteY6" fmla="*/ 3024238 h 7236121"/>
              <a:gd name="connsiteX7" fmla="*/ 871383 w 7870766"/>
              <a:gd name="connsiteY7" fmla="*/ 3207921 h 7236121"/>
              <a:gd name="connsiteX8" fmla="*/ 955037 w 7870766"/>
              <a:gd name="connsiteY8" fmla="*/ 3769117 h 7236121"/>
              <a:gd name="connsiteX9" fmla="*/ 1638644 w 7870766"/>
              <a:gd name="connsiteY9" fmla="*/ 4147749 h 7236121"/>
              <a:gd name="connsiteX10" fmla="*/ 1539383 w 7870766"/>
              <a:gd name="connsiteY10" fmla="*/ 4600214 h 7236121"/>
              <a:gd name="connsiteX11" fmla="*/ 2262449 w 7870766"/>
              <a:gd name="connsiteY11" fmla="*/ 5653160 h 7236121"/>
              <a:gd name="connsiteX12" fmla="*/ 3061453 w 7870766"/>
              <a:gd name="connsiteY12" fmla="*/ 6964957 h 7236121"/>
              <a:gd name="connsiteX13" fmla="*/ 4856406 w 7870766"/>
              <a:gd name="connsiteY13" fmla="*/ 7188911 h 7236121"/>
              <a:gd name="connsiteX14" fmla="*/ 5914438 w 7870766"/>
              <a:gd name="connsiteY14" fmla="*/ 6322913 h 7236121"/>
              <a:gd name="connsiteX15" fmla="*/ 6309554 w 7870766"/>
              <a:gd name="connsiteY15" fmla="*/ 5639305 h 7236121"/>
              <a:gd name="connsiteX16" fmla="*/ 7554184 w 7870766"/>
              <a:gd name="connsiteY16" fmla="*/ 4292432 h 7236121"/>
              <a:gd name="connsiteX17" fmla="*/ 7870383 w 7870766"/>
              <a:gd name="connsiteY17" fmla="*/ 2285453 h 7236121"/>
              <a:gd name="connsiteX18" fmla="*/ 7618722 w 7870766"/>
              <a:gd name="connsiteY18" fmla="*/ 1774764 h 7236121"/>
              <a:gd name="connsiteX19" fmla="*/ 7607323 w 7870766"/>
              <a:gd name="connsiteY19" fmla="*/ 16991 h 7236121"/>
              <a:gd name="connsiteX20" fmla="*/ 1087627 w 7870766"/>
              <a:gd name="connsiteY20" fmla="*/ 139283 h 7236121"/>
              <a:gd name="connsiteX21" fmla="*/ 158663 w 7870766"/>
              <a:gd name="connsiteY21" fmla="*/ 290575 h 7236121"/>
              <a:gd name="connsiteX0" fmla="*/ 163132 w 7875235"/>
              <a:gd name="connsiteY0" fmla="*/ 290575 h 7236121"/>
              <a:gd name="connsiteX1" fmla="*/ 25063 w 7875235"/>
              <a:gd name="connsiteY1" fmla="*/ 1075222 h 7236121"/>
              <a:gd name="connsiteX2" fmla="*/ 10206 w 7875235"/>
              <a:gd name="connsiteY2" fmla="*/ 1510826 h 7236121"/>
              <a:gd name="connsiteX3" fmla="*/ 136837 w 7875235"/>
              <a:gd name="connsiteY3" fmla="*/ 2051209 h 7236121"/>
              <a:gd name="connsiteX4" fmla="*/ 48126 w 7875235"/>
              <a:gd name="connsiteY4" fmla="*/ 2288318 h 7236121"/>
              <a:gd name="connsiteX5" fmla="*/ 611830 w 7875235"/>
              <a:gd name="connsiteY5" fmla="*/ 2720467 h 7236121"/>
              <a:gd name="connsiteX6" fmla="*/ 1080776 w 7875235"/>
              <a:gd name="connsiteY6" fmla="*/ 3024238 h 7236121"/>
              <a:gd name="connsiteX7" fmla="*/ 875852 w 7875235"/>
              <a:gd name="connsiteY7" fmla="*/ 3207921 h 7236121"/>
              <a:gd name="connsiteX8" fmla="*/ 959506 w 7875235"/>
              <a:gd name="connsiteY8" fmla="*/ 3769117 h 7236121"/>
              <a:gd name="connsiteX9" fmla="*/ 1643113 w 7875235"/>
              <a:gd name="connsiteY9" fmla="*/ 4147749 h 7236121"/>
              <a:gd name="connsiteX10" fmla="*/ 1543852 w 7875235"/>
              <a:gd name="connsiteY10" fmla="*/ 4600214 h 7236121"/>
              <a:gd name="connsiteX11" fmla="*/ 2266918 w 7875235"/>
              <a:gd name="connsiteY11" fmla="*/ 5653160 h 7236121"/>
              <a:gd name="connsiteX12" fmla="*/ 3065922 w 7875235"/>
              <a:gd name="connsiteY12" fmla="*/ 6964957 h 7236121"/>
              <a:gd name="connsiteX13" fmla="*/ 4860875 w 7875235"/>
              <a:gd name="connsiteY13" fmla="*/ 7188911 h 7236121"/>
              <a:gd name="connsiteX14" fmla="*/ 5918907 w 7875235"/>
              <a:gd name="connsiteY14" fmla="*/ 6322913 h 7236121"/>
              <a:gd name="connsiteX15" fmla="*/ 6314023 w 7875235"/>
              <a:gd name="connsiteY15" fmla="*/ 5639305 h 7236121"/>
              <a:gd name="connsiteX16" fmla="*/ 7558653 w 7875235"/>
              <a:gd name="connsiteY16" fmla="*/ 4292432 h 7236121"/>
              <a:gd name="connsiteX17" fmla="*/ 7874852 w 7875235"/>
              <a:gd name="connsiteY17" fmla="*/ 2285453 h 7236121"/>
              <a:gd name="connsiteX18" fmla="*/ 7623191 w 7875235"/>
              <a:gd name="connsiteY18" fmla="*/ 1774764 h 7236121"/>
              <a:gd name="connsiteX19" fmla="*/ 7611792 w 7875235"/>
              <a:gd name="connsiteY19" fmla="*/ 16991 h 7236121"/>
              <a:gd name="connsiteX20" fmla="*/ 1092096 w 7875235"/>
              <a:gd name="connsiteY20" fmla="*/ 139283 h 7236121"/>
              <a:gd name="connsiteX21" fmla="*/ 163132 w 7875235"/>
              <a:gd name="connsiteY21" fmla="*/ 290575 h 7236121"/>
              <a:gd name="connsiteX0" fmla="*/ 163132 w 7875235"/>
              <a:gd name="connsiteY0" fmla="*/ 290575 h 7248762"/>
              <a:gd name="connsiteX1" fmla="*/ 25063 w 7875235"/>
              <a:gd name="connsiteY1" fmla="*/ 1075222 h 7248762"/>
              <a:gd name="connsiteX2" fmla="*/ 10206 w 7875235"/>
              <a:gd name="connsiteY2" fmla="*/ 1510826 h 7248762"/>
              <a:gd name="connsiteX3" fmla="*/ 136837 w 7875235"/>
              <a:gd name="connsiteY3" fmla="*/ 2051209 h 7248762"/>
              <a:gd name="connsiteX4" fmla="*/ 48126 w 7875235"/>
              <a:gd name="connsiteY4" fmla="*/ 2288318 h 7248762"/>
              <a:gd name="connsiteX5" fmla="*/ 611830 w 7875235"/>
              <a:gd name="connsiteY5" fmla="*/ 2720467 h 7248762"/>
              <a:gd name="connsiteX6" fmla="*/ 1080776 w 7875235"/>
              <a:gd name="connsiteY6" fmla="*/ 3024238 h 7248762"/>
              <a:gd name="connsiteX7" fmla="*/ 875852 w 7875235"/>
              <a:gd name="connsiteY7" fmla="*/ 3207921 h 7248762"/>
              <a:gd name="connsiteX8" fmla="*/ 959506 w 7875235"/>
              <a:gd name="connsiteY8" fmla="*/ 3769117 h 7248762"/>
              <a:gd name="connsiteX9" fmla="*/ 1643113 w 7875235"/>
              <a:gd name="connsiteY9" fmla="*/ 4147749 h 7248762"/>
              <a:gd name="connsiteX10" fmla="*/ 1543852 w 7875235"/>
              <a:gd name="connsiteY10" fmla="*/ 4600214 h 7248762"/>
              <a:gd name="connsiteX11" fmla="*/ 2266918 w 7875235"/>
              <a:gd name="connsiteY11" fmla="*/ 5653160 h 7248762"/>
              <a:gd name="connsiteX12" fmla="*/ 3065922 w 7875235"/>
              <a:gd name="connsiteY12" fmla="*/ 6964957 h 7248762"/>
              <a:gd name="connsiteX13" fmla="*/ 3549763 w 7875235"/>
              <a:gd name="connsiteY13" fmla="*/ 7150843 h 7248762"/>
              <a:gd name="connsiteX14" fmla="*/ 4860875 w 7875235"/>
              <a:gd name="connsiteY14" fmla="*/ 7188911 h 7248762"/>
              <a:gd name="connsiteX15" fmla="*/ 5918907 w 7875235"/>
              <a:gd name="connsiteY15" fmla="*/ 6322913 h 7248762"/>
              <a:gd name="connsiteX16" fmla="*/ 6314023 w 7875235"/>
              <a:gd name="connsiteY16" fmla="*/ 5639305 h 7248762"/>
              <a:gd name="connsiteX17" fmla="*/ 7558653 w 7875235"/>
              <a:gd name="connsiteY17" fmla="*/ 4292432 h 7248762"/>
              <a:gd name="connsiteX18" fmla="*/ 7874852 w 7875235"/>
              <a:gd name="connsiteY18" fmla="*/ 2285453 h 7248762"/>
              <a:gd name="connsiteX19" fmla="*/ 7623191 w 7875235"/>
              <a:gd name="connsiteY19" fmla="*/ 1774764 h 7248762"/>
              <a:gd name="connsiteX20" fmla="*/ 7611792 w 7875235"/>
              <a:gd name="connsiteY20" fmla="*/ 16991 h 7248762"/>
              <a:gd name="connsiteX21" fmla="*/ 1092096 w 7875235"/>
              <a:gd name="connsiteY21" fmla="*/ 139283 h 7248762"/>
              <a:gd name="connsiteX22" fmla="*/ 163132 w 7875235"/>
              <a:gd name="connsiteY22" fmla="*/ 290575 h 7248762"/>
              <a:gd name="connsiteX0" fmla="*/ 163132 w 7875235"/>
              <a:gd name="connsiteY0" fmla="*/ 290575 h 7564751"/>
              <a:gd name="connsiteX1" fmla="*/ 25063 w 7875235"/>
              <a:gd name="connsiteY1" fmla="*/ 1075222 h 7564751"/>
              <a:gd name="connsiteX2" fmla="*/ 10206 w 7875235"/>
              <a:gd name="connsiteY2" fmla="*/ 1510826 h 7564751"/>
              <a:gd name="connsiteX3" fmla="*/ 136837 w 7875235"/>
              <a:gd name="connsiteY3" fmla="*/ 2051209 h 7564751"/>
              <a:gd name="connsiteX4" fmla="*/ 48126 w 7875235"/>
              <a:gd name="connsiteY4" fmla="*/ 2288318 h 7564751"/>
              <a:gd name="connsiteX5" fmla="*/ 611830 w 7875235"/>
              <a:gd name="connsiteY5" fmla="*/ 2720467 h 7564751"/>
              <a:gd name="connsiteX6" fmla="*/ 1080776 w 7875235"/>
              <a:gd name="connsiteY6" fmla="*/ 3024238 h 7564751"/>
              <a:gd name="connsiteX7" fmla="*/ 875852 w 7875235"/>
              <a:gd name="connsiteY7" fmla="*/ 3207921 h 7564751"/>
              <a:gd name="connsiteX8" fmla="*/ 959506 w 7875235"/>
              <a:gd name="connsiteY8" fmla="*/ 3769117 h 7564751"/>
              <a:gd name="connsiteX9" fmla="*/ 1643113 w 7875235"/>
              <a:gd name="connsiteY9" fmla="*/ 4147749 h 7564751"/>
              <a:gd name="connsiteX10" fmla="*/ 1543852 w 7875235"/>
              <a:gd name="connsiteY10" fmla="*/ 4600214 h 7564751"/>
              <a:gd name="connsiteX11" fmla="*/ 2266918 w 7875235"/>
              <a:gd name="connsiteY11" fmla="*/ 5653160 h 7564751"/>
              <a:gd name="connsiteX12" fmla="*/ 3065922 w 7875235"/>
              <a:gd name="connsiteY12" fmla="*/ 6964957 h 7564751"/>
              <a:gd name="connsiteX13" fmla="*/ 3406461 w 7875235"/>
              <a:gd name="connsiteY13" fmla="*/ 7560276 h 7564751"/>
              <a:gd name="connsiteX14" fmla="*/ 4860875 w 7875235"/>
              <a:gd name="connsiteY14" fmla="*/ 7188911 h 7564751"/>
              <a:gd name="connsiteX15" fmla="*/ 5918907 w 7875235"/>
              <a:gd name="connsiteY15" fmla="*/ 6322913 h 7564751"/>
              <a:gd name="connsiteX16" fmla="*/ 6314023 w 7875235"/>
              <a:gd name="connsiteY16" fmla="*/ 5639305 h 7564751"/>
              <a:gd name="connsiteX17" fmla="*/ 7558653 w 7875235"/>
              <a:gd name="connsiteY17" fmla="*/ 4292432 h 7564751"/>
              <a:gd name="connsiteX18" fmla="*/ 7874852 w 7875235"/>
              <a:gd name="connsiteY18" fmla="*/ 2285453 h 7564751"/>
              <a:gd name="connsiteX19" fmla="*/ 7623191 w 7875235"/>
              <a:gd name="connsiteY19" fmla="*/ 1774764 h 7564751"/>
              <a:gd name="connsiteX20" fmla="*/ 7611792 w 7875235"/>
              <a:gd name="connsiteY20" fmla="*/ 16991 h 7564751"/>
              <a:gd name="connsiteX21" fmla="*/ 1092096 w 7875235"/>
              <a:gd name="connsiteY21" fmla="*/ 139283 h 7564751"/>
              <a:gd name="connsiteX22" fmla="*/ 163132 w 7875235"/>
              <a:gd name="connsiteY22" fmla="*/ 290575 h 7564751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43852 w 7875235"/>
              <a:gd name="connsiteY10" fmla="*/ 460021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60875 w 7875235"/>
              <a:gd name="connsiteY15" fmla="*/ 7188911 h 7572748"/>
              <a:gd name="connsiteX16" fmla="*/ 5918907 w 7875235"/>
              <a:gd name="connsiteY16" fmla="*/ 6322913 h 7572748"/>
              <a:gd name="connsiteX17" fmla="*/ 6314023 w 7875235"/>
              <a:gd name="connsiteY17" fmla="*/ 5639305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43852 w 7875235"/>
              <a:gd name="connsiteY10" fmla="*/ 460021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918907 w 7875235"/>
              <a:gd name="connsiteY16" fmla="*/ 6322913 h 7572748"/>
              <a:gd name="connsiteX17" fmla="*/ 6314023 w 7875235"/>
              <a:gd name="connsiteY17" fmla="*/ 5639305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43852 w 7875235"/>
              <a:gd name="connsiteY10" fmla="*/ 460021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857492 w 7875235"/>
              <a:gd name="connsiteY16" fmla="*/ 6473038 h 7572748"/>
              <a:gd name="connsiteX17" fmla="*/ 6314023 w 7875235"/>
              <a:gd name="connsiteY17" fmla="*/ 5639305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43852 w 7875235"/>
              <a:gd name="connsiteY10" fmla="*/ 460021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857492 w 7875235"/>
              <a:gd name="connsiteY16" fmla="*/ 6473038 h 7572748"/>
              <a:gd name="connsiteX17" fmla="*/ 6430029 w 7875235"/>
              <a:gd name="connsiteY17" fmla="*/ 6437699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71148 w 7875235"/>
              <a:gd name="connsiteY10" fmla="*/ 468892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857492 w 7875235"/>
              <a:gd name="connsiteY16" fmla="*/ 6473038 h 7572748"/>
              <a:gd name="connsiteX17" fmla="*/ 6430029 w 7875235"/>
              <a:gd name="connsiteY17" fmla="*/ 6437699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905518 w 7875235"/>
              <a:gd name="connsiteY10" fmla="*/ 4668452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857492 w 7875235"/>
              <a:gd name="connsiteY16" fmla="*/ 6473038 h 7572748"/>
              <a:gd name="connsiteX17" fmla="*/ 6430029 w 7875235"/>
              <a:gd name="connsiteY17" fmla="*/ 6437699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905518 w 7875235"/>
              <a:gd name="connsiteY10" fmla="*/ 4668452 h 7572748"/>
              <a:gd name="connsiteX11" fmla="*/ 2089452 w 7875235"/>
              <a:gd name="connsiteY11" fmla="*/ 5185563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430029 w 7875235"/>
              <a:gd name="connsiteY18" fmla="*/ 643769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905518 w 7875235"/>
              <a:gd name="connsiteY10" fmla="*/ 4668452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430029 w 7875235"/>
              <a:gd name="connsiteY18" fmla="*/ 643769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430029 w 7875235"/>
              <a:gd name="connsiteY18" fmla="*/ 643769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430029 w 7875235"/>
              <a:gd name="connsiteY18" fmla="*/ 643769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614273 w 7875235"/>
              <a:gd name="connsiteY18" fmla="*/ 622615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614273 w 7875235"/>
              <a:gd name="connsiteY18" fmla="*/ 622615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614273 w 7875235"/>
              <a:gd name="connsiteY18" fmla="*/ 6226159 h 7572748"/>
              <a:gd name="connsiteX19" fmla="*/ 7105004 w 7875235"/>
              <a:gd name="connsiteY19" fmla="*/ 5369808 h 7572748"/>
              <a:gd name="connsiteX20" fmla="*/ 7558653 w 7875235"/>
              <a:gd name="connsiteY20" fmla="*/ 4292432 h 7572748"/>
              <a:gd name="connsiteX21" fmla="*/ 7874852 w 7875235"/>
              <a:gd name="connsiteY21" fmla="*/ 2285453 h 7572748"/>
              <a:gd name="connsiteX22" fmla="*/ 7623191 w 7875235"/>
              <a:gd name="connsiteY22" fmla="*/ 1774764 h 7572748"/>
              <a:gd name="connsiteX23" fmla="*/ 7611792 w 7875235"/>
              <a:gd name="connsiteY23" fmla="*/ 16991 h 7572748"/>
              <a:gd name="connsiteX24" fmla="*/ 1092096 w 7875235"/>
              <a:gd name="connsiteY24" fmla="*/ 139283 h 7572748"/>
              <a:gd name="connsiteX25" fmla="*/ 163132 w 7875235"/>
              <a:gd name="connsiteY25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614273 w 7875235"/>
              <a:gd name="connsiteY18" fmla="*/ 6226159 h 7572748"/>
              <a:gd name="connsiteX19" fmla="*/ 6586389 w 7875235"/>
              <a:gd name="connsiteY19" fmla="*/ 5260626 h 7572748"/>
              <a:gd name="connsiteX20" fmla="*/ 7558653 w 7875235"/>
              <a:gd name="connsiteY20" fmla="*/ 4292432 h 7572748"/>
              <a:gd name="connsiteX21" fmla="*/ 7874852 w 7875235"/>
              <a:gd name="connsiteY21" fmla="*/ 2285453 h 7572748"/>
              <a:gd name="connsiteX22" fmla="*/ 7623191 w 7875235"/>
              <a:gd name="connsiteY22" fmla="*/ 1774764 h 7572748"/>
              <a:gd name="connsiteX23" fmla="*/ 7611792 w 7875235"/>
              <a:gd name="connsiteY23" fmla="*/ 16991 h 7572748"/>
              <a:gd name="connsiteX24" fmla="*/ 1092096 w 7875235"/>
              <a:gd name="connsiteY24" fmla="*/ 139283 h 7572748"/>
              <a:gd name="connsiteX25" fmla="*/ 163132 w 7875235"/>
              <a:gd name="connsiteY25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539210 w 7875235"/>
              <a:gd name="connsiteY18" fmla="*/ 6232983 h 7572748"/>
              <a:gd name="connsiteX19" fmla="*/ 6586389 w 7875235"/>
              <a:gd name="connsiteY19" fmla="*/ 5260626 h 7572748"/>
              <a:gd name="connsiteX20" fmla="*/ 7558653 w 7875235"/>
              <a:gd name="connsiteY20" fmla="*/ 4292432 h 7572748"/>
              <a:gd name="connsiteX21" fmla="*/ 7874852 w 7875235"/>
              <a:gd name="connsiteY21" fmla="*/ 2285453 h 7572748"/>
              <a:gd name="connsiteX22" fmla="*/ 7623191 w 7875235"/>
              <a:gd name="connsiteY22" fmla="*/ 1774764 h 7572748"/>
              <a:gd name="connsiteX23" fmla="*/ 7611792 w 7875235"/>
              <a:gd name="connsiteY23" fmla="*/ 16991 h 7572748"/>
              <a:gd name="connsiteX24" fmla="*/ 1092096 w 7875235"/>
              <a:gd name="connsiteY24" fmla="*/ 139283 h 7572748"/>
              <a:gd name="connsiteX25" fmla="*/ 163132 w 7875235"/>
              <a:gd name="connsiteY25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539210 w 7875235"/>
              <a:gd name="connsiteY18" fmla="*/ 6232983 h 7572748"/>
              <a:gd name="connsiteX19" fmla="*/ 6538622 w 7875235"/>
              <a:gd name="connsiteY19" fmla="*/ 5840656 h 7572748"/>
              <a:gd name="connsiteX20" fmla="*/ 6586389 w 7875235"/>
              <a:gd name="connsiteY20" fmla="*/ 5260626 h 7572748"/>
              <a:gd name="connsiteX21" fmla="*/ 7558653 w 7875235"/>
              <a:gd name="connsiteY21" fmla="*/ 4292432 h 7572748"/>
              <a:gd name="connsiteX22" fmla="*/ 7874852 w 7875235"/>
              <a:gd name="connsiteY22" fmla="*/ 2285453 h 7572748"/>
              <a:gd name="connsiteX23" fmla="*/ 7623191 w 7875235"/>
              <a:gd name="connsiteY23" fmla="*/ 1774764 h 7572748"/>
              <a:gd name="connsiteX24" fmla="*/ 7611792 w 7875235"/>
              <a:gd name="connsiteY24" fmla="*/ 16991 h 7572748"/>
              <a:gd name="connsiteX25" fmla="*/ 1092096 w 7875235"/>
              <a:gd name="connsiteY25" fmla="*/ 139283 h 7572748"/>
              <a:gd name="connsiteX26" fmla="*/ 163132 w 7875235"/>
              <a:gd name="connsiteY26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539210 w 7875235"/>
              <a:gd name="connsiteY18" fmla="*/ 6232983 h 7572748"/>
              <a:gd name="connsiteX19" fmla="*/ 6422616 w 7875235"/>
              <a:gd name="connsiteY19" fmla="*/ 5977134 h 7572748"/>
              <a:gd name="connsiteX20" fmla="*/ 6586389 w 7875235"/>
              <a:gd name="connsiteY20" fmla="*/ 5260626 h 7572748"/>
              <a:gd name="connsiteX21" fmla="*/ 7558653 w 7875235"/>
              <a:gd name="connsiteY21" fmla="*/ 4292432 h 7572748"/>
              <a:gd name="connsiteX22" fmla="*/ 7874852 w 7875235"/>
              <a:gd name="connsiteY22" fmla="*/ 2285453 h 7572748"/>
              <a:gd name="connsiteX23" fmla="*/ 7623191 w 7875235"/>
              <a:gd name="connsiteY23" fmla="*/ 1774764 h 7572748"/>
              <a:gd name="connsiteX24" fmla="*/ 7611792 w 7875235"/>
              <a:gd name="connsiteY24" fmla="*/ 16991 h 7572748"/>
              <a:gd name="connsiteX25" fmla="*/ 1092096 w 7875235"/>
              <a:gd name="connsiteY25" fmla="*/ 139283 h 7572748"/>
              <a:gd name="connsiteX26" fmla="*/ 163132 w 7875235"/>
              <a:gd name="connsiteY26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430028 w 7875235"/>
              <a:gd name="connsiteY18" fmla="*/ 6458171 h 7572748"/>
              <a:gd name="connsiteX19" fmla="*/ 6422616 w 7875235"/>
              <a:gd name="connsiteY19" fmla="*/ 5977134 h 7572748"/>
              <a:gd name="connsiteX20" fmla="*/ 6586389 w 7875235"/>
              <a:gd name="connsiteY20" fmla="*/ 5260626 h 7572748"/>
              <a:gd name="connsiteX21" fmla="*/ 7558653 w 7875235"/>
              <a:gd name="connsiteY21" fmla="*/ 4292432 h 7572748"/>
              <a:gd name="connsiteX22" fmla="*/ 7874852 w 7875235"/>
              <a:gd name="connsiteY22" fmla="*/ 2285453 h 7572748"/>
              <a:gd name="connsiteX23" fmla="*/ 7623191 w 7875235"/>
              <a:gd name="connsiteY23" fmla="*/ 1774764 h 7572748"/>
              <a:gd name="connsiteX24" fmla="*/ 7611792 w 7875235"/>
              <a:gd name="connsiteY24" fmla="*/ 16991 h 7572748"/>
              <a:gd name="connsiteX25" fmla="*/ 1092096 w 7875235"/>
              <a:gd name="connsiteY25" fmla="*/ 139283 h 7572748"/>
              <a:gd name="connsiteX26" fmla="*/ 163132 w 7875235"/>
              <a:gd name="connsiteY26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430028 w 7875235"/>
              <a:gd name="connsiteY18" fmla="*/ 6458171 h 7572748"/>
              <a:gd name="connsiteX19" fmla="*/ 6422616 w 7875235"/>
              <a:gd name="connsiteY19" fmla="*/ 5977134 h 7572748"/>
              <a:gd name="connsiteX20" fmla="*/ 6586389 w 7875235"/>
              <a:gd name="connsiteY20" fmla="*/ 5260626 h 7572748"/>
              <a:gd name="connsiteX21" fmla="*/ 7152772 w 7875235"/>
              <a:gd name="connsiteY21" fmla="*/ 4796602 h 7572748"/>
              <a:gd name="connsiteX22" fmla="*/ 7558653 w 7875235"/>
              <a:gd name="connsiteY22" fmla="*/ 4292432 h 7572748"/>
              <a:gd name="connsiteX23" fmla="*/ 7874852 w 7875235"/>
              <a:gd name="connsiteY23" fmla="*/ 2285453 h 7572748"/>
              <a:gd name="connsiteX24" fmla="*/ 7623191 w 7875235"/>
              <a:gd name="connsiteY24" fmla="*/ 1774764 h 7572748"/>
              <a:gd name="connsiteX25" fmla="*/ 7611792 w 7875235"/>
              <a:gd name="connsiteY25" fmla="*/ 16991 h 7572748"/>
              <a:gd name="connsiteX26" fmla="*/ 1092096 w 7875235"/>
              <a:gd name="connsiteY26" fmla="*/ 139283 h 7572748"/>
              <a:gd name="connsiteX27" fmla="*/ 163132 w 7875235"/>
              <a:gd name="connsiteY27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430028 w 7875235"/>
              <a:gd name="connsiteY18" fmla="*/ 6458171 h 7572748"/>
              <a:gd name="connsiteX19" fmla="*/ 6422616 w 7875235"/>
              <a:gd name="connsiteY19" fmla="*/ 5977134 h 7572748"/>
              <a:gd name="connsiteX20" fmla="*/ 6586389 w 7875235"/>
              <a:gd name="connsiteY20" fmla="*/ 5260626 h 7572748"/>
              <a:gd name="connsiteX21" fmla="*/ 6988999 w 7875235"/>
              <a:gd name="connsiteY21" fmla="*/ 4550942 h 7572748"/>
              <a:gd name="connsiteX22" fmla="*/ 7558653 w 7875235"/>
              <a:gd name="connsiteY22" fmla="*/ 4292432 h 7572748"/>
              <a:gd name="connsiteX23" fmla="*/ 7874852 w 7875235"/>
              <a:gd name="connsiteY23" fmla="*/ 2285453 h 7572748"/>
              <a:gd name="connsiteX24" fmla="*/ 7623191 w 7875235"/>
              <a:gd name="connsiteY24" fmla="*/ 1774764 h 7572748"/>
              <a:gd name="connsiteX25" fmla="*/ 7611792 w 7875235"/>
              <a:gd name="connsiteY25" fmla="*/ 16991 h 7572748"/>
              <a:gd name="connsiteX26" fmla="*/ 1092096 w 7875235"/>
              <a:gd name="connsiteY26" fmla="*/ 139283 h 7572748"/>
              <a:gd name="connsiteX27" fmla="*/ 163132 w 7875235"/>
              <a:gd name="connsiteY27" fmla="*/ 290575 h 7572748"/>
              <a:gd name="connsiteX0" fmla="*/ 163132 w 7886374"/>
              <a:gd name="connsiteY0" fmla="*/ 290575 h 7572748"/>
              <a:gd name="connsiteX1" fmla="*/ 25063 w 7886374"/>
              <a:gd name="connsiteY1" fmla="*/ 1075222 h 7572748"/>
              <a:gd name="connsiteX2" fmla="*/ 10206 w 7886374"/>
              <a:gd name="connsiteY2" fmla="*/ 1510826 h 7572748"/>
              <a:gd name="connsiteX3" fmla="*/ 136837 w 7886374"/>
              <a:gd name="connsiteY3" fmla="*/ 2051209 h 7572748"/>
              <a:gd name="connsiteX4" fmla="*/ 48126 w 7886374"/>
              <a:gd name="connsiteY4" fmla="*/ 2288318 h 7572748"/>
              <a:gd name="connsiteX5" fmla="*/ 611830 w 7886374"/>
              <a:gd name="connsiteY5" fmla="*/ 2720467 h 7572748"/>
              <a:gd name="connsiteX6" fmla="*/ 1080776 w 7886374"/>
              <a:gd name="connsiteY6" fmla="*/ 3024238 h 7572748"/>
              <a:gd name="connsiteX7" fmla="*/ 875852 w 7886374"/>
              <a:gd name="connsiteY7" fmla="*/ 3207921 h 7572748"/>
              <a:gd name="connsiteX8" fmla="*/ 959506 w 7886374"/>
              <a:gd name="connsiteY8" fmla="*/ 3769117 h 7572748"/>
              <a:gd name="connsiteX9" fmla="*/ 1533931 w 7886374"/>
              <a:gd name="connsiteY9" fmla="*/ 4243283 h 7572748"/>
              <a:gd name="connsiteX10" fmla="*/ 1748568 w 7886374"/>
              <a:gd name="connsiteY10" fmla="*/ 4675276 h 7572748"/>
              <a:gd name="connsiteX11" fmla="*/ 1802849 w 7886374"/>
              <a:gd name="connsiteY11" fmla="*/ 5083205 h 7572748"/>
              <a:gd name="connsiteX12" fmla="*/ 2266918 w 7886374"/>
              <a:gd name="connsiteY12" fmla="*/ 5653160 h 7572748"/>
              <a:gd name="connsiteX13" fmla="*/ 3065922 w 7886374"/>
              <a:gd name="connsiteY13" fmla="*/ 6964957 h 7572748"/>
              <a:gd name="connsiteX14" fmla="*/ 3406461 w 7886374"/>
              <a:gd name="connsiteY14" fmla="*/ 7560276 h 7572748"/>
              <a:gd name="connsiteX15" fmla="*/ 4389100 w 7886374"/>
              <a:gd name="connsiteY15" fmla="*/ 7355558 h 7572748"/>
              <a:gd name="connsiteX16" fmla="*/ 4894994 w 7886374"/>
              <a:gd name="connsiteY16" fmla="*/ 7345860 h 7572748"/>
              <a:gd name="connsiteX17" fmla="*/ 5871140 w 7886374"/>
              <a:gd name="connsiteY17" fmla="*/ 6568573 h 7572748"/>
              <a:gd name="connsiteX18" fmla="*/ 6430028 w 7886374"/>
              <a:gd name="connsiteY18" fmla="*/ 6458171 h 7572748"/>
              <a:gd name="connsiteX19" fmla="*/ 6422616 w 7886374"/>
              <a:gd name="connsiteY19" fmla="*/ 5977134 h 7572748"/>
              <a:gd name="connsiteX20" fmla="*/ 6586389 w 7886374"/>
              <a:gd name="connsiteY20" fmla="*/ 5260626 h 7572748"/>
              <a:gd name="connsiteX21" fmla="*/ 6988999 w 7886374"/>
              <a:gd name="connsiteY21" fmla="*/ 4550942 h 7572748"/>
              <a:gd name="connsiteX22" fmla="*/ 7196988 w 7886374"/>
              <a:gd name="connsiteY22" fmla="*/ 3992181 h 7572748"/>
              <a:gd name="connsiteX23" fmla="*/ 7874852 w 7886374"/>
              <a:gd name="connsiteY23" fmla="*/ 2285453 h 7572748"/>
              <a:gd name="connsiteX24" fmla="*/ 7623191 w 7886374"/>
              <a:gd name="connsiteY24" fmla="*/ 1774764 h 7572748"/>
              <a:gd name="connsiteX25" fmla="*/ 7611792 w 7886374"/>
              <a:gd name="connsiteY25" fmla="*/ 16991 h 7572748"/>
              <a:gd name="connsiteX26" fmla="*/ 1092096 w 7886374"/>
              <a:gd name="connsiteY26" fmla="*/ 139283 h 7572748"/>
              <a:gd name="connsiteX27" fmla="*/ 163132 w 7886374"/>
              <a:gd name="connsiteY27" fmla="*/ 290575 h 7572748"/>
              <a:gd name="connsiteX0" fmla="*/ 163132 w 7878522"/>
              <a:gd name="connsiteY0" fmla="*/ 290575 h 7572748"/>
              <a:gd name="connsiteX1" fmla="*/ 25063 w 7878522"/>
              <a:gd name="connsiteY1" fmla="*/ 1075222 h 7572748"/>
              <a:gd name="connsiteX2" fmla="*/ 10206 w 7878522"/>
              <a:gd name="connsiteY2" fmla="*/ 1510826 h 7572748"/>
              <a:gd name="connsiteX3" fmla="*/ 136837 w 7878522"/>
              <a:gd name="connsiteY3" fmla="*/ 2051209 h 7572748"/>
              <a:gd name="connsiteX4" fmla="*/ 48126 w 7878522"/>
              <a:gd name="connsiteY4" fmla="*/ 2288318 h 7572748"/>
              <a:gd name="connsiteX5" fmla="*/ 611830 w 7878522"/>
              <a:gd name="connsiteY5" fmla="*/ 2720467 h 7572748"/>
              <a:gd name="connsiteX6" fmla="*/ 1080776 w 7878522"/>
              <a:gd name="connsiteY6" fmla="*/ 3024238 h 7572748"/>
              <a:gd name="connsiteX7" fmla="*/ 875852 w 7878522"/>
              <a:gd name="connsiteY7" fmla="*/ 3207921 h 7572748"/>
              <a:gd name="connsiteX8" fmla="*/ 959506 w 7878522"/>
              <a:gd name="connsiteY8" fmla="*/ 3769117 h 7572748"/>
              <a:gd name="connsiteX9" fmla="*/ 1533931 w 7878522"/>
              <a:gd name="connsiteY9" fmla="*/ 4243283 h 7572748"/>
              <a:gd name="connsiteX10" fmla="*/ 1748568 w 7878522"/>
              <a:gd name="connsiteY10" fmla="*/ 4675276 h 7572748"/>
              <a:gd name="connsiteX11" fmla="*/ 1802849 w 7878522"/>
              <a:gd name="connsiteY11" fmla="*/ 5083205 h 7572748"/>
              <a:gd name="connsiteX12" fmla="*/ 2266918 w 7878522"/>
              <a:gd name="connsiteY12" fmla="*/ 5653160 h 7572748"/>
              <a:gd name="connsiteX13" fmla="*/ 3065922 w 7878522"/>
              <a:gd name="connsiteY13" fmla="*/ 6964957 h 7572748"/>
              <a:gd name="connsiteX14" fmla="*/ 3406461 w 7878522"/>
              <a:gd name="connsiteY14" fmla="*/ 7560276 h 7572748"/>
              <a:gd name="connsiteX15" fmla="*/ 4389100 w 7878522"/>
              <a:gd name="connsiteY15" fmla="*/ 7355558 h 7572748"/>
              <a:gd name="connsiteX16" fmla="*/ 4894994 w 7878522"/>
              <a:gd name="connsiteY16" fmla="*/ 7345860 h 7572748"/>
              <a:gd name="connsiteX17" fmla="*/ 5871140 w 7878522"/>
              <a:gd name="connsiteY17" fmla="*/ 6568573 h 7572748"/>
              <a:gd name="connsiteX18" fmla="*/ 6430028 w 7878522"/>
              <a:gd name="connsiteY18" fmla="*/ 6458171 h 7572748"/>
              <a:gd name="connsiteX19" fmla="*/ 6422616 w 7878522"/>
              <a:gd name="connsiteY19" fmla="*/ 5977134 h 7572748"/>
              <a:gd name="connsiteX20" fmla="*/ 6586389 w 7878522"/>
              <a:gd name="connsiteY20" fmla="*/ 5260626 h 7572748"/>
              <a:gd name="connsiteX21" fmla="*/ 6988999 w 7878522"/>
              <a:gd name="connsiteY21" fmla="*/ 4550942 h 7572748"/>
              <a:gd name="connsiteX22" fmla="*/ 7196988 w 7878522"/>
              <a:gd name="connsiteY22" fmla="*/ 3992181 h 7572748"/>
              <a:gd name="connsiteX23" fmla="*/ 7405254 w 7878522"/>
              <a:gd name="connsiteY23" fmla="*/ 3486417 h 7572748"/>
              <a:gd name="connsiteX24" fmla="*/ 7874852 w 7878522"/>
              <a:gd name="connsiteY24" fmla="*/ 2285453 h 7572748"/>
              <a:gd name="connsiteX25" fmla="*/ 7623191 w 7878522"/>
              <a:gd name="connsiteY25" fmla="*/ 1774764 h 7572748"/>
              <a:gd name="connsiteX26" fmla="*/ 7611792 w 7878522"/>
              <a:gd name="connsiteY26" fmla="*/ 16991 h 7572748"/>
              <a:gd name="connsiteX27" fmla="*/ 1092096 w 7878522"/>
              <a:gd name="connsiteY27" fmla="*/ 139283 h 7572748"/>
              <a:gd name="connsiteX28" fmla="*/ 163132 w 7878522"/>
              <a:gd name="connsiteY28" fmla="*/ 290575 h 7572748"/>
              <a:gd name="connsiteX0" fmla="*/ 163132 w 7895426"/>
              <a:gd name="connsiteY0" fmla="*/ 290575 h 7572748"/>
              <a:gd name="connsiteX1" fmla="*/ 25063 w 7895426"/>
              <a:gd name="connsiteY1" fmla="*/ 1075222 h 7572748"/>
              <a:gd name="connsiteX2" fmla="*/ 10206 w 7895426"/>
              <a:gd name="connsiteY2" fmla="*/ 1510826 h 7572748"/>
              <a:gd name="connsiteX3" fmla="*/ 136837 w 7895426"/>
              <a:gd name="connsiteY3" fmla="*/ 2051209 h 7572748"/>
              <a:gd name="connsiteX4" fmla="*/ 48126 w 7895426"/>
              <a:gd name="connsiteY4" fmla="*/ 2288318 h 7572748"/>
              <a:gd name="connsiteX5" fmla="*/ 611830 w 7895426"/>
              <a:gd name="connsiteY5" fmla="*/ 2720467 h 7572748"/>
              <a:gd name="connsiteX6" fmla="*/ 1080776 w 7895426"/>
              <a:gd name="connsiteY6" fmla="*/ 3024238 h 7572748"/>
              <a:gd name="connsiteX7" fmla="*/ 875852 w 7895426"/>
              <a:gd name="connsiteY7" fmla="*/ 3207921 h 7572748"/>
              <a:gd name="connsiteX8" fmla="*/ 959506 w 7895426"/>
              <a:gd name="connsiteY8" fmla="*/ 3769117 h 7572748"/>
              <a:gd name="connsiteX9" fmla="*/ 1533931 w 7895426"/>
              <a:gd name="connsiteY9" fmla="*/ 4243283 h 7572748"/>
              <a:gd name="connsiteX10" fmla="*/ 1748568 w 7895426"/>
              <a:gd name="connsiteY10" fmla="*/ 4675276 h 7572748"/>
              <a:gd name="connsiteX11" fmla="*/ 1802849 w 7895426"/>
              <a:gd name="connsiteY11" fmla="*/ 5083205 h 7572748"/>
              <a:gd name="connsiteX12" fmla="*/ 2266918 w 7895426"/>
              <a:gd name="connsiteY12" fmla="*/ 5653160 h 7572748"/>
              <a:gd name="connsiteX13" fmla="*/ 3065922 w 7895426"/>
              <a:gd name="connsiteY13" fmla="*/ 6964957 h 7572748"/>
              <a:gd name="connsiteX14" fmla="*/ 3406461 w 7895426"/>
              <a:gd name="connsiteY14" fmla="*/ 7560276 h 7572748"/>
              <a:gd name="connsiteX15" fmla="*/ 4389100 w 7895426"/>
              <a:gd name="connsiteY15" fmla="*/ 7355558 h 7572748"/>
              <a:gd name="connsiteX16" fmla="*/ 4894994 w 7895426"/>
              <a:gd name="connsiteY16" fmla="*/ 7345860 h 7572748"/>
              <a:gd name="connsiteX17" fmla="*/ 5871140 w 7895426"/>
              <a:gd name="connsiteY17" fmla="*/ 6568573 h 7572748"/>
              <a:gd name="connsiteX18" fmla="*/ 6430028 w 7895426"/>
              <a:gd name="connsiteY18" fmla="*/ 6458171 h 7572748"/>
              <a:gd name="connsiteX19" fmla="*/ 6422616 w 7895426"/>
              <a:gd name="connsiteY19" fmla="*/ 5977134 h 7572748"/>
              <a:gd name="connsiteX20" fmla="*/ 6586389 w 7895426"/>
              <a:gd name="connsiteY20" fmla="*/ 5260626 h 7572748"/>
              <a:gd name="connsiteX21" fmla="*/ 6988999 w 7895426"/>
              <a:gd name="connsiteY21" fmla="*/ 4550942 h 7572748"/>
              <a:gd name="connsiteX22" fmla="*/ 7196988 w 7895426"/>
              <a:gd name="connsiteY22" fmla="*/ 3992181 h 7572748"/>
              <a:gd name="connsiteX23" fmla="*/ 7009469 w 7895426"/>
              <a:gd name="connsiteY23" fmla="*/ 3568303 h 7572748"/>
              <a:gd name="connsiteX24" fmla="*/ 7874852 w 7895426"/>
              <a:gd name="connsiteY24" fmla="*/ 2285453 h 7572748"/>
              <a:gd name="connsiteX25" fmla="*/ 7623191 w 7895426"/>
              <a:gd name="connsiteY25" fmla="*/ 1774764 h 7572748"/>
              <a:gd name="connsiteX26" fmla="*/ 7611792 w 7895426"/>
              <a:gd name="connsiteY26" fmla="*/ 16991 h 7572748"/>
              <a:gd name="connsiteX27" fmla="*/ 1092096 w 7895426"/>
              <a:gd name="connsiteY27" fmla="*/ 139283 h 7572748"/>
              <a:gd name="connsiteX28" fmla="*/ 163132 w 7895426"/>
              <a:gd name="connsiteY28" fmla="*/ 290575 h 7572748"/>
              <a:gd name="connsiteX0" fmla="*/ 163132 w 7895426"/>
              <a:gd name="connsiteY0" fmla="*/ 290575 h 7572748"/>
              <a:gd name="connsiteX1" fmla="*/ 25063 w 7895426"/>
              <a:gd name="connsiteY1" fmla="*/ 1075222 h 7572748"/>
              <a:gd name="connsiteX2" fmla="*/ 10206 w 7895426"/>
              <a:gd name="connsiteY2" fmla="*/ 1510826 h 7572748"/>
              <a:gd name="connsiteX3" fmla="*/ 136837 w 7895426"/>
              <a:gd name="connsiteY3" fmla="*/ 2051209 h 7572748"/>
              <a:gd name="connsiteX4" fmla="*/ 48126 w 7895426"/>
              <a:gd name="connsiteY4" fmla="*/ 2288318 h 7572748"/>
              <a:gd name="connsiteX5" fmla="*/ 611830 w 7895426"/>
              <a:gd name="connsiteY5" fmla="*/ 2720467 h 7572748"/>
              <a:gd name="connsiteX6" fmla="*/ 1080776 w 7895426"/>
              <a:gd name="connsiteY6" fmla="*/ 3024238 h 7572748"/>
              <a:gd name="connsiteX7" fmla="*/ 875852 w 7895426"/>
              <a:gd name="connsiteY7" fmla="*/ 3207921 h 7572748"/>
              <a:gd name="connsiteX8" fmla="*/ 959506 w 7895426"/>
              <a:gd name="connsiteY8" fmla="*/ 3769117 h 7572748"/>
              <a:gd name="connsiteX9" fmla="*/ 1533931 w 7895426"/>
              <a:gd name="connsiteY9" fmla="*/ 4243283 h 7572748"/>
              <a:gd name="connsiteX10" fmla="*/ 1748568 w 7895426"/>
              <a:gd name="connsiteY10" fmla="*/ 4675276 h 7572748"/>
              <a:gd name="connsiteX11" fmla="*/ 1802849 w 7895426"/>
              <a:gd name="connsiteY11" fmla="*/ 5083205 h 7572748"/>
              <a:gd name="connsiteX12" fmla="*/ 2266918 w 7895426"/>
              <a:gd name="connsiteY12" fmla="*/ 5653160 h 7572748"/>
              <a:gd name="connsiteX13" fmla="*/ 3065922 w 7895426"/>
              <a:gd name="connsiteY13" fmla="*/ 6964957 h 7572748"/>
              <a:gd name="connsiteX14" fmla="*/ 3406461 w 7895426"/>
              <a:gd name="connsiteY14" fmla="*/ 7560276 h 7572748"/>
              <a:gd name="connsiteX15" fmla="*/ 4389100 w 7895426"/>
              <a:gd name="connsiteY15" fmla="*/ 7355558 h 7572748"/>
              <a:gd name="connsiteX16" fmla="*/ 4894994 w 7895426"/>
              <a:gd name="connsiteY16" fmla="*/ 7345860 h 7572748"/>
              <a:gd name="connsiteX17" fmla="*/ 5871140 w 7895426"/>
              <a:gd name="connsiteY17" fmla="*/ 6568573 h 7572748"/>
              <a:gd name="connsiteX18" fmla="*/ 6430028 w 7895426"/>
              <a:gd name="connsiteY18" fmla="*/ 6458171 h 7572748"/>
              <a:gd name="connsiteX19" fmla="*/ 6422616 w 7895426"/>
              <a:gd name="connsiteY19" fmla="*/ 5977134 h 7572748"/>
              <a:gd name="connsiteX20" fmla="*/ 6586389 w 7895426"/>
              <a:gd name="connsiteY20" fmla="*/ 5260626 h 7572748"/>
              <a:gd name="connsiteX21" fmla="*/ 6988999 w 7895426"/>
              <a:gd name="connsiteY21" fmla="*/ 4550942 h 7572748"/>
              <a:gd name="connsiteX22" fmla="*/ 7026391 w 7895426"/>
              <a:gd name="connsiteY22" fmla="*/ 4135483 h 7572748"/>
              <a:gd name="connsiteX23" fmla="*/ 7009469 w 7895426"/>
              <a:gd name="connsiteY23" fmla="*/ 3568303 h 7572748"/>
              <a:gd name="connsiteX24" fmla="*/ 7874852 w 7895426"/>
              <a:gd name="connsiteY24" fmla="*/ 2285453 h 7572748"/>
              <a:gd name="connsiteX25" fmla="*/ 7623191 w 7895426"/>
              <a:gd name="connsiteY25" fmla="*/ 1774764 h 7572748"/>
              <a:gd name="connsiteX26" fmla="*/ 7611792 w 7895426"/>
              <a:gd name="connsiteY26" fmla="*/ 16991 h 7572748"/>
              <a:gd name="connsiteX27" fmla="*/ 1092096 w 7895426"/>
              <a:gd name="connsiteY27" fmla="*/ 139283 h 7572748"/>
              <a:gd name="connsiteX28" fmla="*/ 163132 w 7895426"/>
              <a:gd name="connsiteY28" fmla="*/ 290575 h 7572748"/>
              <a:gd name="connsiteX0" fmla="*/ 163132 w 7878124"/>
              <a:gd name="connsiteY0" fmla="*/ 290575 h 7572748"/>
              <a:gd name="connsiteX1" fmla="*/ 25063 w 7878124"/>
              <a:gd name="connsiteY1" fmla="*/ 1075222 h 7572748"/>
              <a:gd name="connsiteX2" fmla="*/ 10206 w 7878124"/>
              <a:gd name="connsiteY2" fmla="*/ 1510826 h 7572748"/>
              <a:gd name="connsiteX3" fmla="*/ 136837 w 7878124"/>
              <a:gd name="connsiteY3" fmla="*/ 2051209 h 7572748"/>
              <a:gd name="connsiteX4" fmla="*/ 48126 w 7878124"/>
              <a:gd name="connsiteY4" fmla="*/ 2288318 h 7572748"/>
              <a:gd name="connsiteX5" fmla="*/ 611830 w 7878124"/>
              <a:gd name="connsiteY5" fmla="*/ 2720467 h 7572748"/>
              <a:gd name="connsiteX6" fmla="*/ 1080776 w 7878124"/>
              <a:gd name="connsiteY6" fmla="*/ 3024238 h 7572748"/>
              <a:gd name="connsiteX7" fmla="*/ 875852 w 7878124"/>
              <a:gd name="connsiteY7" fmla="*/ 3207921 h 7572748"/>
              <a:gd name="connsiteX8" fmla="*/ 959506 w 7878124"/>
              <a:gd name="connsiteY8" fmla="*/ 3769117 h 7572748"/>
              <a:gd name="connsiteX9" fmla="*/ 1533931 w 7878124"/>
              <a:gd name="connsiteY9" fmla="*/ 4243283 h 7572748"/>
              <a:gd name="connsiteX10" fmla="*/ 1748568 w 7878124"/>
              <a:gd name="connsiteY10" fmla="*/ 4675276 h 7572748"/>
              <a:gd name="connsiteX11" fmla="*/ 1802849 w 7878124"/>
              <a:gd name="connsiteY11" fmla="*/ 5083205 h 7572748"/>
              <a:gd name="connsiteX12" fmla="*/ 2266918 w 7878124"/>
              <a:gd name="connsiteY12" fmla="*/ 5653160 h 7572748"/>
              <a:gd name="connsiteX13" fmla="*/ 3065922 w 7878124"/>
              <a:gd name="connsiteY13" fmla="*/ 6964957 h 7572748"/>
              <a:gd name="connsiteX14" fmla="*/ 3406461 w 7878124"/>
              <a:gd name="connsiteY14" fmla="*/ 7560276 h 7572748"/>
              <a:gd name="connsiteX15" fmla="*/ 4389100 w 7878124"/>
              <a:gd name="connsiteY15" fmla="*/ 7355558 h 7572748"/>
              <a:gd name="connsiteX16" fmla="*/ 4894994 w 7878124"/>
              <a:gd name="connsiteY16" fmla="*/ 7345860 h 7572748"/>
              <a:gd name="connsiteX17" fmla="*/ 5871140 w 7878124"/>
              <a:gd name="connsiteY17" fmla="*/ 6568573 h 7572748"/>
              <a:gd name="connsiteX18" fmla="*/ 6430028 w 7878124"/>
              <a:gd name="connsiteY18" fmla="*/ 6458171 h 7572748"/>
              <a:gd name="connsiteX19" fmla="*/ 6422616 w 7878124"/>
              <a:gd name="connsiteY19" fmla="*/ 5977134 h 7572748"/>
              <a:gd name="connsiteX20" fmla="*/ 6586389 w 7878124"/>
              <a:gd name="connsiteY20" fmla="*/ 5260626 h 7572748"/>
              <a:gd name="connsiteX21" fmla="*/ 6988999 w 7878124"/>
              <a:gd name="connsiteY21" fmla="*/ 4550942 h 7572748"/>
              <a:gd name="connsiteX22" fmla="*/ 7026391 w 7878124"/>
              <a:gd name="connsiteY22" fmla="*/ 4135483 h 7572748"/>
              <a:gd name="connsiteX23" fmla="*/ 7009469 w 7878124"/>
              <a:gd name="connsiteY23" fmla="*/ 3568303 h 7572748"/>
              <a:gd name="connsiteX24" fmla="*/ 7418902 w 7878124"/>
              <a:gd name="connsiteY24" fmla="*/ 2974626 h 7572748"/>
              <a:gd name="connsiteX25" fmla="*/ 7874852 w 7878124"/>
              <a:gd name="connsiteY25" fmla="*/ 2285453 h 7572748"/>
              <a:gd name="connsiteX26" fmla="*/ 7623191 w 7878124"/>
              <a:gd name="connsiteY26" fmla="*/ 1774764 h 7572748"/>
              <a:gd name="connsiteX27" fmla="*/ 7611792 w 7878124"/>
              <a:gd name="connsiteY27" fmla="*/ 16991 h 7572748"/>
              <a:gd name="connsiteX28" fmla="*/ 1092096 w 7878124"/>
              <a:gd name="connsiteY28" fmla="*/ 139283 h 7572748"/>
              <a:gd name="connsiteX29" fmla="*/ 163132 w 7878124"/>
              <a:gd name="connsiteY29" fmla="*/ 290575 h 7572748"/>
              <a:gd name="connsiteX0" fmla="*/ 163132 w 7887436"/>
              <a:gd name="connsiteY0" fmla="*/ 290575 h 7572748"/>
              <a:gd name="connsiteX1" fmla="*/ 25063 w 7887436"/>
              <a:gd name="connsiteY1" fmla="*/ 1075222 h 7572748"/>
              <a:gd name="connsiteX2" fmla="*/ 10206 w 7887436"/>
              <a:gd name="connsiteY2" fmla="*/ 1510826 h 7572748"/>
              <a:gd name="connsiteX3" fmla="*/ 136837 w 7887436"/>
              <a:gd name="connsiteY3" fmla="*/ 2051209 h 7572748"/>
              <a:gd name="connsiteX4" fmla="*/ 48126 w 7887436"/>
              <a:gd name="connsiteY4" fmla="*/ 2288318 h 7572748"/>
              <a:gd name="connsiteX5" fmla="*/ 611830 w 7887436"/>
              <a:gd name="connsiteY5" fmla="*/ 2720467 h 7572748"/>
              <a:gd name="connsiteX6" fmla="*/ 1080776 w 7887436"/>
              <a:gd name="connsiteY6" fmla="*/ 3024238 h 7572748"/>
              <a:gd name="connsiteX7" fmla="*/ 875852 w 7887436"/>
              <a:gd name="connsiteY7" fmla="*/ 3207921 h 7572748"/>
              <a:gd name="connsiteX8" fmla="*/ 959506 w 7887436"/>
              <a:gd name="connsiteY8" fmla="*/ 3769117 h 7572748"/>
              <a:gd name="connsiteX9" fmla="*/ 1533931 w 7887436"/>
              <a:gd name="connsiteY9" fmla="*/ 4243283 h 7572748"/>
              <a:gd name="connsiteX10" fmla="*/ 1748568 w 7887436"/>
              <a:gd name="connsiteY10" fmla="*/ 4675276 h 7572748"/>
              <a:gd name="connsiteX11" fmla="*/ 1802849 w 7887436"/>
              <a:gd name="connsiteY11" fmla="*/ 5083205 h 7572748"/>
              <a:gd name="connsiteX12" fmla="*/ 2266918 w 7887436"/>
              <a:gd name="connsiteY12" fmla="*/ 5653160 h 7572748"/>
              <a:gd name="connsiteX13" fmla="*/ 3065922 w 7887436"/>
              <a:gd name="connsiteY13" fmla="*/ 6964957 h 7572748"/>
              <a:gd name="connsiteX14" fmla="*/ 3406461 w 7887436"/>
              <a:gd name="connsiteY14" fmla="*/ 7560276 h 7572748"/>
              <a:gd name="connsiteX15" fmla="*/ 4389100 w 7887436"/>
              <a:gd name="connsiteY15" fmla="*/ 7355558 h 7572748"/>
              <a:gd name="connsiteX16" fmla="*/ 4894994 w 7887436"/>
              <a:gd name="connsiteY16" fmla="*/ 7345860 h 7572748"/>
              <a:gd name="connsiteX17" fmla="*/ 5871140 w 7887436"/>
              <a:gd name="connsiteY17" fmla="*/ 6568573 h 7572748"/>
              <a:gd name="connsiteX18" fmla="*/ 6430028 w 7887436"/>
              <a:gd name="connsiteY18" fmla="*/ 6458171 h 7572748"/>
              <a:gd name="connsiteX19" fmla="*/ 6422616 w 7887436"/>
              <a:gd name="connsiteY19" fmla="*/ 5977134 h 7572748"/>
              <a:gd name="connsiteX20" fmla="*/ 6586389 w 7887436"/>
              <a:gd name="connsiteY20" fmla="*/ 5260626 h 7572748"/>
              <a:gd name="connsiteX21" fmla="*/ 6988999 w 7887436"/>
              <a:gd name="connsiteY21" fmla="*/ 4550942 h 7572748"/>
              <a:gd name="connsiteX22" fmla="*/ 7026391 w 7887436"/>
              <a:gd name="connsiteY22" fmla="*/ 4135483 h 7572748"/>
              <a:gd name="connsiteX23" fmla="*/ 7009469 w 7887436"/>
              <a:gd name="connsiteY23" fmla="*/ 3568303 h 7572748"/>
              <a:gd name="connsiteX24" fmla="*/ 7173242 w 7887436"/>
              <a:gd name="connsiteY24" fmla="*/ 2974626 h 7572748"/>
              <a:gd name="connsiteX25" fmla="*/ 7874852 w 7887436"/>
              <a:gd name="connsiteY25" fmla="*/ 2285453 h 7572748"/>
              <a:gd name="connsiteX26" fmla="*/ 7623191 w 7887436"/>
              <a:gd name="connsiteY26" fmla="*/ 1774764 h 7572748"/>
              <a:gd name="connsiteX27" fmla="*/ 7611792 w 7887436"/>
              <a:gd name="connsiteY27" fmla="*/ 16991 h 7572748"/>
              <a:gd name="connsiteX28" fmla="*/ 1092096 w 7887436"/>
              <a:gd name="connsiteY28" fmla="*/ 139283 h 7572748"/>
              <a:gd name="connsiteX29" fmla="*/ 163132 w 7887436"/>
              <a:gd name="connsiteY29" fmla="*/ 290575 h 7572748"/>
              <a:gd name="connsiteX0" fmla="*/ 163132 w 7795827"/>
              <a:gd name="connsiteY0" fmla="*/ 290575 h 7572748"/>
              <a:gd name="connsiteX1" fmla="*/ 25063 w 7795827"/>
              <a:gd name="connsiteY1" fmla="*/ 1075222 h 7572748"/>
              <a:gd name="connsiteX2" fmla="*/ 10206 w 7795827"/>
              <a:gd name="connsiteY2" fmla="*/ 1510826 h 7572748"/>
              <a:gd name="connsiteX3" fmla="*/ 136837 w 7795827"/>
              <a:gd name="connsiteY3" fmla="*/ 2051209 h 7572748"/>
              <a:gd name="connsiteX4" fmla="*/ 48126 w 7795827"/>
              <a:gd name="connsiteY4" fmla="*/ 2288318 h 7572748"/>
              <a:gd name="connsiteX5" fmla="*/ 611830 w 7795827"/>
              <a:gd name="connsiteY5" fmla="*/ 2720467 h 7572748"/>
              <a:gd name="connsiteX6" fmla="*/ 1080776 w 7795827"/>
              <a:gd name="connsiteY6" fmla="*/ 3024238 h 7572748"/>
              <a:gd name="connsiteX7" fmla="*/ 875852 w 7795827"/>
              <a:gd name="connsiteY7" fmla="*/ 3207921 h 7572748"/>
              <a:gd name="connsiteX8" fmla="*/ 959506 w 7795827"/>
              <a:gd name="connsiteY8" fmla="*/ 3769117 h 7572748"/>
              <a:gd name="connsiteX9" fmla="*/ 1533931 w 7795827"/>
              <a:gd name="connsiteY9" fmla="*/ 4243283 h 7572748"/>
              <a:gd name="connsiteX10" fmla="*/ 1748568 w 7795827"/>
              <a:gd name="connsiteY10" fmla="*/ 4675276 h 7572748"/>
              <a:gd name="connsiteX11" fmla="*/ 1802849 w 7795827"/>
              <a:gd name="connsiteY11" fmla="*/ 5083205 h 7572748"/>
              <a:gd name="connsiteX12" fmla="*/ 2266918 w 7795827"/>
              <a:gd name="connsiteY12" fmla="*/ 5653160 h 7572748"/>
              <a:gd name="connsiteX13" fmla="*/ 3065922 w 7795827"/>
              <a:gd name="connsiteY13" fmla="*/ 6964957 h 7572748"/>
              <a:gd name="connsiteX14" fmla="*/ 3406461 w 7795827"/>
              <a:gd name="connsiteY14" fmla="*/ 7560276 h 7572748"/>
              <a:gd name="connsiteX15" fmla="*/ 4389100 w 7795827"/>
              <a:gd name="connsiteY15" fmla="*/ 7355558 h 7572748"/>
              <a:gd name="connsiteX16" fmla="*/ 4894994 w 7795827"/>
              <a:gd name="connsiteY16" fmla="*/ 7345860 h 7572748"/>
              <a:gd name="connsiteX17" fmla="*/ 5871140 w 7795827"/>
              <a:gd name="connsiteY17" fmla="*/ 6568573 h 7572748"/>
              <a:gd name="connsiteX18" fmla="*/ 6430028 w 7795827"/>
              <a:gd name="connsiteY18" fmla="*/ 6458171 h 7572748"/>
              <a:gd name="connsiteX19" fmla="*/ 6422616 w 7795827"/>
              <a:gd name="connsiteY19" fmla="*/ 5977134 h 7572748"/>
              <a:gd name="connsiteX20" fmla="*/ 6586389 w 7795827"/>
              <a:gd name="connsiteY20" fmla="*/ 5260626 h 7572748"/>
              <a:gd name="connsiteX21" fmla="*/ 6988999 w 7795827"/>
              <a:gd name="connsiteY21" fmla="*/ 4550942 h 7572748"/>
              <a:gd name="connsiteX22" fmla="*/ 7026391 w 7795827"/>
              <a:gd name="connsiteY22" fmla="*/ 4135483 h 7572748"/>
              <a:gd name="connsiteX23" fmla="*/ 7009469 w 7795827"/>
              <a:gd name="connsiteY23" fmla="*/ 3568303 h 7572748"/>
              <a:gd name="connsiteX24" fmla="*/ 7173242 w 7795827"/>
              <a:gd name="connsiteY24" fmla="*/ 2974626 h 7572748"/>
              <a:gd name="connsiteX25" fmla="*/ 7779318 w 7795827"/>
              <a:gd name="connsiteY25" fmla="*/ 2278629 h 7572748"/>
              <a:gd name="connsiteX26" fmla="*/ 7623191 w 7795827"/>
              <a:gd name="connsiteY26" fmla="*/ 1774764 h 7572748"/>
              <a:gd name="connsiteX27" fmla="*/ 7611792 w 7795827"/>
              <a:gd name="connsiteY27" fmla="*/ 16991 h 7572748"/>
              <a:gd name="connsiteX28" fmla="*/ 1092096 w 7795827"/>
              <a:gd name="connsiteY28" fmla="*/ 139283 h 7572748"/>
              <a:gd name="connsiteX29" fmla="*/ 163132 w 7795827"/>
              <a:gd name="connsiteY29" fmla="*/ 290575 h 7572748"/>
              <a:gd name="connsiteX0" fmla="*/ 163132 w 7819525"/>
              <a:gd name="connsiteY0" fmla="*/ 290575 h 7572748"/>
              <a:gd name="connsiteX1" fmla="*/ 25063 w 7819525"/>
              <a:gd name="connsiteY1" fmla="*/ 1075222 h 7572748"/>
              <a:gd name="connsiteX2" fmla="*/ 10206 w 7819525"/>
              <a:gd name="connsiteY2" fmla="*/ 1510826 h 7572748"/>
              <a:gd name="connsiteX3" fmla="*/ 136837 w 7819525"/>
              <a:gd name="connsiteY3" fmla="*/ 2051209 h 7572748"/>
              <a:gd name="connsiteX4" fmla="*/ 48126 w 7819525"/>
              <a:gd name="connsiteY4" fmla="*/ 2288318 h 7572748"/>
              <a:gd name="connsiteX5" fmla="*/ 611830 w 7819525"/>
              <a:gd name="connsiteY5" fmla="*/ 2720467 h 7572748"/>
              <a:gd name="connsiteX6" fmla="*/ 1080776 w 7819525"/>
              <a:gd name="connsiteY6" fmla="*/ 3024238 h 7572748"/>
              <a:gd name="connsiteX7" fmla="*/ 875852 w 7819525"/>
              <a:gd name="connsiteY7" fmla="*/ 3207921 h 7572748"/>
              <a:gd name="connsiteX8" fmla="*/ 959506 w 7819525"/>
              <a:gd name="connsiteY8" fmla="*/ 3769117 h 7572748"/>
              <a:gd name="connsiteX9" fmla="*/ 1533931 w 7819525"/>
              <a:gd name="connsiteY9" fmla="*/ 4243283 h 7572748"/>
              <a:gd name="connsiteX10" fmla="*/ 1748568 w 7819525"/>
              <a:gd name="connsiteY10" fmla="*/ 4675276 h 7572748"/>
              <a:gd name="connsiteX11" fmla="*/ 1802849 w 7819525"/>
              <a:gd name="connsiteY11" fmla="*/ 5083205 h 7572748"/>
              <a:gd name="connsiteX12" fmla="*/ 2266918 w 7819525"/>
              <a:gd name="connsiteY12" fmla="*/ 5653160 h 7572748"/>
              <a:gd name="connsiteX13" fmla="*/ 3065922 w 7819525"/>
              <a:gd name="connsiteY13" fmla="*/ 6964957 h 7572748"/>
              <a:gd name="connsiteX14" fmla="*/ 3406461 w 7819525"/>
              <a:gd name="connsiteY14" fmla="*/ 7560276 h 7572748"/>
              <a:gd name="connsiteX15" fmla="*/ 4389100 w 7819525"/>
              <a:gd name="connsiteY15" fmla="*/ 7355558 h 7572748"/>
              <a:gd name="connsiteX16" fmla="*/ 4894994 w 7819525"/>
              <a:gd name="connsiteY16" fmla="*/ 7345860 h 7572748"/>
              <a:gd name="connsiteX17" fmla="*/ 5871140 w 7819525"/>
              <a:gd name="connsiteY17" fmla="*/ 6568573 h 7572748"/>
              <a:gd name="connsiteX18" fmla="*/ 6430028 w 7819525"/>
              <a:gd name="connsiteY18" fmla="*/ 6458171 h 7572748"/>
              <a:gd name="connsiteX19" fmla="*/ 6422616 w 7819525"/>
              <a:gd name="connsiteY19" fmla="*/ 5977134 h 7572748"/>
              <a:gd name="connsiteX20" fmla="*/ 6586389 w 7819525"/>
              <a:gd name="connsiteY20" fmla="*/ 5260626 h 7572748"/>
              <a:gd name="connsiteX21" fmla="*/ 6988999 w 7819525"/>
              <a:gd name="connsiteY21" fmla="*/ 4550942 h 7572748"/>
              <a:gd name="connsiteX22" fmla="*/ 7026391 w 7819525"/>
              <a:gd name="connsiteY22" fmla="*/ 4135483 h 7572748"/>
              <a:gd name="connsiteX23" fmla="*/ 7009469 w 7819525"/>
              <a:gd name="connsiteY23" fmla="*/ 3568303 h 7572748"/>
              <a:gd name="connsiteX24" fmla="*/ 7173242 w 7819525"/>
              <a:gd name="connsiteY24" fmla="*/ 2974626 h 7572748"/>
              <a:gd name="connsiteX25" fmla="*/ 7779318 w 7819525"/>
              <a:gd name="connsiteY25" fmla="*/ 2278629 h 7572748"/>
              <a:gd name="connsiteX26" fmla="*/ 7746021 w 7819525"/>
              <a:gd name="connsiteY26" fmla="*/ 246214 h 7572748"/>
              <a:gd name="connsiteX27" fmla="*/ 7611792 w 7819525"/>
              <a:gd name="connsiteY27" fmla="*/ 16991 h 7572748"/>
              <a:gd name="connsiteX28" fmla="*/ 1092096 w 7819525"/>
              <a:gd name="connsiteY28" fmla="*/ 139283 h 7572748"/>
              <a:gd name="connsiteX29" fmla="*/ 163132 w 7819525"/>
              <a:gd name="connsiteY29" fmla="*/ 290575 h 7572748"/>
              <a:gd name="connsiteX0" fmla="*/ 163132 w 7990791"/>
              <a:gd name="connsiteY0" fmla="*/ 290392 h 7572565"/>
              <a:gd name="connsiteX1" fmla="*/ 25063 w 7990791"/>
              <a:gd name="connsiteY1" fmla="*/ 1075039 h 7572565"/>
              <a:gd name="connsiteX2" fmla="*/ 10206 w 7990791"/>
              <a:gd name="connsiteY2" fmla="*/ 1510643 h 7572565"/>
              <a:gd name="connsiteX3" fmla="*/ 136837 w 7990791"/>
              <a:gd name="connsiteY3" fmla="*/ 2051026 h 7572565"/>
              <a:gd name="connsiteX4" fmla="*/ 48126 w 7990791"/>
              <a:gd name="connsiteY4" fmla="*/ 2288135 h 7572565"/>
              <a:gd name="connsiteX5" fmla="*/ 611830 w 7990791"/>
              <a:gd name="connsiteY5" fmla="*/ 2720284 h 7572565"/>
              <a:gd name="connsiteX6" fmla="*/ 1080776 w 7990791"/>
              <a:gd name="connsiteY6" fmla="*/ 3024055 h 7572565"/>
              <a:gd name="connsiteX7" fmla="*/ 875852 w 7990791"/>
              <a:gd name="connsiteY7" fmla="*/ 3207738 h 7572565"/>
              <a:gd name="connsiteX8" fmla="*/ 959506 w 7990791"/>
              <a:gd name="connsiteY8" fmla="*/ 3768934 h 7572565"/>
              <a:gd name="connsiteX9" fmla="*/ 1533931 w 7990791"/>
              <a:gd name="connsiteY9" fmla="*/ 4243100 h 7572565"/>
              <a:gd name="connsiteX10" fmla="*/ 1748568 w 7990791"/>
              <a:gd name="connsiteY10" fmla="*/ 4675093 h 7572565"/>
              <a:gd name="connsiteX11" fmla="*/ 1802849 w 7990791"/>
              <a:gd name="connsiteY11" fmla="*/ 5083022 h 7572565"/>
              <a:gd name="connsiteX12" fmla="*/ 2266918 w 7990791"/>
              <a:gd name="connsiteY12" fmla="*/ 5652977 h 7572565"/>
              <a:gd name="connsiteX13" fmla="*/ 3065922 w 7990791"/>
              <a:gd name="connsiteY13" fmla="*/ 6964774 h 7572565"/>
              <a:gd name="connsiteX14" fmla="*/ 3406461 w 7990791"/>
              <a:gd name="connsiteY14" fmla="*/ 7560093 h 7572565"/>
              <a:gd name="connsiteX15" fmla="*/ 4389100 w 7990791"/>
              <a:gd name="connsiteY15" fmla="*/ 7355375 h 7572565"/>
              <a:gd name="connsiteX16" fmla="*/ 4894994 w 7990791"/>
              <a:gd name="connsiteY16" fmla="*/ 7345677 h 7572565"/>
              <a:gd name="connsiteX17" fmla="*/ 5871140 w 7990791"/>
              <a:gd name="connsiteY17" fmla="*/ 6568390 h 7572565"/>
              <a:gd name="connsiteX18" fmla="*/ 6430028 w 7990791"/>
              <a:gd name="connsiteY18" fmla="*/ 6457988 h 7572565"/>
              <a:gd name="connsiteX19" fmla="*/ 6422616 w 7990791"/>
              <a:gd name="connsiteY19" fmla="*/ 5976951 h 7572565"/>
              <a:gd name="connsiteX20" fmla="*/ 6586389 w 7990791"/>
              <a:gd name="connsiteY20" fmla="*/ 5260443 h 7572565"/>
              <a:gd name="connsiteX21" fmla="*/ 6988999 w 7990791"/>
              <a:gd name="connsiteY21" fmla="*/ 4550759 h 7572565"/>
              <a:gd name="connsiteX22" fmla="*/ 7026391 w 7990791"/>
              <a:gd name="connsiteY22" fmla="*/ 4135300 h 7572565"/>
              <a:gd name="connsiteX23" fmla="*/ 7009469 w 7990791"/>
              <a:gd name="connsiteY23" fmla="*/ 3568120 h 7572565"/>
              <a:gd name="connsiteX24" fmla="*/ 7173242 w 7990791"/>
              <a:gd name="connsiteY24" fmla="*/ 2974443 h 7572565"/>
              <a:gd name="connsiteX25" fmla="*/ 7779318 w 7990791"/>
              <a:gd name="connsiteY25" fmla="*/ 2278446 h 7572565"/>
              <a:gd name="connsiteX26" fmla="*/ 7746021 w 7990791"/>
              <a:gd name="connsiteY26" fmla="*/ 246031 h 7572565"/>
              <a:gd name="connsiteX27" fmla="*/ 7611792 w 7990791"/>
              <a:gd name="connsiteY27" fmla="*/ 16808 h 7572565"/>
              <a:gd name="connsiteX28" fmla="*/ 3051619 w 7990791"/>
              <a:gd name="connsiteY28" fmla="*/ 74294 h 7572565"/>
              <a:gd name="connsiteX29" fmla="*/ 1092096 w 7990791"/>
              <a:gd name="connsiteY29" fmla="*/ 139100 h 7572565"/>
              <a:gd name="connsiteX30" fmla="*/ 163132 w 7990791"/>
              <a:gd name="connsiteY30" fmla="*/ 290392 h 7572565"/>
              <a:gd name="connsiteX0" fmla="*/ 163132 w 7990791"/>
              <a:gd name="connsiteY0" fmla="*/ 592374 h 7874547"/>
              <a:gd name="connsiteX1" fmla="*/ 25063 w 7990791"/>
              <a:gd name="connsiteY1" fmla="*/ 1377021 h 7874547"/>
              <a:gd name="connsiteX2" fmla="*/ 10206 w 7990791"/>
              <a:gd name="connsiteY2" fmla="*/ 1812625 h 7874547"/>
              <a:gd name="connsiteX3" fmla="*/ 136837 w 7990791"/>
              <a:gd name="connsiteY3" fmla="*/ 2353008 h 7874547"/>
              <a:gd name="connsiteX4" fmla="*/ 48126 w 7990791"/>
              <a:gd name="connsiteY4" fmla="*/ 2590117 h 7874547"/>
              <a:gd name="connsiteX5" fmla="*/ 611830 w 7990791"/>
              <a:gd name="connsiteY5" fmla="*/ 3022266 h 7874547"/>
              <a:gd name="connsiteX6" fmla="*/ 1080776 w 7990791"/>
              <a:gd name="connsiteY6" fmla="*/ 3326037 h 7874547"/>
              <a:gd name="connsiteX7" fmla="*/ 875852 w 7990791"/>
              <a:gd name="connsiteY7" fmla="*/ 3509720 h 7874547"/>
              <a:gd name="connsiteX8" fmla="*/ 959506 w 7990791"/>
              <a:gd name="connsiteY8" fmla="*/ 4070916 h 7874547"/>
              <a:gd name="connsiteX9" fmla="*/ 1533931 w 7990791"/>
              <a:gd name="connsiteY9" fmla="*/ 4545082 h 7874547"/>
              <a:gd name="connsiteX10" fmla="*/ 1748568 w 7990791"/>
              <a:gd name="connsiteY10" fmla="*/ 4977075 h 7874547"/>
              <a:gd name="connsiteX11" fmla="*/ 1802849 w 7990791"/>
              <a:gd name="connsiteY11" fmla="*/ 5385004 h 7874547"/>
              <a:gd name="connsiteX12" fmla="*/ 2266918 w 7990791"/>
              <a:gd name="connsiteY12" fmla="*/ 5954959 h 7874547"/>
              <a:gd name="connsiteX13" fmla="*/ 3065922 w 7990791"/>
              <a:gd name="connsiteY13" fmla="*/ 7266756 h 7874547"/>
              <a:gd name="connsiteX14" fmla="*/ 3406461 w 7990791"/>
              <a:gd name="connsiteY14" fmla="*/ 7862075 h 7874547"/>
              <a:gd name="connsiteX15" fmla="*/ 4389100 w 7990791"/>
              <a:gd name="connsiteY15" fmla="*/ 7657357 h 7874547"/>
              <a:gd name="connsiteX16" fmla="*/ 4894994 w 7990791"/>
              <a:gd name="connsiteY16" fmla="*/ 7647659 h 7874547"/>
              <a:gd name="connsiteX17" fmla="*/ 5871140 w 7990791"/>
              <a:gd name="connsiteY17" fmla="*/ 6870372 h 7874547"/>
              <a:gd name="connsiteX18" fmla="*/ 6430028 w 7990791"/>
              <a:gd name="connsiteY18" fmla="*/ 6759970 h 7874547"/>
              <a:gd name="connsiteX19" fmla="*/ 6422616 w 7990791"/>
              <a:gd name="connsiteY19" fmla="*/ 6278933 h 7874547"/>
              <a:gd name="connsiteX20" fmla="*/ 6586389 w 7990791"/>
              <a:gd name="connsiteY20" fmla="*/ 5562425 h 7874547"/>
              <a:gd name="connsiteX21" fmla="*/ 6988999 w 7990791"/>
              <a:gd name="connsiteY21" fmla="*/ 4852741 h 7874547"/>
              <a:gd name="connsiteX22" fmla="*/ 7026391 w 7990791"/>
              <a:gd name="connsiteY22" fmla="*/ 4437282 h 7874547"/>
              <a:gd name="connsiteX23" fmla="*/ 7009469 w 7990791"/>
              <a:gd name="connsiteY23" fmla="*/ 3870102 h 7874547"/>
              <a:gd name="connsiteX24" fmla="*/ 7173242 w 7990791"/>
              <a:gd name="connsiteY24" fmla="*/ 3276425 h 7874547"/>
              <a:gd name="connsiteX25" fmla="*/ 7779318 w 7990791"/>
              <a:gd name="connsiteY25" fmla="*/ 2580428 h 7874547"/>
              <a:gd name="connsiteX26" fmla="*/ 7746021 w 7990791"/>
              <a:gd name="connsiteY26" fmla="*/ 548013 h 7874547"/>
              <a:gd name="connsiteX27" fmla="*/ 7611792 w 7990791"/>
              <a:gd name="connsiteY27" fmla="*/ 318790 h 7874547"/>
              <a:gd name="connsiteX28" fmla="*/ 1864264 w 7990791"/>
              <a:gd name="connsiteY28" fmla="*/ 963 h 7874547"/>
              <a:gd name="connsiteX29" fmla="*/ 1092096 w 7990791"/>
              <a:gd name="connsiteY29" fmla="*/ 441082 h 7874547"/>
              <a:gd name="connsiteX30" fmla="*/ 163132 w 7990791"/>
              <a:gd name="connsiteY30" fmla="*/ 592374 h 7874547"/>
              <a:gd name="connsiteX0" fmla="*/ 163132 w 7990791"/>
              <a:gd name="connsiteY0" fmla="*/ 592374 h 7874547"/>
              <a:gd name="connsiteX1" fmla="*/ 25063 w 7990791"/>
              <a:gd name="connsiteY1" fmla="*/ 1377021 h 7874547"/>
              <a:gd name="connsiteX2" fmla="*/ 10206 w 7990791"/>
              <a:gd name="connsiteY2" fmla="*/ 1812625 h 7874547"/>
              <a:gd name="connsiteX3" fmla="*/ 136837 w 7990791"/>
              <a:gd name="connsiteY3" fmla="*/ 2353008 h 7874547"/>
              <a:gd name="connsiteX4" fmla="*/ 48126 w 7990791"/>
              <a:gd name="connsiteY4" fmla="*/ 2590117 h 7874547"/>
              <a:gd name="connsiteX5" fmla="*/ 611830 w 7990791"/>
              <a:gd name="connsiteY5" fmla="*/ 3022266 h 7874547"/>
              <a:gd name="connsiteX6" fmla="*/ 1080776 w 7990791"/>
              <a:gd name="connsiteY6" fmla="*/ 3326037 h 7874547"/>
              <a:gd name="connsiteX7" fmla="*/ 875852 w 7990791"/>
              <a:gd name="connsiteY7" fmla="*/ 3509720 h 7874547"/>
              <a:gd name="connsiteX8" fmla="*/ 959506 w 7990791"/>
              <a:gd name="connsiteY8" fmla="*/ 4070916 h 7874547"/>
              <a:gd name="connsiteX9" fmla="*/ 1533931 w 7990791"/>
              <a:gd name="connsiteY9" fmla="*/ 4545082 h 7874547"/>
              <a:gd name="connsiteX10" fmla="*/ 1748568 w 7990791"/>
              <a:gd name="connsiteY10" fmla="*/ 4977075 h 7874547"/>
              <a:gd name="connsiteX11" fmla="*/ 1802849 w 7990791"/>
              <a:gd name="connsiteY11" fmla="*/ 5385004 h 7874547"/>
              <a:gd name="connsiteX12" fmla="*/ 2266918 w 7990791"/>
              <a:gd name="connsiteY12" fmla="*/ 5954959 h 7874547"/>
              <a:gd name="connsiteX13" fmla="*/ 3065922 w 7990791"/>
              <a:gd name="connsiteY13" fmla="*/ 7266756 h 7874547"/>
              <a:gd name="connsiteX14" fmla="*/ 3406461 w 7990791"/>
              <a:gd name="connsiteY14" fmla="*/ 7862075 h 7874547"/>
              <a:gd name="connsiteX15" fmla="*/ 4389100 w 7990791"/>
              <a:gd name="connsiteY15" fmla="*/ 7657357 h 7874547"/>
              <a:gd name="connsiteX16" fmla="*/ 4894994 w 7990791"/>
              <a:gd name="connsiteY16" fmla="*/ 7647659 h 7874547"/>
              <a:gd name="connsiteX17" fmla="*/ 5871140 w 7990791"/>
              <a:gd name="connsiteY17" fmla="*/ 6870372 h 7874547"/>
              <a:gd name="connsiteX18" fmla="*/ 6430028 w 7990791"/>
              <a:gd name="connsiteY18" fmla="*/ 6759970 h 7874547"/>
              <a:gd name="connsiteX19" fmla="*/ 6422616 w 7990791"/>
              <a:gd name="connsiteY19" fmla="*/ 6278933 h 7874547"/>
              <a:gd name="connsiteX20" fmla="*/ 6586389 w 7990791"/>
              <a:gd name="connsiteY20" fmla="*/ 5562425 h 7874547"/>
              <a:gd name="connsiteX21" fmla="*/ 6988999 w 7990791"/>
              <a:gd name="connsiteY21" fmla="*/ 4852741 h 7874547"/>
              <a:gd name="connsiteX22" fmla="*/ 7026391 w 7990791"/>
              <a:gd name="connsiteY22" fmla="*/ 4437282 h 7874547"/>
              <a:gd name="connsiteX23" fmla="*/ 7009469 w 7990791"/>
              <a:gd name="connsiteY23" fmla="*/ 3870102 h 7874547"/>
              <a:gd name="connsiteX24" fmla="*/ 7173242 w 7990791"/>
              <a:gd name="connsiteY24" fmla="*/ 3276425 h 7874547"/>
              <a:gd name="connsiteX25" fmla="*/ 7779318 w 7990791"/>
              <a:gd name="connsiteY25" fmla="*/ 2580428 h 7874547"/>
              <a:gd name="connsiteX26" fmla="*/ 7746021 w 7990791"/>
              <a:gd name="connsiteY26" fmla="*/ 548013 h 7874547"/>
              <a:gd name="connsiteX27" fmla="*/ 7611792 w 7990791"/>
              <a:gd name="connsiteY27" fmla="*/ 318790 h 7874547"/>
              <a:gd name="connsiteX28" fmla="*/ 1864264 w 7990791"/>
              <a:gd name="connsiteY28" fmla="*/ 963 h 7874547"/>
              <a:gd name="connsiteX29" fmla="*/ 1173982 w 7990791"/>
              <a:gd name="connsiteY29" fmla="*/ 325076 h 7874547"/>
              <a:gd name="connsiteX30" fmla="*/ 163132 w 7990791"/>
              <a:gd name="connsiteY30" fmla="*/ 592374 h 7874547"/>
              <a:gd name="connsiteX0" fmla="*/ 163132 w 7990791"/>
              <a:gd name="connsiteY0" fmla="*/ 640017 h 7922190"/>
              <a:gd name="connsiteX1" fmla="*/ 25063 w 7990791"/>
              <a:gd name="connsiteY1" fmla="*/ 1424664 h 7922190"/>
              <a:gd name="connsiteX2" fmla="*/ 10206 w 7990791"/>
              <a:gd name="connsiteY2" fmla="*/ 1860268 h 7922190"/>
              <a:gd name="connsiteX3" fmla="*/ 136837 w 7990791"/>
              <a:gd name="connsiteY3" fmla="*/ 2400651 h 7922190"/>
              <a:gd name="connsiteX4" fmla="*/ 48126 w 7990791"/>
              <a:gd name="connsiteY4" fmla="*/ 2637760 h 7922190"/>
              <a:gd name="connsiteX5" fmla="*/ 611830 w 7990791"/>
              <a:gd name="connsiteY5" fmla="*/ 3069909 h 7922190"/>
              <a:gd name="connsiteX6" fmla="*/ 1080776 w 7990791"/>
              <a:gd name="connsiteY6" fmla="*/ 3373680 h 7922190"/>
              <a:gd name="connsiteX7" fmla="*/ 875852 w 7990791"/>
              <a:gd name="connsiteY7" fmla="*/ 3557363 h 7922190"/>
              <a:gd name="connsiteX8" fmla="*/ 959506 w 7990791"/>
              <a:gd name="connsiteY8" fmla="*/ 4118559 h 7922190"/>
              <a:gd name="connsiteX9" fmla="*/ 1533931 w 7990791"/>
              <a:gd name="connsiteY9" fmla="*/ 4592725 h 7922190"/>
              <a:gd name="connsiteX10" fmla="*/ 1748568 w 7990791"/>
              <a:gd name="connsiteY10" fmla="*/ 5024718 h 7922190"/>
              <a:gd name="connsiteX11" fmla="*/ 1802849 w 7990791"/>
              <a:gd name="connsiteY11" fmla="*/ 5432647 h 7922190"/>
              <a:gd name="connsiteX12" fmla="*/ 2266918 w 7990791"/>
              <a:gd name="connsiteY12" fmla="*/ 6002602 h 7922190"/>
              <a:gd name="connsiteX13" fmla="*/ 3065922 w 7990791"/>
              <a:gd name="connsiteY13" fmla="*/ 7314399 h 7922190"/>
              <a:gd name="connsiteX14" fmla="*/ 3406461 w 7990791"/>
              <a:gd name="connsiteY14" fmla="*/ 7909718 h 7922190"/>
              <a:gd name="connsiteX15" fmla="*/ 4389100 w 7990791"/>
              <a:gd name="connsiteY15" fmla="*/ 7705000 h 7922190"/>
              <a:gd name="connsiteX16" fmla="*/ 4894994 w 7990791"/>
              <a:gd name="connsiteY16" fmla="*/ 7695302 h 7922190"/>
              <a:gd name="connsiteX17" fmla="*/ 5871140 w 7990791"/>
              <a:gd name="connsiteY17" fmla="*/ 6918015 h 7922190"/>
              <a:gd name="connsiteX18" fmla="*/ 6430028 w 7990791"/>
              <a:gd name="connsiteY18" fmla="*/ 6807613 h 7922190"/>
              <a:gd name="connsiteX19" fmla="*/ 6422616 w 7990791"/>
              <a:gd name="connsiteY19" fmla="*/ 6326576 h 7922190"/>
              <a:gd name="connsiteX20" fmla="*/ 6586389 w 7990791"/>
              <a:gd name="connsiteY20" fmla="*/ 5610068 h 7922190"/>
              <a:gd name="connsiteX21" fmla="*/ 6988999 w 7990791"/>
              <a:gd name="connsiteY21" fmla="*/ 4900384 h 7922190"/>
              <a:gd name="connsiteX22" fmla="*/ 7026391 w 7990791"/>
              <a:gd name="connsiteY22" fmla="*/ 4484925 h 7922190"/>
              <a:gd name="connsiteX23" fmla="*/ 7009469 w 7990791"/>
              <a:gd name="connsiteY23" fmla="*/ 3917745 h 7922190"/>
              <a:gd name="connsiteX24" fmla="*/ 7173242 w 7990791"/>
              <a:gd name="connsiteY24" fmla="*/ 3324068 h 7922190"/>
              <a:gd name="connsiteX25" fmla="*/ 7779318 w 7990791"/>
              <a:gd name="connsiteY25" fmla="*/ 2628071 h 7922190"/>
              <a:gd name="connsiteX26" fmla="*/ 7746021 w 7990791"/>
              <a:gd name="connsiteY26" fmla="*/ 595656 h 7922190"/>
              <a:gd name="connsiteX27" fmla="*/ 7611792 w 7990791"/>
              <a:gd name="connsiteY27" fmla="*/ 366433 h 7922190"/>
              <a:gd name="connsiteX28" fmla="*/ 2451117 w 7990791"/>
              <a:gd name="connsiteY28" fmla="*/ 839 h 7922190"/>
              <a:gd name="connsiteX29" fmla="*/ 1173982 w 7990791"/>
              <a:gd name="connsiteY29" fmla="*/ 372719 h 7922190"/>
              <a:gd name="connsiteX30" fmla="*/ 163132 w 7990791"/>
              <a:gd name="connsiteY30" fmla="*/ 640017 h 7922190"/>
              <a:gd name="connsiteX0" fmla="*/ 163132 w 8011351"/>
              <a:gd name="connsiteY0" fmla="*/ 681573 h 7963746"/>
              <a:gd name="connsiteX1" fmla="*/ 25063 w 8011351"/>
              <a:gd name="connsiteY1" fmla="*/ 1466220 h 7963746"/>
              <a:gd name="connsiteX2" fmla="*/ 10206 w 8011351"/>
              <a:gd name="connsiteY2" fmla="*/ 1901824 h 7963746"/>
              <a:gd name="connsiteX3" fmla="*/ 136837 w 8011351"/>
              <a:gd name="connsiteY3" fmla="*/ 2442207 h 7963746"/>
              <a:gd name="connsiteX4" fmla="*/ 48126 w 8011351"/>
              <a:gd name="connsiteY4" fmla="*/ 2679316 h 7963746"/>
              <a:gd name="connsiteX5" fmla="*/ 611830 w 8011351"/>
              <a:gd name="connsiteY5" fmla="*/ 3111465 h 7963746"/>
              <a:gd name="connsiteX6" fmla="*/ 1080776 w 8011351"/>
              <a:gd name="connsiteY6" fmla="*/ 3415236 h 7963746"/>
              <a:gd name="connsiteX7" fmla="*/ 875852 w 8011351"/>
              <a:gd name="connsiteY7" fmla="*/ 3598919 h 7963746"/>
              <a:gd name="connsiteX8" fmla="*/ 959506 w 8011351"/>
              <a:gd name="connsiteY8" fmla="*/ 4160115 h 7963746"/>
              <a:gd name="connsiteX9" fmla="*/ 1533931 w 8011351"/>
              <a:gd name="connsiteY9" fmla="*/ 4634281 h 7963746"/>
              <a:gd name="connsiteX10" fmla="*/ 1748568 w 8011351"/>
              <a:gd name="connsiteY10" fmla="*/ 5066274 h 7963746"/>
              <a:gd name="connsiteX11" fmla="*/ 1802849 w 8011351"/>
              <a:gd name="connsiteY11" fmla="*/ 5474203 h 7963746"/>
              <a:gd name="connsiteX12" fmla="*/ 2266918 w 8011351"/>
              <a:gd name="connsiteY12" fmla="*/ 6044158 h 7963746"/>
              <a:gd name="connsiteX13" fmla="*/ 3065922 w 8011351"/>
              <a:gd name="connsiteY13" fmla="*/ 7355955 h 7963746"/>
              <a:gd name="connsiteX14" fmla="*/ 3406461 w 8011351"/>
              <a:gd name="connsiteY14" fmla="*/ 7951274 h 7963746"/>
              <a:gd name="connsiteX15" fmla="*/ 4389100 w 8011351"/>
              <a:gd name="connsiteY15" fmla="*/ 7746556 h 7963746"/>
              <a:gd name="connsiteX16" fmla="*/ 4894994 w 8011351"/>
              <a:gd name="connsiteY16" fmla="*/ 7736858 h 7963746"/>
              <a:gd name="connsiteX17" fmla="*/ 5871140 w 8011351"/>
              <a:gd name="connsiteY17" fmla="*/ 6959571 h 7963746"/>
              <a:gd name="connsiteX18" fmla="*/ 6430028 w 8011351"/>
              <a:gd name="connsiteY18" fmla="*/ 6849169 h 7963746"/>
              <a:gd name="connsiteX19" fmla="*/ 6422616 w 8011351"/>
              <a:gd name="connsiteY19" fmla="*/ 6368132 h 7963746"/>
              <a:gd name="connsiteX20" fmla="*/ 6586389 w 8011351"/>
              <a:gd name="connsiteY20" fmla="*/ 5651624 h 7963746"/>
              <a:gd name="connsiteX21" fmla="*/ 6988999 w 8011351"/>
              <a:gd name="connsiteY21" fmla="*/ 4941940 h 7963746"/>
              <a:gd name="connsiteX22" fmla="*/ 7026391 w 8011351"/>
              <a:gd name="connsiteY22" fmla="*/ 4526481 h 7963746"/>
              <a:gd name="connsiteX23" fmla="*/ 7009469 w 8011351"/>
              <a:gd name="connsiteY23" fmla="*/ 3959301 h 7963746"/>
              <a:gd name="connsiteX24" fmla="*/ 7173242 w 8011351"/>
              <a:gd name="connsiteY24" fmla="*/ 3365624 h 7963746"/>
              <a:gd name="connsiteX25" fmla="*/ 7779318 w 8011351"/>
              <a:gd name="connsiteY25" fmla="*/ 2669627 h 7963746"/>
              <a:gd name="connsiteX26" fmla="*/ 7746021 w 8011351"/>
              <a:gd name="connsiteY26" fmla="*/ 637212 h 7963746"/>
              <a:gd name="connsiteX27" fmla="*/ 7611792 w 8011351"/>
              <a:gd name="connsiteY27" fmla="*/ 407989 h 7963746"/>
              <a:gd name="connsiteX28" fmla="*/ 2771840 w 8011351"/>
              <a:gd name="connsiteY28" fmla="*/ 49218 h 7963746"/>
              <a:gd name="connsiteX29" fmla="*/ 2451117 w 8011351"/>
              <a:gd name="connsiteY29" fmla="*/ 42395 h 7963746"/>
              <a:gd name="connsiteX30" fmla="*/ 1173982 w 8011351"/>
              <a:gd name="connsiteY30" fmla="*/ 414275 h 7963746"/>
              <a:gd name="connsiteX31" fmla="*/ 163132 w 8011351"/>
              <a:gd name="connsiteY31" fmla="*/ 681573 h 7963746"/>
              <a:gd name="connsiteX0" fmla="*/ 163132 w 8011351"/>
              <a:gd name="connsiteY0" fmla="*/ 664386 h 7946559"/>
              <a:gd name="connsiteX1" fmla="*/ 25063 w 8011351"/>
              <a:gd name="connsiteY1" fmla="*/ 1449033 h 7946559"/>
              <a:gd name="connsiteX2" fmla="*/ 10206 w 8011351"/>
              <a:gd name="connsiteY2" fmla="*/ 1884637 h 7946559"/>
              <a:gd name="connsiteX3" fmla="*/ 136837 w 8011351"/>
              <a:gd name="connsiteY3" fmla="*/ 2425020 h 7946559"/>
              <a:gd name="connsiteX4" fmla="*/ 48126 w 8011351"/>
              <a:gd name="connsiteY4" fmla="*/ 2662129 h 7946559"/>
              <a:gd name="connsiteX5" fmla="*/ 611830 w 8011351"/>
              <a:gd name="connsiteY5" fmla="*/ 3094278 h 7946559"/>
              <a:gd name="connsiteX6" fmla="*/ 1080776 w 8011351"/>
              <a:gd name="connsiteY6" fmla="*/ 3398049 h 7946559"/>
              <a:gd name="connsiteX7" fmla="*/ 875852 w 8011351"/>
              <a:gd name="connsiteY7" fmla="*/ 3581732 h 7946559"/>
              <a:gd name="connsiteX8" fmla="*/ 959506 w 8011351"/>
              <a:gd name="connsiteY8" fmla="*/ 4142928 h 7946559"/>
              <a:gd name="connsiteX9" fmla="*/ 1533931 w 8011351"/>
              <a:gd name="connsiteY9" fmla="*/ 4617094 h 7946559"/>
              <a:gd name="connsiteX10" fmla="*/ 1748568 w 8011351"/>
              <a:gd name="connsiteY10" fmla="*/ 5049087 h 7946559"/>
              <a:gd name="connsiteX11" fmla="*/ 1802849 w 8011351"/>
              <a:gd name="connsiteY11" fmla="*/ 5457016 h 7946559"/>
              <a:gd name="connsiteX12" fmla="*/ 2266918 w 8011351"/>
              <a:gd name="connsiteY12" fmla="*/ 6026971 h 7946559"/>
              <a:gd name="connsiteX13" fmla="*/ 3065922 w 8011351"/>
              <a:gd name="connsiteY13" fmla="*/ 7338768 h 7946559"/>
              <a:gd name="connsiteX14" fmla="*/ 3406461 w 8011351"/>
              <a:gd name="connsiteY14" fmla="*/ 7934087 h 7946559"/>
              <a:gd name="connsiteX15" fmla="*/ 4389100 w 8011351"/>
              <a:gd name="connsiteY15" fmla="*/ 7729369 h 7946559"/>
              <a:gd name="connsiteX16" fmla="*/ 4894994 w 8011351"/>
              <a:gd name="connsiteY16" fmla="*/ 7719671 h 7946559"/>
              <a:gd name="connsiteX17" fmla="*/ 5871140 w 8011351"/>
              <a:gd name="connsiteY17" fmla="*/ 6942384 h 7946559"/>
              <a:gd name="connsiteX18" fmla="*/ 6430028 w 8011351"/>
              <a:gd name="connsiteY18" fmla="*/ 6831982 h 7946559"/>
              <a:gd name="connsiteX19" fmla="*/ 6422616 w 8011351"/>
              <a:gd name="connsiteY19" fmla="*/ 6350945 h 7946559"/>
              <a:gd name="connsiteX20" fmla="*/ 6586389 w 8011351"/>
              <a:gd name="connsiteY20" fmla="*/ 5634437 h 7946559"/>
              <a:gd name="connsiteX21" fmla="*/ 6988999 w 8011351"/>
              <a:gd name="connsiteY21" fmla="*/ 4924753 h 7946559"/>
              <a:gd name="connsiteX22" fmla="*/ 7026391 w 8011351"/>
              <a:gd name="connsiteY22" fmla="*/ 4509294 h 7946559"/>
              <a:gd name="connsiteX23" fmla="*/ 7009469 w 8011351"/>
              <a:gd name="connsiteY23" fmla="*/ 3942114 h 7946559"/>
              <a:gd name="connsiteX24" fmla="*/ 7173242 w 8011351"/>
              <a:gd name="connsiteY24" fmla="*/ 3348437 h 7946559"/>
              <a:gd name="connsiteX25" fmla="*/ 7779318 w 8011351"/>
              <a:gd name="connsiteY25" fmla="*/ 2652440 h 7946559"/>
              <a:gd name="connsiteX26" fmla="*/ 7746021 w 8011351"/>
              <a:gd name="connsiteY26" fmla="*/ 620025 h 7946559"/>
              <a:gd name="connsiteX27" fmla="*/ 7611792 w 8011351"/>
              <a:gd name="connsiteY27" fmla="*/ 390802 h 7946559"/>
              <a:gd name="connsiteX28" fmla="*/ 2771840 w 8011351"/>
              <a:gd name="connsiteY28" fmla="*/ 32031 h 7946559"/>
              <a:gd name="connsiteX29" fmla="*/ 1823320 w 8011351"/>
              <a:gd name="connsiteY29" fmla="*/ 66151 h 7946559"/>
              <a:gd name="connsiteX30" fmla="*/ 1173982 w 8011351"/>
              <a:gd name="connsiteY30" fmla="*/ 397088 h 7946559"/>
              <a:gd name="connsiteX31" fmla="*/ 163132 w 8011351"/>
              <a:gd name="connsiteY31" fmla="*/ 664386 h 7946559"/>
              <a:gd name="connsiteX0" fmla="*/ 163132 w 8011351"/>
              <a:gd name="connsiteY0" fmla="*/ 604118 h 7886291"/>
              <a:gd name="connsiteX1" fmla="*/ 25063 w 8011351"/>
              <a:gd name="connsiteY1" fmla="*/ 1388765 h 7886291"/>
              <a:gd name="connsiteX2" fmla="*/ 10206 w 8011351"/>
              <a:gd name="connsiteY2" fmla="*/ 1824369 h 7886291"/>
              <a:gd name="connsiteX3" fmla="*/ 136837 w 8011351"/>
              <a:gd name="connsiteY3" fmla="*/ 2364752 h 7886291"/>
              <a:gd name="connsiteX4" fmla="*/ 48126 w 8011351"/>
              <a:gd name="connsiteY4" fmla="*/ 2601861 h 7886291"/>
              <a:gd name="connsiteX5" fmla="*/ 611830 w 8011351"/>
              <a:gd name="connsiteY5" fmla="*/ 3034010 h 7886291"/>
              <a:gd name="connsiteX6" fmla="*/ 1080776 w 8011351"/>
              <a:gd name="connsiteY6" fmla="*/ 3337781 h 7886291"/>
              <a:gd name="connsiteX7" fmla="*/ 875852 w 8011351"/>
              <a:gd name="connsiteY7" fmla="*/ 3521464 h 7886291"/>
              <a:gd name="connsiteX8" fmla="*/ 959506 w 8011351"/>
              <a:gd name="connsiteY8" fmla="*/ 4082660 h 7886291"/>
              <a:gd name="connsiteX9" fmla="*/ 1533931 w 8011351"/>
              <a:gd name="connsiteY9" fmla="*/ 4556826 h 7886291"/>
              <a:gd name="connsiteX10" fmla="*/ 1748568 w 8011351"/>
              <a:gd name="connsiteY10" fmla="*/ 4988819 h 7886291"/>
              <a:gd name="connsiteX11" fmla="*/ 1802849 w 8011351"/>
              <a:gd name="connsiteY11" fmla="*/ 5396748 h 7886291"/>
              <a:gd name="connsiteX12" fmla="*/ 2266918 w 8011351"/>
              <a:gd name="connsiteY12" fmla="*/ 5966703 h 7886291"/>
              <a:gd name="connsiteX13" fmla="*/ 3065922 w 8011351"/>
              <a:gd name="connsiteY13" fmla="*/ 7278500 h 7886291"/>
              <a:gd name="connsiteX14" fmla="*/ 3406461 w 8011351"/>
              <a:gd name="connsiteY14" fmla="*/ 7873819 h 7886291"/>
              <a:gd name="connsiteX15" fmla="*/ 4389100 w 8011351"/>
              <a:gd name="connsiteY15" fmla="*/ 7669101 h 7886291"/>
              <a:gd name="connsiteX16" fmla="*/ 4894994 w 8011351"/>
              <a:gd name="connsiteY16" fmla="*/ 7659403 h 7886291"/>
              <a:gd name="connsiteX17" fmla="*/ 5871140 w 8011351"/>
              <a:gd name="connsiteY17" fmla="*/ 6882116 h 7886291"/>
              <a:gd name="connsiteX18" fmla="*/ 6430028 w 8011351"/>
              <a:gd name="connsiteY18" fmla="*/ 6771714 h 7886291"/>
              <a:gd name="connsiteX19" fmla="*/ 6422616 w 8011351"/>
              <a:gd name="connsiteY19" fmla="*/ 6290677 h 7886291"/>
              <a:gd name="connsiteX20" fmla="*/ 6586389 w 8011351"/>
              <a:gd name="connsiteY20" fmla="*/ 5574169 h 7886291"/>
              <a:gd name="connsiteX21" fmla="*/ 6988999 w 8011351"/>
              <a:gd name="connsiteY21" fmla="*/ 4864485 h 7886291"/>
              <a:gd name="connsiteX22" fmla="*/ 7026391 w 8011351"/>
              <a:gd name="connsiteY22" fmla="*/ 4449026 h 7886291"/>
              <a:gd name="connsiteX23" fmla="*/ 7009469 w 8011351"/>
              <a:gd name="connsiteY23" fmla="*/ 3881846 h 7886291"/>
              <a:gd name="connsiteX24" fmla="*/ 7173242 w 8011351"/>
              <a:gd name="connsiteY24" fmla="*/ 3288169 h 7886291"/>
              <a:gd name="connsiteX25" fmla="*/ 7779318 w 8011351"/>
              <a:gd name="connsiteY25" fmla="*/ 2592172 h 7886291"/>
              <a:gd name="connsiteX26" fmla="*/ 7746021 w 8011351"/>
              <a:gd name="connsiteY26" fmla="*/ 559757 h 7886291"/>
              <a:gd name="connsiteX27" fmla="*/ 7611792 w 8011351"/>
              <a:gd name="connsiteY27" fmla="*/ 330534 h 7886291"/>
              <a:gd name="connsiteX28" fmla="*/ 2737720 w 8011351"/>
              <a:gd name="connsiteY28" fmla="*/ 435787 h 7886291"/>
              <a:gd name="connsiteX29" fmla="*/ 1823320 w 8011351"/>
              <a:gd name="connsiteY29" fmla="*/ 5883 h 7886291"/>
              <a:gd name="connsiteX30" fmla="*/ 1173982 w 8011351"/>
              <a:gd name="connsiteY30" fmla="*/ 336820 h 7886291"/>
              <a:gd name="connsiteX31" fmla="*/ 163132 w 8011351"/>
              <a:gd name="connsiteY31" fmla="*/ 604118 h 7886291"/>
              <a:gd name="connsiteX0" fmla="*/ 163132 w 7924783"/>
              <a:gd name="connsiteY0" fmla="*/ 604221 h 7886394"/>
              <a:gd name="connsiteX1" fmla="*/ 25063 w 7924783"/>
              <a:gd name="connsiteY1" fmla="*/ 1388868 h 7886394"/>
              <a:gd name="connsiteX2" fmla="*/ 10206 w 7924783"/>
              <a:gd name="connsiteY2" fmla="*/ 1824472 h 7886394"/>
              <a:gd name="connsiteX3" fmla="*/ 136837 w 7924783"/>
              <a:gd name="connsiteY3" fmla="*/ 2364855 h 7886394"/>
              <a:gd name="connsiteX4" fmla="*/ 48126 w 7924783"/>
              <a:gd name="connsiteY4" fmla="*/ 2601964 h 7886394"/>
              <a:gd name="connsiteX5" fmla="*/ 611830 w 7924783"/>
              <a:gd name="connsiteY5" fmla="*/ 3034113 h 7886394"/>
              <a:gd name="connsiteX6" fmla="*/ 1080776 w 7924783"/>
              <a:gd name="connsiteY6" fmla="*/ 3337884 h 7886394"/>
              <a:gd name="connsiteX7" fmla="*/ 875852 w 7924783"/>
              <a:gd name="connsiteY7" fmla="*/ 3521567 h 7886394"/>
              <a:gd name="connsiteX8" fmla="*/ 959506 w 7924783"/>
              <a:gd name="connsiteY8" fmla="*/ 4082763 h 7886394"/>
              <a:gd name="connsiteX9" fmla="*/ 1533931 w 7924783"/>
              <a:gd name="connsiteY9" fmla="*/ 4556929 h 7886394"/>
              <a:gd name="connsiteX10" fmla="*/ 1748568 w 7924783"/>
              <a:gd name="connsiteY10" fmla="*/ 4988922 h 7886394"/>
              <a:gd name="connsiteX11" fmla="*/ 1802849 w 7924783"/>
              <a:gd name="connsiteY11" fmla="*/ 5396851 h 7886394"/>
              <a:gd name="connsiteX12" fmla="*/ 2266918 w 7924783"/>
              <a:gd name="connsiteY12" fmla="*/ 5966806 h 7886394"/>
              <a:gd name="connsiteX13" fmla="*/ 3065922 w 7924783"/>
              <a:gd name="connsiteY13" fmla="*/ 7278603 h 7886394"/>
              <a:gd name="connsiteX14" fmla="*/ 3406461 w 7924783"/>
              <a:gd name="connsiteY14" fmla="*/ 7873922 h 7886394"/>
              <a:gd name="connsiteX15" fmla="*/ 4389100 w 7924783"/>
              <a:gd name="connsiteY15" fmla="*/ 7669204 h 7886394"/>
              <a:gd name="connsiteX16" fmla="*/ 4894994 w 7924783"/>
              <a:gd name="connsiteY16" fmla="*/ 7659506 h 7886394"/>
              <a:gd name="connsiteX17" fmla="*/ 5871140 w 7924783"/>
              <a:gd name="connsiteY17" fmla="*/ 6882219 h 7886394"/>
              <a:gd name="connsiteX18" fmla="*/ 6430028 w 7924783"/>
              <a:gd name="connsiteY18" fmla="*/ 6771817 h 7886394"/>
              <a:gd name="connsiteX19" fmla="*/ 6422616 w 7924783"/>
              <a:gd name="connsiteY19" fmla="*/ 6290780 h 7886394"/>
              <a:gd name="connsiteX20" fmla="*/ 6586389 w 7924783"/>
              <a:gd name="connsiteY20" fmla="*/ 5574272 h 7886394"/>
              <a:gd name="connsiteX21" fmla="*/ 6988999 w 7924783"/>
              <a:gd name="connsiteY21" fmla="*/ 4864588 h 7886394"/>
              <a:gd name="connsiteX22" fmla="*/ 7026391 w 7924783"/>
              <a:gd name="connsiteY22" fmla="*/ 4449129 h 7886394"/>
              <a:gd name="connsiteX23" fmla="*/ 7009469 w 7924783"/>
              <a:gd name="connsiteY23" fmla="*/ 3881949 h 7886394"/>
              <a:gd name="connsiteX24" fmla="*/ 7173242 w 7924783"/>
              <a:gd name="connsiteY24" fmla="*/ 3288272 h 7886394"/>
              <a:gd name="connsiteX25" fmla="*/ 7779318 w 7924783"/>
              <a:gd name="connsiteY25" fmla="*/ 2592275 h 7886394"/>
              <a:gd name="connsiteX26" fmla="*/ 7746021 w 7924783"/>
              <a:gd name="connsiteY26" fmla="*/ 559860 h 7886394"/>
              <a:gd name="connsiteX27" fmla="*/ 7611792 w 7924783"/>
              <a:gd name="connsiteY27" fmla="*/ 330637 h 7886394"/>
              <a:gd name="connsiteX28" fmla="*/ 3952372 w 7924783"/>
              <a:gd name="connsiteY28" fmla="*/ 422242 h 7886394"/>
              <a:gd name="connsiteX29" fmla="*/ 2737720 w 7924783"/>
              <a:gd name="connsiteY29" fmla="*/ 435890 h 7886394"/>
              <a:gd name="connsiteX30" fmla="*/ 1823320 w 7924783"/>
              <a:gd name="connsiteY30" fmla="*/ 5986 h 7886394"/>
              <a:gd name="connsiteX31" fmla="*/ 1173982 w 7924783"/>
              <a:gd name="connsiteY31" fmla="*/ 336923 h 7886394"/>
              <a:gd name="connsiteX32" fmla="*/ 163132 w 7924783"/>
              <a:gd name="connsiteY32" fmla="*/ 604221 h 7886394"/>
              <a:gd name="connsiteX0" fmla="*/ 163132 w 7924783"/>
              <a:gd name="connsiteY0" fmla="*/ 604221 h 7886394"/>
              <a:gd name="connsiteX1" fmla="*/ 25063 w 7924783"/>
              <a:gd name="connsiteY1" fmla="*/ 1388868 h 7886394"/>
              <a:gd name="connsiteX2" fmla="*/ 10206 w 7924783"/>
              <a:gd name="connsiteY2" fmla="*/ 1824472 h 7886394"/>
              <a:gd name="connsiteX3" fmla="*/ 136837 w 7924783"/>
              <a:gd name="connsiteY3" fmla="*/ 2364855 h 7886394"/>
              <a:gd name="connsiteX4" fmla="*/ 48126 w 7924783"/>
              <a:gd name="connsiteY4" fmla="*/ 2601964 h 7886394"/>
              <a:gd name="connsiteX5" fmla="*/ 611830 w 7924783"/>
              <a:gd name="connsiteY5" fmla="*/ 3034113 h 7886394"/>
              <a:gd name="connsiteX6" fmla="*/ 1080776 w 7924783"/>
              <a:gd name="connsiteY6" fmla="*/ 3337884 h 7886394"/>
              <a:gd name="connsiteX7" fmla="*/ 875852 w 7924783"/>
              <a:gd name="connsiteY7" fmla="*/ 3521567 h 7886394"/>
              <a:gd name="connsiteX8" fmla="*/ 959506 w 7924783"/>
              <a:gd name="connsiteY8" fmla="*/ 4082763 h 7886394"/>
              <a:gd name="connsiteX9" fmla="*/ 1533931 w 7924783"/>
              <a:gd name="connsiteY9" fmla="*/ 4556929 h 7886394"/>
              <a:gd name="connsiteX10" fmla="*/ 1748568 w 7924783"/>
              <a:gd name="connsiteY10" fmla="*/ 4988922 h 7886394"/>
              <a:gd name="connsiteX11" fmla="*/ 1802849 w 7924783"/>
              <a:gd name="connsiteY11" fmla="*/ 5396851 h 7886394"/>
              <a:gd name="connsiteX12" fmla="*/ 2266918 w 7924783"/>
              <a:gd name="connsiteY12" fmla="*/ 5966806 h 7886394"/>
              <a:gd name="connsiteX13" fmla="*/ 3065922 w 7924783"/>
              <a:gd name="connsiteY13" fmla="*/ 7278603 h 7886394"/>
              <a:gd name="connsiteX14" fmla="*/ 3406461 w 7924783"/>
              <a:gd name="connsiteY14" fmla="*/ 7873922 h 7886394"/>
              <a:gd name="connsiteX15" fmla="*/ 4389100 w 7924783"/>
              <a:gd name="connsiteY15" fmla="*/ 7669204 h 7886394"/>
              <a:gd name="connsiteX16" fmla="*/ 4894994 w 7924783"/>
              <a:gd name="connsiteY16" fmla="*/ 7659506 h 7886394"/>
              <a:gd name="connsiteX17" fmla="*/ 5871140 w 7924783"/>
              <a:gd name="connsiteY17" fmla="*/ 6882219 h 7886394"/>
              <a:gd name="connsiteX18" fmla="*/ 6430028 w 7924783"/>
              <a:gd name="connsiteY18" fmla="*/ 6771817 h 7886394"/>
              <a:gd name="connsiteX19" fmla="*/ 6422616 w 7924783"/>
              <a:gd name="connsiteY19" fmla="*/ 6290780 h 7886394"/>
              <a:gd name="connsiteX20" fmla="*/ 6586389 w 7924783"/>
              <a:gd name="connsiteY20" fmla="*/ 5574272 h 7886394"/>
              <a:gd name="connsiteX21" fmla="*/ 6988999 w 7924783"/>
              <a:gd name="connsiteY21" fmla="*/ 4864588 h 7886394"/>
              <a:gd name="connsiteX22" fmla="*/ 7026391 w 7924783"/>
              <a:gd name="connsiteY22" fmla="*/ 4449129 h 7886394"/>
              <a:gd name="connsiteX23" fmla="*/ 7009469 w 7924783"/>
              <a:gd name="connsiteY23" fmla="*/ 3881949 h 7886394"/>
              <a:gd name="connsiteX24" fmla="*/ 7173242 w 7924783"/>
              <a:gd name="connsiteY24" fmla="*/ 3288272 h 7886394"/>
              <a:gd name="connsiteX25" fmla="*/ 7779318 w 7924783"/>
              <a:gd name="connsiteY25" fmla="*/ 2592275 h 7886394"/>
              <a:gd name="connsiteX26" fmla="*/ 7746021 w 7924783"/>
              <a:gd name="connsiteY26" fmla="*/ 559860 h 7886394"/>
              <a:gd name="connsiteX27" fmla="*/ 7611792 w 7924783"/>
              <a:gd name="connsiteY27" fmla="*/ 330637 h 7886394"/>
              <a:gd name="connsiteX28" fmla="*/ 5010073 w 7924783"/>
              <a:gd name="connsiteY28" fmla="*/ 517776 h 7886394"/>
              <a:gd name="connsiteX29" fmla="*/ 2737720 w 7924783"/>
              <a:gd name="connsiteY29" fmla="*/ 435890 h 7886394"/>
              <a:gd name="connsiteX30" fmla="*/ 1823320 w 7924783"/>
              <a:gd name="connsiteY30" fmla="*/ 5986 h 7886394"/>
              <a:gd name="connsiteX31" fmla="*/ 1173982 w 7924783"/>
              <a:gd name="connsiteY31" fmla="*/ 336923 h 7886394"/>
              <a:gd name="connsiteX32" fmla="*/ 163132 w 7924783"/>
              <a:gd name="connsiteY32" fmla="*/ 604221 h 7886394"/>
              <a:gd name="connsiteX0" fmla="*/ 163132 w 7819525"/>
              <a:gd name="connsiteY0" fmla="*/ 604221 h 7886394"/>
              <a:gd name="connsiteX1" fmla="*/ 25063 w 7819525"/>
              <a:gd name="connsiteY1" fmla="*/ 1388868 h 7886394"/>
              <a:gd name="connsiteX2" fmla="*/ 10206 w 7819525"/>
              <a:gd name="connsiteY2" fmla="*/ 1824472 h 7886394"/>
              <a:gd name="connsiteX3" fmla="*/ 136837 w 7819525"/>
              <a:gd name="connsiteY3" fmla="*/ 2364855 h 7886394"/>
              <a:gd name="connsiteX4" fmla="*/ 48126 w 7819525"/>
              <a:gd name="connsiteY4" fmla="*/ 2601964 h 7886394"/>
              <a:gd name="connsiteX5" fmla="*/ 611830 w 7819525"/>
              <a:gd name="connsiteY5" fmla="*/ 3034113 h 7886394"/>
              <a:gd name="connsiteX6" fmla="*/ 1080776 w 7819525"/>
              <a:gd name="connsiteY6" fmla="*/ 3337884 h 7886394"/>
              <a:gd name="connsiteX7" fmla="*/ 875852 w 7819525"/>
              <a:gd name="connsiteY7" fmla="*/ 3521567 h 7886394"/>
              <a:gd name="connsiteX8" fmla="*/ 959506 w 7819525"/>
              <a:gd name="connsiteY8" fmla="*/ 4082763 h 7886394"/>
              <a:gd name="connsiteX9" fmla="*/ 1533931 w 7819525"/>
              <a:gd name="connsiteY9" fmla="*/ 4556929 h 7886394"/>
              <a:gd name="connsiteX10" fmla="*/ 1748568 w 7819525"/>
              <a:gd name="connsiteY10" fmla="*/ 4988922 h 7886394"/>
              <a:gd name="connsiteX11" fmla="*/ 1802849 w 7819525"/>
              <a:gd name="connsiteY11" fmla="*/ 5396851 h 7886394"/>
              <a:gd name="connsiteX12" fmla="*/ 2266918 w 7819525"/>
              <a:gd name="connsiteY12" fmla="*/ 5966806 h 7886394"/>
              <a:gd name="connsiteX13" fmla="*/ 3065922 w 7819525"/>
              <a:gd name="connsiteY13" fmla="*/ 7278603 h 7886394"/>
              <a:gd name="connsiteX14" fmla="*/ 3406461 w 7819525"/>
              <a:gd name="connsiteY14" fmla="*/ 7873922 h 7886394"/>
              <a:gd name="connsiteX15" fmla="*/ 4389100 w 7819525"/>
              <a:gd name="connsiteY15" fmla="*/ 7669204 h 7886394"/>
              <a:gd name="connsiteX16" fmla="*/ 4894994 w 7819525"/>
              <a:gd name="connsiteY16" fmla="*/ 7659506 h 7886394"/>
              <a:gd name="connsiteX17" fmla="*/ 5871140 w 7819525"/>
              <a:gd name="connsiteY17" fmla="*/ 6882219 h 7886394"/>
              <a:gd name="connsiteX18" fmla="*/ 6430028 w 7819525"/>
              <a:gd name="connsiteY18" fmla="*/ 6771817 h 7886394"/>
              <a:gd name="connsiteX19" fmla="*/ 6422616 w 7819525"/>
              <a:gd name="connsiteY19" fmla="*/ 6290780 h 7886394"/>
              <a:gd name="connsiteX20" fmla="*/ 6586389 w 7819525"/>
              <a:gd name="connsiteY20" fmla="*/ 5574272 h 7886394"/>
              <a:gd name="connsiteX21" fmla="*/ 6988999 w 7819525"/>
              <a:gd name="connsiteY21" fmla="*/ 4864588 h 7886394"/>
              <a:gd name="connsiteX22" fmla="*/ 7026391 w 7819525"/>
              <a:gd name="connsiteY22" fmla="*/ 4449129 h 7886394"/>
              <a:gd name="connsiteX23" fmla="*/ 7009469 w 7819525"/>
              <a:gd name="connsiteY23" fmla="*/ 3881949 h 7886394"/>
              <a:gd name="connsiteX24" fmla="*/ 7173242 w 7819525"/>
              <a:gd name="connsiteY24" fmla="*/ 3288272 h 7886394"/>
              <a:gd name="connsiteX25" fmla="*/ 7779318 w 7819525"/>
              <a:gd name="connsiteY25" fmla="*/ 2592275 h 7886394"/>
              <a:gd name="connsiteX26" fmla="*/ 7746021 w 7819525"/>
              <a:gd name="connsiteY26" fmla="*/ 559860 h 7886394"/>
              <a:gd name="connsiteX27" fmla="*/ 7611792 w 7819525"/>
              <a:gd name="connsiteY27" fmla="*/ 330637 h 7886394"/>
              <a:gd name="connsiteX28" fmla="*/ 6770634 w 7819525"/>
              <a:gd name="connsiteY28" fmla="*/ 374475 h 7886394"/>
              <a:gd name="connsiteX29" fmla="*/ 5010073 w 7819525"/>
              <a:gd name="connsiteY29" fmla="*/ 517776 h 7886394"/>
              <a:gd name="connsiteX30" fmla="*/ 2737720 w 7819525"/>
              <a:gd name="connsiteY30" fmla="*/ 435890 h 7886394"/>
              <a:gd name="connsiteX31" fmla="*/ 1823320 w 7819525"/>
              <a:gd name="connsiteY31" fmla="*/ 5986 h 7886394"/>
              <a:gd name="connsiteX32" fmla="*/ 1173982 w 7819525"/>
              <a:gd name="connsiteY32" fmla="*/ 336923 h 7886394"/>
              <a:gd name="connsiteX33" fmla="*/ 163132 w 7819525"/>
              <a:gd name="connsiteY33" fmla="*/ 604221 h 7886394"/>
              <a:gd name="connsiteX0" fmla="*/ 163132 w 7819525"/>
              <a:gd name="connsiteY0" fmla="*/ 604221 h 7886394"/>
              <a:gd name="connsiteX1" fmla="*/ 25063 w 7819525"/>
              <a:gd name="connsiteY1" fmla="*/ 1388868 h 7886394"/>
              <a:gd name="connsiteX2" fmla="*/ 10206 w 7819525"/>
              <a:gd name="connsiteY2" fmla="*/ 1824472 h 7886394"/>
              <a:gd name="connsiteX3" fmla="*/ 136837 w 7819525"/>
              <a:gd name="connsiteY3" fmla="*/ 2364855 h 7886394"/>
              <a:gd name="connsiteX4" fmla="*/ 48126 w 7819525"/>
              <a:gd name="connsiteY4" fmla="*/ 2601964 h 7886394"/>
              <a:gd name="connsiteX5" fmla="*/ 611830 w 7819525"/>
              <a:gd name="connsiteY5" fmla="*/ 3034113 h 7886394"/>
              <a:gd name="connsiteX6" fmla="*/ 1080776 w 7819525"/>
              <a:gd name="connsiteY6" fmla="*/ 3337884 h 7886394"/>
              <a:gd name="connsiteX7" fmla="*/ 875852 w 7819525"/>
              <a:gd name="connsiteY7" fmla="*/ 3521567 h 7886394"/>
              <a:gd name="connsiteX8" fmla="*/ 959506 w 7819525"/>
              <a:gd name="connsiteY8" fmla="*/ 4082763 h 7886394"/>
              <a:gd name="connsiteX9" fmla="*/ 1533931 w 7819525"/>
              <a:gd name="connsiteY9" fmla="*/ 4556929 h 7886394"/>
              <a:gd name="connsiteX10" fmla="*/ 1748568 w 7819525"/>
              <a:gd name="connsiteY10" fmla="*/ 4988922 h 7886394"/>
              <a:gd name="connsiteX11" fmla="*/ 1802849 w 7819525"/>
              <a:gd name="connsiteY11" fmla="*/ 5396851 h 7886394"/>
              <a:gd name="connsiteX12" fmla="*/ 2266918 w 7819525"/>
              <a:gd name="connsiteY12" fmla="*/ 5966806 h 7886394"/>
              <a:gd name="connsiteX13" fmla="*/ 3065922 w 7819525"/>
              <a:gd name="connsiteY13" fmla="*/ 7278603 h 7886394"/>
              <a:gd name="connsiteX14" fmla="*/ 3406461 w 7819525"/>
              <a:gd name="connsiteY14" fmla="*/ 7873922 h 7886394"/>
              <a:gd name="connsiteX15" fmla="*/ 4389100 w 7819525"/>
              <a:gd name="connsiteY15" fmla="*/ 7669204 h 7886394"/>
              <a:gd name="connsiteX16" fmla="*/ 4894994 w 7819525"/>
              <a:gd name="connsiteY16" fmla="*/ 7659506 h 7886394"/>
              <a:gd name="connsiteX17" fmla="*/ 5871140 w 7819525"/>
              <a:gd name="connsiteY17" fmla="*/ 6882219 h 7886394"/>
              <a:gd name="connsiteX18" fmla="*/ 6430028 w 7819525"/>
              <a:gd name="connsiteY18" fmla="*/ 6771817 h 7886394"/>
              <a:gd name="connsiteX19" fmla="*/ 6422616 w 7819525"/>
              <a:gd name="connsiteY19" fmla="*/ 6290780 h 7886394"/>
              <a:gd name="connsiteX20" fmla="*/ 6586389 w 7819525"/>
              <a:gd name="connsiteY20" fmla="*/ 5574272 h 7886394"/>
              <a:gd name="connsiteX21" fmla="*/ 6988999 w 7819525"/>
              <a:gd name="connsiteY21" fmla="*/ 4864588 h 7886394"/>
              <a:gd name="connsiteX22" fmla="*/ 7026391 w 7819525"/>
              <a:gd name="connsiteY22" fmla="*/ 4449129 h 7886394"/>
              <a:gd name="connsiteX23" fmla="*/ 7009469 w 7819525"/>
              <a:gd name="connsiteY23" fmla="*/ 3881949 h 7886394"/>
              <a:gd name="connsiteX24" fmla="*/ 7173242 w 7819525"/>
              <a:gd name="connsiteY24" fmla="*/ 3288272 h 7886394"/>
              <a:gd name="connsiteX25" fmla="*/ 7779318 w 7819525"/>
              <a:gd name="connsiteY25" fmla="*/ 2592275 h 7886394"/>
              <a:gd name="connsiteX26" fmla="*/ 7746021 w 7819525"/>
              <a:gd name="connsiteY26" fmla="*/ 559860 h 7886394"/>
              <a:gd name="connsiteX27" fmla="*/ 7611792 w 7819525"/>
              <a:gd name="connsiteY27" fmla="*/ 330637 h 7886394"/>
              <a:gd name="connsiteX28" fmla="*/ 6408968 w 7819525"/>
              <a:gd name="connsiteY28" fmla="*/ 579191 h 7886394"/>
              <a:gd name="connsiteX29" fmla="*/ 5010073 w 7819525"/>
              <a:gd name="connsiteY29" fmla="*/ 517776 h 7886394"/>
              <a:gd name="connsiteX30" fmla="*/ 2737720 w 7819525"/>
              <a:gd name="connsiteY30" fmla="*/ 435890 h 7886394"/>
              <a:gd name="connsiteX31" fmla="*/ 1823320 w 7819525"/>
              <a:gd name="connsiteY31" fmla="*/ 5986 h 7886394"/>
              <a:gd name="connsiteX32" fmla="*/ 1173982 w 7819525"/>
              <a:gd name="connsiteY32" fmla="*/ 336923 h 7886394"/>
              <a:gd name="connsiteX33" fmla="*/ 163132 w 7819525"/>
              <a:gd name="connsiteY33" fmla="*/ 604221 h 7886394"/>
              <a:gd name="connsiteX0" fmla="*/ 163132 w 7835247"/>
              <a:gd name="connsiteY0" fmla="*/ 604221 h 7886394"/>
              <a:gd name="connsiteX1" fmla="*/ 25063 w 7835247"/>
              <a:gd name="connsiteY1" fmla="*/ 1388868 h 7886394"/>
              <a:gd name="connsiteX2" fmla="*/ 10206 w 7835247"/>
              <a:gd name="connsiteY2" fmla="*/ 1824472 h 7886394"/>
              <a:gd name="connsiteX3" fmla="*/ 136837 w 7835247"/>
              <a:gd name="connsiteY3" fmla="*/ 2364855 h 7886394"/>
              <a:gd name="connsiteX4" fmla="*/ 48126 w 7835247"/>
              <a:gd name="connsiteY4" fmla="*/ 2601964 h 7886394"/>
              <a:gd name="connsiteX5" fmla="*/ 611830 w 7835247"/>
              <a:gd name="connsiteY5" fmla="*/ 3034113 h 7886394"/>
              <a:gd name="connsiteX6" fmla="*/ 1080776 w 7835247"/>
              <a:gd name="connsiteY6" fmla="*/ 3337884 h 7886394"/>
              <a:gd name="connsiteX7" fmla="*/ 875852 w 7835247"/>
              <a:gd name="connsiteY7" fmla="*/ 3521567 h 7886394"/>
              <a:gd name="connsiteX8" fmla="*/ 959506 w 7835247"/>
              <a:gd name="connsiteY8" fmla="*/ 4082763 h 7886394"/>
              <a:gd name="connsiteX9" fmla="*/ 1533931 w 7835247"/>
              <a:gd name="connsiteY9" fmla="*/ 4556929 h 7886394"/>
              <a:gd name="connsiteX10" fmla="*/ 1748568 w 7835247"/>
              <a:gd name="connsiteY10" fmla="*/ 4988922 h 7886394"/>
              <a:gd name="connsiteX11" fmla="*/ 1802849 w 7835247"/>
              <a:gd name="connsiteY11" fmla="*/ 5396851 h 7886394"/>
              <a:gd name="connsiteX12" fmla="*/ 2266918 w 7835247"/>
              <a:gd name="connsiteY12" fmla="*/ 5966806 h 7886394"/>
              <a:gd name="connsiteX13" fmla="*/ 3065922 w 7835247"/>
              <a:gd name="connsiteY13" fmla="*/ 7278603 h 7886394"/>
              <a:gd name="connsiteX14" fmla="*/ 3406461 w 7835247"/>
              <a:gd name="connsiteY14" fmla="*/ 7873922 h 7886394"/>
              <a:gd name="connsiteX15" fmla="*/ 4389100 w 7835247"/>
              <a:gd name="connsiteY15" fmla="*/ 7669204 h 7886394"/>
              <a:gd name="connsiteX16" fmla="*/ 4894994 w 7835247"/>
              <a:gd name="connsiteY16" fmla="*/ 7659506 h 7886394"/>
              <a:gd name="connsiteX17" fmla="*/ 5871140 w 7835247"/>
              <a:gd name="connsiteY17" fmla="*/ 6882219 h 7886394"/>
              <a:gd name="connsiteX18" fmla="*/ 6430028 w 7835247"/>
              <a:gd name="connsiteY18" fmla="*/ 6771817 h 7886394"/>
              <a:gd name="connsiteX19" fmla="*/ 6422616 w 7835247"/>
              <a:gd name="connsiteY19" fmla="*/ 6290780 h 7886394"/>
              <a:gd name="connsiteX20" fmla="*/ 6586389 w 7835247"/>
              <a:gd name="connsiteY20" fmla="*/ 5574272 h 7886394"/>
              <a:gd name="connsiteX21" fmla="*/ 6988999 w 7835247"/>
              <a:gd name="connsiteY21" fmla="*/ 4864588 h 7886394"/>
              <a:gd name="connsiteX22" fmla="*/ 7026391 w 7835247"/>
              <a:gd name="connsiteY22" fmla="*/ 4449129 h 7886394"/>
              <a:gd name="connsiteX23" fmla="*/ 7009469 w 7835247"/>
              <a:gd name="connsiteY23" fmla="*/ 3881949 h 7886394"/>
              <a:gd name="connsiteX24" fmla="*/ 7173242 w 7835247"/>
              <a:gd name="connsiteY24" fmla="*/ 3288272 h 7886394"/>
              <a:gd name="connsiteX25" fmla="*/ 7779318 w 7835247"/>
              <a:gd name="connsiteY25" fmla="*/ 2592275 h 7886394"/>
              <a:gd name="connsiteX26" fmla="*/ 7746021 w 7835247"/>
              <a:gd name="connsiteY26" fmla="*/ 559860 h 7886394"/>
              <a:gd name="connsiteX27" fmla="*/ 7229655 w 7835247"/>
              <a:gd name="connsiteY27" fmla="*/ 426171 h 7886394"/>
              <a:gd name="connsiteX28" fmla="*/ 6408968 w 7835247"/>
              <a:gd name="connsiteY28" fmla="*/ 579191 h 7886394"/>
              <a:gd name="connsiteX29" fmla="*/ 5010073 w 7835247"/>
              <a:gd name="connsiteY29" fmla="*/ 517776 h 7886394"/>
              <a:gd name="connsiteX30" fmla="*/ 2737720 w 7835247"/>
              <a:gd name="connsiteY30" fmla="*/ 435890 h 7886394"/>
              <a:gd name="connsiteX31" fmla="*/ 1823320 w 7835247"/>
              <a:gd name="connsiteY31" fmla="*/ 5986 h 7886394"/>
              <a:gd name="connsiteX32" fmla="*/ 1173982 w 7835247"/>
              <a:gd name="connsiteY32" fmla="*/ 336923 h 7886394"/>
              <a:gd name="connsiteX33" fmla="*/ 163132 w 7835247"/>
              <a:gd name="connsiteY33" fmla="*/ 604221 h 788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35247" h="7886394">
                <a:moveTo>
                  <a:pt x="163132" y="604221"/>
                </a:moveTo>
                <a:cubicBezTo>
                  <a:pt x="-28355" y="779545"/>
                  <a:pt x="50551" y="1185493"/>
                  <a:pt x="25063" y="1388868"/>
                </a:cubicBezTo>
                <a:cubicBezTo>
                  <a:pt x="-425" y="1592243"/>
                  <a:pt x="-8423" y="1661808"/>
                  <a:pt x="10206" y="1824472"/>
                </a:cubicBezTo>
                <a:cubicBezTo>
                  <a:pt x="28835" y="1987137"/>
                  <a:pt x="130517" y="2235273"/>
                  <a:pt x="136837" y="2364855"/>
                </a:cubicBezTo>
                <a:cubicBezTo>
                  <a:pt x="143157" y="2494437"/>
                  <a:pt x="-31040" y="2490421"/>
                  <a:pt x="48126" y="2601964"/>
                </a:cubicBezTo>
                <a:cubicBezTo>
                  <a:pt x="127292" y="2713507"/>
                  <a:pt x="439722" y="2911460"/>
                  <a:pt x="611830" y="3034113"/>
                </a:cubicBezTo>
                <a:cubicBezTo>
                  <a:pt x="783938" y="3156766"/>
                  <a:pt x="1036772" y="3256642"/>
                  <a:pt x="1080776" y="3337884"/>
                </a:cubicBezTo>
                <a:cubicBezTo>
                  <a:pt x="1124780" y="3419126"/>
                  <a:pt x="896064" y="3397421"/>
                  <a:pt x="875852" y="3521567"/>
                </a:cubicBezTo>
                <a:cubicBezTo>
                  <a:pt x="855640" y="3645713"/>
                  <a:pt x="849826" y="3910203"/>
                  <a:pt x="959506" y="4082763"/>
                </a:cubicBezTo>
                <a:cubicBezTo>
                  <a:pt x="1069186" y="4255323"/>
                  <a:pt x="1402421" y="4405903"/>
                  <a:pt x="1533931" y="4556929"/>
                </a:cubicBezTo>
                <a:cubicBezTo>
                  <a:pt x="1665441" y="4707956"/>
                  <a:pt x="1703748" y="4848935"/>
                  <a:pt x="1748568" y="4988922"/>
                </a:cubicBezTo>
                <a:cubicBezTo>
                  <a:pt x="1793388" y="5128909"/>
                  <a:pt x="1742616" y="5232733"/>
                  <a:pt x="1802849" y="5396851"/>
                </a:cubicBezTo>
                <a:cubicBezTo>
                  <a:pt x="1863082" y="5560969"/>
                  <a:pt x="2056406" y="5653181"/>
                  <a:pt x="2266918" y="5966806"/>
                </a:cubicBezTo>
                <a:cubicBezTo>
                  <a:pt x="2477430" y="6280431"/>
                  <a:pt x="2875998" y="6960750"/>
                  <a:pt x="3065922" y="7278603"/>
                </a:cubicBezTo>
                <a:cubicBezTo>
                  <a:pt x="3255846" y="7596456"/>
                  <a:pt x="3185931" y="7808822"/>
                  <a:pt x="3406461" y="7873922"/>
                </a:cubicBezTo>
                <a:cubicBezTo>
                  <a:pt x="3626991" y="7939022"/>
                  <a:pt x="4146698" y="7731098"/>
                  <a:pt x="4389100" y="7669204"/>
                </a:cubicBezTo>
                <a:cubicBezTo>
                  <a:pt x="4631502" y="7607310"/>
                  <a:pt x="4647987" y="7790670"/>
                  <a:pt x="4894994" y="7659506"/>
                </a:cubicBezTo>
                <a:cubicBezTo>
                  <a:pt x="5142001" y="7528342"/>
                  <a:pt x="5615301" y="7030167"/>
                  <a:pt x="5871140" y="6882219"/>
                </a:cubicBezTo>
                <a:cubicBezTo>
                  <a:pt x="6126979" y="6734271"/>
                  <a:pt x="6338115" y="6870390"/>
                  <a:pt x="6430028" y="6771817"/>
                </a:cubicBezTo>
                <a:cubicBezTo>
                  <a:pt x="6521941" y="6673244"/>
                  <a:pt x="6414753" y="6452839"/>
                  <a:pt x="6422616" y="6290780"/>
                </a:cubicBezTo>
                <a:cubicBezTo>
                  <a:pt x="6430479" y="6128721"/>
                  <a:pt x="6464696" y="5771027"/>
                  <a:pt x="6586389" y="5574272"/>
                </a:cubicBezTo>
                <a:cubicBezTo>
                  <a:pt x="6708082" y="5377517"/>
                  <a:pt x="6826955" y="5025954"/>
                  <a:pt x="6988999" y="4864588"/>
                </a:cubicBezTo>
                <a:cubicBezTo>
                  <a:pt x="7151043" y="4703222"/>
                  <a:pt x="7022979" y="4612902"/>
                  <a:pt x="7026391" y="4449129"/>
                </a:cubicBezTo>
                <a:cubicBezTo>
                  <a:pt x="7029803" y="4285356"/>
                  <a:pt x="6944051" y="4075425"/>
                  <a:pt x="7009469" y="3881949"/>
                </a:cubicBezTo>
                <a:cubicBezTo>
                  <a:pt x="7074888" y="3688473"/>
                  <a:pt x="7029012" y="3502080"/>
                  <a:pt x="7173242" y="3288272"/>
                </a:cubicBezTo>
                <a:cubicBezTo>
                  <a:pt x="7317473" y="3074464"/>
                  <a:pt x="7683855" y="3047010"/>
                  <a:pt x="7779318" y="2592275"/>
                </a:cubicBezTo>
                <a:cubicBezTo>
                  <a:pt x="7874781" y="2137540"/>
                  <a:pt x="7837631" y="920877"/>
                  <a:pt x="7746021" y="559860"/>
                </a:cubicBezTo>
                <a:cubicBezTo>
                  <a:pt x="7654411" y="198843"/>
                  <a:pt x="7392220" y="457069"/>
                  <a:pt x="7229655" y="426171"/>
                </a:cubicBezTo>
                <a:cubicBezTo>
                  <a:pt x="7067090" y="395273"/>
                  <a:pt x="6842588" y="548001"/>
                  <a:pt x="6408968" y="579191"/>
                </a:cubicBezTo>
                <a:cubicBezTo>
                  <a:pt x="5975348" y="610381"/>
                  <a:pt x="5682225" y="507540"/>
                  <a:pt x="5010073" y="517776"/>
                </a:cubicBezTo>
                <a:cubicBezTo>
                  <a:pt x="4337921" y="528012"/>
                  <a:pt x="3092562" y="505266"/>
                  <a:pt x="2737720" y="435890"/>
                </a:cubicBezTo>
                <a:cubicBezTo>
                  <a:pt x="2382878" y="366514"/>
                  <a:pt x="2089630" y="-54857"/>
                  <a:pt x="1823320" y="5986"/>
                </a:cubicBezTo>
                <a:cubicBezTo>
                  <a:pt x="1557010" y="66829"/>
                  <a:pt x="1450680" y="237217"/>
                  <a:pt x="1173982" y="336923"/>
                </a:cubicBezTo>
                <a:cubicBezTo>
                  <a:pt x="897284" y="436629"/>
                  <a:pt x="354619" y="428897"/>
                  <a:pt x="163132" y="604221"/>
                </a:cubicBezTo>
                <a:close/>
              </a:path>
            </a:pathLst>
          </a:custGeom>
          <a:noFill/>
          <a:ln w="76200">
            <a:solidFill>
              <a:srgbClr val="EAF3B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7" name="Picture 16" descr="A person standing in a flooded street&#10;&#10;AI-generated content may be incorrect.">
            <a:extLst>
              <a:ext uri="{FF2B5EF4-FFF2-40B4-BE49-F238E27FC236}">
                <a16:creationId xmlns:a16="http://schemas.microsoft.com/office/drawing/2014/main" id="{8AD62F89-F2DC-FD9E-05F7-486C7CF825E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5" t="12754" r="27190" b="29970"/>
          <a:stretch>
            <a:fillRect/>
          </a:stretch>
        </p:blipFill>
        <p:spPr>
          <a:xfrm>
            <a:off x="3402767" y="4485896"/>
            <a:ext cx="3364856" cy="3294409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pic>
        <p:nvPicPr>
          <p:cNvPr id="34" name="Picture 33" descr="A close-up of a drainage ditch&#10;&#10;AI-generated content may be incorrect.">
            <a:extLst>
              <a:ext uri="{FF2B5EF4-FFF2-40B4-BE49-F238E27FC236}">
                <a16:creationId xmlns:a16="http://schemas.microsoft.com/office/drawing/2014/main" id="{7512D82B-0AA3-4F8B-ED43-71535801FC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7" r="17413"/>
          <a:stretch>
            <a:fillRect/>
          </a:stretch>
        </p:blipFill>
        <p:spPr>
          <a:xfrm>
            <a:off x="12142187" y="3016066"/>
            <a:ext cx="3181718" cy="3189835"/>
          </a:xfrm>
          <a:prstGeom prst="ellipse">
            <a:avLst/>
          </a:prstGeom>
          <a:ln w="76200">
            <a:solidFill>
              <a:schemeClr val="bg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F7B1AA3-ED46-3D37-7B03-08C0A403F511}"/>
              </a:ext>
            </a:extLst>
          </p:cNvPr>
          <p:cNvSpPr txBox="1"/>
          <p:nvPr/>
        </p:nvSpPr>
        <p:spPr>
          <a:xfrm>
            <a:off x="194738" y="9850279"/>
            <a:ext cx="119474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[2] https://kupang.tribunnews.com/2017/07/02/tersumbat-sampah-drainase-di-jalan-pemuda-matawai-waingapu-tak-berfungsi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A1FCC28-F1BA-CA07-ECD6-3396F9DE251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50000"/>
          </a:blip>
          <a:stretch>
            <a:fillRect/>
          </a:stretch>
        </p:blipFill>
        <p:spPr>
          <a:xfrm>
            <a:off x="5984847" y="7870391"/>
            <a:ext cx="1614421" cy="134757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DF7CD68-09E5-F75D-2993-83B945179FAF}"/>
              </a:ext>
            </a:extLst>
          </p:cNvPr>
          <p:cNvGrpSpPr/>
          <p:nvPr/>
        </p:nvGrpSpPr>
        <p:grpSpPr>
          <a:xfrm>
            <a:off x="982487" y="3819139"/>
            <a:ext cx="4117120" cy="975616"/>
            <a:chOff x="968075" y="2535348"/>
            <a:chExt cx="4117120" cy="97561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30694749-B09A-43F4-E6D8-628C3491EC93}"/>
                </a:ext>
              </a:extLst>
            </p:cNvPr>
            <p:cNvSpPr/>
            <p:nvPr/>
          </p:nvSpPr>
          <p:spPr>
            <a:xfrm>
              <a:off x="968075" y="2535348"/>
              <a:ext cx="4102832" cy="975616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62014D-36D2-02A3-3CB8-35274DBA5945}"/>
                </a:ext>
              </a:extLst>
            </p:cNvPr>
            <p:cNvSpPr txBox="1"/>
            <p:nvPr/>
          </p:nvSpPr>
          <p:spPr>
            <a:xfrm>
              <a:off x="1028700" y="2686650"/>
              <a:ext cx="405649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Jakarta’s </a:t>
              </a:r>
              <a:r>
                <a:rPr lang="en-US" b="1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kampung</a:t>
              </a:r>
              <a:r>
                <a:rPr lang="en-US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 neighborhoods face recurring floods </a:t>
              </a:r>
              <a:r>
                <a:rPr lang="en-US" b="1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every year.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3AA86C5-A14B-BAEC-828B-DB747452C941}"/>
              </a:ext>
            </a:extLst>
          </p:cNvPr>
          <p:cNvGrpSpPr/>
          <p:nvPr/>
        </p:nvGrpSpPr>
        <p:grpSpPr>
          <a:xfrm>
            <a:off x="968075" y="7805570"/>
            <a:ext cx="4860100" cy="1124930"/>
            <a:chOff x="996465" y="5143500"/>
            <a:chExt cx="4860100" cy="11249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8CDA045-88CF-6A97-1B02-72FF10F0FF54}"/>
                </a:ext>
              </a:extLst>
            </p:cNvPr>
            <p:cNvSpPr/>
            <p:nvPr/>
          </p:nvSpPr>
          <p:spPr>
            <a:xfrm>
              <a:off x="996465" y="5143500"/>
              <a:ext cx="4860100" cy="112493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579F964-82EE-AFA2-0B24-D331925B59BC}"/>
                </a:ext>
              </a:extLst>
            </p:cNvPr>
            <p:cNvSpPr txBox="1"/>
            <p:nvPr/>
          </p:nvSpPr>
          <p:spPr>
            <a:xfrm>
              <a:off x="1076557" y="5233817"/>
              <a:ext cx="478000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Narrow alleys known as </a:t>
              </a:r>
              <a:r>
                <a:rPr lang="en-US" b="1" i="1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Gang</a:t>
              </a:r>
              <a:r>
                <a:rPr lang="en-US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, often turn into </a:t>
              </a:r>
              <a:r>
                <a:rPr lang="en-US" b="1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flood paths </a:t>
              </a:r>
              <a:r>
                <a:rPr lang="en-US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but are also </a:t>
              </a:r>
              <a:r>
                <a:rPr lang="en-US" b="1" dirty="0">
                  <a:solidFill>
                    <a:schemeClr val="tx1"/>
                  </a:solidFill>
                  <a:latin typeface="Plus Jakarta Sans" pitchFamily="2" charset="0"/>
                  <a:cs typeface="Plus Jakarta Sans" pitchFamily="2" charset="0"/>
                </a:rPr>
                <a:t>critical social spaces.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F0D86F-6384-4CD2-79FE-9659357BE6BB}"/>
              </a:ext>
            </a:extLst>
          </p:cNvPr>
          <p:cNvGrpSpPr/>
          <p:nvPr/>
        </p:nvGrpSpPr>
        <p:grpSpPr>
          <a:xfrm>
            <a:off x="13001698" y="2223571"/>
            <a:ext cx="4860100" cy="853467"/>
            <a:chOff x="996465" y="5143500"/>
            <a:chExt cx="4860100" cy="9429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6B5E3F3-BAEC-2CF2-71D8-3383404C68CE}"/>
                </a:ext>
              </a:extLst>
            </p:cNvPr>
            <p:cNvSpPr/>
            <p:nvPr/>
          </p:nvSpPr>
          <p:spPr>
            <a:xfrm>
              <a:off x="996465" y="5143500"/>
              <a:ext cx="4860100" cy="94292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C47704-138E-D14A-4B2A-7A6EEEFAA695}"/>
                </a:ext>
              </a:extLst>
            </p:cNvPr>
            <p:cNvSpPr txBox="1"/>
            <p:nvPr/>
          </p:nvSpPr>
          <p:spPr>
            <a:xfrm>
              <a:off x="1076557" y="5233817"/>
              <a:ext cx="4780007" cy="7140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Poor drainage 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and impermeable concrete surfaces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worsen local flooding.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49FC24-28A8-485D-B319-F1839CD2E24A}"/>
              </a:ext>
            </a:extLst>
          </p:cNvPr>
          <p:cNvGrpSpPr/>
          <p:nvPr/>
        </p:nvGrpSpPr>
        <p:grpSpPr>
          <a:xfrm>
            <a:off x="11616800" y="6133100"/>
            <a:ext cx="2909276" cy="1588775"/>
            <a:chOff x="1076557" y="5143501"/>
            <a:chExt cx="4780008" cy="89615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B37AB53-6493-2F5B-A74C-431C5C452CA5}"/>
                </a:ext>
              </a:extLst>
            </p:cNvPr>
            <p:cNvSpPr/>
            <p:nvPr/>
          </p:nvSpPr>
          <p:spPr>
            <a:xfrm>
              <a:off x="1762592" y="5143501"/>
              <a:ext cx="4093973" cy="896159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B4BE60-0690-8AD0-58AB-571FB4748E49}"/>
                </a:ext>
              </a:extLst>
            </p:cNvPr>
            <p:cNvSpPr txBox="1"/>
            <p:nvPr/>
          </p:nvSpPr>
          <p:spPr>
            <a:xfrm>
              <a:off x="1076557" y="5233817"/>
              <a:ext cx="4780008" cy="6770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Residents cope by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raising house floors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, which is costly and unsustainable.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DD77CA8-54E1-2406-141A-26D524D12A10}"/>
              </a:ext>
            </a:extLst>
          </p:cNvPr>
          <p:cNvSpPr/>
          <p:nvPr/>
        </p:nvSpPr>
        <p:spPr>
          <a:xfrm rot="1836833">
            <a:off x="2999428" y="4290254"/>
            <a:ext cx="3934895" cy="383129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fontAlgn="ctr"/>
            <a:r>
              <a:rPr lang="en-ID" sz="28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Gang Flooding </a:t>
            </a:r>
            <a:r>
              <a:rPr lang="en-ID" sz="9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[3]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636008-33DE-6C26-26B0-20BD31C1AA94}"/>
              </a:ext>
            </a:extLst>
          </p:cNvPr>
          <p:cNvSpPr/>
          <p:nvPr/>
        </p:nvSpPr>
        <p:spPr>
          <a:xfrm rot="15015948">
            <a:off x="11928344" y="2627304"/>
            <a:ext cx="3934895" cy="383129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fontAlgn="ctr"/>
            <a:r>
              <a:rPr lang="en-ID" sz="28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Clogged Drainage </a:t>
            </a:r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[2]</a:t>
            </a:r>
          </a:p>
        </p:txBody>
      </p:sp>
      <p:sp>
        <p:nvSpPr>
          <p:cNvPr id="55" name="TextBox 6">
            <a:extLst>
              <a:ext uri="{FF2B5EF4-FFF2-40B4-BE49-F238E27FC236}">
                <a16:creationId xmlns:a16="http://schemas.microsoft.com/office/drawing/2014/main" id="{CF18F48A-20A9-5016-A95C-3944665870AC}"/>
              </a:ext>
            </a:extLst>
          </p:cNvPr>
          <p:cNvSpPr txBox="1"/>
          <p:nvPr/>
        </p:nvSpPr>
        <p:spPr>
          <a:xfrm>
            <a:off x="12365804" y="9164861"/>
            <a:ext cx="4780007" cy="442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000" spc="-55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Raised House Floors in Pela </a:t>
            </a:r>
            <a:r>
              <a:rPr lang="en-US" sz="2000" spc="-55" dirty="0" err="1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Mampang</a:t>
            </a:r>
            <a:endParaRPr lang="en-US" sz="2000" spc="-55" dirty="0">
              <a:solidFill>
                <a:schemeClr val="bg1"/>
              </a:solidFill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sp>
        <p:nvSpPr>
          <p:cNvPr id="56" name="TextBox 6">
            <a:extLst>
              <a:ext uri="{FF2B5EF4-FFF2-40B4-BE49-F238E27FC236}">
                <a16:creationId xmlns:a16="http://schemas.microsoft.com/office/drawing/2014/main" id="{5C822B8D-300E-D9C7-48BC-C336FB2DCCB9}"/>
              </a:ext>
            </a:extLst>
          </p:cNvPr>
          <p:cNvSpPr txBox="1"/>
          <p:nvPr/>
        </p:nvSpPr>
        <p:spPr>
          <a:xfrm>
            <a:off x="11684984" y="8371756"/>
            <a:ext cx="4780007" cy="413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1400" b="1" spc="-55" dirty="0">
                <a:solidFill>
                  <a:schemeClr val="bg1"/>
                </a:solidFill>
                <a:highlight>
                  <a:srgbClr val="3D568F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92285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951F8-F774-8CD2-60A8-C520250F2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map of a city&#10;&#10;AI-generated content may be incorrect.">
            <a:extLst>
              <a:ext uri="{FF2B5EF4-FFF2-40B4-BE49-F238E27FC236}">
                <a16:creationId xmlns:a16="http://schemas.microsoft.com/office/drawing/2014/main" id="{CA0151EB-14C7-A7CE-15DC-2A924D47E9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" t="17574" r="9403" b="16971"/>
          <a:stretch>
            <a:fillRect/>
          </a:stretch>
        </p:blipFill>
        <p:spPr>
          <a:xfrm>
            <a:off x="1" y="-23376"/>
            <a:ext cx="18288000" cy="10653276"/>
          </a:xfrm>
          <a:prstGeom prst="rect">
            <a:avLst/>
          </a:prstGeom>
        </p:spPr>
      </p:pic>
      <p:pic>
        <p:nvPicPr>
          <p:cNvPr id="10" name="Picture 9" descr="A map of a city&#10;&#10;AI-generated content may be incorrect." hidden="1">
            <a:extLst>
              <a:ext uri="{FF2B5EF4-FFF2-40B4-BE49-F238E27FC236}">
                <a16:creationId xmlns:a16="http://schemas.microsoft.com/office/drawing/2014/main" id="{1E837139-DC58-B7E4-58CE-6F252C3BAF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t="3726" r="11524" b="3637"/>
          <a:stretch>
            <a:fillRect/>
          </a:stretch>
        </p:blipFill>
        <p:spPr>
          <a:xfrm>
            <a:off x="3659154" y="1670307"/>
            <a:ext cx="10953429" cy="839078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907C0E6-A4A2-C64E-02ED-B669E1FA8B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36621" y="8267700"/>
            <a:ext cx="1905001" cy="443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ung</a:t>
            </a:r>
            <a:endParaRPr lang="en-ID" dirty="0"/>
          </a:p>
        </p:txBody>
      </p:sp>
      <p:pic>
        <p:nvPicPr>
          <p:cNvPr id="4" name="Picture 3" descr="A map of a river&#10;&#10;AI-generated content may be incorrect.">
            <a:extLst>
              <a:ext uri="{FF2B5EF4-FFF2-40B4-BE49-F238E27FC236}">
                <a16:creationId xmlns:a16="http://schemas.microsoft.com/office/drawing/2014/main" id="{1DDDB438-B98D-E1EF-6D8F-75BDE1144C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1" t="5016" r="10185" b="3308"/>
          <a:stretch>
            <a:fillRect/>
          </a:stretch>
        </p:blipFill>
        <p:spPr>
          <a:xfrm>
            <a:off x="5273789" y="1744306"/>
            <a:ext cx="8934647" cy="742124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CC911CA-1D7A-1717-E58D-D36E14A9DCC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920239" y="8343900"/>
            <a:ext cx="20023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2024 Flood and Rainfall Data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F4D7109-E7AD-EF91-6B76-73C6253AB2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6049" y="7986001"/>
            <a:ext cx="2235573" cy="2451919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971914-DEC0-9AD3-4FEB-6E57D066C9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23376"/>
            <a:ext cx="18288001" cy="10440350"/>
          </a:xfrm>
          <a:custGeom>
            <a:avLst/>
            <a:gdLst>
              <a:gd name="connsiteX0" fmla="*/ 7372281 w 18288001"/>
              <a:gd name="connsiteY0" fmla="*/ 1887159 h 10440350"/>
              <a:gd name="connsiteX1" fmla="*/ 7322024 w 18288001"/>
              <a:gd name="connsiteY1" fmla="*/ 1893120 h 10440350"/>
              <a:gd name="connsiteX2" fmla="*/ 6672686 w 18288001"/>
              <a:gd name="connsiteY2" fmla="*/ 2224057 h 10440350"/>
              <a:gd name="connsiteX3" fmla="*/ 5661835 w 18288001"/>
              <a:gd name="connsiteY3" fmla="*/ 2491355 h 10440350"/>
              <a:gd name="connsiteX4" fmla="*/ 5523766 w 18288001"/>
              <a:gd name="connsiteY4" fmla="*/ 3276002 h 10440350"/>
              <a:gd name="connsiteX5" fmla="*/ 5508909 w 18288001"/>
              <a:gd name="connsiteY5" fmla="*/ 3711606 h 10440350"/>
              <a:gd name="connsiteX6" fmla="*/ 5635540 w 18288001"/>
              <a:gd name="connsiteY6" fmla="*/ 4251989 h 10440350"/>
              <a:gd name="connsiteX7" fmla="*/ 5546829 w 18288001"/>
              <a:gd name="connsiteY7" fmla="*/ 4489098 h 10440350"/>
              <a:gd name="connsiteX8" fmla="*/ 6110533 w 18288001"/>
              <a:gd name="connsiteY8" fmla="*/ 4921247 h 10440350"/>
              <a:gd name="connsiteX9" fmla="*/ 6579479 w 18288001"/>
              <a:gd name="connsiteY9" fmla="*/ 5225018 h 10440350"/>
              <a:gd name="connsiteX10" fmla="*/ 6374556 w 18288001"/>
              <a:gd name="connsiteY10" fmla="*/ 5408701 h 10440350"/>
              <a:gd name="connsiteX11" fmla="*/ 6458210 w 18288001"/>
              <a:gd name="connsiteY11" fmla="*/ 5969897 h 10440350"/>
              <a:gd name="connsiteX12" fmla="*/ 7032634 w 18288001"/>
              <a:gd name="connsiteY12" fmla="*/ 6444063 h 10440350"/>
              <a:gd name="connsiteX13" fmla="*/ 7247271 w 18288001"/>
              <a:gd name="connsiteY13" fmla="*/ 6876056 h 10440350"/>
              <a:gd name="connsiteX14" fmla="*/ 7301552 w 18288001"/>
              <a:gd name="connsiteY14" fmla="*/ 7283985 h 10440350"/>
              <a:gd name="connsiteX15" fmla="*/ 7765622 w 18288001"/>
              <a:gd name="connsiteY15" fmla="*/ 7853940 h 10440350"/>
              <a:gd name="connsiteX16" fmla="*/ 8564625 w 18288001"/>
              <a:gd name="connsiteY16" fmla="*/ 9165737 h 10440350"/>
              <a:gd name="connsiteX17" fmla="*/ 8905164 w 18288001"/>
              <a:gd name="connsiteY17" fmla="*/ 9761056 h 10440350"/>
              <a:gd name="connsiteX18" fmla="*/ 9887803 w 18288001"/>
              <a:gd name="connsiteY18" fmla="*/ 9556338 h 10440350"/>
              <a:gd name="connsiteX19" fmla="*/ 10393697 w 18288001"/>
              <a:gd name="connsiteY19" fmla="*/ 9546640 h 10440350"/>
              <a:gd name="connsiteX20" fmla="*/ 11369843 w 18288001"/>
              <a:gd name="connsiteY20" fmla="*/ 8769353 h 10440350"/>
              <a:gd name="connsiteX21" fmla="*/ 11928731 w 18288001"/>
              <a:gd name="connsiteY21" fmla="*/ 8658951 h 10440350"/>
              <a:gd name="connsiteX22" fmla="*/ 11921319 w 18288001"/>
              <a:gd name="connsiteY22" fmla="*/ 8177914 h 10440350"/>
              <a:gd name="connsiteX23" fmla="*/ 12085092 w 18288001"/>
              <a:gd name="connsiteY23" fmla="*/ 7461406 h 10440350"/>
              <a:gd name="connsiteX24" fmla="*/ 12487702 w 18288001"/>
              <a:gd name="connsiteY24" fmla="*/ 6751722 h 10440350"/>
              <a:gd name="connsiteX25" fmla="*/ 12525094 w 18288001"/>
              <a:gd name="connsiteY25" fmla="*/ 6336263 h 10440350"/>
              <a:gd name="connsiteX26" fmla="*/ 12508172 w 18288001"/>
              <a:gd name="connsiteY26" fmla="*/ 5769083 h 10440350"/>
              <a:gd name="connsiteX27" fmla="*/ 12671945 w 18288001"/>
              <a:gd name="connsiteY27" fmla="*/ 5175406 h 10440350"/>
              <a:gd name="connsiteX28" fmla="*/ 13278021 w 18288001"/>
              <a:gd name="connsiteY28" fmla="*/ 4479409 h 10440350"/>
              <a:gd name="connsiteX29" fmla="*/ 13244724 w 18288001"/>
              <a:gd name="connsiteY29" fmla="*/ 2446994 h 10440350"/>
              <a:gd name="connsiteX30" fmla="*/ 12728358 w 18288001"/>
              <a:gd name="connsiteY30" fmla="*/ 2313305 h 10440350"/>
              <a:gd name="connsiteX31" fmla="*/ 11907671 w 18288001"/>
              <a:gd name="connsiteY31" fmla="*/ 2466325 h 10440350"/>
              <a:gd name="connsiteX32" fmla="*/ 10508776 w 18288001"/>
              <a:gd name="connsiteY32" fmla="*/ 2404910 h 10440350"/>
              <a:gd name="connsiteX33" fmla="*/ 8236424 w 18288001"/>
              <a:gd name="connsiteY33" fmla="*/ 2323024 h 10440350"/>
              <a:gd name="connsiteX34" fmla="*/ 7372281 w 18288001"/>
              <a:gd name="connsiteY34" fmla="*/ 1887159 h 10440350"/>
              <a:gd name="connsiteX35" fmla="*/ 0 w 18288001"/>
              <a:gd name="connsiteY35" fmla="*/ 0 h 10440350"/>
              <a:gd name="connsiteX36" fmla="*/ 18288001 w 18288001"/>
              <a:gd name="connsiteY36" fmla="*/ 0 h 10440350"/>
              <a:gd name="connsiteX37" fmla="*/ 18288001 w 18288001"/>
              <a:gd name="connsiteY37" fmla="*/ 10440350 h 10440350"/>
              <a:gd name="connsiteX38" fmla="*/ 0 w 18288001"/>
              <a:gd name="connsiteY38" fmla="*/ 10440350 h 1044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288001" h="10440350">
                <a:moveTo>
                  <a:pt x="7372281" y="1887159"/>
                </a:moveTo>
                <a:cubicBezTo>
                  <a:pt x="7355418" y="1887398"/>
                  <a:pt x="7338668" y="1889318"/>
                  <a:pt x="7322024" y="1893120"/>
                </a:cubicBezTo>
                <a:cubicBezTo>
                  <a:pt x="7055713" y="1953963"/>
                  <a:pt x="6949383" y="2124351"/>
                  <a:pt x="6672686" y="2224057"/>
                </a:cubicBezTo>
                <a:cubicBezTo>
                  <a:pt x="6395988" y="2323763"/>
                  <a:pt x="5853323" y="2316031"/>
                  <a:pt x="5661835" y="2491355"/>
                </a:cubicBezTo>
                <a:cubicBezTo>
                  <a:pt x="5470349" y="2666679"/>
                  <a:pt x="5549255" y="3072627"/>
                  <a:pt x="5523766" y="3276002"/>
                </a:cubicBezTo>
                <a:cubicBezTo>
                  <a:pt x="5498278" y="3479377"/>
                  <a:pt x="5490280" y="3548942"/>
                  <a:pt x="5508909" y="3711606"/>
                </a:cubicBezTo>
                <a:cubicBezTo>
                  <a:pt x="5527539" y="3874271"/>
                  <a:pt x="5629221" y="4122407"/>
                  <a:pt x="5635540" y="4251989"/>
                </a:cubicBezTo>
                <a:cubicBezTo>
                  <a:pt x="5641861" y="4381571"/>
                  <a:pt x="5467664" y="4377555"/>
                  <a:pt x="5546829" y="4489098"/>
                </a:cubicBezTo>
                <a:cubicBezTo>
                  <a:pt x="5625995" y="4600641"/>
                  <a:pt x="5938426" y="4798594"/>
                  <a:pt x="6110533" y="4921247"/>
                </a:cubicBezTo>
                <a:cubicBezTo>
                  <a:pt x="6282641" y="5043900"/>
                  <a:pt x="6535476" y="5143776"/>
                  <a:pt x="6579479" y="5225018"/>
                </a:cubicBezTo>
                <a:cubicBezTo>
                  <a:pt x="6623483" y="5306260"/>
                  <a:pt x="6394768" y="5284555"/>
                  <a:pt x="6374556" y="5408701"/>
                </a:cubicBezTo>
                <a:cubicBezTo>
                  <a:pt x="6354344" y="5532847"/>
                  <a:pt x="6348530" y="5797337"/>
                  <a:pt x="6458210" y="5969897"/>
                </a:cubicBezTo>
                <a:cubicBezTo>
                  <a:pt x="6567890" y="6142457"/>
                  <a:pt x="6901125" y="6293037"/>
                  <a:pt x="7032634" y="6444063"/>
                </a:cubicBezTo>
                <a:cubicBezTo>
                  <a:pt x="7164145" y="6595090"/>
                  <a:pt x="7202452" y="6736069"/>
                  <a:pt x="7247271" y="6876056"/>
                </a:cubicBezTo>
                <a:cubicBezTo>
                  <a:pt x="7292092" y="7016043"/>
                  <a:pt x="7241320" y="7119867"/>
                  <a:pt x="7301552" y="7283985"/>
                </a:cubicBezTo>
                <a:cubicBezTo>
                  <a:pt x="7361786" y="7448103"/>
                  <a:pt x="7555109" y="7540315"/>
                  <a:pt x="7765622" y="7853940"/>
                </a:cubicBezTo>
                <a:cubicBezTo>
                  <a:pt x="7976134" y="8167565"/>
                  <a:pt x="8374702" y="8847884"/>
                  <a:pt x="8564625" y="9165737"/>
                </a:cubicBezTo>
                <a:cubicBezTo>
                  <a:pt x="8754549" y="9483590"/>
                  <a:pt x="8684634" y="9695956"/>
                  <a:pt x="8905164" y="9761056"/>
                </a:cubicBezTo>
                <a:cubicBezTo>
                  <a:pt x="9125694" y="9826156"/>
                  <a:pt x="9645401" y="9618232"/>
                  <a:pt x="9887803" y="9556338"/>
                </a:cubicBezTo>
                <a:cubicBezTo>
                  <a:pt x="10130205" y="9494444"/>
                  <a:pt x="10146690" y="9677804"/>
                  <a:pt x="10393697" y="9546640"/>
                </a:cubicBezTo>
                <a:cubicBezTo>
                  <a:pt x="10640704" y="9415476"/>
                  <a:pt x="11114004" y="8917301"/>
                  <a:pt x="11369843" y="8769353"/>
                </a:cubicBezTo>
                <a:cubicBezTo>
                  <a:pt x="11625682" y="8621405"/>
                  <a:pt x="11836818" y="8757524"/>
                  <a:pt x="11928731" y="8658951"/>
                </a:cubicBezTo>
                <a:cubicBezTo>
                  <a:pt x="12020644" y="8560378"/>
                  <a:pt x="11913456" y="8339973"/>
                  <a:pt x="11921319" y="8177914"/>
                </a:cubicBezTo>
                <a:cubicBezTo>
                  <a:pt x="11929182" y="8015855"/>
                  <a:pt x="11963399" y="7658161"/>
                  <a:pt x="12085092" y="7461406"/>
                </a:cubicBezTo>
                <a:cubicBezTo>
                  <a:pt x="12206785" y="7264651"/>
                  <a:pt x="12325658" y="6913088"/>
                  <a:pt x="12487702" y="6751722"/>
                </a:cubicBezTo>
                <a:cubicBezTo>
                  <a:pt x="12649746" y="6590356"/>
                  <a:pt x="12521682" y="6500036"/>
                  <a:pt x="12525094" y="6336263"/>
                </a:cubicBezTo>
                <a:cubicBezTo>
                  <a:pt x="12528506" y="6172490"/>
                  <a:pt x="12442754" y="5962559"/>
                  <a:pt x="12508172" y="5769083"/>
                </a:cubicBezTo>
                <a:cubicBezTo>
                  <a:pt x="12573591" y="5575607"/>
                  <a:pt x="12527715" y="5389214"/>
                  <a:pt x="12671945" y="5175406"/>
                </a:cubicBezTo>
                <a:cubicBezTo>
                  <a:pt x="12816176" y="4961598"/>
                  <a:pt x="13182558" y="4934144"/>
                  <a:pt x="13278021" y="4479409"/>
                </a:cubicBezTo>
                <a:cubicBezTo>
                  <a:pt x="13373484" y="4024674"/>
                  <a:pt x="13336334" y="2808011"/>
                  <a:pt x="13244724" y="2446994"/>
                </a:cubicBezTo>
                <a:cubicBezTo>
                  <a:pt x="13153114" y="2085977"/>
                  <a:pt x="12890923" y="2344203"/>
                  <a:pt x="12728358" y="2313305"/>
                </a:cubicBezTo>
                <a:cubicBezTo>
                  <a:pt x="12565793" y="2282407"/>
                  <a:pt x="12341291" y="2435135"/>
                  <a:pt x="11907671" y="2466325"/>
                </a:cubicBezTo>
                <a:cubicBezTo>
                  <a:pt x="11474051" y="2497515"/>
                  <a:pt x="11180928" y="2394674"/>
                  <a:pt x="10508776" y="2404910"/>
                </a:cubicBezTo>
                <a:cubicBezTo>
                  <a:pt x="9836624" y="2415146"/>
                  <a:pt x="8591265" y="2392400"/>
                  <a:pt x="8236424" y="2323024"/>
                </a:cubicBezTo>
                <a:cubicBezTo>
                  <a:pt x="7903759" y="2257984"/>
                  <a:pt x="7625230" y="1883574"/>
                  <a:pt x="7372281" y="1887159"/>
                </a:cubicBezTo>
                <a:close/>
                <a:moveTo>
                  <a:pt x="0" y="0"/>
                </a:moveTo>
                <a:lnTo>
                  <a:pt x="18288001" y="0"/>
                </a:lnTo>
                <a:lnTo>
                  <a:pt x="18288001" y="10440350"/>
                </a:lnTo>
                <a:lnTo>
                  <a:pt x="0" y="1044035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424DDA8-96A2-2026-0ACF-5336A3B0E13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8700" y="870471"/>
            <a:ext cx="13601700" cy="774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US" sz="48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Flooding in Jakarta’s Narrow Alleys</a:t>
            </a:r>
            <a:endParaRPr lang="en-US" sz="4800" b="1" spc="-72" dirty="0">
              <a:solidFill>
                <a:schemeClr val="bg1"/>
              </a:solidFill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BCCE35-26A5-7DC8-3015-6C54455C379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1509" y="2389583"/>
            <a:ext cx="4663844" cy="2758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66A973-32E3-9A71-0EDF-6B4F08AB95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01509" y="5410200"/>
            <a:ext cx="8077900" cy="5006774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504001AF-567B-6177-BD32-EA3D3974A2D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28700" y="419450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Issue and Problem Statement</a:t>
            </a:r>
          </a:p>
        </p:txBody>
      </p:sp>
      <p:pic>
        <p:nvPicPr>
          <p:cNvPr id="5" name="Picture 4" descr="A blue and yellow logo&#10;&#10;AI-generated content may be incorrect.">
            <a:extLst>
              <a:ext uri="{FF2B5EF4-FFF2-40B4-BE49-F238E27FC236}">
                <a16:creationId xmlns:a16="http://schemas.microsoft.com/office/drawing/2014/main" id="{4B62D0B1-754D-E030-FD4F-C977A48E0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797" y="588895"/>
            <a:ext cx="1201805" cy="120180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9ECE074-F6C8-76E5-6CE8-8B9D8DA8B3E0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C55878-89C6-690F-42AB-91F422846E0A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Picture 7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A1F1DA12-E8C6-8E08-41F9-50032E5D9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E9C91BC-AD6C-7DE0-E345-9D1001AD4EFC}"/>
              </a:ext>
            </a:extLst>
          </p:cNvPr>
          <p:cNvSpPr txBox="1"/>
          <p:nvPr/>
        </p:nvSpPr>
        <p:spPr>
          <a:xfrm>
            <a:off x="-2966565" y="-1352293"/>
            <a:ext cx="88081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Jakarta’s kampung neighborhoods face recurring floods every year.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Narrow alleys often turn into flood paths but are also critical social spaces.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Poor drainage and impermeable concrete surfaces worsen local flooding.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Residents cope by raising house floors, which is costly and unsustainable.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51708-0B74-5403-8396-9C3A89298159}"/>
              </a:ext>
            </a:extLst>
          </p:cNvPr>
          <p:cNvSpPr txBox="1"/>
          <p:nvPr/>
        </p:nvSpPr>
        <p:spPr>
          <a:xfrm>
            <a:off x="-9944100" y="3296840"/>
            <a:ext cx="95154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Jakarta’s dense kampung neighborhoods are highly vulnerable to recurring floods.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Narrow alleys (gang-gang </a:t>
            </a:r>
            <a:r>
              <a:rPr lang="en-US" dirty="0" err="1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sempit</a:t>
            </a:r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) dominate kampung circulation: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Frequently become unintended flood </a:t>
            </a:r>
            <a:r>
              <a:rPr lang="en-US" dirty="0" err="1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pathwaysAt</a:t>
            </a:r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 the same time, serve as essential social and economic spaces.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Flooding is worsened by poor micro-drainage and impermeable alley surfaces.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Large-scale flood projects (embankments, floodways) show limited local impact in kampung areas (Farid et al. [1], Kampung </a:t>
            </a:r>
            <a:r>
              <a:rPr lang="en-US" dirty="0" err="1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Melayu</a:t>
            </a:r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).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As a result, residents are left with costly, unsustainable coping strategies such as raising floors or makeshift barriers.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This undermines community resilience: recurring floods disrupt livelihoods, strain social cohesion, and reduce quality of life.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The gap highlights an urgent need for localized, community-based interventions that strengthen both flood resilience and neighborhood development.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8263B4D8-1CD9-283D-752F-78E618F4A225}"/>
              </a:ext>
            </a:extLst>
          </p:cNvPr>
          <p:cNvSpPr txBox="1"/>
          <p:nvPr/>
        </p:nvSpPr>
        <p:spPr>
          <a:xfrm>
            <a:off x="304800" y="9560123"/>
            <a:ext cx="1262753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[1] Shabrina, Z., Muharram, F. W., </a:t>
            </a:r>
            <a:r>
              <a:rPr lang="en-ID" sz="1000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Dhirgantara</a:t>
            </a:r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 Putra, D., Rui, J., &amp; Asa, M. (2025). Hack4Resilient Jakarta 2025: Sinking City [Data set]. </a:t>
            </a:r>
            <a:r>
              <a:rPr lang="en-ID" sz="1000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Zenodo</a:t>
            </a:r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. </a:t>
            </a:r>
            <a:r>
              <a:rPr lang="en-ID" sz="1000" u="sng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https://doi.org/10.5281/zenodo.16836145</a:t>
            </a:r>
            <a:endParaRPr lang="en-ID" sz="1000" u="sng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  <a:p>
            <a:r>
              <a:rPr lang="en-ID" sz="1000" u="sng" spc="-27" dirty="0">
                <a:solidFill>
                  <a:srgbClr val="2D2D2D"/>
                </a:solidFill>
                <a:latin typeface="Plus Jakarta Sans" pitchFamily="2" charset="0"/>
                <a:ea typeface="Poppins"/>
                <a:cs typeface="Plus Jakarta Sans" pitchFamily="2" charset="0"/>
                <a:sym typeface="Poppins"/>
              </a:rPr>
              <a:t>.</a:t>
            </a:r>
            <a:endParaRPr lang="en-US" sz="1000" spc="-27" dirty="0">
              <a:solidFill>
                <a:srgbClr val="2D2D2D"/>
              </a:solidFill>
              <a:latin typeface="Plus Jakarta Sans" pitchFamily="2" charset="0"/>
              <a:ea typeface="Poppins"/>
              <a:cs typeface="Plus Jakarta Sans" pitchFamily="2" charset="0"/>
              <a:sym typeface="Poppi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E19314-EFEE-5F42-2EEC-86DDD8B26F54}"/>
              </a:ext>
            </a:extLst>
          </p:cNvPr>
          <p:cNvSpPr txBox="1"/>
          <p:nvPr/>
        </p:nvSpPr>
        <p:spPr>
          <a:xfrm>
            <a:off x="194737" y="10062298"/>
            <a:ext cx="92924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[3] https://www.senibudayabetawi.com/6576/tak-hanya-setu-babakan-inilah-tiga-kampung-betawi.html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B82E21-D827-A94D-B420-7FCF328C17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498703" y="1863758"/>
            <a:ext cx="7835247" cy="7886394"/>
          </a:xfrm>
          <a:custGeom>
            <a:avLst/>
            <a:gdLst>
              <a:gd name="connsiteX0" fmla="*/ 407696 w 1297190"/>
              <a:gd name="connsiteY0" fmla="*/ 786 h 1475971"/>
              <a:gd name="connsiteX1" fmla="*/ 268800 w 1297190"/>
              <a:gd name="connsiteY1" fmla="*/ 220705 h 1475971"/>
              <a:gd name="connsiteX2" fmla="*/ 199352 w 1297190"/>
              <a:gd name="connsiteY2" fmla="*/ 417474 h 1475971"/>
              <a:gd name="connsiteX3" fmla="*/ 25732 w 1297190"/>
              <a:gd name="connsiteY3" fmla="*/ 753140 h 1475971"/>
              <a:gd name="connsiteX4" fmla="*/ 25732 w 1297190"/>
              <a:gd name="connsiteY4" fmla="*/ 915186 h 1475971"/>
              <a:gd name="connsiteX5" fmla="*/ 2582 w 1297190"/>
              <a:gd name="connsiteY5" fmla="*/ 1436046 h 1475971"/>
              <a:gd name="connsiteX6" fmla="*/ 95180 w 1297190"/>
              <a:gd name="connsiteY6" fmla="*/ 1424472 h 1475971"/>
              <a:gd name="connsiteX7" fmla="*/ 95180 w 1297190"/>
              <a:gd name="connsiteY7" fmla="*/ 1297150 h 1475971"/>
              <a:gd name="connsiteX8" fmla="*/ 303524 w 1297190"/>
              <a:gd name="connsiteY8" fmla="*/ 1331874 h 1475971"/>
              <a:gd name="connsiteX9" fmla="*/ 349823 w 1297190"/>
              <a:gd name="connsiteY9" fmla="*/ 1308725 h 1475971"/>
              <a:gd name="connsiteX10" fmla="*/ 361398 w 1297190"/>
              <a:gd name="connsiteY10" fmla="*/ 1262426 h 1475971"/>
              <a:gd name="connsiteX11" fmla="*/ 488719 w 1297190"/>
              <a:gd name="connsiteY11" fmla="*/ 1262426 h 1475971"/>
              <a:gd name="connsiteX12" fmla="*/ 511868 w 1297190"/>
              <a:gd name="connsiteY12" fmla="*/ 1355023 h 1475971"/>
              <a:gd name="connsiteX13" fmla="*/ 824385 w 1297190"/>
              <a:gd name="connsiteY13" fmla="*/ 1343449 h 1475971"/>
              <a:gd name="connsiteX14" fmla="*/ 1009580 w 1297190"/>
              <a:gd name="connsiteY14" fmla="*/ 1308725 h 1475971"/>
              <a:gd name="connsiteX15" fmla="*/ 1171625 w 1297190"/>
              <a:gd name="connsiteY15" fmla="*/ 1262426 h 1475971"/>
              <a:gd name="connsiteX16" fmla="*/ 1171625 w 1297190"/>
              <a:gd name="connsiteY16" fmla="*/ 996208 h 1475971"/>
              <a:gd name="connsiteX17" fmla="*/ 1067453 w 1297190"/>
              <a:gd name="connsiteY17" fmla="*/ 845737 h 1475971"/>
              <a:gd name="connsiteX18" fmla="*/ 1079028 w 1297190"/>
              <a:gd name="connsiteY18" fmla="*/ 695267 h 1475971"/>
              <a:gd name="connsiteX19" fmla="*/ 1229499 w 1297190"/>
              <a:gd name="connsiteY19" fmla="*/ 452198 h 1475971"/>
              <a:gd name="connsiteX20" fmla="*/ 1229499 w 1297190"/>
              <a:gd name="connsiteY20" fmla="*/ 301727 h 1475971"/>
              <a:gd name="connsiteX21" fmla="*/ 407696 w 1297190"/>
              <a:gd name="connsiteY21" fmla="*/ 786 h 1475971"/>
              <a:gd name="connsiteX0" fmla="*/ 407696 w 1297190"/>
              <a:gd name="connsiteY0" fmla="*/ 786 h 1475971"/>
              <a:gd name="connsiteX1" fmla="*/ 268800 w 1297190"/>
              <a:gd name="connsiteY1" fmla="*/ 220705 h 1475971"/>
              <a:gd name="connsiteX2" fmla="*/ 199352 w 1297190"/>
              <a:gd name="connsiteY2" fmla="*/ 417474 h 1475971"/>
              <a:gd name="connsiteX3" fmla="*/ 25732 w 1297190"/>
              <a:gd name="connsiteY3" fmla="*/ 753140 h 1475971"/>
              <a:gd name="connsiteX4" fmla="*/ 25732 w 1297190"/>
              <a:gd name="connsiteY4" fmla="*/ 915186 h 1475971"/>
              <a:gd name="connsiteX5" fmla="*/ 2582 w 1297190"/>
              <a:gd name="connsiteY5" fmla="*/ 1436046 h 1475971"/>
              <a:gd name="connsiteX6" fmla="*/ 95180 w 1297190"/>
              <a:gd name="connsiteY6" fmla="*/ 1424472 h 1475971"/>
              <a:gd name="connsiteX7" fmla="*/ 95180 w 1297190"/>
              <a:gd name="connsiteY7" fmla="*/ 1297150 h 1475971"/>
              <a:gd name="connsiteX8" fmla="*/ 303524 w 1297190"/>
              <a:gd name="connsiteY8" fmla="*/ 1331874 h 1475971"/>
              <a:gd name="connsiteX9" fmla="*/ 349823 w 1297190"/>
              <a:gd name="connsiteY9" fmla="*/ 1308725 h 1475971"/>
              <a:gd name="connsiteX10" fmla="*/ 361398 w 1297190"/>
              <a:gd name="connsiteY10" fmla="*/ 1262426 h 1475971"/>
              <a:gd name="connsiteX11" fmla="*/ 488719 w 1297190"/>
              <a:gd name="connsiteY11" fmla="*/ 1262426 h 1475971"/>
              <a:gd name="connsiteX12" fmla="*/ 511868 w 1297190"/>
              <a:gd name="connsiteY12" fmla="*/ 1355023 h 1475971"/>
              <a:gd name="connsiteX13" fmla="*/ 824385 w 1297190"/>
              <a:gd name="connsiteY13" fmla="*/ 1343449 h 1475971"/>
              <a:gd name="connsiteX14" fmla="*/ 1009580 w 1297190"/>
              <a:gd name="connsiteY14" fmla="*/ 1308725 h 1475971"/>
              <a:gd name="connsiteX15" fmla="*/ 1171625 w 1297190"/>
              <a:gd name="connsiteY15" fmla="*/ 1262426 h 1475971"/>
              <a:gd name="connsiteX16" fmla="*/ 1125326 w 1297190"/>
              <a:gd name="connsiteY16" fmla="*/ 996208 h 1475971"/>
              <a:gd name="connsiteX17" fmla="*/ 1067453 w 1297190"/>
              <a:gd name="connsiteY17" fmla="*/ 845737 h 1475971"/>
              <a:gd name="connsiteX18" fmla="*/ 1079028 w 1297190"/>
              <a:gd name="connsiteY18" fmla="*/ 695267 h 1475971"/>
              <a:gd name="connsiteX19" fmla="*/ 1229499 w 1297190"/>
              <a:gd name="connsiteY19" fmla="*/ 452198 h 1475971"/>
              <a:gd name="connsiteX20" fmla="*/ 1229499 w 1297190"/>
              <a:gd name="connsiteY20" fmla="*/ 301727 h 1475971"/>
              <a:gd name="connsiteX21" fmla="*/ 407696 w 1297190"/>
              <a:gd name="connsiteY21" fmla="*/ 786 h 1475971"/>
              <a:gd name="connsiteX0" fmla="*/ 407696 w 1297190"/>
              <a:gd name="connsiteY0" fmla="*/ 786 h 1475971"/>
              <a:gd name="connsiteX1" fmla="*/ 268800 w 1297190"/>
              <a:gd name="connsiteY1" fmla="*/ 220705 h 1475971"/>
              <a:gd name="connsiteX2" fmla="*/ 199352 w 1297190"/>
              <a:gd name="connsiteY2" fmla="*/ 417474 h 1475971"/>
              <a:gd name="connsiteX3" fmla="*/ 25732 w 1297190"/>
              <a:gd name="connsiteY3" fmla="*/ 753140 h 1475971"/>
              <a:gd name="connsiteX4" fmla="*/ 25732 w 1297190"/>
              <a:gd name="connsiteY4" fmla="*/ 915186 h 1475971"/>
              <a:gd name="connsiteX5" fmla="*/ 2582 w 1297190"/>
              <a:gd name="connsiteY5" fmla="*/ 1436046 h 1475971"/>
              <a:gd name="connsiteX6" fmla="*/ 95180 w 1297190"/>
              <a:gd name="connsiteY6" fmla="*/ 1424472 h 1475971"/>
              <a:gd name="connsiteX7" fmla="*/ 95180 w 1297190"/>
              <a:gd name="connsiteY7" fmla="*/ 1297150 h 1475971"/>
              <a:gd name="connsiteX8" fmla="*/ 303524 w 1297190"/>
              <a:gd name="connsiteY8" fmla="*/ 1331874 h 1475971"/>
              <a:gd name="connsiteX9" fmla="*/ 349823 w 1297190"/>
              <a:gd name="connsiteY9" fmla="*/ 1308725 h 1475971"/>
              <a:gd name="connsiteX10" fmla="*/ 361398 w 1297190"/>
              <a:gd name="connsiteY10" fmla="*/ 1262426 h 1475971"/>
              <a:gd name="connsiteX11" fmla="*/ 488719 w 1297190"/>
              <a:gd name="connsiteY11" fmla="*/ 1262426 h 1475971"/>
              <a:gd name="connsiteX12" fmla="*/ 511868 w 1297190"/>
              <a:gd name="connsiteY12" fmla="*/ 1355023 h 1475971"/>
              <a:gd name="connsiteX13" fmla="*/ 824385 w 1297190"/>
              <a:gd name="connsiteY13" fmla="*/ 1343449 h 1475971"/>
              <a:gd name="connsiteX14" fmla="*/ 1009580 w 1297190"/>
              <a:gd name="connsiteY14" fmla="*/ 1308725 h 1475971"/>
              <a:gd name="connsiteX15" fmla="*/ 1113751 w 1297190"/>
              <a:gd name="connsiteY15" fmla="*/ 1262426 h 1475971"/>
              <a:gd name="connsiteX16" fmla="*/ 1125326 w 1297190"/>
              <a:gd name="connsiteY16" fmla="*/ 996208 h 1475971"/>
              <a:gd name="connsiteX17" fmla="*/ 1067453 w 1297190"/>
              <a:gd name="connsiteY17" fmla="*/ 845737 h 1475971"/>
              <a:gd name="connsiteX18" fmla="*/ 1079028 w 1297190"/>
              <a:gd name="connsiteY18" fmla="*/ 695267 h 1475971"/>
              <a:gd name="connsiteX19" fmla="*/ 1229499 w 1297190"/>
              <a:gd name="connsiteY19" fmla="*/ 452198 h 1475971"/>
              <a:gd name="connsiteX20" fmla="*/ 1229499 w 1297190"/>
              <a:gd name="connsiteY20" fmla="*/ 301727 h 1475971"/>
              <a:gd name="connsiteX21" fmla="*/ 407696 w 1297190"/>
              <a:gd name="connsiteY21" fmla="*/ 786 h 1475971"/>
              <a:gd name="connsiteX0" fmla="*/ 407696 w 1269894"/>
              <a:gd name="connsiteY0" fmla="*/ 786 h 1475971"/>
              <a:gd name="connsiteX1" fmla="*/ 268800 w 1269894"/>
              <a:gd name="connsiteY1" fmla="*/ 220705 h 1475971"/>
              <a:gd name="connsiteX2" fmla="*/ 199352 w 1269894"/>
              <a:gd name="connsiteY2" fmla="*/ 417474 h 1475971"/>
              <a:gd name="connsiteX3" fmla="*/ 25732 w 1269894"/>
              <a:gd name="connsiteY3" fmla="*/ 753140 h 1475971"/>
              <a:gd name="connsiteX4" fmla="*/ 25732 w 1269894"/>
              <a:gd name="connsiteY4" fmla="*/ 915186 h 1475971"/>
              <a:gd name="connsiteX5" fmla="*/ 2582 w 1269894"/>
              <a:gd name="connsiteY5" fmla="*/ 1436046 h 1475971"/>
              <a:gd name="connsiteX6" fmla="*/ 95180 w 1269894"/>
              <a:gd name="connsiteY6" fmla="*/ 1424472 h 1475971"/>
              <a:gd name="connsiteX7" fmla="*/ 95180 w 1269894"/>
              <a:gd name="connsiteY7" fmla="*/ 1297150 h 1475971"/>
              <a:gd name="connsiteX8" fmla="*/ 303524 w 1269894"/>
              <a:gd name="connsiteY8" fmla="*/ 1331874 h 1475971"/>
              <a:gd name="connsiteX9" fmla="*/ 349823 w 1269894"/>
              <a:gd name="connsiteY9" fmla="*/ 1308725 h 1475971"/>
              <a:gd name="connsiteX10" fmla="*/ 361398 w 1269894"/>
              <a:gd name="connsiteY10" fmla="*/ 1262426 h 1475971"/>
              <a:gd name="connsiteX11" fmla="*/ 488719 w 1269894"/>
              <a:gd name="connsiteY11" fmla="*/ 1262426 h 1475971"/>
              <a:gd name="connsiteX12" fmla="*/ 511868 w 1269894"/>
              <a:gd name="connsiteY12" fmla="*/ 1355023 h 1475971"/>
              <a:gd name="connsiteX13" fmla="*/ 824385 w 1269894"/>
              <a:gd name="connsiteY13" fmla="*/ 1343449 h 1475971"/>
              <a:gd name="connsiteX14" fmla="*/ 1009580 w 1269894"/>
              <a:gd name="connsiteY14" fmla="*/ 1308725 h 1475971"/>
              <a:gd name="connsiteX15" fmla="*/ 1113751 w 1269894"/>
              <a:gd name="connsiteY15" fmla="*/ 1262426 h 1475971"/>
              <a:gd name="connsiteX16" fmla="*/ 1125326 w 1269894"/>
              <a:gd name="connsiteY16" fmla="*/ 996208 h 1475971"/>
              <a:gd name="connsiteX17" fmla="*/ 1067453 w 1269894"/>
              <a:gd name="connsiteY17" fmla="*/ 845737 h 1475971"/>
              <a:gd name="connsiteX18" fmla="*/ 1079028 w 1269894"/>
              <a:gd name="connsiteY18" fmla="*/ 695267 h 1475971"/>
              <a:gd name="connsiteX19" fmla="*/ 1136902 w 1269894"/>
              <a:gd name="connsiteY19" fmla="*/ 475348 h 1475971"/>
              <a:gd name="connsiteX20" fmla="*/ 1229499 w 1269894"/>
              <a:gd name="connsiteY20" fmla="*/ 301727 h 1475971"/>
              <a:gd name="connsiteX21" fmla="*/ 407696 w 1269894"/>
              <a:gd name="connsiteY21" fmla="*/ 786 h 1475971"/>
              <a:gd name="connsiteX0" fmla="*/ 407696 w 1189134"/>
              <a:gd name="connsiteY0" fmla="*/ 589 h 1475774"/>
              <a:gd name="connsiteX1" fmla="*/ 268800 w 1189134"/>
              <a:gd name="connsiteY1" fmla="*/ 220508 h 1475774"/>
              <a:gd name="connsiteX2" fmla="*/ 199352 w 1189134"/>
              <a:gd name="connsiteY2" fmla="*/ 417277 h 1475774"/>
              <a:gd name="connsiteX3" fmla="*/ 25732 w 1189134"/>
              <a:gd name="connsiteY3" fmla="*/ 752943 h 1475774"/>
              <a:gd name="connsiteX4" fmla="*/ 25732 w 1189134"/>
              <a:gd name="connsiteY4" fmla="*/ 914989 h 1475774"/>
              <a:gd name="connsiteX5" fmla="*/ 2582 w 1189134"/>
              <a:gd name="connsiteY5" fmla="*/ 1435849 h 1475774"/>
              <a:gd name="connsiteX6" fmla="*/ 95180 w 1189134"/>
              <a:gd name="connsiteY6" fmla="*/ 1424275 h 1475774"/>
              <a:gd name="connsiteX7" fmla="*/ 95180 w 1189134"/>
              <a:gd name="connsiteY7" fmla="*/ 1296953 h 1475774"/>
              <a:gd name="connsiteX8" fmla="*/ 303524 w 1189134"/>
              <a:gd name="connsiteY8" fmla="*/ 1331677 h 1475774"/>
              <a:gd name="connsiteX9" fmla="*/ 349823 w 1189134"/>
              <a:gd name="connsiteY9" fmla="*/ 1308528 h 1475774"/>
              <a:gd name="connsiteX10" fmla="*/ 361398 w 1189134"/>
              <a:gd name="connsiteY10" fmla="*/ 1262229 h 1475774"/>
              <a:gd name="connsiteX11" fmla="*/ 488719 w 1189134"/>
              <a:gd name="connsiteY11" fmla="*/ 1262229 h 1475774"/>
              <a:gd name="connsiteX12" fmla="*/ 511868 w 1189134"/>
              <a:gd name="connsiteY12" fmla="*/ 1354826 h 1475774"/>
              <a:gd name="connsiteX13" fmla="*/ 824385 w 1189134"/>
              <a:gd name="connsiteY13" fmla="*/ 1343252 h 1475774"/>
              <a:gd name="connsiteX14" fmla="*/ 1009580 w 1189134"/>
              <a:gd name="connsiteY14" fmla="*/ 1308528 h 1475774"/>
              <a:gd name="connsiteX15" fmla="*/ 1113751 w 1189134"/>
              <a:gd name="connsiteY15" fmla="*/ 1262229 h 1475774"/>
              <a:gd name="connsiteX16" fmla="*/ 1125326 w 1189134"/>
              <a:gd name="connsiteY16" fmla="*/ 996011 h 1475774"/>
              <a:gd name="connsiteX17" fmla="*/ 1067453 w 1189134"/>
              <a:gd name="connsiteY17" fmla="*/ 845540 h 1475774"/>
              <a:gd name="connsiteX18" fmla="*/ 1079028 w 1189134"/>
              <a:gd name="connsiteY18" fmla="*/ 695070 h 1475774"/>
              <a:gd name="connsiteX19" fmla="*/ 1136902 w 1189134"/>
              <a:gd name="connsiteY19" fmla="*/ 475151 h 1475774"/>
              <a:gd name="connsiteX20" fmla="*/ 1125327 w 1189134"/>
              <a:gd name="connsiteY20" fmla="*/ 289955 h 1475774"/>
              <a:gd name="connsiteX21" fmla="*/ 407696 w 1189134"/>
              <a:gd name="connsiteY21" fmla="*/ 589 h 1475774"/>
              <a:gd name="connsiteX0" fmla="*/ 352278 w 1193147"/>
              <a:gd name="connsiteY0" fmla="*/ 119 h 2278867"/>
              <a:gd name="connsiteX1" fmla="*/ 268800 w 1193147"/>
              <a:gd name="connsiteY1" fmla="*/ 1023601 h 2278867"/>
              <a:gd name="connsiteX2" fmla="*/ 199352 w 1193147"/>
              <a:gd name="connsiteY2" fmla="*/ 1220370 h 2278867"/>
              <a:gd name="connsiteX3" fmla="*/ 25732 w 1193147"/>
              <a:gd name="connsiteY3" fmla="*/ 1556036 h 2278867"/>
              <a:gd name="connsiteX4" fmla="*/ 25732 w 1193147"/>
              <a:gd name="connsiteY4" fmla="*/ 1718082 h 2278867"/>
              <a:gd name="connsiteX5" fmla="*/ 2582 w 1193147"/>
              <a:gd name="connsiteY5" fmla="*/ 2238942 h 2278867"/>
              <a:gd name="connsiteX6" fmla="*/ 95180 w 1193147"/>
              <a:gd name="connsiteY6" fmla="*/ 2227368 h 2278867"/>
              <a:gd name="connsiteX7" fmla="*/ 95180 w 1193147"/>
              <a:gd name="connsiteY7" fmla="*/ 2100046 h 2278867"/>
              <a:gd name="connsiteX8" fmla="*/ 303524 w 1193147"/>
              <a:gd name="connsiteY8" fmla="*/ 2134770 h 2278867"/>
              <a:gd name="connsiteX9" fmla="*/ 349823 w 1193147"/>
              <a:gd name="connsiteY9" fmla="*/ 2111621 h 2278867"/>
              <a:gd name="connsiteX10" fmla="*/ 361398 w 1193147"/>
              <a:gd name="connsiteY10" fmla="*/ 2065322 h 2278867"/>
              <a:gd name="connsiteX11" fmla="*/ 488719 w 1193147"/>
              <a:gd name="connsiteY11" fmla="*/ 2065322 h 2278867"/>
              <a:gd name="connsiteX12" fmla="*/ 511868 w 1193147"/>
              <a:gd name="connsiteY12" fmla="*/ 2157919 h 2278867"/>
              <a:gd name="connsiteX13" fmla="*/ 824385 w 1193147"/>
              <a:gd name="connsiteY13" fmla="*/ 2146345 h 2278867"/>
              <a:gd name="connsiteX14" fmla="*/ 1009580 w 1193147"/>
              <a:gd name="connsiteY14" fmla="*/ 2111621 h 2278867"/>
              <a:gd name="connsiteX15" fmla="*/ 1113751 w 1193147"/>
              <a:gd name="connsiteY15" fmla="*/ 2065322 h 2278867"/>
              <a:gd name="connsiteX16" fmla="*/ 1125326 w 1193147"/>
              <a:gd name="connsiteY16" fmla="*/ 1799104 h 2278867"/>
              <a:gd name="connsiteX17" fmla="*/ 1067453 w 1193147"/>
              <a:gd name="connsiteY17" fmla="*/ 1648633 h 2278867"/>
              <a:gd name="connsiteX18" fmla="*/ 1079028 w 1193147"/>
              <a:gd name="connsiteY18" fmla="*/ 1498163 h 2278867"/>
              <a:gd name="connsiteX19" fmla="*/ 1136902 w 1193147"/>
              <a:gd name="connsiteY19" fmla="*/ 1278244 h 2278867"/>
              <a:gd name="connsiteX20" fmla="*/ 1125327 w 1193147"/>
              <a:gd name="connsiteY20" fmla="*/ 1093048 h 2278867"/>
              <a:gd name="connsiteX21" fmla="*/ 352278 w 1193147"/>
              <a:gd name="connsiteY21" fmla="*/ 119 h 2278867"/>
              <a:gd name="connsiteX0" fmla="*/ 352278 w 1156939"/>
              <a:gd name="connsiteY0" fmla="*/ 129160 h 2407908"/>
              <a:gd name="connsiteX1" fmla="*/ 268800 w 1156939"/>
              <a:gd name="connsiteY1" fmla="*/ 1152642 h 2407908"/>
              <a:gd name="connsiteX2" fmla="*/ 199352 w 1156939"/>
              <a:gd name="connsiteY2" fmla="*/ 1349411 h 2407908"/>
              <a:gd name="connsiteX3" fmla="*/ 25732 w 1156939"/>
              <a:gd name="connsiteY3" fmla="*/ 1685077 h 2407908"/>
              <a:gd name="connsiteX4" fmla="*/ 25732 w 1156939"/>
              <a:gd name="connsiteY4" fmla="*/ 1847123 h 2407908"/>
              <a:gd name="connsiteX5" fmla="*/ 2582 w 1156939"/>
              <a:gd name="connsiteY5" fmla="*/ 2367983 h 2407908"/>
              <a:gd name="connsiteX6" fmla="*/ 95180 w 1156939"/>
              <a:gd name="connsiteY6" fmla="*/ 2356409 h 2407908"/>
              <a:gd name="connsiteX7" fmla="*/ 95180 w 1156939"/>
              <a:gd name="connsiteY7" fmla="*/ 2229087 h 2407908"/>
              <a:gd name="connsiteX8" fmla="*/ 303524 w 1156939"/>
              <a:gd name="connsiteY8" fmla="*/ 2263811 h 2407908"/>
              <a:gd name="connsiteX9" fmla="*/ 349823 w 1156939"/>
              <a:gd name="connsiteY9" fmla="*/ 2240662 h 2407908"/>
              <a:gd name="connsiteX10" fmla="*/ 361398 w 1156939"/>
              <a:gd name="connsiteY10" fmla="*/ 2194363 h 2407908"/>
              <a:gd name="connsiteX11" fmla="*/ 488719 w 1156939"/>
              <a:gd name="connsiteY11" fmla="*/ 2194363 h 2407908"/>
              <a:gd name="connsiteX12" fmla="*/ 511868 w 1156939"/>
              <a:gd name="connsiteY12" fmla="*/ 2286960 h 2407908"/>
              <a:gd name="connsiteX13" fmla="*/ 824385 w 1156939"/>
              <a:gd name="connsiteY13" fmla="*/ 2275386 h 2407908"/>
              <a:gd name="connsiteX14" fmla="*/ 1009580 w 1156939"/>
              <a:gd name="connsiteY14" fmla="*/ 2240662 h 2407908"/>
              <a:gd name="connsiteX15" fmla="*/ 1113751 w 1156939"/>
              <a:gd name="connsiteY15" fmla="*/ 2194363 h 2407908"/>
              <a:gd name="connsiteX16" fmla="*/ 1125326 w 1156939"/>
              <a:gd name="connsiteY16" fmla="*/ 1928145 h 2407908"/>
              <a:gd name="connsiteX17" fmla="*/ 1067453 w 1156939"/>
              <a:gd name="connsiteY17" fmla="*/ 1777674 h 2407908"/>
              <a:gd name="connsiteX18" fmla="*/ 1079028 w 1156939"/>
              <a:gd name="connsiteY18" fmla="*/ 1627204 h 2407908"/>
              <a:gd name="connsiteX19" fmla="*/ 1136902 w 1156939"/>
              <a:gd name="connsiteY19" fmla="*/ 1407285 h 2407908"/>
              <a:gd name="connsiteX20" fmla="*/ 1056054 w 1156939"/>
              <a:gd name="connsiteY20" fmla="*/ 155289 h 2407908"/>
              <a:gd name="connsiteX21" fmla="*/ 352278 w 1156939"/>
              <a:gd name="connsiteY21" fmla="*/ 129160 h 2407908"/>
              <a:gd name="connsiteX0" fmla="*/ 352278 w 7812351"/>
              <a:gd name="connsiteY0" fmla="*/ 129160 h 2407908"/>
              <a:gd name="connsiteX1" fmla="*/ 268800 w 7812351"/>
              <a:gd name="connsiteY1" fmla="*/ 1152642 h 2407908"/>
              <a:gd name="connsiteX2" fmla="*/ 199352 w 7812351"/>
              <a:gd name="connsiteY2" fmla="*/ 1349411 h 2407908"/>
              <a:gd name="connsiteX3" fmla="*/ 25732 w 7812351"/>
              <a:gd name="connsiteY3" fmla="*/ 1685077 h 2407908"/>
              <a:gd name="connsiteX4" fmla="*/ 25732 w 7812351"/>
              <a:gd name="connsiteY4" fmla="*/ 1847123 h 2407908"/>
              <a:gd name="connsiteX5" fmla="*/ 2582 w 7812351"/>
              <a:gd name="connsiteY5" fmla="*/ 2367983 h 2407908"/>
              <a:gd name="connsiteX6" fmla="*/ 95180 w 7812351"/>
              <a:gd name="connsiteY6" fmla="*/ 2356409 h 2407908"/>
              <a:gd name="connsiteX7" fmla="*/ 95180 w 7812351"/>
              <a:gd name="connsiteY7" fmla="*/ 2229087 h 2407908"/>
              <a:gd name="connsiteX8" fmla="*/ 303524 w 7812351"/>
              <a:gd name="connsiteY8" fmla="*/ 2263811 h 2407908"/>
              <a:gd name="connsiteX9" fmla="*/ 349823 w 7812351"/>
              <a:gd name="connsiteY9" fmla="*/ 2240662 h 2407908"/>
              <a:gd name="connsiteX10" fmla="*/ 361398 w 7812351"/>
              <a:gd name="connsiteY10" fmla="*/ 2194363 h 2407908"/>
              <a:gd name="connsiteX11" fmla="*/ 488719 w 7812351"/>
              <a:gd name="connsiteY11" fmla="*/ 2194363 h 2407908"/>
              <a:gd name="connsiteX12" fmla="*/ 511868 w 7812351"/>
              <a:gd name="connsiteY12" fmla="*/ 2286960 h 2407908"/>
              <a:gd name="connsiteX13" fmla="*/ 824385 w 7812351"/>
              <a:gd name="connsiteY13" fmla="*/ 2275386 h 2407908"/>
              <a:gd name="connsiteX14" fmla="*/ 1009580 w 7812351"/>
              <a:gd name="connsiteY14" fmla="*/ 2240662 h 2407908"/>
              <a:gd name="connsiteX15" fmla="*/ 1113751 w 7812351"/>
              <a:gd name="connsiteY15" fmla="*/ 2194363 h 2407908"/>
              <a:gd name="connsiteX16" fmla="*/ 1125326 w 7812351"/>
              <a:gd name="connsiteY16" fmla="*/ 1928145 h 2407908"/>
              <a:gd name="connsiteX17" fmla="*/ 1067453 w 7812351"/>
              <a:gd name="connsiteY17" fmla="*/ 1777674 h 2407908"/>
              <a:gd name="connsiteX18" fmla="*/ 7812337 w 7812351"/>
              <a:gd name="connsiteY18" fmla="*/ 1613349 h 2407908"/>
              <a:gd name="connsiteX19" fmla="*/ 1136902 w 7812351"/>
              <a:gd name="connsiteY19" fmla="*/ 1407285 h 2407908"/>
              <a:gd name="connsiteX20" fmla="*/ 1056054 w 7812351"/>
              <a:gd name="connsiteY20" fmla="*/ 155289 h 2407908"/>
              <a:gd name="connsiteX21" fmla="*/ 352278 w 7812351"/>
              <a:gd name="connsiteY21" fmla="*/ 129160 h 2407908"/>
              <a:gd name="connsiteX0" fmla="*/ 352278 w 8302704"/>
              <a:gd name="connsiteY0" fmla="*/ 282417 h 2561165"/>
              <a:gd name="connsiteX1" fmla="*/ 268800 w 8302704"/>
              <a:gd name="connsiteY1" fmla="*/ 1305899 h 2561165"/>
              <a:gd name="connsiteX2" fmla="*/ 199352 w 8302704"/>
              <a:gd name="connsiteY2" fmla="*/ 1502668 h 2561165"/>
              <a:gd name="connsiteX3" fmla="*/ 25732 w 8302704"/>
              <a:gd name="connsiteY3" fmla="*/ 1838334 h 2561165"/>
              <a:gd name="connsiteX4" fmla="*/ 25732 w 8302704"/>
              <a:gd name="connsiteY4" fmla="*/ 2000380 h 2561165"/>
              <a:gd name="connsiteX5" fmla="*/ 2582 w 8302704"/>
              <a:gd name="connsiteY5" fmla="*/ 2521240 h 2561165"/>
              <a:gd name="connsiteX6" fmla="*/ 95180 w 8302704"/>
              <a:gd name="connsiteY6" fmla="*/ 2509666 h 2561165"/>
              <a:gd name="connsiteX7" fmla="*/ 95180 w 8302704"/>
              <a:gd name="connsiteY7" fmla="*/ 2382344 h 2561165"/>
              <a:gd name="connsiteX8" fmla="*/ 303524 w 8302704"/>
              <a:gd name="connsiteY8" fmla="*/ 2417068 h 2561165"/>
              <a:gd name="connsiteX9" fmla="*/ 349823 w 8302704"/>
              <a:gd name="connsiteY9" fmla="*/ 2393919 h 2561165"/>
              <a:gd name="connsiteX10" fmla="*/ 361398 w 8302704"/>
              <a:gd name="connsiteY10" fmla="*/ 2347620 h 2561165"/>
              <a:gd name="connsiteX11" fmla="*/ 488719 w 8302704"/>
              <a:gd name="connsiteY11" fmla="*/ 2347620 h 2561165"/>
              <a:gd name="connsiteX12" fmla="*/ 511868 w 8302704"/>
              <a:gd name="connsiteY12" fmla="*/ 2440217 h 2561165"/>
              <a:gd name="connsiteX13" fmla="*/ 824385 w 8302704"/>
              <a:gd name="connsiteY13" fmla="*/ 2428643 h 2561165"/>
              <a:gd name="connsiteX14" fmla="*/ 1009580 w 8302704"/>
              <a:gd name="connsiteY14" fmla="*/ 2393919 h 2561165"/>
              <a:gd name="connsiteX15" fmla="*/ 1113751 w 8302704"/>
              <a:gd name="connsiteY15" fmla="*/ 2347620 h 2561165"/>
              <a:gd name="connsiteX16" fmla="*/ 1125326 w 8302704"/>
              <a:gd name="connsiteY16" fmla="*/ 2081402 h 2561165"/>
              <a:gd name="connsiteX17" fmla="*/ 1067453 w 8302704"/>
              <a:gd name="connsiteY17" fmla="*/ 1930931 h 2561165"/>
              <a:gd name="connsiteX18" fmla="*/ 7812337 w 8302704"/>
              <a:gd name="connsiteY18" fmla="*/ 1766606 h 2561165"/>
              <a:gd name="connsiteX19" fmla="*/ 7800938 w 8302704"/>
              <a:gd name="connsiteY19" fmla="*/ 8833 h 2561165"/>
              <a:gd name="connsiteX20" fmla="*/ 1056054 w 8302704"/>
              <a:gd name="connsiteY20" fmla="*/ 308546 h 2561165"/>
              <a:gd name="connsiteX21" fmla="*/ 352278 w 8302704"/>
              <a:gd name="connsiteY21" fmla="*/ 282417 h 2561165"/>
              <a:gd name="connsiteX0" fmla="*/ 352278 w 8302704"/>
              <a:gd name="connsiteY0" fmla="*/ 282417 h 4286353"/>
              <a:gd name="connsiteX1" fmla="*/ 268800 w 8302704"/>
              <a:gd name="connsiteY1" fmla="*/ 1305899 h 4286353"/>
              <a:gd name="connsiteX2" fmla="*/ 199352 w 8302704"/>
              <a:gd name="connsiteY2" fmla="*/ 1502668 h 4286353"/>
              <a:gd name="connsiteX3" fmla="*/ 25732 w 8302704"/>
              <a:gd name="connsiteY3" fmla="*/ 1838334 h 4286353"/>
              <a:gd name="connsiteX4" fmla="*/ 25732 w 8302704"/>
              <a:gd name="connsiteY4" fmla="*/ 2000380 h 4286353"/>
              <a:gd name="connsiteX5" fmla="*/ 2582 w 8302704"/>
              <a:gd name="connsiteY5" fmla="*/ 2521240 h 4286353"/>
              <a:gd name="connsiteX6" fmla="*/ 95180 w 8302704"/>
              <a:gd name="connsiteY6" fmla="*/ 2509666 h 4286353"/>
              <a:gd name="connsiteX7" fmla="*/ 95180 w 8302704"/>
              <a:gd name="connsiteY7" fmla="*/ 2382344 h 4286353"/>
              <a:gd name="connsiteX8" fmla="*/ 303524 w 8302704"/>
              <a:gd name="connsiteY8" fmla="*/ 2417068 h 4286353"/>
              <a:gd name="connsiteX9" fmla="*/ 349823 w 8302704"/>
              <a:gd name="connsiteY9" fmla="*/ 2393919 h 4286353"/>
              <a:gd name="connsiteX10" fmla="*/ 361398 w 8302704"/>
              <a:gd name="connsiteY10" fmla="*/ 2347620 h 4286353"/>
              <a:gd name="connsiteX11" fmla="*/ 488719 w 8302704"/>
              <a:gd name="connsiteY11" fmla="*/ 2347620 h 4286353"/>
              <a:gd name="connsiteX12" fmla="*/ 511868 w 8302704"/>
              <a:gd name="connsiteY12" fmla="*/ 2440217 h 4286353"/>
              <a:gd name="connsiteX13" fmla="*/ 824385 w 8302704"/>
              <a:gd name="connsiteY13" fmla="*/ 2428643 h 4286353"/>
              <a:gd name="connsiteX14" fmla="*/ 1009580 w 8302704"/>
              <a:gd name="connsiteY14" fmla="*/ 2393919 h 4286353"/>
              <a:gd name="connsiteX15" fmla="*/ 1113751 w 8302704"/>
              <a:gd name="connsiteY15" fmla="*/ 2347620 h 4286353"/>
              <a:gd name="connsiteX16" fmla="*/ 7747799 w 8302704"/>
              <a:gd name="connsiteY16" fmla="*/ 4284274 h 4286353"/>
              <a:gd name="connsiteX17" fmla="*/ 1067453 w 8302704"/>
              <a:gd name="connsiteY17" fmla="*/ 1930931 h 4286353"/>
              <a:gd name="connsiteX18" fmla="*/ 7812337 w 8302704"/>
              <a:gd name="connsiteY18" fmla="*/ 1766606 h 4286353"/>
              <a:gd name="connsiteX19" fmla="*/ 7800938 w 8302704"/>
              <a:gd name="connsiteY19" fmla="*/ 8833 h 4286353"/>
              <a:gd name="connsiteX20" fmla="*/ 1056054 w 8302704"/>
              <a:gd name="connsiteY20" fmla="*/ 308546 h 4286353"/>
              <a:gd name="connsiteX21" fmla="*/ 352278 w 8302704"/>
              <a:gd name="connsiteY21" fmla="*/ 282417 h 4286353"/>
              <a:gd name="connsiteX0" fmla="*/ 352278 w 8356497"/>
              <a:gd name="connsiteY0" fmla="*/ 282417 h 4284336"/>
              <a:gd name="connsiteX1" fmla="*/ 268800 w 8356497"/>
              <a:gd name="connsiteY1" fmla="*/ 1305899 h 4284336"/>
              <a:gd name="connsiteX2" fmla="*/ 199352 w 8356497"/>
              <a:gd name="connsiteY2" fmla="*/ 1502668 h 4284336"/>
              <a:gd name="connsiteX3" fmla="*/ 25732 w 8356497"/>
              <a:gd name="connsiteY3" fmla="*/ 1838334 h 4284336"/>
              <a:gd name="connsiteX4" fmla="*/ 25732 w 8356497"/>
              <a:gd name="connsiteY4" fmla="*/ 2000380 h 4284336"/>
              <a:gd name="connsiteX5" fmla="*/ 2582 w 8356497"/>
              <a:gd name="connsiteY5" fmla="*/ 2521240 h 4284336"/>
              <a:gd name="connsiteX6" fmla="*/ 95180 w 8356497"/>
              <a:gd name="connsiteY6" fmla="*/ 2509666 h 4284336"/>
              <a:gd name="connsiteX7" fmla="*/ 95180 w 8356497"/>
              <a:gd name="connsiteY7" fmla="*/ 2382344 h 4284336"/>
              <a:gd name="connsiteX8" fmla="*/ 303524 w 8356497"/>
              <a:gd name="connsiteY8" fmla="*/ 2417068 h 4284336"/>
              <a:gd name="connsiteX9" fmla="*/ 349823 w 8356497"/>
              <a:gd name="connsiteY9" fmla="*/ 2393919 h 4284336"/>
              <a:gd name="connsiteX10" fmla="*/ 361398 w 8356497"/>
              <a:gd name="connsiteY10" fmla="*/ 2347620 h 4284336"/>
              <a:gd name="connsiteX11" fmla="*/ 488719 w 8356497"/>
              <a:gd name="connsiteY11" fmla="*/ 2347620 h 4284336"/>
              <a:gd name="connsiteX12" fmla="*/ 511868 w 8356497"/>
              <a:gd name="connsiteY12" fmla="*/ 2440217 h 4284336"/>
              <a:gd name="connsiteX13" fmla="*/ 824385 w 8356497"/>
              <a:gd name="connsiteY13" fmla="*/ 2428643 h 4284336"/>
              <a:gd name="connsiteX14" fmla="*/ 1009580 w 8356497"/>
              <a:gd name="connsiteY14" fmla="*/ 2393919 h 4284336"/>
              <a:gd name="connsiteX15" fmla="*/ 1113751 w 8356497"/>
              <a:gd name="connsiteY15" fmla="*/ 2347620 h 4284336"/>
              <a:gd name="connsiteX16" fmla="*/ 7747799 w 8356497"/>
              <a:gd name="connsiteY16" fmla="*/ 4284274 h 4284336"/>
              <a:gd name="connsiteX17" fmla="*/ 8063998 w 8356497"/>
              <a:gd name="connsiteY17" fmla="*/ 2277295 h 4284336"/>
              <a:gd name="connsiteX18" fmla="*/ 7812337 w 8356497"/>
              <a:gd name="connsiteY18" fmla="*/ 1766606 h 4284336"/>
              <a:gd name="connsiteX19" fmla="*/ 7800938 w 8356497"/>
              <a:gd name="connsiteY19" fmla="*/ 8833 h 4284336"/>
              <a:gd name="connsiteX20" fmla="*/ 1056054 w 8356497"/>
              <a:gd name="connsiteY20" fmla="*/ 308546 h 4284336"/>
              <a:gd name="connsiteX21" fmla="*/ 352278 w 8356497"/>
              <a:gd name="connsiteY21" fmla="*/ 282417 h 4284336"/>
              <a:gd name="connsiteX0" fmla="*/ 352278 w 8064381"/>
              <a:gd name="connsiteY0" fmla="*/ 282417 h 5686705"/>
              <a:gd name="connsiteX1" fmla="*/ 268800 w 8064381"/>
              <a:gd name="connsiteY1" fmla="*/ 1305899 h 5686705"/>
              <a:gd name="connsiteX2" fmla="*/ 199352 w 8064381"/>
              <a:gd name="connsiteY2" fmla="*/ 1502668 h 5686705"/>
              <a:gd name="connsiteX3" fmla="*/ 25732 w 8064381"/>
              <a:gd name="connsiteY3" fmla="*/ 1838334 h 5686705"/>
              <a:gd name="connsiteX4" fmla="*/ 25732 w 8064381"/>
              <a:gd name="connsiteY4" fmla="*/ 2000380 h 5686705"/>
              <a:gd name="connsiteX5" fmla="*/ 2582 w 8064381"/>
              <a:gd name="connsiteY5" fmla="*/ 2521240 h 5686705"/>
              <a:gd name="connsiteX6" fmla="*/ 95180 w 8064381"/>
              <a:gd name="connsiteY6" fmla="*/ 2509666 h 5686705"/>
              <a:gd name="connsiteX7" fmla="*/ 95180 w 8064381"/>
              <a:gd name="connsiteY7" fmla="*/ 2382344 h 5686705"/>
              <a:gd name="connsiteX8" fmla="*/ 303524 w 8064381"/>
              <a:gd name="connsiteY8" fmla="*/ 2417068 h 5686705"/>
              <a:gd name="connsiteX9" fmla="*/ 349823 w 8064381"/>
              <a:gd name="connsiteY9" fmla="*/ 2393919 h 5686705"/>
              <a:gd name="connsiteX10" fmla="*/ 361398 w 8064381"/>
              <a:gd name="connsiteY10" fmla="*/ 2347620 h 5686705"/>
              <a:gd name="connsiteX11" fmla="*/ 488719 w 8064381"/>
              <a:gd name="connsiteY11" fmla="*/ 2347620 h 5686705"/>
              <a:gd name="connsiteX12" fmla="*/ 511868 w 8064381"/>
              <a:gd name="connsiteY12" fmla="*/ 2440217 h 5686705"/>
              <a:gd name="connsiteX13" fmla="*/ 824385 w 8064381"/>
              <a:gd name="connsiteY13" fmla="*/ 2428643 h 5686705"/>
              <a:gd name="connsiteX14" fmla="*/ 1009580 w 8064381"/>
              <a:gd name="connsiteY14" fmla="*/ 2393919 h 5686705"/>
              <a:gd name="connsiteX15" fmla="*/ 6503169 w 8064381"/>
              <a:gd name="connsiteY15" fmla="*/ 5631147 h 5686705"/>
              <a:gd name="connsiteX16" fmla="*/ 7747799 w 8064381"/>
              <a:gd name="connsiteY16" fmla="*/ 4284274 h 5686705"/>
              <a:gd name="connsiteX17" fmla="*/ 8063998 w 8064381"/>
              <a:gd name="connsiteY17" fmla="*/ 2277295 h 5686705"/>
              <a:gd name="connsiteX18" fmla="*/ 7812337 w 8064381"/>
              <a:gd name="connsiteY18" fmla="*/ 1766606 h 5686705"/>
              <a:gd name="connsiteX19" fmla="*/ 7800938 w 8064381"/>
              <a:gd name="connsiteY19" fmla="*/ 8833 h 5686705"/>
              <a:gd name="connsiteX20" fmla="*/ 1056054 w 8064381"/>
              <a:gd name="connsiteY20" fmla="*/ 308546 h 5686705"/>
              <a:gd name="connsiteX21" fmla="*/ 352278 w 8064381"/>
              <a:gd name="connsiteY21" fmla="*/ 282417 h 5686705"/>
              <a:gd name="connsiteX0" fmla="*/ 352278 w 8064381"/>
              <a:gd name="connsiteY0" fmla="*/ 282417 h 6482739"/>
              <a:gd name="connsiteX1" fmla="*/ 268800 w 8064381"/>
              <a:gd name="connsiteY1" fmla="*/ 1305899 h 6482739"/>
              <a:gd name="connsiteX2" fmla="*/ 199352 w 8064381"/>
              <a:gd name="connsiteY2" fmla="*/ 1502668 h 6482739"/>
              <a:gd name="connsiteX3" fmla="*/ 25732 w 8064381"/>
              <a:gd name="connsiteY3" fmla="*/ 1838334 h 6482739"/>
              <a:gd name="connsiteX4" fmla="*/ 25732 w 8064381"/>
              <a:gd name="connsiteY4" fmla="*/ 2000380 h 6482739"/>
              <a:gd name="connsiteX5" fmla="*/ 2582 w 8064381"/>
              <a:gd name="connsiteY5" fmla="*/ 2521240 h 6482739"/>
              <a:gd name="connsiteX6" fmla="*/ 95180 w 8064381"/>
              <a:gd name="connsiteY6" fmla="*/ 2509666 h 6482739"/>
              <a:gd name="connsiteX7" fmla="*/ 95180 w 8064381"/>
              <a:gd name="connsiteY7" fmla="*/ 2382344 h 6482739"/>
              <a:gd name="connsiteX8" fmla="*/ 303524 w 8064381"/>
              <a:gd name="connsiteY8" fmla="*/ 2417068 h 6482739"/>
              <a:gd name="connsiteX9" fmla="*/ 349823 w 8064381"/>
              <a:gd name="connsiteY9" fmla="*/ 2393919 h 6482739"/>
              <a:gd name="connsiteX10" fmla="*/ 361398 w 8064381"/>
              <a:gd name="connsiteY10" fmla="*/ 2347620 h 6482739"/>
              <a:gd name="connsiteX11" fmla="*/ 488719 w 8064381"/>
              <a:gd name="connsiteY11" fmla="*/ 2347620 h 6482739"/>
              <a:gd name="connsiteX12" fmla="*/ 511868 w 8064381"/>
              <a:gd name="connsiteY12" fmla="*/ 2440217 h 6482739"/>
              <a:gd name="connsiteX13" fmla="*/ 824385 w 8064381"/>
              <a:gd name="connsiteY13" fmla="*/ 2428643 h 6482739"/>
              <a:gd name="connsiteX14" fmla="*/ 6108053 w 8064381"/>
              <a:gd name="connsiteY14" fmla="*/ 6314755 h 6482739"/>
              <a:gd name="connsiteX15" fmla="*/ 6503169 w 8064381"/>
              <a:gd name="connsiteY15" fmla="*/ 5631147 h 6482739"/>
              <a:gd name="connsiteX16" fmla="*/ 7747799 w 8064381"/>
              <a:gd name="connsiteY16" fmla="*/ 4284274 h 6482739"/>
              <a:gd name="connsiteX17" fmla="*/ 8063998 w 8064381"/>
              <a:gd name="connsiteY17" fmla="*/ 2277295 h 6482739"/>
              <a:gd name="connsiteX18" fmla="*/ 7812337 w 8064381"/>
              <a:gd name="connsiteY18" fmla="*/ 1766606 h 6482739"/>
              <a:gd name="connsiteX19" fmla="*/ 7800938 w 8064381"/>
              <a:gd name="connsiteY19" fmla="*/ 8833 h 6482739"/>
              <a:gd name="connsiteX20" fmla="*/ 1056054 w 8064381"/>
              <a:gd name="connsiteY20" fmla="*/ 308546 h 6482739"/>
              <a:gd name="connsiteX21" fmla="*/ 352278 w 8064381"/>
              <a:gd name="connsiteY21" fmla="*/ 282417 h 6482739"/>
              <a:gd name="connsiteX0" fmla="*/ 352278 w 8064381"/>
              <a:gd name="connsiteY0" fmla="*/ 282417 h 7363455"/>
              <a:gd name="connsiteX1" fmla="*/ 268800 w 8064381"/>
              <a:gd name="connsiteY1" fmla="*/ 1305899 h 7363455"/>
              <a:gd name="connsiteX2" fmla="*/ 199352 w 8064381"/>
              <a:gd name="connsiteY2" fmla="*/ 1502668 h 7363455"/>
              <a:gd name="connsiteX3" fmla="*/ 25732 w 8064381"/>
              <a:gd name="connsiteY3" fmla="*/ 1838334 h 7363455"/>
              <a:gd name="connsiteX4" fmla="*/ 25732 w 8064381"/>
              <a:gd name="connsiteY4" fmla="*/ 2000380 h 7363455"/>
              <a:gd name="connsiteX5" fmla="*/ 2582 w 8064381"/>
              <a:gd name="connsiteY5" fmla="*/ 2521240 h 7363455"/>
              <a:gd name="connsiteX6" fmla="*/ 95180 w 8064381"/>
              <a:gd name="connsiteY6" fmla="*/ 2509666 h 7363455"/>
              <a:gd name="connsiteX7" fmla="*/ 95180 w 8064381"/>
              <a:gd name="connsiteY7" fmla="*/ 2382344 h 7363455"/>
              <a:gd name="connsiteX8" fmla="*/ 303524 w 8064381"/>
              <a:gd name="connsiteY8" fmla="*/ 2417068 h 7363455"/>
              <a:gd name="connsiteX9" fmla="*/ 349823 w 8064381"/>
              <a:gd name="connsiteY9" fmla="*/ 2393919 h 7363455"/>
              <a:gd name="connsiteX10" fmla="*/ 361398 w 8064381"/>
              <a:gd name="connsiteY10" fmla="*/ 2347620 h 7363455"/>
              <a:gd name="connsiteX11" fmla="*/ 488719 w 8064381"/>
              <a:gd name="connsiteY11" fmla="*/ 2347620 h 7363455"/>
              <a:gd name="connsiteX12" fmla="*/ 511868 w 8064381"/>
              <a:gd name="connsiteY12" fmla="*/ 2440217 h 7363455"/>
              <a:gd name="connsiteX13" fmla="*/ 5050021 w 8064381"/>
              <a:gd name="connsiteY13" fmla="*/ 7180753 h 7363455"/>
              <a:gd name="connsiteX14" fmla="*/ 6108053 w 8064381"/>
              <a:gd name="connsiteY14" fmla="*/ 6314755 h 7363455"/>
              <a:gd name="connsiteX15" fmla="*/ 6503169 w 8064381"/>
              <a:gd name="connsiteY15" fmla="*/ 5631147 h 7363455"/>
              <a:gd name="connsiteX16" fmla="*/ 7747799 w 8064381"/>
              <a:gd name="connsiteY16" fmla="*/ 4284274 h 7363455"/>
              <a:gd name="connsiteX17" fmla="*/ 8063998 w 8064381"/>
              <a:gd name="connsiteY17" fmla="*/ 2277295 h 7363455"/>
              <a:gd name="connsiteX18" fmla="*/ 7812337 w 8064381"/>
              <a:gd name="connsiteY18" fmla="*/ 1766606 h 7363455"/>
              <a:gd name="connsiteX19" fmla="*/ 7800938 w 8064381"/>
              <a:gd name="connsiteY19" fmla="*/ 8833 h 7363455"/>
              <a:gd name="connsiteX20" fmla="*/ 1056054 w 8064381"/>
              <a:gd name="connsiteY20" fmla="*/ 308546 h 7363455"/>
              <a:gd name="connsiteX21" fmla="*/ 352278 w 8064381"/>
              <a:gd name="connsiteY21" fmla="*/ 282417 h 7363455"/>
              <a:gd name="connsiteX0" fmla="*/ 352278 w 8064381"/>
              <a:gd name="connsiteY0" fmla="*/ 282417 h 7416973"/>
              <a:gd name="connsiteX1" fmla="*/ 268800 w 8064381"/>
              <a:gd name="connsiteY1" fmla="*/ 1305899 h 7416973"/>
              <a:gd name="connsiteX2" fmla="*/ 199352 w 8064381"/>
              <a:gd name="connsiteY2" fmla="*/ 1502668 h 7416973"/>
              <a:gd name="connsiteX3" fmla="*/ 25732 w 8064381"/>
              <a:gd name="connsiteY3" fmla="*/ 1838334 h 7416973"/>
              <a:gd name="connsiteX4" fmla="*/ 25732 w 8064381"/>
              <a:gd name="connsiteY4" fmla="*/ 2000380 h 7416973"/>
              <a:gd name="connsiteX5" fmla="*/ 2582 w 8064381"/>
              <a:gd name="connsiteY5" fmla="*/ 2521240 h 7416973"/>
              <a:gd name="connsiteX6" fmla="*/ 95180 w 8064381"/>
              <a:gd name="connsiteY6" fmla="*/ 2509666 h 7416973"/>
              <a:gd name="connsiteX7" fmla="*/ 95180 w 8064381"/>
              <a:gd name="connsiteY7" fmla="*/ 2382344 h 7416973"/>
              <a:gd name="connsiteX8" fmla="*/ 303524 w 8064381"/>
              <a:gd name="connsiteY8" fmla="*/ 2417068 h 7416973"/>
              <a:gd name="connsiteX9" fmla="*/ 349823 w 8064381"/>
              <a:gd name="connsiteY9" fmla="*/ 2393919 h 7416973"/>
              <a:gd name="connsiteX10" fmla="*/ 361398 w 8064381"/>
              <a:gd name="connsiteY10" fmla="*/ 2347620 h 7416973"/>
              <a:gd name="connsiteX11" fmla="*/ 488719 w 8064381"/>
              <a:gd name="connsiteY11" fmla="*/ 2347620 h 7416973"/>
              <a:gd name="connsiteX12" fmla="*/ 3255068 w 8064381"/>
              <a:gd name="connsiteY12" fmla="*/ 6956799 h 7416973"/>
              <a:gd name="connsiteX13" fmla="*/ 5050021 w 8064381"/>
              <a:gd name="connsiteY13" fmla="*/ 7180753 h 7416973"/>
              <a:gd name="connsiteX14" fmla="*/ 6108053 w 8064381"/>
              <a:gd name="connsiteY14" fmla="*/ 6314755 h 7416973"/>
              <a:gd name="connsiteX15" fmla="*/ 6503169 w 8064381"/>
              <a:gd name="connsiteY15" fmla="*/ 5631147 h 7416973"/>
              <a:gd name="connsiteX16" fmla="*/ 7747799 w 8064381"/>
              <a:gd name="connsiteY16" fmla="*/ 4284274 h 7416973"/>
              <a:gd name="connsiteX17" fmla="*/ 8063998 w 8064381"/>
              <a:gd name="connsiteY17" fmla="*/ 2277295 h 7416973"/>
              <a:gd name="connsiteX18" fmla="*/ 7812337 w 8064381"/>
              <a:gd name="connsiteY18" fmla="*/ 1766606 h 7416973"/>
              <a:gd name="connsiteX19" fmla="*/ 7800938 w 8064381"/>
              <a:gd name="connsiteY19" fmla="*/ 8833 h 7416973"/>
              <a:gd name="connsiteX20" fmla="*/ 1056054 w 8064381"/>
              <a:gd name="connsiteY20" fmla="*/ 308546 h 7416973"/>
              <a:gd name="connsiteX21" fmla="*/ 352278 w 8064381"/>
              <a:gd name="connsiteY21" fmla="*/ 282417 h 7416973"/>
              <a:gd name="connsiteX0" fmla="*/ 352278 w 8064381"/>
              <a:gd name="connsiteY0" fmla="*/ 282417 h 7227963"/>
              <a:gd name="connsiteX1" fmla="*/ 268800 w 8064381"/>
              <a:gd name="connsiteY1" fmla="*/ 1305899 h 7227963"/>
              <a:gd name="connsiteX2" fmla="*/ 199352 w 8064381"/>
              <a:gd name="connsiteY2" fmla="*/ 1502668 h 7227963"/>
              <a:gd name="connsiteX3" fmla="*/ 25732 w 8064381"/>
              <a:gd name="connsiteY3" fmla="*/ 1838334 h 7227963"/>
              <a:gd name="connsiteX4" fmla="*/ 25732 w 8064381"/>
              <a:gd name="connsiteY4" fmla="*/ 2000380 h 7227963"/>
              <a:gd name="connsiteX5" fmla="*/ 2582 w 8064381"/>
              <a:gd name="connsiteY5" fmla="*/ 2521240 h 7227963"/>
              <a:gd name="connsiteX6" fmla="*/ 95180 w 8064381"/>
              <a:gd name="connsiteY6" fmla="*/ 2509666 h 7227963"/>
              <a:gd name="connsiteX7" fmla="*/ 95180 w 8064381"/>
              <a:gd name="connsiteY7" fmla="*/ 2382344 h 7227963"/>
              <a:gd name="connsiteX8" fmla="*/ 303524 w 8064381"/>
              <a:gd name="connsiteY8" fmla="*/ 2417068 h 7227963"/>
              <a:gd name="connsiteX9" fmla="*/ 349823 w 8064381"/>
              <a:gd name="connsiteY9" fmla="*/ 2393919 h 7227963"/>
              <a:gd name="connsiteX10" fmla="*/ 361398 w 8064381"/>
              <a:gd name="connsiteY10" fmla="*/ 2347620 h 7227963"/>
              <a:gd name="connsiteX11" fmla="*/ 2456064 w 8064381"/>
              <a:gd name="connsiteY11" fmla="*/ 5645002 h 7227963"/>
              <a:gd name="connsiteX12" fmla="*/ 3255068 w 8064381"/>
              <a:gd name="connsiteY12" fmla="*/ 6956799 h 7227963"/>
              <a:gd name="connsiteX13" fmla="*/ 5050021 w 8064381"/>
              <a:gd name="connsiteY13" fmla="*/ 7180753 h 7227963"/>
              <a:gd name="connsiteX14" fmla="*/ 6108053 w 8064381"/>
              <a:gd name="connsiteY14" fmla="*/ 6314755 h 7227963"/>
              <a:gd name="connsiteX15" fmla="*/ 6503169 w 8064381"/>
              <a:gd name="connsiteY15" fmla="*/ 5631147 h 7227963"/>
              <a:gd name="connsiteX16" fmla="*/ 7747799 w 8064381"/>
              <a:gd name="connsiteY16" fmla="*/ 4284274 h 7227963"/>
              <a:gd name="connsiteX17" fmla="*/ 8063998 w 8064381"/>
              <a:gd name="connsiteY17" fmla="*/ 2277295 h 7227963"/>
              <a:gd name="connsiteX18" fmla="*/ 7812337 w 8064381"/>
              <a:gd name="connsiteY18" fmla="*/ 1766606 h 7227963"/>
              <a:gd name="connsiteX19" fmla="*/ 7800938 w 8064381"/>
              <a:gd name="connsiteY19" fmla="*/ 8833 h 7227963"/>
              <a:gd name="connsiteX20" fmla="*/ 1056054 w 8064381"/>
              <a:gd name="connsiteY20" fmla="*/ 308546 h 7227963"/>
              <a:gd name="connsiteX21" fmla="*/ 352278 w 8064381"/>
              <a:gd name="connsiteY21" fmla="*/ 282417 h 7227963"/>
              <a:gd name="connsiteX0" fmla="*/ 352278 w 8064381"/>
              <a:gd name="connsiteY0" fmla="*/ 282417 h 7227963"/>
              <a:gd name="connsiteX1" fmla="*/ 268800 w 8064381"/>
              <a:gd name="connsiteY1" fmla="*/ 1305899 h 7227963"/>
              <a:gd name="connsiteX2" fmla="*/ 199352 w 8064381"/>
              <a:gd name="connsiteY2" fmla="*/ 1502668 h 7227963"/>
              <a:gd name="connsiteX3" fmla="*/ 25732 w 8064381"/>
              <a:gd name="connsiteY3" fmla="*/ 1838334 h 7227963"/>
              <a:gd name="connsiteX4" fmla="*/ 25732 w 8064381"/>
              <a:gd name="connsiteY4" fmla="*/ 2000380 h 7227963"/>
              <a:gd name="connsiteX5" fmla="*/ 2582 w 8064381"/>
              <a:gd name="connsiteY5" fmla="*/ 2521240 h 7227963"/>
              <a:gd name="connsiteX6" fmla="*/ 95180 w 8064381"/>
              <a:gd name="connsiteY6" fmla="*/ 2509666 h 7227963"/>
              <a:gd name="connsiteX7" fmla="*/ 95180 w 8064381"/>
              <a:gd name="connsiteY7" fmla="*/ 2382344 h 7227963"/>
              <a:gd name="connsiteX8" fmla="*/ 303524 w 8064381"/>
              <a:gd name="connsiteY8" fmla="*/ 2417068 h 7227963"/>
              <a:gd name="connsiteX9" fmla="*/ 349823 w 8064381"/>
              <a:gd name="connsiteY9" fmla="*/ 2393919 h 7227963"/>
              <a:gd name="connsiteX10" fmla="*/ 1732998 w 8064381"/>
              <a:gd name="connsiteY10" fmla="*/ 4592056 h 7227963"/>
              <a:gd name="connsiteX11" fmla="*/ 2456064 w 8064381"/>
              <a:gd name="connsiteY11" fmla="*/ 5645002 h 7227963"/>
              <a:gd name="connsiteX12" fmla="*/ 3255068 w 8064381"/>
              <a:gd name="connsiteY12" fmla="*/ 6956799 h 7227963"/>
              <a:gd name="connsiteX13" fmla="*/ 5050021 w 8064381"/>
              <a:gd name="connsiteY13" fmla="*/ 7180753 h 7227963"/>
              <a:gd name="connsiteX14" fmla="*/ 6108053 w 8064381"/>
              <a:gd name="connsiteY14" fmla="*/ 6314755 h 7227963"/>
              <a:gd name="connsiteX15" fmla="*/ 6503169 w 8064381"/>
              <a:gd name="connsiteY15" fmla="*/ 5631147 h 7227963"/>
              <a:gd name="connsiteX16" fmla="*/ 7747799 w 8064381"/>
              <a:gd name="connsiteY16" fmla="*/ 4284274 h 7227963"/>
              <a:gd name="connsiteX17" fmla="*/ 8063998 w 8064381"/>
              <a:gd name="connsiteY17" fmla="*/ 2277295 h 7227963"/>
              <a:gd name="connsiteX18" fmla="*/ 7812337 w 8064381"/>
              <a:gd name="connsiteY18" fmla="*/ 1766606 h 7227963"/>
              <a:gd name="connsiteX19" fmla="*/ 7800938 w 8064381"/>
              <a:gd name="connsiteY19" fmla="*/ 8833 h 7227963"/>
              <a:gd name="connsiteX20" fmla="*/ 1056054 w 8064381"/>
              <a:gd name="connsiteY20" fmla="*/ 308546 h 7227963"/>
              <a:gd name="connsiteX21" fmla="*/ 352278 w 8064381"/>
              <a:gd name="connsiteY21" fmla="*/ 282417 h 7227963"/>
              <a:gd name="connsiteX0" fmla="*/ 352278 w 8064381"/>
              <a:gd name="connsiteY0" fmla="*/ 282417 h 7227963"/>
              <a:gd name="connsiteX1" fmla="*/ 268800 w 8064381"/>
              <a:gd name="connsiteY1" fmla="*/ 1305899 h 7227963"/>
              <a:gd name="connsiteX2" fmla="*/ 199352 w 8064381"/>
              <a:gd name="connsiteY2" fmla="*/ 1502668 h 7227963"/>
              <a:gd name="connsiteX3" fmla="*/ 25732 w 8064381"/>
              <a:gd name="connsiteY3" fmla="*/ 1838334 h 7227963"/>
              <a:gd name="connsiteX4" fmla="*/ 25732 w 8064381"/>
              <a:gd name="connsiteY4" fmla="*/ 2000380 h 7227963"/>
              <a:gd name="connsiteX5" fmla="*/ 2582 w 8064381"/>
              <a:gd name="connsiteY5" fmla="*/ 2521240 h 7227963"/>
              <a:gd name="connsiteX6" fmla="*/ 95180 w 8064381"/>
              <a:gd name="connsiteY6" fmla="*/ 2509666 h 7227963"/>
              <a:gd name="connsiteX7" fmla="*/ 95180 w 8064381"/>
              <a:gd name="connsiteY7" fmla="*/ 2382344 h 7227963"/>
              <a:gd name="connsiteX8" fmla="*/ 303524 w 8064381"/>
              <a:gd name="connsiteY8" fmla="*/ 2417068 h 7227963"/>
              <a:gd name="connsiteX9" fmla="*/ 1832259 w 8064381"/>
              <a:gd name="connsiteY9" fmla="*/ 4139591 h 7227963"/>
              <a:gd name="connsiteX10" fmla="*/ 1732998 w 8064381"/>
              <a:gd name="connsiteY10" fmla="*/ 4592056 h 7227963"/>
              <a:gd name="connsiteX11" fmla="*/ 2456064 w 8064381"/>
              <a:gd name="connsiteY11" fmla="*/ 5645002 h 7227963"/>
              <a:gd name="connsiteX12" fmla="*/ 3255068 w 8064381"/>
              <a:gd name="connsiteY12" fmla="*/ 6956799 h 7227963"/>
              <a:gd name="connsiteX13" fmla="*/ 5050021 w 8064381"/>
              <a:gd name="connsiteY13" fmla="*/ 7180753 h 7227963"/>
              <a:gd name="connsiteX14" fmla="*/ 6108053 w 8064381"/>
              <a:gd name="connsiteY14" fmla="*/ 6314755 h 7227963"/>
              <a:gd name="connsiteX15" fmla="*/ 6503169 w 8064381"/>
              <a:gd name="connsiteY15" fmla="*/ 5631147 h 7227963"/>
              <a:gd name="connsiteX16" fmla="*/ 7747799 w 8064381"/>
              <a:gd name="connsiteY16" fmla="*/ 4284274 h 7227963"/>
              <a:gd name="connsiteX17" fmla="*/ 8063998 w 8064381"/>
              <a:gd name="connsiteY17" fmla="*/ 2277295 h 7227963"/>
              <a:gd name="connsiteX18" fmla="*/ 7812337 w 8064381"/>
              <a:gd name="connsiteY18" fmla="*/ 1766606 h 7227963"/>
              <a:gd name="connsiteX19" fmla="*/ 7800938 w 8064381"/>
              <a:gd name="connsiteY19" fmla="*/ 8833 h 7227963"/>
              <a:gd name="connsiteX20" fmla="*/ 1056054 w 8064381"/>
              <a:gd name="connsiteY20" fmla="*/ 308546 h 7227963"/>
              <a:gd name="connsiteX21" fmla="*/ 352278 w 8064381"/>
              <a:gd name="connsiteY21" fmla="*/ 282417 h 7227963"/>
              <a:gd name="connsiteX0" fmla="*/ 352278 w 8064381"/>
              <a:gd name="connsiteY0" fmla="*/ 282417 h 7227963"/>
              <a:gd name="connsiteX1" fmla="*/ 268800 w 8064381"/>
              <a:gd name="connsiteY1" fmla="*/ 1305899 h 7227963"/>
              <a:gd name="connsiteX2" fmla="*/ 199352 w 8064381"/>
              <a:gd name="connsiteY2" fmla="*/ 1502668 h 7227963"/>
              <a:gd name="connsiteX3" fmla="*/ 25732 w 8064381"/>
              <a:gd name="connsiteY3" fmla="*/ 1838334 h 7227963"/>
              <a:gd name="connsiteX4" fmla="*/ 25732 w 8064381"/>
              <a:gd name="connsiteY4" fmla="*/ 2000380 h 7227963"/>
              <a:gd name="connsiteX5" fmla="*/ 2582 w 8064381"/>
              <a:gd name="connsiteY5" fmla="*/ 2521240 h 7227963"/>
              <a:gd name="connsiteX6" fmla="*/ 95180 w 8064381"/>
              <a:gd name="connsiteY6" fmla="*/ 2509666 h 7227963"/>
              <a:gd name="connsiteX7" fmla="*/ 95180 w 8064381"/>
              <a:gd name="connsiteY7" fmla="*/ 2382344 h 7227963"/>
              <a:gd name="connsiteX8" fmla="*/ 1148652 w 8064381"/>
              <a:gd name="connsiteY8" fmla="*/ 3760959 h 7227963"/>
              <a:gd name="connsiteX9" fmla="*/ 1832259 w 8064381"/>
              <a:gd name="connsiteY9" fmla="*/ 4139591 h 7227963"/>
              <a:gd name="connsiteX10" fmla="*/ 1732998 w 8064381"/>
              <a:gd name="connsiteY10" fmla="*/ 4592056 h 7227963"/>
              <a:gd name="connsiteX11" fmla="*/ 2456064 w 8064381"/>
              <a:gd name="connsiteY11" fmla="*/ 5645002 h 7227963"/>
              <a:gd name="connsiteX12" fmla="*/ 3255068 w 8064381"/>
              <a:gd name="connsiteY12" fmla="*/ 6956799 h 7227963"/>
              <a:gd name="connsiteX13" fmla="*/ 5050021 w 8064381"/>
              <a:gd name="connsiteY13" fmla="*/ 7180753 h 7227963"/>
              <a:gd name="connsiteX14" fmla="*/ 6108053 w 8064381"/>
              <a:gd name="connsiteY14" fmla="*/ 6314755 h 7227963"/>
              <a:gd name="connsiteX15" fmla="*/ 6503169 w 8064381"/>
              <a:gd name="connsiteY15" fmla="*/ 5631147 h 7227963"/>
              <a:gd name="connsiteX16" fmla="*/ 7747799 w 8064381"/>
              <a:gd name="connsiteY16" fmla="*/ 4284274 h 7227963"/>
              <a:gd name="connsiteX17" fmla="*/ 8063998 w 8064381"/>
              <a:gd name="connsiteY17" fmla="*/ 2277295 h 7227963"/>
              <a:gd name="connsiteX18" fmla="*/ 7812337 w 8064381"/>
              <a:gd name="connsiteY18" fmla="*/ 1766606 h 7227963"/>
              <a:gd name="connsiteX19" fmla="*/ 7800938 w 8064381"/>
              <a:gd name="connsiteY19" fmla="*/ 8833 h 7227963"/>
              <a:gd name="connsiteX20" fmla="*/ 1056054 w 8064381"/>
              <a:gd name="connsiteY20" fmla="*/ 308546 h 7227963"/>
              <a:gd name="connsiteX21" fmla="*/ 352278 w 8064381"/>
              <a:gd name="connsiteY21" fmla="*/ 282417 h 7227963"/>
              <a:gd name="connsiteX0" fmla="*/ 365463 w 8077566"/>
              <a:gd name="connsiteY0" fmla="*/ 282417 h 7227963"/>
              <a:gd name="connsiteX1" fmla="*/ 281985 w 8077566"/>
              <a:gd name="connsiteY1" fmla="*/ 1305899 h 7227963"/>
              <a:gd name="connsiteX2" fmla="*/ 212537 w 8077566"/>
              <a:gd name="connsiteY2" fmla="*/ 1502668 h 7227963"/>
              <a:gd name="connsiteX3" fmla="*/ 38917 w 8077566"/>
              <a:gd name="connsiteY3" fmla="*/ 1838334 h 7227963"/>
              <a:gd name="connsiteX4" fmla="*/ 38917 w 8077566"/>
              <a:gd name="connsiteY4" fmla="*/ 2000380 h 7227963"/>
              <a:gd name="connsiteX5" fmla="*/ 15767 w 8077566"/>
              <a:gd name="connsiteY5" fmla="*/ 2521240 h 7227963"/>
              <a:gd name="connsiteX6" fmla="*/ 108365 w 8077566"/>
              <a:gd name="connsiteY6" fmla="*/ 2509666 h 7227963"/>
              <a:gd name="connsiteX7" fmla="*/ 1078183 w 8077566"/>
              <a:gd name="connsiteY7" fmla="*/ 3199763 h 7227963"/>
              <a:gd name="connsiteX8" fmla="*/ 1161837 w 8077566"/>
              <a:gd name="connsiteY8" fmla="*/ 3760959 h 7227963"/>
              <a:gd name="connsiteX9" fmla="*/ 1845444 w 8077566"/>
              <a:gd name="connsiteY9" fmla="*/ 4139591 h 7227963"/>
              <a:gd name="connsiteX10" fmla="*/ 1746183 w 8077566"/>
              <a:gd name="connsiteY10" fmla="*/ 4592056 h 7227963"/>
              <a:gd name="connsiteX11" fmla="*/ 2469249 w 8077566"/>
              <a:gd name="connsiteY11" fmla="*/ 5645002 h 7227963"/>
              <a:gd name="connsiteX12" fmla="*/ 3268253 w 8077566"/>
              <a:gd name="connsiteY12" fmla="*/ 6956799 h 7227963"/>
              <a:gd name="connsiteX13" fmla="*/ 5063206 w 8077566"/>
              <a:gd name="connsiteY13" fmla="*/ 7180753 h 7227963"/>
              <a:gd name="connsiteX14" fmla="*/ 6121238 w 8077566"/>
              <a:gd name="connsiteY14" fmla="*/ 6314755 h 7227963"/>
              <a:gd name="connsiteX15" fmla="*/ 6516354 w 8077566"/>
              <a:gd name="connsiteY15" fmla="*/ 5631147 h 7227963"/>
              <a:gd name="connsiteX16" fmla="*/ 7760984 w 8077566"/>
              <a:gd name="connsiteY16" fmla="*/ 4284274 h 7227963"/>
              <a:gd name="connsiteX17" fmla="*/ 8077183 w 8077566"/>
              <a:gd name="connsiteY17" fmla="*/ 2277295 h 7227963"/>
              <a:gd name="connsiteX18" fmla="*/ 7825522 w 8077566"/>
              <a:gd name="connsiteY18" fmla="*/ 1766606 h 7227963"/>
              <a:gd name="connsiteX19" fmla="*/ 7814123 w 8077566"/>
              <a:gd name="connsiteY19" fmla="*/ 8833 h 7227963"/>
              <a:gd name="connsiteX20" fmla="*/ 1069239 w 8077566"/>
              <a:gd name="connsiteY20" fmla="*/ 308546 h 7227963"/>
              <a:gd name="connsiteX21" fmla="*/ 365463 w 8077566"/>
              <a:gd name="connsiteY21" fmla="*/ 282417 h 7227963"/>
              <a:gd name="connsiteX0" fmla="*/ 422884 w 8134987"/>
              <a:gd name="connsiteY0" fmla="*/ 282417 h 7227963"/>
              <a:gd name="connsiteX1" fmla="*/ 339406 w 8134987"/>
              <a:gd name="connsiteY1" fmla="*/ 1305899 h 7227963"/>
              <a:gd name="connsiteX2" fmla="*/ 269958 w 8134987"/>
              <a:gd name="connsiteY2" fmla="*/ 1502668 h 7227963"/>
              <a:gd name="connsiteX3" fmla="*/ 96338 w 8134987"/>
              <a:gd name="connsiteY3" fmla="*/ 1838334 h 7227963"/>
              <a:gd name="connsiteX4" fmla="*/ 96338 w 8134987"/>
              <a:gd name="connsiteY4" fmla="*/ 2000380 h 7227963"/>
              <a:gd name="connsiteX5" fmla="*/ 73188 w 8134987"/>
              <a:gd name="connsiteY5" fmla="*/ 2521240 h 7227963"/>
              <a:gd name="connsiteX6" fmla="*/ 1149459 w 8134987"/>
              <a:gd name="connsiteY6" fmla="*/ 2606647 h 7227963"/>
              <a:gd name="connsiteX7" fmla="*/ 1135604 w 8134987"/>
              <a:gd name="connsiteY7" fmla="*/ 3199763 h 7227963"/>
              <a:gd name="connsiteX8" fmla="*/ 1219258 w 8134987"/>
              <a:gd name="connsiteY8" fmla="*/ 3760959 h 7227963"/>
              <a:gd name="connsiteX9" fmla="*/ 1902865 w 8134987"/>
              <a:gd name="connsiteY9" fmla="*/ 4139591 h 7227963"/>
              <a:gd name="connsiteX10" fmla="*/ 1803604 w 8134987"/>
              <a:gd name="connsiteY10" fmla="*/ 4592056 h 7227963"/>
              <a:gd name="connsiteX11" fmla="*/ 2526670 w 8134987"/>
              <a:gd name="connsiteY11" fmla="*/ 5645002 h 7227963"/>
              <a:gd name="connsiteX12" fmla="*/ 3325674 w 8134987"/>
              <a:gd name="connsiteY12" fmla="*/ 6956799 h 7227963"/>
              <a:gd name="connsiteX13" fmla="*/ 5120627 w 8134987"/>
              <a:gd name="connsiteY13" fmla="*/ 7180753 h 7227963"/>
              <a:gd name="connsiteX14" fmla="*/ 6178659 w 8134987"/>
              <a:gd name="connsiteY14" fmla="*/ 6314755 h 7227963"/>
              <a:gd name="connsiteX15" fmla="*/ 6573775 w 8134987"/>
              <a:gd name="connsiteY15" fmla="*/ 5631147 h 7227963"/>
              <a:gd name="connsiteX16" fmla="*/ 7818405 w 8134987"/>
              <a:gd name="connsiteY16" fmla="*/ 4284274 h 7227963"/>
              <a:gd name="connsiteX17" fmla="*/ 8134604 w 8134987"/>
              <a:gd name="connsiteY17" fmla="*/ 2277295 h 7227963"/>
              <a:gd name="connsiteX18" fmla="*/ 7882943 w 8134987"/>
              <a:gd name="connsiteY18" fmla="*/ 1766606 h 7227963"/>
              <a:gd name="connsiteX19" fmla="*/ 7871544 w 8134987"/>
              <a:gd name="connsiteY19" fmla="*/ 8833 h 7227963"/>
              <a:gd name="connsiteX20" fmla="*/ 1126660 w 8134987"/>
              <a:gd name="connsiteY20" fmla="*/ 308546 h 7227963"/>
              <a:gd name="connsiteX21" fmla="*/ 422884 w 8134987"/>
              <a:gd name="connsiteY21" fmla="*/ 282417 h 7227963"/>
              <a:gd name="connsiteX0" fmla="*/ 431481 w 8143584"/>
              <a:gd name="connsiteY0" fmla="*/ 282417 h 7227963"/>
              <a:gd name="connsiteX1" fmla="*/ 348003 w 8143584"/>
              <a:gd name="connsiteY1" fmla="*/ 1305899 h 7227963"/>
              <a:gd name="connsiteX2" fmla="*/ 278555 w 8143584"/>
              <a:gd name="connsiteY2" fmla="*/ 1502668 h 7227963"/>
              <a:gd name="connsiteX3" fmla="*/ 343771 w 8143584"/>
              <a:gd name="connsiteY3" fmla="*/ 1872454 h 7227963"/>
              <a:gd name="connsiteX4" fmla="*/ 104935 w 8143584"/>
              <a:gd name="connsiteY4" fmla="*/ 2000380 h 7227963"/>
              <a:gd name="connsiteX5" fmla="*/ 81785 w 8143584"/>
              <a:gd name="connsiteY5" fmla="*/ 2521240 h 7227963"/>
              <a:gd name="connsiteX6" fmla="*/ 1158056 w 8143584"/>
              <a:gd name="connsiteY6" fmla="*/ 2606647 h 7227963"/>
              <a:gd name="connsiteX7" fmla="*/ 1144201 w 8143584"/>
              <a:gd name="connsiteY7" fmla="*/ 3199763 h 7227963"/>
              <a:gd name="connsiteX8" fmla="*/ 1227855 w 8143584"/>
              <a:gd name="connsiteY8" fmla="*/ 3760959 h 7227963"/>
              <a:gd name="connsiteX9" fmla="*/ 1911462 w 8143584"/>
              <a:gd name="connsiteY9" fmla="*/ 4139591 h 7227963"/>
              <a:gd name="connsiteX10" fmla="*/ 1812201 w 8143584"/>
              <a:gd name="connsiteY10" fmla="*/ 4592056 h 7227963"/>
              <a:gd name="connsiteX11" fmla="*/ 2535267 w 8143584"/>
              <a:gd name="connsiteY11" fmla="*/ 5645002 h 7227963"/>
              <a:gd name="connsiteX12" fmla="*/ 3334271 w 8143584"/>
              <a:gd name="connsiteY12" fmla="*/ 6956799 h 7227963"/>
              <a:gd name="connsiteX13" fmla="*/ 5129224 w 8143584"/>
              <a:gd name="connsiteY13" fmla="*/ 7180753 h 7227963"/>
              <a:gd name="connsiteX14" fmla="*/ 6187256 w 8143584"/>
              <a:gd name="connsiteY14" fmla="*/ 6314755 h 7227963"/>
              <a:gd name="connsiteX15" fmla="*/ 6582372 w 8143584"/>
              <a:gd name="connsiteY15" fmla="*/ 5631147 h 7227963"/>
              <a:gd name="connsiteX16" fmla="*/ 7827002 w 8143584"/>
              <a:gd name="connsiteY16" fmla="*/ 4284274 h 7227963"/>
              <a:gd name="connsiteX17" fmla="*/ 8143201 w 8143584"/>
              <a:gd name="connsiteY17" fmla="*/ 2277295 h 7227963"/>
              <a:gd name="connsiteX18" fmla="*/ 7891540 w 8143584"/>
              <a:gd name="connsiteY18" fmla="*/ 1766606 h 7227963"/>
              <a:gd name="connsiteX19" fmla="*/ 7880141 w 8143584"/>
              <a:gd name="connsiteY19" fmla="*/ 8833 h 7227963"/>
              <a:gd name="connsiteX20" fmla="*/ 1135257 w 8143584"/>
              <a:gd name="connsiteY20" fmla="*/ 308546 h 7227963"/>
              <a:gd name="connsiteX21" fmla="*/ 431481 w 8143584"/>
              <a:gd name="connsiteY21" fmla="*/ 282417 h 7227963"/>
              <a:gd name="connsiteX0" fmla="*/ 431481 w 8143584"/>
              <a:gd name="connsiteY0" fmla="*/ 282417 h 7227963"/>
              <a:gd name="connsiteX1" fmla="*/ 293412 w 8143584"/>
              <a:gd name="connsiteY1" fmla="*/ 1067064 h 7227963"/>
              <a:gd name="connsiteX2" fmla="*/ 278555 w 8143584"/>
              <a:gd name="connsiteY2" fmla="*/ 1502668 h 7227963"/>
              <a:gd name="connsiteX3" fmla="*/ 343771 w 8143584"/>
              <a:gd name="connsiteY3" fmla="*/ 1872454 h 7227963"/>
              <a:gd name="connsiteX4" fmla="*/ 104935 w 8143584"/>
              <a:gd name="connsiteY4" fmla="*/ 2000380 h 7227963"/>
              <a:gd name="connsiteX5" fmla="*/ 81785 w 8143584"/>
              <a:gd name="connsiteY5" fmla="*/ 2521240 h 7227963"/>
              <a:gd name="connsiteX6" fmla="*/ 1158056 w 8143584"/>
              <a:gd name="connsiteY6" fmla="*/ 2606647 h 7227963"/>
              <a:gd name="connsiteX7" fmla="*/ 1144201 w 8143584"/>
              <a:gd name="connsiteY7" fmla="*/ 3199763 h 7227963"/>
              <a:gd name="connsiteX8" fmla="*/ 1227855 w 8143584"/>
              <a:gd name="connsiteY8" fmla="*/ 3760959 h 7227963"/>
              <a:gd name="connsiteX9" fmla="*/ 1911462 w 8143584"/>
              <a:gd name="connsiteY9" fmla="*/ 4139591 h 7227963"/>
              <a:gd name="connsiteX10" fmla="*/ 1812201 w 8143584"/>
              <a:gd name="connsiteY10" fmla="*/ 4592056 h 7227963"/>
              <a:gd name="connsiteX11" fmla="*/ 2535267 w 8143584"/>
              <a:gd name="connsiteY11" fmla="*/ 5645002 h 7227963"/>
              <a:gd name="connsiteX12" fmla="*/ 3334271 w 8143584"/>
              <a:gd name="connsiteY12" fmla="*/ 6956799 h 7227963"/>
              <a:gd name="connsiteX13" fmla="*/ 5129224 w 8143584"/>
              <a:gd name="connsiteY13" fmla="*/ 7180753 h 7227963"/>
              <a:gd name="connsiteX14" fmla="*/ 6187256 w 8143584"/>
              <a:gd name="connsiteY14" fmla="*/ 6314755 h 7227963"/>
              <a:gd name="connsiteX15" fmla="*/ 6582372 w 8143584"/>
              <a:gd name="connsiteY15" fmla="*/ 5631147 h 7227963"/>
              <a:gd name="connsiteX16" fmla="*/ 7827002 w 8143584"/>
              <a:gd name="connsiteY16" fmla="*/ 4284274 h 7227963"/>
              <a:gd name="connsiteX17" fmla="*/ 8143201 w 8143584"/>
              <a:gd name="connsiteY17" fmla="*/ 2277295 h 7227963"/>
              <a:gd name="connsiteX18" fmla="*/ 7891540 w 8143584"/>
              <a:gd name="connsiteY18" fmla="*/ 1766606 h 7227963"/>
              <a:gd name="connsiteX19" fmla="*/ 7880141 w 8143584"/>
              <a:gd name="connsiteY19" fmla="*/ 8833 h 7227963"/>
              <a:gd name="connsiteX20" fmla="*/ 1135257 w 8143584"/>
              <a:gd name="connsiteY20" fmla="*/ 308546 h 7227963"/>
              <a:gd name="connsiteX21" fmla="*/ 431481 w 8143584"/>
              <a:gd name="connsiteY21" fmla="*/ 282417 h 7227963"/>
              <a:gd name="connsiteX0" fmla="*/ 431481 w 8143584"/>
              <a:gd name="connsiteY0" fmla="*/ 290575 h 7236121"/>
              <a:gd name="connsiteX1" fmla="*/ 293412 w 8143584"/>
              <a:gd name="connsiteY1" fmla="*/ 1075222 h 7236121"/>
              <a:gd name="connsiteX2" fmla="*/ 278555 w 8143584"/>
              <a:gd name="connsiteY2" fmla="*/ 1510826 h 7236121"/>
              <a:gd name="connsiteX3" fmla="*/ 343771 w 8143584"/>
              <a:gd name="connsiteY3" fmla="*/ 1880612 h 7236121"/>
              <a:gd name="connsiteX4" fmla="*/ 104935 w 8143584"/>
              <a:gd name="connsiteY4" fmla="*/ 2008538 h 7236121"/>
              <a:gd name="connsiteX5" fmla="*/ 81785 w 8143584"/>
              <a:gd name="connsiteY5" fmla="*/ 2529398 h 7236121"/>
              <a:gd name="connsiteX6" fmla="*/ 1158056 w 8143584"/>
              <a:gd name="connsiteY6" fmla="*/ 2614805 h 7236121"/>
              <a:gd name="connsiteX7" fmla="*/ 1144201 w 8143584"/>
              <a:gd name="connsiteY7" fmla="*/ 3207921 h 7236121"/>
              <a:gd name="connsiteX8" fmla="*/ 1227855 w 8143584"/>
              <a:gd name="connsiteY8" fmla="*/ 3769117 h 7236121"/>
              <a:gd name="connsiteX9" fmla="*/ 1911462 w 8143584"/>
              <a:gd name="connsiteY9" fmla="*/ 4147749 h 7236121"/>
              <a:gd name="connsiteX10" fmla="*/ 1812201 w 8143584"/>
              <a:gd name="connsiteY10" fmla="*/ 4600214 h 7236121"/>
              <a:gd name="connsiteX11" fmla="*/ 2535267 w 8143584"/>
              <a:gd name="connsiteY11" fmla="*/ 5653160 h 7236121"/>
              <a:gd name="connsiteX12" fmla="*/ 3334271 w 8143584"/>
              <a:gd name="connsiteY12" fmla="*/ 6964957 h 7236121"/>
              <a:gd name="connsiteX13" fmla="*/ 5129224 w 8143584"/>
              <a:gd name="connsiteY13" fmla="*/ 7188911 h 7236121"/>
              <a:gd name="connsiteX14" fmla="*/ 6187256 w 8143584"/>
              <a:gd name="connsiteY14" fmla="*/ 6322913 h 7236121"/>
              <a:gd name="connsiteX15" fmla="*/ 6582372 w 8143584"/>
              <a:gd name="connsiteY15" fmla="*/ 5639305 h 7236121"/>
              <a:gd name="connsiteX16" fmla="*/ 7827002 w 8143584"/>
              <a:gd name="connsiteY16" fmla="*/ 4292432 h 7236121"/>
              <a:gd name="connsiteX17" fmla="*/ 8143201 w 8143584"/>
              <a:gd name="connsiteY17" fmla="*/ 2285453 h 7236121"/>
              <a:gd name="connsiteX18" fmla="*/ 7891540 w 8143584"/>
              <a:gd name="connsiteY18" fmla="*/ 1774764 h 7236121"/>
              <a:gd name="connsiteX19" fmla="*/ 7880141 w 8143584"/>
              <a:gd name="connsiteY19" fmla="*/ 16991 h 7236121"/>
              <a:gd name="connsiteX20" fmla="*/ 1360445 w 8143584"/>
              <a:gd name="connsiteY20" fmla="*/ 139283 h 7236121"/>
              <a:gd name="connsiteX21" fmla="*/ 431481 w 8143584"/>
              <a:gd name="connsiteY21" fmla="*/ 290575 h 7236121"/>
              <a:gd name="connsiteX0" fmla="*/ 445623 w 8157726"/>
              <a:gd name="connsiteY0" fmla="*/ 290575 h 7236121"/>
              <a:gd name="connsiteX1" fmla="*/ 307554 w 8157726"/>
              <a:gd name="connsiteY1" fmla="*/ 1075222 h 7236121"/>
              <a:gd name="connsiteX2" fmla="*/ 292697 w 8157726"/>
              <a:gd name="connsiteY2" fmla="*/ 1510826 h 7236121"/>
              <a:gd name="connsiteX3" fmla="*/ 357913 w 8157726"/>
              <a:gd name="connsiteY3" fmla="*/ 1880612 h 7236121"/>
              <a:gd name="connsiteX4" fmla="*/ 119077 w 8157726"/>
              <a:gd name="connsiteY4" fmla="*/ 2008538 h 7236121"/>
              <a:gd name="connsiteX5" fmla="*/ 95927 w 8157726"/>
              <a:gd name="connsiteY5" fmla="*/ 2529398 h 7236121"/>
              <a:gd name="connsiteX6" fmla="*/ 1363267 w 8157726"/>
              <a:gd name="connsiteY6" fmla="*/ 3024238 h 7236121"/>
              <a:gd name="connsiteX7" fmla="*/ 1158343 w 8157726"/>
              <a:gd name="connsiteY7" fmla="*/ 3207921 h 7236121"/>
              <a:gd name="connsiteX8" fmla="*/ 1241997 w 8157726"/>
              <a:gd name="connsiteY8" fmla="*/ 3769117 h 7236121"/>
              <a:gd name="connsiteX9" fmla="*/ 1925604 w 8157726"/>
              <a:gd name="connsiteY9" fmla="*/ 4147749 h 7236121"/>
              <a:gd name="connsiteX10" fmla="*/ 1826343 w 8157726"/>
              <a:gd name="connsiteY10" fmla="*/ 4600214 h 7236121"/>
              <a:gd name="connsiteX11" fmla="*/ 2549409 w 8157726"/>
              <a:gd name="connsiteY11" fmla="*/ 5653160 h 7236121"/>
              <a:gd name="connsiteX12" fmla="*/ 3348413 w 8157726"/>
              <a:gd name="connsiteY12" fmla="*/ 6964957 h 7236121"/>
              <a:gd name="connsiteX13" fmla="*/ 5143366 w 8157726"/>
              <a:gd name="connsiteY13" fmla="*/ 7188911 h 7236121"/>
              <a:gd name="connsiteX14" fmla="*/ 6201398 w 8157726"/>
              <a:gd name="connsiteY14" fmla="*/ 6322913 h 7236121"/>
              <a:gd name="connsiteX15" fmla="*/ 6596514 w 8157726"/>
              <a:gd name="connsiteY15" fmla="*/ 5639305 h 7236121"/>
              <a:gd name="connsiteX16" fmla="*/ 7841144 w 8157726"/>
              <a:gd name="connsiteY16" fmla="*/ 4292432 h 7236121"/>
              <a:gd name="connsiteX17" fmla="*/ 8157343 w 8157726"/>
              <a:gd name="connsiteY17" fmla="*/ 2285453 h 7236121"/>
              <a:gd name="connsiteX18" fmla="*/ 7905682 w 8157726"/>
              <a:gd name="connsiteY18" fmla="*/ 1774764 h 7236121"/>
              <a:gd name="connsiteX19" fmla="*/ 7894283 w 8157726"/>
              <a:gd name="connsiteY19" fmla="*/ 16991 h 7236121"/>
              <a:gd name="connsiteX20" fmla="*/ 1374587 w 8157726"/>
              <a:gd name="connsiteY20" fmla="*/ 139283 h 7236121"/>
              <a:gd name="connsiteX21" fmla="*/ 445623 w 8157726"/>
              <a:gd name="connsiteY21" fmla="*/ 290575 h 7236121"/>
              <a:gd name="connsiteX0" fmla="*/ 343154 w 8055257"/>
              <a:gd name="connsiteY0" fmla="*/ 290575 h 7236121"/>
              <a:gd name="connsiteX1" fmla="*/ 205085 w 8055257"/>
              <a:gd name="connsiteY1" fmla="*/ 1075222 h 7236121"/>
              <a:gd name="connsiteX2" fmla="*/ 190228 w 8055257"/>
              <a:gd name="connsiteY2" fmla="*/ 1510826 h 7236121"/>
              <a:gd name="connsiteX3" fmla="*/ 255444 w 8055257"/>
              <a:gd name="connsiteY3" fmla="*/ 1880612 h 7236121"/>
              <a:gd name="connsiteX4" fmla="*/ 16608 w 8055257"/>
              <a:gd name="connsiteY4" fmla="*/ 2008538 h 7236121"/>
              <a:gd name="connsiteX5" fmla="*/ 791852 w 8055257"/>
              <a:gd name="connsiteY5" fmla="*/ 2720467 h 7236121"/>
              <a:gd name="connsiteX6" fmla="*/ 1260798 w 8055257"/>
              <a:gd name="connsiteY6" fmla="*/ 3024238 h 7236121"/>
              <a:gd name="connsiteX7" fmla="*/ 1055874 w 8055257"/>
              <a:gd name="connsiteY7" fmla="*/ 3207921 h 7236121"/>
              <a:gd name="connsiteX8" fmla="*/ 1139528 w 8055257"/>
              <a:gd name="connsiteY8" fmla="*/ 3769117 h 7236121"/>
              <a:gd name="connsiteX9" fmla="*/ 1823135 w 8055257"/>
              <a:gd name="connsiteY9" fmla="*/ 4147749 h 7236121"/>
              <a:gd name="connsiteX10" fmla="*/ 1723874 w 8055257"/>
              <a:gd name="connsiteY10" fmla="*/ 4600214 h 7236121"/>
              <a:gd name="connsiteX11" fmla="*/ 2446940 w 8055257"/>
              <a:gd name="connsiteY11" fmla="*/ 5653160 h 7236121"/>
              <a:gd name="connsiteX12" fmla="*/ 3245944 w 8055257"/>
              <a:gd name="connsiteY12" fmla="*/ 6964957 h 7236121"/>
              <a:gd name="connsiteX13" fmla="*/ 5040897 w 8055257"/>
              <a:gd name="connsiteY13" fmla="*/ 7188911 h 7236121"/>
              <a:gd name="connsiteX14" fmla="*/ 6098929 w 8055257"/>
              <a:gd name="connsiteY14" fmla="*/ 6322913 h 7236121"/>
              <a:gd name="connsiteX15" fmla="*/ 6494045 w 8055257"/>
              <a:gd name="connsiteY15" fmla="*/ 5639305 h 7236121"/>
              <a:gd name="connsiteX16" fmla="*/ 7738675 w 8055257"/>
              <a:gd name="connsiteY16" fmla="*/ 4292432 h 7236121"/>
              <a:gd name="connsiteX17" fmla="*/ 8054874 w 8055257"/>
              <a:gd name="connsiteY17" fmla="*/ 2285453 h 7236121"/>
              <a:gd name="connsiteX18" fmla="*/ 7803213 w 8055257"/>
              <a:gd name="connsiteY18" fmla="*/ 1774764 h 7236121"/>
              <a:gd name="connsiteX19" fmla="*/ 7791814 w 8055257"/>
              <a:gd name="connsiteY19" fmla="*/ 16991 h 7236121"/>
              <a:gd name="connsiteX20" fmla="*/ 1272118 w 8055257"/>
              <a:gd name="connsiteY20" fmla="*/ 139283 h 7236121"/>
              <a:gd name="connsiteX21" fmla="*/ 343154 w 8055257"/>
              <a:gd name="connsiteY21" fmla="*/ 290575 h 7236121"/>
              <a:gd name="connsiteX0" fmla="*/ 158663 w 7870766"/>
              <a:gd name="connsiteY0" fmla="*/ 290575 h 7236121"/>
              <a:gd name="connsiteX1" fmla="*/ 20594 w 7870766"/>
              <a:gd name="connsiteY1" fmla="*/ 1075222 h 7236121"/>
              <a:gd name="connsiteX2" fmla="*/ 5737 w 7870766"/>
              <a:gd name="connsiteY2" fmla="*/ 1510826 h 7236121"/>
              <a:gd name="connsiteX3" fmla="*/ 70953 w 7870766"/>
              <a:gd name="connsiteY3" fmla="*/ 1880612 h 7236121"/>
              <a:gd name="connsiteX4" fmla="*/ 43657 w 7870766"/>
              <a:gd name="connsiteY4" fmla="*/ 2288318 h 7236121"/>
              <a:gd name="connsiteX5" fmla="*/ 607361 w 7870766"/>
              <a:gd name="connsiteY5" fmla="*/ 2720467 h 7236121"/>
              <a:gd name="connsiteX6" fmla="*/ 1076307 w 7870766"/>
              <a:gd name="connsiteY6" fmla="*/ 3024238 h 7236121"/>
              <a:gd name="connsiteX7" fmla="*/ 871383 w 7870766"/>
              <a:gd name="connsiteY7" fmla="*/ 3207921 h 7236121"/>
              <a:gd name="connsiteX8" fmla="*/ 955037 w 7870766"/>
              <a:gd name="connsiteY8" fmla="*/ 3769117 h 7236121"/>
              <a:gd name="connsiteX9" fmla="*/ 1638644 w 7870766"/>
              <a:gd name="connsiteY9" fmla="*/ 4147749 h 7236121"/>
              <a:gd name="connsiteX10" fmla="*/ 1539383 w 7870766"/>
              <a:gd name="connsiteY10" fmla="*/ 4600214 h 7236121"/>
              <a:gd name="connsiteX11" fmla="*/ 2262449 w 7870766"/>
              <a:gd name="connsiteY11" fmla="*/ 5653160 h 7236121"/>
              <a:gd name="connsiteX12" fmla="*/ 3061453 w 7870766"/>
              <a:gd name="connsiteY12" fmla="*/ 6964957 h 7236121"/>
              <a:gd name="connsiteX13" fmla="*/ 4856406 w 7870766"/>
              <a:gd name="connsiteY13" fmla="*/ 7188911 h 7236121"/>
              <a:gd name="connsiteX14" fmla="*/ 5914438 w 7870766"/>
              <a:gd name="connsiteY14" fmla="*/ 6322913 h 7236121"/>
              <a:gd name="connsiteX15" fmla="*/ 6309554 w 7870766"/>
              <a:gd name="connsiteY15" fmla="*/ 5639305 h 7236121"/>
              <a:gd name="connsiteX16" fmla="*/ 7554184 w 7870766"/>
              <a:gd name="connsiteY16" fmla="*/ 4292432 h 7236121"/>
              <a:gd name="connsiteX17" fmla="*/ 7870383 w 7870766"/>
              <a:gd name="connsiteY17" fmla="*/ 2285453 h 7236121"/>
              <a:gd name="connsiteX18" fmla="*/ 7618722 w 7870766"/>
              <a:gd name="connsiteY18" fmla="*/ 1774764 h 7236121"/>
              <a:gd name="connsiteX19" fmla="*/ 7607323 w 7870766"/>
              <a:gd name="connsiteY19" fmla="*/ 16991 h 7236121"/>
              <a:gd name="connsiteX20" fmla="*/ 1087627 w 7870766"/>
              <a:gd name="connsiteY20" fmla="*/ 139283 h 7236121"/>
              <a:gd name="connsiteX21" fmla="*/ 158663 w 7870766"/>
              <a:gd name="connsiteY21" fmla="*/ 290575 h 7236121"/>
              <a:gd name="connsiteX0" fmla="*/ 163132 w 7875235"/>
              <a:gd name="connsiteY0" fmla="*/ 290575 h 7236121"/>
              <a:gd name="connsiteX1" fmla="*/ 25063 w 7875235"/>
              <a:gd name="connsiteY1" fmla="*/ 1075222 h 7236121"/>
              <a:gd name="connsiteX2" fmla="*/ 10206 w 7875235"/>
              <a:gd name="connsiteY2" fmla="*/ 1510826 h 7236121"/>
              <a:gd name="connsiteX3" fmla="*/ 136837 w 7875235"/>
              <a:gd name="connsiteY3" fmla="*/ 2051209 h 7236121"/>
              <a:gd name="connsiteX4" fmla="*/ 48126 w 7875235"/>
              <a:gd name="connsiteY4" fmla="*/ 2288318 h 7236121"/>
              <a:gd name="connsiteX5" fmla="*/ 611830 w 7875235"/>
              <a:gd name="connsiteY5" fmla="*/ 2720467 h 7236121"/>
              <a:gd name="connsiteX6" fmla="*/ 1080776 w 7875235"/>
              <a:gd name="connsiteY6" fmla="*/ 3024238 h 7236121"/>
              <a:gd name="connsiteX7" fmla="*/ 875852 w 7875235"/>
              <a:gd name="connsiteY7" fmla="*/ 3207921 h 7236121"/>
              <a:gd name="connsiteX8" fmla="*/ 959506 w 7875235"/>
              <a:gd name="connsiteY8" fmla="*/ 3769117 h 7236121"/>
              <a:gd name="connsiteX9" fmla="*/ 1643113 w 7875235"/>
              <a:gd name="connsiteY9" fmla="*/ 4147749 h 7236121"/>
              <a:gd name="connsiteX10" fmla="*/ 1543852 w 7875235"/>
              <a:gd name="connsiteY10" fmla="*/ 4600214 h 7236121"/>
              <a:gd name="connsiteX11" fmla="*/ 2266918 w 7875235"/>
              <a:gd name="connsiteY11" fmla="*/ 5653160 h 7236121"/>
              <a:gd name="connsiteX12" fmla="*/ 3065922 w 7875235"/>
              <a:gd name="connsiteY12" fmla="*/ 6964957 h 7236121"/>
              <a:gd name="connsiteX13" fmla="*/ 4860875 w 7875235"/>
              <a:gd name="connsiteY13" fmla="*/ 7188911 h 7236121"/>
              <a:gd name="connsiteX14" fmla="*/ 5918907 w 7875235"/>
              <a:gd name="connsiteY14" fmla="*/ 6322913 h 7236121"/>
              <a:gd name="connsiteX15" fmla="*/ 6314023 w 7875235"/>
              <a:gd name="connsiteY15" fmla="*/ 5639305 h 7236121"/>
              <a:gd name="connsiteX16" fmla="*/ 7558653 w 7875235"/>
              <a:gd name="connsiteY16" fmla="*/ 4292432 h 7236121"/>
              <a:gd name="connsiteX17" fmla="*/ 7874852 w 7875235"/>
              <a:gd name="connsiteY17" fmla="*/ 2285453 h 7236121"/>
              <a:gd name="connsiteX18" fmla="*/ 7623191 w 7875235"/>
              <a:gd name="connsiteY18" fmla="*/ 1774764 h 7236121"/>
              <a:gd name="connsiteX19" fmla="*/ 7611792 w 7875235"/>
              <a:gd name="connsiteY19" fmla="*/ 16991 h 7236121"/>
              <a:gd name="connsiteX20" fmla="*/ 1092096 w 7875235"/>
              <a:gd name="connsiteY20" fmla="*/ 139283 h 7236121"/>
              <a:gd name="connsiteX21" fmla="*/ 163132 w 7875235"/>
              <a:gd name="connsiteY21" fmla="*/ 290575 h 7236121"/>
              <a:gd name="connsiteX0" fmla="*/ 163132 w 7875235"/>
              <a:gd name="connsiteY0" fmla="*/ 290575 h 7248762"/>
              <a:gd name="connsiteX1" fmla="*/ 25063 w 7875235"/>
              <a:gd name="connsiteY1" fmla="*/ 1075222 h 7248762"/>
              <a:gd name="connsiteX2" fmla="*/ 10206 w 7875235"/>
              <a:gd name="connsiteY2" fmla="*/ 1510826 h 7248762"/>
              <a:gd name="connsiteX3" fmla="*/ 136837 w 7875235"/>
              <a:gd name="connsiteY3" fmla="*/ 2051209 h 7248762"/>
              <a:gd name="connsiteX4" fmla="*/ 48126 w 7875235"/>
              <a:gd name="connsiteY4" fmla="*/ 2288318 h 7248762"/>
              <a:gd name="connsiteX5" fmla="*/ 611830 w 7875235"/>
              <a:gd name="connsiteY5" fmla="*/ 2720467 h 7248762"/>
              <a:gd name="connsiteX6" fmla="*/ 1080776 w 7875235"/>
              <a:gd name="connsiteY6" fmla="*/ 3024238 h 7248762"/>
              <a:gd name="connsiteX7" fmla="*/ 875852 w 7875235"/>
              <a:gd name="connsiteY7" fmla="*/ 3207921 h 7248762"/>
              <a:gd name="connsiteX8" fmla="*/ 959506 w 7875235"/>
              <a:gd name="connsiteY8" fmla="*/ 3769117 h 7248762"/>
              <a:gd name="connsiteX9" fmla="*/ 1643113 w 7875235"/>
              <a:gd name="connsiteY9" fmla="*/ 4147749 h 7248762"/>
              <a:gd name="connsiteX10" fmla="*/ 1543852 w 7875235"/>
              <a:gd name="connsiteY10" fmla="*/ 4600214 h 7248762"/>
              <a:gd name="connsiteX11" fmla="*/ 2266918 w 7875235"/>
              <a:gd name="connsiteY11" fmla="*/ 5653160 h 7248762"/>
              <a:gd name="connsiteX12" fmla="*/ 3065922 w 7875235"/>
              <a:gd name="connsiteY12" fmla="*/ 6964957 h 7248762"/>
              <a:gd name="connsiteX13" fmla="*/ 3549763 w 7875235"/>
              <a:gd name="connsiteY13" fmla="*/ 7150843 h 7248762"/>
              <a:gd name="connsiteX14" fmla="*/ 4860875 w 7875235"/>
              <a:gd name="connsiteY14" fmla="*/ 7188911 h 7248762"/>
              <a:gd name="connsiteX15" fmla="*/ 5918907 w 7875235"/>
              <a:gd name="connsiteY15" fmla="*/ 6322913 h 7248762"/>
              <a:gd name="connsiteX16" fmla="*/ 6314023 w 7875235"/>
              <a:gd name="connsiteY16" fmla="*/ 5639305 h 7248762"/>
              <a:gd name="connsiteX17" fmla="*/ 7558653 w 7875235"/>
              <a:gd name="connsiteY17" fmla="*/ 4292432 h 7248762"/>
              <a:gd name="connsiteX18" fmla="*/ 7874852 w 7875235"/>
              <a:gd name="connsiteY18" fmla="*/ 2285453 h 7248762"/>
              <a:gd name="connsiteX19" fmla="*/ 7623191 w 7875235"/>
              <a:gd name="connsiteY19" fmla="*/ 1774764 h 7248762"/>
              <a:gd name="connsiteX20" fmla="*/ 7611792 w 7875235"/>
              <a:gd name="connsiteY20" fmla="*/ 16991 h 7248762"/>
              <a:gd name="connsiteX21" fmla="*/ 1092096 w 7875235"/>
              <a:gd name="connsiteY21" fmla="*/ 139283 h 7248762"/>
              <a:gd name="connsiteX22" fmla="*/ 163132 w 7875235"/>
              <a:gd name="connsiteY22" fmla="*/ 290575 h 7248762"/>
              <a:gd name="connsiteX0" fmla="*/ 163132 w 7875235"/>
              <a:gd name="connsiteY0" fmla="*/ 290575 h 7564751"/>
              <a:gd name="connsiteX1" fmla="*/ 25063 w 7875235"/>
              <a:gd name="connsiteY1" fmla="*/ 1075222 h 7564751"/>
              <a:gd name="connsiteX2" fmla="*/ 10206 w 7875235"/>
              <a:gd name="connsiteY2" fmla="*/ 1510826 h 7564751"/>
              <a:gd name="connsiteX3" fmla="*/ 136837 w 7875235"/>
              <a:gd name="connsiteY3" fmla="*/ 2051209 h 7564751"/>
              <a:gd name="connsiteX4" fmla="*/ 48126 w 7875235"/>
              <a:gd name="connsiteY4" fmla="*/ 2288318 h 7564751"/>
              <a:gd name="connsiteX5" fmla="*/ 611830 w 7875235"/>
              <a:gd name="connsiteY5" fmla="*/ 2720467 h 7564751"/>
              <a:gd name="connsiteX6" fmla="*/ 1080776 w 7875235"/>
              <a:gd name="connsiteY6" fmla="*/ 3024238 h 7564751"/>
              <a:gd name="connsiteX7" fmla="*/ 875852 w 7875235"/>
              <a:gd name="connsiteY7" fmla="*/ 3207921 h 7564751"/>
              <a:gd name="connsiteX8" fmla="*/ 959506 w 7875235"/>
              <a:gd name="connsiteY8" fmla="*/ 3769117 h 7564751"/>
              <a:gd name="connsiteX9" fmla="*/ 1643113 w 7875235"/>
              <a:gd name="connsiteY9" fmla="*/ 4147749 h 7564751"/>
              <a:gd name="connsiteX10" fmla="*/ 1543852 w 7875235"/>
              <a:gd name="connsiteY10" fmla="*/ 4600214 h 7564751"/>
              <a:gd name="connsiteX11" fmla="*/ 2266918 w 7875235"/>
              <a:gd name="connsiteY11" fmla="*/ 5653160 h 7564751"/>
              <a:gd name="connsiteX12" fmla="*/ 3065922 w 7875235"/>
              <a:gd name="connsiteY12" fmla="*/ 6964957 h 7564751"/>
              <a:gd name="connsiteX13" fmla="*/ 3406461 w 7875235"/>
              <a:gd name="connsiteY13" fmla="*/ 7560276 h 7564751"/>
              <a:gd name="connsiteX14" fmla="*/ 4860875 w 7875235"/>
              <a:gd name="connsiteY14" fmla="*/ 7188911 h 7564751"/>
              <a:gd name="connsiteX15" fmla="*/ 5918907 w 7875235"/>
              <a:gd name="connsiteY15" fmla="*/ 6322913 h 7564751"/>
              <a:gd name="connsiteX16" fmla="*/ 6314023 w 7875235"/>
              <a:gd name="connsiteY16" fmla="*/ 5639305 h 7564751"/>
              <a:gd name="connsiteX17" fmla="*/ 7558653 w 7875235"/>
              <a:gd name="connsiteY17" fmla="*/ 4292432 h 7564751"/>
              <a:gd name="connsiteX18" fmla="*/ 7874852 w 7875235"/>
              <a:gd name="connsiteY18" fmla="*/ 2285453 h 7564751"/>
              <a:gd name="connsiteX19" fmla="*/ 7623191 w 7875235"/>
              <a:gd name="connsiteY19" fmla="*/ 1774764 h 7564751"/>
              <a:gd name="connsiteX20" fmla="*/ 7611792 w 7875235"/>
              <a:gd name="connsiteY20" fmla="*/ 16991 h 7564751"/>
              <a:gd name="connsiteX21" fmla="*/ 1092096 w 7875235"/>
              <a:gd name="connsiteY21" fmla="*/ 139283 h 7564751"/>
              <a:gd name="connsiteX22" fmla="*/ 163132 w 7875235"/>
              <a:gd name="connsiteY22" fmla="*/ 290575 h 7564751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43852 w 7875235"/>
              <a:gd name="connsiteY10" fmla="*/ 460021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60875 w 7875235"/>
              <a:gd name="connsiteY15" fmla="*/ 7188911 h 7572748"/>
              <a:gd name="connsiteX16" fmla="*/ 5918907 w 7875235"/>
              <a:gd name="connsiteY16" fmla="*/ 6322913 h 7572748"/>
              <a:gd name="connsiteX17" fmla="*/ 6314023 w 7875235"/>
              <a:gd name="connsiteY17" fmla="*/ 5639305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43852 w 7875235"/>
              <a:gd name="connsiteY10" fmla="*/ 460021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918907 w 7875235"/>
              <a:gd name="connsiteY16" fmla="*/ 6322913 h 7572748"/>
              <a:gd name="connsiteX17" fmla="*/ 6314023 w 7875235"/>
              <a:gd name="connsiteY17" fmla="*/ 5639305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43852 w 7875235"/>
              <a:gd name="connsiteY10" fmla="*/ 460021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857492 w 7875235"/>
              <a:gd name="connsiteY16" fmla="*/ 6473038 h 7572748"/>
              <a:gd name="connsiteX17" fmla="*/ 6314023 w 7875235"/>
              <a:gd name="connsiteY17" fmla="*/ 5639305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43852 w 7875235"/>
              <a:gd name="connsiteY10" fmla="*/ 460021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857492 w 7875235"/>
              <a:gd name="connsiteY16" fmla="*/ 6473038 h 7572748"/>
              <a:gd name="connsiteX17" fmla="*/ 6430029 w 7875235"/>
              <a:gd name="connsiteY17" fmla="*/ 6437699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571148 w 7875235"/>
              <a:gd name="connsiteY10" fmla="*/ 4688924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857492 w 7875235"/>
              <a:gd name="connsiteY16" fmla="*/ 6473038 h 7572748"/>
              <a:gd name="connsiteX17" fmla="*/ 6430029 w 7875235"/>
              <a:gd name="connsiteY17" fmla="*/ 6437699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905518 w 7875235"/>
              <a:gd name="connsiteY10" fmla="*/ 4668452 h 7572748"/>
              <a:gd name="connsiteX11" fmla="*/ 2266918 w 7875235"/>
              <a:gd name="connsiteY11" fmla="*/ 5653160 h 7572748"/>
              <a:gd name="connsiteX12" fmla="*/ 3065922 w 7875235"/>
              <a:gd name="connsiteY12" fmla="*/ 6964957 h 7572748"/>
              <a:gd name="connsiteX13" fmla="*/ 3406461 w 7875235"/>
              <a:gd name="connsiteY13" fmla="*/ 7560276 h 7572748"/>
              <a:gd name="connsiteX14" fmla="*/ 4389100 w 7875235"/>
              <a:gd name="connsiteY14" fmla="*/ 7355558 h 7572748"/>
              <a:gd name="connsiteX15" fmla="*/ 4894994 w 7875235"/>
              <a:gd name="connsiteY15" fmla="*/ 7345860 h 7572748"/>
              <a:gd name="connsiteX16" fmla="*/ 5857492 w 7875235"/>
              <a:gd name="connsiteY16" fmla="*/ 6473038 h 7572748"/>
              <a:gd name="connsiteX17" fmla="*/ 6430029 w 7875235"/>
              <a:gd name="connsiteY17" fmla="*/ 6437699 h 7572748"/>
              <a:gd name="connsiteX18" fmla="*/ 7558653 w 7875235"/>
              <a:gd name="connsiteY18" fmla="*/ 4292432 h 7572748"/>
              <a:gd name="connsiteX19" fmla="*/ 7874852 w 7875235"/>
              <a:gd name="connsiteY19" fmla="*/ 2285453 h 7572748"/>
              <a:gd name="connsiteX20" fmla="*/ 7623191 w 7875235"/>
              <a:gd name="connsiteY20" fmla="*/ 1774764 h 7572748"/>
              <a:gd name="connsiteX21" fmla="*/ 7611792 w 7875235"/>
              <a:gd name="connsiteY21" fmla="*/ 16991 h 7572748"/>
              <a:gd name="connsiteX22" fmla="*/ 1092096 w 7875235"/>
              <a:gd name="connsiteY22" fmla="*/ 139283 h 7572748"/>
              <a:gd name="connsiteX23" fmla="*/ 163132 w 7875235"/>
              <a:gd name="connsiteY23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905518 w 7875235"/>
              <a:gd name="connsiteY10" fmla="*/ 4668452 h 7572748"/>
              <a:gd name="connsiteX11" fmla="*/ 2089452 w 7875235"/>
              <a:gd name="connsiteY11" fmla="*/ 5185563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430029 w 7875235"/>
              <a:gd name="connsiteY18" fmla="*/ 643769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905518 w 7875235"/>
              <a:gd name="connsiteY10" fmla="*/ 4668452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430029 w 7875235"/>
              <a:gd name="connsiteY18" fmla="*/ 643769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643113 w 7875235"/>
              <a:gd name="connsiteY9" fmla="*/ 4147749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430029 w 7875235"/>
              <a:gd name="connsiteY18" fmla="*/ 643769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430029 w 7875235"/>
              <a:gd name="connsiteY18" fmla="*/ 643769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57492 w 7875235"/>
              <a:gd name="connsiteY17" fmla="*/ 6473038 h 7572748"/>
              <a:gd name="connsiteX18" fmla="*/ 6614273 w 7875235"/>
              <a:gd name="connsiteY18" fmla="*/ 622615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614273 w 7875235"/>
              <a:gd name="connsiteY18" fmla="*/ 6226159 h 7572748"/>
              <a:gd name="connsiteX19" fmla="*/ 7558653 w 7875235"/>
              <a:gd name="connsiteY19" fmla="*/ 4292432 h 7572748"/>
              <a:gd name="connsiteX20" fmla="*/ 7874852 w 7875235"/>
              <a:gd name="connsiteY20" fmla="*/ 2285453 h 7572748"/>
              <a:gd name="connsiteX21" fmla="*/ 7623191 w 7875235"/>
              <a:gd name="connsiteY21" fmla="*/ 1774764 h 7572748"/>
              <a:gd name="connsiteX22" fmla="*/ 7611792 w 7875235"/>
              <a:gd name="connsiteY22" fmla="*/ 16991 h 7572748"/>
              <a:gd name="connsiteX23" fmla="*/ 1092096 w 7875235"/>
              <a:gd name="connsiteY23" fmla="*/ 139283 h 7572748"/>
              <a:gd name="connsiteX24" fmla="*/ 163132 w 7875235"/>
              <a:gd name="connsiteY24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614273 w 7875235"/>
              <a:gd name="connsiteY18" fmla="*/ 6226159 h 7572748"/>
              <a:gd name="connsiteX19" fmla="*/ 7105004 w 7875235"/>
              <a:gd name="connsiteY19" fmla="*/ 5369808 h 7572748"/>
              <a:gd name="connsiteX20" fmla="*/ 7558653 w 7875235"/>
              <a:gd name="connsiteY20" fmla="*/ 4292432 h 7572748"/>
              <a:gd name="connsiteX21" fmla="*/ 7874852 w 7875235"/>
              <a:gd name="connsiteY21" fmla="*/ 2285453 h 7572748"/>
              <a:gd name="connsiteX22" fmla="*/ 7623191 w 7875235"/>
              <a:gd name="connsiteY22" fmla="*/ 1774764 h 7572748"/>
              <a:gd name="connsiteX23" fmla="*/ 7611792 w 7875235"/>
              <a:gd name="connsiteY23" fmla="*/ 16991 h 7572748"/>
              <a:gd name="connsiteX24" fmla="*/ 1092096 w 7875235"/>
              <a:gd name="connsiteY24" fmla="*/ 139283 h 7572748"/>
              <a:gd name="connsiteX25" fmla="*/ 163132 w 7875235"/>
              <a:gd name="connsiteY25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614273 w 7875235"/>
              <a:gd name="connsiteY18" fmla="*/ 6226159 h 7572748"/>
              <a:gd name="connsiteX19" fmla="*/ 6586389 w 7875235"/>
              <a:gd name="connsiteY19" fmla="*/ 5260626 h 7572748"/>
              <a:gd name="connsiteX20" fmla="*/ 7558653 w 7875235"/>
              <a:gd name="connsiteY20" fmla="*/ 4292432 h 7572748"/>
              <a:gd name="connsiteX21" fmla="*/ 7874852 w 7875235"/>
              <a:gd name="connsiteY21" fmla="*/ 2285453 h 7572748"/>
              <a:gd name="connsiteX22" fmla="*/ 7623191 w 7875235"/>
              <a:gd name="connsiteY22" fmla="*/ 1774764 h 7572748"/>
              <a:gd name="connsiteX23" fmla="*/ 7611792 w 7875235"/>
              <a:gd name="connsiteY23" fmla="*/ 16991 h 7572748"/>
              <a:gd name="connsiteX24" fmla="*/ 1092096 w 7875235"/>
              <a:gd name="connsiteY24" fmla="*/ 139283 h 7572748"/>
              <a:gd name="connsiteX25" fmla="*/ 163132 w 7875235"/>
              <a:gd name="connsiteY25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539210 w 7875235"/>
              <a:gd name="connsiteY18" fmla="*/ 6232983 h 7572748"/>
              <a:gd name="connsiteX19" fmla="*/ 6586389 w 7875235"/>
              <a:gd name="connsiteY19" fmla="*/ 5260626 h 7572748"/>
              <a:gd name="connsiteX20" fmla="*/ 7558653 w 7875235"/>
              <a:gd name="connsiteY20" fmla="*/ 4292432 h 7572748"/>
              <a:gd name="connsiteX21" fmla="*/ 7874852 w 7875235"/>
              <a:gd name="connsiteY21" fmla="*/ 2285453 h 7572748"/>
              <a:gd name="connsiteX22" fmla="*/ 7623191 w 7875235"/>
              <a:gd name="connsiteY22" fmla="*/ 1774764 h 7572748"/>
              <a:gd name="connsiteX23" fmla="*/ 7611792 w 7875235"/>
              <a:gd name="connsiteY23" fmla="*/ 16991 h 7572748"/>
              <a:gd name="connsiteX24" fmla="*/ 1092096 w 7875235"/>
              <a:gd name="connsiteY24" fmla="*/ 139283 h 7572748"/>
              <a:gd name="connsiteX25" fmla="*/ 163132 w 7875235"/>
              <a:gd name="connsiteY25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539210 w 7875235"/>
              <a:gd name="connsiteY18" fmla="*/ 6232983 h 7572748"/>
              <a:gd name="connsiteX19" fmla="*/ 6538622 w 7875235"/>
              <a:gd name="connsiteY19" fmla="*/ 5840656 h 7572748"/>
              <a:gd name="connsiteX20" fmla="*/ 6586389 w 7875235"/>
              <a:gd name="connsiteY20" fmla="*/ 5260626 h 7572748"/>
              <a:gd name="connsiteX21" fmla="*/ 7558653 w 7875235"/>
              <a:gd name="connsiteY21" fmla="*/ 4292432 h 7572748"/>
              <a:gd name="connsiteX22" fmla="*/ 7874852 w 7875235"/>
              <a:gd name="connsiteY22" fmla="*/ 2285453 h 7572748"/>
              <a:gd name="connsiteX23" fmla="*/ 7623191 w 7875235"/>
              <a:gd name="connsiteY23" fmla="*/ 1774764 h 7572748"/>
              <a:gd name="connsiteX24" fmla="*/ 7611792 w 7875235"/>
              <a:gd name="connsiteY24" fmla="*/ 16991 h 7572748"/>
              <a:gd name="connsiteX25" fmla="*/ 1092096 w 7875235"/>
              <a:gd name="connsiteY25" fmla="*/ 139283 h 7572748"/>
              <a:gd name="connsiteX26" fmla="*/ 163132 w 7875235"/>
              <a:gd name="connsiteY26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539210 w 7875235"/>
              <a:gd name="connsiteY18" fmla="*/ 6232983 h 7572748"/>
              <a:gd name="connsiteX19" fmla="*/ 6422616 w 7875235"/>
              <a:gd name="connsiteY19" fmla="*/ 5977134 h 7572748"/>
              <a:gd name="connsiteX20" fmla="*/ 6586389 w 7875235"/>
              <a:gd name="connsiteY20" fmla="*/ 5260626 h 7572748"/>
              <a:gd name="connsiteX21" fmla="*/ 7558653 w 7875235"/>
              <a:gd name="connsiteY21" fmla="*/ 4292432 h 7572748"/>
              <a:gd name="connsiteX22" fmla="*/ 7874852 w 7875235"/>
              <a:gd name="connsiteY22" fmla="*/ 2285453 h 7572748"/>
              <a:gd name="connsiteX23" fmla="*/ 7623191 w 7875235"/>
              <a:gd name="connsiteY23" fmla="*/ 1774764 h 7572748"/>
              <a:gd name="connsiteX24" fmla="*/ 7611792 w 7875235"/>
              <a:gd name="connsiteY24" fmla="*/ 16991 h 7572748"/>
              <a:gd name="connsiteX25" fmla="*/ 1092096 w 7875235"/>
              <a:gd name="connsiteY25" fmla="*/ 139283 h 7572748"/>
              <a:gd name="connsiteX26" fmla="*/ 163132 w 7875235"/>
              <a:gd name="connsiteY26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430028 w 7875235"/>
              <a:gd name="connsiteY18" fmla="*/ 6458171 h 7572748"/>
              <a:gd name="connsiteX19" fmla="*/ 6422616 w 7875235"/>
              <a:gd name="connsiteY19" fmla="*/ 5977134 h 7572748"/>
              <a:gd name="connsiteX20" fmla="*/ 6586389 w 7875235"/>
              <a:gd name="connsiteY20" fmla="*/ 5260626 h 7572748"/>
              <a:gd name="connsiteX21" fmla="*/ 7558653 w 7875235"/>
              <a:gd name="connsiteY21" fmla="*/ 4292432 h 7572748"/>
              <a:gd name="connsiteX22" fmla="*/ 7874852 w 7875235"/>
              <a:gd name="connsiteY22" fmla="*/ 2285453 h 7572748"/>
              <a:gd name="connsiteX23" fmla="*/ 7623191 w 7875235"/>
              <a:gd name="connsiteY23" fmla="*/ 1774764 h 7572748"/>
              <a:gd name="connsiteX24" fmla="*/ 7611792 w 7875235"/>
              <a:gd name="connsiteY24" fmla="*/ 16991 h 7572748"/>
              <a:gd name="connsiteX25" fmla="*/ 1092096 w 7875235"/>
              <a:gd name="connsiteY25" fmla="*/ 139283 h 7572748"/>
              <a:gd name="connsiteX26" fmla="*/ 163132 w 7875235"/>
              <a:gd name="connsiteY26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430028 w 7875235"/>
              <a:gd name="connsiteY18" fmla="*/ 6458171 h 7572748"/>
              <a:gd name="connsiteX19" fmla="*/ 6422616 w 7875235"/>
              <a:gd name="connsiteY19" fmla="*/ 5977134 h 7572748"/>
              <a:gd name="connsiteX20" fmla="*/ 6586389 w 7875235"/>
              <a:gd name="connsiteY20" fmla="*/ 5260626 h 7572748"/>
              <a:gd name="connsiteX21" fmla="*/ 7152772 w 7875235"/>
              <a:gd name="connsiteY21" fmla="*/ 4796602 h 7572748"/>
              <a:gd name="connsiteX22" fmla="*/ 7558653 w 7875235"/>
              <a:gd name="connsiteY22" fmla="*/ 4292432 h 7572748"/>
              <a:gd name="connsiteX23" fmla="*/ 7874852 w 7875235"/>
              <a:gd name="connsiteY23" fmla="*/ 2285453 h 7572748"/>
              <a:gd name="connsiteX24" fmla="*/ 7623191 w 7875235"/>
              <a:gd name="connsiteY24" fmla="*/ 1774764 h 7572748"/>
              <a:gd name="connsiteX25" fmla="*/ 7611792 w 7875235"/>
              <a:gd name="connsiteY25" fmla="*/ 16991 h 7572748"/>
              <a:gd name="connsiteX26" fmla="*/ 1092096 w 7875235"/>
              <a:gd name="connsiteY26" fmla="*/ 139283 h 7572748"/>
              <a:gd name="connsiteX27" fmla="*/ 163132 w 7875235"/>
              <a:gd name="connsiteY27" fmla="*/ 290575 h 7572748"/>
              <a:gd name="connsiteX0" fmla="*/ 163132 w 7875235"/>
              <a:gd name="connsiteY0" fmla="*/ 290575 h 7572748"/>
              <a:gd name="connsiteX1" fmla="*/ 25063 w 7875235"/>
              <a:gd name="connsiteY1" fmla="*/ 1075222 h 7572748"/>
              <a:gd name="connsiteX2" fmla="*/ 10206 w 7875235"/>
              <a:gd name="connsiteY2" fmla="*/ 1510826 h 7572748"/>
              <a:gd name="connsiteX3" fmla="*/ 136837 w 7875235"/>
              <a:gd name="connsiteY3" fmla="*/ 2051209 h 7572748"/>
              <a:gd name="connsiteX4" fmla="*/ 48126 w 7875235"/>
              <a:gd name="connsiteY4" fmla="*/ 2288318 h 7572748"/>
              <a:gd name="connsiteX5" fmla="*/ 611830 w 7875235"/>
              <a:gd name="connsiteY5" fmla="*/ 2720467 h 7572748"/>
              <a:gd name="connsiteX6" fmla="*/ 1080776 w 7875235"/>
              <a:gd name="connsiteY6" fmla="*/ 3024238 h 7572748"/>
              <a:gd name="connsiteX7" fmla="*/ 875852 w 7875235"/>
              <a:gd name="connsiteY7" fmla="*/ 3207921 h 7572748"/>
              <a:gd name="connsiteX8" fmla="*/ 959506 w 7875235"/>
              <a:gd name="connsiteY8" fmla="*/ 3769117 h 7572748"/>
              <a:gd name="connsiteX9" fmla="*/ 1533931 w 7875235"/>
              <a:gd name="connsiteY9" fmla="*/ 4243283 h 7572748"/>
              <a:gd name="connsiteX10" fmla="*/ 1748568 w 7875235"/>
              <a:gd name="connsiteY10" fmla="*/ 4675276 h 7572748"/>
              <a:gd name="connsiteX11" fmla="*/ 1802849 w 7875235"/>
              <a:gd name="connsiteY11" fmla="*/ 5083205 h 7572748"/>
              <a:gd name="connsiteX12" fmla="*/ 2266918 w 7875235"/>
              <a:gd name="connsiteY12" fmla="*/ 5653160 h 7572748"/>
              <a:gd name="connsiteX13" fmla="*/ 3065922 w 7875235"/>
              <a:gd name="connsiteY13" fmla="*/ 6964957 h 7572748"/>
              <a:gd name="connsiteX14" fmla="*/ 3406461 w 7875235"/>
              <a:gd name="connsiteY14" fmla="*/ 7560276 h 7572748"/>
              <a:gd name="connsiteX15" fmla="*/ 4389100 w 7875235"/>
              <a:gd name="connsiteY15" fmla="*/ 7355558 h 7572748"/>
              <a:gd name="connsiteX16" fmla="*/ 4894994 w 7875235"/>
              <a:gd name="connsiteY16" fmla="*/ 7345860 h 7572748"/>
              <a:gd name="connsiteX17" fmla="*/ 5871140 w 7875235"/>
              <a:gd name="connsiteY17" fmla="*/ 6568573 h 7572748"/>
              <a:gd name="connsiteX18" fmla="*/ 6430028 w 7875235"/>
              <a:gd name="connsiteY18" fmla="*/ 6458171 h 7572748"/>
              <a:gd name="connsiteX19" fmla="*/ 6422616 w 7875235"/>
              <a:gd name="connsiteY19" fmla="*/ 5977134 h 7572748"/>
              <a:gd name="connsiteX20" fmla="*/ 6586389 w 7875235"/>
              <a:gd name="connsiteY20" fmla="*/ 5260626 h 7572748"/>
              <a:gd name="connsiteX21" fmla="*/ 6988999 w 7875235"/>
              <a:gd name="connsiteY21" fmla="*/ 4550942 h 7572748"/>
              <a:gd name="connsiteX22" fmla="*/ 7558653 w 7875235"/>
              <a:gd name="connsiteY22" fmla="*/ 4292432 h 7572748"/>
              <a:gd name="connsiteX23" fmla="*/ 7874852 w 7875235"/>
              <a:gd name="connsiteY23" fmla="*/ 2285453 h 7572748"/>
              <a:gd name="connsiteX24" fmla="*/ 7623191 w 7875235"/>
              <a:gd name="connsiteY24" fmla="*/ 1774764 h 7572748"/>
              <a:gd name="connsiteX25" fmla="*/ 7611792 w 7875235"/>
              <a:gd name="connsiteY25" fmla="*/ 16991 h 7572748"/>
              <a:gd name="connsiteX26" fmla="*/ 1092096 w 7875235"/>
              <a:gd name="connsiteY26" fmla="*/ 139283 h 7572748"/>
              <a:gd name="connsiteX27" fmla="*/ 163132 w 7875235"/>
              <a:gd name="connsiteY27" fmla="*/ 290575 h 7572748"/>
              <a:gd name="connsiteX0" fmla="*/ 163132 w 7886374"/>
              <a:gd name="connsiteY0" fmla="*/ 290575 h 7572748"/>
              <a:gd name="connsiteX1" fmla="*/ 25063 w 7886374"/>
              <a:gd name="connsiteY1" fmla="*/ 1075222 h 7572748"/>
              <a:gd name="connsiteX2" fmla="*/ 10206 w 7886374"/>
              <a:gd name="connsiteY2" fmla="*/ 1510826 h 7572748"/>
              <a:gd name="connsiteX3" fmla="*/ 136837 w 7886374"/>
              <a:gd name="connsiteY3" fmla="*/ 2051209 h 7572748"/>
              <a:gd name="connsiteX4" fmla="*/ 48126 w 7886374"/>
              <a:gd name="connsiteY4" fmla="*/ 2288318 h 7572748"/>
              <a:gd name="connsiteX5" fmla="*/ 611830 w 7886374"/>
              <a:gd name="connsiteY5" fmla="*/ 2720467 h 7572748"/>
              <a:gd name="connsiteX6" fmla="*/ 1080776 w 7886374"/>
              <a:gd name="connsiteY6" fmla="*/ 3024238 h 7572748"/>
              <a:gd name="connsiteX7" fmla="*/ 875852 w 7886374"/>
              <a:gd name="connsiteY7" fmla="*/ 3207921 h 7572748"/>
              <a:gd name="connsiteX8" fmla="*/ 959506 w 7886374"/>
              <a:gd name="connsiteY8" fmla="*/ 3769117 h 7572748"/>
              <a:gd name="connsiteX9" fmla="*/ 1533931 w 7886374"/>
              <a:gd name="connsiteY9" fmla="*/ 4243283 h 7572748"/>
              <a:gd name="connsiteX10" fmla="*/ 1748568 w 7886374"/>
              <a:gd name="connsiteY10" fmla="*/ 4675276 h 7572748"/>
              <a:gd name="connsiteX11" fmla="*/ 1802849 w 7886374"/>
              <a:gd name="connsiteY11" fmla="*/ 5083205 h 7572748"/>
              <a:gd name="connsiteX12" fmla="*/ 2266918 w 7886374"/>
              <a:gd name="connsiteY12" fmla="*/ 5653160 h 7572748"/>
              <a:gd name="connsiteX13" fmla="*/ 3065922 w 7886374"/>
              <a:gd name="connsiteY13" fmla="*/ 6964957 h 7572748"/>
              <a:gd name="connsiteX14" fmla="*/ 3406461 w 7886374"/>
              <a:gd name="connsiteY14" fmla="*/ 7560276 h 7572748"/>
              <a:gd name="connsiteX15" fmla="*/ 4389100 w 7886374"/>
              <a:gd name="connsiteY15" fmla="*/ 7355558 h 7572748"/>
              <a:gd name="connsiteX16" fmla="*/ 4894994 w 7886374"/>
              <a:gd name="connsiteY16" fmla="*/ 7345860 h 7572748"/>
              <a:gd name="connsiteX17" fmla="*/ 5871140 w 7886374"/>
              <a:gd name="connsiteY17" fmla="*/ 6568573 h 7572748"/>
              <a:gd name="connsiteX18" fmla="*/ 6430028 w 7886374"/>
              <a:gd name="connsiteY18" fmla="*/ 6458171 h 7572748"/>
              <a:gd name="connsiteX19" fmla="*/ 6422616 w 7886374"/>
              <a:gd name="connsiteY19" fmla="*/ 5977134 h 7572748"/>
              <a:gd name="connsiteX20" fmla="*/ 6586389 w 7886374"/>
              <a:gd name="connsiteY20" fmla="*/ 5260626 h 7572748"/>
              <a:gd name="connsiteX21" fmla="*/ 6988999 w 7886374"/>
              <a:gd name="connsiteY21" fmla="*/ 4550942 h 7572748"/>
              <a:gd name="connsiteX22" fmla="*/ 7196988 w 7886374"/>
              <a:gd name="connsiteY22" fmla="*/ 3992181 h 7572748"/>
              <a:gd name="connsiteX23" fmla="*/ 7874852 w 7886374"/>
              <a:gd name="connsiteY23" fmla="*/ 2285453 h 7572748"/>
              <a:gd name="connsiteX24" fmla="*/ 7623191 w 7886374"/>
              <a:gd name="connsiteY24" fmla="*/ 1774764 h 7572748"/>
              <a:gd name="connsiteX25" fmla="*/ 7611792 w 7886374"/>
              <a:gd name="connsiteY25" fmla="*/ 16991 h 7572748"/>
              <a:gd name="connsiteX26" fmla="*/ 1092096 w 7886374"/>
              <a:gd name="connsiteY26" fmla="*/ 139283 h 7572748"/>
              <a:gd name="connsiteX27" fmla="*/ 163132 w 7886374"/>
              <a:gd name="connsiteY27" fmla="*/ 290575 h 7572748"/>
              <a:gd name="connsiteX0" fmla="*/ 163132 w 7878522"/>
              <a:gd name="connsiteY0" fmla="*/ 290575 h 7572748"/>
              <a:gd name="connsiteX1" fmla="*/ 25063 w 7878522"/>
              <a:gd name="connsiteY1" fmla="*/ 1075222 h 7572748"/>
              <a:gd name="connsiteX2" fmla="*/ 10206 w 7878522"/>
              <a:gd name="connsiteY2" fmla="*/ 1510826 h 7572748"/>
              <a:gd name="connsiteX3" fmla="*/ 136837 w 7878522"/>
              <a:gd name="connsiteY3" fmla="*/ 2051209 h 7572748"/>
              <a:gd name="connsiteX4" fmla="*/ 48126 w 7878522"/>
              <a:gd name="connsiteY4" fmla="*/ 2288318 h 7572748"/>
              <a:gd name="connsiteX5" fmla="*/ 611830 w 7878522"/>
              <a:gd name="connsiteY5" fmla="*/ 2720467 h 7572748"/>
              <a:gd name="connsiteX6" fmla="*/ 1080776 w 7878522"/>
              <a:gd name="connsiteY6" fmla="*/ 3024238 h 7572748"/>
              <a:gd name="connsiteX7" fmla="*/ 875852 w 7878522"/>
              <a:gd name="connsiteY7" fmla="*/ 3207921 h 7572748"/>
              <a:gd name="connsiteX8" fmla="*/ 959506 w 7878522"/>
              <a:gd name="connsiteY8" fmla="*/ 3769117 h 7572748"/>
              <a:gd name="connsiteX9" fmla="*/ 1533931 w 7878522"/>
              <a:gd name="connsiteY9" fmla="*/ 4243283 h 7572748"/>
              <a:gd name="connsiteX10" fmla="*/ 1748568 w 7878522"/>
              <a:gd name="connsiteY10" fmla="*/ 4675276 h 7572748"/>
              <a:gd name="connsiteX11" fmla="*/ 1802849 w 7878522"/>
              <a:gd name="connsiteY11" fmla="*/ 5083205 h 7572748"/>
              <a:gd name="connsiteX12" fmla="*/ 2266918 w 7878522"/>
              <a:gd name="connsiteY12" fmla="*/ 5653160 h 7572748"/>
              <a:gd name="connsiteX13" fmla="*/ 3065922 w 7878522"/>
              <a:gd name="connsiteY13" fmla="*/ 6964957 h 7572748"/>
              <a:gd name="connsiteX14" fmla="*/ 3406461 w 7878522"/>
              <a:gd name="connsiteY14" fmla="*/ 7560276 h 7572748"/>
              <a:gd name="connsiteX15" fmla="*/ 4389100 w 7878522"/>
              <a:gd name="connsiteY15" fmla="*/ 7355558 h 7572748"/>
              <a:gd name="connsiteX16" fmla="*/ 4894994 w 7878522"/>
              <a:gd name="connsiteY16" fmla="*/ 7345860 h 7572748"/>
              <a:gd name="connsiteX17" fmla="*/ 5871140 w 7878522"/>
              <a:gd name="connsiteY17" fmla="*/ 6568573 h 7572748"/>
              <a:gd name="connsiteX18" fmla="*/ 6430028 w 7878522"/>
              <a:gd name="connsiteY18" fmla="*/ 6458171 h 7572748"/>
              <a:gd name="connsiteX19" fmla="*/ 6422616 w 7878522"/>
              <a:gd name="connsiteY19" fmla="*/ 5977134 h 7572748"/>
              <a:gd name="connsiteX20" fmla="*/ 6586389 w 7878522"/>
              <a:gd name="connsiteY20" fmla="*/ 5260626 h 7572748"/>
              <a:gd name="connsiteX21" fmla="*/ 6988999 w 7878522"/>
              <a:gd name="connsiteY21" fmla="*/ 4550942 h 7572748"/>
              <a:gd name="connsiteX22" fmla="*/ 7196988 w 7878522"/>
              <a:gd name="connsiteY22" fmla="*/ 3992181 h 7572748"/>
              <a:gd name="connsiteX23" fmla="*/ 7405254 w 7878522"/>
              <a:gd name="connsiteY23" fmla="*/ 3486417 h 7572748"/>
              <a:gd name="connsiteX24" fmla="*/ 7874852 w 7878522"/>
              <a:gd name="connsiteY24" fmla="*/ 2285453 h 7572748"/>
              <a:gd name="connsiteX25" fmla="*/ 7623191 w 7878522"/>
              <a:gd name="connsiteY25" fmla="*/ 1774764 h 7572748"/>
              <a:gd name="connsiteX26" fmla="*/ 7611792 w 7878522"/>
              <a:gd name="connsiteY26" fmla="*/ 16991 h 7572748"/>
              <a:gd name="connsiteX27" fmla="*/ 1092096 w 7878522"/>
              <a:gd name="connsiteY27" fmla="*/ 139283 h 7572748"/>
              <a:gd name="connsiteX28" fmla="*/ 163132 w 7878522"/>
              <a:gd name="connsiteY28" fmla="*/ 290575 h 7572748"/>
              <a:gd name="connsiteX0" fmla="*/ 163132 w 7895426"/>
              <a:gd name="connsiteY0" fmla="*/ 290575 h 7572748"/>
              <a:gd name="connsiteX1" fmla="*/ 25063 w 7895426"/>
              <a:gd name="connsiteY1" fmla="*/ 1075222 h 7572748"/>
              <a:gd name="connsiteX2" fmla="*/ 10206 w 7895426"/>
              <a:gd name="connsiteY2" fmla="*/ 1510826 h 7572748"/>
              <a:gd name="connsiteX3" fmla="*/ 136837 w 7895426"/>
              <a:gd name="connsiteY3" fmla="*/ 2051209 h 7572748"/>
              <a:gd name="connsiteX4" fmla="*/ 48126 w 7895426"/>
              <a:gd name="connsiteY4" fmla="*/ 2288318 h 7572748"/>
              <a:gd name="connsiteX5" fmla="*/ 611830 w 7895426"/>
              <a:gd name="connsiteY5" fmla="*/ 2720467 h 7572748"/>
              <a:gd name="connsiteX6" fmla="*/ 1080776 w 7895426"/>
              <a:gd name="connsiteY6" fmla="*/ 3024238 h 7572748"/>
              <a:gd name="connsiteX7" fmla="*/ 875852 w 7895426"/>
              <a:gd name="connsiteY7" fmla="*/ 3207921 h 7572748"/>
              <a:gd name="connsiteX8" fmla="*/ 959506 w 7895426"/>
              <a:gd name="connsiteY8" fmla="*/ 3769117 h 7572748"/>
              <a:gd name="connsiteX9" fmla="*/ 1533931 w 7895426"/>
              <a:gd name="connsiteY9" fmla="*/ 4243283 h 7572748"/>
              <a:gd name="connsiteX10" fmla="*/ 1748568 w 7895426"/>
              <a:gd name="connsiteY10" fmla="*/ 4675276 h 7572748"/>
              <a:gd name="connsiteX11" fmla="*/ 1802849 w 7895426"/>
              <a:gd name="connsiteY11" fmla="*/ 5083205 h 7572748"/>
              <a:gd name="connsiteX12" fmla="*/ 2266918 w 7895426"/>
              <a:gd name="connsiteY12" fmla="*/ 5653160 h 7572748"/>
              <a:gd name="connsiteX13" fmla="*/ 3065922 w 7895426"/>
              <a:gd name="connsiteY13" fmla="*/ 6964957 h 7572748"/>
              <a:gd name="connsiteX14" fmla="*/ 3406461 w 7895426"/>
              <a:gd name="connsiteY14" fmla="*/ 7560276 h 7572748"/>
              <a:gd name="connsiteX15" fmla="*/ 4389100 w 7895426"/>
              <a:gd name="connsiteY15" fmla="*/ 7355558 h 7572748"/>
              <a:gd name="connsiteX16" fmla="*/ 4894994 w 7895426"/>
              <a:gd name="connsiteY16" fmla="*/ 7345860 h 7572748"/>
              <a:gd name="connsiteX17" fmla="*/ 5871140 w 7895426"/>
              <a:gd name="connsiteY17" fmla="*/ 6568573 h 7572748"/>
              <a:gd name="connsiteX18" fmla="*/ 6430028 w 7895426"/>
              <a:gd name="connsiteY18" fmla="*/ 6458171 h 7572748"/>
              <a:gd name="connsiteX19" fmla="*/ 6422616 w 7895426"/>
              <a:gd name="connsiteY19" fmla="*/ 5977134 h 7572748"/>
              <a:gd name="connsiteX20" fmla="*/ 6586389 w 7895426"/>
              <a:gd name="connsiteY20" fmla="*/ 5260626 h 7572748"/>
              <a:gd name="connsiteX21" fmla="*/ 6988999 w 7895426"/>
              <a:gd name="connsiteY21" fmla="*/ 4550942 h 7572748"/>
              <a:gd name="connsiteX22" fmla="*/ 7196988 w 7895426"/>
              <a:gd name="connsiteY22" fmla="*/ 3992181 h 7572748"/>
              <a:gd name="connsiteX23" fmla="*/ 7009469 w 7895426"/>
              <a:gd name="connsiteY23" fmla="*/ 3568303 h 7572748"/>
              <a:gd name="connsiteX24" fmla="*/ 7874852 w 7895426"/>
              <a:gd name="connsiteY24" fmla="*/ 2285453 h 7572748"/>
              <a:gd name="connsiteX25" fmla="*/ 7623191 w 7895426"/>
              <a:gd name="connsiteY25" fmla="*/ 1774764 h 7572748"/>
              <a:gd name="connsiteX26" fmla="*/ 7611792 w 7895426"/>
              <a:gd name="connsiteY26" fmla="*/ 16991 h 7572748"/>
              <a:gd name="connsiteX27" fmla="*/ 1092096 w 7895426"/>
              <a:gd name="connsiteY27" fmla="*/ 139283 h 7572748"/>
              <a:gd name="connsiteX28" fmla="*/ 163132 w 7895426"/>
              <a:gd name="connsiteY28" fmla="*/ 290575 h 7572748"/>
              <a:gd name="connsiteX0" fmla="*/ 163132 w 7895426"/>
              <a:gd name="connsiteY0" fmla="*/ 290575 h 7572748"/>
              <a:gd name="connsiteX1" fmla="*/ 25063 w 7895426"/>
              <a:gd name="connsiteY1" fmla="*/ 1075222 h 7572748"/>
              <a:gd name="connsiteX2" fmla="*/ 10206 w 7895426"/>
              <a:gd name="connsiteY2" fmla="*/ 1510826 h 7572748"/>
              <a:gd name="connsiteX3" fmla="*/ 136837 w 7895426"/>
              <a:gd name="connsiteY3" fmla="*/ 2051209 h 7572748"/>
              <a:gd name="connsiteX4" fmla="*/ 48126 w 7895426"/>
              <a:gd name="connsiteY4" fmla="*/ 2288318 h 7572748"/>
              <a:gd name="connsiteX5" fmla="*/ 611830 w 7895426"/>
              <a:gd name="connsiteY5" fmla="*/ 2720467 h 7572748"/>
              <a:gd name="connsiteX6" fmla="*/ 1080776 w 7895426"/>
              <a:gd name="connsiteY6" fmla="*/ 3024238 h 7572748"/>
              <a:gd name="connsiteX7" fmla="*/ 875852 w 7895426"/>
              <a:gd name="connsiteY7" fmla="*/ 3207921 h 7572748"/>
              <a:gd name="connsiteX8" fmla="*/ 959506 w 7895426"/>
              <a:gd name="connsiteY8" fmla="*/ 3769117 h 7572748"/>
              <a:gd name="connsiteX9" fmla="*/ 1533931 w 7895426"/>
              <a:gd name="connsiteY9" fmla="*/ 4243283 h 7572748"/>
              <a:gd name="connsiteX10" fmla="*/ 1748568 w 7895426"/>
              <a:gd name="connsiteY10" fmla="*/ 4675276 h 7572748"/>
              <a:gd name="connsiteX11" fmla="*/ 1802849 w 7895426"/>
              <a:gd name="connsiteY11" fmla="*/ 5083205 h 7572748"/>
              <a:gd name="connsiteX12" fmla="*/ 2266918 w 7895426"/>
              <a:gd name="connsiteY12" fmla="*/ 5653160 h 7572748"/>
              <a:gd name="connsiteX13" fmla="*/ 3065922 w 7895426"/>
              <a:gd name="connsiteY13" fmla="*/ 6964957 h 7572748"/>
              <a:gd name="connsiteX14" fmla="*/ 3406461 w 7895426"/>
              <a:gd name="connsiteY14" fmla="*/ 7560276 h 7572748"/>
              <a:gd name="connsiteX15" fmla="*/ 4389100 w 7895426"/>
              <a:gd name="connsiteY15" fmla="*/ 7355558 h 7572748"/>
              <a:gd name="connsiteX16" fmla="*/ 4894994 w 7895426"/>
              <a:gd name="connsiteY16" fmla="*/ 7345860 h 7572748"/>
              <a:gd name="connsiteX17" fmla="*/ 5871140 w 7895426"/>
              <a:gd name="connsiteY17" fmla="*/ 6568573 h 7572748"/>
              <a:gd name="connsiteX18" fmla="*/ 6430028 w 7895426"/>
              <a:gd name="connsiteY18" fmla="*/ 6458171 h 7572748"/>
              <a:gd name="connsiteX19" fmla="*/ 6422616 w 7895426"/>
              <a:gd name="connsiteY19" fmla="*/ 5977134 h 7572748"/>
              <a:gd name="connsiteX20" fmla="*/ 6586389 w 7895426"/>
              <a:gd name="connsiteY20" fmla="*/ 5260626 h 7572748"/>
              <a:gd name="connsiteX21" fmla="*/ 6988999 w 7895426"/>
              <a:gd name="connsiteY21" fmla="*/ 4550942 h 7572748"/>
              <a:gd name="connsiteX22" fmla="*/ 7026391 w 7895426"/>
              <a:gd name="connsiteY22" fmla="*/ 4135483 h 7572748"/>
              <a:gd name="connsiteX23" fmla="*/ 7009469 w 7895426"/>
              <a:gd name="connsiteY23" fmla="*/ 3568303 h 7572748"/>
              <a:gd name="connsiteX24" fmla="*/ 7874852 w 7895426"/>
              <a:gd name="connsiteY24" fmla="*/ 2285453 h 7572748"/>
              <a:gd name="connsiteX25" fmla="*/ 7623191 w 7895426"/>
              <a:gd name="connsiteY25" fmla="*/ 1774764 h 7572748"/>
              <a:gd name="connsiteX26" fmla="*/ 7611792 w 7895426"/>
              <a:gd name="connsiteY26" fmla="*/ 16991 h 7572748"/>
              <a:gd name="connsiteX27" fmla="*/ 1092096 w 7895426"/>
              <a:gd name="connsiteY27" fmla="*/ 139283 h 7572748"/>
              <a:gd name="connsiteX28" fmla="*/ 163132 w 7895426"/>
              <a:gd name="connsiteY28" fmla="*/ 290575 h 7572748"/>
              <a:gd name="connsiteX0" fmla="*/ 163132 w 7878124"/>
              <a:gd name="connsiteY0" fmla="*/ 290575 h 7572748"/>
              <a:gd name="connsiteX1" fmla="*/ 25063 w 7878124"/>
              <a:gd name="connsiteY1" fmla="*/ 1075222 h 7572748"/>
              <a:gd name="connsiteX2" fmla="*/ 10206 w 7878124"/>
              <a:gd name="connsiteY2" fmla="*/ 1510826 h 7572748"/>
              <a:gd name="connsiteX3" fmla="*/ 136837 w 7878124"/>
              <a:gd name="connsiteY3" fmla="*/ 2051209 h 7572748"/>
              <a:gd name="connsiteX4" fmla="*/ 48126 w 7878124"/>
              <a:gd name="connsiteY4" fmla="*/ 2288318 h 7572748"/>
              <a:gd name="connsiteX5" fmla="*/ 611830 w 7878124"/>
              <a:gd name="connsiteY5" fmla="*/ 2720467 h 7572748"/>
              <a:gd name="connsiteX6" fmla="*/ 1080776 w 7878124"/>
              <a:gd name="connsiteY6" fmla="*/ 3024238 h 7572748"/>
              <a:gd name="connsiteX7" fmla="*/ 875852 w 7878124"/>
              <a:gd name="connsiteY7" fmla="*/ 3207921 h 7572748"/>
              <a:gd name="connsiteX8" fmla="*/ 959506 w 7878124"/>
              <a:gd name="connsiteY8" fmla="*/ 3769117 h 7572748"/>
              <a:gd name="connsiteX9" fmla="*/ 1533931 w 7878124"/>
              <a:gd name="connsiteY9" fmla="*/ 4243283 h 7572748"/>
              <a:gd name="connsiteX10" fmla="*/ 1748568 w 7878124"/>
              <a:gd name="connsiteY10" fmla="*/ 4675276 h 7572748"/>
              <a:gd name="connsiteX11" fmla="*/ 1802849 w 7878124"/>
              <a:gd name="connsiteY11" fmla="*/ 5083205 h 7572748"/>
              <a:gd name="connsiteX12" fmla="*/ 2266918 w 7878124"/>
              <a:gd name="connsiteY12" fmla="*/ 5653160 h 7572748"/>
              <a:gd name="connsiteX13" fmla="*/ 3065922 w 7878124"/>
              <a:gd name="connsiteY13" fmla="*/ 6964957 h 7572748"/>
              <a:gd name="connsiteX14" fmla="*/ 3406461 w 7878124"/>
              <a:gd name="connsiteY14" fmla="*/ 7560276 h 7572748"/>
              <a:gd name="connsiteX15" fmla="*/ 4389100 w 7878124"/>
              <a:gd name="connsiteY15" fmla="*/ 7355558 h 7572748"/>
              <a:gd name="connsiteX16" fmla="*/ 4894994 w 7878124"/>
              <a:gd name="connsiteY16" fmla="*/ 7345860 h 7572748"/>
              <a:gd name="connsiteX17" fmla="*/ 5871140 w 7878124"/>
              <a:gd name="connsiteY17" fmla="*/ 6568573 h 7572748"/>
              <a:gd name="connsiteX18" fmla="*/ 6430028 w 7878124"/>
              <a:gd name="connsiteY18" fmla="*/ 6458171 h 7572748"/>
              <a:gd name="connsiteX19" fmla="*/ 6422616 w 7878124"/>
              <a:gd name="connsiteY19" fmla="*/ 5977134 h 7572748"/>
              <a:gd name="connsiteX20" fmla="*/ 6586389 w 7878124"/>
              <a:gd name="connsiteY20" fmla="*/ 5260626 h 7572748"/>
              <a:gd name="connsiteX21" fmla="*/ 6988999 w 7878124"/>
              <a:gd name="connsiteY21" fmla="*/ 4550942 h 7572748"/>
              <a:gd name="connsiteX22" fmla="*/ 7026391 w 7878124"/>
              <a:gd name="connsiteY22" fmla="*/ 4135483 h 7572748"/>
              <a:gd name="connsiteX23" fmla="*/ 7009469 w 7878124"/>
              <a:gd name="connsiteY23" fmla="*/ 3568303 h 7572748"/>
              <a:gd name="connsiteX24" fmla="*/ 7418902 w 7878124"/>
              <a:gd name="connsiteY24" fmla="*/ 2974626 h 7572748"/>
              <a:gd name="connsiteX25" fmla="*/ 7874852 w 7878124"/>
              <a:gd name="connsiteY25" fmla="*/ 2285453 h 7572748"/>
              <a:gd name="connsiteX26" fmla="*/ 7623191 w 7878124"/>
              <a:gd name="connsiteY26" fmla="*/ 1774764 h 7572748"/>
              <a:gd name="connsiteX27" fmla="*/ 7611792 w 7878124"/>
              <a:gd name="connsiteY27" fmla="*/ 16991 h 7572748"/>
              <a:gd name="connsiteX28" fmla="*/ 1092096 w 7878124"/>
              <a:gd name="connsiteY28" fmla="*/ 139283 h 7572748"/>
              <a:gd name="connsiteX29" fmla="*/ 163132 w 7878124"/>
              <a:gd name="connsiteY29" fmla="*/ 290575 h 7572748"/>
              <a:gd name="connsiteX0" fmla="*/ 163132 w 7887436"/>
              <a:gd name="connsiteY0" fmla="*/ 290575 h 7572748"/>
              <a:gd name="connsiteX1" fmla="*/ 25063 w 7887436"/>
              <a:gd name="connsiteY1" fmla="*/ 1075222 h 7572748"/>
              <a:gd name="connsiteX2" fmla="*/ 10206 w 7887436"/>
              <a:gd name="connsiteY2" fmla="*/ 1510826 h 7572748"/>
              <a:gd name="connsiteX3" fmla="*/ 136837 w 7887436"/>
              <a:gd name="connsiteY3" fmla="*/ 2051209 h 7572748"/>
              <a:gd name="connsiteX4" fmla="*/ 48126 w 7887436"/>
              <a:gd name="connsiteY4" fmla="*/ 2288318 h 7572748"/>
              <a:gd name="connsiteX5" fmla="*/ 611830 w 7887436"/>
              <a:gd name="connsiteY5" fmla="*/ 2720467 h 7572748"/>
              <a:gd name="connsiteX6" fmla="*/ 1080776 w 7887436"/>
              <a:gd name="connsiteY6" fmla="*/ 3024238 h 7572748"/>
              <a:gd name="connsiteX7" fmla="*/ 875852 w 7887436"/>
              <a:gd name="connsiteY7" fmla="*/ 3207921 h 7572748"/>
              <a:gd name="connsiteX8" fmla="*/ 959506 w 7887436"/>
              <a:gd name="connsiteY8" fmla="*/ 3769117 h 7572748"/>
              <a:gd name="connsiteX9" fmla="*/ 1533931 w 7887436"/>
              <a:gd name="connsiteY9" fmla="*/ 4243283 h 7572748"/>
              <a:gd name="connsiteX10" fmla="*/ 1748568 w 7887436"/>
              <a:gd name="connsiteY10" fmla="*/ 4675276 h 7572748"/>
              <a:gd name="connsiteX11" fmla="*/ 1802849 w 7887436"/>
              <a:gd name="connsiteY11" fmla="*/ 5083205 h 7572748"/>
              <a:gd name="connsiteX12" fmla="*/ 2266918 w 7887436"/>
              <a:gd name="connsiteY12" fmla="*/ 5653160 h 7572748"/>
              <a:gd name="connsiteX13" fmla="*/ 3065922 w 7887436"/>
              <a:gd name="connsiteY13" fmla="*/ 6964957 h 7572748"/>
              <a:gd name="connsiteX14" fmla="*/ 3406461 w 7887436"/>
              <a:gd name="connsiteY14" fmla="*/ 7560276 h 7572748"/>
              <a:gd name="connsiteX15" fmla="*/ 4389100 w 7887436"/>
              <a:gd name="connsiteY15" fmla="*/ 7355558 h 7572748"/>
              <a:gd name="connsiteX16" fmla="*/ 4894994 w 7887436"/>
              <a:gd name="connsiteY16" fmla="*/ 7345860 h 7572748"/>
              <a:gd name="connsiteX17" fmla="*/ 5871140 w 7887436"/>
              <a:gd name="connsiteY17" fmla="*/ 6568573 h 7572748"/>
              <a:gd name="connsiteX18" fmla="*/ 6430028 w 7887436"/>
              <a:gd name="connsiteY18" fmla="*/ 6458171 h 7572748"/>
              <a:gd name="connsiteX19" fmla="*/ 6422616 w 7887436"/>
              <a:gd name="connsiteY19" fmla="*/ 5977134 h 7572748"/>
              <a:gd name="connsiteX20" fmla="*/ 6586389 w 7887436"/>
              <a:gd name="connsiteY20" fmla="*/ 5260626 h 7572748"/>
              <a:gd name="connsiteX21" fmla="*/ 6988999 w 7887436"/>
              <a:gd name="connsiteY21" fmla="*/ 4550942 h 7572748"/>
              <a:gd name="connsiteX22" fmla="*/ 7026391 w 7887436"/>
              <a:gd name="connsiteY22" fmla="*/ 4135483 h 7572748"/>
              <a:gd name="connsiteX23" fmla="*/ 7009469 w 7887436"/>
              <a:gd name="connsiteY23" fmla="*/ 3568303 h 7572748"/>
              <a:gd name="connsiteX24" fmla="*/ 7173242 w 7887436"/>
              <a:gd name="connsiteY24" fmla="*/ 2974626 h 7572748"/>
              <a:gd name="connsiteX25" fmla="*/ 7874852 w 7887436"/>
              <a:gd name="connsiteY25" fmla="*/ 2285453 h 7572748"/>
              <a:gd name="connsiteX26" fmla="*/ 7623191 w 7887436"/>
              <a:gd name="connsiteY26" fmla="*/ 1774764 h 7572748"/>
              <a:gd name="connsiteX27" fmla="*/ 7611792 w 7887436"/>
              <a:gd name="connsiteY27" fmla="*/ 16991 h 7572748"/>
              <a:gd name="connsiteX28" fmla="*/ 1092096 w 7887436"/>
              <a:gd name="connsiteY28" fmla="*/ 139283 h 7572748"/>
              <a:gd name="connsiteX29" fmla="*/ 163132 w 7887436"/>
              <a:gd name="connsiteY29" fmla="*/ 290575 h 7572748"/>
              <a:gd name="connsiteX0" fmla="*/ 163132 w 7795827"/>
              <a:gd name="connsiteY0" fmla="*/ 290575 h 7572748"/>
              <a:gd name="connsiteX1" fmla="*/ 25063 w 7795827"/>
              <a:gd name="connsiteY1" fmla="*/ 1075222 h 7572748"/>
              <a:gd name="connsiteX2" fmla="*/ 10206 w 7795827"/>
              <a:gd name="connsiteY2" fmla="*/ 1510826 h 7572748"/>
              <a:gd name="connsiteX3" fmla="*/ 136837 w 7795827"/>
              <a:gd name="connsiteY3" fmla="*/ 2051209 h 7572748"/>
              <a:gd name="connsiteX4" fmla="*/ 48126 w 7795827"/>
              <a:gd name="connsiteY4" fmla="*/ 2288318 h 7572748"/>
              <a:gd name="connsiteX5" fmla="*/ 611830 w 7795827"/>
              <a:gd name="connsiteY5" fmla="*/ 2720467 h 7572748"/>
              <a:gd name="connsiteX6" fmla="*/ 1080776 w 7795827"/>
              <a:gd name="connsiteY6" fmla="*/ 3024238 h 7572748"/>
              <a:gd name="connsiteX7" fmla="*/ 875852 w 7795827"/>
              <a:gd name="connsiteY7" fmla="*/ 3207921 h 7572748"/>
              <a:gd name="connsiteX8" fmla="*/ 959506 w 7795827"/>
              <a:gd name="connsiteY8" fmla="*/ 3769117 h 7572748"/>
              <a:gd name="connsiteX9" fmla="*/ 1533931 w 7795827"/>
              <a:gd name="connsiteY9" fmla="*/ 4243283 h 7572748"/>
              <a:gd name="connsiteX10" fmla="*/ 1748568 w 7795827"/>
              <a:gd name="connsiteY10" fmla="*/ 4675276 h 7572748"/>
              <a:gd name="connsiteX11" fmla="*/ 1802849 w 7795827"/>
              <a:gd name="connsiteY11" fmla="*/ 5083205 h 7572748"/>
              <a:gd name="connsiteX12" fmla="*/ 2266918 w 7795827"/>
              <a:gd name="connsiteY12" fmla="*/ 5653160 h 7572748"/>
              <a:gd name="connsiteX13" fmla="*/ 3065922 w 7795827"/>
              <a:gd name="connsiteY13" fmla="*/ 6964957 h 7572748"/>
              <a:gd name="connsiteX14" fmla="*/ 3406461 w 7795827"/>
              <a:gd name="connsiteY14" fmla="*/ 7560276 h 7572748"/>
              <a:gd name="connsiteX15" fmla="*/ 4389100 w 7795827"/>
              <a:gd name="connsiteY15" fmla="*/ 7355558 h 7572748"/>
              <a:gd name="connsiteX16" fmla="*/ 4894994 w 7795827"/>
              <a:gd name="connsiteY16" fmla="*/ 7345860 h 7572748"/>
              <a:gd name="connsiteX17" fmla="*/ 5871140 w 7795827"/>
              <a:gd name="connsiteY17" fmla="*/ 6568573 h 7572748"/>
              <a:gd name="connsiteX18" fmla="*/ 6430028 w 7795827"/>
              <a:gd name="connsiteY18" fmla="*/ 6458171 h 7572748"/>
              <a:gd name="connsiteX19" fmla="*/ 6422616 w 7795827"/>
              <a:gd name="connsiteY19" fmla="*/ 5977134 h 7572748"/>
              <a:gd name="connsiteX20" fmla="*/ 6586389 w 7795827"/>
              <a:gd name="connsiteY20" fmla="*/ 5260626 h 7572748"/>
              <a:gd name="connsiteX21" fmla="*/ 6988999 w 7795827"/>
              <a:gd name="connsiteY21" fmla="*/ 4550942 h 7572748"/>
              <a:gd name="connsiteX22" fmla="*/ 7026391 w 7795827"/>
              <a:gd name="connsiteY22" fmla="*/ 4135483 h 7572748"/>
              <a:gd name="connsiteX23" fmla="*/ 7009469 w 7795827"/>
              <a:gd name="connsiteY23" fmla="*/ 3568303 h 7572748"/>
              <a:gd name="connsiteX24" fmla="*/ 7173242 w 7795827"/>
              <a:gd name="connsiteY24" fmla="*/ 2974626 h 7572748"/>
              <a:gd name="connsiteX25" fmla="*/ 7779318 w 7795827"/>
              <a:gd name="connsiteY25" fmla="*/ 2278629 h 7572748"/>
              <a:gd name="connsiteX26" fmla="*/ 7623191 w 7795827"/>
              <a:gd name="connsiteY26" fmla="*/ 1774764 h 7572748"/>
              <a:gd name="connsiteX27" fmla="*/ 7611792 w 7795827"/>
              <a:gd name="connsiteY27" fmla="*/ 16991 h 7572748"/>
              <a:gd name="connsiteX28" fmla="*/ 1092096 w 7795827"/>
              <a:gd name="connsiteY28" fmla="*/ 139283 h 7572748"/>
              <a:gd name="connsiteX29" fmla="*/ 163132 w 7795827"/>
              <a:gd name="connsiteY29" fmla="*/ 290575 h 7572748"/>
              <a:gd name="connsiteX0" fmla="*/ 163132 w 7819525"/>
              <a:gd name="connsiteY0" fmla="*/ 290575 h 7572748"/>
              <a:gd name="connsiteX1" fmla="*/ 25063 w 7819525"/>
              <a:gd name="connsiteY1" fmla="*/ 1075222 h 7572748"/>
              <a:gd name="connsiteX2" fmla="*/ 10206 w 7819525"/>
              <a:gd name="connsiteY2" fmla="*/ 1510826 h 7572748"/>
              <a:gd name="connsiteX3" fmla="*/ 136837 w 7819525"/>
              <a:gd name="connsiteY3" fmla="*/ 2051209 h 7572748"/>
              <a:gd name="connsiteX4" fmla="*/ 48126 w 7819525"/>
              <a:gd name="connsiteY4" fmla="*/ 2288318 h 7572748"/>
              <a:gd name="connsiteX5" fmla="*/ 611830 w 7819525"/>
              <a:gd name="connsiteY5" fmla="*/ 2720467 h 7572748"/>
              <a:gd name="connsiteX6" fmla="*/ 1080776 w 7819525"/>
              <a:gd name="connsiteY6" fmla="*/ 3024238 h 7572748"/>
              <a:gd name="connsiteX7" fmla="*/ 875852 w 7819525"/>
              <a:gd name="connsiteY7" fmla="*/ 3207921 h 7572748"/>
              <a:gd name="connsiteX8" fmla="*/ 959506 w 7819525"/>
              <a:gd name="connsiteY8" fmla="*/ 3769117 h 7572748"/>
              <a:gd name="connsiteX9" fmla="*/ 1533931 w 7819525"/>
              <a:gd name="connsiteY9" fmla="*/ 4243283 h 7572748"/>
              <a:gd name="connsiteX10" fmla="*/ 1748568 w 7819525"/>
              <a:gd name="connsiteY10" fmla="*/ 4675276 h 7572748"/>
              <a:gd name="connsiteX11" fmla="*/ 1802849 w 7819525"/>
              <a:gd name="connsiteY11" fmla="*/ 5083205 h 7572748"/>
              <a:gd name="connsiteX12" fmla="*/ 2266918 w 7819525"/>
              <a:gd name="connsiteY12" fmla="*/ 5653160 h 7572748"/>
              <a:gd name="connsiteX13" fmla="*/ 3065922 w 7819525"/>
              <a:gd name="connsiteY13" fmla="*/ 6964957 h 7572748"/>
              <a:gd name="connsiteX14" fmla="*/ 3406461 w 7819525"/>
              <a:gd name="connsiteY14" fmla="*/ 7560276 h 7572748"/>
              <a:gd name="connsiteX15" fmla="*/ 4389100 w 7819525"/>
              <a:gd name="connsiteY15" fmla="*/ 7355558 h 7572748"/>
              <a:gd name="connsiteX16" fmla="*/ 4894994 w 7819525"/>
              <a:gd name="connsiteY16" fmla="*/ 7345860 h 7572748"/>
              <a:gd name="connsiteX17" fmla="*/ 5871140 w 7819525"/>
              <a:gd name="connsiteY17" fmla="*/ 6568573 h 7572748"/>
              <a:gd name="connsiteX18" fmla="*/ 6430028 w 7819525"/>
              <a:gd name="connsiteY18" fmla="*/ 6458171 h 7572748"/>
              <a:gd name="connsiteX19" fmla="*/ 6422616 w 7819525"/>
              <a:gd name="connsiteY19" fmla="*/ 5977134 h 7572748"/>
              <a:gd name="connsiteX20" fmla="*/ 6586389 w 7819525"/>
              <a:gd name="connsiteY20" fmla="*/ 5260626 h 7572748"/>
              <a:gd name="connsiteX21" fmla="*/ 6988999 w 7819525"/>
              <a:gd name="connsiteY21" fmla="*/ 4550942 h 7572748"/>
              <a:gd name="connsiteX22" fmla="*/ 7026391 w 7819525"/>
              <a:gd name="connsiteY22" fmla="*/ 4135483 h 7572748"/>
              <a:gd name="connsiteX23" fmla="*/ 7009469 w 7819525"/>
              <a:gd name="connsiteY23" fmla="*/ 3568303 h 7572748"/>
              <a:gd name="connsiteX24" fmla="*/ 7173242 w 7819525"/>
              <a:gd name="connsiteY24" fmla="*/ 2974626 h 7572748"/>
              <a:gd name="connsiteX25" fmla="*/ 7779318 w 7819525"/>
              <a:gd name="connsiteY25" fmla="*/ 2278629 h 7572748"/>
              <a:gd name="connsiteX26" fmla="*/ 7746021 w 7819525"/>
              <a:gd name="connsiteY26" fmla="*/ 246214 h 7572748"/>
              <a:gd name="connsiteX27" fmla="*/ 7611792 w 7819525"/>
              <a:gd name="connsiteY27" fmla="*/ 16991 h 7572748"/>
              <a:gd name="connsiteX28" fmla="*/ 1092096 w 7819525"/>
              <a:gd name="connsiteY28" fmla="*/ 139283 h 7572748"/>
              <a:gd name="connsiteX29" fmla="*/ 163132 w 7819525"/>
              <a:gd name="connsiteY29" fmla="*/ 290575 h 7572748"/>
              <a:gd name="connsiteX0" fmla="*/ 163132 w 7990791"/>
              <a:gd name="connsiteY0" fmla="*/ 290392 h 7572565"/>
              <a:gd name="connsiteX1" fmla="*/ 25063 w 7990791"/>
              <a:gd name="connsiteY1" fmla="*/ 1075039 h 7572565"/>
              <a:gd name="connsiteX2" fmla="*/ 10206 w 7990791"/>
              <a:gd name="connsiteY2" fmla="*/ 1510643 h 7572565"/>
              <a:gd name="connsiteX3" fmla="*/ 136837 w 7990791"/>
              <a:gd name="connsiteY3" fmla="*/ 2051026 h 7572565"/>
              <a:gd name="connsiteX4" fmla="*/ 48126 w 7990791"/>
              <a:gd name="connsiteY4" fmla="*/ 2288135 h 7572565"/>
              <a:gd name="connsiteX5" fmla="*/ 611830 w 7990791"/>
              <a:gd name="connsiteY5" fmla="*/ 2720284 h 7572565"/>
              <a:gd name="connsiteX6" fmla="*/ 1080776 w 7990791"/>
              <a:gd name="connsiteY6" fmla="*/ 3024055 h 7572565"/>
              <a:gd name="connsiteX7" fmla="*/ 875852 w 7990791"/>
              <a:gd name="connsiteY7" fmla="*/ 3207738 h 7572565"/>
              <a:gd name="connsiteX8" fmla="*/ 959506 w 7990791"/>
              <a:gd name="connsiteY8" fmla="*/ 3768934 h 7572565"/>
              <a:gd name="connsiteX9" fmla="*/ 1533931 w 7990791"/>
              <a:gd name="connsiteY9" fmla="*/ 4243100 h 7572565"/>
              <a:gd name="connsiteX10" fmla="*/ 1748568 w 7990791"/>
              <a:gd name="connsiteY10" fmla="*/ 4675093 h 7572565"/>
              <a:gd name="connsiteX11" fmla="*/ 1802849 w 7990791"/>
              <a:gd name="connsiteY11" fmla="*/ 5083022 h 7572565"/>
              <a:gd name="connsiteX12" fmla="*/ 2266918 w 7990791"/>
              <a:gd name="connsiteY12" fmla="*/ 5652977 h 7572565"/>
              <a:gd name="connsiteX13" fmla="*/ 3065922 w 7990791"/>
              <a:gd name="connsiteY13" fmla="*/ 6964774 h 7572565"/>
              <a:gd name="connsiteX14" fmla="*/ 3406461 w 7990791"/>
              <a:gd name="connsiteY14" fmla="*/ 7560093 h 7572565"/>
              <a:gd name="connsiteX15" fmla="*/ 4389100 w 7990791"/>
              <a:gd name="connsiteY15" fmla="*/ 7355375 h 7572565"/>
              <a:gd name="connsiteX16" fmla="*/ 4894994 w 7990791"/>
              <a:gd name="connsiteY16" fmla="*/ 7345677 h 7572565"/>
              <a:gd name="connsiteX17" fmla="*/ 5871140 w 7990791"/>
              <a:gd name="connsiteY17" fmla="*/ 6568390 h 7572565"/>
              <a:gd name="connsiteX18" fmla="*/ 6430028 w 7990791"/>
              <a:gd name="connsiteY18" fmla="*/ 6457988 h 7572565"/>
              <a:gd name="connsiteX19" fmla="*/ 6422616 w 7990791"/>
              <a:gd name="connsiteY19" fmla="*/ 5976951 h 7572565"/>
              <a:gd name="connsiteX20" fmla="*/ 6586389 w 7990791"/>
              <a:gd name="connsiteY20" fmla="*/ 5260443 h 7572565"/>
              <a:gd name="connsiteX21" fmla="*/ 6988999 w 7990791"/>
              <a:gd name="connsiteY21" fmla="*/ 4550759 h 7572565"/>
              <a:gd name="connsiteX22" fmla="*/ 7026391 w 7990791"/>
              <a:gd name="connsiteY22" fmla="*/ 4135300 h 7572565"/>
              <a:gd name="connsiteX23" fmla="*/ 7009469 w 7990791"/>
              <a:gd name="connsiteY23" fmla="*/ 3568120 h 7572565"/>
              <a:gd name="connsiteX24" fmla="*/ 7173242 w 7990791"/>
              <a:gd name="connsiteY24" fmla="*/ 2974443 h 7572565"/>
              <a:gd name="connsiteX25" fmla="*/ 7779318 w 7990791"/>
              <a:gd name="connsiteY25" fmla="*/ 2278446 h 7572565"/>
              <a:gd name="connsiteX26" fmla="*/ 7746021 w 7990791"/>
              <a:gd name="connsiteY26" fmla="*/ 246031 h 7572565"/>
              <a:gd name="connsiteX27" fmla="*/ 7611792 w 7990791"/>
              <a:gd name="connsiteY27" fmla="*/ 16808 h 7572565"/>
              <a:gd name="connsiteX28" fmla="*/ 3051619 w 7990791"/>
              <a:gd name="connsiteY28" fmla="*/ 74294 h 7572565"/>
              <a:gd name="connsiteX29" fmla="*/ 1092096 w 7990791"/>
              <a:gd name="connsiteY29" fmla="*/ 139100 h 7572565"/>
              <a:gd name="connsiteX30" fmla="*/ 163132 w 7990791"/>
              <a:gd name="connsiteY30" fmla="*/ 290392 h 7572565"/>
              <a:gd name="connsiteX0" fmla="*/ 163132 w 7990791"/>
              <a:gd name="connsiteY0" fmla="*/ 592374 h 7874547"/>
              <a:gd name="connsiteX1" fmla="*/ 25063 w 7990791"/>
              <a:gd name="connsiteY1" fmla="*/ 1377021 h 7874547"/>
              <a:gd name="connsiteX2" fmla="*/ 10206 w 7990791"/>
              <a:gd name="connsiteY2" fmla="*/ 1812625 h 7874547"/>
              <a:gd name="connsiteX3" fmla="*/ 136837 w 7990791"/>
              <a:gd name="connsiteY3" fmla="*/ 2353008 h 7874547"/>
              <a:gd name="connsiteX4" fmla="*/ 48126 w 7990791"/>
              <a:gd name="connsiteY4" fmla="*/ 2590117 h 7874547"/>
              <a:gd name="connsiteX5" fmla="*/ 611830 w 7990791"/>
              <a:gd name="connsiteY5" fmla="*/ 3022266 h 7874547"/>
              <a:gd name="connsiteX6" fmla="*/ 1080776 w 7990791"/>
              <a:gd name="connsiteY6" fmla="*/ 3326037 h 7874547"/>
              <a:gd name="connsiteX7" fmla="*/ 875852 w 7990791"/>
              <a:gd name="connsiteY7" fmla="*/ 3509720 h 7874547"/>
              <a:gd name="connsiteX8" fmla="*/ 959506 w 7990791"/>
              <a:gd name="connsiteY8" fmla="*/ 4070916 h 7874547"/>
              <a:gd name="connsiteX9" fmla="*/ 1533931 w 7990791"/>
              <a:gd name="connsiteY9" fmla="*/ 4545082 h 7874547"/>
              <a:gd name="connsiteX10" fmla="*/ 1748568 w 7990791"/>
              <a:gd name="connsiteY10" fmla="*/ 4977075 h 7874547"/>
              <a:gd name="connsiteX11" fmla="*/ 1802849 w 7990791"/>
              <a:gd name="connsiteY11" fmla="*/ 5385004 h 7874547"/>
              <a:gd name="connsiteX12" fmla="*/ 2266918 w 7990791"/>
              <a:gd name="connsiteY12" fmla="*/ 5954959 h 7874547"/>
              <a:gd name="connsiteX13" fmla="*/ 3065922 w 7990791"/>
              <a:gd name="connsiteY13" fmla="*/ 7266756 h 7874547"/>
              <a:gd name="connsiteX14" fmla="*/ 3406461 w 7990791"/>
              <a:gd name="connsiteY14" fmla="*/ 7862075 h 7874547"/>
              <a:gd name="connsiteX15" fmla="*/ 4389100 w 7990791"/>
              <a:gd name="connsiteY15" fmla="*/ 7657357 h 7874547"/>
              <a:gd name="connsiteX16" fmla="*/ 4894994 w 7990791"/>
              <a:gd name="connsiteY16" fmla="*/ 7647659 h 7874547"/>
              <a:gd name="connsiteX17" fmla="*/ 5871140 w 7990791"/>
              <a:gd name="connsiteY17" fmla="*/ 6870372 h 7874547"/>
              <a:gd name="connsiteX18" fmla="*/ 6430028 w 7990791"/>
              <a:gd name="connsiteY18" fmla="*/ 6759970 h 7874547"/>
              <a:gd name="connsiteX19" fmla="*/ 6422616 w 7990791"/>
              <a:gd name="connsiteY19" fmla="*/ 6278933 h 7874547"/>
              <a:gd name="connsiteX20" fmla="*/ 6586389 w 7990791"/>
              <a:gd name="connsiteY20" fmla="*/ 5562425 h 7874547"/>
              <a:gd name="connsiteX21" fmla="*/ 6988999 w 7990791"/>
              <a:gd name="connsiteY21" fmla="*/ 4852741 h 7874547"/>
              <a:gd name="connsiteX22" fmla="*/ 7026391 w 7990791"/>
              <a:gd name="connsiteY22" fmla="*/ 4437282 h 7874547"/>
              <a:gd name="connsiteX23" fmla="*/ 7009469 w 7990791"/>
              <a:gd name="connsiteY23" fmla="*/ 3870102 h 7874547"/>
              <a:gd name="connsiteX24" fmla="*/ 7173242 w 7990791"/>
              <a:gd name="connsiteY24" fmla="*/ 3276425 h 7874547"/>
              <a:gd name="connsiteX25" fmla="*/ 7779318 w 7990791"/>
              <a:gd name="connsiteY25" fmla="*/ 2580428 h 7874547"/>
              <a:gd name="connsiteX26" fmla="*/ 7746021 w 7990791"/>
              <a:gd name="connsiteY26" fmla="*/ 548013 h 7874547"/>
              <a:gd name="connsiteX27" fmla="*/ 7611792 w 7990791"/>
              <a:gd name="connsiteY27" fmla="*/ 318790 h 7874547"/>
              <a:gd name="connsiteX28" fmla="*/ 1864264 w 7990791"/>
              <a:gd name="connsiteY28" fmla="*/ 963 h 7874547"/>
              <a:gd name="connsiteX29" fmla="*/ 1092096 w 7990791"/>
              <a:gd name="connsiteY29" fmla="*/ 441082 h 7874547"/>
              <a:gd name="connsiteX30" fmla="*/ 163132 w 7990791"/>
              <a:gd name="connsiteY30" fmla="*/ 592374 h 7874547"/>
              <a:gd name="connsiteX0" fmla="*/ 163132 w 7990791"/>
              <a:gd name="connsiteY0" fmla="*/ 592374 h 7874547"/>
              <a:gd name="connsiteX1" fmla="*/ 25063 w 7990791"/>
              <a:gd name="connsiteY1" fmla="*/ 1377021 h 7874547"/>
              <a:gd name="connsiteX2" fmla="*/ 10206 w 7990791"/>
              <a:gd name="connsiteY2" fmla="*/ 1812625 h 7874547"/>
              <a:gd name="connsiteX3" fmla="*/ 136837 w 7990791"/>
              <a:gd name="connsiteY3" fmla="*/ 2353008 h 7874547"/>
              <a:gd name="connsiteX4" fmla="*/ 48126 w 7990791"/>
              <a:gd name="connsiteY4" fmla="*/ 2590117 h 7874547"/>
              <a:gd name="connsiteX5" fmla="*/ 611830 w 7990791"/>
              <a:gd name="connsiteY5" fmla="*/ 3022266 h 7874547"/>
              <a:gd name="connsiteX6" fmla="*/ 1080776 w 7990791"/>
              <a:gd name="connsiteY6" fmla="*/ 3326037 h 7874547"/>
              <a:gd name="connsiteX7" fmla="*/ 875852 w 7990791"/>
              <a:gd name="connsiteY7" fmla="*/ 3509720 h 7874547"/>
              <a:gd name="connsiteX8" fmla="*/ 959506 w 7990791"/>
              <a:gd name="connsiteY8" fmla="*/ 4070916 h 7874547"/>
              <a:gd name="connsiteX9" fmla="*/ 1533931 w 7990791"/>
              <a:gd name="connsiteY9" fmla="*/ 4545082 h 7874547"/>
              <a:gd name="connsiteX10" fmla="*/ 1748568 w 7990791"/>
              <a:gd name="connsiteY10" fmla="*/ 4977075 h 7874547"/>
              <a:gd name="connsiteX11" fmla="*/ 1802849 w 7990791"/>
              <a:gd name="connsiteY11" fmla="*/ 5385004 h 7874547"/>
              <a:gd name="connsiteX12" fmla="*/ 2266918 w 7990791"/>
              <a:gd name="connsiteY12" fmla="*/ 5954959 h 7874547"/>
              <a:gd name="connsiteX13" fmla="*/ 3065922 w 7990791"/>
              <a:gd name="connsiteY13" fmla="*/ 7266756 h 7874547"/>
              <a:gd name="connsiteX14" fmla="*/ 3406461 w 7990791"/>
              <a:gd name="connsiteY14" fmla="*/ 7862075 h 7874547"/>
              <a:gd name="connsiteX15" fmla="*/ 4389100 w 7990791"/>
              <a:gd name="connsiteY15" fmla="*/ 7657357 h 7874547"/>
              <a:gd name="connsiteX16" fmla="*/ 4894994 w 7990791"/>
              <a:gd name="connsiteY16" fmla="*/ 7647659 h 7874547"/>
              <a:gd name="connsiteX17" fmla="*/ 5871140 w 7990791"/>
              <a:gd name="connsiteY17" fmla="*/ 6870372 h 7874547"/>
              <a:gd name="connsiteX18" fmla="*/ 6430028 w 7990791"/>
              <a:gd name="connsiteY18" fmla="*/ 6759970 h 7874547"/>
              <a:gd name="connsiteX19" fmla="*/ 6422616 w 7990791"/>
              <a:gd name="connsiteY19" fmla="*/ 6278933 h 7874547"/>
              <a:gd name="connsiteX20" fmla="*/ 6586389 w 7990791"/>
              <a:gd name="connsiteY20" fmla="*/ 5562425 h 7874547"/>
              <a:gd name="connsiteX21" fmla="*/ 6988999 w 7990791"/>
              <a:gd name="connsiteY21" fmla="*/ 4852741 h 7874547"/>
              <a:gd name="connsiteX22" fmla="*/ 7026391 w 7990791"/>
              <a:gd name="connsiteY22" fmla="*/ 4437282 h 7874547"/>
              <a:gd name="connsiteX23" fmla="*/ 7009469 w 7990791"/>
              <a:gd name="connsiteY23" fmla="*/ 3870102 h 7874547"/>
              <a:gd name="connsiteX24" fmla="*/ 7173242 w 7990791"/>
              <a:gd name="connsiteY24" fmla="*/ 3276425 h 7874547"/>
              <a:gd name="connsiteX25" fmla="*/ 7779318 w 7990791"/>
              <a:gd name="connsiteY25" fmla="*/ 2580428 h 7874547"/>
              <a:gd name="connsiteX26" fmla="*/ 7746021 w 7990791"/>
              <a:gd name="connsiteY26" fmla="*/ 548013 h 7874547"/>
              <a:gd name="connsiteX27" fmla="*/ 7611792 w 7990791"/>
              <a:gd name="connsiteY27" fmla="*/ 318790 h 7874547"/>
              <a:gd name="connsiteX28" fmla="*/ 1864264 w 7990791"/>
              <a:gd name="connsiteY28" fmla="*/ 963 h 7874547"/>
              <a:gd name="connsiteX29" fmla="*/ 1173982 w 7990791"/>
              <a:gd name="connsiteY29" fmla="*/ 325076 h 7874547"/>
              <a:gd name="connsiteX30" fmla="*/ 163132 w 7990791"/>
              <a:gd name="connsiteY30" fmla="*/ 592374 h 7874547"/>
              <a:gd name="connsiteX0" fmla="*/ 163132 w 7990791"/>
              <a:gd name="connsiteY0" fmla="*/ 640017 h 7922190"/>
              <a:gd name="connsiteX1" fmla="*/ 25063 w 7990791"/>
              <a:gd name="connsiteY1" fmla="*/ 1424664 h 7922190"/>
              <a:gd name="connsiteX2" fmla="*/ 10206 w 7990791"/>
              <a:gd name="connsiteY2" fmla="*/ 1860268 h 7922190"/>
              <a:gd name="connsiteX3" fmla="*/ 136837 w 7990791"/>
              <a:gd name="connsiteY3" fmla="*/ 2400651 h 7922190"/>
              <a:gd name="connsiteX4" fmla="*/ 48126 w 7990791"/>
              <a:gd name="connsiteY4" fmla="*/ 2637760 h 7922190"/>
              <a:gd name="connsiteX5" fmla="*/ 611830 w 7990791"/>
              <a:gd name="connsiteY5" fmla="*/ 3069909 h 7922190"/>
              <a:gd name="connsiteX6" fmla="*/ 1080776 w 7990791"/>
              <a:gd name="connsiteY6" fmla="*/ 3373680 h 7922190"/>
              <a:gd name="connsiteX7" fmla="*/ 875852 w 7990791"/>
              <a:gd name="connsiteY7" fmla="*/ 3557363 h 7922190"/>
              <a:gd name="connsiteX8" fmla="*/ 959506 w 7990791"/>
              <a:gd name="connsiteY8" fmla="*/ 4118559 h 7922190"/>
              <a:gd name="connsiteX9" fmla="*/ 1533931 w 7990791"/>
              <a:gd name="connsiteY9" fmla="*/ 4592725 h 7922190"/>
              <a:gd name="connsiteX10" fmla="*/ 1748568 w 7990791"/>
              <a:gd name="connsiteY10" fmla="*/ 5024718 h 7922190"/>
              <a:gd name="connsiteX11" fmla="*/ 1802849 w 7990791"/>
              <a:gd name="connsiteY11" fmla="*/ 5432647 h 7922190"/>
              <a:gd name="connsiteX12" fmla="*/ 2266918 w 7990791"/>
              <a:gd name="connsiteY12" fmla="*/ 6002602 h 7922190"/>
              <a:gd name="connsiteX13" fmla="*/ 3065922 w 7990791"/>
              <a:gd name="connsiteY13" fmla="*/ 7314399 h 7922190"/>
              <a:gd name="connsiteX14" fmla="*/ 3406461 w 7990791"/>
              <a:gd name="connsiteY14" fmla="*/ 7909718 h 7922190"/>
              <a:gd name="connsiteX15" fmla="*/ 4389100 w 7990791"/>
              <a:gd name="connsiteY15" fmla="*/ 7705000 h 7922190"/>
              <a:gd name="connsiteX16" fmla="*/ 4894994 w 7990791"/>
              <a:gd name="connsiteY16" fmla="*/ 7695302 h 7922190"/>
              <a:gd name="connsiteX17" fmla="*/ 5871140 w 7990791"/>
              <a:gd name="connsiteY17" fmla="*/ 6918015 h 7922190"/>
              <a:gd name="connsiteX18" fmla="*/ 6430028 w 7990791"/>
              <a:gd name="connsiteY18" fmla="*/ 6807613 h 7922190"/>
              <a:gd name="connsiteX19" fmla="*/ 6422616 w 7990791"/>
              <a:gd name="connsiteY19" fmla="*/ 6326576 h 7922190"/>
              <a:gd name="connsiteX20" fmla="*/ 6586389 w 7990791"/>
              <a:gd name="connsiteY20" fmla="*/ 5610068 h 7922190"/>
              <a:gd name="connsiteX21" fmla="*/ 6988999 w 7990791"/>
              <a:gd name="connsiteY21" fmla="*/ 4900384 h 7922190"/>
              <a:gd name="connsiteX22" fmla="*/ 7026391 w 7990791"/>
              <a:gd name="connsiteY22" fmla="*/ 4484925 h 7922190"/>
              <a:gd name="connsiteX23" fmla="*/ 7009469 w 7990791"/>
              <a:gd name="connsiteY23" fmla="*/ 3917745 h 7922190"/>
              <a:gd name="connsiteX24" fmla="*/ 7173242 w 7990791"/>
              <a:gd name="connsiteY24" fmla="*/ 3324068 h 7922190"/>
              <a:gd name="connsiteX25" fmla="*/ 7779318 w 7990791"/>
              <a:gd name="connsiteY25" fmla="*/ 2628071 h 7922190"/>
              <a:gd name="connsiteX26" fmla="*/ 7746021 w 7990791"/>
              <a:gd name="connsiteY26" fmla="*/ 595656 h 7922190"/>
              <a:gd name="connsiteX27" fmla="*/ 7611792 w 7990791"/>
              <a:gd name="connsiteY27" fmla="*/ 366433 h 7922190"/>
              <a:gd name="connsiteX28" fmla="*/ 2451117 w 7990791"/>
              <a:gd name="connsiteY28" fmla="*/ 839 h 7922190"/>
              <a:gd name="connsiteX29" fmla="*/ 1173982 w 7990791"/>
              <a:gd name="connsiteY29" fmla="*/ 372719 h 7922190"/>
              <a:gd name="connsiteX30" fmla="*/ 163132 w 7990791"/>
              <a:gd name="connsiteY30" fmla="*/ 640017 h 7922190"/>
              <a:gd name="connsiteX0" fmla="*/ 163132 w 8011351"/>
              <a:gd name="connsiteY0" fmla="*/ 681573 h 7963746"/>
              <a:gd name="connsiteX1" fmla="*/ 25063 w 8011351"/>
              <a:gd name="connsiteY1" fmla="*/ 1466220 h 7963746"/>
              <a:gd name="connsiteX2" fmla="*/ 10206 w 8011351"/>
              <a:gd name="connsiteY2" fmla="*/ 1901824 h 7963746"/>
              <a:gd name="connsiteX3" fmla="*/ 136837 w 8011351"/>
              <a:gd name="connsiteY3" fmla="*/ 2442207 h 7963746"/>
              <a:gd name="connsiteX4" fmla="*/ 48126 w 8011351"/>
              <a:gd name="connsiteY4" fmla="*/ 2679316 h 7963746"/>
              <a:gd name="connsiteX5" fmla="*/ 611830 w 8011351"/>
              <a:gd name="connsiteY5" fmla="*/ 3111465 h 7963746"/>
              <a:gd name="connsiteX6" fmla="*/ 1080776 w 8011351"/>
              <a:gd name="connsiteY6" fmla="*/ 3415236 h 7963746"/>
              <a:gd name="connsiteX7" fmla="*/ 875852 w 8011351"/>
              <a:gd name="connsiteY7" fmla="*/ 3598919 h 7963746"/>
              <a:gd name="connsiteX8" fmla="*/ 959506 w 8011351"/>
              <a:gd name="connsiteY8" fmla="*/ 4160115 h 7963746"/>
              <a:gd name="connsiteX9" fmla="*/ 1533931 w 8011351"/>
              <a:gd name="connsiteY9" fmla="*/ 4634281 h 7963746"/>
              <a:gd name="connsiteX10" fmla="*/ 1748568 w 8011351"/>
              <a:gd name="connsiteY10" fmla="*/ 5066274 h 7963746"/>
              <a:gd name="connsiteX11" fmla="*/ 1802849 w 8011351"/>
              <a:gd name="connsiteY11" fmla="*/ 5474203 h 7963746"/>
              <a:gd name="connsiteX12" fmla="*/ 2266918 w 8011351"/>
              <a:gd name="connsiteY12" fmla="*/ 6044158 h 7963746"/>
              <a:gd name="connsiteX13" fmla="*/ 3065922 w 8011351"/>
              <a:gd name="connsiteY13" fmla="*/ 7355955 h 7963746"/>
              <a:gd name="connsiteX14" fmla="*/ 3406461 w 8011351"/>
              <a:gd name="connsiteY14" fmla="*/ 7951274 h 7963746"/>
              <a:gd name="connsiteX15" fmla="*/ 4389100 w 8011351"/>
              <a:gd name="connsiteY15" fmla="*/ 7746556 h 7963746"/>
              <a:gd name="connsiteX16" fmla="*/ 4894994 w 8011351"/>
              <a:gd name="connsiteY16" fmla="*/ 7736858 h 7963746"/>
              <a:gd name="connsiteX17" fmla="*/ 5871140 w 8011351"/>
              <a:gd name="connsiteY17" fmla="*/ 6959571 h 7963746"/>
              <a:gd name="connsiteX18" fmla="*/ 6430028 w 8011351"/>
              <a:gd name="connsiteY18" fmla="*/ 6849169 h 7963746"/>
              <a:gd name="connsiteX19" fmla="*/ 6422616 w 8011351"/>
              <a:gd name="connsiteY19" fmla="*/ 6368132 h 7963746"/>
              <a:gd name="connsiteX20" fmla="*/ 6586389 w 8011351"/>
              <a:gd name="connsiteY20" fmla="*/ 5651624 h 7963746"/>
              <a:gd name="connsiteX21" fmla="*/ 6988999 w 8011351"/>
              <a:gd name="connsiteY21" fmla="*/ 4941940 h 7963746"/>
              <a:gd name="connsiteX22" fmla="*/ 7026391 w 8011351"/>
              <a:gd name="connsiteY22" fmla="*/ 4526481 h 7963746"/>
              <a:gd name="connsiteX23" fmla="*/ 7009469 w 8011351"/>
              <a:gd name="connsiteY23" fmla="*/ 3959301 h 7963746"/>
              <a:gd name="connsiteX24" fmla="*/ 7173242 w 8011351"/>
              <a:gd name="connsiteY24" fmla="*/ 3365624 h 7963746"/>
              <a:gd name="connsiteX25" fmla="*/ 7779318 w 8011351"/>
              <a:gd name="connsiteY25" fmla="*/ 2669627 h 7963746"/>
              <a:gd name="connsiteX26" fmla="*/ 7746021 w 8011351"/>
              <a:gd name="connsiteY26" fmla="*/ 637212 h 7963746"/>
              <a:gd name="connsiteX27" fmla="*/ 7611792 w 8011351"/>
              <a:gd name="connsiteY27" fmla="*/ 407989 h 7963746"/>
              <a:gd name="connsiteX28" fmla="*/ 2771840 w 8011351"/>
              <a:gd name="connsiteY28" fmla="*/ 49218 h 7963746"/>
              <a:gd name="connsiteX29" fmla="*/ 2451117 w 8011351"/>
              <a:gd name="connsiteY29" fmla="*/ 42395 h 7963746"/>
              <a:gd name="connsiteX30" fmla="*/ 1173982 w 8011351"/>
              <a:gd name="connsiteY30" fmla="*/ 414275 h 7963746"/>
              <a:gd name="connsiteX31" fmla="*/ 163132 w 8011351"/>
              <a:gd name="connsiteY31" fmla="*/ 681573 h 7963746"/>
              <a:gd name="connsiteX0" fmla="*/ 163132 w 8011351"/>
              <a:gd name="connsiteY0" fmla="*/ 664386 h 7946559"/>
              <a:gd name="connsiteX1" fmla="*/ 25063 w 8011351"/>
              <a:gd name="connsiteY1" fmla="*/ 1449033 h 7946559"/>
              <a:gd name="connsiteX2" fmla="*/ 10206 w 8011351"/>
              <a:gd name="connsiteY2" fmla="*/ 1884637 h 7946559"/>
              <a:gd name="connsiteX3" fmla="*/ 136837 w 8011351"/>
              <a:gd name="connsiteY3" fmla="*/ 2425020 h 7946559"/>
              <a:gd name="connsiteX4" fmla="*/ 48126 w 8011351"/>
              <a:gd name="connsiteY4" fmla="*/ 2662129 h 7946559"/>
              <a:gd name="connsiteX5" fmla="*/ 611830 w 8011351"/>
              <a:gd name="connsiteY5" fmla="*/ 3094278 h 7946559"/>
              <a:gd name="connsiteX6" fmla="*/ 1080776 w 8011351"/>
              <a:gd name="connsiteY6" fmla="*/ 3398049 h 7946559"/>
              <a:gd name="connsiteX7" fmla="*/ 875852 w 8011351"/>
              <a:gd name="connsiteY7" fmla="*/ 3581732 h 7946559"/>
              <a:gd name="connsiteX8" fmla="*/ 959506 w 8011351"/>
              <a:gd name="connsiteY8" fmla="*/ 4142928 h 7946559"/>
              <a:gd name="connsiteX9" fmla="*/ 1533931 w 8011351"/>
              <a:gd name="connsiteY9" fmla="*/ 4617094 h 7946559"/>
              <a:gd name="connsiteX10" fmla="*/ 1748568 w 8011351"/>
              <a:gd name="connsiteY10" fmla="*/ 5049087 h 7946559"/>
              <a:gd name="connsiteX11" fmla="*/ 1802849 w 8011351"/>
              <a:gd name="connsiteY11" fmla="*/ 5457016 h 7946559"/>
              <a:gd name="connsiteX12" fmla="*/ 2266918 w 8011351"/>
              <a:gd name="connsiteY12" fmla="*/ 6026971 h 7946559"/>
              <a:gd name="connsiteX13" fmla="*/ 3065922 w 8011351"/>
              <a:gd name="connsiteY13" fmla="*/ 7338768 h 7946559"/>
              <a:gd name="connsiteX14" fmla="*/ 3406461 w 8011351"/>
              <a:gd name="connsiteY14" fmla="*/ 7934087 h 7946559"/>
              <a:gd name="connsiteX15" fmla="*/ 4389100 w 8011351"/>
              <a:gd name="connsiteY15" fmla="*/ 7729369 h 7946559"/>
              <a:gd name="connsiteX16" fmla="*/ 4894994 w 8011351"/>
              <a:gd name="connsiteY16" fmla="*/ 7719671 h 7946559"/>
              <a:gd name="connsiteX17" fmla="*/ 5871140 w 8011351"/>
              <a:gd name="connsiteY17" fmla="*/ 6942384 h 7946559"/>
              <a:gd name="connsiteX18" fmla="*/ 6430028 w 8011351"/>
              <a:gd name="connsiteY18" fmla="*/ 6831982 h 7946559"/>
              <a:gd name="connsiteX19" fmla="*/ 6422616 w 8011351"/>
              <a:gd name="connsiteY19" fmla="*/ 6350945 h 7946559"/>
              <a:gd name="connsiteX20" fmla="*/ 6586389 w 8011351"/>
              <a:gd name="connsiteY20" fmla="*/ 5634437 h 7946559"/>
              <a:gd name="connsiteX21" fmla="*/ 6988999 w 8011351"/>
              <a:gd name="connsiteY21" fmla="*/ 4924753 h 7946559"/>
              <a:gd name="connsiteX22" fmla="*/ 7026391 w 8011351"/>
              <a:gd name="connsiteY22" fmla="*/ 4509294 h 7946559"/>
              <a:gd name="connsiteX23" fmla="*/ 7009469 w 8011351"/>
              <a:gd name="connsiteY23" fmla="*/ 3942114 h 7946559"/>
              <a:gd name="connsiteX24" fmla="*/ 7173242 w 8011351"/>
              <a:gd name="connsiteY24" fmla="*/ 3348437 h 7946559"/>
              <a:gd name="connsiteX25" fmla="*/ 7779318 w 8011351"/>
              <a:gd name="connsiteY25" fmla="*/ 2652440 h 7946559"/>
              <a:gd name="connsiteX26" fmla="*/ 7746021 w 8011351"/>
              <a:gd name="connsiteY26" fmla="*/ 620025 h 7946559"/>
              <a:gd name="connsiteX27" fmla="*/ 7611792 w 8011351"/>
              <a:gd name="connsiteY27" fmla="*/ 390802 h 7946559"/>
              <a:gd name="connsiteX28" fmla="*/ 2771840 w 8011351"/>
              <a:gd name="connsiteY28" fmla="*/ 32031 h 7946559"/>
              <a:gd name="connsiteX29" fmla="*/ 1823320 w 8011351"/>
              <a:gd name="connsiteY29" fmla="*/ 66151 h 7946559"/>
              <a:gd name="connsiteX30" fmla="*/ 1173982 w 8011351"/>
              <a:gd name="connsiteY30" fmla="*/ 397088 h 7946559"/>
              <a:gd name="connsiteX31" fmla="*/ 163132 w 8011351"/>
              <a:gd name="connsiteY31" fmla="*/ 664386 h 7946559"/>
              <a:gd name="connsiteX0" fmla="*/ 163132 w 8011351"/>
              <a:gd name="connsiteY0" fmla="*/ 604118 h 7886291"/>
              <a:gd name="connsiteX1" fmla="*/ 25063 w 8011351"/>
              <a:gd name="connsiteY1" fmla="*/ 1388765 h 7886291"/>
              <a:gd name="connsiteX2" fmla="*/ 10206 w 8011351"/>
              <a:gd name="connsiteY2" fmla="*/ 1824369 h 7886291"/>
              <a:gd name="connsiteX3" fmla="*/ 136837 w 8011351"/>
              <a:gd name="connsiteY3" fmla="*/ 2364752 h 7886291"/>
              <a:gd name="connsiteX4" fmla="*/ 48126 w 8011351"/>
              <a:gd name="connsiteY4" fmla="*/ 2601861 h 7886291"/>
              <a:gd name="connsiteX5" fmla="*/ 611830 w 8011351"/>
              <a:gd name="connsiteY5" fmla="*/ 3034010 h 7886291"/>
              <a:gd name="connsiteX6" fmla="*/ 1080776 w 8011351"/>
              <a:gd name="connsiteY6" fmla="*/ 3337781 h 7886291"/>
              <a:gd name="connsiteX7" fmla="*/ 875852 w 8011351"/>
              <a:gd name="connsiteY7" fmla="*/ 3521464 h 7886291"/>
              <a:gd name="connsiteX8" fmla="*/ 959506 w 8011351"/>
              <a:gd name="connsiteY8" fmla="*/ 4082660 h 7886291"/>
              <a:gd name="connsiteX9" fmla="*/ 1533931 w 8011351"/>
              <a:gd name="connsiteY9" fmla="*/ 4556826 h 7886291"/>
              <a:gd name="connsiteX10" fmla="*/ 1748568 w 8011351"/>
              <a:gd name="connsiteY10" fmla="*/ 4988819 h 7886291"/>
              <a:gd name="connsiteX11" fmla="*/ 1802849 w 8011351"/>
              <a:gd name="connsiteY11" fmla="*/ 5396748 h 7886291"/>
              <a:gd name="connsiteX12" fmla="*/ 2266918 w 8011351"/>
              <a:gd name="connsiteY12" fmla="*/ 5966703 h 7886291"/>
              <a:gd name="connsiteX13" fmla="*/ 3065922 w 8011351"/>
              <a:gd name="connsiteY13" fmla="*/ 7278500 h 7886291"/>
              <a:gd name="connsiteX14" fmla="*/ 3406461 w 8011351"/>
              <a:gd name="connsiteY14" fmla="*/ 7873819 h 7886291"/>
              <a:gd name="connsiteX15" fmla="*/ 4389100 w 8011351"/>
              <a:gd name="connsiteY15" fmla="*/ 7669101 h 7886291"/>
              <a:gd name="connsiteX16" fmla="*/ 4894994 w 8011351"/>
              <a:gd name="connsiteY16" fmla="*/ 7659403 h 7886291"/>
              <a:gd name="connsiteX17" fmla="*/ 5871140 w 8011351"/>
              <a:gd name="connsiteY17" fmla="*/ 6882116 h 7886291"/>
              <a:gd name="connsiteX18" fmla="*/ 6430028 w 8011351"/>
              <a:gd name="connsiteY18" fmla="*/ 6771714 h 7886291"/>
              <a:gd name="connsiteX19" fmla="*/ 6422616 w 8011351"/>
              <a:gd name="connsiteY19" fmla="*/ 6290677 h 7886291"/>
              <a:gd name="connsiteX20" fmla="*/ 6586389 w 8011351"/>
              <a:gd name="connsiteY20" fmla="*/ 5574169 h 7886291"/>
              <a:gd name="connsiteX21" fmla="*/ 6988999 w 8011351"/>
              <a:gd name="connsiteY21" fmla="*/ 4864485 h 7886291"/>
              <a:gd name="connsiteX22" fmla="*/ 7026391 w 8011351"/>
              <a:gd name="connsiteY22" fmla="*/ 4449026 h 7886291"/>
              <a:gd name="connsiteX23" fmla="*/ 7009469 w 8011351"/>
              <a:gd name="connsiteY23" fmla="*/ 3881846 h 7886291"/>
              <a:gd name="connsiteX24" fmla="*/ 7173242 w 8011351"/>
              <a:gd name="connsiteY24" fmla="*/ 3288169 h 7886291"/>
              <a:gd name="connsiteX25" fmla="*/ 7779318 w 8011351"/>
              <a:gd name="connsiteY25" fmla="*/ 2592172 h 7886291"/>
              <a:gd name="connsiteX26" fmla="*/ 7746021 w 8011351"/>
              <a:gd name="connsiteY26" fmla="*/ 559757 h 7886291"/>
              <a:gd name="connsiteX27" fmla="*/ 7611792 w 8011351"/>
              <a:gd name="connsiteY27" fmla="*/ 330534 h 7886291"/>
              <a:gd name="connsiteX28" fmla="*/ 2737720 w 8011351"/>
              <a:gd name="connsiteY28" fmla="*/ 435787 h 7886291"/>
              <a:gd name="connsiteX29" fmla="*/ 1823320 w 8011351"/>
              <a:gd name="connsiteY29" fmla="*/ 5883 h 7886291"/>
              <a:gd name="connsiteX30" fmla="*/ 1173982 w 8011351"/>
              <a:gd name="connsiteY30" fmla="*/ 336820 h 7886291"/>
              <a:gd name="connsiteX31" fmla="*/ 163132 w 8011351"/>
              <a:gd name="connsiteY31" fmla="*/ 604118 h 7886291"/>
              <a:gd name="connsiteX0" fmla="*/ 163132 w 7924783"/>
              <a:gd name="connsiteY0" fmla="*/ 604221 h 7886394"/>
              <a:gd name="connsiteX1" fmla="*/ 25063 w 7924783"/>
              <a:gd name="connsiteY1" fmla="*/ 1388868 h 7886394"/>
              <a:gd name="connsiteX2" fmla="*/ 10206 w 7924783"/>
              <a:gd name="connsiteY2" fmla="*/ 1824472 h 7886394"/>
              <a:gd name="connsiteX3" fmla="*/ 136837 w 7924783"/>
              <a:gd name="connsiteY3" fmla="*/ 2364855 h 7886394"/>
              <a:gd name="connsiteX4" fmla="*/ 48126 w 7924783"/>
              <a:gd name="connsiteY4" fmla="*/ 2601964 h 7886394"/>
              <a:gd name="connsiteX5" fmla="*/ 611830 w 7924783"/>
              <a:gd name="connsiteY5" fmla="*/ 3034113 h 7886394"/>
              <a:gd name="connsiteX6" fmla="*/ 1080776 w 7924783"/>
              <a:gd name="connsiteY6" fmla="*/ 3337884 h 7886394"/>
              <a:gd name="connsiteX7" fmla="*/ 875852 w 7924783"/>
              <a:gd name="connsiteY7" fmla="*/ 3521567 h 7886394"/>
              <a:gd name="connsiteX8" fmla="*/ 959506 w 7924783"/>
              <a:gd name="connsiteY8" fmla="*/ 4082763 h 7886394"/>
              <a:gd name="connsiteX9" fmla="*/ 1533931 w 7924783"/>
              <a:gd name="connsiteY9" fmla="*/ 4556929 h 7886394"/>
              <a:gd name="connsiteX10" fmla="*/ 1748568 w 7924783"/>
              <a:gd name="connsiteY10" fmla="*/ 4988922 h 7886394"/>
              <a:gd name="connsiteX11" fmla="*/ 1802849 w 7924783"/>
              <a:gd name="connsiteY11" fmla="*/ 5396851 h 7886394"/>
              <a:gd name="connsiteX12" fmla="*/ 2266918 w 7924783"/>
              <a:gd name="connsiteY12" fmla="*/ 5966806 h 7886394"/>
              <a:gd name="connsiteX13" fmla="*/ 3065922 w 7924783"/>
              <a:gd name="connsiteY13" fmla="*/ 7278603 h 7886394"/>
              <a:gd name="connsiteX14" fmla="*/ 3406461 w 7924783"/>
              <a:gd name="connsiteY14" fmla="*/ 7873922 h 7886394"/>
              <a:gd name="connsiteX15" fmla="*/ 4389100 w 7924783"/>
              <a:gd name="connsiteY15" fmla="*/ 7669204 h 7886394"/>
              <a:gd name="connsiteX16" fmla="*/ 4894994 w 7924783"/>
              <a:gd name="connsiteY16" fmla="*/ 7659506 h 7886394"/>
              <a:gd name="connsiteX17" fmla="*/ 5871140 w 7924783"/>
              <a:gd name="connsiteY17" fmla="*/ 6882219 h 7886394"/>
              <a:gd name="connsiteX18" fmla="*/ 6430028 w 7924783"/>
              <a:gd name="connsiteY18" fmla="*/ 6771817 h 7886394"/>
              <a:gd name="connsiteX19" fmla="*/ 6422616 w 7924783"/>
              <a:gd name="connsiteY19" fmla="*/ 6290780 h 7886394"/>
              <a:gd name="connsiteX20" fmla="*/ 6586389 w 7924783"/>
              <a:gd name="connsiteY20" fmla="*/ 5574272 h 7886394"/>
              <a:gd name="connsiteX21" fmla="*/ 6988999 w 7924783"/>
              <a:gd name="connsiteY21" fmla="*/ 4864588 h 7886394"/>
              <a:gd name="connsiteX22" fmla="*/ 7026391 w 7924783"/>
              <a:gd name="connsiteY22" fmla="*/ 4449129 h 7886394"/>
              <a:gd name="connsiteX23" fmla="*/ 7009469 w 7924783"/>
              <a:gd name="connsiteY23" fmla="*/ 3881949 h 7886394"/>
              <a:gd name="connsiteX24" fmla="*/ 7173242 w 7924783"/>
              <a:gd name="connsiteY24" fmla="*/ 3288272 h 7886394"/>
              <a:gd name="connsiteX25" fmla="*/ 7779318 w 7924783"/>
              <a:gd name="connsiteY25" fmla="*/ 2592275 h 7886394"/>
              <a:gd name="connsiteX26" fmla="*/ 7746021 w 7924783"/>
              <a:gd name="connsiteY26" fmla="*/ 559860 h 7886394"/>
              <a:gd name="connsiteX27" fmla="*/ 7611792 w 7924783"/>
              <a:gd name="connsiteY27" fmla="*/ 330637 h 7886394"/>
              <a:gd name="connsiteX28" fmla="*/ 3952372 w 7924783"/>
              <a:gd name="connsiteY28" fmla="*/ 422242 h 7886394"/>
              <a:gd name="connsiteX29" fmla="*/ 2737720 w 7924783"/>
              <a:gd name="connsiteY29" fmla="*/ 435890 h 7886394"/>
              <a:gd name="connsiteX30" fmla="*/ 1823320 w 7924783"/>
              <a:gd name="connsiteY30" fmla="*/ 5986 h 7886394"/>
              <a:gd name="connsiteX31" fmla="*/ 1173982 w 7924783"/>
              <a:gd name="connsiteY31" fmla="*/ 336923 h 7886394"/>
              <a:gd name="connsiteX32" fmla="*/ 163132 w 7924783"/>
              <a:gd name="connsiteY32" fmla="*/ 604221 h 7886394"/>
              <a:gd name="connsiteX0" fmla="*/ 163132 w 7924783"/>
              <a:gd name="connsiteY0" fmla="*/ 604221 h 7886394"/>
              <a:gd name="connsiteX1" fmla="*/ 25063 w 7924783"/>
              <a:gd name="connsiteY1" fmla="*/ 1388868 h 7886394"/>
              <a:gd name="connsiteX2" fmla="*/ 10206 w 7924783"/>
              <a:gd name="connsiteY2" fmla="*/ 1824472 h 7886394"/>
              <a:gd name="connsiteX3" fmla="*/ 136837 w 7924783"/>
              <a:gd name="connsiteY3" fmla="*/ 2364855 h 7886394"/>
              <a:gd name="connsiteX4" fmla="*/ 48126 w 7924783"/>
              <a:gd name="connsiteY4" fmla="*/ 2601964 h 7886394"/>
              <a:gd name="connsiteX5" fmla="*/ 611830 w 7924783"/>
              <a:gd name="connsiteY5" fmla="*/ 3034113 h 7886394"/>
              <a:gd name="connsiteX6" fmla="*/ 1080776 w 7924783"/>
              <a:gd name="connsiteY6" fmla="*/ 3337884 h 7886394"/>
              <a:gd name="connsiteX7" fmla="*/ 875852 w 7924783"/>
              <a:gd name="connsiteY7" fmla="*/ 3521567 h 7886394"/>
              <a:gd name="connsiteX8" fmla="*/ 959506 w 7924783"/>
              <a:gd name="connsiteY8" fmla="*/ 4082763 h 7886394"/>
              <a:gd name="connsiteX9" fmla="*/ 1533931 w 7924783"/>
              <a:gd name="connsiteY9" fmla="*/ 4556929 h 7886394"/>
              <a:gd name="connsiteX10" fmla="*/ 1748568 w 7924783"/>
              <a:gd name="connsiteY10" fmla="*/ 4988922 h 7886394"/>
              <a:gd name="connsiteX11" fmla="*/ 1802849 w 7924783"/>
              <a:gd name="connsiteY11" fmla="*/ 5396851 h 7886394"/>
              <a:gd name="connsiteX12" fmla="*/ 2266918 w 7924783"/>
              <a:gd name="connsiteY12" fmla="*/ 5966806 h 7886394"/>
              <a:gd name="connsiteX13" fmla="*/ 3065922 w 7924783"/>
              <a:gd name="connsiteY13" fmla="*/ 7278603 h 7886394"/>
              <a:gd name="connsiteX14" fmla="*/ 3406461 w 7924783"/>
              <a:gd name="connsiteY14" fmla="*/ 7873922 h 7886394"/>
              <a:gd name="connsiteX15" fmla="*/ 4389100 w 7924783"/>
              <a:gd name="connsiteY15" fmla="*/ 7669204 h 7886394"/>
              <a:gd name="connsiteX16" fmla="*/ 4894994 w 7924783"/>
              <a:gd name="connsiteY16" fmla="*/ 7659506 h 7886394"/>
              <a:gd name="connsiteX17" fmla="*/ 5871140 w 7924783"/>
              <a:gd name="connsiteY17" fmla="*/ 6882219 h 7886394"/>
              <a:gd name="connsiteX18" fmla="*/ 6430028 w 7924783"/>
              <a:gd name="connsiteY18" fmla="*/ 6771817 h 7886394"/>
              <a:gd name="connsiteX19" fmla="*/ 6422616 w 7924783"/>
              <a:gd name="connsiteY19" fmla="*/ 6290780 h 7886394"/>
              <a:gd name="connsiteX20" fmla="*/ 6586389 w 7924783"/>
              <a:gd name="connsiteY20" fmla="*/ 5574272 h 7886394"/>
              <a:gd name="connsiteX21" fmla="*/ 6988999 w 7924783"/>
              <a:gd name="connsiteY21" fmla="*/ 4864588 h 7886394"/>
              <a:gd name="connsiteX22" fmla="*/ 7026391 w 7924783"/>
              <a:gd name="connsiteY22" fmla="*/ 4449129 h 7886394"/>
              <a:gd name="connsiteX23" fmla="*/ 7009469 w 7924783"/>
              <a:gd name="connsiteY23" fmla="*/ 3881949 h 7886394"/>
              <a:gd name="connsiteX24" fmla="*/ 7173242 w 7924783"/>
              <a:gd name="connsiteY24" fmla="*/ 3288272 h 7886394"/>
              <a:gd name="connsiteX25" fmla="*/ 7779318 w 7924783"/>
              <a:gd name="connsiteY25" fmla="*/ 2592275 h 7886394"/>
              <a:gd name="connsiteX26" fmla="*/ 7746021 w 7924783"/>
              <a:gd name="connsiteY26" fmla="*/ 559860 h 7886394"/>
              <a:gd name="connsiteX27" fmla="*/ 7611792 w 7924783"/>
              <a:gd name="connsiteY27" fmla="*/ 330637 h 7886394"/>
              <a:gd name="connsiteX28" fmla="*/ 5010073 w 7924783"/>
              <a:gd name="connsiteY28" fmla="*/ 517776 h 7886394"/>
              <a:gd name="connsiteX29" fmla="*/ 2737720 w 7924783"/>
              <a:gd name="connsiteY29" fmla="*/ 435890 h 7886394"/>
              <a:gd name="connsiteX30" fmla="*/ 1823320 w 7924783"/>
              <a:gd name="connsiteY30" fmla="*/ 5986 h 7886394"/>
              <a:gd name="connsiteX31" fmla="*/ 1173982 w 7924783"/>
              <a:gd name="connsiteY31" fmla="*/ 336923 h 7886394"/>
              <a:gd name="connsiteX32" fmla="*/ 163132 w 7924783"/>
              <a:gd name="connsiteY32" fmla="*/ 604221 h 7886394"/>
              <a:gd name="connsiteX0" fmla="*/ 163132 w 7819525"/>
              <a:gd name="connsiteY0" fmla="*/ 604221 h 7886394"/>
              <a:gd name="connsiteX1" fmla="*/ 25063 w 7819525"/>
              <a:gd name="connsiteY1" fmla="*/ 1388868 h 7886394"/>
              <a:gd name="connsiteX2" fmla="*/ 10206 w 7819525"/>
              <a:gd name="connsiteY2" fmla="*/ 1824472 h 7886394"/>
              <a:gd name="connsiteX3" fmla="*/ 136837 w 7819525"/>
              <a:gd name="connsiteY3" fmla="*/ 2364855 h 7886394"/>
              <a:gd name="connsiteX4" fmla="*/ 48126 w 7819525"/>
              <a:gd name="connsiteY4" fmla="*/ 2601964 h 7886394"/>
              <a:gd name="connsiteX5" fmla="*/ 611830 w 7819525"/>
              <a:gd name="connsiteY5" fmla="*/ 3034113 h 7886394"/>
              <a:gd name="connsiteX6" fmla="*/ 1080776 w 7819525"/>
              <a:gd name="connsiteY6" fmla="*/ 3337884 h 7886394"/>
              <a:gd name="connsiteX7" fmla="*/ 875852 w 7819525"/>
              <a:gd name="connsiteY7" fmla="*/ 3521567 h 7886394"/>
              <a:gd name="connsiteX8" fmla="*/ 959506 w 7819525"/>
              <a:gd name="connsiteY8" fmla="*/ 4082763 h 7886394"/>
              <a:gd name="connsiteX9" fmla="*/ 1533931 w 7819525"/>
              <a:gd name="connsiteY9" fmla="*/ 4556929 h 7886394"/>
              <a:gd name="connsiteX10" fmla="*/ 1748568 w 7819525"/>
              <a:gd name="connsiteY10" fmla="*/ 4988922 h 7886394"/>
              <a:gd name="connsiteX11" fmla="*/ 1802849 w 7819525"/>
              <a:gd name="connsiteY11" fmla="*/ 5396851 h 7886394"/>
              <a:gd name="connsiteX12" fmla="*/ 2266918 w 7819525"/>
              <a:gd name="connsiteY12" fmla="*/ 5966806 h 7886394"/>
              <a:gd name="connsiteX13" fmla="*/ 3065922 w 7819525"/>
              <a:gd name="connsiteY13" fmla="*/ 7278603 h 7886394"/>
              <a:gd name="connsiteX14" fmla="*/ 3406461 w 7819525"/>
              <a:gd name="connsiteY14" fmla="*/ 7873922 h 7886394"/>
              <a:gd name="connsiteX15" fmla="*/ 4389100 w 7819525"/>
              <a:gd name="connsiteY15" fmla="*/ 7669204 h 7886394"/>
              <a:gd name="connsiteX16" fmla="*/ 4894994 w 7819525"/>
              <a:gd name="connsiteY16" fmla="*/ 7659506 h 7886394"/>
              <a:gd name="connsiteX17" fmla="*/ 5871140 w 7819525"/>
              <a:gd name="connsiteY17" fmla="*/ 6882219 h 7886394"/>
              <a:gd name="connsiteX18" fmla="*/ 6430028 w 7819525"/>
              <a:gd name="connsiteY18" fmla="*/ 6771817 h 7886394"/>
              <a:gd name="connsiteX19" fmla="*/ 6422616 w 7819525"/>
              <a:gd name="connsiteY19" fmla="*/ 6290780 h 7886394"/>
              <a:gd name="connsiteX20" fmla="*/ 6586389 w 7819525"/>
              <a:gd name="connsiteY20" fmla="*/ 5574272 h 7886394"/>
              <a:gd name="connsiteX21" fmla="*/ 6988999 w 7819525"/>
              <a:gd name="connsiteY21" fmla="*/ 4864588 h 7886394"/>
              <a:gd name="connsiteX22" fmla="*/ 7026391 w 7819525"/>
              <a:gd name="connsiteY22" fmla="*/ 4449129 h 7886394"/>
              <a:gd name="connsiteX23" fmla="*/ 7009469 w 7819525"/>
              <a:gd name="connsiteY23" fmla="*/ 3881949 h 7886394"/>
              <a:gd name="connsiteX24" fmla="*/ 7173242 w 7819525"/>
              <a:gd name="connsiteY24" fmla="*/ 3288272 h 7886394"/>
              <a:gd name="connsiteX25" fmla="*/ 7779318 w 7819525"/>
              <a:gd name="connsiteY25" fmla="*/ 2592275 h 7886394"/>
              <a:gd name="connsiteX26" fmla="*/ 7746021 w 7819525"/>
              <a:gd name="connsiteY26" fmla="*/ 559860 h 7886394"/>
              <a:gd name="connsiteX27" fmla="*/ 7611792 w 7819525"/>
              <a:gd name="connsiteY27" fmla="*/ 330637 h 7886394"/>
              <a:gd name="connsiteX28" fmla="*/ 6770634 w 7819525"/>
              <a:gd name="connsiteY28" fmla="*/ 374475 h 7886394"/>
              <a:gd name="connsiteX29" fmla="*/ 5010073 w 7819525"/>
              <a:gd name="connsiteY29" fmla="*/ 517776 h 7886394"/>
              <a:gd name="connsiteX30" fmla="*/ 2737720 w 7819525"/>
              <a:gd name="connsiteY30" fmla="*/ 435890 h 7886394"/>
              <a:gd name="connsiteX31" fmla="*/ 1823320 w 7819525"/>
              <a:gd name="connsiteY31" fmla="*/ 5986 h 7886394"/>
              <a:gd name="connsiteX32" fmla="*/ 1173982 w 7819525"/>
              <a:gd name="connsiteY32" fmla="*/ 336923 h 7886394"/>
              <a:gd name="connsiteX33" fmla="*/ 163132 w 7819525"/>
              <a:gd name="connsiteY33" fmla="*/ 604221 h 7886394"/>
              <a:gd name="connsiteX0" fmla="*/ 163132 w 7819525"/>
              <a:gd name="connsiteY0" fmla="*/ 604221 h 7886394"/>
              <a:gd name="connsiteX1" fmla="*/ 25063 w 7819525"/>
              <a:gd name="connsiteY1" fmla="*/ 1388868 h 7886394"/>
              <a:gd name="connsiteX2" fmla="*/ 10206 w 7819525"/>
              <a:gd name="connsiteY2" fmla="*/ 1824472 h 7886394"/>
              <a:gd name="connsiteX3" fmla="*/ 136837 w 7819525"/>
              <a:gd name="connsiteY3" fmla="*/ 2364855 h 7886394"/>
              <a:gd name="connsiteX4" fmla="*/ 48126 w 7819525"/>
              <a:gd name="connsiteY4" fmla="*/ 2601964 h 7886394"/>
              <a:gd name="connsiteX5" fmla="*/ 611830 w 7819525"/>
              <a:gd name="connsiteY5" fmla="*/ 3034113 h 7886394"/>
              <a:gd name="connsiteX6" fmla="*/ 1080776 w 7819525"/>
              <a:gd name="connsiteY6" fmla="*/ 3337884 h 7886394"/>
              <a:gd name="connsiteX7" fmla="*/ 875852 w 7819525"/>
              <a:gd name="connsiteY7" fmla="*/ 3521567 h 7886394"/>
              <a:gd name="connsiteX8" fmla="*/ 959506 w 7819525"/>
              <a:gd name="connsiteY8" fmla="*/ 4082763 h 7886394"/>
              <a:gd name="connsiteX9" fmla="*/ 1533931 w 7819525"/>
              <a:gd name="connsiteY9" fmla="*/ 4556929 h 7886394"/>
              <a:gd name="connsiteX10" fmla="*/ 1748568 w 7819525"/>
              <a:gd name="connsiteY10" fmla="*/ 4988922 h 7886394"/>
              <a:gd name="connsiteX11" fmla="*/ 1802849 w 7819525"/>
              <a:gd name="connsiteY11" fmla="*/ 5396851 h 7886394"/>
              <a:gd name="connsiteX12" fmla="*/ 2266918 w 7819525"/>
              <a:gd name="connsiteY12" fmla="*/ 5966806 h 7886394"/>
              <a:gd name="connsiteX13" fmla="*/ 3065922 w 7819525"/>
              <a:gd name="connsiteY13" fmla="*/ 7278603 h 7886394"/>
              <a:gd name="connsiteX14" fmla="*/ 3406461 w 7819525"/>
              <a:gd name="connsiteY14" fmla="*/ 7873922 h 7886394"/>
              <a:gd name="connsiteX15" fmla="*/ 4389100 w 7819525"/>
              <a:gd name="connsiteY15" fmla="*/ 7669204 h 7886394"/>
              <a:gd name="connsiteX16" fmla="*/ 4894994 w 7819525"/>
              <a:gd name="connsiteY16" fmla="*/ 7659506 h 7886394"/>
              <a:gd name="connsiteX17" fmla="*/ 5871140 w 7819525"/>
              <a:gd name="connsiteY17" fmla="*/ 6882219 h 7886394"/>
              <a:gd name="connsiteX18" fmla="*/ 6430028 w 7819525"/>
              <a:gd name="connsiteY18" fmla="*/ 6771817 h 7886394"/>
              <a:gd name="connsiteX19" fmla="*/ 6422616 w 7819525"/>
              <a:gd name="connsiteY19" fmla="*/ 6290780 h 7886394"/>
              <a:gd name="connsiteX20" fmla="*/ 6586389 w 7819525"/>
              <a:gd name="connsiteY20" fmla="*/ 5574272 h 7886394"/>
              <a:gd name="connsiteX21" fmla="*/ 6988999 w 7819525"/>
              <a:gd name="connsiteY21" fmla="*/ 4864588 h 7886394"/>
              <a:gd name="connsiteX22" fmla="*/ 7026391 w 7819525"/>
              <a:gd name="connsiteY22" fmla="*/ 4449129 h 7886394"/>
              <a:gd name="connsiteX23" fmla="*/ 7009469 w 7819525"/>
              <a:gd name="connsiteY23" fmla="*/ 3881949 h 7886394"/>
              <a:gd name="connsiteX24" fmla="*/ 7173242 w 7819525"/>
              <a:gd name="connsiteY24" fmla="*/ 3288272 h 7886394"/>
              <a:gd name="connsiteX25" fmla="*/ 7779318 w 7819525"/>
              <a:gd name="connsiteY25" fmla="*/ 2592275 h 7886394"/>
              <a:gd name="connsiteX26" fmla="*/ 7746021 w 7819525"/>
              <a:gd name="connsiteY26" fmla="*/ 559860 h 7886394"/>
              <a:gd name="connsiteX27" fmla="*/ 7611792 w 7819525"/>
              <a:gd name="connsiteY27" fmla="*/ 330637 h 7886394"/>
              <a:gd name="connsiteX28" fmla="*/ 6408968 w 7819525"/>
              <a:gd name="connsiteY28" fmla="*/ 579191 h 7886394"/>
              <a:gd name="connsiteX29" fmla="*/ 5010073 w 7819525"/>
              <a:gd name="connsiteY29" fmla="*/ 517776 h 7886394"/>
              <a:gd name="connsiteX30" fmla="*/ 2737720 w 7819525"/>
              <a:gd name="connsiteY30" fmla="*/ 435890 h 7886394"/>
              <a:gd name="connsiteX31" fmla="*/ 1823320 w 7819525"/>
              <a:gd name="connsiteY31" fmla="*/ 5986 h 7886394"/>
              <a:gd name="connsiteX32" fmla="*/ 1173982 w 7819525"/>
              <a:gd name="connsiteY32" fmla="*/ 336923 h 7886394"/>
              <a:gd name="connsiteX33" fmla="*/ 163132 w 7819525"/>
              <a:gd name="connsiteY33" fmla="*/ 604221 h 7886394"/>
              <a:gd name="connsiteX0" fmla="*/ 163132 w 7835247"/>
              <a:gd name="connsiteY0" fmla="*/ 604221 h 7886394"/>
              <a:gd name="connsiteX1" fmla="*/ 25063 w 7835247"/>
              <a:gd name="connsiteY1" fmla="*/ 1388868 h 7886394"/>
              <a:gd name="connsiteX2" fmla="*/ 10206 w 7835247"/>
              <a:gd name="connsiteY2" fmla="*/ 1824472 h 7886394"/>
              <a:gd name="connsiteX3" fmla="*/ 136837 w 7835247"/>
              <a:gd name="connsiteY3" fmla="*/ 2364855 h 7886394"/>
              <a:gd name="connsiteX4" fmla="*/ 48126 w 7835247"/>
              <a:gd name="connsiteY4" fmla="*/ 2601964 h 7886394"/>
              <a:gd name="connsiteX5" fmla="*/ 611830 w 7835247"/>
              <a:gd name="connsiteY5" fmla="*/ 3034113 h 7886394"/>
              <a:gd name="connsiteX6" fmla="*/ 1080776 w 7835247"/>
              <a:gd name="connsiteY6" fmla="*/ 3337884 h 7886394"/>
              <a:gd name="connsiteX7" fmla="*/ 875852 w 7835247"/>
              <a:gd name="connsiteY7" fmla="*/ 3521567 h 7886394"/>
              <a:gd name="connsiteX8" fmla="*/ 959506 w 7835247"/>
              <a:gd name="connsiteY8" fmla="*/ 4082763 h 7886394"/>
              <a:gd name="connsiteX9" fmla="*/ 1533931 w 7835247"/>
              <a:gd name="connsiteY9" fmla="*/ 4556929 h 7886394"/>
              <a:gd name="connsiteX10" fmla="*/ 1748568 w 7835247"/>
              <a:gd name="connsiteY10" fmla="*/ 4988922 h 7886394"/>
              <a:gd name="connsiteX11" fmla="*/ 1802849 w 7835247"/>
              <a:gd name="connsiteY11" fmla="*/ 5396851 h 7886394"/>
              <a:gd name="connsiteX12" fmla="*/ 2266918 w 7835247"/>
              <a:gd name="connsiteY12" fmla="*/ 5966806 h 7886394"/>
              <a:gd name="connsiteX13" fmla="*/ 3065922 w 7835247"/>
              <a:gd name="connsiteY13" fmla="*/ 7278603 h 7886394"/>
              <a:gd name="connsiteX14" fmla="*/ 3406461 w 7835247"/>
              <a:gd name="connsiteY14" fmla="*/ 7873922 h 7886394"/>
              <a:gd name="connsiteX15" fmla="*/ 4389100 w 7835247"/>
              <a:gd name="connsiteY15" fmla="*/ 7669204 h 7886394"/>
              <a:gd name="connsiteX16" fmla="*/ 4894994 w 7835247"/>
              <a:gd name="connsiteY16" fmla="*/ 7659506 h 7886394"/>
              <a:gd name="connsiteX17" fmla="*/ 5871140 w 7835247"/>
              <a:gd name="connsiteY17" fmla="*/ 6882219 h 7886394"/>
              <a:gd name="connsiteX18" fmla="*/ 6430028 w 7835247"/>
              <a:gd name="connsiteY18" fmla="*/ 6771817 h 7886394"/>
              <a:gd name="connsiteX19" fmla="*/ 6422616 w 7835247"/>
              <a:gd name="connsiteY19" fmla="*/ 6290780 h 7886394"/>
              <a:gd name="connsiteX20" fmla="*/ 6586389 w 7835247"/>
              <a:gd name="connsiteY20" fmla="*/ 5574272 h 7886394"/>
              <a:gd name="connsiteX21" fmla="*/ 6988999 w 7835247"/>
              <a:gd name="connsiteY21" fmla="*/ 4864588 h 7886394"/>
              <a:gd name="connsiteX22" fmla="*/ 7026391 w 7835247"/>
              <a:gd name="connsiteY22" fmla="*/ 4449129 h 7886394"/>
              <a:gd name="connsiteX23" fmla="*/ 7009469 w 7835247"/>
              <a:gd name="connsiteY23" fmla="*/ 3881949 h 7886394"/>
              <a:gd name="connsiteX24" fmla="*/ 7173242 w 7835247"/>
              <a:gd name="connsiteY24" fmla="*/ 3288272 h 7886394"/>
              <a:gd name="connsiteX25" fmla="*/ 7779318 w 7835247"/>
              <a:gd name="connsiteY25" fmla="*/ 2592275 h 7886394"/>
              <a:gd name="connsiteX26" fmla="*/ 7746021 w 7835247"/>
              <a:gd name="connsiteY26" fmla="*/ 559860 h 7886394"/>
              <a:gd name="connsiteX27" fmla="*/ 7229655 w 7835247"/>
              <a:gd name="connsiteY27" fmla="*/ 426171 h 7886394"/>
              <a:gd name="connsiteX28" fmla="*/ 6408968 w 7835247"/>
              <a:gd name="connsiteY28" fmla="*/ 579191 h 7886394"/>
              <a:gd name="connsiteX29" fmla="*/ 5010073 w 7835247"/>
              <a:gd name="connsiteY29" fmla="*/ 517776 h 7886394"/>
              <a:gd name="connsiteX30" fmla="*/ 2737720 w 7835247"/>
              <a:gd name="connsiteY30" fmla="*/ 435890 h 7886394"/>
              <a:gd name="connsiteX31" fmla="*/ 1823320 w 7835247"/>
              <a:gd name="connsiteY31" fmla="*/ 5986 h 7886394"/>
              <a:gd name="connsiteX32" fmla="*/ 1173982 w 7835247"/>
              <a:gd name="connsiteY32" fmla="*/ 336923 h 7886394"/>
              <a:gd name="connsiteX33" fmla="*/ 163132 w 7835247"/>
              <a:gd name="connsiteY33" fmla="*/ 604221 h 788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835247" h="7886394">
                <a:moveTo>
                  <a:pt x="163132" y="604221"/>
                </a:moveTo>
                <a:cubicBezTo>
                  <a:pt x="-28355" y="779545"/>
                  <a:pt x="50551" y="1185493"/>
                  <a:pt x="25063" y="1388868"/>
                </a:cubicBezTo>
                <a:cubicBezTo>
                  <a:pt x="-425" y="1592243"/>
                  <a:pt x="-8423" y="1661808"/>
                  <a:pt x="10206" y="1824472"/>
                </a:cubicBezTo>
                <a:cubicBezTo>
                  <a:pt x="28835" y="1987137"/>
                  <a:pt x="130517" y="2235273"/>
                  <a:pt x="136837" y="2364855"/>
                </a:cubicBezTo>
                <a:cubicBezTo>
                  <a:pt x="143157" y="2494437"/>
                  <a:pt x="-31040" y="2490421"/>
                  <a:pt x="48126" y="2601964"/>
                </a:cubicBezTo>
                <a:cubicBezTo>
                  <a:pt x="127292" y="2713507"/>
                  <a:pt x="439722" y="2911460"/>
                  <a:pt x="611830" y="3034113"/>
                </a:cubicBezTo>
                <a:cubicBezTo>
                  <a:pt x="783938" y="3156766"/>
                  <a:pt x="1036772" y="3256642"/>
                  <a:pt x="1080776" y="3337884"/>
                </a:cubicBezTo>
                <a:cubicBezTo>
                  <a:pt x="1124780" y="3419126"/>
                  <a:pt x="896064" y="3397421"/>
                  <a:pt x="875852" y="3521567"/>
                </a:cubicBezTo>
                <a:cubicBezTo>
                  <a:pt x="855640" y="3645713"/>
                  <a:pt x="849826" y="3910203"/>
                  <a:pt x="959506" y="4082763"/>
                </a:cubicBezTo>
                <a:cubicBezTo>
                  <a:pt x="1069186" y="4255323"/>
                  <a:pt x="1402421" y="4405903"/>
                  <a:pt x="1533931" y="4556929"/>
                </a:cubicBezTo>
                <a:cubicBezTo>
                  <a:pt x="1665441" y="4707956"/>
                  <a:pt x="1703748" y="4848935"/>
                  <a:pt x="1748568" y="4988922"/>
                </a:cubicBezTo>
                <a:cubicBezTo>
                  <a:pt x="1793388" y="5128909"/>
                  <a:pt x="1742616" y="5232733"/>
                  <a:pt x="1802849" y="5396851"/>
                </a:cubicBezTo>
                <a:cubicBezTo>
                  <a:pt x="1863082" y="5560969"/>
                  <a:pt x="2056406" y="5653181"/>
                  <a:pt x="2266918" y="5966806"/>
                </a:cubicBezTo>
                <a:cubicBezTo>
                  <a:pt x="2477430" y="6280431"/>
                  <a:pt x="2875998" y="6960750"/>
                  <a:pt x="3065922" y="7278603"/>
                </a:cubicBezTo>
                <a:cubicBezTo>
                  <a:pt x="3255846" y="7596456"/>
                  <a:pt x="3185931" y="7808822"/>
                  <a:pt x="3406461" y="7873922"/>
                </a:cubicBezTo>
                <a:cubicBezTo>
                  <a:pt x="3626991" y="7939022"/>
                  <a:pt x="4146698" y="7731098"/>
                  <a:pt x="4389100" y="7669204"/>
                </a:cubicBezTo>
                <a:cubicBezTo>
                  <a:pt x="4631502" y="7607310"/>
                  <a:pt x="4647987" y="7790670"/>
                  <a:pt x="4894994" y="7659506"/>
                </a:cubicBezTo>
                <a:cubicBezTo>
                  <a:pt x="5142001" y="7528342"/>
                  <a:pt x="5615301" y="7030167"/>
                  <a:pt x="5871140" y="6882219"/>
                </a:cubicBezTo>
                <a:cubicBezTo>
                  <a:pt x="6126979" y="6734271"/>
                  <a:pt x="6338115" y="6870390"/>
                  <a:pt x="6430028" y="6771817"/>
                </a:cubicBezTo>
                <a:cubicBezTo>
                  <a:pt x="6521941" y="6673244"/>
                  <a:pt x="6414753" y="6452839"/>
                  <a:pt x="6422616" y="6290780"/>
                </a:cubicBezTo>
                <a:cubicBezTo>
                  <a:pt x="6430479" y="6128721"/>
                  <a:pt x="6464696" y="5771027"/>
                  <a:pt x="6586389" y="5574272"/>
                </a:cubicBezTo>
                <a:cubicBezTo>
                  <a:pt x="6708082" y="5377517"/>
                  <a:pt x="6826955" y="5025954"/>
                  <a:pt x="6988999" y="4864588"/>
                </a:cubicBezTo>
                <a:cubicBezTo>
                  <a:pt x="7151043" y="4703222"/>
                  <a:pt x="7022979" y="4612902"/>
                  <a:pt x="7026391" y="4449129"/>
                </a:cubicBezTo>
                <a:cubicBezTo>
                  <a:pt x="7029803" y="4285356"/>
                  <a:pt x="6944051" y="4075425"/>
                  <a:pt x="7009469" y="3881949"/>
                </a:cubicBezTo>
                <a:cubicBezTo>
                  <a:pt x="7074888" y="3688473"/>
                  <a:pt x="7029012" y="3502080"/>
                  <a:pt x="7173242" y="3288272"/>
                </a:cubicBezTo>
                <a:cubicBezTo>
                  <a:pt x="7317473" y="3074464"/>
                  <a:pt x="7683855" y="3047010"/>
                  <a:pt x="7779318" y="2592275"/>
                </a:cubicBezTo>
                <a:cubicBezTo>
                  <a:pt x="7874781" y="2137540"/>
                  <a:pt x="7837631" y="920877"/>
                  <a:pt x="7746021" y="559860"/>
                </a:cubicBezTo>
                <a:cubicBezTo>
                  <a:pt x="7654411" y="198843"/>
                  <a:pt x="7392220" y="457069"/>
                  <a:pt x="7229655" y="426171"/>
                </a:cubicBezTo>
                <a:cubicBezTo>
                  <a:pt x="7067090" y="395273"/>
                  <a:pt x="6842588" y="548001"/>
                  <a:pt x="6408968" y="579191"/>
                </a:cubicBezTo>
                <a:cubicBezTo>
                  <a:pt x="5975348" y="610381"/>
                  <a:pt x="5682225" y="507540"/>
                  <a:pt x="5010073" y="517776"/>
                </a:cubicBezTo>
                <a:cubicBezTo>
                  <a:pt x="4337921" y="528012"/>
                  <a:pt x="3092562" y="505266"/>
                  <a:pt x="2737720" y="435890"/>
                </a:cubicBezTo>
                <a:cubicBezTo>
                  <a:pt x="2382878" y="366514"/>
                  <a:pt x="2089630" y="-54857"/>
                  <a:pt x="1823320" y="5986"/>
                </a:cubicBezTo>
                <a:cubicBezTo>
                  <a:pt x="1557010" y="66829"/>
                  <a:pt x="1450680" y="237217"/>
                  <a:pt x="1173982" y="336923"/>
                </a:cubicBezTo>
                <a:cubicBezTo>
                  <a:pt x="897284" y="436629"/>
                  <a:pt x="354619" y="428897"/>
                  <a:pt x="163132" y="604221"/>
                </a:cubicBezTo>
                <a:close/>
              </a:path>
            </a:pathLst>
          </a:custGeom>
          <a:noFill/>
          <a:ln w="76200">
            <a:solidFill>
              <a:srgbClr val="EAF3B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D442B9-B4DA-061C-2EA3-DC181332BF86}"/>
              </a:ext>
            </a:extLst>
          </p:cNvPr>
          <p:cNvSpPr txBox="1"/>
          <p:nvPr/>
        </p:nvSpPr>
        <p:spPr>
          <a:xfrm>
            <a:off x="183439" y="9738432"/>
            <a:ext cx="17647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[2] </a:t>
            </a:r>
            <a:r>
              <a:rPr lang="en-US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Farid, Mohammad, et al. “Study on Effectiveness of Flood Control Based on Risk Level: Case Study of Kampung </a:t>
            </a:r>
            <a:r>
              <a:rPr lang="en-US" sz="1000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Melayu</a:t>
            </a:r>
            <a:r>
              <a:rPr lang="en-US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 Village and Bukit Duri Village.” </a:t>
            </a:r>
            <a:r>
              <a:rPr lang="en-US" sz="1000" i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MATEC Web of Conferences</a:t>
            </a:r>
            <a:r>
              <a:rPr lang="en-US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, vol. 101, 2017, p. 05003, www.matec-conferences.org/articles/matecconf/pdf/2017/15/matecconf_sicest2017_05003.pdf, </a:t>
            </a:r>
            <a:r>
              <a:rPr lang="en-US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https://doi.org/10.1051/matecconf/201710105003. Accessed 4 Jan. 2022</a:t>
            </a:r>
            <a:r>
              <a:rPr lang="en-US" sz="1000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.</a:t>
            </a:r>
          </a:p>
          <a:p>
            <a:endParaRPr lang="en-ID" sz="10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pic>
        <p:nvPicPr>
          <p:cNvPr id="37" name="Picture 36" hidden="1">
            <a:extLst>
              <a:ext uri="{FF2B5EF4-FFF2-40B4-BE49-F238E27FC236}">
                <a16:creationId xmlns:a16="http://schemas.microsoft.com/office/drawing/2014/main" id="{65EC4848-0411-443F-2B5A-F2369BFB99E9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50000"/>
          </a:blip>
          <a:stretch>
            <a:fillRect/>
          </a:stretch>
        </p:blipFill>
        <p:spPr>
          <a:xfrm>
            <a:off x="5984847" y="7870391"/>
            <a:ext cx="1614421" cy="134757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4EA9486-9F28-7641-BBC6-2057BA9FE644}"/>
              </a:ext>
            </a:extLst>
          </p:cNvPr>
          <p:cNvGrpSpPr/>
          <p:nvPr/>
        </p:nvGrpSpPr>
        <p:grpSpPr>
          <a:xfrm>
            <a:off x="11825361" y="3433016"/>
            <a:ext cx="5978795" cy="892020"/>
            <a:chOff x="996465" y="5143500"/>
            <a:chExt cx="4860100" cy="112493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2DF278F-259A-8854-99E9-7285A31CFFB7}"/>
                </a:ext>
              </a:extLst>
            </p:cNvPr>
            <p:cNvSpPr/>
            <p:nvPr/>
          </p:nvSpPr>
          <p:spPr>
            <a:xfrm>
              <a:off x="996465" y="5143500"/>
              <a:ext cx="4860100" cy="1124930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37A4AB-6C14-B384-5DDD-59B3E36EE6B9}"/>
                </a:ext>
              </a:extLst>
            </p:cNvPr>
            <p:cNvSpPr txBox="1"/>
            <p:nvPr/>
          </p:nvSpPr>
          <p:spPr>
            <a:xfrm>
              <a:off x="1076557" y="5233817"/>
              <a:ext cx="478000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This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weakens community resilience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: disrupting livelihoods, health, and social life.</a:t>
              </a:r>
            </a:p>
          </p:txBody>
        </p:sp>
      </p:grpSp>
      <p:sp>
        <p:nvSpPr>
          <p:cNvPr id="12" name="TextBox 6">
            <a:extLst>
              <a:ext uri="{FF2B5EF4-FFF2-40B4-BE49-F238E27FC236}">
                <a16:creationId xmlns:a16="http://schemas.microsoft.com/office/drawing/2014/main" id="{0D80C563-6E41-4F07-3783-A20CC4CF5379}"/>
              </a:ext>
            </a:extLst>
          </p:cNvPr>
          <p:cNvSpPr txBox="1"/>
          <p:nvPr/>
        </p:nvSpPr>
        <p:spPr>
          <a:xfrm>
            <a:off x="6813943" y="2008776"/>
            <a:ext cx="4780007" cy="413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1400" b="1" spc="-55" dirty="0">
                <a:solidFill>
                  <a:schemeClr val="bg1"/>
                </a:solidFill>
                <a:highlight>
                  <a:srgbClr val="3D568F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Tidal Flooding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AC2372A7-D290-5489-1C72-979CE27EC594}"/>
              </a:ext>
            </a:extLst>
          </p:cNvPr>
          <p:cNvSpPr txBox="1"/>
          <p:nvPr/>
        </p:nvSpPr>
        <p:spPr>
          <a:xfrm>
            <a:off x="10155616" y="5961964"/>
            <a:ext cx="4780007" cy="413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1400" b="1" spc="-55" dirty="0">
                <a:solidFill>
                  <a:schemeClr val="bg1"/>
                </a:solidFill>
                <a:highlight>
                  <a:srgbClr val="3D568F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River Flooding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70D696-BDFA-6110-D45A-7414A2A7FFD2}"/>
              </a:ext>
            </a:extLst>
          </p:cNvPr>
          <p:cNvSpPr txBox="1"/>
          <p:nvPr/>
        </p:nvSpPr>
        <p:spPr>
          <a:xfrm>
            <a:off x="-4627482" y="1166861"/>
            <a:ext cx="36091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Large-scale flood projects don’t solve these micro-scale problems.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This weakens community resilience: disrupting livelihoods, health, and social life.</a:t>
            </a:r>
          </a:p>
          <a:p>
            <a:r>
              <a:rPr lang="en-US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There is a need for localized, community-based interventions to build resilience.</a:t>
            </a:r>
          </a:p>
        </p:txBody>
      </p:sp>
      <p:pic>
        <p:nvPicPr>
          <p:cNvPr id="25" name="Picture 24" descr="A black and grey clouds with rain&#10;&#10;AI-generated content may be incorrect.">
            <a:extLst>
              <a:ext uri="{FF2B5EF4-FFF2-40B4-BE49-F238E27FC236}">
                <a16:creationId xmlns:a16="http://schemas.microsoft.com/office/drawing/2014/main" id="{699ACC28-C9B0-E221-BC2B-6F0A642DF89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77" y="7155625"/>
            <a:ext cx="1600200" cy="1600200"/>
          </a:xfrm>
          <a:prstGeom prst="rect">
            <a:avLst/>
          </a:prstGeom>
        </p:spPr>
      </p:pic>
      <p:pic>
        <p:nvPicPr>
          <p:cNvPr id="26" name="Picture 25" descr="A black and grey clouds with rain&#10;&#10;AI-generated content may be incorrect.">
            <a:extLst>
              <a:ext uri="{FF2B5EF4-FFF2-40B4-BE49-F238E27FC236}">
                <a16:creationId xmlns:a16="http://schemas.microsoft.com/office/drawing/2014/main" id="{AB43BD71-10C4-10AE-EAFE-5179F4315F7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6208" y="7721877"/>
            <a:ext cx="1600200" cy="16002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87E4BD-C0E4-CDF6-7317-7D8A4ED32F98}"/>
              </a:ext>
            </a:extLst>
          </p:cNvPr>
          <p:cNvGrpSpPr/>
          <p:nvPr/>
        </p:nvGrpSpPr>
        <p:grpSpPr>
          <a:xfrm>
            <a:off x="1238200" y="3086100"/>
            <a:ext cx="4845687" cy="1218713"/>
            <a:chOff x="968075" y="2535347"/>
            <a:chExt cx="4117120" cy="1218713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1434AA9-17BF-FC04-0498-81DEC98E1959}"/>
                </a:ext>
              </a:extLst>
            </p:cNvPr>
            <p:cNvSpPr/>
            <p:nvPr/>
          </p:nvSpPr>
          <p:spPr>
            <a:xfrm>
              <a:off x="968075" y="2535347"/>
              <a:ext cx="4102832" cy="1218713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DFCF24-38E2-40F7-4344-22DCC025FE27}"/>
                </a:ext>
              </a:extLst>
            </p:cNvPr>
            <p:cNvSpPr txBox="1"/>
            <p:nvPr/>
          </p:nvSpPr>
          <p:spPr>
            <a:xfrm>
              <a:off x="1028700" y="2686650"/>
              <a:ext cx="40564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Flooding is multi-dimensional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, with different types and complex underlying causes.</a:t>
              </a:r>
            </a:p>
          </p:txBody>
        </p:sp>
      </p:grpSp>
      <p:sp>
        <p:nvSpPr>
          <p:cNvPr id="33" name="TextBox 6">
            <a:extLst>
              <a:ext uri="{FF2B5EF4-FFF2-40B4-BE49-F238E27FC236}">
                <a16:creationId xmlns:a16="http://schemas.microsoft.com/office/drawing/2014/main" id="{8B6C7551-27CB-C6BB-CC59-5BFA90E9CB7A}"/>
              </a:ext>
            </a:extLst>
          </p:cNvPr>
          <p:cNvSpPr txBox="1"/>
          <p:nvPr/>
        </p:nvSpPr>
        <p:spPr>
          <a:xfrm>
            <a:off x="8553943" y="8413288"/>
            <a:ext cx="4780007" cy="413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1400" b="1" spc="-55" dirty="0">
                <a:solidFill>
                  <a:schemeClr val="bg1"/>
                </a:solidFill>
                <a:highlight>
                  <a:srgbClr val="3D568F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Pluvial Flooding</a:t>
            </a:r>
          </a:p>
        </p:txBody>
      </p:sp>
      <p:pic>
        <p:nvPicPr>
          <p:cNvPr id="59" name="Picture 58" descr="A group of people in a circle&#10;&#10;AI-generated content may be incorrect.">
            <a:extLst>
              <a:ext uri="{FF2B5EF4-FFF2-40B4-BE49-F238E27FC236}">
                <a16:creationId xmlns:a16="http://schemas.microsoft.com/office/drawing/2014/main" id="{85A22856-9FE7-ADAB-1DAA-1CDDA0FBC59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472" y="2870988"/>
            <a:ext cx="6247317" cy="441865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5B163B6-FBCD-9EC4-54CD-EA7A55699B84}"/>
              </a:ext>
            </a:extLst>
          </p:cNvPr>
          <p:cNvGrpSpPr/>
          <p:nvPr/>
        </p:nvGrpSpPr>
        <p:grpSpPr>
          <a:xfrm>
            <a:off x="11873956" y="6635148"/>
            <a:ext cx="5930201" cy="853467"/>
            <a:chOff x="996465" y="5143500"/>
            <a:chExt cx="4860100" cy="94292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015D348-5E5A-7546-C629-2DDDD13DD9DF}"/>
                </a:ext>
              </a:extLst>
            </p:cNvPr>
            <p:cNvSpPr/>
            <p:nvPr/>
          </p:nvSpPr>
          <p:spPr>
            <a:xfrm>
              <a:off x="996465" y="5143500"/>
              <a:ext cx="4860100" cy="942921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D40381-A76D-6E8A-AD27-93868BB674FB}"/>
                </a:ext>
              </a:extLst>
            </p:cNvPr>
            <p:cNvSpPr txBox="1"/>
            <p:nvPr/>
          </p:nvSpPr>
          <p:spPr>
            <a:xfrm>
              <a:off x="1076557" y="5233817"/>
              <a:ext cx="4780007" cy="7140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There is a need </a:t>
              </a:r>
              <a:r>
                <a:rPr lang="en-US" b="1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for localized, community-based interventions </a:t>
              </a:r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to build resilience.</a:t>
              </a:r>
            </a:p>
          </p:txBody>
        </p:sp>
      </p:grpSp>
      <p:sp>
        <p:nvSpPr>
          <p:cNvPr id="60" name="TextBox 6">
            <a:extLst>
              <a:ext uri="{FF2B5EF4-FFF2-40B4-BE49-F238E27FC236}">
                <a16:creationId xmlns:a16="http://schemas.microsoft.com/office/drawing/2014/main" id="{4C2EB70F-9C7E-FD75-A958-E65CEC2BAC37}"/>
              </a:ext>
            </a:extLst>
          </p:cNvPr>
          <p:cNvSpPr txBox="1"/>
          <p:nvPr/>
        </p:nvSpPr>
        <p:spPr>
          <a:xfrm>
            <a:off x="11684984" y="8371756"/>
            <a:ext cx="4780007" cy="413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1400" b="1" spc="-55" dirty="0">
                <a:solidFill>
                  <a:schemeClr val="bg1"/>
                </a:solidFill>
                <a:highlight>
                  <a:srgbClr val="3D568F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[1]</a:t>
            </a:r>
          </a:p>
        </p:txBody>
      </p:sp>
      <p:sp>
        <p:nvSpPr>
          <p:cNvPr id="61" name="TextBox 6">
            <a:extLst>
              <a:ext uri="{FF2B5EF4-FFF2-40B4-BE49-F238E27FC236}">
                <a16:creationId xmlns:a16="http://schemas.microsoft.com/office/drawing/2014/main" id="{67535D0A-F4E9-810E-3BED-CBF26B0E4BA1}"/>
              </a:ext>
            </a:extLst>
          </p:cNvPr>
          <p:cNvSpPr txBox="1"/>
          <p:nvPr/>
        </p:nvSpPr>
        <p:spPr>
          <a:xfrm>
            <a:off x="13100191" y="5866779"/>
            <a:ext cx="4780007" cy="413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1400" b="1" spc="-55" dirty="0">
                <a:solidFill>
                  <a:schemeClr val="bg1"/>
                </a:solidFill>
                <a:highlight>
                  <a:srgbClr val="3D568F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[3]</a:t>
            </a:r>
          </a:p>
        </p:txBody>
      </p:sp>
      <p:pic>
        <p:nvPicPr>
          <p:cNvPr id="63" name="Picture 62" descr="A aerial view of a city&#10;&#10;AI-generated content may be incorrect.">
            <a:extLst>
              <a:ext uri="{FF2B5EF4-FFF2-40B4-BE49-F238E27FC236}">
                <a16:creationId xmlns:a16="http://schemas.microsoft.com/office/drawing/2014/main" id="{5A7D7642-2CEC-A55E-C41E-8BEF3891AB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98437" y="4262541"/>
            <a:ext cx="5115115" cy="2557558"/>
          </a:xfrm>
          <a:prstGeom prst="rect">
            <a:avLst/>
          </a:prstGeom>
          <a:ln w="38100">
            <a:solidFill>
              <a:srgbClr val="FDFDF5"/>
            </a:solidFill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332A35D-20D1-6025-9C24-3FB6625A02D0}"/>
              </a:ext>
            </a:extLst>
          </p:cNvPr>
          <p:cNvGrpSpPr/>
          <p:nvPr/>
        </p:nvGrpSpPr>
        <p:grpSpPr>
          <a:xfrm>
            <a:off x="2557300" y="6773805"/>
            <a:ext cx="4845687" cy="1012342"/>
            <a:chOff x="968075" y="2535348"/>
            <a:chExt cx="4117120" cy="101234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73803F0-7935-E3E7-E739-3DF466E0BDBB}"/>
                </a:ext>
              </a:extLst>
            </p:cNvPr>
            <p:cNvSpPr/>
            <p:nvPr/>
          </p:nvSpPr>
          <p:spPr>
            <a:xfrm>
              <a:off x="968075" y="2535348"/>
              <a:ext cx="4102832" cy="1012342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AAC1B9-1AF1-9087-CA38-EA9362A62B33}"/>
                </a:ext>
              </a:extLst>
            </p:cNvPr>
            <p:cNvSpPr txBox="1"/>
            <p:nvPr/>
          </p:nvSpPr>
          <p:spPr>
            <a:xfrm>
              <a:off x="1028700" y="2573058"/>
              <a:ext cx="40564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Large-scale flood projects does not always solve 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micro-scale problems 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such as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flooding in alleys (</a:t>
              </a:r>
              <a:r>
                <a:rPr lang="en-US" b="1" i="1" dirty="0">
                  <a:latin typeface="Plus Jakarta Sans" pitchFamily="2" charset="0"/>
                  <a:cs typeface="Plus Jakarta Sans" pitchFamily="2" charset="0"/>
                </a:rPr>
                <a:t>gang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). </a:t>
              </a:r>
              <a:r>
                <a:rPr lang="en-US" sz="1000" dirty="0">
                  <a:latin typeface="Plus Jakarta Sans" pitchFamily="2" charset="0"/>
                  <a:cs typeface="Plus Jakarta Sans" pitchFamily="2" charset="0"/>
                </a:rPr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9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B690E-E822-1A65-6EDE-B961E3323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DE6A116-DC90-D286-92C5-7EA435AFA71C}"/>
              </a:ext>
            </a:extLst>
          </p:cNvPr>
          <p:cNvSpPr/>
          <p:nvPr/>
        </p:nvSpPr>
        <p:spPr>
          <a:xfrm>
            <a:off x="3412" y="0"/>
            <a:ext cx="18288000" cy="10287000"/>
          </a:xfrm>
          <a:prstGeom prst="rect">
            <a:avLst/>
          </a:prstGeom>
          <a:solidFill>
            <a:srgbClr val="FDFD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81859A-39EF-8FF8-CB8F-44F7196E42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8288000" cy="10287000"/>
            <a:chOff x="0" y="0"/>
            <a:chExt cx="889495" cy="1593725"/>
          </a:xfrm>
          <a:solidFill>
            <a:srgbClr val="002060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C5539EC-7DA6-4E06-D621-27A94EC595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889495" cy="1593725"/>
            </a:xfrm>
            <a:custGeom>
              <a:avLst/>
              <a:gdLst/>
              <a:ahLst/>
              <a:cxnLst/>
              <a:rect l="l" t="t" r="r" b="b"/>
              <a:pathLst>
                <a:path w="889495" h="1593725">
                  <a:moveTo>
                    <a:pt x="0" y="0"/>
                  </a:moveTo>
                  <a:lnTo>
                    <a:pt x="889495" y="0"/>
                  </a:lnTo>
                  <a:lnTo>
                    <a:pt x="889495" y="1593725"/>
                  </a:lnTo>
                  <a:lnTo>
                    <a:pt x="0" y="1593725"/>
                  </a:lnTo>
                  <a:close/>
                </a:path>
              </a:pathLst>
            </a:custGeom>
            <a:grpFill/>
            <a:ln w="12700">
              <a:solidFill>
                <a:srgbClr val="3D568F"/>
              </a:solidFill>
            </a:ln>
          </p:spPr>
          <p:txBody>
            <a:bodyPr/>
            <a:lstStyle/>
            <a:p>
              <a:endParaRPr lang="en-ID" dirty="0"/>
            </a:p>
          </p:txBody>
        </p:sp>
      </p:grpSp>
      <p:pic>
        <p:nvPicPr>
          <p:cNvPr id="64" name="Picture 63" descr="A string of lights on a black background">
            <a:extLst>
              <a:ext uri="{FF2B5EF4-FFF2-40B4-BE49-F238E27FC236}">
                <a16:creationId xmlns:a16="http://schemas.microsoft.com/office/drawing/2014/main" id="{FE0039EE-4ABC-C2C8-5832-BFFF4A8D13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168" y="-1092288"/>
            <a:ext cx="18288000" cy="12934874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749755E2-FF09-637C-CB22-B4698A8DA796}"/>
              </a:ext>
            </a:extLst>
          </p:cNvPr>
          <p:cNvSpPr txBox="1"/>
          <p:nvPr/>
        </p:nvSpPr>
        <p:spPr>
          <a:xfrm>
            <a:off x="1028700" y="870471"/>
            <a:ext cx="13830300" cy="774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 spc="-72" dirty="0">
                <a:solidFill>
                  <a:srgbClr val="FDFDF5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Combining Spatial Data and Community Stories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7AB11-A6E3-EE6F-6CBF-C8E6D11E0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18533" y="2857500"/>
            <a:ext cx="4534293" cy="3520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FE5B77-0BEE-F1BD-34E7-9B0387079465}"/>
              </a:ext>
            </a:extLst>
          </p:cNvPr>
          <p:cNvSpPr txBox="1"/>
          <p:nvPr/>
        </p:nvSpPr>
        <p:spPr>
          <a:xfrm>
            <a:off x="-4936273" y="6515100"/>
            <a:ext cx="472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Plus Jakarta Sans" pitchFamily="2" charset="0"/>
                <a:cs typeface="Plus Jakarta Sans" pitchFamily="2" charset="0"/>
              </a:rPr>
              <a:t>Age Score (1-5), Gender Score (1-5), Poverty Score (1-5), Education Score (1-5) = Total (4-20)</a:t>
            </a:r>
            <a:endParaRPr lang="en-ID" sz="1400" b="1" dirty="0"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1671171E-DAA7-BE8D-FA87-3400AA8C4653}"/>
              </a:ext>
            </a:extLst>
          </p:cNvPr>
          <p:cNvSpPr txBox="1"/>
          <p:nvPr/>
        </p:nvSpPr>
        <p:spPr>
          <a:xfrm>
            <a:off x="1104900" y="419450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Evidence and Data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79A3F4-E29A-2DA9-FACD-6C013062A4E8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372048-8142-C9A4-FA3D-9384E8DC7959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3" name="Picture 12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DD4D5FB6-E72A-664A-63D5-2D20B031A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pic>
        <p:nvPicPr>
          <p:cNvPr id="17" name="Picture 16" descr="A computer generated image of a diagram&#10;&#10;AI-generated content may be incorrect.">
            <a:extLst>
              <a:ext uri="{FF2B5EF4-FFF2-40B4-BE49-F238E27FC236}">
                <a16:creationId xmlns:a16="http://schemas.microsoft.com/office/drawing/2014/main" id="{902DF747-1A6C-E8FE-C443-7E6612F199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0"/>
            <a:ext cx="14544297" cy="10287000"/>
          </a:xfrm>
          <a:prstGeom prst="rect">
            <a:avLst/>
          </a:prstGeom>
        </p:spPr>
      </p:pic>
      <p:pic>
        <p:nvPicPr>
          <p:cNvPr id="20" name="Picture 19" descr="A person sitting on a skateboard&#10;&#10;AI-generated content may be incorrect.">
            <a:extLst>
              <a:ext uri="{FF2B5EF4-FFF2-40B4-BE49-F238E27FC236}">
                <a16:creationId xmlns:a16="http://schemas.microsoft.com/office/drawing/2014/main" id="{2942CA46-7687-5A12-A804-23B953FA06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224" y="6022884"/>
            <a:ext cx="2223006" cy="290896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F0CB7E7-9D1E-894D-0ACA-D06E5BAF71D2}"/>
              </a:ext>
            </a:extLst>
          </p:cNvPr>
          <p:cNvGrpSpPr/>
          <p:nvPr/>
        </p:nvGrpSpPr>
        <p:grpSpPr>
          <a:xfrm>
            <a:off x="2242832" y="5516133"/>
            <a:ext cx="5802303" cy="975616"/>
            <a:chOff x="968074" y="2535348"/>
            <a:chExt cx="5802303" cy="97561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D1B11A7-68D2-5EA5-B6D1-C3E1E3EB32B0}"/>
                </a:ext>
              </a:extLst>
            </p:cNvPr>
            <p:cNvSpPr/>
            <p:nvPr/>
          </p:nvSpPr>
          <p:spPr>
            <a:xfrm>
              <a:off x="968074" y="2535348"/>
              <a:ext cx="5694859" cy="975616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2DB38B-2283-1E2D-506E-8B035693E68C}"/>
                </a:ext>
              </a:extLst>
            </p:cNvPr>
            <p:cNvSpPr txBox="1"/>
            <p:nvPr/>
          </p:nvSpPr>
          <p:spPr>
            <a:xfrm>
              <a:off x="1075519" y="2573346"/>
              <a:ext cx="5694858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“If possible, the road should just be paved with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asphalt 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so it looks better.” -</a:t>
              </a:r>
              <a:r>
                <a:rPr lang="en-ID" dirty="0">
                  <a:latin typeface="Plus Jakarta Sans" pitchFamily="2" charset="0"/>
                  <a:cs typeface="Plus Jakarta Sans" pitchFamily="2" charset="0"/>
                </a:rPr>
                <a:t>Head of Household at Kampung </a:t>
              </a:r>
              <a:r>
                <a:rPr lang="en-ID" dirty="0" err="1">
                  <a:latin typeface="Plus Jakarta Sans" pitchFamily="2" charset="0"/>
                  <a:cs typeface="Plus Jakarta Sans" pitchFamily="2" charset="0"/>
                </a:rPr>
                <a:t>Melayu</a:t>
              </a:r>
              <a:endParaRPr lang="en-US" b="1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997A8A-93C3-EE30-C4D0-3F11E4E0D622}"/>
              </a:ext>
            </a:extLst>
          </p:cNvPr>
          <p:cNvGrpSpPr/>
          <p:nvPr/>
        </p:nvGrpSpPr>
        <p:grpSpPr>
          <a:xfrm>
            <a:off x="4747313" y="6874412"/>
            <a:ext cx="6017474" cy="948631"/>
            <a:chOff x="-306319" y="2535348"/>
            <a:chExt cx="5425574" cy="98020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DD6F6329-F907-C65A-4348-49F35A0A8873}"/>
                </a:ext>
              </a:extLst>
            </p:cNvPr>
            <p:cNvSpPr/>
            <p:nvPr/>
          </p:nvSpPr>
          <p:spPr>
            <a:xfrm>
              <a:off x="-306319" y="2535348"/>
              <a:ext cx="5377226" cy="975616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BF2048A-D1F2-01E5-9FB3-F8B54353A94A}"/>
                </a:ext>
              </a:extLst>
            </p:cNvPr>
            <p:cNvSpPr txBox="1"/>
            <p:nvPr/>
          </p:nvSpPr>
          <p:spPr>
            <a:xfrm>
              <a:off x="-257971" y="2561491"/>
              <a:ext cx="5377226" cy="9540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“The kampungs that get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flooded badly 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are the ones </a:t>
              </a:r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down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 below, since it’s downhill. Here, our kampung is higher.” – Pela </a:t>
              </a:r>
              <a:r>
                <a:rPr lang="en-US" dirty="0" err="1">
                  <a:latin typeface="Plus Jakarta Sans" pitchFamily="2" charset="0"/>
                  <a:cs typeface="Plus Jakarta Sans" pitchFamily="2" charset="0"/>
                </a:rPr>
                <a:t>Mampang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 </a:t>
              </a:r>
              <a:r>
                <a:rPr lang="en-US" dirty="0" err="1">
                  <a:latin typeface="Plus Jakarta Sans" pitchFamily="2" charset="0"/>
                  <a:cs typeface="Plus Jakarta Sans" pitchFamily="2" charset="0"/>
                </a:rPr>
                <a:t>Warung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 Clerk</a:t>
              </a:r>
              <a:endParaRPr lang="en-US" b="1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pic>
        <p:nvPicPr>
          <p:cNvPr id="31" name="Picture 30" descr="A white silhouette of a person walking&#10;&#10;AI-generated content may be incorrect.">
            <a:extLst>
              <a:ext uri="{FF2B5EF4-FFF2-40B4-BE49-F238E27FC236}">
                <a16:creationId xmlns:a16="http://schemas.microsoft.com/office/drawing/2014/main" id="{F4A95E06-5697-DFB9-241B-E22DE207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3737423"/>
            <a:ext cx="2070572" cy="362032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58C39D8-B28F-64B7-0A5F-9B301A0BB85D}"/>
              </a:ext>
            </a:extLst>
          </p:cNvPr>
          <p:cNvGrpSpPr/>
          <p:nvPr/>
        </p:nvGrpSpPr>
        <p:grpSpPr>
          <a:xfrm>
            <a:off x="914400" y="8357653"/>
            <a:ext cx="10249090" cy="1058876"/>
            <a:chOff x="968074" y="2535347"/>
            <a:chExt cx="8463553" cy="57756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2ACD307-FB92-E03B-F475-3C910E64B0E8}"/>
                </a:ext>
              </a:extLst>
            </p:cNvPr>
            <p:cNvSpPr/>
            <p:nvPr/>
          </p:nvSpPr>
          <p:spPr>
            <a:xfrm>
              <a:off x="968074" y="2535347"/>
              <a:ext cx="8463553" cy="577561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D6FA7F-5CD0-1CC8-6377-DAFEB96C1800}"/>
                </a:ext>
              </a:extLst>
            </p:cNvPr>
            <p:cNvSpPr txBox="1"/>
            <p:nvPr/>
          </p:nvSpPr>
          <p:spPr>
            <a:xfrm>
              <a:off x="1075519" y="2573347"/>
              <a:ext cx="8356108" cy="503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This reflects how many residents </a:t>
              </a:r>
              <a:r>
                <a:rPr lang="en-US" b="1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still prioritize visible improvements such as paved roads</a:t>
              </a:r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, rather than flood-adaptive infrastructure. It shows a </a:t>
              </a:r>
              <a:r>
                <a:rPr lang="en-US" b="1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gap in awareness</a:t>
              </a:r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 about how surface treatments like asphalt can actually </a:t>
              </a:r>
              <a:r>
                <a:rPr lang="en-US" b="1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worsen water absorption and flood risk.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06DD82E6-BC29-42BD-5472-E86B8F2991F0}"/>
              </a:ext>
            </a:extLst>
          </p:cNvPr>
          <p:cNvSpPr/>
          <p:nvPr/>
        </p:nvSpPr>
        <p:spPr>
          <a:xfrm rot="20969776">
            <a:off x="2606707" y="2454622"/>
            <a:ext cx="2565622" cy="25885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fontAlgn="ctr"/>
            <a:r>
              <a:rPr lang="en-US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Pela </a:t>
            </a:r>
            <a:r>
              <a:rPr lang="en-US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Mampang</a:t>
            </a:r>
            <a:endParaRPr lang="en-ID" sz="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pic>
        <p:nvPicPr>
          <p:cNvPr id="56" name="Picture 55" descr="A hallway with green and red walls&#10;&#10;AI-generated content may be incorrect.">
            <a:extLst>
              <a:ext uri="{FF2B5EF4-FFF2-40B4-BE49-F238E27FC236}">
                <a16:creationId xmlns:a16="http://schemas.microsoft.com/office/drawing/2014/main" id="{461E6430-3FBB-4248-8DEB-E4736F5F643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6" b="18109"/>
          <a:stretch>
            <a:fillRect/>
          </a:stretch>
        </p:blipFill>
        <p:spPr>
          <a:xfrm>
            <a:off x="2837253" y="2433468"/>
            <a:ext cx="2438337" cy="2414434"/>
          </a:xfrm>
          <a:prstGeom prst="ellipse">
            <a:avLst/>
          </a:prstGeom>
          <a:ln w="76200">
            <a:solidFill>
              <a:srgbClr val="4F81BD"/>
            </a:solidFill>
          </a:ln>
        </p:spPr>
      </p:pic>
      <p:pic>
        <p:nvPicPr>
          <p:cNvPr id="52" name="Picture 51" descr="A water channel in a city&#10;&#10;AI-generated content may be incorrect.">
            <a:extLst>
              <a:ext uri="{FF2B5EF4-FFF2-40B4-BE49-F238E27FC236}">
                <a16:creationId xmlns:a16="http://schemas.microsoft.com/office/drawing/2014/main" id="{1B6E336D-E041-6B6A-D63E-ED3500A2EDE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1" b="16857"/>
          <a:stretch>
            <a:fillRect/>
          </a:stretch>
        </p:blipFill>
        <p:spPr>
          <a:xfrm>
            <a:off x="8589962" y="2371269"/>
            <a:ext cx="2483785" cy="2494643"/>
          </a:xfrm>
          <a:prstGeom prst="ellipse">
            <a:avLst/>
          </a:prstGeom>
          <a:ln w="76200">
            <a:solidFill>
              <a:srgbClr val="4F81BD"/>
            </a:solidFill>
          </a:ln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F445211A-ECF0-1BFB-0DD4-3009E00D4C9F}"/>
              </a:ext>
            </a:extLst>
          </p:cNvPr>
          <p:cNvSpPr/>
          <p:nvPr/>
        </p:nvSpPr>
        <p:spPr>
          <a:xfrm>
            <a:off x="2875019" y="2399647"/>
            <a:ext cx="472875" cy="472875"/>
          </a:xfrm>
          <a:prstGeom prst="ellipse">
            <a:avLst/>
          </a:prstGeom>
          <a:solidFill>
            <a:srgbClr val="E7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70002-475E-6369-58D2-8A9E2BD5C062}"/>
              </a:ext>
            </a:extLst>
          </p:cNvPr>
          <p:cNvSpPr txBox="1"/>
          <p:nvPr/>
        </p:nvSpPr>
        <p:spPr>
          <a:xfrm>
            <a:off x="2919120" y="2426990"/>
            <a:ext cx="334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Plus Jakarta Sans" pitchFamily="2" charset="0"/>
                <a:cs typeface="Plus Jakarta Sans" pitchFamily="2" charset="0"/>
              </a:rPr>
              <a:t>A</a:t>
            </a:r>
            <a:endParaRPr lang="en-US" b="1" dirty="0">
              <a:solidFill>
                <a:schemeClr val="tx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0529311-D236-4DE4-5046-81BC11AE7334}"/>
              </a:ext>
            </a:extLst>
          </p:cNvPr>
          <p:cNvSpPr/>
          <p:nvPr/>
        </p:nvSpPr>
        <p:spPr>
          <a:xfrm>
            <a:off x="8334322" y="2536765"/>
            <a:ext cx="2565622" cy="25885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fontAlgn="ctr"/>
            <a:r>
              <a:rPr lang="en-US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W</a:t>
            </a:r>
            <a:r>
              <a:rPr lang="en-ID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est</a:t>
            </a:r>
            <a:r>
              <a:rPr lang="en-ID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 </a:t>
            </a:r>
            <a:r>
              <a:rPr lang="en-ID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Pademangan</a:t>
            </a:r>
            <a:endParaRPr lang="en-ID" sz="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F99D666-CD6A-7C6A-8271-CAA71383BD21}"/>
              </a:ext>
            </a:extLst>
          </p:cNvPr>
          <p:cNvSpPr/>
          <p:nvPr/>
        </p:nvSpPr>
        <p:spPr>
          <a:xfrm rot="20969776">
            <a:off x="5554133" y="2515641"/>
            <a:ext cx="2565622" cy="25885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fontAlgn="ctr"/>
            <a:r>
              <a:rPr lang="en-US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Kampung </a:t>
            </a:r>
            <a:r>
              <a:rPr lang="en-US" dirty="0" err="1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Melayu</a:t>
            </a:r>
            <a:endParaRPr lang="en-ID" sz="600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pic>
        <p:nvPicPr>
          <p:cNvPr id="54" name="Picture 53" descr="A street with buildings and people&#10;&#10;AI-generated content may be incorrect.">
            <a:extLst>
              <a:ext uri="{FF2B5EF4-FFF2-40B4-BE49-F238E27FC236}">
                <a16:creationId xmlns:a16="http://schemas.microsoft.com/office/drawing/2014/main" id="{E5775EE4-153F-7D0A-C5CD-3557F2A13F2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9" b="33568"/>
          <a:stretch>
            <a:fillRect/>
          </a:stretch>
        </p:blipFill>
        <p:spPr>
          <a:xfrm>
            <a:off x="5751171" y="2409963"/>
            <a:ext cx="2483818" cy="2443809"/>
          </a:xfrm>
          <a:prstGeom prst="ellipse">
            <a:avLst/>
          </a:prstGeom>
          <a:ln w="76200">
            <a:solidFill>
              <a:srgbClr val="4F81BD"/>
            </a:solidFill>
          </a:ln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050A5B33-E067-EE21-BA32-118206F65232}"/>
              </a:ext>
            </a:extLst>
          </p:cNvPr>
          <p:cNvSpPr/>
          <p:nvPr/>
        </p:nvSpPr>
        <p:spPr>
          <a:xfrm>
            <a:off x="5839618" y="2382620"/>
            <a:ext cx="472875" cy="472875"/>
          </a:xfrm>
          <a:prstGeom prst="ellipse">
            <a:avLst/>
          </a:prstGeom>
          <a:solidFill>
            <a:srgbClr val="E7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F1E021-42A6-A716-B673-9602BC0C3E62}"/>
              </a:ext>
            </a:extLst>
          </p:cNvPr>
          <p:cNvSpPr txBox="1"/>
          <p:nvPr/>
        </p:nvSpPr>
        <p:spPr>
          <a:xfrm>
            <a:off x="5913507" y="2400300"/>
            <a:ext cx="334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Plus Jakarta Sans" pitchFamily="2" charset="0"/>
                <a:cs typeface="Plus Jakarta Sans" pitchFamily="2" charset="0"/>
              </a:rPr>
              <a:t>B</a:t>
            </a:r>
            <a:endParaRPr lang="en-US" b="1" dirty="0">
              <a:solidFill>
                <a:schemeClr val="tx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FB1FB9-97E2-6A6E-D398-D7F9CB2EA408}"/>
              </a:ext>
            </a:extLst>
          </p:cNvPr>
          <p:cNvSpPr/>
          <p:nvPr/>
        </p:nvSpPr>
        <p:spPr>
          <a:xfrm>
            <a:off x="8650772" y="2384625"/>
            <a:ext cx="472875" cy="472875"/>
          </a:xfrm>
          <a:prstGeom prst="ellipse">
            <a:avLst/>
          </a:prstGeom>
          <a:solidFill>
            <a:srgbClr val="E7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C6D3F2-59DA-978F-31CC-EB11126210AA}"/>
              </a:ext>
            </a:extLst>
          </p:cNvPr>
          <p:cNvSpPr txBox="1"/>
          <p:nvPr/>
        </p:nvSpPr>
        <p:spPr>
          <a:xfrm>
            <a:off x="8708566" y="2426990"/>
            <a:ext cx="334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3775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C747B-5DCD-66BA-A4F5-60ACCA7E5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E91389D-3FFC-FA4E-D935-0FEE24E04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1430"/>
            <a:ext cx="18288000" cy="1028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8687F04-A787-7DF0-9A98-41F9B0DC3FA6}"/>
              </a:ext>
            </a:extLst>
          </p:cNvPr>
          <p:cNvSpPr txBox="1"/>
          <p:nvPr/>
        </p:nvSpPr>
        <p:spPr>
          <a:xfrm>
            <a:off x="1028700" y="870471"/>
            <a:ext cx="8115300" cy="7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Goals and Idea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4437C-3447-7281-53F6-316B0BFFE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29200" y="1790700"/>
            <a:ext cx="4762913" cy="237764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525132F6-19CF-2E92-B3C1-E7B82B614A83}"/>
              </a:ext>
            </a:extLst>
          </p:cNvPr>
          <p:cNvSpPr txBox="1"/>
          <p:nvPr/>
        </p:nvSpPr>
        <p:spPr>
          <a:xfrm>
            <a:off x="1040130" y="419450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chemeClr val="bg1">
                    <a:lumMod val="75000"/>
                  </a:schemeClr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Objective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2EB5FD-1DB6-2EEF-B4A2-DEE63E746501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32ADEB-D32D-520E-16DD-3358D34DE2BB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pic>
          <p:nvPicPr>
            <p:cNvPr id="32" name="Picture 31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AFAAA8E4-3DA6-FFAD-2FD4-51C45B318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3687DF3-BB5B-3939-0E07-CA864B2BEB3B}"/>
              </a:ext>
            </a:extLst>
          </p:cNvPr>
          <p:cNvCxnSpPr/>
          <p:nvPr/>
        </p:nvCxnSpPr>
        <p:spPr>
          <a:xfrm>
            <a:off x="3429000" y="4854788"/>
            <a:ext cx="0" cy="1950658"/>
          </a:xfrm>
          <a:prstGeom prst="line">
            <a:avLst/>
          </a:prstGeom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C732B1-5C9F-0E2A-08C4-37023967BB0B}"/>
              </a:ext>
            </a:extLst>
          </p:cNvPr>
          <p:cNvCxnSpPr/>
          <p:nvPr/>
        </p:nvCxnSpPr>
        <p:spPr>
          <a:xfrm>
            <a:off x="2499360" y="3879634"/>
            <a:ext cx="13335000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ADCC71-60B1-760E-6BFE-DC1D51354DDA}"/>
              </a:ext>
            </a:extLst>
          </p:cNvPr>
          <p:cNvCxnSpPr/>
          <p:nvPr/>
        </p:nvCxnSpPr>
        <p:spPr>
          <a:xfrm>
            <a:off x="9220200" y="4778588"/>
            <a:ext cx="0" cy="1950658"/>
          </a:xfrm>
          <a:prstGeom prst="line">
            <a:avLst/>
          </a:prstGeom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A2E916-8F5A-1329-370F-3986FE076B45}"/>
              </a:ext>
            </a:extLst>
          </p:cNvPr>
          <p:cNvCxnSpPr/>
          <p:nvPr/>
        </p:nvCxnSpPr>
        <p:spPr>
          <a:xfrm>
            <a:off x="14859000" y="5083388"/>
            <a:ext cx="0" cy="1950658"/>
          </a:xfrm>
          <a:prstGeom prst="line">
            <a:avLst/>
          </a:prstGeom>
          <a:ln>
            <a:solidFill>
              <a:srgbClr val="4F81BD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F43B3CE-239D-004A-A358-5A39CED86717}"/>
              </a:ext>
            </a:extLst>
          </p:cNvPr>
          <p:cNvSpPr/>
          <p:nvPr/>
        </p:nvSpPr>
        <p:spPr>
          <a:xfrm>
            <a:off x="2087880" y="2408768"/>
            <a:ext cx="2667000" cy="266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D491EC2-F470-609B-98D1-986EEC4BBFAF}"/>
              </a:ext>
            </a:extLst>
          </p:cNvPr>
          <p:cNvSpPr/>
          <p:nvPr/>
        </p:nvSpPr>
        <p:spPr>
          <a:xfrm>
            <a:off x="7833360" y="2416388"/>
            <a:ext cx="2667000" cy="266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8F2BD4A-027D-22DA-99B7-DB8F250A1C36}"/>
              </a:ext>
            </a:extLst>
          </p:cNvPr>
          <p:cNvSpPr/>
          <p:nvPr/>
        </p:nvSpPr>
        <p:spPr>
          <a:xfrm>
            <a:off x="13563600" y="2416388"/>
            <a:ext cx="2667000" cy="2667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2" name="Picture 91" descr="A group of people picking up trash&#10;&#10;AI-generated content may be incorrect.">
            <a:extLst>
              <a:ext uri="{FF2B5EF4-FFF2-40B4-BE49-F238E27FC236}">
                <a16:creationId xmlns:a16="http://schemas.microsoft.com/office/drawing/2014/main" id="{9C0E19FC-61DA-50BC-FFC7-90F8AE07A66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37951" y="1336724"/>
            <a:ext cx="5842098" cy="4343742"/>
          </a:xfrm>
          <a:prstGeom prst="rect">
            <a:avLst/>
          </a:prstGeom>
        </p:spPr>
      </p:pic>
      <p:pic>
        <p:nvPicPr>
          <p:cNvPr id="90" name="Picture 89" descr="A group of people sitting around a table&#10;&#10;AI-generated content may be incorrect.">
            <a:extLst>
              <a:ext uri="{FF2B5EF4-FFF2-40B4-BE49-F238E27FC236}">
                <a16:creationId xmlns:a16="http://schemas.microsoft.com/office/drawing/2014/main" id="{57165275-FD2B-0487-F35E-9F919C80E3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6" y="1678618"/>
            <a:ext cx="5537259" cy="391643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663AF80-8CC1-6BAF-D479-C571601B3E12}"/>
              </a:ext>
            </a:extLst>
          </p:cNvPr>
          <p:cNvSpPr/>
          <p:nvPr/>
        </p:nvSpPr>
        <p:spPr>
          <a:xfrm>
            <a:off x="1821594" y="2638313"/>
            <a:ext cx="2565622" cy="25885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fontAlgn="ctr"/>
            <a:r>
              <a:rPr lang="en-US" sz="28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Connect</a:t>
            </a:r>
            <a:endParaRPr lang="en-ID" sz="900" b="1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81741E-5798-526B-4DB1-64F32E62A662}"/>
              </a:ext>
            </a:extLst>
          </p:cNvPr>
          <p:cNvSpPr/>
          <p:nvPr/>
        </p:nvSpPr>
        <p:spPr>
          <a:xfrm>
            <a:off x="7642526" y="2703553"/>
            <a:ext cx="2565622" cy="25885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fontAlgn="ctr"/>
            <a:r>
              <a:rPr lang="en-US" sz="28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Create</a:t>
            </a:r>
            <a:endParaRPr lang="en-ID" sz="900" b="1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1825EE-CA12-7F73-F02B-EC7B3F68383A}"/>
              </a:ext>
            </a:extLst>
          </p:cNvPr>
          <p:cNvSpPr/>
          <p:nvPr/>
        </p:nvSpPr>
        <p:spPr>
          <a:xfrm>
            <a:off x="13317108" y="2726413"/>
            <a:ext cx="2565622" cy="258854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fontAlgn="ctr"/>
            <a:r>
              <a:rPr lang="en-US" sz="28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Commit</a:t>
            </a:r>
            <a:endParaRPr lang="en-ID" sz="900" b="1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C020CAA5-7A9E-7449-455E-163217ACC5BE}"/>
              </a:ext>
            </a:extLst>
          </p:cNvPr>
          <p:cNvSpPr txBox="1"/>
          <p:nvPr/>
        </p:nvSpPr>
        <p:spPr>
          <a:xfrm>
            <a:off x="3503886" y="7395599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Understanding</a:t>
            </a: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0B3B5D05-2845-3C05-25DC-2F10DAD2137A}"/>
              </a:ext>
            </a:extLst>
          </p:cNvPr>
          <p:cNvSpPr txBox="1"/>
          <p:nvPr/>
        </p:nvSpPr>
        <p:spPr>
          <a:xfrm>
            <a:off x="9017057" y="6523785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Refinement</a:t>
            </a:r>
          </a:p>
        </p:txBody>
      </p:sp>
      <p:sp>
        <p:nvSpPr>
          <p:cNvPr id="54" name="TextBox 9">
            <a:extLst>
              <a:ext uri="{FF2B5EF4-FFF2-40B4-BE49-F238E27FC236}">
                <a16:creationId xmlns:a16="http://schemas.microsoft.com/office/drawing/2014/main" id="{B7D53AAD-1F5A-C7C8-6D72-005F1FE19798}"/>
              </a:ext>
            </a:extLst>
          </p:cNvPr>
          <p:cNvSpPr txBox="1"/>
          <p:nvPr/>
        </p:nvSpPr>
        <p:spPr>
          <a:xfrm>
            <a:off x="13511180" y="6531188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Implementation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F14C37-5B74-9DFA-E8D2-D8EDD64E3700}"/>
              </a:ext>
            </a:extLst>
          </p:cNvPr>
          <p:cNvSpPr/>
          <p:nvPr/>
        </p:nvSpPr>
        <p:spPr>
          <a:xfrm>
            <a:off x="3503886" y="7480730"/>
            <a:ext cx="6143625" cy="1009807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204E054-487C-B9ED-C97B-7BAF521220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76081" y="6805446"/>
            <a:ext cx="1202278" cy="901158"/>
          </a:xfrm>
          <a:prstGeom prst="bentConnector3">
            <a:avLst>
              <a:gd name="adj1" fmla="val 100704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ED1D496-1EF1-2766-CC37-217D2B3105E2}"/>
              </a:ext>
            </a:extLst>
          </p:cNvPr>
          <p:cNvCxnSpPr>
            <a:cxnSpLocks/>
          </p:cNvCxnSpPr>
          <p:nvPr/>
        </p:nvCxnSpPr>
        <p:spPr>
          <a:xfrm>
            <a:off x="3578354" y="6805450"/>
            <a:ext cx="1276588" cy="1013407"/>
          </a:xfrm>
          <a:prstGeom prst="bentConnector3">
            <a:avLst>
              <a:gd name="adj1" fmla="val 101334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5EE72A0-34EA-4E11-E27B-3CD5E7D0558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09273" y="6778883"/>
            <a:ext cx="1232190" cy="1176406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A546C06-5EE0-FAFE-9AEA-B848751290C1}"/>
              </a:ext>
            </a:extLst>
          </p:cNvPr>
          <p:cNvCxnSpPr>
            <a:cxnSpLocks/>
          </p:cNvCxnSpPr>
          <p:nvPr/>
        </p:nvCxnSpPr>
        <p:spPr>
          <a:xfrm rot="10800000">
            <a:off x="9142513" y="6776653"/>
            <a:ext cx="1357847" cy="173683"/>
          </a:xfrm>
          <a:prstGeom prst="bentConnector3">
            <a:avLst>
              <a:gd name="adj1" fmla="val 191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9">
            <a:extLst>
              <a:ext uri="{FF2B5EF4-FFF2-40B4-BE49-F238E27FC236}">
                <a16:creationId xmlns:a16="http://schemas.microsoft.com/office/drawing/2014/main" id="{F4725C9C-EF64-00EE-4DFA-583DBED3F6D0}"/>
              </a:ext>
            </a:extLst>
          </p:cNvPr>
          <p:cNvSpPr txBox="1"/>
          <p:nvPr/>
        </p:nvSpPr>
        <p:spPr>
          <a:xfrm>
            <a:off x="2566019" y="8336497"/>
            <a:ext cx="8019357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Guided by the website (</a:t>
            </a:r>
            <a:r>
              <a:rPr lang="en-US" b="1" spc="-72" dirty="0" err="1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BedahGang</a:t>
            </a:r>
            <a:r>
              <a:rPr lang="en-US" b="1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FA1D40-9AFE-8326-D1E3-CB03888F3E24}"/>
              </a:ext>
            </a:extLst>
          </p:cNvPr>
          <p:cNvCxnSpPr>
            <a:stCxn id="55" idx="2"/>
            <a:endCxn id="61" idx="0"/>
          </p:cNvCxnSpPr>
          <p:nvPr/>
        </p:nvCxnSpPr>
        <p:spPr>
          <a:xfrm flipV="1">
            <a:off x="7110582" y="8336497"/>
            <a:ext cx="1" cy="1540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9">
            <a:extLst>
              <a:ext uri="{FF2B5EF4-FFF2-40B4-BE49-F238E27FC236}">
                <a16:creationId xmlns:a16="http://schemas.microsoft.com/office/drawing/2014/main" id="{E44356D5-BE83-7425-DEAD-A8B5A91A8EBD}"/>
              </a:ext>
            </a:extLst>
          </p:cNvPr>
          <p:cNvSpPr txBox="1"/>
          <p:nvPr/>
        </p:nvSpPr>
        <p:spPr>
          <a:xfrm>
            <a:off x="892779" y="7436383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Participatory Design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5B77B02A-E372-4914-7C34-16F2A3ACE19F}"/>
              </a:ext>
            </a:extLst>
          </p:cNvPr>
          <p:cNvSpPr txBox="1"/>
          <p:nvPr/>
        </p:nvSpPr>
        <p:spPr>
          <a:xfrm>
            <a:off x="6634708" y="7360002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Design Toolkit</a:t>
            </a: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404C241F-CD53-174B-C9B6-E5AF87EA326D}"/>
              </a:ext>
            </a:extLst>
          </p:cNvPr>
          <p:cNvSpPr txBox="1"/>
          <p:nvPr/>
        </p:nvSpPr>
        <p:spPr>
          <a:xfrm>
            <a:off x="6714378" y="6567817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Co-Creation</a:t>
            </a: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4D858DFD-E72C-3902-46BB-12971E82EC64}"/>
              </a:ext>
            </a:extLst>
          </p:cNvPr>
          <p:cNvSpPr txBox="1"/>
          <p:nvPr/>
        </p:nvSpPr>
        <p:spPr>
          <a:xfrm>
            <a:off x="931025" y="6539832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chemeClr val="bg1"/>
                </a:solidFill>
                <a:highlight>
                  <a:srgbClr val="000080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Engagement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BE9351-363E-592D-B581-7C7D3D18F562}"/>
              </a:ext>
            </a:extLst>
          </p:cNvPr>
          <p:cNvGrpSpPr/>
          <p:nvPr/>
        </p:nvGrpSpPr>
        <p:grpSpPr>
          <a:xfrm>
            <a:off x="1178083" y="5389422"/>
            <a:ext cx="4991099" cy="975616"/>
            <a:chOff x="968075" y="2535348"/>
            <a:chExt cx="5802302" cy="97561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6736F0AC-D828-8C80-B8B2-BC7891FB842F}"/>
                </a:ext>
              </a:extLst>
            </p:cNvPr>
            <p:cNvSpPr/>
            <p:nvPr/>
          </p:nvSpPr>
          <p:spPr>
            <a:xfrm>
              <a:off x="968075" y="2535348"/>
              <a:ext cx="5494174" cy="975616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124C1C-F809-E78A-AB49-205C8456CFFE}"/>
                </a:ext>
              </a:extLst>
            </p:cNvPr>
            <p:cNvSpPr txBox="1"/>
            <p:nvPr/>
          </p:nvSpPr>
          <p:spPr>
            <a:xfrm>
              <a:off x="1075520" y="2573346"/>
              <a:ext cx="56948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Bridge communities and various stakeholders 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through solutions grounded in evidence and lived experience.</a:t>
              </a:r>
              <a:endParaRPr lang="en-ID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1B3289-C199-468B-ED6C-166AE1829753}"/>
              </a:ext>
            </a:extLst>
          </p:cNvPr>
          <p:cNvGrpSpPr/>
          <p:nvPr/>
        </p:nvGrpSpPr>
        <p:grpSpPr>
          <a:xfrm>
            <a:off x="6932667" y="5342134"/>
            <a:ext cx="4991099" cy="975616"/>
            <a:chOff x="968075" y="2535348"/>
            <a:chExt cx="5802302" cy="975616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FAF2764F-9ADB-9596-08FE-DAFD6E76C2D1}"/>
                </a:ext>
              </a:extLst>
            </p:cNvPr>
            <p:cNvSpPr/>
            <p:nvPr/>
          </p:nvSpPr>
          <p:spPr>
            <a:xfrm>
              <a:off x="968075" y="2535348"/>
              <a:ext cx="5494174" cy="975616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D541C5B-1C81-ED59-B143-18FFC147BA27}"/>
                </a:ext>
              </a:extLst>
            </p:cNvPr>
            <p:cNvSpPr txBox="1"/>
            <p:nvPr/>
          </p:nvSpPr>
          <p:spPr>
            <a:xfrm>
              <a:off x="1075520" y="2573346"/>
              <a:ext cx="569485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Deliver adaptable design guidelines with cost estimation 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for diverse flood-risk typologies across Jakarta.</a:t>
              </a:r>
              <a:endParaRPr lang="en-ID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3B232F0-BDCD-973E-D976-7E628CF3CA97}"/>
              </a:ext>
            </a:extLst>
          </p:cNvPr>
          <p:cNvGrpSpPr/>
          <p:nvPr/>
        </p:nvGrpSpPr>
        <p:grpSpPr>
          <a:xfrm>
            <a:off x="12837613" y="5335299"/>
            <a:ext cx="4118974" cy="975616"/>
            <a:chOff x="968075" y="2535348"/>
            <a:chExt cx="5494174" cy="975616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3620E81-A65A-0B67-12BB-11E553644A1A}"/>
                </a:ext>
              </a:extLst>
            </p:cNvPr>
            <p:cNvSpPr/>
            <p:nvPr/>
          </p:nvSpPr>
          <p:spPr>
            <a:xfrm>
              <a:off x="968075" y="2535348"/>
              <a:ext cx="5494174" cy="975616"/>
            </a:xfrm>
            <a:prstGeom prst="round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A00F194-9289-7F8D-3A2C-EA64904BA4DB}"/>
                </a:ext>
              </a:extLst>
            </p:cNvPr>
            <p:cNvSpPr txBox="1"/>
            <p:nvPr/>
          </p:nvSpPr>
          <p:spPr>
            <a:xfrm>
              <a:off x="1075522" y="2573346"/>
              <a:ext cx="482492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Plus Jakarta Sans" pitchFamily="2" charset="0"/>
                  <a:cs typeface="Plus Jakarta Sans" pitchFamily="2" charset="0"/>
                </a:rPr>
                <a:t>Strengthen kampungs </a:t>
              </a:r>
              <a:r>
                <a:rPr lang="en-US" dirty="0">
                  <a:latin typeface="Plus Jakarta Sans" pitchFamily="2" charset="0"/>
                  <a:cs typeface="Plus Jakarta Sans" pitchFamily="2" charset="0"/>
                </a:rPr>
                <a:t>by centering community voices in design and decisions.</a:t>
              </a:r>
              <a:endParaRPr lang="en-ID" dirty="0"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pic>
        <p:nvPicPr>
          <p:cNvPr id="94" name="Picture 93" descr="A yellow light bulb with rays of light shining through it&#10;&#10;AI-generated content may be incorrect.">
            <a:extLst>
              <a:ext uri="{FF2B5EF4-FFF2-40B4-BE49-F238E27FC236}">
                <a16:creationId xmlns:a16="http://schemas.microsoft.com/office/drawing/2014/main" id="{9A053AD9-AFF8-FE3F-EAC0-A90573724D6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86" y="2340188"/>
            <a:ext cx="2639613" cy="26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B97B7B-324F-9CF0-7295-3BC87EEAD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70E4FFC-8A87-FD06-53DE-99B603C55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1430"/>
            <a:ext cx="18288000" cy="1028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6EB3386-FEFE-8BD6-3CF7-A98E871DBFBF}"/>
              </a:ext>
            </a:extLst>
          </p:cNvPr>
          <p:cNvSpPr txBox="1"/>
          <p:nvPr/>
        </p:nvSpPr>
        <p:spPr>
          <a:xfrm>
            <a:off x="1028700" y="870471"/>
            <a:ext cx="8115300" cy="7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 spc="-72" dirty="0">
                <a:solidFill>
                  <a:srgbClr val="FDFDF5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Who are the Users?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D8D8A-568B-A622-28B8-38C9BA972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29200" y="1790700"/>
            <a:ext cx="4762913" cy="237764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EA8E455-16DA-384A-9F21-8A027D5C78DE}"/>
              </a:ext>
            </a:extLst>
          </p:cNvPr>
          <p:cNvSpPr txBox="1"/>
          <p:nvPr/>
        </p:nvSpPr>
        <p:spPr>
          <a:xfrm>
            <a:off x="1028700" y="419450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Methodology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BA2C0E-1238-2A4E-01F4-672314F94D31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04F701-31A6-970F-1DA7-7D1B47B9C8B2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Picture 7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C75ED2BA-BEB6-3399-A4C7-141A33590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5D3BCE17-4CF9-A2F6-E481-97CFF62525D2}"/>
              </a:ext>
            </a:extLst>
          </p:cNvPr>
          <p:cNvSpPr/>
          <p:nvPr/>
        </p:nvSpPr>
        <p:spPr>
          <a:xfrm>
            <a:off x="8106409" y="4238236"/>
            <a:ext cx="2869088" cy="287320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F6B6BC-5DFB-E671-9152-CEF19B7A81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4291" y="3130825"/>
            <a:ext cx="5153323" cy="5160712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43724D-CC6A-6D6D-7CC3-E62AFC7E79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91084" y="1790700"/>
            <a:ext cx="7829734" cy="7840961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26B209-ED74-99CD-7C35-6223BA381BD2}"/>
              </a:ext>
            </a:extLst>
          </p:cNvPr>
          <p:cNvGrpSpPr/>
          <p:nvPr/>
        </p:nvGrpSpPr>
        <p:grpSpPr>
          <a:xfrm>
            <a:off x="12983986" y="4468197"/>
            <a:ext cx="4587900" cy="774571"/>
            <a:chOff x="968074" y="2535347"/>
            <a:chExt cx="2133381" cy="146271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D31B992-82A9-6707-787E-880709740CBE}"/>
                </a:ext>
              </a:extLst>
            </p:cNvPr>
            <p:cNvSpPr/>
            <p:nvPr/>
          </p:nvSpPr>
          <p:spPr>
            <a:xfrm>
              <a:off x="968074" y="2535347"/>
              <a:ext cx="2133381" cy="146271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660CD6-B9EC-B317-F37C-332F4A7338EA}"/>
                </a:ext>
              </a:extLst>
            </p:cNvPr>
            <p:cNvSpPr txBox="1"/>
            <p:nvPr/>
          </p:nvSpPr>
          <p:spPr>
            <a:xfrm>
              <a:off x="1006784" y="2656430"/>
              <a:ext cx="2094671" cy="1220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Each user has a role in sustaining </a:t>
              </a:r>
              <a:r>
                <a:rPr lang="en-US" b="1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flood-resilient kampungs.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2B9ABB6-FEC7-2E7B-DC51-951439675CF4}"/>
              </a:ext>
            </a:extLst>
          </p:cNvPr>
          <p:cNvSpPr/>
          <p:nvPr/>
        </p:nvSpPr>
        <p:spPr>
          <a:xfrm>
            <a:off x="8514084" y="4742401"/>
            <a:ext cx="1993899" cy="1917392"/>
          </a:xfrm>
          <a:prstGeom prst="ellipse">
            <a:avLst/>
          </a:prstGeom>
          <a:solidFill>
            <a:schemeClr val="bg1"/>
          </a:solidFill>
          <a:ln w="76200">
            <a:solidFill>
              <a:srgbClr val="3D56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7C0E78A-51BD-7806-017F-F20A531C4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00" y="4697779"/>
            <a:ext cx="1625205" cy="1625205"/>
          </a:xfrm>
          <a:prstGeom prst="rect">
            <a:avLst/>
          </a:prstGeom>
        </p:spPr>
      </p:pic>
      <p:sp>
        <p:nvSpPr>
          <p:cNvPr id="23" name="TextBox 9">
            <a:extLst>
              <a:ext uri="{FF2B5EF4-FFF2-40B4-BE49-F238E27FC236}">
                <a16:creationId xmlns:a16="http://schemas.microsoft.com/office/drawing/2014/main" id="{191A0337-8DFB-F210-1B6B-4FB9EBDC74EA}"/>
              </a:ext>
            </a:extLst>
          </p:cNvPr>
          <p:cNvSpPr txBox="1"/>
          <p:nvPr/>
        </p:nvSpPr>
        <p:spPr>
          <a:xfrm>
            <a:off x="8057649" y="5981700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Community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3FF8FC-1A65-30EB-3D76-5F0950C2749C}"/>
              </a:ext>
            </a:extLst>
          </p:cNvPr>
          <p:cNvSpPr/>
          <p:nvPr/>
        </p:nvSpPr>
        <p:spPr>
          <a:xfrm>
            <a:off x="3841495" y="1742631"/>
            <a:ext cx="2970398" cy="2970398"/>
          </a:xfrm>
          <a:prstGeom prst="ellipse">
            <a:avLst/>
          </a:prstGeom>
          <a:solidFill>
            <a:schemeClr val="bg1"/>
          </a:solidFill>
          <a:ln w="76200">
            <a:solidFill>
              <a:srgbClr val="3D56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F47B37-43BE-82A1-8B4C-7E2970FCAAE8}"/>
              </a:ext>
            </a:extLst>
          </p:cNvPr>
          <p:cNvSpPr/>
          <p:nvPr/>
        </p:nvSpPr>
        <p:spPr>
          <a:xfrm>
            <a:off x="12086020" y="2112337"/>
            <a:ext cx="2230986" cy="2230986"/>
          </a:xfrm>
          <a:prstGeom prst="ellipse">
            <a:avLst/>
          </a:prstGeom>
          <a:solidFill>
            <a:schemeClr val="bg1"/>
          </a:solidFill>
          <a:ln w="76200">
            <a:solidFill>
              <a:srgbClr val="3D56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769C0C-F9A7-9A34-54BC-4D1DA91D58FC}"/>
              </a:ext>
            </a:extLst>
          </p:cNvPr>
          <p:cNvSpPr/>
          <p:nvPr/>
        </p:nvSpPr>
        <p:spPr>
          <a:xfrm>
            <a:off x="11826221" y="6693282"/>
            <a:ext cx="3018745" cy="3018745"/>
          </a:xfrm>
          <a:prstGeom prst="ellipse">
            <a:avLst/>
          </a:prstGeom>
          <a:solidFill>
            <a:schemeClr val="bg1"/>
          </a:solidFill>
          <a:ln w="76200">
            <a:solidFill>
              <a:srgbClr val="3D56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6A4BF2-51BC-83C5-1454-B69A6A2CBAA0}"/>
              </a:ext>
            </a:extLst>
          </p:cNvPr>
          <p:cNvSpPr/>
          <p:nvPr/>
        </p:nvSpPr>
        <p:spPr>
          <a:xfrm>
            <a:off x="6553201" y="5876469"/>
            <a:ext cx="2230986" cy="2230986"/>
          </a:xfrm>
          <a:prstGeom prst="ellipse">
            <a:avLst/>
          </a:prstGeom>
          <a:solidFill>
            <a:schemeClr val="bg1"/>
          </a:solidFill>
          <a:ln w="76200">
            <a:solidFill>
              <a:srgbClr val="3D56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4BF3D134-2761-BDE1-2939-FCB11661FE84}"/>
              </a:ext>
            </a:extLst>
          </p:cNvPr>
          <p:cNvSpPr txBox="1"/>
          <p:nvPr/>
        </p:nvSpPr>
        <p:spPr>
          <a:xfrm>
            <a:off x="11852290" y="8987207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University Students</a:t>
            </a: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6FB68C47-F1B1-3137-9969-91BFB7A6E1DD}"/>
              </a:ext>
            </a:extLst>
          </p:cNvPr>
          <p:cNvSpPr txBox="1"/>
          <p:nvPr/>
        </p:nvSpPr>
        <p:spPr>
          <a:xfrm>
            <a:off x="6177394" y="7414252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RT/RW Leaders</a:t>
            </a: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CA07FE70-D7B3-864B-7BC6-A2F611FF5246}"/>
              </a:ext>
            </a:extLst>
          </p:cNvPr>
          <p:cNvSpPr txBox="1"/>
          <p:nvPr/>
        </p:nvSpPr>
        <p:spPr>
          <a:xfrm>
            <a:off x="11776429" y="3682180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Private Companies</a:t>
            </a: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10C76839-CE10-21C5-DB8D-2B937B5E1675}"/>
              </a:ext>
            </a:extLst>
          </p:cNvPr>
          <p:cNvSpPr txBox="1"/>
          <p:nvPr/>
        </p:nvSpPr>
        <p:spPr>
          <a:xfrm>
            <a:off x="3836600" y="3971900"/>
            <a:ext cx="2966605" cy="693203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Non-Profit Organizations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411027-213C-F034-23FB-F1DD7FC16992}"/>
              </a:ext>
            </a:extLst>
          </p:cNvPr>
          <p:cNvGrpSpPr/>
          <p:nvPr/>
        </p:nvGrpSpPr>
        <p:grpSpPr>
          <a:xfrm>
            <a:off x="897258" y="6356359"/>
            <a:ext cx="5153323" cy="1436601"/>
            <a:chOff x="-35894" y="2514400"/>
            <a:chExt cx="3137349" cy="89214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ECF18C8-76D1-A633-ABC9-D52572A5732B}"/>
                </a:ext>
              </a:extLst>
            </p:cNvPr>
            <p:cNvSpPr/>
            <p:nvPr/>
          </p:nvSpPr>
          <p:spPr>
            <a:xfrm>
              <a:off x="-35894" y="2514400"/>
              <a:ext cx="3137349" cy="892148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ED4EF9-3EE3-263D-7046-CDA01ADBDBB7}"/>
                </a:ext>
              </a:extLst>
            </p:cNvPr>
            <p:cNvSpPr txBox="1"/>
            <p:nvPr/>
          </p:nvSpPr>
          <p:spPr>
            <a:xfrm>
              <a:off x="63216" y="2582752"/>
              <a:ext cx="2870365" cy="6179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From residents who live in the kampung, to local leaders, NGOs, and private sectors, our toolkit is designed to be </a:t>
              </a:r>
              <a:r>
                <a:rPr lang="en-US" b="1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usable and adaptable</a:t>
              </a:r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 by all stakeholders.</a:t>
              </a:r>
              <a:endParaRPr lang="en-US" b="1" dirty="0">
                <a:solidFill>
                  <a:srgbClr val="3D568F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092341F-6CAB-1EC7-62DB-8B236351484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683" y="6884529"/>
            <a:ext cx="2539682" cy="2539682"/>
          </a:xfrm>
          <a:prstGeom prst="rect">
            <a:avLst/>
          </a:prstGeom>
        </p:spPr>
      </p:pic>
      <p:pic>
        <p:nvPicPr>
          <p:cNvPr id="40" name="Picture 39" descr="A group of people with a tick above them&#10;&#10;AI-generated content may be incorrect.">
            <a:extLst>
              <a:ext uri="{FF2B5EF4-FFF2-40B4-BE49-F238E27FC236}">
                <a16:creationId xmlns:a16="http://schemas.microsoft.com/office/drawing/2014/main" id="{2E0DAAD7-0197-559F-6747-386F5F026A3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16" y="6141248"/>
            <a:ext cx="1525441" cy="1525441"/>
          </a:xfrm>
          <a:prstGeom prst="rect">
            <a:avLst/>
          </a:prstGeom>
        </p:spPr>
      </p:pic>
      <p:pic>
        <p:nvPicPr>
          <p:cNvPr id="42" name="Picture 41" descr="A blue circle with a white hand shaking&#10;&#10;AI-generated content may be incorrect.">
            <a:extLst>
              <a:ext uri="{FF2B5EF4-FFF2-40B4-BE49-F238E27FC236}">
                <a16:creationId xmlns:a16="http://schemas.microsoft.com/office/drawing/2014/main" id="{0B08F37F-C0DC-153D-DA9E-3743CB0846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936" y="2029587"/>
            <a:ext cx="2361099" cy="2361099"/>
          </a:xfrm>
          <a:prstGeom prst="rect">
            <a:avLst/>
          </a:prstGeom>
        </p:spPr>
      </p:pic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3F3790-CA65-CF16-F77D-B9B2CA69BFE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9747" y="2360864"/>
            <a:ext cx="1600200" cy="1600200"/>
          </a:xfrm>
          <a:prstGeom prst="rect">
            <a:avLst/>
          </a:prstGeom>
        </p:spPr>
      </p:pic>
      <p:sp>
        <p:nvSpPr>
          <p:cNvPr id="45" name="Arc 44">
            <a:extLst>
              <a:ext uri="{FF2B5EF4-FFF2-40B4-BE49-F238E27FC236}">
                <a16:creationId xmlns:a16="http://schemas.microsoft.com/office/drawing/2014/main" id="{79E4F64F-03C3-E8F7-4E89-C123C86CEB64}"/>
              </a:ext>
            </a:extLst>
          </p:cNvPr>
          <p:cNvSpPr/>
          <p:nvPr/>
        </p:nvSpPr>
        <p:spPr>
          <a:xfrm>
            <a:off x="4196264" y="2568060"/>
            <a:ext cx="4535836" cy="5261659"/>
          </a:xfrm>
          <a:prstGeom prst="arc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5F98C1EF-1E02-03D0-F5DE-31EA7A9B594F}"/>
              </a:ext>
            </a:extLst>
          </p:cNvPr>
          <p:cNvSpPr/>
          <p:nvPr/>
        </p:nvSpPr>
        <p:spPr>
          <a:xfrm flipH="1">
            <a:off x="10247697" y="2940670"/>
            <a:ext cx="3573587" cy="4145431"/>
          </a:xfrm>
          <a:prstGeom prst="arc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C4CC8F06-7921-B965-87A2-DC4E5FD180FF}"/>
              </a:ext>
            </a:extLst>
          </p:cNvPr>
          <p:cNvSpPr/>
          <p:nvPr/>
        </p:nvSpPr>
        <p:spPr>
          <a:xfrm flipH="1" flipV="1">
            <a:off x="10360079" y="3390211"/>
            <a:ext cx="3142201" cy="4776125"/>
          </a:xfrm>
          <a:prstGeom prst="arc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3BBC069B-4407-EF55-3060-F0C129D9F603}"/>
              </a:ext>
            </a:extLst>
          </p:cNvPr>
          <p:cNvSpPr/>
          <p:nvPr/>
        </p:nvSpPr>
        <p:spPr>
          <a:xfrm flipV="1">
            <a:off x="7457905" y="5551597"/>
            <a:ext cx="1976966" cy="2186683"/>
          </a:xfrm>
          <a:prstGeom prst="arc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84F0D8BD-AFD6-4CEC-5063-4C06BF9DCC6E}"/>
              </a:ext>
            </a:extLst>
          </p:cNvPr>
          <p:cNvSpPr txBox="1"/>
          <p:nvPr/>
        </p:nvSpPr>
        <p:spPr>
          <a:xfrm>
            <a:off x="6855442" y="3024838"/>
            <a:ext cx="2966605" cy="55399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Community Empowerment </a:t>
            </a:r>
            <a:r>
              <a:rPr lang="en-US" spc="-72" dirty="0" err="1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Programme</a:t>
            </a:r>
            <a:endParaRPr lang="en-US" spc="-72" dirty="0">
              <a:solidFill>
                <a:srgbClr val="3D568F"/>
              </a:solidFill>
              <a:highlight>
                <a:srgbClr val="FDFDF5"/>
              </a:highlight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sp>
        <p:nvSpPr>
          <p:cNvPr id="50" name="TextBox 9">
            <a:extLst>
              <a:ext uri="{FF2B5EF4-FFF2-40B4-BE49-F238E27FC236}">
                <a16:creationId xmlns:a16="http://schemas.microsoft.com/office/drawing/2014/main" id="{C98F1302-792B-9E21-6A4A-D9D309697813}"/>
              </a:ext>
            </a:extLst>
          </p:cNvPr>
          <p:cNvSpPr txBox="1"/>
          <p:nvPr/>
        </p:nvSpPr>
        <p:spPr>
          <a:xfrm>
            <a:off x="8451595" y="7105006"/>
            <a:ext cx="2169929" cy="83099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D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Participatory Planning Forum </a:t>
            </a:r>
            <a:r>
              <a:rPr lang="en-US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(</a:t>
            </a:r>
            <a:r>
              <a:rPr lang="en-US" spc="-72" dirty="0" err="1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MusRenBang</a:t>
            </a:r>
            <a:r>
              <a:rPr lang="en-US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)</a:t>
            </a: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id="{DE927634-1570-F6D5-04C7-A726CD1081E3}"/>
              </a:ext>
            </a:extLst>
          </p:cNvPr>
          <p:cNvSpPr txBox="1"/>
          <p:nvPr/>
        </p:nvSpPr>
        <p:spPr>
          <a:xfrm>
            <a:off x="10338627" y="6284828"/>
            <a:ext cx="2169929" cy="83099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D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University Community Service Program (KKN)</a:t>
            </a:r>
            <a:endParaRPr lang="en-US" spc="-72" dirty="0">
              <a:solidFill>
                <a:srgbClr val="3D568F"/>
              </a:solidFill>
              <a:highlight>
                <a:srgbClr val="FDFDF5"/>
              </a:highlight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CE26448E-EEA6-19A6-441F-87A4CA1C6473}"/>
              </a:ext>
            </a:extLst>
          </p:cNvPr>
          <p:cNvSpPr txBox="1"/>
          <p:nvPr/>
        </p:nvSpPr>
        <p:spPr>
          <a:xfrm>
            <a:off x="9568424" y="3712791"/>
            <a:ext cx="2169929" cy="55399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D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Corporate Social Responsibility (CSR)</a:t>
            </a:r>
            <a:endParaRPr lang="en-US" spc="-72" dirty="0">
              <a:solidFill>
                <a:srgbClr val="3D568F"/>
              </a:solidFill>
              <a:highlight>
                <a:srgbClr val="FDFDF5"/>
              </a:highlight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42162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AA7CDA-F3C3-196B-E986-F1CD1ED4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044D94-24DA-91B7-18FD-C90D9BF665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409F1E5-79F6-C901-F3D8-32941C01F5DC}"/>
              </a:ext>
            </a:extLst>
          </p:cNvPr>
          <p:cNvSpPr txBox="1"/>
          <p:nvPr/>
        </p:nvSpPr>
        <p:spPr>
          <a:xfrm>
            <a:off x="1028700" y="870471"/>
            <a:ext cx="8115300" cy="77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 spc="-72" dirty="0">
                <a:solidFill>
                  <a:srgbClr val="FDFDF5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Project Workflow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59D453-23FF-15ED-D411-729E6BF77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29200" y="1790700"/>
            <a:ext cx="4762913" cy="237764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94A719A7-024B-F024-F76A-2BB67F2EEC48}"/>
              </a:ext>
            </a:extLst>
          </p:cNvPr>
          <p:cNvSpPr txBox="1"/>
          <p:nvPr/>
        </p:nvSpPr>
        <p:spPr>
          <a:xfrm>
            <a:off x="1028700" y="419450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Methodology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18E299-29E7-9901-DDD0-1326EB203CCE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E43227-43BB-CEFA-3C17-384A931BEF5B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8" name="Picture 7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1CA65267-A580-9143-54B8-B35925DD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sp>
        <p:nvSpPr>
          <p:cNvPr id="36" name="AutoShape 29">
            <a:extLst>
              <a:ext uri="{FF2B5EF4-FFF2-40B4-BE49-F238E27FC236}">
                <a16:creationId xmlns:a16="http://schemas.microsoft.com/office/drawing/2014/main" id="{5EDE87DF-80BB-58C7-7BD8-FC1674C0988C}"/>
              </a:ext>
            </a:extLst>
          </p:cNvPr>
          <p:cNvSpPr/>
          <p:nvPr/>
        </p:nvSpPr>
        <p:spPr>
          <a:xfrm>
            <a:off x="2396818" y="3329426"/>
            <a:ext cx="5828126" cy="0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37" name="AutoShape 30">
            <a:extLst>
              <a:ext uri="{FF2B5EF4-FFF2-40B4-BE49-F238E27FC236}">
                <a16:creationId xmlns:a16="http://schemas.microsoft.com/office/drawing/2014/main" id="{7CA776A3-AC8A-57E3-CC1F-E7569252F937}"/>
              </a:ext>
            </a:extLst>
          </p:cNvPr>
          <p:cNvSpPr/>
          <p:nvPr/>
        </p:nvSpPr>
        <p:spPr>
          <a:xfrm>
            <a:off x="3581400" y="2769864"/>
            <a:ext cx="0" cy="559562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0B02F84B-89F6-D918-2CA5-DE15E649A9A0}"/>
              </a:ext>
            </a:extLst>
          </p:cNvPr>
          <p:cNvSpPr/>
          <p:nvPr/>
        </p:nvSpPr>
        <p:spPr>
          <a:xfrm>
            <a:off x="2379509" y="3329426"/>
            <a:ext cx="0" cy="521165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39" name="AutoShape 32">
            <a:extLst>
              <a:ext uri="{FF2B5EF4-FFF2-40B4-BE49-F238E27FC236}">
                <a16:creationId xmlns:a16="http://schemas.microsoft.com/office/drawing/2014/main" id="{BD25D48D-311D-FFED-A704-92561630273E}"/>
              </a:ext>
            </a:extLst>
          </p:cNvPr>
          <p:cNvSpPr/>
          <p:nvPr/>
        </p:nvSpPr>
        <p:spPr>
          <a:xfrm>
            <a:off x="2254606" y="5717963"/>
            <a:ext cx="6001308" cy="0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0" name="AutoShape 33">
            <a:extLst>
              <a:ext uri="{FF2B5EF4-FFF2-40B4-BE49-F238E27FC236}">
                <a16:creationId xmlns:a16="http://schemas.microsoft.com/office/drawing/2014/main" id="{6ECF9818-3E20-942E-7BFB-1CA61E9ACB82}"/>
              </a:ext>
            </a:extLst>
          </p:cNvPr>
          <p:cNvSpPr/>
          <p:nvPr/>
        </p:nvSpPr>
        <p:spPr>
          <a:xfrm flipH="1">
            <a:off x="2249675" y="5709603"/>
            <a:ext cx="0" cy="299511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1" name="AutoShape 34">
            <a:extLst>
              <a:ext uri="{FF2B5EF4-FFF2-40B4-BE49-F238E27FC236}">
                <a16:creationId xmlns:a16="http://schemas.microsoft.com/office/drawing/2014/main" id="{AE5E7B9E-A317-6AC7-2D23-791DEF3896F4}"/>
              </a:ext>
            </a:extLst>
          </p:cNvPr>
          <p:cNvSpPr/>
          <p:nvPr/>
        </p:nvSpPr>
        <p:spPr>
          <a:xfrm>
            <a:off x="8224944" y="3329426"/>
            <a:ext cx="0" cy="521165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43" name="AutoShape 36">
            <a:extLst>
              <a:ext uri="{FF2B5EF4-FFF2-40B4-BE49-F238E27FC236}">
                <a16:creationId xmlns:a16="http://schemas.microsoft.com/office/drawing/2014/main" id="{3F1ADAF1-A832-6371-4B34-F473CA979FAD}"/>
              </a:ext>
            </a:extLst>
          </p:cNvPr>
          <p:cNvSpPr/>
          <p:nvPr/>
        </p:nvSpPr>
        <p:spPr>
          <a:xfrm>
            <a:off x="5255261" y="3314700"/>
            <a:ext cx="0" cy="535891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52" name="AutoShape 45">
            <a:extLst>
              <a:ext uri="{FF2B5EF4-FFF2-40B4-BE49-F238E27FC236}">
                <a16:creationId xmlns:a16="http://schemas.microsoft.com/office/drawing/2014/main" id="{EB6B2E98-8E22-5861-3031-234D7CB2CAB8}"/>
              </a:ext>
            </a:extLst>
          </p:cNvPr>
          <p:cNvSpPr/>
          <p:nvPr/>
        </p:nvSpPr>
        <p:spPr>
          <a:xfrm>
            <a:off x="2194487" y="7649700"/>
            <a:ext cx="6061427" cy="0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53" name="AutoShape 46">
            <a:extLst>
              <a:ext uri="{FF2B5EF4-FFF2-40B4-BE49-F238E27FC236}">
                <a16:creationId xmlns:a16="http://schemas.microsoft.com/office/drawing/2014/main" id="{A931E6F3-9ED5-DB28-266A-2D739020D588}"/>
              </a:ext>
            </a:extLst>
          </p:cNvPr>
          <p:cNvSpPr/>
          <p:nvPr/>
        </p:nvSpPr>
        <p:spPr>
          <a:xfrm>
            <a:off x="3284837" y="6605831"/>
            <a:ext cx="721392" cy="0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54" name="AutoShape 47">
            <a:extLst>
              <a:ext uri="{FF2B5EF4-FFF2-40B4-BE49-F238E27FC236}">
                <a16:creationId xmlns:a16="http://schemas.microsoft.com/office/drawing/2014/main" id="{F1FD15FD-089B-82B1-9CCB-426BC5BF4CA0}"/>
              </a:ext>
            </a:extLst>
          </p:cNvPr>
          <p:cNvSpPr/>
          <p:nvPr/>
        </p:nvSpPr>
        <p:spPr>
          <a:xfrm>
            <a:off x="6268473" y="6622877"/>
            <a:ext cx="751168" cy="0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55" name="AutoShape 48">
            <a:extLst>
              <a:ext uri="{FF2B5EF4-FFF2-40B4-BE49-F238E27FC236}">
                <a16:creationId xmlns:a16="http://schemas.microsoft.com/office/drawing/2014/main" id="{E184CEA4-8780-92F0-946F-783620965668}"/>
              </a:ext>
            </a:extLst>
          </p:cNvPr>
          <p:cNvSpPr/>
          <p:nvPr/>
        </p:nvSpPr>
        <p:spPr>
          <a:xfrm>
            <a:off x="8255914" y="7198965"/>
            <a:ext cx="0" cy="680079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56" name="AutoShape 49">
            <a:extLst>
              <a:ext uri="{FF2B5EF4-FFF2-40B4-BE49-F238E27FC236}">
                <a16:creationId xmlns:a16="http://schemas.microsoft.com/office/drawing/2014/main" id="{2A2E6859-9029-B177-DF7E-04CABBA68014}"/>
              </a:ext>
            </a:extLst>
          </p:cNvPr>
          <p:cNvSpPr/>
          <p:nvPr/>
        </p:nvSpPr>
        <p:spPr>
          <a:xfrm>
            <a:off x="2194487" y="7649700"/>
            <a:ext cx="0" cy="229344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57" name="AutoShape 50">
            <a:extLst>
              <a:ext uri="{FF2B5EF4-FFF2-40B4-BE49-F238E27FC236}">
                <a16:creationId xmlns:a16="http://schemas.microsoft.com/office/drawing/2014/main" id="{5FCED36D-94C4-6737-A012-E2C19E59A4A9}"/>
              </a:ext>
            </a:extLst>
          </p:cNvPr>
          <p:cNvSpPr/>
          <p:nvPr/>
        </p:nvSpPr>
        <p:spPr>
          <a:xfrm>
            <a:off x="5140234" y="7649700"/>
            <a:ext cx="0" cy="229344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58" name="TextBox 52">
            <a:extLst>
              <a:ext uri="{FF2B5EF4-FFF2-40B4-BE49-F238E27FC236}">
                <a16:creationId xmlns:a16="http://schemas.microsoft.com/office/drawing/2014/main" id="{F5A12374-F1C2-1741-CED3-D446E8D895E7}"/>
              </a:ext>
            </a:extLst>
          </p:cNvPr>
          <p:cNvSpPr txBox="1"/>
          <p:nvPr/>
        </p:nvSpPr>
        <p:spPr>
          <a:xfrm>
            <a:off x="6354863" y="6686354"/>
            <a:ext cx="643671" cy="2918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0"/>
              </a:lnSpc>
            </a:pPr>
            <a:r>
              <a:rPr lang="en-US" sz="829" i="1" dirty="0">
                <a:solidFill>
                  <a:schemeClr val="bg1"/>
                </a:solidFill>
                <a:latin typeface="Plus Jakarta Sans" pitchFamily="2" charset="0"/>
                <a:ea typeface="Arial Italics"/>
                <a:cs typeface="Plus Jakarta Sans" pitchFamily="2" charset="0"/>
                <a:sym typeface="Arial Italics"/>
              </a:rPr>
              <a:t>Design Matrix</a:t>
            </a:r>
          </a:p>
        </p:txBody>
      </p:sp>
      <p:sp>
        <p:nvSpPr>
          <p:cNvPr id="66" name="TextBox 6">
            <a:extLst>
              <a:ext uri="{FF2B5EF4-FFF2-40B4-BE49-F238E27FC236}">
                <a16:creationId xmlns:a16="http://schemas.microsoft.com/office/drawing/2014/main" id="{A04B4073-C108-C716-6588-8BEDEE73737F}"/>
              </a:ext>
            </a:extLst>
          </p:cNvPr>
          <p:cNvSpPr txBox="1"/>
          <p:nvPr/>
        </p:nvSpPr>
        <p:spPr>
          <a:xfrm>
            <a:off x="10352336" y="2526305"/>
            <a:ext cx="2645832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Design Matrix </a:t>
            </a:r>
          </a:p>
        </p:txBody>
      </p:sp>
      <p:sp>
        <p:nvSpPr>
          <p:cNvPr id="68" name="AutoShape 30">
            <a:extLst>
              <a:ext uri="{FF2B5EF4-FFF2-40B4-BE49-F238E27FC236}">
                <a16:creationId xmlns:a16="http://schemas.microsoft.com/office/drawing/2014/main" id="{61D2C9D8-EAE3-F731-3DD9-1A074FB3E96B}"/>
              </a:ext>
            </a:extLst>
          </p:cNvPr>
          <p:cNvSpPr/>
          <p:nvPr/>
        </p:nvSpPr>
        <p:spPr>
          <a:xfrm>
            <a:off x="10929857" y="6461461"/>
            <a:ext cx="0" cy="1582887"/>
          </a:xfrm>
          <a:prstGeom prst="line">
            <a:avLst/>
          </a:prstGeom>
          <a:ln w="38100" cap="flat">
            <a:solidFill>
              <a:schemeClr val="bg1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821264C-BC79-804D-1E31-B8FFD72FD7E8}"/>
              </a:ext>
            </a:extLst>
          </p:cNvPr>
          <p:cNvGrpSpPr/>
          <p:nvPr/>
        </p:nvGrpSpPr>
        <p:grpSpPr>
          <a:xfrm>
            <a:off x="10352336" y="6174425"/>
            <a:ext cx="1110921" cy="293716"/>
            <a:chOff x="10319079" y="6847648"/>
            <a:chExt cx="1110921" cy="293716"/>
          </a:xfrm>
        </p:grpSpPr>
        <p:sp>
          <p:nvSpPr>
            <p:cNvPr id="69" name="AutoShape 29">
              <a:extLst>
                <a:ext uri="{FF2B5EF4-FFF2-40B4-BE49-F238E27FC236}">
                  <a16:creationId xmlns:a16="http://schemas.microsoft.com/office/drawing/2014/main" id="{E358EBC6-B1A5-B1DE-5C47-179D5D8E9665}"/>
                </a:ext>
              </a:extLst>
            </p:cNvPr>
            <p:cNvSpPr/>
            <p:nvPr/>
          </p:nvSpPr>
          <p:spPr>
            <a:xfrm>
              <a:off x="10319079" y="7141363"/>
              <a:ext cx="1110921" cy="0"/>
            </a:xfrm>
            <a:prstGeom prst="line">
              <a:avLst/>
            </a:prstGeom>
            <a:ln w="38100" cap="flat">
              <a:solidFill>
                <a:schemeClr val="bg1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70" name="AutoShape 29">
              <a:extLst>
                <a:ext uri="{FF2B5EF4-FFF2-40B4-BE49-F238E27FC236}">
                  <a16:creationId xmlns:a16="http://schemas.microsoft.com/office/drawing/2014/main" id="{7296350A-5F12-A5EA-D0C2-CA34E2BF0F4C}"/>
                </a:ext>
              </a:extLst>
            </p:cNvPr>
            <p:cNvSpPr/>
            <p:nvPr/>
          </p:nvSpPr>
          <p:spPr>
            <a:xfrm>
              <a:off x="11404380" y="6847648"/>
              <a:ext cx="0" cy="293716"/>
            </a:xfrm>
            <a:prstGeom prst="line">
              <a:avLst/>
            </a:prstGeom>
            <a:ln w="38100" cap="flat">
              <a:solidFill>
                <a:schemeClr val="bg1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71" name="AutoShape 29">
              <a:extLst>
                <a:ext uri="{FF2B5EF4-FFF2-40B4-BE49-F238E27FC236}">
                  <a16:creationId xmlns:a16="http://schemas.microsoft.com/office/drawing/2014/main" id="{A208F468-DA70-2614-024C-27120FDB6108}"/>
                </a:ext>
              </a:extLst>
            </p:cNvPr>
            <p:cNvSpPr/>
            <p:nvPr/>
          </p:nvSpPr>
          <p:spPr>
            <a:xfrm>
              <a:off x="10319079" y="6847648"/>
              <a:ext cx="0" cy="293716"/>
            </a:xfrm>
            <a:prstGeom prst="line">
              <a:avLst/>
            </a:prstGeom>
            <a:ln w="38100" cap="flat">
              <a:solidFill>
                <a:schemeClr val="bg1"/>
              </a:solidFill>
              <a:prstDash val="sysDot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D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9">
            <a:extLst>
              <a:ext uri="{FF2B5EF4-FFF2-40B4-BE49-F238E27FC236}">
                <a16:creationId xmlns:a16="http://schemas.microsoft.com/office/drawing/2014/main" id="{B9790A7A-727A-563E-2CDA-FFFF98304EE5}"/>
              </a:ext>
            </a:extLst>
          </p:cNvPr>
          <p:cNvSpPr txBox="1"/>
          <p:nvPr/>
        </p:nvSpPr>
        <p:spPr>
          <a:xfrm>
            <a:off x="9874272" y="8044349"/>
            <a:ext cx="2067048" cy="64633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Made into a 5 m2 module for Cost Estimation Feature  on the website</a:t>
            </a:r>
          </a:p>
        </p:txBody>
      </p:sp>
      <p:sp>
        <p:nvSpPr>
          <p:cNvPr id="75" name="AutoShape 29">
            <a:extLst>
              <a:ext uri="{FF2B5EF4-FFF2-40B4-BE49-F238E27FC236}">
                <a16:creationId xmlns:a16="http://schemas.microsoft.com/office/drawing/2014/main" id="{4C82CDA3-015F-E630-0D56-68451467B442}"/>
              </a:ext>
            </a:extLst>
          </p:cNvPr>
          <p:cNvSpPr/>
          <p:nvPr/>
        </p:nvSpPr>
        <p:spPr>
          <a:xfrm>
            <a:off x="10345007" y="6867839"/>
            <a:ext cx="5335690" cy="0"/>
          </a:xfrm>
          <a:prstGeom prst="line">
            <a:avLst/>
          </a:prstGeom>
          <a:ln w="38100" cap="flat">
            <a:solidFill>
              <a:schemeClr val="bg1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</a:endParaRPr>
          </a:p>
        </p:txBody>
      </p:sp>
      <p:sp>
        <p:nvSpPr>
          <p:cNvPr id="76" name="AutoShape 29">
            <a:extLst>
              <a:ext uri="{FF2B5EF4-FFF2-40B4-BE49-F238E27FC236}">
                <a16:creationId xmlns:a16="http://schemas.microsoft.com/office/drawing/2014/main" id="{3336ABF8-1AC0-E8D3-18AC-4522470D99E3}"/>
              </a:ext>
            </a:extLst>
          </p:cNvPr>
          <p:cNvSpPr/>
          <p:nvPr/>
        </p:nvSpPr>
        <p:spPr>
          <a:xfrm>
            <a:off x="15680697" y="6264623"/>
            <a:ext cx="0" cy="603218"/>
          </a:xfrm>
          <a:prstGeom prst="line">
            <a:avLst/>
          </a:prstGeom>
          <a:ln w="38100" cap="flat">
            <a:solidFill>
              <a:schemeClr val="bg1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</a:endParaRPr>
          </a:p>
        </p:txBody>
      </p:sp>
      <p:sp>
        <p:nvSpPr>
          <p:cNvPr id="77" name="AutoShape 29">
            <a:extLst>
              <a:ext uri="{FF2B5EF4-FFF2-40B4-BE49-F238E27FC236}">
                <a16:creationId xmlns:a16="http://schemas.microsoft.com/office/drawing/2014/main" id="{A224DEAE-AEB7-5689-8606-F5AD97489E57}"/>
              </a:ext>
            </a:extLst>
          </p:cNvPr>
          <p:cNvSpPr/>
          <p:nvPr/>
        </p:nvSpPr>
        <p:spPr>
          <a:xfrm>
            <a:off x="10345007" y="6264623"/>
            <a:ext cx="0" cy="603218"/>
          </a:xfrm>
          <a:prstGeom prst="line">
            <a:avLst/>
          </a:prstGeom>
          <a:ln w="38100" cap="flat">
            <a:solidFill>
              <a:schemeClr val="bg1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</a:endParaRPr>
          </a:p>
        </p:txBody>
      </p:sp>
      <p:sp>
        <p:nvSpPr>
          <p:cNvPr id="78" name="AutoShape 30">
            <a:extLst>
              <a:ext uri="{FF2B5EF4-FFF2-40B4-BE49-F238E27FC236}">
                <a16:creationId xmlns:a16="http://schemas.microsoft.com/office/drawing/2014/main" id="{C05EB436-FCAE-E93C-08BA-E126B08AE117}"/>
              </a:ext>
            </a:extLst>
          </p:cNvPr>
          <p:cNvSpPr/>
          <p:nvPr/>
        </p:nvSpPr>
        <p:spPr>
          <a:xfrm>
            <a:off x="13901657" y="6856394"/>
            <a:ext cx="0" cy="1187953"/>
          </a:xfrm>
          <a:prstGeom prst="line">
            <a:avLst/>
          </a:prstGeom>
          <a:ln w="38100" cap="flat">
            <a:solidFill>
              <a:schemeClr val="bg1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1A05D-F08F-2A5C-11D3-704ED72589C0}"/>
              </a:ext>
            </a:extLst>
          </p:cNvPr>
          <p:cNvGrpSpPr/>
          <p:nvPr/>
        </p:nvGrpSpPr>
        <p:grpSpPr>
          <a:xfrm>
            <a:off x="10352336" y="3093351"/>
            <a:ext cx="7380357" cy="3179733"/>
            <a:chOff x="10352336" y="3093351"/>
            <a:chExt cx="7380357" cy="3179733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5A97D9E-A3D6-20DF-C057-B51F0B821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52336" y="4599324"/>
              <a:ext cx="7380357" cy="1673760"/>
            </a:xfrm>
            <a:prstGeom prst="rect">
              <a:avLst/>
            </a:prstGeom>
          </p:spPr>
        </p:pic>
        <p:pic>
          <p:nvPicPr>
            <p:cNvPr id="4" name="Picture 3" descr="A table of periodic table&#10;&#10;AI-generated content may be incorrect.">
              <a:extLst>
                <a:ext uri="{FF2B5EF4-FFF2-40B4-BE49-F238E27FC236}">
                  <a16:creationId xmlns:a16="http://schemas.microsoft.com/office/drawing/2014/main" id="{D3341B91-BD9A-B8B4-BC63-F450C1CE4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6520" y="3093351"/>
              <a:ext cx="7356620" cy="1669149"/>
            </a:xfrm>
            <a:prstGeom prst="rect">
              <a:avLst/>
            </a:prstGeom>
          </p:spPr>
        </p:pic>
      </p:grpSp>
      <p:sp>
        <p:nvSpPr>
          <p:cNvPr id="79" name="TextBox 9">
            <a:extLst>
              <a:ext uri="{FF2B5EF4-FFF2-40B4-BE49-F238E27FC236}">
                <a16:creationId xmlns:a16="http://schemas.microsoft.com/office/drawing/2014/main" id="{E8E9A4EF-0941-A424-2AE6-0CD4FC30E3A1}"/>
              </a:ext>
            </a:extLst>
          </p:cNvPr>
          <p:cNvSpPr txBox="1"/>
          <p:nvPr/>
        </p:nvSpPr>
        <p:spPr>
          <a:xfrm>
            <a:off x="12857788" y="8173755"/>
            <a:ext cx="2067048" cy="43088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Data to input on the website</a:t>
            </a:r>
          </a:p>
        </p:txBody>
      </p:sp>
      <p:sp>
        <p:nvSpPr>
          <p:cNvPr id="80" name="AutoShape 30">
            <a:extLst>
              <a:ext uri="{FF2B5EF4-FFF2-40B4-BE49-F238E27FC236}">
                <a16:creationId xmlns:a16="http://schemas.microsoft.com/office/drawing/2014/main" id="{2AAC22A3-B43D-1757-6864-B27D5C8D68CD}"/>
              </a:ext>
            </a:extLst>
          </p:cNvPr>
          <p:cNvSpPr/>
          <p:nvPr/>
        </p:nvSpPr>
        <p:spPr>
          <a:xfrm>
            <a:off x="16644857" y="6273862"/>
            <a:ext cx="0" cy="1770485"/>
          </a:xfrm>
          <a:prstGeom prst="line">
            <a:avLst/>
          </a:prstGeom>
          <a:ln w="38100" cap="flat">
            <a:solidFill>
              <a:schemeClr val="bg1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ID">
              <a:solidFill>
                <a:schemeClr val="bg1"/>
              </a:solidFill>
            </a:endParaRPr>
          </a:p>
        </p:txBody>
      </p:sp>
      <p:sp>
        <p:nvSpPr>
          <p:cNvPr id="81" name="TextBox 9">
            <a:extLst>
              <a:ext uri="{FF2B5EF4-FFF2-40B4-BE49-F238E27FC236}">
                <a16:creationId xmlns:a16="http://schemas.microsoft.com/office/drawing/2014/main" id="{5AEA4C05-6C18-9DA8-4DB4-459FC93EC4DD}"/>
              </a:ext>
            </a:extLst>
          </p:cNvPr>
          <p:cNvSpPr txBox="1"/>
          <p:nvPr/>
        </p:nvSpPr>
        <p:spPr>
          <a:xfrm>
            <a:off x="15589522" y="8243739"/>
            <a:ext cx="2067048" cy="21544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spc="-72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Output Design Solution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FC7C080-7566-8EE3-3720-8E4D285E3393}"/>
              </a:ext>
            </a:extLst>
          </p:cNvPr>
          <p:cNvSpPr/>
          <p:nvPr/>
        </p:nvSpPr>
        <p:spPr>
          <a:xfrm>
            <a:off x="15680697" y="3070642"/>
            <a:ext cx="2075584" cy="3213884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6B75A74-8AAA-98BF-060F-978AC50423EC}"/>
              </a:ext>
            </a:extLst>
          </p:cNvPr>
          <p:cNvSpPr/>
          <p:nvPr/>
        </p:nvSpPr>
        <p:spPr>
          <a:xfrm>
            <a:off x="1895721" y="1843884"/>
            <a:ext cx="3359539" cy="11363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PROBLEM 1</a:t>
            </a:r>
          </a:p>
          <a:p>
            <a:pPr algn="ctr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Narrow kampung alleys often become flooded, but lack effective micro-drainage infrastructure.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9589058A-C5CF-7429-8111-6617482E229E}"/>
              </a:ext>
            </a:extLst>
          </p:cNvPr>
          <p:cNvSpPr/>
          <p:nvPr/>
        </p:nvSpPr>
        <p:spPr>
          <a:xfrm>
            <a:off x="5638800" y="1868993"/>
            <a:ext cx="3359539" cy="1079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99"/>
              </a:lnSpc>
            </a:pPr>
            <a:r>
              <a:rPr lang="en-US" sz="12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PROBLEM 2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Community-based flood adaptation strategies are underutilized and hard to replicate or access by citizens and local leaders (RT/RW)</a:t>
            </a:r>
          </a:p>
        </p:txBody>
      </p:sp>
      <p:sp>
        <p:nvSpPr>
          <p:cNvPr id="85" name="AutoShape 30">
            <a:extLst>
              <a:ext uri="{FF2B5EF4-FFF2-40B4-BE49-F238E27FC236}">
                <a16:creationId xmlns:a16="http://schemas.microsoft.com/office/drawing/2014/main" id="{3A8AAF08-8C0E-A26D-2C4C-ECDD7215E384}"/>
              </a:ext>
            </a:extLst>
          </p:cNvPr>
          <p:cNvSpPr/>
          <p:nvPr/>
        </p:nvSpPr>
        <p:spPr>
          <a:xfrm>
            <a:off x="7315200" y="2919548"/>
            <a:ext cx="0" cy="395152"/>
          </a:xfrm>
          <a:prstGeom prst="line">
            <a:avLst/>
          </a:prstGeom>
          <a:ln w="38100" cap="flat">
            <a:solidFill>
              <a:srgbClr val="4F81B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n-ID" dirty="0">
              <a:solidFill>
                <a:schemeClr val="bg1"/>
              </a:solidFill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A907730-0099-1B25-69FF-DC1F741581CF}"/>
              </a:ext>
            </a:extLst>
          </p:cNvPr>
          <p:cNvSpPr/>
          <p:nvPr/>
        </p:nvSpPr>
        <p:spPr>
          <a:xfrm>
            <a:off x="1027214" y="3862469"/>
            <a:ext cx="2730046" cy="1561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DATASET 1: FLOOD RISK </a:t>
            </a:r>
          </a:p>
          <a:p>
            <a:pPr algn="ctr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Flood Frequency, BPBD Flood Depth, Topography, Drainage Systems , Rivers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C72290E-CBD2-980C-CFCB-3AA85EE7135B}"/>
              </a:ext>
            </a:extLst>
          </p:cNvPr>
          <p:cNvSpPr/>
          <p:nvPr/>
        </p:nvSpPr>
        <p:spPr>
          <a:xfrm>
            <a:off x="3919787" y="3862470"/>
            <a:ext cx="2724270" cy="1561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DATASET 2: URBAN MORPHOLOGY &amp; BUILT ENVIROMENT</a:t>
            </a:r>
          </a:p>
          <a:p>
            <a:pPr algn="ctr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Informal Buildings, </a:t>
            </a:r>
            <a:r>
              <a:rPr lang="en-US" sz="1200" dirty="0" err="1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Cadmapper</a:t>
            </a: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 for Visualization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054084A9-99EF-4B76-DF55-3865A9F395B4}"/>
              </a:ext>
            </a:extLst>
          </p:cNvPr>
          <p:cNvSpPr/>
          <p:nvPr/>
        </p:nvSpPr>
        <p:spPr>
          <a:xfrm>
            <a:off x="6806584" y="3862470"/>
            <a:ext cx="2724270" cy="1561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DATASET 3: SOCIO-DEMOGRAPHIC VULNURABILITY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Population Density, Education Level, Poverty Level,  Age, Gender, Cash Assistance</a:t>
            </a:r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2A389A63-B027-4793-68D0-6ABF517E900C}"/>
              </a:ext>
            </a:extLst>
          </p:cNvPr>
          <p:cNvSpPr/>
          <p:nvPr/>
        </p:nvSpPr>
        <p:spPr>
          <a:xfrm>
            <a:off x="943019" y="6029743"/>
            <a:ext cx="2554181" cy="115217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METHODOLOGY 1</a:t>
            </a:r>
          </a:p>
          <a:p>
            <a:pPr algn="ctr"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Spatial </a:t>
            </a:r>
            <a:r>
              <a:rPr lang="en-US" sz="1200" dirty="0" err="1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RIsk</a:t>
            </a: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 Mapping &amp; Typology Classification</a:t>
            </a:r>
          </a:p>
        </p:txBody>
      </p:sp>
      <p:sp>
        <p:nvSpPr>
          <p:cNvPr id="92" name="Parallelogram 91">
            <a:extLst>
              <a:ext uri="{FF2B5EF4-FFF2-40B4-BE49-F238E27FC236}">
                <a16:creationId xmlns:a16="http://schemas.microsoft.com/office/drawing/2014/main" id="{BED3AB51-C82C-7726-327B-D885F57FC065}"/>
              </a:ext>
            </a:extLst>
          </p:cNvPr>
          <p:cNvSpPr/>
          <p:nvPr/>
        </p:nvSpPr>
        <p:spPr>
          <a:xfrm>
            <a:off x="3739435" y="6046789"/>
            <a:ext cx="2891922" cy="115217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99"/>
              </a:lnSpc>
            </a:pPr>
            <a:r>
              <a:rPr lang="en-US" sz="12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METHODOLOGY 2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Visual Site Interpretation &amp; Human-Scale Documentation</a:t>
            </a:r>
          </a:p>
        </p:txBody>
      </p:sp>
      <p:sp>
        <p:nvSpPr>
          <p:cNvPr id="93" name="Parallelogram 92">
            <a:extLst>
              <a:ext uri="{FF2B5EF4-FFF2-40B4-BE49-F238E27FC236}">
                <a16:creationId xmlns:a16="http://schemas.microsoft.com/office/drawing/2014/main" id="{DED8AC0C-C6E6-3C42-AAAB-1784DC39E493}"/>
              </a:ext>
            </a:extLst>
          </p:cNvPr>
          <p:cNvSpPr/>
          <p:nvPr/>
        </p:nvSpPr>
        <p:spPr>
          <a:xfrm>
            <a:off x="6903974" y="6051447"/>
            <a:ext cx="2891922" cy="115217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99"/>
              </a:lnSpc>
            </a:pPr>
            <a:r>
              <a:rPr lang="en-US" sz="12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METHODOLOGY 3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r>
              <a:rPr lang="en-US" sz="12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Design Toolkit Development &amp; Digital Interface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4FFC703-FC96-156F-EB87-D7EB83AE9A7B}"/>
              </a:ext>
            </a:extLst>
          </p:cNvPr>
          <p:cNvCxnSpPr/>
          <p:nvPr/>
        </p:nvCxnSpPr>
        <p:spPr>
          <a:xfrm flipV="1">
            <a:off x="8255914" y="5423664"/>
            <a:ext cx="0" cy="2942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F649DB7-C42D-65E1-E749-226E354AE886}"/>
              </a:ext>
            </a:extLst>
          </p:cNvPr>
          <p:cNvSpPr/>
          <p:nvPr/>
        </p:nvSpPr>
        <p:spPr>
          <a:xfrm>
            <a:off x="900714" y="7901929"/>
            <a:ext cx="2583785" cy="1514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EXPECTED OUTPUT 1</a:t>
            </a:r>
          </a:p>
          <a:p>
            <a:pPr algn="ctr"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Typology Map of Kampung </a:t>
            </a:r>
            <a:r>
              <a:rPr lang="en-US" sz="1400" dirty="0" err="1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Melayu</a:t>
            </a:r>
            <a:r>
              <a:rPr lang="en-US" sz="14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, Pela </a:t>
            </a:r>
            <a:r>
              <a:rPr lang="en-US" sz="1400" dirty="0" err="1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Mampang</a:t>
            </a:r>
            <a:r>
              <a:rPr lang="en-US" sz="14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 and West </a:t>
            </a:r>
            <a:r>
              <a:rPr lang="en-US" sz="1400" dirty="0" err="1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Pademangan</a:t>
            </a:r>
            <a:endParaRPr lang="en-US" sz="1400" dirty="0">
              <a:solidFill>
                <a:schemeClr val="bg1"/>
              </a:solidFill>
              <a:latin typeface="Plus Jakarta Sans" pitchFamily="2" charset="0"/>
              <a:ea typeface="Canva Sans"/>
              <a:cs typeface="Plus Jakarta Sans" pitchFamily="2" charset="0"/>
              <a:sym typeface="Canva San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AC9F1EF-E7C8-30B0-BE40-8A324BF2F41E}"/>
              </a:ext>
            </a:extLst>
          </p:cNvPr>
          <p:cNvSpPr/>
          <p:nvPr/>
        </p:nvSpPr>
        <p:spPr>
          <a:xfrm>
            <a:off x="3726891" y="7879044"/>
            <a:ext cx="2729406" cy="1537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99"/>
              </a:lnSpc>
            </a:pPr>
            <a:r>
              <a:rPr lang="en-US" sz="14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EXPECTED OUTPUT 2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Modular Alley Design Strategies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230763-9E0B-C57E-CADE-BF2848BB0814}"/>
              </a:ext>
            </a:extLst>
          </p:cNvPr>
          <p:cNvSpPr/>
          <p:nvPr/>
        </p:nvSpPr>
        <p:spPr>
          <a:xfrm>
            <a:off x="6902473" y="7870500"/>
            <a:ext cx="2628381" cy="1546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99"/>
              </a:lnSpc>
            </a:pPr>
            <a:r>
              <a:rPr lang="en-US" sz="1400" b="1" dirty="0">
                <a:solidFill>
                  <a:schemeClr val="bg1"/>
                </a:solidFill>
                <a:latin typeface="Plus Jakarta Sans" pitchFamily="2" charset="0"/>
                <a:ea typeface="Canva Sans Bold"/>
                <a:cs typeface="Plus Jakarta Sans" pitchFamily="2" charset="0"/>
                <a:sym typeface="Canva Sans Bold"/>
              </a:rPr>
              <a:t>EXPECTED OUTPUT 3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Plus Jakarta Sans" pitchFamily="2" charset="0"/>
                <a:ea typeface="Canva Sans"/>
                <a:cs typeface="Plus Jakarta Sans" pitchFamily="2" charset="0"/>
                <a:sym typeface="Canva Sans"/>
              </a:rPr>
              <a:t>Interactive Website (Demo Version)</a:t>
            </a:r>
          </a:p>
        </p:txBody>
      </p:sp>
    </p:spTree>
    <p:extLst>
      <p:ext uri="{BB962C8B-B14F-4D97-AF65-F5344CB8AC3E}">
        <p14:creationId xmlns:p14="http://schemas.microsoft.com/office/powerpoint/2010/main" val="411173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14D469-F43B-8931-A5FC-5C45AE4A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BBC311-4EFB-E6D0-BFE9-9E75E181F878}"/>
              </a:ext>
            </a:extLst>
          </p:cNvPr>
          <p:cNvSpPr/>
          <p:nvPr/>
        </p:nvSpPr>
        <p:spPr>
          <a:xfrm>
            <a:off x="-23884" y="-5118"/>
            <a:ext cx="18288000" cy="1028700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54D680D-0FE5-A8D6-C3BD-6BAEAB4F9A94}"/>
              </a:ext>
            </a:extLst>
          </p:cNvPr>
          <p:cNvSpPr txBox="1"/>
          <p:nvPr/>
        </p:nvSpPr>
        <p:spPr>
          <a:xfrm>
            <a:off x="1028700" y="870471"/>
            <a:ext cx="11087100" cy="774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1" spc="-72" dirty="0">
                <a:solidFill>
                  <a:srgbClr val="FDFDF5"/>
                </a:solidFill>
                <a:latin typeface="Plus Jakarta Sans" pitchFamily="2" charset="0"/>
                <a:ea typeface="Poppins Semi-Bold"/>
                <a:cs typeface="Plus Jakarta Sans" pitchFamily="2" charset="0"/>
                <a:sym typeface="Poppins Semi-Bold"/>
              </a:rPr>
              <a:t>Prioritizing Kampungs at City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FEF68-C115-0D8A-182C-D57FC23F7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44152" y="1664092"/>
            <a:ext cx="4442845" cy="268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510A5-1DA6-18C3-B452-48A6CAD2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57800" y="4368742"/>
            <a:ext cx="4456493" cy="314983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D0EFE0-9A23-15F7-1D8A-6167266D8A5B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3C7F5F-CF51-8CB2-DA12-D7DE61E48746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2" name="Picture 11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FF194B72-5AE1-464C-5242-AD36F9A2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sp>
        <p:nvSpPr>
          <p:cNvPr id="13" name="TextBox 6">
            <a:extLst>
              <a:ext uri="{FF2B5EF4-FFF2-40B4-BE49-F238E27FC236}">
                <a16:creationId xmlns:a16="http://schemas.microsoft.com/office/drawing/2014/main" id="{3A3F08D3-0E78-2A83-03C4-5B2F52128471}"/>
              </a:ext>
            </a:extLst>
          </p:cNvPr>
          <p:cNvSpPr txBox="1"/>
          <p:nvPr/>
        </p:nvSpPr>
        <p:spPr>
          <a:xfrm>
            <a:off x="1066800" y="452575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Macro Analysis</a:t>
            </a:r>
          </a:p>
        </p:txBody>
      </p:sp>
      <p:pic>
        <p:nvPicPr>
          <p:cNvPr id="14" name="Picture 13" descr="A computer generated image of a diagram&#10;&#10;AI-generated content may be incorrect.">
            <a:extLst>
              <a:ext uri="{FF2B5EF4-FFF2-40B4-BE49-F238E27FC236}">
                <a16:creationId xmlns:a16="http://schemas.microsoft.com/office/drawing/2014/main" id="{EE47C41C-C1FB-0E44-A6D3-74F6BC35886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0"/>
            <a:ext cx="14544297" cy="10287000"/>
          </a:xfrm>
          <a:prstGeom prst="rect">
            <a:avLst/>
          </a:prstGeom>
        </p:spPr>
      </p:pic>
      <p:pic>
        <p:nvPicPr>
          <p:cNvPr id="18" name="Picture 17" descr="A map of a city&#10;&#10;AI-generated content may be incorrect.">
            <a:extLst>
              <a:ext uri="{FF2B5EF4-FFF2-40B4-BE49-F238E27FC236}">
                <a16:creationId xmlns:a16="http://schemas.microsoft.com/office/drawing/2014/main" id="{2A240F82-B383-2A32-DC78-419C82C16F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2062939"/>
            <a:ext cx="4786537" cy="3384834"/>
          </a:xfrm>
          <a:prstGeom prst="rect">
            <a:avLst/>
          </a:prstGeom>
        </p:spPr>
      </p:pic>
      <p:pic>
        <p:nvPicPr>
          <p:cNvPr id="20" name="Picture 19" descr="A map of a city&#10;&#10;AI-generated content may be incorrect.">
            <a:extLst>
              <a:ext uri="{FF2B5EF4-FFF2-40B4-BE49-F238E27FC236}">
                <a16:creationId xmlns:a16="http://schemas.microsoft.com/office/drawing/2014/main" id="{49B8F3F0-D023-359B-AAB9-465BF02A2A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6034674"/>
            <a:ext cx="4786538" cy="338483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3C3B88E-95EC-58A8-7CB9-0461848C19D2}"/>
              </a:ext>
            </a:extLst>
          </p:cNvPr>
          <p:cNvGrpSpPr/>
          <p:nvPr/>
        </p:nvGrpSpPr>
        <p:grpSpPr>
          <a:xfrm>
            <a:off x="964518" y="5434519"/>
            <a:ext cx="4876800" cy="450137"/>
            <a:chOff x="-35894" y="2514400"/>
            <a:chExt cx="3137349" cy="38076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50F1136-DEAF-A390-54BB-2888DDFEBADA}"/>
                </a:ext>
              </a:extLst>
            </p:cNvPr>
            <p:cNvSpPr/>
            <p:nvPr/>
          </p:nvSpPr>
          <p:spPr>
            <a:xfrm>
              <a:off x="-35894" y="2514400"/>
              <a:ext cx="3137349" cy="380765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3D7548-BFF5-1BFC-B962-1350E9BECD16}"/>
                </a:ext>
              </a:extLst>
            </p:cNvPr>
            <p:cNvSpPr txBox="1"/>
            <p:nvPr/>
          </p:nvSpPr>
          <p:spPr>
            <a:xfrm>
              <a:off x="39490" y="2548576"/>
              <a:ext cx="2870365" cy="312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Informal Residence Map</a:t>
              </a:r>
              <a:endParaRPr lang="en-US" b="1" dirty="0">
                <a:solidFill>
                  <a:srgbClr val="3D568F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FCE8714-2BE2-CB06-0D0A-F1CE8C62AEAE}"/>
              </a:ext>
            </a:extLst>
          </p:cNvPr>
          <p:cNvGrpSpPr/>
          <p:nvPr/>
        </p:nvGrpSpPr>
        <p:grpSpPr>
          <a:xfrm>
            <a:off x="1014412" y="9408117"/>
            <a:ext cx="4876800" cy="450137"/>
            <a:chOff x="-35894" y="2514400"/>
            <a:chExt cx="3137349" cy="38076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2A32CD6-EE48-5D97-9CE5-EA5CC4C541D6}"/>
                </a:ext>
              </a:extLst>
            </p:cNvPr>
            <p:cNvSpPr/>
            <p:nvPr/>
          </p:nvSpPr>
          <p:spPr>
            <a:xfrm>
              <a:off x="-35894" y="2514400"/>
              <a:ext cx="3137349" cy="380765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2FB1E4-6486-97EC-EAF4-52633AF8CA0D}"/>
                </a:ext>
              </a:extLst>
            </p:cNvPr>
            <p:cNvSpPr txBox="1"/>
            <p:nvPr/>
          </p:nvSpPr>
          <p:spPr>
            <a:xfrm>
              <a:off x="39490" y="2548576"/>
              <a:ext cx="2870365" cy="312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Flood, Rainfall, Population Density Risk</a:t>
              </a:r>
              <a:endParaRPr lang="en-US" b="1" dirty="0">
                <a:solidFill>
                  <a:srgbClr val="3D568F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7B379D-E219-E1BD-EE6D-0652B210A1C6}"/>
              </a:ext>
            </a:extLst>
          </p:cNvPr>
          <p:cNvGrpSpPr/>
          <p:nvPr/>
        </p:nvGrpSpPr>
        <p:grpSpPr>
          <a:xfrm>
            <a:off x="6225128" y="5449541"/>
            <a:ext cx="4876800" cy="450137"/>
            <a:chOff x="-35894" y="2514400"/>
            <a:chExt cx="3137349" cy="38076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0AFD869-13BE-C783-2B0F-904F2CE819FD}"/>
                </a:ext>
              </a:extLst>
            </p:cNvPr>
            <p:cNvSpPr/>
            <p:nvPr/>
          </p:nvSpPr>
          <p:spPr>
            <a:xfrm>
              <a:off x="-35894" y="2514400"/>
              <a:ext cx="3137349" cy="380765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D5BA01-AB78-8358-D50B-75D391F458DA}"/>
                </a:ext>
              </a:extLst>
            </p:cNvPr>
            <p:cNvSpPr txBox="1"/>
            <p:nvPr/>
          </p:nvSpPr>
          <p:spPr>
            <a:xfrm>
              <a:off x="39490" y="2548576"/>
              <a:ext cx="2870365" cy="3124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Cash Assistance, Flood and Rainfall</a:t>
              </a:r>
              <a:endParaRPr lang="en-US" b="1" dirty="0">
                <a:solidFill>
                  <a:srgbClr val="3D568F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E4FED55-C9D2-6A4A-63A6-BEB22A6664A7}"/>
              </a:ext>
            </a:extLst>
          </p:cNvPr>
          <p:cNvGrpSpPr/>
          <p:nvPr/>
        </p:nvGrpSpPr>
        <p:grpSpPr>
          <a:xfrm>
            <a:off x="6215603" y="7887221"/>
            <a:ext cx="4876800" cy="1509446"/>
            <a:chOff x="-35894" y="2514400"/>
            <a:chExt cx="3137349" cy="645698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204385A-82CB-0B53-3BA3-3664627E7B0A}"/>
                </a:ext>
              </a:extLst>
            </p:cNvPr>
            <p:cNvSpPr/>
            <p:nvPr/>
          </p:nvSpPr>
          <p:spPr>
            <a:xfrm>
              <a:off x="-35894" y="2514400"/>
              <a:ext cx="3137349" cy="645698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09BC60-ADBD-1374-81AD-2DD9AD2F2673}"/>
                </a:ext>
              </a:extLst>
            </p:cNvPr>
            <p:cNvSpPr txBox="1"/>
            <p:nvPr/>
          </p:nvSpPr>
          <p:spPr>
            <a:xfrm>
              <a:off x="63216" y="2582752"/>
              <a:ext cx="3038239" cy="500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Plus Jakarta Sans" pitchFamily="2" charset="0"/>
                  <a:cs typeface="Plus Jakarta Sans" pitchFamily="2" charset="0"/>
                </a:rPr>
                <a:t>This analysis examines </a:t>
              </a:r>
              <a:r>
                <a:rPr lang="en-US" sz="1400" b="1" dirty="0">
                  <a:latin typeface="Plus Jakarta Sans" pitchFamily="2" charset="0"/>
                  <a:cs typeface="Plus Jakarta Sans" pitchFamily="2" charset="0"/>
                </a:rPr>
                <a:t>three kampungs </a:t>
              </a:r>
              <a:r>
                <a:rPr lang="en-US" sz="1400" dirty="0">
                  <a:latin typeface="Plus Jakarta Sans" pitchFamily="2" charset="0"/>
                  <a:cs typeface="Plus Jakarta Sans" pitchFamily="2" charset="0"/>
                </a:rPr>
                <a:t>with distinct characteristics and challenges, </a:t>
              </a:r>
              <a:r>
                <a:rPr lang="en-US" sz="1400" b="1" dirty="0">
                  <a:latin typeface="Plus Jakarta Sans" pitchFamily="2" charset="0"/>
                  <a:cs typeface="Plus Jakarta Sans" pitchFamily="2" charset="0"/>
                </a:rPr>
                <a:t>highlighting patterns </a:t>
              </a:r>
              <a:r>
                <a:rPr lang="en-US" sz="1400" dirty="0">
                  <a:latin typeface="Plus Jakarta Sans" pitchFamily="2" charset="0"/>
                  <a:cs typeface="Plus Jakarta Sans" pitchFamily="2" charset="0"/>
                </a:rPr>
                <a:t>of informal settlements, flood exposure, population density, and social vulnerability to </a:t>
              </a:r>
              <a:r>
                <a:rPr lang="en-US" sz="1400" b="1" dirty="0">
                  <a:latin typeface="Plus Jakarta Sans" pitchFamily="2" charset="0"/>
                  <a:cs typeface="Plus Jakarta Sans" pitchFamily="2" charset="0"/>
                </a:rPr>
                <a:t>guide intervention priorities.</a:t>
              </a:r>
              <a:endParaRPr lang="en-US" sz="1400" b="1" dirty="0">
                <a:solidFill>
                  <a:srgbClr val="3D568F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6B5A35-1AFD-0B58-1FAA-1E72D4F6DD0D}"/>
              </a:ext>
            </a:extLst>
          </p:cNvPr>
          <p:cNvGrpSpPr/>
          <p:nvPr/>
        </p:nvGrpSpPr>
        <p:grpSpPr>
          <a:xfrm>
            <a:off x="6225128" y="2062938"/>
            <a:ext cx="4876800" cy="3448664"/>
            <a:chOff x="6116724" y="2062938"/>
            <a:chExt cx="4876800" cy="344866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28CAF8F-2789-EB84-64EE-C444342E2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724" y="2062938"/>
              <a:ext cx="4876800" cy="3448664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9205C95-C403-85A2-6D36-1A19D014C88F}"/>
                </a:ext>
              </a:extLst>
            </p:cNvPr>
            <p:cNvSpPr/>
            <p:nvPr/>
          </p:nvSpPr>
          <p:spPr>
            <a:xfrm>
              <a:off x="8298035" y="3090712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F5CD62-E785-C0AA-8BF3-D62CAD3B5E40}"/>
                </a:ext>
              </a:extLst>
            </p:cNvPr>
            <p:cNvSpPr txBox="1"/>
            <p:nvPr/>
          </p:nvSpPr>
          <p:spPr>
            <a:xfrm>
              <a:off x="8351568" y="3073091"/>
              <a:ext cx="1347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21A0D6-1B67-A3B0-7A71-A36372FACF2F}"/>
              </a:ext>
            </a:extLst>
          </p:cNvPr>
          <p:cNvGrpSpPr/>
          <p:nvPr/>
        </p:nvGrpSpPr>
        <p:grpSpPr>
          <a:xfrm>
            <a:off x="8600558" y="3640531"/>
            <a:ext cx="214075" cy="246221"/>
            <a:chOff x="8492154" y="3640531"/>
            <a:chExt cx="214075" cy="24622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5DFF151-1333-E910-8147-B2F2B1974725}"/>
                </a:ext>
              </a:extLst>
            </p:cNvPr>
            <p:cNvSpPr/>
            <p:nvPr/>
          </p:nvSpPr>
          <p:spPr>
            <a:xfrm>
              <a:off x="8492154" y="3656708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6A8418-3B23-6CDF-C3C7-904A39B40661}"/>
                </a:ext>
              </a:extLst>
            </p:cNvPr>
            <p:cNvSpPr txBox="1"/>
            <p:nvPr/>
          </p:nvSpPr>
          <p:spPr>
            <a:xfrm>
              <a:off x="8512110" y="3640531"/>
              <a:ext cx="16905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B</a:t>
              </a:r>
            </a:p>
          </p:txBody>
        </p:sp>
      </p:grpSp>
      <p:pic>
        <p:nvPicPr>
          <p:cNvPr id="70" name="Picture 69" descr="A hallway with green and red walls&#10;&#10;AI-generated content may be incorrect.">
            <a:extLst>
              <a:ext uri="{FF2B5EF4-FFF2-40B4-BE49-F238E27FC236}">
                <a16:creationId xmlns:a16="http://schemas.microsoft.com/office/drawing/2014/main" id="{971BA3A8-A2E1-1B9C-2409-65962A29A8D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1" b="35146"/>
          <a:stretch>
            <a:fillRect/>
          </a:stretch>
        </p:blipFill>
        <p:spPr>
          <a:xfrm>
            <a:off x="6398371" y="6487956"/>
            <a:ext cx="1385081" cy="870075"/>
          </a:xfrm>
          <a:prstGeom prst="rect">
            <a:avLst/>
          </a:prstGeom>
          <a:ln w="76200">
            <a:solidFill>
              <a:srgbClr val="4F81BD"/>
            </a:solidFill>
          </a:ln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C732437-774E-16B0-BE47-0B1BBB8129AB}"/>
              </a:ext>
            </a:extLst>
          </p:cNvPr>
          <p:cNvGrpSpPr/>
          <p:nvPr/>
        </p:nvGrpSpPr>
        <p:grpSpPr>
          <a:xfrm>
            <a:off x="8347567" y="3836134"/>
            <a:ext cx="214075" cy="246221"/>
            <a:chOff x="8239163" y="3836134"/>
            <a:chExt cx="214075" cy="24622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76511EF-6440-348F-3225-E28BA5FB81B9}"/>
                </a:ext>
              </a:extLst>
            </p:cNvPr>
            <p:cNvSpPr/>
            <p:nvPr/>
          </p:nvSpPr>
          <p:spPr>
            <a:xfrm>
              <a:off x="8239163" y="3845103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C3DAEA-2DE6-6047-680C-F6B0CC8C1D0C}"/>
                </a:ext>
              </a:extLst>
            </p:cNvPr>
            <p:cNvSpPr txBox="1"/>
            <p:nvPr/>
          </p:nvSpPr>
          <p:spPr>
            <a:xfrm>
              <a:off x="8281534" y="3836134"/>
              <a:ext cx="1347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A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C2D7DC-1FEB-89F6-6841-DF9C95DC58BE}"/>
              </a:ext>
            </a:extLst>
          </p:cNvPr>
          <p:cNvGrpSpPr/>
          <p:nvPr/>
        </p:nvGrpSpPr>
        <p:grpSpPr>
          <a:xfrm>
            <a:off x="3181560" y="3755356"/>
            <a:ext cx="214075" cy="246221"/>
            <a:chOff x="8239163" y="3836134"/>
            <a:chExt cx="214075" cy="24622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7A5B030-1610-11A5-DC2D-094D7BEC906A}"/>
                </a:ext>
              </a:extLst>
            </p:cNvPr>
            <p:cNvSpPr/>
            <p:nvPr/>
          </p:nvSpPr>
          <p:spPr>
            <a:xfrm>
              <a:off x="8239163" y="3845103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6B9D54B-86E6-8950-D8ED-A58CBBADB86A}"/>
                </a:ext>
              </a:extLst>
            </p:cNvPr>
            <p:cNvSpPr txBox="1"/>
            <p:nvPr/>
          </p:nvSpPr>
          <p:spPr>
            <a:xfrm>
              <a:off x="8281534" y="3836134"/>
              <a:ext cx="1347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A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9EB3CF-A3EA-5714-BAF0-62EA6B87395B}"/>
              </a:ext>
            </a:extLst>
          </p:cNvPr>
          <p:cNvGrpSpPr/>
          <p:nvPr/>
        </p:nvGrpSpPr>
        <p:grpSpPr>
          <a:xfrm>
            <a:off x="3417150" y="3589913"/>
            <a:ext cx="214075" cy="246221"/>
            <a:chOff x="8492154" y="3640531"/>
            <a:chExt cx="214075" cy="24622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122FBB3-99FD-C3B1-0EAE-7805770E3869}"/>
                </a:ext>
              </a:extLst>
            </p:cNvPr>
            <p:cNvSpPr/>
            <p:nvPr/>
          </p:nvSpPr>
          <p:spPr>
            <a:xfrm>
              <a:off x="8492154" y="3656708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CE1C4A3-88CD-A744-A2FB-99F75AE50200}"/>
                </a:ext>
              </a:extLst>
            </p:cNvPr>
            <p:cNvSpPr txBox="1"/>
            <p:nvPr/>
          </p:nvSpPr>
          <p:spPr>
            <a:xfrm>
              <a:off x="8512110" y="3640531"/>
              <a:ext cx="16905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B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BEBA4517-96F3-2717-2B9A-EA9AF428B71F}"/>
              </a:ext>
            </a:extLst>
          </p:cNvPr>
          <p:cNvSpPr/>
          <p:nvPr/>
        </p:nvSpPr>
        <p:spPr>
          <a:xfrm>
            <a:off x="3288597" y="3031644"/>
            <a:ext cx="214075" cy="228600"/>
          </a:xfrm>
          <a:prstGeom prst="ellipse">
            <a:avLst/>
          </a:prstGeom>
          <a:solidFill>
            <a:srgbClr val="E7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836647-BC5B-1A44-23A3-EDD0EDD89780}"/>
              </a:ext>
            </a:extLst>
          </p:cNvPr>
          <p:cNvSpPr txBox="1"/>
          <p:nvPr/>
        </p:nvSpPr>
        <p:spPr>
          <a:xfrm>
            <a:off x="3319019" y="3033429"/>
            <a:ext cx="1624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Plus Jakarta Sans" pitchFamily="2" charset="0"/>
                <a:cs typeface="Plus Jakarta Sans" pitchFamily="2" charset="0"/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1C74D83-68DC-21D0-DF3D-036654C65E65}"/>
              </a:ext>
            </a:extLst>
          </p:cNvPr>
          <p:cNvSpPr/>
          <p:nvPr/>
        </p:nvSpPr>
        <p:spPr>
          <a:xfrm>
            <a:off x="3267429" y="7025890"/>
            <a:ext cx="214075" cy="228600"/>
          </a:xfrm>
          <a:prstGeom prst="ellipse">
            <a:avLst/>
          </a:prstGeom>
          <a:solidFill>
            <a:srgbClr val="E7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D3A9DD-5D9C-984D-2D27-FFBAF8366534}"/>
              </a:ext>
            </a:extLst>
          </p:cNvPr>
          <p:cNvSpPr txBox="1"/>
          <p:nvPr/>
        </p:nvSpPr>
        <p:spPr>
          <a:xfrm>
            <a:off x="3293223" y="7008269"/>
            <a:ext cx="1624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Plus Jakarta Sans" pitchFamily="2" charset="0"/>
                <a:cs typeface="Plus Jakarta Sans" pitchFamily="2" charset="0"/>
              </a:rPr>
              <a:t>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C85782-39A3-7884-CB57-B6B1020937B2}"/>
              </a:ext>
            </a:extLst>
          </p:cNvPr>
          <p:cNvGrpSpPr/>
          <p:nvPr/>
        </p:nvGrpSpPr>
        <p:grpSpPr>
          <a:xfrm>
            <a:off x="3174160" y="7739884"/>
            <a:ext cx="214075" cy="246221"/>
            <a:chOff x="8239163" y="3836134"/>
            <a:chExt cx="214075" cy="24622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792B821-FACB-16DC-49A2-27F3EBD074E8}"/>
                </a:ext>
              </a:extLst>
            </p:cNvPr>
            <p:cNvSpPr/>
            <p:nvPr/>
          </p:nvSpPr>
          <p:spPr>
            <a:xfrm>
              <a:off x="8239163" y="3845103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5DBAA7-35E6-1877-FC92-5E83924F9F27}"/>
                </a:ext>
              </a:extLst>
            </p:cNvPr>
            <p:cNvSpPr txBox="1"/>
            <p:nvPr/>
          </p:nvSpPr>
          <p:spPr>
            <a:xfrm>
              <a:off x="8281534" y="3836134"/>
              <a:ext cx="1347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92ECE7-8BA2-F9CA-ED31-BA68A5569C05}"/>
              </a:ext>
            </a:extLst>
          </p:cNvPr>
          <p:cNvGrpSpPr/>
          <p:nvPr/>
        </p:nvGrpSpPr>
        <p:grpSpPr>
          <a:xfrm>
            <a:off x="3434897" y="7603980"/>
            <a:ext cx="214075" cy="246221"/>
            <a:chOff x="8492154" y="3640531"/>
            <a:chExt cx="214075" cy="24622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114B2B6-2DBE-F999-B1A4-DBC4DB52053D}"/>
                </a:ext>
              </a:extLst>
            </p:cNvPr>
            <p:cNvSpPr/>
            <p:nvPr/>
          </p:nvSpPr>
          <p:spPr>
            <a:xfrm>
              <a:off x="8492154" y="3656708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ECC0374-3AB8-A86D-6C2F-D7ADF671C909}"/>
                </a:ext>
              </a:extLst>
            </p:cNvPr>
            <p:cNvSpPr txBox="1"/>
            <p:nvPr/>
          </p:nvSpPr>
          <p:spPr>
            <a:xfrm>
              <a:off x="8512110" y="3640531"/>
              <a:ext cx="16905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B</a:t>
              </a:r>
            </a:p>
          </p:txBody>
        </p:sp>
      </p:grpSp>
      <p:pic>
        <p:nvPicPr>
          <p:cNvPr id="66" name="Picture 65" descr="A water channel in a city&#10;&#10;AI-generated content may be incorrect.">
            <a:extLst>
              <a:ext uri="{FF2B5EF4-FFF2-40B4-BE49-F238E27FC236}">
                <a16:creationId xmlns:a16="http://schemas.microsoft.com/office/drawing/2014/main" id="{05673D83-06CC-4612-54EF-E539E429154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19" b="29540"/>
          <a:stretch>
            <a:fillRect/>
          </a:stretch>
        </p:blipFill>
        <p:spPr>
          <a:xfrm>
            <a:off x="9587496" y="6494796"/>
            <a:ext cx="1427077" cy="856396"/>
          </a:xfrm>
          <a:prstGeom prst="rect">
            <a:avLst/>
          </a:prstGeom>
          <a:ln w="76200">
            <a:solidFill>
              <a:srgbClr val="4F81BD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6396AD-05A2-A1E2-31DB-1079360F7DB9}"/>
              </a:ext>
            </a:extLst>
          </p:cNvPr>
          <p:cNvSpPr txBox="1"/>
          <p:nvPr/>
        </p:nvSpPr>
        <p:spPr>
          <a:xfrm>
            <a:off x="9393323" y="7406677"/>
            <a:ext cx="1808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West </a:t>
            </a:r>
            <a:r>
              <a:rPr lang="en-US" sz="1400" dirty="0" err="1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Pademangan</a:t>
            </a:r>
            <a:endParaRPr lang="en-US" sz="1400" dirty="0">
              <a:solidFill>
                <a:srgbClr val="3D568F"/>
              </a:solidFill>
              <a:highlight>
                <a:srgbClr val="FDFDF5"/>
              </a:highlight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36E577-7A4A-0C22-B855-756D346AD450}"/>
              </a:ext>
            </a:extLst>
          </p:cNvPr>
          <p:cNvSpPr txBox="1"/>
          <p:nvPr/>
        </p:nvSpPr>
        <p:spPr>
          <a:xfrm>
            <a:off x="7827128" y="7421032"/>
            <a:ext cx="1808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Kampung </a:t>
            </a:r>
            <a:r>
              <a:rPr lang="en-US" sz="1400" dirty="0" err="1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Melayu</a:t>
            </a:r>
            <a:endParaRPr lang="en-US" sz="1400" dirty="0">
              <a:solidFill>
                <a:srgbClr val="3D568F"/>
              </a:solidFill>
              <a:highlight>
                <a:srgbClr val="FDFDF5"/>
              </a:highlight>
              <a:latin typeface="Plus Jakarta Sans" pitchFamily="2" charset="0"/>
              <a:cs typeface="Plus Jakarta Sans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EB8420-465B-6074-BD07-64CDD3B2A32E}"/>
              </a:ext>
            </a:extLst>
          </p:cNvPr>
          <p:cNvSpPr txBox="1"/>
          <p:nvPr/>
        </p:nvSpPr>
        <p:spPr>
          <a:xfrm>
            <a:off x="6208731" y="7415470"/>
            <a:ext cx="1808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Pela </a:t>
            </a:r>
            <a:r>
              <a:rPr lang="en-US" sz="1400" dirty="0" err="1">
                <a:solidFill>
                  <a:srgbClr val="3D568F"/>
                </a:solidFill>
                <a:highlight>
                  <a:srgbClr val="FDFDF5"/>
                </a:highlight>
                <a:latin typeface="Plus Jakarta Sans" pitchFamily="2" charset="0"/>
                <a:cs typeface="Plus Jakarta Sans" pitchFamily="2" charset="0"/>
              </a:rPr>
              <a:t>Mampang</a:t>
            </a:r>
            <a:endParaRPr lang="en-US" sz="1400" dirty="0">
              <a:solidFill>
                <a:srgbClr val="3D568F"/>
              </a:solidFill>
              <a:highlight>
                <a:srgbClr val="FDFDF5"/>
              </a:highlight>
              <a:latin typeface="Plus Jakarta Sans" pitchFamily="2" charset="0"/>
              <a:cs typeface="Plus Jakarta Sans" pitchFamily="2" charset="0"/>
            </a:endParaRPr>
          </a:p>
        </p:txBody>
      </p:sp>
      <p:pic>
        <p:nvPicPr>
          <p:cNvPr id="72" name="Picture 71" descr="A street with buildings and people&#10;&#10;AI-generated content may be incorrect.">
            <a:extLst>
              <a:ext uri="{FF2B5EF4-FFF2-40B4-BE49-F238E27FC236}">
                <a16:creationId xmlns:a16="http://schemas.microsoft.com/office/drawing/2014/main" id="{FB3B5DA0-08D2-BBE3-F687-08E99296FD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9" b="44693"/>
          <a:stretch>
            <a:fillRect/>
          </a:stretch>
        </p:blipFill>
        <p:spPr>
          <a:xfrm>
            <a:off x="7992933" y="6487956"/>
            <a:ext cx="1385081" cy="917278"/>
          </a:xfrm>
          <a:prstGeom prst="rect">
            <a:avLst/>
          </a:prstGeom>
          <a:ln w="76200">
            <a:solidFill>
              <a:srgbClr val="4F81BD"/>
            </a:solidFill>
          </a:ln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31F1EB41-357B-2FEE-57D6-85DC39CCA4AE}"/>
              </a:ext>
            </a:extLst>
          </p:cNvPr>
          <p:cNvGrpSpPr/>
          <p:nvPr/>
        </p:nvGrpSpPr>
        <p:grpSpPr>
          <a:xfrm>
            <a:off x="6249153" y="6324443"/>
            <a:ext cx="214075" cy="246221"/>
            <a:chOff x="8239163" y="3836134"/>
            <a:chExt cx="214075" cy="24622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E9D3972-95DE-9132-72C5-BF17F64EBCEC}"/>
                </a:ext>
              </a:extLst>
            </p:cNvPr>
            <p:cNvSpPr/>
            <p:nvPr/>
          </p:nvSpPr>
          <p:spPr>
            <a:xfrm>
              <a:off x="8239163" y="3845103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EF633F-59A1-BF0F-8DC6-E2EDF876D1C5}"/>
                </a:ext>
              </a:extLst>
            </p:cNvPr>
            <p:cNvSpPr txBox="1"/>
            <p:nvPr/>
          </p:nvSpPr>
          <p:spPr>
            <a:xfrm>
              <a:off x="8281534" y="3836134"/>
              <a:ext cx="13474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A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6598C87-8317-1953-8EDC-4758CD0C92C4}"/>
              </a:ext>
            </a:extLst>
          </p:cNvPr>
          <p:cNvGrpSpPr/>
          <p:nvPr/>
        </p:nvGrpSpPr>
        <p:grpSpPr>
          <a:xfrm>
            <a:off x="7843716" y="6286500"/>
            <a:ext cx="214075" cy="246221"/>
            <a:chOff x="8492154" y="3640531"/>
            <a:chExt cx="214075" cy="2462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C2467D3-ADF1-9F3F-0FD2-399B31D80BC8}"/>
                </a:ext>
              </a:extLst>
            </p:cNvPr>
            <p:cNvSpPr/>
            <p:nvPr/>
          </p:nvSpPr>
          <p:spPr>
            <a:xfrm>
              <a:off x="8492154" y="3656708"/>
              <a:ext cx="214075" cy="228600"/>
            </a:xfrm>
            <a:prstGeom prst="ellipse">
              <a:avLst/>
            </a:prstGeom>
            <a:solidFill>
              <a:srgbClr val="E7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D9907F3-F60E-65E2-BE85-FD96D94BAC8A}"/>
                </a:ext>
              </a:extLst>
            </p:cNvPr>
            <p:cNvSpPr txBox="1"/>
            <p:nvPr/>
          </p:nvSpPr>
          <p:spPr>
            <a:xfrm>
              <a:off x="8512110" y="3640531"/>
              <a:ext cx="16905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Plus Jakarta Sans" pitchFamily="2" charset="0"/>
                  <a:cs typeface="Plus Jakarta Sans" pitchFamily="2" charset="0"/>
                </a:rPr>
                <a:t>B</a:t>
              </a: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53370DEF-06C5-FF29-FF36-32897B130C7F}"/>
              </a:ext>
            </a:extLst>
          </p:cNvPr>
          <p:cNvSpPr/>
          <p:nvPr/>
        </p:nvSpPr>
        <p:spPr>
          <a:xfrm>
            <a:off x="9465493" y="6325011"/>
            <a:ext cx="214075" cy="228600"/>
          </a:xfrm>
          <a:prstGeom prst="ellipse">
            <a:avLst/>
          </a:prstGeom>
          <a:solidFill>
            <a:srgbClr val="E7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59C59B-DD36-81B7-301A-7D86DCD0A8D0}"/>
              </a:ext>
            </a:extLst>
          </p:cNvPr>
          <p:cNvSpPr txBox="1"/>
          <p:nvPr/>
        </p:nvSpPr>
        <p:spPr>
          <a:xfrm>
            <a:off x="9519026" y="6307390"/>
            <a:ext cx="1347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Plus Jakarta Sans" pitchFamily="2" charset="0"/>
                <a:cs typeface="Plus Jakarta Sans" pitchFamily="2" charset="0"/>
              </a:rPr>
              <a:t>C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2EAB3F-8B8E-EF8F-2A93-D4CAF8E08959}"/>
              </a:ext>
            </a:extLst>
          </p:cNvPr>
          <p:cNvGrpSpPr/>
          <p:nvPr/>
        </p:nvGrpSpPr>
        <p:grpSpPr>
          <a:xfrm>
            <a:off x="984278" y="6063676"/>
            <a:ext cx="4876800" cy="316032"/>
            <a:chOff x="-104745" y="2515559"/>
            <a:chExt cx="3137349" cy="267327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BDE21AE0-28C8-5E9D-0E17-8A3C03E789D2}"/>
                </a:ext>
              </a:extLst>
            </p:cNvPr>
            <p:cNvSpPr/>
            <p:nvPr/>
          </p:nvSpPr>
          <p:spPr>
            <a:xfrm>
              <a:off x="-104745" y="2515559"/>
              <a:ext cx="3137349" cy="259160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CD405F9-B36A-ECF2-1059-BBA61F66F0C9}"/>
                </a:ext>
              </a:extLst>
            </p:cNvPr>
            <p:cNvSpPr txBox="1"/>
            <p:nvPr/>
          </p:nvSpPr>
          <p:spPr>
            <a:xfrm>
              <a:off x="39490" y="2548576"/>
              <a:ext cx="2870365" cy="2343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3D568F"/>
                  </a:solidFill>
                  <a:latin typeface="Plus Jakarta Sans" pitchFamily="2" charset="0"/>
                  <a:cs typeface="Plus Jakarta Sans" pitchFamily="2" charset="0"/>
                </a:rPr>
                <a:t>This data is linked to website as Flood Risk Indicator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82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59D680-42C0-5E5E-1AA3-97C40C0AF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3FBE20D-2D6F-A6B4-7B45-67863456F14B}"/>
              </a:ext>
            </a:extLst>
          </p:cNvPr>
          <p:cNvSpPr/>
          <p:nvPr/>
        </p:nvSpPr>
        <p:spPr>
          <a:xfrm>
            <a:off x="-23884" y="-5118"/>
            <a:ext cx="18288000" cy="10287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AD6EFEE-4962-C9FC-74F7-C8D7A94F0A9A}"/>
              </a:ext>
            </a:extLst>
          </p:cNvPr>
          <p:cNvSpPr txBox="1"/>
          <p:nvPr/>
        </p:nvSpPr>
        <p:spPr>
          <a:xfrm>
            <a:off x="1028700" y="870471"/>
            <a:ext cx="16268700" cy="774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20"/>
              </a:lnSpc>
            </a:pPr>
            <a:r>
              <a:rPr lang="en-ID" sz="4800" b="1" dirty="0">
                <a:solidFill>
                  <a:schemeClr val="bg1"/>
                </a:solidFill>
                <a:latin typeface="Plus Jakarta Sans" pitchFamily="2" charset="0"/>
                <a:cs typeface="Plus Jakarta Sans" pitchFamily="2" charset="0"/>
              </a:rPr>
              <a:t>Meso-Scale Vulnerability &amp; Opportunity Mapping</a:t>
            </a:r>
            <a:endParaRPr lang="en-US" sz="4800" b="1" spc="-72" dirty="0">
              <a:solidFill>
                <a:schemeClr val="bg1"/>
              </a:solidFill>
              <a:latin typeface="Plus Jakarta Sans" pitchFamily="2" charset="0"/>
              <a:ea typeface="Poppins Semi-Bold"/>
              <a:cs typeface="Plus Jakarta Sans" pitchFamily="2" charset="0"/>
              <a:sym typeface="Poppins Semi-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1D754-5339-54FA-6713-E0923FE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716" y="1645042"/>
            <a:ext cx="4419983" cy="29110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3285A1-B337-C490-773D-43807D561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48" y="2531136"/>
            <a:ext cx="6019800" cy="4257729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951D4F6B-384B-D1F5-7E9F-0CB70C171B6F}"/>
              </a:ext>
            </a:extLst>
          </p:cNvPr>
          <p:cNvSpPr txBox="1"/>
          <p:nvPr/>
        </p:nvSpPr>
        <p:spPr>
          <a:xfrm>
            <a:off x="1733136" y="1790700"/>
            <a:ext cx="2966605" cy="70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400" b="1" spc="-72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Kampung </a:t>
            </a:r>
            <a:r>
              <a:rPr lang="en-US" sz="2400" b="1" spc="-72" dirty="0" err="1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Melayu</a:t>
            </a:r>
            <a:endParaRPr lang="en-US" sz="2400" b="1" spc="-72" dirty="0">
              <a:solidFill>
                <a:schemeClr val="bg1"/>
              </a:solidFill>
              <a:latin typeface="Plus Jakarta Sans ExtraBold" pitchFamily="2" charset="0"/>
              <a:ea typeface="Poppins Semi-Bold"/>
              <a:cs typeface="Plus Jakarta Sans ExtraBold" pitchFamily="2" charset="0"/>
              <a:sym typeface="Poppins Semi-Bold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03F9DF5E-59D2-3D87-C116-99DF56876B3B}"/>
              </a:ext>
            </a:extLst>
          </p:cNvPr>
          <p:cNvSpPr txBox="1"/>
          <p:nvPr/>
        </p:nvSpPr>
        <p:spPr>
          <a:xfrm>
            <a:off x="7954881" y="1837924"/>
            <a:ext cx="2966605" cy="70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400" b="1" spc="-72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Pela </a:t>
            </a:r>
            <a:r>
              <a:rPr lang="en-US" sz="2400" b="1" spc="-72" dirty="0" err="1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Mampang</a:t>
            </a:r>
            <a:endParaRPr lang="en-US" sz="2400" b="1" spc="-72" dirty="0">
              <a:solidFill>
                <a:schemeClr val="bg1"/>
              </a:solidFill>
              <a:latin typeface="Plus Jakarta Sans ExtraBold" pitchFamily="2" charset="0"/>
              <a:ea typeface="Poppins Semi-Bold"/>
              <a:cs typeface="Plus Jakarta Sans ExtraBold" pitchFamily="2" charset="0"/>
              <a:sym typeface="Poppins Semi-Bold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3E24B78-CFFC-FA5D-19B5-75D38D62456C}"/>
              </a:ext>
            </a:extLst>
          </p:cNvPr>
          <p:cNvSpPr txBox="1"/>
          <p:nvPr/>
        </p:nvSpPr>
        <p:spPr>
          <a:xfrm>
            <a:off x="13588259" y="1855800"/>
            <a:ext cx="2966605" cy="709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2400" b="1" spc="-72" dirty="0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West </a:t>
            </a:r>
            <a:r>
              <a:rPr lang="en-US" sz="2400" b="1" spc="-72" dirty="0" err="1">
                <a:solidFill>
                  <a:schemeClr val="bg1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Pademangan</a:t>
            </a:r>
            <a:endParaRPr lang="en-US" sz="2400" b="1" spc="-72" dirty="0">
              <a:solidFill>
                <a:schemeClr val="bg1"/>
              </a:solidFill>
              <a:latin typeface="Plus Jakarta Sans ExtraBold" pitchFamily="2" charset="0"/>
              <a:ea typeface="Poppins Semi-Bold"/>
              <a:cs typeface="Plus Jakarta Sans ExtraBold" pitchFamily="2" charset="0"/>
              <a:sym typeface="Poppins Semi-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6AD54301-B303-0DE6-DD12-98177BFE92E2}"/>
              </a:ext>
            </a:extLst>
          </p:cNvPr>
          <p:cNvSpPr txBox="1"/>
          <p:nvPr/>
        </p:nvSpPr>
        <p:spPr>
          <a:xfrm>
            <a:off x="1066800" y="452575"/>
            <a:ext cx="10706100" cy="451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spc="-55" dirty="0" err="1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Meso</a:t>
            </a:r>
            <a:r>
              <a:rPr lang="en-US" sz="2799" b="1" spc="-55" dirty="0">
                <a:solidFill>
                  <a:srgbClr val="C0C0C0"/>
                </a:solidFill>
                <a:latin typeface="Plus Jakarta Sans ExtraBold" pitchFamily="2" charset="0"/>
                <a:ea typeface="Poppins Semi-Bold"/>
                <a:cs typeface="Plus Jakarta Sans ExtraBold" pitchFamily="2" charset="0"/>
                <a:sym typeface="Poppins Semi-Bold"/>
              </a:rPr>
              <a:t>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C56484-8D28-6314-3F13-A4832D4BFAF0}"/>
              </a:ext>
            </a:extLst>
          </p:cNvPr>
          <p:cNvGrpSpPr/>
          <p:nvPr/>
        </p:nvGrpSpPr>
        <p:grpSpPr>
          <a:xfrm>
            <a:off x="16855172" y="414727"/>
            <a:ext cx="808256" cy="774571"/>
            <a:chOff x="2720350" y="4854748"/>
            <a:chExt cx="1266667" cy="126666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8DAE18-217A-1C23-BF5E-3B95CB8E687C}"/>
                </a:ext>
              </a:extLst>
            </p:cNvPr>
            <p:cNvSpPr/>
            <p:nvPr/>
          </p:nvSpPr>
          <p:spPr>
            <a:xfrm>
              <a:off x="2720350" y="4854748"/>
              <a:ext cx="1266667" cy="126666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3D56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6" name="Picture 15" descr="A blue and yellow logo&#10;&#10;AI-generated content may be incorrect.">
              <a:extLst>
                <a:ext uri="{FF2B5EF4-FFF2-40B4-BE49-F238E27FC236}">
                  <a16:creationId xmlns:a16="http://schemas.microsoft.com/office/drawing/2014/main" id="{BAA0076B-F49E-84D2-6E49-2323A014E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780" y="4891040"/>
              <a:ext cx="1201805" cy="120180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DBC4471-6BFD-FEB1-5288-A5D5CDA91323}"/>
              </a:ext>
            </a:extLst>
          </p:cNvPr>
          <p:cNvGrpSpPr/>
          <p:nvPr/>
        </p:nvGrpSpPr>
        <p:grpSpPr>
          <a:xfrm>
            <a:off x="346766" y="8215996"/>
            <a:ext cx="17632567" cy="958650"/>
            <a:chOff x="-41928" y="2916440"/>
            <a:chExt cx="3295204" cy="56970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E592C0C-97F1-6403-F7EF-98AB6AFBFB87}"/>
                </a:ext>
              </a:extLst>
            </p:cNvPr>
            <p:cNvSpPr/>
            <p:nvPr/>
          </p:nvSpPr>
          <p:spPr>
            <a:xfrm>
              <a:off x="-41928" y="2916440"/>
              <a:ext cx="3295204" cy="569703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BE6498-5105-9C8D-99E5-8A979FE10413}"/>
                </a:ext>
              </a:extLst>
            </p:cNvPr>
            <p:cNvSpPr txBox="1"/>
            <p:nvPr/>
          </p:nvSpPr>
          <p:spPr>
            <a:xfrm>
              <a:off x="-3611" y="3009242"/>
              <a:ext cx="3251456" cy="384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lus Jakarta Sans" pitchFamily="2" charset="0"/>
                  <a:cs typeface="Plus Jakarta Sans" pitchFamily="2" charset="0"/>
                </a:rPr>
                <a:t>Viewing meso-scale maps across three kampungs </a:t>
              </a:r>
              <a:r>
                <a:rPr lang="en-US" b="1" dirty="0">
                  <a:solidFill>
                    <a:schemeClr val="tx2"/>
                  </a:solidFill>
                  <a:latin typeface="Plus Jakarta Sans" pitchFamily="2" charset="0"/>
                  <a:cs typeface="Plus Jakarta Sans" pitchFamily="2" charset="0"/>
                </a:rPr>
                <a:t>helps reveal different constraints and risk patterns.</a:t>
              </a:r>
              <a:r>
                <a:rPr lang="en-US" dirty="0">
                  <a:solidFill>
                    <a:schemeClr val="tx2"/>
                  </a:solidFill>
                  <a:latin typeface="Plus Jakarta Sans" pitchFamily="2" charset="0"/>
                  <a:cs typeface="Plus Jakarta Sans" pitchFamily="2" charset="0"/>
                </a:rPr>
                <a:t> This broader perspective guides the development of context-sensitive micro-scale design solutions.</a:t>
              </a:r>
              <a:endParaRPr lang="en-ID" dirty="0">
                <a:solidFill>
                  <a:schemeClr val="tx2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A10040-A6C7-C93D-54F3-3E1454CC7B5F}"/>
              </a:ext>
            </a:extLst>
          </p:cNvPr>
          <p:cNvGrpSpPr/>
          <p:nvPr/>
        </p:nvGrpSpPr>
        <p:grpSpPr>
          <a:xfrm>
            <a:off x="327296" y="6863666"/>
            <a:ext cx="5816484" cy="958650"/>
            <a:chOff x="-41928" y="2916440"/>
            <a:chExt cx="3295204" cy="56970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5F2E02-CA23-8018-C8B6-493DC015C01D}"/>
                </a:ext>
              </a:extLst>
            </p:cNvPr>
            <p:cNvSpPr/>
            <p:nvPr/>
          </p:nvSpPr>
          <p:spPr>
            <a:xfrm>
              <a:off x="-41928" y="2916440"/>
              <a:ext cx="3295204" cy="569703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191CF7-DBC2-0DC3-E7F3-2086ACCBE6A1}"/>
                </a:ext>
              </a:extLst>
            </p:cNvPr>
            <p:cNvSpPr txBox="1"/>
            <p:nvPr/>
          </p:nvSpPr>
          <p:spPr>
            <a:xfrm>
              <a:off x="-3611" y="3009242"/>
              <a:ext cx="3251456" cy="384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lus Jakarta Sans" pitchFamily="2" charset="0"/>
                  <a:cs typeface="Plus Jakarta Sans" pitchFamily="2" charset="0"/>
                </a:rPr>
                <a:t>Near the River, Medium Depth of Flood, Yearly Flooding</a:t>
              </a:r>
              <a:endParaRPr lang="en-ID" dirty="0">
                <a:solidFill>
                  <a:schemeClr val="tx2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pic>
        <p:nvPicPr>
          <p:cNvPr id="27" name="Picture 26" descr="A map of a city&#10;&#10;AI-generated content may be incorrect.">
            <a:extLst>
              <a:ext uri="{FF2B5EF4-FFF2-40B4-BE49-F238E27FC236}">
                <a16:creationId xmlns:a16="http://schemas.microsoft.com/office/drawing/2014/main" id="{450324F9-8114-4582-EB6A-F41CF831E6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19" y="2622266"/>
            <a:ext cx="5755051" cy="407047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B0EF984-E431-00CE-A65D-23B2D2778257}"/>
              </a:ext>
            </a:extLst>
          </p:cNvPr>
          <p:cNvGrpSpPr/>
          <p:nvPr/>
        </p:nvGrpSpPr>
        <p:grpSpPr>
          <a:xfrm>
            <a:off x="6359488" y="6847378"/>
            <a:ext cx="5739264" cy="958650"/>
            <a:chOff x="-54570" y="2916440"/>
            <a:chExt cx="3307846" cy="56970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2D6DB5E-E97E-0392-B4DC-AC51797F1B34}"/>
                </a:ext>
              </a:extLst>
            </p:cNvPr>
            <p:cNvSpPr/>
            <p:nvPr/>
          </p:nvSpPr>
          <p:spPr>
            <a:xfrm>
              <a:off x="-41928" y="2916440"/>
              <a:ext cx="3295204" cy="569703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C53012-10B7-36D6-7B4A-DBB7D3845A94}"/>
                </a:ext>
              </a:extLst>
            </p:cNvPr>
            <p:cNvSpPr txBox="1"/>
            <p:nvPr/>
          </p:nvSpPr>
          <p:spPr>
            <a:xfrm>
              <a:off x="-54570" y="3009242"/>
              <a:ext cx="3251456" cy="384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lus Jakarta Sans" pitchFamily="2" charset="0"/>
                  <a:cs typeface="Plus Jakarta Sans" pitchFamily="2" charset="0"/>
                </a:rPr>
                <a:t>Formal housing between 2 dense Kampungs, very deep flooding in the north</a:t>
              </a:r>
              <a:endParaRPr lang="en-ID" dirty="0">
                <a:solidFill>
                  <a:schemeClr val="tx2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  <p:pic>
        <p:nvPicPr>
          <p:cNvPr id="32" name="Picture 31" descr="A map of a city&#10;&#10;AI-generated content may be incorrect.">
            <a:extLst>
              <a:ext uri="{FF2B5EF4-FFF2-40B4-BE49-F238E27FC236}">
                <a16:creationId xmlns:a16="http://schemas.microsoft.com/office/drawing/2014/main" id="{BA2D3548-8C80-C380-7921-C2F739D8C2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813" y="2614213"/>
            <a:ext cx="5874676" cy="415508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A1EDE94-CF4D-5037-CA0C-2C92C8314B78}"/>
              </a:ext>
            </a:extLst>
          </p:cNvPr>
          <p:cNvGrpSpPr/>
          <p:nvPr/>
        </p:nvGrpSpPr>
        <p:grpSpPr>
          <a:xfrm>
            <a:off x="12336055" y="6847378"/>
            <a:ext cx="5706193" cy="958650"/>
            <a:chOff x="11030" y="2916440"/>
            <a:chExt cx="3242246" cy="569703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B85BBCF-25AB-231E-E5DD-A8985375DA19}"/>
                </a:ext>
              </a:extLst>
            </p:cNvPr>
            <p:cNvSpPr/>
            <p:nvPr/>
          </p:nvSpPr>
          <p:spPr>
            <a:xfrm>
              <a:off x="11030" y="2916440"/>
              <a:ext cx="3242246" cy="569703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3EF26D0-3722-2E69-123E-538BD558D9EB}"/>
                </a:ext>
              </a:extLst>
            </p:cNvPr>
            <p:cNvSpPr txBox="1"/>
            <p:nvPr/>
          </p:nvSpPr>
          <p:spPr>
            <a:xfrm>
              <a:off x="315477" y="2997421"/>
              <a:ext cx="2633352" cy="3840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Plus Jakarta Sans" pitchFamily="2" charset="0"/>
                  <a:cs typeface="Plus Jakarta Sans" pitchFamily="2" charset="0"/>
                </a:rPr>
                <a:t>Low flood depth, Flood source mainly from Tidal Flooding</a:t>
              </a:r>
              <a:endParaRPr lang="en-ID" dirty="0">
                <a:solidFill>
                  <a:schemeClr val="tx2"/>
                </a:solidFill>
                <a:latin typeface="Plus Jakarta Sans" pitchFamily="2" charset="0"/>
                <a:cs typeface="Plus Jakarta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33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1667</Words>
  <Application>Microsoft Office PowerPoint</Application>
  <PresentationFormat>Custom</PresentationFormat>
  <Paragraphs>221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Plus Jakarta Sans</vt:lpstr>
      <vt:lpstr>Calibri</vt:lpstr>
      <vt:lpstr>Arial</vt:lpstr>
      <vt:lpstr>Aptos</vt:lpstr>
      <vt:lpstr>Plus Jakarta Sans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Jalur Air Sosial: A Design Toolkit for Flood-Resilient Kampung Alleys</dc:title>
  <dc:creator>user</dc:creator>
  <cp:lastModifiedBy>user</cp:lastModifiedBy>
  <cp:revision>75</cp:revision>
  <dcterms:created xsi:type="dcterms:W3CDTF">2006-08-16T00:00:00Z</dcterms:created>
  <dcterms:modified xsi:type="dcterms:W3CDTF">2025-08-20T08:30:29Z</dcterms:modified>
  <dc:identifier>DAGvc8URTKM</dc:identifier>
</cp:coreProperties>
</file>