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0" r:id="rId3"/>
    <p:sldId id="264" r:id="rId4"/>
    <p:sldId id="266" r:id="rId5"/>
    <p:sldId id="268" r:id="rId6"/>
    <p:sldId id="312" r:id="rId7"/>
    <p:sldId id="313" r:id="rId8"/>
    <p:sldId id="314" r:id="rId9"/>
    <p:sldId id="324" r:id="rId10"/>
    <p:sldId id="325" r:id="rId11"/>
    <p:sldId id="326" r:id="rId12"/>
    <p:sldId id="327" r:id="rId13"/>
    <p:sldId id="270" r:id="rId14"/>
    <p:sldId id="323" r:id="rId15"/>
    <p:sldId id="321" r:id="rId16"/>
    <p:sldId id="258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Lora" pitchFamily="2" charset="0"/>
      <p:regular r:id="rId20"/>
      <p:bold r:id="rId21"/>
      <p:italic r:id="rId22"/>
      <p:boldItalic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1C925-AA21-4406-B79B-A58C4F43787B}" v="186" dt="2022-12-01T01:23:13.012"/>
  </p1510:revLst>
</p1510:revInfo>
</file>

<file path=ppt/tableStyles.xml><?xml version="1.0" encoding="utf-8"?>
<a:tblStyleLst xmlns:a="http://schemas.openxmlformats.org/drawingml/2006/main" def="{5271A4C6-D0C5-4CCA-A370-C18F3A049F18}">
  <a:tblStyle styleId="{5271A4C6-D0C5-4CCA-A370-C18F3A049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93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Vinícius Domingues Gonçalves" userId="062e664b3db5cd2a" providerId="LiveId" clId="{CEA1C925-AA21-4406-B79B-A58C4F43787B}"/>
    <pc:docChg chg="undo custSel addSld delSld modSld sldOrd delMainMaster">
      <pc:chgData name="Pedro Vinícius Domingues Gonçalves" userId="062e664b3db5cd2a" providerId="LiveId" clId="{CEA1C925-AA21-4406-B79B-A58C4F43787B}" dt="2022-12-01T01:29:56.770" v="1485" actId="47"/>
      <pc:docMkLst>
        <pc:docMk/>
      </pc:docMkLst>
      <pc:sldChg chg="addSp delSp modSp mod">
        <pc:chgData name="Pedro Vinícius Domingues Gonçalves" userId="062e664b3db5cd2a" providerId="LiveId" clId="{CEA1C925-AA21-4406-B79B-A58C4F43787B}" dt="2022-12-01T01:01:27.561" v="1353" actId="20577"/>
        <pc:sldMkLst>
          <pc:docMk/>
          <pc:sldMk cId="0" sldId="256"/>
        </pc:sldMkLst>
        <pc:spChg chg="mod">
          <ac:chgData name="Pedro Vinícius Domingues Gonçalves" userId="062e664b3db5cd2a" providerId="LiveId" clId="{CEA1C925-AA21-4406-B79B-A58C4F43787B}" dt="2022-12-01T01:01:27.561" v="1353" actId="20577"/>
          <ac:spMkLst>
            <pc:docMk/>
            <pc:sldMk cId="0" sldId="256"/>
            <ac:spMk id="420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1-28T20:48:11.288" v="171" actId="20577"/>
          <ac:spMkLst>
            <pc:docMk/>
            <pc:sldMk cId="0" sldId="256"/>
            <ac:spMk id="421" creationId="{00000000-0000-0000-0000-000000000000}"/>
          </ac:spMkLst>
        </pc:spChg>
        <pc:grpChg chg="del">
          <ac:chgData name="Pedro Vinícius Domingues Gonçalves" userId="062e664b3db5cd2a" providerId="LiveId" clId="{CEA1C925-AA21-4406-B79B-A58C4F43787B}" dt="2022-12-01T01:00:12.763" v="1341" actId="478"/>
          <ac:grpSpMkLst>
            <pc:docMk/>
            <pc:sldMk cId="0" sldId="256"/>
            <ac:grpSpMk id="546" creationId="{00000000-0000-0000-0000-000000000000}"/>
          </ac:grpSpMkLst>
        </pc:grpChg>
        <pc:picChg chg="add mod">
          <ac:chgData name="Pedro Vinícius Domingues Gonçalves" userId="062e664b3db5cd2a" providerId="LiveId" clId="{CEA1C925-AA21-4406-B79B-A58C4F43787B}" dt="2022-12-01T01:01:10.837" v="1351"/>
          <ac:picMkLst>
            <pc:docMk/>
            <pc:sldMk cId="0" sldId="256"/>
            <ac:picMk id="3" creationId="{9FFE0C21-7FEE-B79E-BAF9-50BD8F280704}"/>
          </ac:picMkLst>
        </pc:picChg>
      </pc:sldChg>
      <pc:sldChg chg="modSp del mod">
        <pc:chgData name="Pedro Vinícius Domingues Gonçalves" userId="062e664b3db5cd2a" providerId="LiveId" clId="{CEA1C925-AA21-4406-B79B-A58C4F43787B}" dt="2022-12-01T01:24:40.144" v="1439" actId="47"/>
        <pc:sldMkLst>
          <pc:docMk/>
          <pc:sldMk cId="0" sldId="257"/>
        </pc:sldMkLst>
        <pc:spChg chg="mod">
          <ac:chgData name="Pedro Vinícius Domingues Gonçalves" userId="062e664b3db5cd2a" providerId="LiveId" clId="{CEA1C925-AA21-4406-B79B-A58C4F43787B}" dt="2022-11-28T20:48:51.515" v="206" actId="20577"/>
          <ac:spMkLst>
            <pc:docMk/>
            <pc:sldMk cId="0" sldId="257"/>
            <ac:spMk id="707" creationId="{00000000-0000-0000-0000-000000000000}"/>
          </ac:spMkLst>
        </pc:spChg>
      </pc:sldChg>
      <pc:sldChg chg="addSp delSp modSp mod ord modNotes">
        <pc:chgData name="Pedro Vinícius Domingues Gonçalves" userId="062e664b3db5cd2a" providerId="LiveId" clId="{CEA1C925-AA21-4406-B79B-A58C4F43787B}" dt="2022-12-01T00:54:04.323" v="1310"/>
        <pc:sldMkLst>
          <pc:docMk/>
          <pc:sldMk cId="0" sldId="258"/>
        </pc:sldMkLst>
        <pc:spChg chg="add del mod">
          <ac:chgData name="Pedro Vinícius Domingues Gonçalves" userId="062e664b3db5cd2a" providerId="LiveId" clId="{CEA1C925-AA21-4406-B79B-A58C4F43787B}" dt="2022-11-28T20:51:36.545" v="219" actId="478"/>
          <ac:spMkLst>
            <pc:docMk/>
            <pc:sldMk cId="0" sldId="258"/>
            <ac:spMk id="3" creationId="{1EEF6A42-419C-7A28-B684-E12C30792091}"/>
          </ac:spMkLst>
        </pc:spChg>
        <pc:spChg chg="mod">
          <ac:chgData name="Pedro Vinícius Domingues Gonçalves" userId="062e664b3db5cd2a" providerId="LiveId" clId="{CEA1C925-AA21-4406-B79B-A58C4F43787B}" dt="2022-11-28T20:51:30.764" v="217" actId="20577"/>
          <ac:spMkLst>
            <pc:docMk/>
            <pc:sldMk cId="0" sldId="258"/>
            <ac:spMk id="987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28T20:51:34.774" v="218" actId="478"/>
          <ac:spMkLst>
            <pc:docMk/>
            <pc:sldMk cId="0" sldId="258"/>
            <ac:spMk id="1006" creationId="{00000000-0000-0000-0000-000000000000}"/>
          </ac:spMkLst>
        </pc:spChg>
      </pc:sldChg>
      <pc:sldChg chg="modSp del mod ord modNotes">
        <pc:chgData name="Pedro Vinícius Domingues Gonçalves" userId="062e664b3db5cd2a" providerId="LiveId" clId="{CEA1C925-AA21-4406-B79B-A58C4F43787B}" dt="2022-12-01T00:27:38.637" v="1040" actId="47"/>
        <pc:sldMkLst>
          <pc:docMk/>
          <pc:sldMk cId="0" sldId="259"/>
        </pc:sldMkLst>
        <pc:spChg chg="mod">
          <ac:chgData name="Pedro Vinícius Domingues Gonçalves" userId="062e664b3db5cd2a" providerId="LiveId" clId="{CEA1C925-AA21-4406-B79B-A58C4F43787B}" dt="2022-12-01T00:05:44.675" v="804" actId="20577"/>
          <ac:spMkLst>
            <pc:docMk/>
            <pc:sldMk cId="0" sldId="259"/>
            <ac:spMk id="1043" creationId="{00000000-0000-0000-0000-000000000000}"/>
          </ac:spMkLst>
        </pc:spChg>
      </pc:sldChg>
      <pc:sldChg chg="addSp delSp modSp mod ord">
        <pc:chgData name="Pedro Vinícius Domingues Gonçalves" userId="062e664b3db5cd2a" providerId="LiveId" clId="{CEA1C925-AA21-4406-B79B-A58C4F43787B}" dt="2022-12-01T00:29:39.856" v="1072" actId="255"/>
        <pc:sldMkLst>
          <pc:docMk/>
          <pc:sldMk cId="0" sldId="260"/>
        </pc:sldMkLst>
        <pc:spChg chg="add del mod">
          <ac:chgData name="Pedro Vinícius Domingues Gonçalves" userId="062e664b3db5cd2a" providerId="LiveId" clId="{CEA1C925-AA21-4406-B79B-A58C4F43787B}" dt="2022-12-01T00:28:47.279" v="1063" actId="478"/>
          <ac:spMkLst>
            <pc:docMk/>
            <pc:sldMk cId="0" sldId="260"/>
            <ac:spMk id="3" creationId="{26C0F6C8-C779-2FE7-DCC2-10EBE635BE68}"/>
          </ac:spMkLst>
        </pc:spChg>
        <pc:spChg chg="mod">
          <ac:chgData name="Pedro Vinícius Domingues Gonçalves" userId="062e664b3db5cd2a" providerId="LiveId" clId="{CEA1C925-AA21-4406-B79B-A58C4F43787B}" dt="2022-12-01T00:29:39.856" v="1072" actId="255"/>
          <ac:spMkLst>
            <pc:docMk/>
            <pc:sldMk cId="0" sldId="260"/>
            <ac:spMk id="1084" creationId="{00000000-0000-0000-0000-000000000000}"/>
          </ac:spMkLst>
        </pc:spChg>
        <pc:spChg chg="del mod">
          <ac:chgData name="Pedro Vinícius Domingues Gonçalves" userId="062e664b3db5cd2a" providerId="LiveId" clId="{CEA1C925-AA21-4406-B79B-A58C4F43787B}" dt="2022-12-01T00:28:42.866" v="1062" actId="478"/>
          <ac:spMkLst>
            <pc:docMk/>
            <pc:sldMk cId="0" sldId="260"/>
            <ac:spMk id="1085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0:09:06.870" v="844" actId="20577"/>
          <ac:spMkLst>
            <pc:docMk/>
            <pc:sldMk cId="0" sldId="260"/>
            <ac:spMk id="1086" creationId="{00000000-0000-0000-0000-000000000000}"/>
          </ac:spMkLst>
        </pc:spChg>
        <pc:grpChg chg="mod">
          <ac:chgData name="Pedro Vinícius Domingues Gonçalves" userId="062e664b3db5cd2a" providerId="LiveId" clId="{CEA1C925-AA21-4406-B79B-A58C4F43787B}" dt="2022-11-30T02:11:25.801" v="223" actId="1076"/>
          <ac:grpSpMkLst>
            <pc:docMk/>
            <pc:sldMk cId="0" sldId="260"/>
            <ac:grpSpMk id="1087" creationId="{00000000-0000-0000-0000-000000000000}"/>
          </ac:grpSpMkLst>
        </pc:grpChg>
      </pc:sldChg>
      <pc:sldChg chg="del">
        <pc:chgData name="Pedro Vinícius Domingues Gonçalves" userId="062e664b3db5cd2a" providerId="LiveId" clId="{CEA1C925-AA21-4406-B79B-A58C4F43787B}" dt="2022-12-01T01:24:38.721" v="1438" actId="47"/>
        <pc:sldMkLst>
          <pc:docMk/>
          <pc:sldMk cId="0" sldId="261"/>
        </pc:sldMkLst>
      </pc:sldChg>
      <pc:sldChg chg="del">
        <pc:chgData name="Pedro Vinícius Domingues Gonçalves" userId="062e664b3db5cd2a" providerId="LiveId" clId="{CEA1C925-AA21-4406-B79B-A58C4F43787B}" dt="2022-12-01T01:21:54.866" v="1419" actId="47"/>
        <pc:sldMkLst>
          <pc:docMk/>
          <pc:sldMk cId="0" sldId="262"/>
        </pc:sldMkLst>
      </pc:sldChg>
      <pc:sldChg chg="modSp add del mod ord">
        <pc:chgData name="Pedro Vinícius Domingues Gonçalves" userId="062e664b3db5cd2a" providerId="LiveId" clId="{CEA1C925-AA21-4406-B79B-A58C4F43787B}" dt="2022-12-01T01:29:56.770" v="1485" actId="47"/>
        <pc:sldMkLst>
          <pc:docMk/>
          <pc:sldMk cId="0" sldId="263"/>
        </pc:sldMkLst>
        <pc:spChg chg="mod">
          <ac:chgData name="Pedro Vinícius Domingues Gonçalves" userId="062e664b3db5cd2a" providerId="LiveId" clId="{CEA1C925-AA21-4406-B79B-A58C4F43787B}" dt="2022-12-01T01:29:47.701" v="1484" actId="20577"/>
          <ac:spMkLst>
            <pc:docMk/>
            <pc:sldMk cId="0" sldId="263"/>
            <ac:spMk id="1595" creationId="{00000000-0000-0000-0000-000000000000}"/>
          </ac:spMkLst>
        </pc:spChg>
      </pc:sldChg>
      <pc:sldChg chg="addSp delSp modSp mod ord modNotes">
        <pc:chgData name="Pedro Vinícius Domingues Gonçalves" userId="062e664b3db5cd2a" providerId="LiveId" clId="{CEA1C925-AA21-4406-B79B-A58C4F43787B}" dt="2022-12-01T00:29:46.224" v="1073" actId="255"/>
        <pc:sldMkLst>
          <pc:docMk/>
          <pc:sldMk cId="0" sldId="264"/>
        </pc:sldMkLst>
        <pc:spChg chg="add del mod">
          <ac:chgData name="Pedro Vinícius Domingues Gonçalves" userId="062e664b3db5cd2a" providerId="LiveId" clId="{CEA1C925-AA21-4406-B79B-A58C4F43787B}" dt="2022-12-01T00:10:57.709" v="912" actId="478"/>
          <ac:spMkLst>
            <pc:docMk/>
            <pc:sldMk cId="0" sldId="264"/>
            <ac:spMk id="3" creationId="{6A104432-F87C-0299-09FB-3DF50691B8A6}"/>
          </ac:spMkLst>
        </pc:spChg>
        <pc:spChg chg="add del mod">
          <ac:chgData name="Pedro Vinícius Domingues Gonçalves" userId="062e664b3db5cd2a" providerId="LiveId" clId="{CEA1C925-AA21-4406-B79B-A58C4F43787B}" dt="2022-12-01T00:10:54.623" v="911" actId="478"/>
          <ac:spMkLst>
            <pc:docMk/>
            <pc:sldMk cId="0" sldId="264"/>
            <ac:spMk id="5" creationId="{C660C3F8-71DF-1B0C-B533-417DA527F013}"/>
          </ac:spMkLst>
        </pc:spChg>
        <pc:spChg chg="add del mod">
          <ac:chgData name="Pedro Vinícius Domingues Gonçalves" userId="062e664b3db5cd2a" providerId="LiveId" clId="{CEA1C925-AA21-4406-B79B-A58C4F43787B}" dt="2022-12-01T00:12:39.511" v="929" actId="478"/>
          <ac:spMkLst>
            <pc:docMk/>
            <pc:sldMk cId="0" sldId="264"/>
            <ac:spMk id="7" creationId="{D203C91D-1940-DB0E-69C2-38B02F2A8802}"/>
          </ac:spMkLst>
        </pc:spChg>
        <pc:spChg chg="mod">
          <ac:chgData name="Pedro Vinícius Domingues Gonçalves" userId="062e664b3db5cd2a" providerId="LiveId" clId="{CEA1C925-AA21-4406-B79B-A58C4F43787B}" dt="2022-12-01T00:29:46.224" v="1073" actId="255"/>
          <ac:spMkLst>
            <pc:docMk/>
            <pc:sldMk cId="0" sldId="264"/>
            <ac:spMk id="1824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0:10:03.239" v="884" actId="20577"/>
          <ac:spMkLst>
            <pc:docMk/>
            <pc:sldMk cId="0" sldId="264"/>
            <ac:spMk id="1825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10:52.086" v="910" actId="478"/>
          <ac:spMkLst>
            <pc:docMk/>
            <pc:sldMk cId="0" sldId="264"/>
            <ac:spMk id="1826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0:11:48.995" v="915" actId="1076"/>
          <ac:spMkLst>
            <pc:docMk/>
            <pc:sldMk cId="0" sldId="264"/>
            <ac:spMk id="1827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10:48.191" v="909" actId="478"/>
          <ac:spMkLst>
            <pc:docMk/>
            <pc:sldMk cId="0" sldId="264"/>
            <ac:spMk id="1828" creationId="{00000000-0000-0000-0000-000000000000}"/>
          </ac:spMkLst>
        </pc:spChg>
        <pc:spChg chg="del mod">
          <ac:chgData name="Pedro Vinícius Domingues Gonçalves" userId="062e664b3db5cd2a" providerId="LiveId" clId="{CEA1C925-AA21-4406-B79B-A58C4F43787B}" dt="2022-12-01T00:12:32.035" v="927" actId="478"/>
          <ac:spMkLst>
            <pc:docMk/>
            <pc:sldMk cId="0" sldId="264"/>
            <ac:spMk id="1829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0:14:09.025" v="969" actId="1076"/>
          <ac:spMkLst>
            <pc:docMk/>
            <pc:sldMk cId="0" sldId="264"/>
            <ac:spMk id="1830" creationId="{00000000-0000-0000-0000-000000000000}"/>
          </ac:spMkLst>
        </pc:spChg>
        <pc:grpChg chg="mod">
          <ac:chgData name="Pedro Vinícius Domingues Gonçalves" userId="062e664b3db5cd2a" providerId="LiveId" clId="{CEA1C925-AA21-4406-B79B-A58C4F43787B}" dt="2022-12-01T00:20:14.493" v="994" actId="1076"/>
          <ac:grpSpMkLst>
            <pc:docMk/>
            <pc:sldMk cId="0" sldId="264"/>
            <ac:grpSpMk id="2113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2-01T00:11:57.996" v="916" actId="1076"/>
          <ac:grpSpMkLst>
            <pc:docMk/>
            <pc:sldMk cId="0" sldId="264"/>
            <ac:grpSpMk id="2133" creationId="{00000000-0000-0000-0000-000000000000}"/>
          </ac:grpSpMkLst>
        </pc:grpChg>
        <pc:grpChg chg="del mod">
          <ac:chgData name="Pedro Vinícius Domingues Gonçalves" userId="062e664b3db5cd2a" providerId="LiveId" clId="{CEA1C925-AA21-4406-B79B-A58C4F43787B}" dt="2022-12-01T00:12:33.889" v="928" actId="478"/>
          <ac:grpSpMkLst>
            <pc:docMk/>
            <pc:sldMk cId="0" sldId="264"/>
            <ac:grpSpMk id="2139" creationId="{00000000-0000-0000-0000-000000000000}"/>
          </ac:grpSpMkLst>
        </pc:grpChg>
      </pc:sldChg>
      <pc:sldChg chg="del">
        <pc:chgData name="Pedro Vinícius Domingues Gonçalves" userId="062e664b3db5cd2a" providerId="LiveId" clId="{CEA1C925-AA21-4406-B79B-A58C4F43787B}" dt="2022-12-01T01:21:50.557" v="1418" actId="47"/>
        <pc:sldMkLst>
          <pc:docMk/>
          <pc:sldMk cId="0" sldId="265"/>
        </pc:sldMkLst>
      </pc:sldChg>
      <pc:sldChg chg="addSp delSp modSp mod ord">
        <pc:chgData name="Pedro Vinícius Domingues Gonçalves" userId="062e664b3db5cd2a" providerId="LiveId" clId="{CEA1C925-AA21-4406-B79B-A58C4F43787B}" dt="2022-12-01T01:24:25.643" v="1437" actId="14100"/>
        <pc:sldMkLst>
          <pc:docMk/>
          <pc:sldMk cId="0" sldId="266"/>
        </pc:sldMkLst>
        <pc:spChg chg="add del mod">
          <ac:chgData name="Pedro Vinícius Domingues Gonçalves" userId="062e664b3db5cd2a" providerId="LiveId" clId="{CEA1C925-AA21-4406-B79B-A58C4F43787B}" dt="2022-12-01T01:19:00.333" v="1366" actId="478"/>
          <ac:spMkLst>
            <pc:docMk/>
            <pc:sldMk cId="0" sldId="266"/>
            <ac:spMk id="3" creationId="{42C68B5F-A29F-27A9-A012-466D1E68AEFF}"/>
          </ac:spMkLst>
        </pc:spChg>
        <pc:spChg chg="add del mod">
          <ac:chgData name="Pedro Vinícius Domingues Gonçalves" userId="062e664b3db5cd2a" providerId="LiveId" clId="{CEA1C925-AA21-4406-B79B-A58C4F43787B}" dt="2022-12-01T01:19:05.483" v="1367" actId="478"/>
          <ac:spMkLst>
            <pc:docMk/>
            <pc:sldMk cId="0" sldId="266"/>
            <ac:spMk id="5" creationId="{207741DC-DD10-833E-959C-F91004DF90A3}"/>
          </ac:spMkLst>
        </pc:spChg>
        <pc:spChg chg="add del mod">
          <ac:chgData name="Pedro Vinícius Domingues Gonçalves" userId="062e664b3db5cd2a" providerId="LiveId" clId="{CEA1C925-AA21-4406-B79B-A58C4F43787B}" dt="2022-12-01T01:18:40.681" v="1363" actId="478"/>
          <ac:spMkLst>
            <pc:docMk/>
            <pc:sldMk cId="0" sldId="266"/>
            <ac:spMk id="7" creationId="{570EDA76-F606-BA13-A705-FFE92F67AC00}"/>
          </ac:spMkLst>
        </pc:spChg>
        <pc:spChg chg="add del mod">
          <ac:chgData name="Pedro Vinícius Domingues Gonçalves" userId="062e664b3db5cd2a" providerId="LiveId" clId="{CEA1C925-AA21-4406-B79B-A58C4F43787B}" dt="2022-12-01T01:18:40.681" v="1363" actId="478"/>
          <ac:spMkLst>
            <pc:docMk/>
            <pc:sldMk cId="0" sldId="266"/>
            <ac:spMk id="9" creationId="{D1A21D34-DD4D-C5D1-2D44-4E493BB67AD6}"/>
          </ac:spMkLst>
        </pc:spChg>
        <pc:spChg chg="add del mod">
          <ac:chgData name="Pedro Vinícius Domingues Gonçalves" userId="062e664b3db5cd2a" providerId="LiveId" clId="{CEA1C925-AA21-4406-B79B-A58C4F43787B}" dt="2022-12-01T01:18:51.300" v="1364" actId="478"/>
          <ac:spMkLst>
            <pc:docMk/>
            <pc:sldMk cId="0" sldId="266"/>
            <ac:spMk id="11" creationId="{AB47C1CF-0630-0D08-5101-3BD980D9FE77}"/>
          </ac:spMkLst>
        </pc:spChg>
        <pc:spChg chg="add del mod">
          <ac:chgData name="Pedro Vinícius Domingues Gonçalves" userId="062e664b3db5cd2a" providerId="LiveId" clId="{CEA1C925-AA21-4406-B79B-A58C4F43787B}" dt="2022-12-01T01:18:55.607" v="1365" actId="478"/>
          <ac:spMkLst>
            <pc:docMk/>
            <pc:sldMk cId="0" sldId="266"/>
            <ac:spMk id="13" creationId="{78482748-7543-C748-3BEB-E5451E850686}"/>
          </ac:spMkLst>
        </pc:spChg>
        <pc:spChg chg="add del mod">
          <ac:chgData name="Pedro Vinícius Domingues Gonçalves" userId="062e664b3db5cd2a" providerId="LiveId" clId="{CEA1C925-AA21-4406-B79B-A58C4F43787B}" dt="2022-12-01T01:18:40.681" v="1363" actId="478"/>
          <ac:spMkLst>
            <pc:docMk/>
            <pc:sldMk cId="0" sldId="266"/>
            <ac:spMk id="15" creationId="{5A113200-9490-D4F0-6FDD-1AAA9338E5C5}"/>
          </ac:spMkLst>
        </pc:spChg>
        <pc:spChg chg="add del mod">
          <ac:chgData name="Pedro Vinícius Domingues Gonçalves" userId="062e664b3db5cd2a" providerId="LiveId" clId="{CEA1C925-AA21-4406-B79B-A58C4F43787B}" dt="2022-12-01T01:18:40.681" v="1363" actId="478"/>
          <ac:spMkLst>
            <pc:docMk/>
            <pc:sldMk cId="0" sldId="266"/>
            <ac:spMk id="17" creationId="{0FB10804-733A-5CF2-420B-79271C3CFE1A}"/>
          </ac:spMkLst>
        </pc:spChg>
        <pc:spChg chg="add del mod">
          <ac:chgData name="Pedro Vinícius Domingues Gonçalves" userId="062e664b3db5cd2a" providerId="LiveId" clId="{CEA1C925-AA21-4406-B79B-A58C4F43787B}" dt="2022-12-01T01:19:14.758" v="1370" actId="478"/>
          <ac:spMkLst>
            <pc:docMk/>
            <pc:sldMk cId="0" sldId="266"/>
            <ac:spMk id="19" creationId="{F1DE5C77-0D9D-440D-F13B-3ACA9D4E168F}"/>
          </ac:spMkLst>
        </pc:spChg>
        <pc:spChg chg="add del mod">
          <ac:chgData name="Pedro Vinícius Domingues Gonçalves" userId="062e664b3db5cd2a" providerId="LiveId" clId="{CEA1C925-AA21-4406-B79B-A58C4F43787B}" dt="2022-12-01T01:19:22.971" v="1372" actId="478"/>
          <ac:spMkLst>
            <pc:docMk/>
            <pc:sldMk cId="0" sldId="266"/>
            <ac:spMk id="21" creationId="{9F229EF2-F7F7-BF67-3DAC-F3134920BAC8}"/>
          </ac:spMkLst>
        </pc:spChg>
        <pc:spChg chg="add del mod">
          <ac:chgData name="Pedro Vinícius Domingues Gonçalves" userId="062e664b3db5cd2a" providerId="LiveId" clId="{CEA1C925-AA21-4406-B79B-A58C4F43787B}" dt="2022-12-01T01:19:28.645" v="1374" actId="478"/>
          <ac:spMkLst>
            <pc:docMk/>
            <pc:sldMk cId="0" sldId="266"/>
            <ac:spMk id="23" creationId="{3101F8A4-C5CB-6780-AA1B-DF3B4816F1B4}"/>
          </ac:spMkLst>
        </pc:spChg>
        <pc:spChg chg="add del mod">
          <ac:chgData name="Pedro Vinícius Domingues Gonçalves" userId="062e664b3db5cd2a" providerId="LiveId" clId="{CEA1C925-AA21-4406-B79B-A58C4F43787B}" dt="2022-12-01T01:19:33.737" v="1376" actId="478"/>
          <ac:spMkLst>
            <pc:docMk/>
            <pc:sldMk cId="0" sldId="266"/>
            <ac:spMk id="25" creationId="{815EECC4-633C-C700-8376-16CBE0A0F65F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33" creationId="{DB2BD728-E6E3-998F-0E04-9F106FED835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34" creationId="{8FB80A0A-82C5-0266-4256-51CFD8E11FB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2" creationId="{AF0DF325-2C34-7C20-FED9-FE36FE6EAB84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3" creationId="{ADEADD19-5F7F-4BF3-7101-18E005B4DC9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4" creationId="{B8BBE811-FB71-072B-6263-AC5B1CC92BC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5" creationId="{3F951891-2042-E677-C01D-46FF76EF951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6" creationId="{25CB0503-0867-591E-682F-034D7680F8C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7" creationId="{E1935CE8-A8B0-0375-F173-0878C370E3C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8" creationId="{8ACDE26D-47C8-C05B-0D34-D34F6CCE1251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49" creationId="{508236D7-6F7C-3A54-8A5A-491CA3138D6C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0" creationId="{9C1B3D87-2097-B11B-CC7E-C2DDE70EC95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1" creationId="{684B4E08-2E65-B34F-9264-A60F2D4C4014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2" creationId="{3153C411-D933-E2F0-A71A-80987D51AA2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3" creationId="{DB626035-0FF2-64C8-13C7-E3F62720DD8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4" creationId="{724DC9A6-D53C-EA29-EEE5-74E7D7E566B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5" creationId="{90E62E82-F8E2-3722-FE6E-EE64DF15E66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6" creationId="{C9D37120-E605-1E4C-D7D2-EC08A4A5FBB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7" creationId="{4189032C-0256-BE35-2573-BBA03FF328C2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8" creationId="{10BD7F7D-5BD1-D2B3-B14F-5B0CD23EE12F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59" creationId="{15B37F00-7252-C63A-24AC-6BBAEEBDB26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60" creationId="{03844908-CB30-2A53-B2D7-36431F2BC2B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61" creationId="{1BC1AC6D-1785-87F7-5CE9-178D9B7E6F5F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62" creationId="{795DE21D-E4B1-FCD2-4712-2FC44769452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63" creationId="{A20B4434-5118-4D3D-9F34-7CECE3DC20B8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0" creationId="{79C261D3-6E49-6753-79A5-A0CA7E7A6EE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1" creationId="{B2A06C00-A56B-9E02-4C71-78415C95A45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2" creationId="{5473E2D9-F9E9-726E-70EF-D80667AA600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3" creationId="{0B87D3C8-FE50-F96D-9719-1BD65E4C3EC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4" creationId="{25AD8F56-7314-450E-3AE6-6F0ED7DCEF4F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5" creationId="{FD64F578-EC17-8B2C-3FD6-A4038A8BA8B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6" creationId="{B1C09B3C-7BC9-9007-D5DC-599DF0549D2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7" creationId="{257213AA-8EE2-9138-A602-F4A7F39BC89F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8" creationId="{B50C21EF-7F9E-A4A3-D5D5-A0BB499BC73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49" creationId="{7C196245-18BE-F5D2-8485-C5E03BAA86F3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0" creationId="{D0E699D7-C933-EAB5-88A7-CF223856C1F8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1" creationId="{32E649EC-8760-8E9F-C5FF-8409EB4A2C83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2" creationId="{1B176FCB-4A18-1FC2-AAA8-B1E2C74B17E2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3" creationId="{E6C106E6-08B1-4242-7828-69A2ED15B7C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4" creationId="{EB4F0FBC-BFE8-D133-BE03-86413016341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5" creationId="{03A04104-A877-E8B4-9163-AB315A1F221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6" creationId="{3465CF27-33E4-E6FE-CF96-0A081A73E096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7" creationId="{65A3E868-2648-0D63-5E56-C2E0AF87428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8" creationId="{1461567F-DB53-9D14-EB67-76B7AD7D6A0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59" creationId="{AFB59490-3A37-84A5-30C6-2A94B5D0B48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0" creationId="{225614CD-E7D5-1C81-BD87-26F3773B808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1" creationId="{5D575BB3-EF7E-0CA7-411F-F21A63129AC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2" creationId="{AD6781AE-FA33-BE96-3D57-8C4C99470C2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3" creationId="{209FA80C-2BA6-1E6A-5E74-471A30241C23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4" creationId="{24DF9F09-DCEF-ACC9-8F29-5DE2F64B9364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5" creationId="{1FD8E680-8E2C-7924-E433-9518DAFE7432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6" creationId="{41604699-9CCE-34C4-EFF8-3EFF07F091E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7" creationId="{3D06F6E9-881B-06AD-A0CE-D5D1324E1E04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8" creationId="{B2454C63-8E81-1B5F-8E0E-9B34FE9B5A38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69" creationId="{A860AA53-2BD1-368A-2754-CF365354EEB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70" creationId="{DCEB130D-C154-5324-9D99-604D405C356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71" creationId="{3FD177F1-396A-D2CF-C5E6-B4AFD8069DC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72" creationId="{E36318C7-D4D4-0D33-72F2-20BD780DF64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73" creationId="{EB776902-B0B6-58C9-1E5C-F5E04A36F65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274" creationId="{8924D6C2-DCD6-921B-7567-EB288B477A17}"/>
          </ac:spMkLst>
        </pc:spChg>
        <pc:spChg chg="del">
          <ac:chgData name="Pedro Vinícius Domingues Gonçalves" userId="062e664b3db5cd2a" providerId="LiveId" clId="{CEA1C925-AA21-4406-B79B-A58C4F43787B}" dt="2022-12-01T01:19:18.035" v="1371" actId="478"/>
          <ac:spMkLst>
            <pc:docMk/>
            <pc:sldMk cId="0" sldId="266"/>
            <ac:spMk id="2275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9:32.172" v="1375" actId="478"/>
          <ac:spMkLst>
            <pc:docMk/>
            <pc:sldMk cId="0" sldId="266"/>
            <ac:spMk id="2276" creationId="{00000000-0000-0000-0000-000000000000}"/>
          </ac:spMkLst>
        </pc:spChg>
        <pc:spChg chg="del mod">
          <ac:chgData name="Pedro Vinícius Domingues Gonçalves" userId="062e664b3db5cd2a" providerId="LiveId" clId="{CEA1C925-AA21-4406-B79B-A58C4F43787B}" dt="2022-12-01T01:19:08.688" v="1369" actId="478"/>
          <ac:spMkLst>
            <pc:docMk/>
            <pc:sldMk cId="0" sldId="266"/>
            <ac:spMk id="2277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9:25.990" v="1373" actId="478"/>
          <ac:spMkLst>
            <pc:docMk/>
            <pc:sldMk cId="0" sldId="266"/>
            <ac:spMk id="2278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1:21:22.208" v="1393" actId="1076"/>
          <ac:spMkLst>
            <pc:docMk/>
            <pc:sldMk cId="0" sldId="266"/>
            <ac:spMk id="2279" creationId="{00000000-0000-0000-0000-000000000000}"/>
          </ac:spMkLst>
        </pc:spChg>
        <pc:spChg chg="del mod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0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1" creationId="{00000000-0000-0000-0000-000000000000}"/>
          </ac:spMkLst>
        </pc:spChg>
        <pc:spChg chg="del mod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2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3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4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5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6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1:18:38.115" v="1362" actId="478"/>
          <ac:spMkLst>
            <pc:docMk/>
            <pc:sldMk cId="0" sldId="266"/>
            <ac:spMk id="2287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2" creationId="{8FC92B10-2F7C-9240-BAAC-75A081E83B01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3" creationId="{37C5EFE3-EF4E-CF9A-DDD9-058A48D9F149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4" creationId="{E88D3FCF-A7EC-ED7F-85BC-F27F2083C35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5" creationId="{9BA61D7A-5F49-6174-2C57-E1E09C973AB1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6" creationId="{79E03B24-E8E7-A632-71C1-8641CF1A3B32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7" creationId="{5AFF2B9E-0E89-79FC-CC71-54FC88DD5AED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8" creationId="{3BDFDA09-74DB-3DE3-5355-E658867395A3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59" creationId="{6C24D625-7B08-1B25-61B3-D57DB242422D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0" creationId="{F7F40469-D6AB-FC3F-4BFC-841A434E7A4A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1" creationId="{17A24946-6FA6-E753-7C86-88AE1C8D06D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2" creationId="{D6026794-DE9C-6234-2C4F-4C20FD169C6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3" creationId="{F03386AC-2369-4308-8FE5-55ED03578F6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4" creationId="{3975DD65-539D-1A77-CBA1-0AF76F68AF5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5" creationId="{93C2719A-3BCF-F061-D33E-8EE9A79C5A9C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6" creationId="{93AA2FED-2E28-4B8A-C1D8-547020D69EF6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7" creationId="{E4783B7D-7380-C377-FB0A-7D0C337C040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8" creationId="{42390CE8-6580-0F24-B950-B1D2F870819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69" creationId="{0BE78963-3F82-D092-7754-784089365BD8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0" creationId="{095CF112-7F44-6B4B-BC46-1E6991EE506C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1" creationId="{FF0FBC10-1464-90D8-2044-94449059D88E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2" creationId="{AD128E93-03BF-A904-6756-CA634F7D53F7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3" creationId="{6D8A0AEF-658F-FB3C-77EE-E5D9BE3148D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4" creationId="{DEFD7B7D-AFC2-A955-EEF5-3DFABAF6B78B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5" creationId="{D70FCB81-5A78-0925-6FD5-7AB44987BA63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6" creationId="{EBDC767C-C925-285C-22DA-7AB4157046D5}"/>
          </ac:spMkLst>
        </pc:spChg>
        <pc:spChg chg="mod">
          <ac:chgData name="Pedro Vinícius Domingues Gonçalves" userId="062e664b3db5cd2a" providerId="LiveId" clId="{CEA1C925-AA21-4406-B79B-A58C4F43787B}" dt="2022-12-01T01:22:31.808" v="1422"/>
          <ac:spMkLst>
            <pc:docMk/>
            <pc:sldMk cId="0" sldId="266"/>
            <ac:spMk id="2377" creationId="{5D10EC0F-5A51-C217-67AF-20C227B72E8E}"/>
          </ac:spMkLst>
        </pc:spChg>
        <pc:spChg chg="mod">
          <ac:chgData name="Pedro Vinícius Domingues Gonçalves" userId="062e664b3db5cd2a" providerId="LiveId" clId="{CEA1C925-AA21-4406-B79B-A58C4F43787B}" dt="2022-12-01T01:24:06.843" v="1433" actId="207"/>
          <ac:spMkLst>
            <pc:docMk/>
            <pc:sldMk cId="0" sldId="266"/>
            <ac:spMk id="2379" creationId="{D765D18D-62AE-A0D2-CE7F-39D2614ABC10}"/>
          </ac:spMkLst>
        </pc:spChg>
        <pc:spChg chg="mod">
          <ac:chgData name="Pedro Vinícius Domingues Gonçalves" userId="062e664b3db5cd2a" providerId="LiveId" clId="{CEA1C925-AA21-4406-B79B-A58C4F43787B}" dt="2022-12-01T01:24:06.843" v="1433" actId="207"/>
          <ac:spMkLst>
            <pc:docMk/>
            <pc:sldMk cId="0" sldId="266"/>
            <ac:spMk id="2380" creationId="{7A0FB2AC-B66F-AC3B-9839-B82988D3C568}"/>
          </ac:spMkLst>
        </pc:spChg>
        <pc:grpChg chg="add mod">
          <ac:chgData name="Pedro Vinícius Domingues Gonçalves" userId="062e664b3db5cd2a" providerId="LiveId" clId="{CEA1C925-AA21-4406-B79B-A58C4F43787B}" dt="2022-12-01T01:24:25.643" v="1437" actId="14100"/>
          <ac:grpSpMkLst>
            <pc:docMk/>
            <pc:sldMk cId="0" sldId="266"/>
            <ac:grpSpMk id="28" creationId="{035A2687-D695-B8B5-DA79-F74276665277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29" creationId="{1474A33D-C0FA-713B-6E41-0732C6DFAC06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0" creationId="{7A2F573D-F3BB-5CE6-9519-653B8A6AE885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1" creationId="{41CAC8C4-6C45-9C33-2E7C-F258C6B1EF06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2" creationId="{514AC167-AD76-CAFB-4D86-50DEADFC29F2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5" creationId="{93124FDB-6002-389D-C605-FED5F573DA4A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6" creationId="{A0471EB7-1356-3BF3-ADCC-4F161766E433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7" creationId="{D03FC18D-CFF5-006A-F63A-9854E1F66504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8" creationId="{C1B6C65A-A361-2F68-8CC2-B34F1F961764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39" creationId="{CE883981-F858-94CD-1C1C-E2EB27848DD0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40" creationId="{63D0C7AE-B13E-1ACB-55B3-A71B32D8C685}"/>
          </ac:grpSpMkLst>
        </pc:grpChg>
        <pc:grpChg chg="mod">
          <ac:chgData name="Pedro Vinícius Domingues Gonçalves" userId="062e664b3db5cd2a" providerId="LiveId" clId="{CEA1C925-AA21-4406-B79B-A58C4F43787B}" dt="2022-12-01T01:22:31.808" v="1422"/>
          <ac:grpSpMkLst>
            <pc:docMk/>
            <pc:sldMk cId="0" sldId="266"/>
            <ac:grpSpMk id="41" creationId="{6C02D6A7-0B50-FB02-763E-BA40CE8DA811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12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15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21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29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33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2-01T01:18:38.115" v="1362" actId="478"/>
          <ac:grpSpMkLst>
            <pc:docMk/>
            <pc:sldMk cId="0" sldId="266"/>
            <ac:grpSpMk id="2341" creationId="{00000000-0000-0000-0000-000000000000}"/>
          </ac:grpSpMkLst>
        </pc:grpChg>
        <pc:grpChg chg="add mod ord">
          <ac:chgData name="Pedro Vinícius Domingues Gonçalves" userId="062e664b3db5cd2a" providerId="LiveId" clId="{CEA1C925-AA21-4406-B79B-A58C4F43787B}" dt="2022-12-01T01:24:21.492" v="1436" actId="1076"/>
          <ac:grpSpMkLst>
            <pc:docMk/>
            <pc:sldMk cId="0" sldId="266"/>
            <ac:grpSpMk id="2378" creationId="{24E1850E-E459-0353-AB7E-5A3F4CDABD51}"/>
          </ac:grpSpMkLst>
        </pc:grpChg>
        <pc:picChg chg="add mod">
          <ac:chgData name="Pedro Vinícius Domingues Gonçalves" userId="062e664b3db5cd2a" providerId="LiveId" clId="{CEA1C925-AA21-4406-B79B-A58C4F43787B}" dt="2022-12-01T01:20:59.531" v="1386" actId="1440"/>
          <ac:picMkLst>
            <pc:docMk/>
            <pc:sldMk cId="0" sldId="266"/>
            <ac:picMk id="27" creationId="{16B29BF2-6074-C77C-5FF3-3AFDD405FC1C}"/>
          </ac:picMkLst>
        </pc:picChg>
      </pc:sldChg>
      <pc:sldChg chg="del">
        <pc:chgData name="Pedro Vinícius Domingues Gonçalves" userId="062e664b3db5cd2a" providerId="LiveId" clId="{CEA1C925-AA21-4406-B79B-A58C4F43787B}" dt="2022-12-01T01:21:49.985" v="1417" actId="47"/>
        <pc:sldMkLst>
          <pc:docMk/>
          <pc:sldMk cId="0" sldId="267"/>
        </pc:sldMkLst>
      </pc:sldChg>
      <pc:sldChg chg="addSp delSp modSp mod ord modNotes">
        <pc:chgData name="Pedro Vinícius Domingues Gonçalves" userId="062e664b3db5cd2a" providerId="LiveId" clId="{CEA1C925-AA21-4406-B79B-A58C4F43787B}" dt="2022-12-01T00:29:59.914" v="1074" actId="255"/>
        <pc:sldMkLst>
          <pc:docMk/>
          <pc:sldMk cId="0" sldId="268"/>
        </pc:sldMkLst>
        <pc:spChg chg="add del mod">
          <ac:chgData name="Pedro Vinícius Domingues Gonçalves" userId="062e664b3db5cd2a" providerId="LiveId" clId="{CEA1C925-AA21-4406-B79B-A58C4F43787B}" dt="2022-12-01T00:28:08.513" v="1046" actId="478"/>
          <ac:spMkLst>
            <pc:docMk/>
            <pc:sldMk cId="0" sldId="268"/>
            <ac:spMk id="3" creationId="{A4F87EF4-617E-A023-5174-23241073F2F8}"/>
          </ac:spMkLst>
        </pc:spChg>
        <pc:spChg chg="mod">
          <ac:chgData name="Pedro Vinícius Domingues Gonçalves" userId="062e664b3db5cd2a" providerId="LiveId" clId="{CEA1C925-AA21-4406-B79B-A58C4F43787B}" dt="2022-12-01T00:29:59.914" v="1074" actId="255"/>
          <ac:spMkLst>
            <pc:docMk/>
            <pc:sldMk cId="0" sldId="268"/>
            <ac:spMk id="2443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28:06.970" v="1045" actId="478"/>
          <ac:spMkLst>
            <pc:docMk/>
            <pc:sldMk cId="0" sldId="268"/>
            <ac:spMk id="2444" creationId="{00000000-0000-0000-0000-000000000000}"/>
          </ac:spMkLst>
        </pc:spChg>
      </pc:sldChg>
      <pc:sldChg chg="del">
        <pc:chgData name="Pedro Vinícius Domingues Gonçalves" userId="062e664b3db5cd2a" providerId="LiveId" clId="{CEA1C925-AA21-4406-B79B-A58C4F43787B}" dt="2022-12-01T01:21:49.506" v="1416" actId="47"/>
        <pc:sldMkLst>
          <pc:docMk/>
          <pc:sldMk cId="0" sldId="269"/>
        </pc:sldMkLst>
      </pc:sldChg>
      <pc:sldChg chg="addSp delSp modSp mod ord">
        <pc:chgData name="Pedro Vinícius Domingues Gonçalves" userId="062e664b3db5cd2a" providerId="LiveId" clId="{CEA1C925-AA21-4406-B79B-A58C4F43787B}" dt="2022-12-01T00:50:41.669" v="1284" actId="1076"/>
        <pc:sldMkLst>
          <pc:docMk/>
          <pc:sldMk cId="0" sldId="270"/>
        </pc:sldMkLst>
        <pc:spChg chg="add del mod">
          <ac:chgData name="Pedro Vinícius Domingues Gonçalves" userId="062e664b3db5cd2a" providerId="LiveId" clId="{CEA1C925-AA21-4406-B79B-A58C4F43787B}" dt="2022-12-01T00:50:09.528" v="1274" actId="478"/>
          <ac:spMkLst>
            <pc:docMk/>
            <pc:sldMk cId="0" sldId="270"/>
            <ac:spMk id="3" creationId="{E598E2FC-3FE7-45DD-CF48-81FE32C7A0D6}"/>
          </ac:spMkLst>
        </pc:spChg>
        <pc:spChg chg="add del mod">
          <ac:chgData name="Pedro Vinícius Domingues Gonçalves" userId="062e664b3db5cd2a" providerId="LiveId" clId="{CEA1C925-AA21-4406-B79B-A58C4F43787B}" dt="2022-12-01T00:50:14.894" v="1276" actId="478"/>
          <ac:spMkLst>
            <pc:docMk/>
            <pc:sldMk cId="0" sldId="270"/>
            <ac:spMk id="5" creationId="{B23AC56B-170F-BBC5-CA3F-8FCAD5517D81}"/>
          </ac:spMkLst>
        </pc:spChg>
        <pc:spChg chg="add del mod">
          <ac:chgData name="Pedro Vinícius Domingues Gonçalves" userId="062e664b3db5cd2a" providerId="LiveId" clId="{CEA1C925-AA21-4406-B79B-A58C4F43787B}" dt="2022-12-01T00:50:20.508" v="1278" actId="478"/>
          <ac:spMkLst>
            <pc:docMk/>
            <pc:sldMk cId="0" sldId="270"/>
            <ac:spMk id="7" creationId="{82DECE3F-0CE7-0F13-3BD6-E5101C054079}"/>
          </ac:spMkLst>
        </pc:spChg>
        <pc:spChg chg="add del mod">
          <ac:chgData name="Pedro Vinícius Domingues Gonçalves" userId="062e664b3db5cd2a" providerId="LiveId" clId="{CEA1C925-AA21-4406-B79B-A58C4F43787B}" dt="2022-12-01T00:50:27.266" v="1280" actId="478"/>
          <ac:spMkLst>
            <pc:docMk/>
            <pc:sldMk cId="0" sldId="270"/>
            <ac:spMk id="9" creationId="{39D613B3-A68F-E7FD-AB92-2253AEA494FF}"/>
          </ac:spMkLst>
        </pc:spChg>
        <pc:spChg chg="add del mod">
          <ac:chgData name="Pedro Vinícius Domingues Gonçalves" userId="062e664b3db5cd2a" providerId="LiveId" clId="{CEA1C925-AA21-4406-B79B-A58C4F43787B}" dt="2022-12-01T00:50:35.140" v="1282" actId="478"/>
          <ac:spMkLst>
            <pc:docMk/>
            <pc:sldMk cId="0" sldId="270"/>
            <ac:spMk id="11" creationId="{37147025-275B-36B5-F290-AC47BDE9E2EB}"/>
          </ac:spMkLst>
        </pc:spChg>
        <pc:spChg chg="mod">
          <ac:chgData name="Pedro Vinícius Domingues Gonçalves" userId="062e664b3db5cd2a" providerId="LiveId" clId="{CEA1C925-AA21-4406-B79B-A58C4F43787B}" dt="2022-12-01T00:50:41.669" v="1284" actId="1076"/>
          <ac:spMkLst>
            <pc:docMk/>
            <pc:sldMk cId="0" sldId="270"/>
            <ac:spMk id="2612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50:06.256" v="1273" actId="478"/>
          <ac:spMkLst>
            <pc:docMk/>
            <pc:sldMk cId="0" sldId="270"/>
            <ac:spMk id="2613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50:12.037" v="1275" actId="478"/>
          <ac:spMkLst>
            <pc:docMk/>
            <pc:sldMk cId="0" sldId="270"/>
            <ac:spMk id="2614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50:17.989" v="1277" actId="478"/>
          <ac:spMkLst>
            <pc:docMk/>
            <pc:sldMk cId="0" sldId="270"/>
            <ac:spMk id="2615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50:23.347" v="1279" actId="478"/>
          <ac:spMkLst>
            <pc:docMk/>
            <pc:sldMk cId="0" sldId="270"/>
            <ac:spMk id="2616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2-01T00:50:31.851" v="1281" actId="478"/>
          <ac:spMkLst>
            <pc:docMk/>
            <pc:sldMk cId="0" sldId="270"/>
            <ac:spMk id="2617" creationId="{00000000-0000-0000-0000-000000000000}"/>
          </ac:spMkLst>
        </pc:spChg>
      </pc:sldChg>
      <pc:sldChg chg="del">
        <pc:chgData name="Pedro Vinícius Domingues Gonçalves" userId="062e664b3db5cd2a" providerId="LiveId" clId="{CEA1C925-AA21-4406-B79B-A58C4F43787B}" dt="2022-12-01T01:21:49.047" v="1415" actId="47"/>
        <pc:sldMkLst>
          <pc:docMk/>
          <pc:sldMk cId="0" sldId="271"/>
        </pc:sldMkLst>
      </pc:sldChg>
      <pc:sldChg chg="del">
        <pc:chgData name="Pedro Vinícius Domingues Gonçalves" userId="062e664b3db5cd2a" providerId="LiveId" clId="{CEA1C925-AA21-4406-B79B-A58C4F43787B}" dt="2022-12-01T01:21:48.325" v="1414" actId="47"/>
        <pc:sldMkLst>
          <pc:docMk/>
          <pc:sldMk cId="0" sldId="272"/>
        </pc:sldMkLst>
      </pc:sldChg>
      <pc:sldChg chg="del">
        <pc:chgData name="Pedro Vinícius Domingues Gonçalves" userId="062e664b3db5cd2a" providerId="LiveId" clId="{CEA1C925-AA21-4406-B79B-A58C4F43787B}" dt="2022-12-01T01:21:47.931" v="1413" actId="47"/>
        <pc:sldMkLst>
          <pc:docMk/>
          <pc:sldMk cId="0" sldId="273"/>
        </pc:sldMkLst>
      </pc:sldChg>
      <pc:sldChg chg="del">
        <pc:chgData name="Pedro Vinícius Domingues Gonçalves" userId="062e664b3db5cd2a" providerId="LiveId" clId="{CEA1C925-AA21-4406-B79B-A58C4F43787B}" dt="2022-12-01T01:21:46.419" v="1412" actId="47"/>
        <pc:sldMkLst>
          <pc:docMk/>
          <pc:sldMk cId="0" sldId="274"/>
        </pc:sldMkLst>
      </pc:sldChg>
      <pc:sldChg chg="del">
        <pc:chgData name="Pedro Vinícius Domingues Gonçalves" userId="062e664b3db5cd2a" providerId="LiveId" clId="{CEA1C925-AA21-4406-B79B-A58C4F43787B}" dt="2022-12-01T01:21:45.374" v="1411" actId="47"/>
        <pc:sldMkLst>
          <pc:docMk/>
          <pc:sldMk cId="0" sldId="275"/>
        </pc:sldMkLst>
      </pc:sldChg>
      <pc:sldChg chg="modSp del mod">
        <pc:chgData name="Pedro Vinícius Domingues Gonçalves" userId="062e664b3db5cd2a" providerId="LiveId" clId="{CEA1C925-AA21-4406-B79B-A58C4F43787B}" dt="2022-12-01T01:21:44.796" v="1410" actId="47"/>
        <pc:sldMkLst>
          <pc:docMk/>
          <pc:sldMk cId="0" sldId="276"/>
        </pc:sldMkLst>
        <pc:spChg chg="mod">
          <ac:chgData name="Pedro Vinícius Domingues Gonçalves" userId="062e664b3db5cd2a" providerId="LiveId" clId="{CEA1C925-AA21-4406-B79B-A58C4F43787B}" dt="2022-12-01T00:34:10.926" v="1121" actId="1076"/>
          <ac:spMkLst>
            <pc:docMk/>
            <pc:sldMk cId="0" sldId="276"/>
            <ac:spMk id="2955" creationId="{00000000-0000-0000-0000-000000000000}"/>
          </ac:spMkLst>
        </pc:spChg>
      </pc:sldChg>
      <pc:sldChg chg="del">
        <pc:chgData name="Pedro Vinícius Domingues Gonçalves" userId="062e664b3db5cd2a" providerId="LiveId" clId="{CEA1C925-AA21-4406-B79B-A58C4F43787B}" dt="2022-12-01T01:21:44.403" v="1409" actId="47"/>
        <pc:sldMkLst>
          <pc:docMk/>
          <pc:sldMk cId="0" sldId="277"/>
        </pc:sldMkLst>
      </pc:sldChg>
      <pc:sldChg chg="del">
        <pc:chgData name="Pedro Vinícius Domingues Gonçalves" userId="062e664b3db5cd2a" providerId="LiveId" clId="{CEA1C925-AA21-4406-B79B-A58C4F43787B}" dt="2022-12-01T01:21:44.076" v="1408" actId="47"/>
        <pc:sldMkLst>
          <pc:docMk/>
          <pc:sldMk cId="0" sldId="278"/>
        </pc:sldMkLst>
      </pc:sldChg>
      <pc:sldChg chg="del">
        <pc:chgData name="Pedro Vinícius Domingues Gonçalves" userId="062e664b3db5cd2a" providerId="LiveId" clId="{CEA1C925-AA21-4406-B79B-A58C4F43787B}" dt="2022-12-01T01:21:43.704" v="1407" actId="47"/>
        <pc:sldMkLst>
          <pc:docMk/>
          <pc:sldMk cId="0" sldId="279"/>
        </pc:sldMkLst>
      </pc:sldChg>
      <pc:sldChg chg="del">
        <pc:chgData name="Pedro Vinícius Domingues Gonçalves" userId="062e664b3db5cd2a" providerId="LiveId" clId="{CEA1C925-AA21-4406-B79B-A58C4F43787B}" dt="2022-12-01T01:21:43.338" v="1406" actId="47"/>
        <pc:sldMkLst>
          <pc:docMk/>
          <pc:sldMk cId="0" sldId="280"/>
        </pc:sldMkLst>
      </pc:sldChg>
      <pc:sldChg chg="del">
        <pc:chgData name="Pedro Vinícius Domingues Gonçalves" userId="062e664b3db5cd2a" providerId="LiveId" clId="{CEA1C925-AA21-4406-B79B-A58C4F43787B}" dt="2022-12-01T01:21:42.803" v="1405" actId="47"/>
        <pc:sldMkLst>
          <pc:docMk/>
          <pc:sldMk cId="0" sldId="281"/>
        </pc:sldMkLst>
      </pc:sldChg>
      <pc:sldChg chg="del">
        <pc:chgData name="Pedro Vinícius Domingues Gonçalves" userId="062e664b3db5cd2a" providerId="LiveId" clId="{CEA1C925-AA21-4406-B79B-A58C4F43787B}" dt="2022-12-01T01:21:42.480" v="1404" actId="47"/>
        <pc:sldMkLst>
          <pc:docMk/>
          <pc:sldMk cId="0" sldId="282"/>
        </pc:sldMkLst>
      </pc:sldChg>
      <pc:sldChg chg="del">
        <pc:chgData name="Pedro Vinícius Domingues Gonçalves" userId="062e664b3db5cd2a" providerId="LiveId" clId="{CEA1C925-AA21-4406-B79B-A58C4F43787B}" dt="2022-12-01T01:21:42.153" v="1403" actId="47"/>
        <pc:sldMkLst>
          <pc:docMk/>
          <pc:sldMk cId="0" sldId="283"/>
        </pc:sldMkLst>
      </pc:sldChg>
      <pc:sldChg chg="del">
        <pc:chgData name="Pedro Vinícius Domingues Gonçalves" userId="062e664b3db5cd2a" providerId="LiveId" clId="{CEA1C925-AA21-4406-B79B-A58C4F43787B}" dt="2022-12-01T01:21:41.727" v="1402" actId="47"/>
        <pc:sldMkLst>
          <pc:docMk/>
          <pc:sldMk cId="0" sldId="284"/>
        </pc:sldMkLst>
      </pc:sldChg>
      <pc:sldChg chg="del">
        <pc:chgData name="Pedro Vinícius Domingues Gonçalves" userId="062e664b3db5cd2a" providerId="LiveId" clId="{CEA1C925-AA21-4406-B79B-A58C4F43787B}" dt="2022-12-01T01:21:41.271" v="1401" actId="47"/>
        <pc:sldMkLst>
          <pc:docMk/>
          <pc:sldMk cId="0" sldId="285"/>
        </pc:sldMkLst>
      </pc:sldChg>
      <pc:sldChg chg="del">
        <pc:chgData name="Pedro Vinícius Domingues Gonçalves" userId="062e664b3db5cd2a" providerId="LiveId" clId="{CEA1C925-AA21-4406-B79B-A58C4F43787B}" dt="2022-12-01T01:21:40.801" v="1400" actId="47"/>
        <pc:sldMkLst>
          <pc:docMk/>
          <pc:sldMk cId="0" sldId="286"/>
        </pc:sldMkLst>
      </pc:sldChg>
      <pc:sldChg chg="del">
        <pc:chgData name="Pedro Vinícius Domingues Gonçalves" userId="062e664b3db5cd2a" providerId="LiveId" clId="{CEA1C925-AA21-4406-B79B-A58C4F43787B}" dt="2022-12-01T01:21:39.998" v="1399" actId="47"/>
        <pc:sldMkLst>
          <pc:docMk/>
          <pc:sldMk cId="0" sldId="287"/>
        </pc:sldMkLst>
      </pc:sldChg>
      <pc:sldChg chg="del">
        <pc:chgData name="Pedro Vinícius Domingues Gonçalves" userId="062e664b3db5cd2a" providerId="LiveId" clId="{CEA1C925-AA21-4406-B79B-A58C4F43787B}" dt="2022-12-01T01:21:39.609" v="1398" actId="47"/>
        <pc:sldMkLst>
          <pc:docMk/>
          <pc:sldMk cId="0" sldId="288"/>
        </pc:sldMkLst>
      </pc:sldChg>
      <pc:sldChg chg="del">
        <pc:chgData name="Pedro Vinícius Domingues Gonçalves" userId="062e664b3db5cd2a" providerId="LiveId" clId="{CEA1C925-AA21-4406-B79B-A58C4F43787B}" dt="2022-12-01T01:21:39.240" v="1397" actId="47"/>
        <pc:sldMkLst>
          <pc:docMk/>
          <pc:sldMk cId="0" sldId="289"/>
        </pc:sldMkLst>
      </pc:sldChg>
      <pc:sldChg chg="del">
        <pc:chgData name="Pedro Vinícius Domingues Gonçalves" userId="062e664b3db5cd2a" providerId="LiveId" clId="{CEA1C925-AA21-4406-B79B-A58C4F43787B}" dt="2022-12-01T01:21:38.929" v="1396" actId="47"/>
        <pc:sldMkLst>
          <pc:docMk/>
          <pc:sldMk cId="0" sldId="290"/>
        </pc:sldMkLst>
      </pc:sldChg>
      <pc:sldChg chg="modSp del mod ord">
        <pc:chgData name="Pedro Vinícius Domingues Gonçalves" userId="062e664b3db5cd2a" providerId="LiveId" clId="{CEA1C925-AA21-4406-B79B-A58C4F43787B}" dt="2022-12-01T01:24:41.406" v="1440" actId="47"/>
        <pc:sldMkLst>
          <pc:docMk/>
          <pc:sldMk cId="0" sldId="291"/>
        </pc:sldMkLst>
        <pc:grpChg chg="mod">
          <ac:chgData name="Pedro Vinícius Domingues Gonçalves" userId="062e664b3db5cd2a" providerId="LiveId" clId="{CEA1C925-AA21-4406-B79B-A58C4F43787B}" dt="2022-11-30T02:23:52.757" v="310" actId="14100"/>
          <ac:grpSpMkLst>
            <pc:docMk/>
            <pc:sldMk cId="0" sldId="291"/>
            <ac:grpSpMk id="3790" creationId="{00000000-0000-0000-0000-000000000000}"/>
          </ac:grpSpMkLst>
        </pc:grpChg>
      </pc:sldChg>
      <pc:sldChg chg="del">
        <pc:chgData name="Pedro Vinícius Domingues Gonçalves" userId="062e664b3db5cd2a" providerId="LiveId" clId="{CEA1C925-AA21-4406-B79B-A58C4F43787B}" dt="2022-12-01T01:21:38.168" v="1395" actId="47"/>
        <pc:sldMkLst>
          <pc:docMk/>
          <pc:sldMk cId="0" sldId="292"/>
        </pc:sldMkLst>
      </pc:sldChg>
      <pc:sldChg chg="del">
        <pc:chgData name="Pedro Vinícius Domingues Gonçalves" userId="062e664b3db5cd2a" providerId="LiveId" clId="{CEA1C925-AA21-4406-B79B-A58C4F43787B}" dt="2022-12-01T01:21:37.789" v="1394" actId="47"/>
        <pc:sldMkLst>
          <pc:docMk/>
          <pc:sldMk cId="0" sldId="293"/>
        </pc:sldMkLst>
      </pc:sldChg>
      <pc:sldChg chg="del">
        <pc:chgData name="Pedro Vinícius Domingues Gonçalves" userId="062e664b3db5cd2a" providerId="LiveId" clId="{CEA1C925-AA21-4406-B79B-A58C4F43787B}" dt="2022-11-30T02:23:35.856" v="306" actId="47"/>
        <pc:sldMkLst>
          <pc:docMk/>
          <pc:sldMk cId="0" sldId="294"/>
        </pc:sldMkLst>
      </pc:sldChg>
      <pc:sldChg chg="del">
        <pc:chgData name="Pedro Vinícius Domingues Gonçalves" userId="062e664b3db5cd2a" providerId="LiveId" clId="{CEA1C925-AA21-4406-B79B-A58C4F43787B}" dt="2022-11-30T02:23:35.359" v="305" actId="47"/>
        <pc:sldMkLst>
          <pc:docMk/>
          <pc:sldMk cId="0" sldId="295"/>
        </pc:sldMkLst>
      </pc:sldChg>
      <pc:sldChg chg="del">
        <pc:chgData name="Pedro Vinícius Domingues Gonçalves" userId="062e664b3db5cd2a" providerId="LiveId" clId="{CEA1C925-AA21-4406-B79B-A58C4F43787B}" dt="2022-11-30T02:23:34.758" v="304" actId="47"/>
        <pc:sldMkLst>
          <pc:docMk/>
          <pc:sldMk cId="0" sldId="296"/>
        </pc:sldMkLst>
      </pc:sldChg>
      <pc:sldChg chg="del">
        <pc:chgData name="Pedro Vinícius Domingues Gonçalves" userId="062e664b3db5cd2a" providerId="LiveId" clId="{CEA1C925-AA21-4406-B79B-A58C4F43787B}" dt="2022-11-30T02:23:34.005" v="303" actId="47"/>
        <pc:sldMkLst>
          <pc:docMk/>
          <pc:sldMk cId="0" sldId="297"/>
        </pc:sldMkLst>
      </pc:sldChg>
      <pc:sldChg chg="del">
        <pc:chgData name="Pedro Vinícius Domingues Gonçalves" userId="062e664b3db5cd2a" providerId="LiveId" clId="{CEA1C925-AA21-4406-B79B-A58C4F43787B}" dt="2022-11-30T02:23:32.870" v="302" actId="47"/>
        <pc:sldMkLst>
          <pc:docMk/>
          <pc:sldMk cId="0" sldId="298"/>
        </pc:sldMkLst>
      </pc:sldChg>
      <pc:sldChg chg="del">
        <pc:chgData name="Pedro Vinícius Domingues Gonçalves" userId="062e664b3db5cd2a" providerId="LiveId" clId="{CEA1C925-AA21-4406-B79B-A58C4F43787B}" dt="2022-11-30T02:23:32.412" v="301" actId="47"/>
        <pc:sldMkLst>
          <pc:docMk/>
          <pc:sldMk cId="0" sldId="299"/>
        </pc:sldMkLst>
      </pc:sldChg>
      <pc:sldChg chg="del">
        <pc:chgData name="Pedro Vinícius Domingues Gonçalves" userId="062e664b3db5cd2a" providerId="LiveId" clId="{CEA1C925-AA21-4406-B79B-A58C4F43787B}" dt="2022-11-30T02:23:31.976" v="300" actId="47"/>
        <pc:sldMkLst>
          <pc:docMk/>
          <pc:sldMk cId="0" sldId="300"/>
        </pc:sldMkLst>
      </pc:sldChg>
      <pc:sldChg chg="del">
        <pc:chgData name="Pedro Vinícius Domingues Gonçalves" userId="062e664b3db5cd2a" providerId="LiveId" clId="{CEA1C925-AA21-4406-B79B-A58C4F43787B}" dt="2022-11-30T02:23:31.414" v="299" actId="47"/>
        <pc:sldMkLst>
          <pc:docMk/>
          <pc:sldMk cId="0" sldId="301"/>
        </pc:sldMkLst>
      </pc:sldChg>
      <pc:sldChg chg="del">
        <pc:chgData name="Pedro Vinícius Domingues Gonçalves" userId="062e664b3db5cd2a" providerId="LiveId" clId="{CEA1C925-AA21-4406-B79B-A58C4F43787B}" dt="2022-11-30T02:23:31.029" v="298" actId="47"/>
        <pc:sldMkLst>
          <pc:docMk/>
          <pc:sldMk cId="0" sldId="302"/>
        </pc:sldMkLst>
      </pc:sldChg>
      <pc:sldChg chg="del">
        <pc:chgData name="Pedro Vinícius Domingues Gonçalves" userId="062e664b3db5cd2a" providerId="LiveId" clId="{CEA1C925-AA21-4406-B79B-A58C4F43787B}" dt="2022-11-30T02:23:30.613" v="297" actId="47"/>
        <pc:sldMkLst>
          <pc:docMk/>
          <pc:sldMk cId="0" sldId="303"/>
        </pc:sldMkLst>
      </pc:sldChg>
      <pc:sldChg chg="del">
        <pc:chgData name="Pedro Vinícius Domingues Gonçalves" userId="062e664b3db5cd2a" providerId="LiveId" clId="{CEA1C925-AA21-4406-B79B-A58C4F43787B}" dt="2022-11-30T02:23:30.001" v="296" actId="47"/>
        <pc:sldMkLst>
          <pc:docMk/>
          <pc:sldMk cId="0" sldId="304"/>
        </pc:sldMkLst>
      </pc:sldChg>
      <pc:sldChg chg="del">
        <pc:chgData name="Pedro Vinícius Domingues Gonçalves" userId="062e664b3db5cd2a" providerId="LiveId" clId="{CEA1C925-AA21-4406-B79B-A58C4F43787B}" dt="2022-11-30T02:23:29.661" v="295" actId="47"/>
        <pc:sldMkLst>
          <pc:docMk/>
          <pc:sldMk cId="0" sldId="305"/>
        </pc:sldMkLst>
      </pc:sldChg>
      <pc:sldChg chg="del">
        <pc:chgData name="Pedro Vinícius Domingues Gonçalves" userId="062e664b3db5cd2a" providerId="LiveId" clId="{CEA1C925-AA21-4406-B79B-A58C4F43787B}" dt="2022-11-30T02:23:29.267" v="294" actId="47"/>
        <pc:sldMkLst>
          <pc:docMk/>
          <pc:sldMk cId="0" sldId="306"/>
        </pc:sldMkLst>
      </pc:sldChg>
      <pc:sldChg chg="del">
        <pc:chgData name="Pedro Vinícius Domingues Gonçalves" userId="062e664b3db5cd2a" providerId="LiveId" clId="{CEA1C925-AA21-4406-B79B-A58C4F43787B}" dt="2022-11-30T02:23:28.928" v="293" actId="47"/>
        <pc:sldMkLst>
          <pc:docMk/>
          <pc:sldMk cId="0" sldId="307"/>
        </pc:sldMkLst>
      </pc:sldChg>
      <pc:sldChg chg="del">
        <pc:chgData name="Pedro Vinícius Domingues Gonçalves" userId="062e664b3db5cd2a" providerId="LiveId" clId="{CEA1C925-AA21-4406-B79B-A58C4F43787B}" dt="2022-11-30T02:23:28.591" v="292" actId="47"/>
        <pc:sldMkLst>
          <pc:docMk/>
          <pc:sldMk cId="0" sldId="308"/>
        </pc:sldMkLst>
      </pc:sldChg>
      <pc:sldChg chg="del">
        <pc:chgData name="Pedro Vinícius Domingues Gonçalves" userId="062e664b3db5cd2a" providerId="LiveId" clId="{CEA1C925-AA21-4406-B79B-A58C4F43787B}" dt="2022-11-30T02:23:28.190" v="291" actId="47"/>
        <pc:sldMkLst>
          <pc:docMk/>
          <pc:sldMk cId="0" sldId="309"/>
        </pc:sldMkLst>
      </pc:sldChg>
      <pc:sldChg chg="del">
        <pc:chgData name="Pedro Vinícius Domingues Gonçalves" userId="062e664b3db5cd2a" providerId="LiveId" clId="{CEA1C925-AA21-4406-B79B-A58C4F43787B}" dt="2022-11-30T02:23:27.607" v="290" actId="47"/>
        <pc:sldMkLst>
          <pc:docMk/>
          <pc:sldMk cId="0" sldId="310"/>
        </pc:sldMkLst>
      </pc:sldChg>
      <pc:sldChg chg="del">
        <pc:chgData name="Pedro Vinícius Domingues Gonçalves" userId="062e664b3db5cd2a" providerId="LiveId" clId="{CEA1C925-AA21-4406-B79B-A58C4F43787B}" dt="2022-11-30T02:23:26.406" v="289" actId="47"/>
        <pc:sldMkLst>
          <pc:docMk/>
          <pc:sldMk cId="0" sldId="311"/>
        </pc:sldMkLst>
      </pc:sldChg>
      <pc:sldChg chg="addSp delSp modSp add mod modTransition">
        <pc:chgData name="Pedro Vinícius Domingues Gonçalves" userId="062e664b3db5cd2a" providerId="LiveId" clId="{CEA1C925-AA21-4406-B79B-A58C4F43787B}" dt="2022-12-01T00:27:29.592" v="1039"/>
        <pc:sldMkLst>
          <pc:docMk/>
          <pc:sldMk cId="2007817309" sldId="312"/>
        </pc:sldMkLst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3" creationId="{686C9C73-499C-4787-E857-94723F925356}"/>
          </ac:spMkLst>
        </pc:spChg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5" creationId="{991621BB-8F33-84C5-E132-787E56C106F3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6" creationId="{74232DB0-8273-7F03-3608-5BF9763B57EC}"/>
          </ac:spMkLst>
        </pc:spChg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7" creationId="{295CE94C-59DA-3D67-C921-F3B1EAF86B00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7" creationId="{2D11EAE9-8291-77DC-B374-56EE6CD5EB68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8" creationId="{07A7B229-C224-D90C-BD28-CB50A4685506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9" creationId="{7AD1A2A8-6E99-D6A2-5B14-E1555A0220E5}"/>
          </ac:spMkLst>
        </pc:spChg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9" creationId="{F1FA082F-0BB7-ACFD-26DC-F4D35F413AE6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10" creationId="{2E43DF40-5D47-90D4-54D3-95E592904E2F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11" creationId="{323677AB-EB9A-192C-DDD1-0A8C369CE9FE}"/>
          </ac:spMkLst>
        </pc:spChg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11" creationId="{913BB787-7094-BA38-B179-7DCB10E3CC88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12" creationId="{77684433-7925-C7D7-5A2D-F51A7689DF3C}"/>
          </ac:spMkLst>
        </pc:spChg>
        <pc:spChg chg="add del mod">
          <ac:chgData name="Pedro Vinícius Domingues Gonçalves" userId="062e664b3db5cd2a" providerId="LiveId" clId="{CEA1C925-AA21-4406-B79B-A58C4F43787B}" dt="2022-11-30T02:16:52.146" v="226" actId="478"/>
          <ac:spMkLst>
            <pc:docMk/>
            <pc:sldMk cId="2007817309" sldId="312"/>
            <ac:spMk id="13" creationId="{8C4512E1-2BAB-3492-FE75-D138A1F299A6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13" creationId="{F2D87C3D-5551-C444-AB75-6BC8B9328054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14" creationId="{982BFE1E-5CFA-6517-0D76-32E30D9A4704}"/>
          </ac:spMkLst>
        </pc:spChg>
        <pc:spChg chg="mod">
          <ac:chgData name="Pedro Vinícius Domingues Gonçalves" userId="062e664b3db5cd2a" providerId="LiveId" clId="{CEA1C925-AA21-4406-B79B-A58C4F43787B}" dt="2022-11-30T02:20:18.969" v="279"/>
          <ac:spMkLst>
            <pc:docMk/>
            <pc:sldMk cId="2007817309" sldId="312"/>
            <ac:spMk id="17" creationId="{CC44E35D-0EBF-429C-7CBC-908782195B16}"/>
          </ac:spMkLst>
        </pc:spChg>
        <pc:spChg chg="mod">
          <ac:chgData name="Pedro Vinícius Domingues Gonçalves" userId="062e664b3db5cd2a" providerId="LiveId" clId="{CEA1C925-AA21-4406-B79B-A58C4F43787B}" dt="2022-11-30T02:20:18.969" v="279"/>
          <ac:spMkLst>
            <pc:docMk/>
            <pc:sldMk cId="2007817309" sldId="312"/>
            <ac:spMk id="18" creationId="{E309F2F0-132D-B2AC-630C-03122A1773A5}"/>
          </ac:spMkLst>
        </pc:spChg>
        <pc:spChg chg="mod">
          <ac:chgData name="Pedro Vinícius Domingues Gonçalves" userId="062e664b3db5cd2a" providerId="LiveId" clId="{CEA1C925-AA21-4406-B79B-A58C4F43787B}" dt="2022-11-30T02:20:18.969" v="279"/>
          <ac:spMkLst>
            <pc:docMk/>
            <pc:sldMk cId="2007817309" sldId="312"/>
            <ac:spMk id="19" creationId="{A37336BC-335F-4B60-C435-2275118A4A72}"/>
          </ac:spMkLst>
        </pc:spChg>
        <pc:spChg chg="mod">
          <ac:chgData name="Pedro Vinícius Domingues Gonçalves" userId="062e664b3db5cd2a" providerId="LiveId" clId="{CEA1C925-AA21-4406-B79B-A58C4F43787B}" dt="2022-11-30T02:20:18.969" v="279"/>
          <ac:spMkLst>
            <pc:docMk/>
            <pc:sldMk cId="2007817309" sldId="312"/>
            <ac:spMk id="20" creationId="{1CB116D8-5F78-850B-94B6-9FCCBEAACBF0}"/>
          </ac:spMkLst>
        </pc:spChg>
        <pc:spChg chg="mod">
          <ac:chgData name="Pedro Vinícius Domingues Gonçalves" userId="062e664b3db5cd2a" providerId="LiveId" clId="{CEA1C925-AA21-4406-B79B-A58C4F43787B}" dt="2022-11-30T02:20:18.969" v="279"/>
          <ac:spMkLst>
            <pc:docMk/>
            <pc:sldMk cId="2007817309" sldId="312"/>
            <ac:spMk id="21" creationId="{F8D27283-70A6-6D78-1128-87F47DEDA538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22" creationId="{C01E1963-E4D1-8D05-C3FC-24B56E54EC61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23" creationId="{FFD68F2B-E780-F5AB-416E-2DBB53200FD4}"/>
          </ac:spMkLst>
        </pc:spChg>
        <pc:spChg chg="mod">
          <ac:chgData name="Pedro Vinícius Domingues Gonçalves" userId="062e664b3db5cd2a" providerId="LiveId" clId="{CEA1C925-AA21-4406-B79B-A58C4F43787B}" dt="2022-12-01T00:27:29.592" v="1039"/>
          <ac:spMkLst>
            <pc:docMk/>
            <pc:sldMk cId="2007817309" sldId="312"/>
            <ac:spMk id="24" creationId="{34F9EFC4-363A-09DE-0068-6D11E6E7C1C3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4" creationId="{5D027F5A-4631-0833-6D25-E8A5BADEBA55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5" creationId="{E6AC9831-00AC-5141-F808-9CE319B2036D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6" creationId="{7536171C-FAD0-2D71-FA75-E8334B28B585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7" creationId="{252A6AC5-F8FE-BE0C-DF25-13AD587CD7A6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8" creationId="{ACCC6E4D-26BD-E4CF-8211-96E889F9C4CE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29" creationId="{517FF4F6-6697-2177-0396-72C781776230}"/>
          </ac:spMkLst>
        </pc:spChg>
        <pc:spChg chg="mod">
          <ac:chgData name="Pedro Vinícius Domingues Gonçalves" userId="062e664b3db5cd2a" providerId="LiveId" clId="{CEA1C925-AA21-4406-B79B-A58C4F43787B}" dt="2022-11-30T02:24:09.267" v="311"/>
          <ac:spMkLst>
            <pc:docMk/>
            <pc:sldMk cId="2007817309" sldId="312"/>
            <ac:spMk id="30" creationId="{6EB8E702-23F9-929B-C5C2-93D0CBC2EF23}"/>
          </ac:spMkLst>
        </pc:spChg>
        <pc:spChg chg="mod">
          <ac:chgData name="Pedro Vinícius Domingues Gonçalves" userId="062e664b3db5cd2a" providerId="LiveId" clId="{CEA1C925-AA21-4406-B79B-A58C4F43787B}" dt="2022-11-30T02:26:18.273" v="326"/>
          <ac:spMkLst>
            <pc:docMk/>
            <pc:sldMk cId="2007817309" sldId="312"/>
            <ac:spMk id="32" creationId="{5831C37E-02F2-A8E0-F3A2-E146F38A6F90}"/>
          </ac:spMkLst>
        </pc:spChg>
        <pc:spChg chg="mod">
          <ac:chgData name="Pedro Vinícius Domingues Gonçalves" userId="062e664b3db5cd2a" providerId="LiveId" clId="{CEA1C925-AA21-4406-B79B-A58C4F43787B}" dt="2022-11-30T02:26:18.273" v="326"/>
          <ac:spMkLst>
            <pc:docMk/>
            <pc:sldMk cId="2007817309" sldId="312"/>
            <ac:spMk id="33" creationId="{D32D0FF0-07F3-32D3-A069-CB25627EBB32}"/>
          </ac:spMkLst>
        </pc:spChg>
        <pc:spChg chg="mod">
          <ac:chgData name="Pedro Vinícius Domingues Gonçalves" userId="062e664b3db5cd2a" providerId="LiveId" clId="{CEA1C925-AA21-4406-B79B-A58C4F43787B}" dt="2022-11-30T02:26:18.273" v="326"/>
          <ac:spMkLst>
            <pc:docMk/>
            <pc:sldMk cId="2007817309" sldId="312"/>
            <ac:spMk id="34" creationId="{9C1502AF-E6EB-E78D-FA68-5591CF87C300}"/>
          </ac:spMkLst>
        </pc:spChg>
        <pc:spChg chg="mod">
          <ac:chgData name="Pedro Vinícius Domingues Gonçalves" userId="062e664b3db5cd2a" providerId="LiveId" clId="{CEA1C925-AA21-4406-B79B-A58C4F43787B}" dt="2022-11-30T02:26:18.273" v="326"/>
          <ac:spMkLst>
            <pc:docMk/>
            <pc:sldMk cId="2007817309" sldId="312"/>
            <ac:spMk id="35" creationId="{4BAA2074-381A-4A89-B5E2-9E8D41F10518}"/>
          </ac:spMkLst>
        </pc:spChg>
        <pc:spChg chg="mod">
          <ac:chgData name="Pedro Vinícius Domingues Gonçalves" userId="062e664b3db5cd2a" providerId="LiveId" clId="{CEA1C925-AA21-4406-B79B-A58C4F43787B}" dt="2022-11-30T02:26:46.365" v="330"/>
          <ac:spMkLst>
            <pc:docMk/>
            <pc:sldMk cId="2007817309" sldId="312"/>
            <ac:spMk id="37" creationId="{D17E95D4-5871-CCBD-8B05-B28457417EA5}"/>
          </ac:spMkLst>
        </pc:spChg>
        <pc:spChg chg="mod">
          <ac:chgData name="Pedro Vinícius Domingues Gonçalves" userId="062e664b3db5cd2a" providerId="LiveId" clId="{CEA1C925-AA21-4406-B79B-A58C4F43787B}" dt="2022-11-30T02:26:46.365" v="330"/>
          <ac:spMkLst>
            <pc:docMk/>
            <pc:sldMk cId="2007817309" sldId="312"/>
            <ac:spMk id="38" creationId="{2DE4A57C-E3CA-CAA9-87C8-0220B3110063}"/>
          </ac:spMkLst>
        </pc:spChg>
        <pc:spChg chg="mod">
          <ac:chgData name="Pedro Vinícius Domingues Gonçalves" userId="062e664b3db5cd2a" providerId="LiveId" clId="{CEA1C925-AA21-4406-B79B-A58C4F43787B}" dt="2022-11-30T02:26:46.365" v="330"/>
          <ac:spMkLst>
            <pc:docMk/>
            <pc:sldMk cId="2007817309" sldId="312"/>
            <ac:spMk id="39" creationId="{9F7B0163-1A3D-AF3F-8852-3E0F09EEC3C9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1" creationId="{B030880E-9ACE-3E56-D587-1B97D78E9195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2" creationId="{2A025C65-348C-693C-37FD-C1D9A4F96BE8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3" creationId="{AC35DC46-E1A6-0EAF-B048-A69CAFDC6336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4" creationId="{0C3A719C-ABD8-CC0A-0D23-AB632CBD3838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5" creationId="{94FA2B1A-CC62-31DD-7FC7-EDFB18BB8DE6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6" creationId="{955E2DC5-51C3-805A-79AA-169D73C2CCEF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7" creationId="{2D0BA59D-B1D0-75D7-F2C8-01890571809C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8" creationId="{D0972092-2E6E-344A-79DE-783F1B5FBB6C}"/>
          </ac:spMkLst>
        </pc:spChg>
        <pc:spChg chg="mod">
          <ac:chgData name="Pedro Vinícius Domingues Gonçalves" userId="062e664b3db5cd2a" providerId="LiveId" clId="{CEA1C925-AA21-4406-B79B-A58C4F43787B}" dt="2022-11-30T02:33:33.554" v="393"/>
          <ac:spMkLst>
            <pc:docMk/>
            <pc:sldMk cId="2007817309" sldId="312"/>
            <ac:spMk id="49" creationId="{C8E7C4EA-BF95-B429-8D29-A878A91DC6C2}"/>
          </ac:spMkLst>
        </pc:spChg>
        <pc:spChg chg="mod">
          <ac:chgData name="Pedro Vinícius Domingues Gonçalves" userId="062e664b3db5cd2a" providerId="LiveId" clId="{CEA1C925-AA21-4406-B79B-A58C4F43787B}" dt="2022-11-30T02:35:28.071" v="416" actId="1076"/>
          <ac:spMkLst>
            <pc:docMk/>
            <pc:sldMk cId="2007817309" sldId="312"/>
            <ac:spMk id="1824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25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26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27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28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29" creationId="{00000000-0000-0000-0000-000000000000}"/>
          </ac:spMkLst>
        </pc:spChg>
        <pc:spChg chg="del">
          <ac:chgData name="Pedro Vinícius Domingues Gonçalves" userId="062e664b3db5cd2a" providerId="LiveId" clId="{CEA1C925-AA21-4406-B79B-A58C4F43787B}" dt="2022-11-30T02:16:44.694" v="225" actId="478"/>
          <ac:spMkLst>
            <pc:docMk/>
            <pc:sldMk cId="2007817309" sldId="312"/>
            <ac:spMk id="1830" creationId="{00000000-0000-0000-0000-000000000000}"/>
          </ac:spMkLst>
        </pc:spChg>
        <pc:grpChg chg="add mod">
          <ac:chgData name="Pedro Vinícius Domingues Gonçalves" userId="062e664b3db5cd2a" providerId="LiveId" clId="{CEA1C925-AA21-4406-B79B-A58C4F43787B}" dt="2022-12-01T00:27:29.592" v="1039"/>
          <ac:grpSpMkLst>
            <pc:docMk/>
            <pc:sldMk cId="2007817309" sldId="312"/>
            <ac:grpSpMk id="2" creationId="{87312B5A-041C-4DF5-1C7C-0488BA27EE07}"/>
          </ac:grpSpMkLst>
        </pc:grpChg>
        <pc:grpChg chg="mod">
          <ac:chgData name="Pedro Vinícius Domingues Gonçalves" userId="062e664b3db5cd2a" providerId="LiveId" clId="{CEA1C925-AA21-4406-B79B-A58C4F43787B}" dt="2022-12-01T00:27:29.592" v="1039"/>
          <ac:grpSpMkLst>
            <pc:docMk/>
            <pc:sldMk cId="2007817309" sldId="312"/>
            <ac:grpSpMk id="3" creationId="{1AC0255E-23D7-CCFD-57B3-FAD25F064A07}"/>
          </ac:grpSpMkLst>
        </pc:grpChg>
        <pc:grpChg chg="mod">
          <ac:chgData name="Pedro Vinícius Domingues Gonçalves" userId="062e664b3db5cd2a" providerId="LiveId" clId="{CEA1C925-AA21-4406-B79B-A58C4F43787B}" dt="2022-12-01T00:27:29.592" v="1039"/>
          <ac:grpSpMkLst>
            <pc:docMk/>
            <pc:sldMk cId="2007817309" sldId="312"/>
            <ac:grpSpMk id="4" creationId="{63C02CF5-042D-7AEA-8161-D42A33263839}"/>
          </ac:grpSpMkLst>
        </pc:grpChg>
        <pc:grpChg chg="mod">
          <ac:chgData name="Pedro Vinícius Domingues Gonçalves" userId="062e664b3db5cd2a" providerId="LiveId" clId="{CEA1C925-AA21-4406-B79B-A58C4F43787B}" dt="2022-12-01T00:27:29.592" v="1039"/>
          <ac:grpSpMkLst>
            <pc:docMk/>
            <pc:sldMk cId="2007817309" sldId="312"/>
            <ac:grpSpMk id="5" creationId="{0A3C85D1-E77D-6F53-36D2-5702CBD62ACA}"/>
          </ac:grpSpMkLst>
        </pc:grpChg>
        <pc:grpChg chg="add mod">
          <ac:chgData name="Pedro Vinícius Domingues Gonçalves" userId="062e664b3db5cd2a" providerId="LiveId" clId="{CEA1C925-AA21-4406-B79B-A58C4F43787B}" dt="2022-11-30T02:20:21.441" v="281" actId="1076"/>
          <ac:grpSpMkLst>
            <pc:docMk/>
            <pc:sldMk cId="2007817309" sldId="312"/>
            <ac:grpSpMk id="16" creationId="{DBEEC72A-C0BA-BB46-8D23-6F63552575BC}"/>
          </ac:grpSpMkLst>
        </pc:grpChg>
        <pc:grpChg chg="add del mod">
          <ac:chgData name="Pedro Vinícius Domingues Gonçalves" userId="062e664b3db5cd2a" providerId="LiveId" clId="{CEA1C925-AA21-4406-B79B-A58C4F43787B}" dt="2022-11-30T02:26:34.418" v="329" actId="478"/>
          <ac:grpSpMkLst>
            <pc:docMk/>
            <pc:sldMk cId="2007817309" sldId="312"/>
            <ac:grpSpMk id="23" creationId="{C48720C1-46F4-77E9-768E-F6FF5F045891}"/>
          </ac:grpSpMkLst>
        </pc:grpChg>
        <pc:grpChg chg="add del mod">
          <ac:chgData name="Pedro Vinícius Domingues Gonçalves" userId="062e664b3db5cd2a" providerId="LiveId" clId="{CEA1C925-AA21-4406-B79B-A58C4F43787B}" dt="2022-11-30T02:33:59.252" v="401" actId="478"/>
          <ac:grpSpMkLst>
            <pc:docMk/>
            <pc:sldMk cId="2007817309" sldId="312"/>
            <ac:grpSpMk id="31" creationId="{9124A9B0-3073-8F15-F86F-9CFE118B5CBE}"/>
          </ac:grpSpMkLst>
        </pc:grpChg>
        <pc:grpChg chg="add del mod">
          <ac:chgData name="Pedro Vinícius Domingues Gonçalves" userId="062e664b3db5cd2a" providerId="LiveId" clId="{CEA1C925-AA21-4406-B79B-A58C4F43787B}" dt="2022-11-30T02:34:00.462" v="402" actId="478"/>
          <ac:grpSpMkLst>
            <pc:docMk/>
            <pc:sldMk cId="2007817309" sldId="312"/>
            <ac:grpSpMk id="36" creationId="{4326D741-76D0-00F8-ED0A-09CA8988C09E}"/>
          </ac:grpSpMkLst>
        </pc:grpChg>
        <pc:grpChg chg="add mod">
          <ac:chgData name="Pedro Vinícius Domingues Gonçalves" userId="062e664b3db5cd2a" providerId="LiveId" clId="{CEA1C925-AA21-4406-B79B-A58C4F43787B}" dt="2022-11-30T02:33:45.833" v="397" actId="1076"/>
          <ac:grpSpMkLst>
            <pc:docMk/>
            <pc:sldMk cId="2007817309" sldId="312"/>
            <ac:grpSpMk id="40" creationId="{6F458BBD-9062-0C5D-C144-771B409C4AD2}"/>
          </ac:grpSpMkLst>
        </pc:grpChg>
        <pc:grpChg chg="del mod">
          <ac:chgData name="Pedro Vinícius Domingues Gonçalves" userId="062e664b3db5cd2a" providerId="LiveId" clId="{CEA1C925-AA21-4406-B79B-A58C4F43787B}" dt="2022-11-30T02:22:07.629" v="286" actId="478"/>
          <ac:grpSpMkLst>
            <pc:docMk/>
            <pc:sldMk cId="2007817309" sldId="312"/>
            <ac:grpSpMk id="1831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2:20:14.493" v="278" actId="1076"/>
          <ac:grpSpMkLst>
            <pc:docMk/>
            <pc:sldMk cId="2007817309" sldId="312"/>
            <ac:grpSpMk id="2107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1-30T02:16:52.146" v="226" actId="478"/>
          <ac:grpSpMkLst>
            <pc:docMk/>
            <pc:sldMk cId="2007817309" sldId="312"/>
            <ac:grpSpMk id="2119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1-30T02:16:52.146" v="226" actId="478"/>
          <ac:grpSpMkLst>
            <pc:docMk/>
            <pc:sldMk cId="2007817309" sldId="312"/>
            <ac:grpSpMk id="2125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1-30T02:16:44.694" v="225" actId="478"/>
          <ac:grpSpMkLst>
            <pc:docMk/>
            <pc:sldMk cId="2007817309" sldId="312"/>
            <ac:grpSpMk id="2133" creationId="{00000000-0000-0000-0000-000000000000}"/>
          </ac:grpSpMkLst>
        </pc:grpChg>
        <pc:grpChg chg="del">
          <ac:chgData name="Pedro Vinícius Domingues Gonçalves" userId="062e664b3db5cd2a" providerId="LiveId" clId="{CEA1C925-AA21-4406-B79B-A58C4F43787B}" dt="2022-11-30T02:16:52.146" v="226" actId="478"/>
          <ac:grpSpMkLst>
            <pc:docMk/>
            <pc:sldMk cId="2007817309" sldId="312"/>
            <ac:grpSpMk id="2139" creationId="{00000000-0000-0000-0000-000000000000}"/>
          </ac:grpSpMkLst>
        </pc:grpChg>
        <pc:picChg chg="add mod modCrop">
          <ac:chgData name="Pedro Vinícius Domingues Gonçalves" userId="062e664b3db5cd2a" providerId="LiveId" clId="{CEA1C925-AA21-4406-B79B-A58C4F43787B}" dt="2022-11-30T02:29:05.800" v="349" actId="14861"/>
          <ac:picMkLst>
            <pc:docMk/>
            <pc:sldMk cId="2007817309" sldId="312"/>
            <ac:picMk id="15" creationId="{14C9A810-599E-7419-809B-AD088AE8B2A5}"/>
          </ac:picMkLst>
        </pc:picChg>
        <pc:picChg chg="add del mod">
          <ac:chgData name="Pedro Vinícius Domingues Gonçalves" userId="062e664b3db5cd2a" providerId="LiveId" clId="{CEA1C925-AA21-4406-B79B-A58C4F43787B}" dt="2022-11-30T02:25:01.296" v="319" actId="478"/>
          <ac:picMkLst>
            <pc:docMk/>
            <pc:sldMk cId="2007817309" sldId="312"/>
            <ac:picMk id="22" creationId="{729F8136-9AA9-26B2-491C-8D3AE56A032F}"/>
          </ac:picMkLst>
        </pc:picChg>
      </pc:sldChg>
      <pc:sldChg chg="addSp delSp modSp add mod modTransition">
        <pc:chgData name="Pedro Vinícius Domingues Gonçalves" userId="062e664b3db5cd2a" providerId="LiveId" clId="{CEA1C925-AA21-4406-B79B-A58C4F43787B}" dt="2022-11-30T23:58:39.659" v="761"/>
        <pc:sldMkLst>
          <pc:docMk/>
          <pc:sldMk cId="2677186679" sldId="313"/>
        </pc:sldMkLst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3" creationId="{81F67A14-32C0-0623-A9CF-7AB4F4A558C0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4" creationId="{83A62A52-BFCA-C893-604A-362665AD5BAC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5" creationId="{4ED203A3-896B-56DD-8B0B-3CB7B54A38CA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6" creationId="{7D8096C9-00CF-1CCB-A790-B2CB7575D333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7" creationId="{D67A5DCB-B9D5-ABF3-6152-E733323DF5A1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8" creationId="{712CA12B-DE78-1B5E-863F-A2F6D65C91D6}"/>
          </ac:spMkLst>
        </pc:spChg>
        <pc:spChg chg="mod">
          <ac:chgData name="Pedro Vinícius Domingues Gonçalves" userId="062e664b3db5cd2a" providerId="LiveId" clId="{CEA1C925-AA21-4406-B79B-A58C4F43787B}" dt="2022-11-30T02:29:51.657" v="353"/>
          <ac:spMkLst>
            <pc:docMk/>
            <pc:sldMk cId="2677186679" sldId="313"/>
            <ac:spMk id="9" creationId="{24F03923-8AC3-5292-099C-6A43EAF41DCB}"/>
          </ac:spMkLst>
        </pc:spChg>
        <pc:spChg chg="mod">
          <ac:chgData name="Pedro Vinícius Domingues Gonçalves" userId="062e664b3db5cd2a" providerId="LiveId" clId="{CEA1C925-AA21-4406-B79B-A58C4F43787B}" dt="2022-11-30T02:30:23.406" v="356"/>
          <ac:spMkLst>
            <pc:docMk/>
            <pc:sldMk cId="2677186679" sldId="313"/>
            <ac:spMk id="11" creationId="{C45B43F1-B248-D853-13C4-78C823E25945}"/>
          </ac:spMkLst>
        </pc:spChg>
        <pc:spChg chg="mod">
          <ac:chgData name="Pedro Vinícius Domingues Gonçalves" userId="062e664b3db5cd2a" providerId="LiveId" clId="{CEA1C925-AA21-4406-B79B-A58C4F43787B}" dt="2022-11-30T02:30:23.406" v="356"/>
          <ac:spMkLst>
            <pc:docMk/>
            <pc:sldMk cId="2677186679" sldId="313"/>
            <ac:spMk id="12" creationId="{3B49142B-4B07-38B1-883E-72B382350E79}"/>
          </ac:spMkLst>
        </pc:spChg>
        <pc:spChg chg="mod">
          <ac:chgData name="Pedro Vinícius Domingues Gonçalves" userId="062e664b3db5cd2a" providerId="LiveId" clId="{CEA1C925-AA21-4406-B79B-A58C4F43787B}" dt="2022-11-30T02:30:23.406" v="356"/>
          <ac:spMkLst>
            <pc:docMk/>
            <pc:sldMk cId="2677186679" sldId="313"/>
            <ac:spMk id="13" creationId="{87BD3E80-19F8-A691-CCC0-E40EAB66E669}"/>
          </ac:spMkLst>
        </pc:spChg>
        <pc:spChg chg="mod">
          <ac:chgData name="Pedro Vinícius Domingues Gonçalves" userId="062e664b3db5cd2a" providerId="LiveId" clId="{CEA1C925-AA21-4406-B79B-A58C4F43787B}" dt="2022-11-30T02:30:23.406" v="356"/>
          <ac:spMkLst>
            <pc:docMk/>
            <pc:sldMk cId="2677186679" sldId="313"/>
            <ac:spMk id="14" creationId="{5837F43F-AAF0-779B-1ABB-570EA4FEDFE8}"/>
          </ac:spMkLst>
        </pc:spChg>
        <pc:spChg chg="mod">
          <ac:chgData name="Pedro Vinícius Domingues Gonçalves" userId="062e664b3db5cd2a" providerId="LiveId" clId="{CEA1C925-AA21-4406-B79B-A58C4F43787B}" dt="2022-11-30T02:30:23.406" v="356"/>
          <ac:spMkLst>
            <pc:docMk/>
            <pc:sldMk cId="2677186679" sldId="313"/>
            <ac:spMk id="22" creationId="{C428DBB3-E288-2277-B0C9-0DB5B2BB1B26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4" creationId="{640E057B-EAFA-3DA9-ED6D-CA343FA5EB2A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5" creationId="{8FEA2F60-E8C3-0A3D-FB36-0AB21A723003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6" creationId="{5C854137-BAE2-0E7F-1900-B8672242F97D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7" creationId="{BEDF0CFA-F6CF-E964-9270-9585193E0B20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8" creationId="{C60F386C-AFB2-2F1A-CF9A-26F6EFB779CB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29" creationId="{7DC7AE33-714C-8F41-C2B9-1BF8BE78173E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30" creationId="{700A3E09-7FBF-37D4-5956-AD24A204C000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40" creationId="{EFE2950D-FCCC-7F17-9223-4658A643D927}"/>
          </ac:spMkLst>
        </pc:spChg>
        <pc:spChg chg="mod">
          <ac:chgData name="Pedro Vinícius Domingues Gonçalves" userId="062e664b3db5cd2a" providerId="LiveId" clId="{CEA1C925-AA21-4406-B79B-A58C4F43787B}" dt="2022-11-30T02:31:00.417" v="364"/>
          <ac:spMkLst>
            <pc:docMk/>
            <pc:sldMk cId="2677186679" sldId="313"/>
            <ac:spMk id="41" creationId="{CC91A49D-20B4-FE50-D7E1-58FA1A202AFF}"/>
          </ac:spMkLst>
        </pc:spChg>
        <pc:spChg chg="mod">
          <ac:chgData name="Pedro Vinícius Domingues Gonçalves" userId="062e664b3db5cd2a" providerId="LiveId" clId="{CEA1C925-AA21-4406-B79B-A58C4F43787B}" dt="2022-11-30T02:33:51.741" v="398"/>
          <ac:spMkLst>
            <pc:docMk/>
            <pc:sldMk cId="2677186679" sldId="313"/>
            <ac:spMk id="46" creationId="{9893E064-A171-3CD6-C0BE-DE8E8455CE7B}"/>
          </ac:spMkLst>
        </pc:spChg>
        <pc:spChg chg="mod">
          <ac:chgData name="Pedro Vinícius Domingues Gonçalves" userId="062e664b3db5cd2a" providerId="LiveId" clId="{CEA1C925-AA21-4406-B79B-A58C4F43787B}" dt="2022-11-30T02:33:51.741" v="398"/>
          <ac:spMkLst>
            <pc:docMk/>
            <pc:sldMk cId="2677186679" sldId="313"/>
            <ac:spMk id="47" creationId="{15302B2B-F2C8-49B3-FE92-BB09414E9146}"/>
          </ac:spMkLst>
        </pc:spChg>
        <pc:spChg chg="mod">
          <ac:chgData name="Pedro Vinícius Domingues Gonçalves" userId="062e664b3db5cd2a" providerId="LiveId" clId="{CEA1C925-AA21-4406-B79B-A58C4F43787B}" dt="2022-11-30T02:33:51.741" v="398"/>
          <ac:spMkLst>
            <pc:docMk/>
            <pc:sldMk cId="2677186679" sldId="313"/>
            <ac:spMk id="48" creationId="{2A316D96-A77F-8C92-1663-EB8677803D07}"/>
          </ac:spMkLst>
        </pc:spChg>
        <pc:spChg chg="mod">
          <ac:chgData name="Pedro Vinícius Domingues Gonçalves" userId="062e664b3db5cd2a" providerId="LiveId" clId="{CEA1C925-AA21-4406-B79B-A58C4F43787B}" dt="2022-11-30T02:33:51.741" v="398"/>
          <ac:spMkLst>
            <pc:docMk/>
            <pc:sldMk cId="2677186679" sldId="313"/>
            <ac:spMk id="49" creationId="{E617C749-BFF0-1DD4-6493-08C54C52A2D3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1" creationId="{D5AE2D7F-0708-F676-BB18-2E1916E317DE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2" creationId="{5B3F0641-1A9C-175E-97DB-396F96E64F2D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3" creationId="{67822269-249E-54B6-DF00-3BCD998EAC34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4" creationId="{8CBAC55B-4560-5C06-5D2A-D039FECF1D1F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5" creationId="{0829515F-BBB1-748E-D419-2F21226F0B58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6" creationId="{F32881EA-F89D-3A12-7F8C-46E5697211A2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7" creationId="{4FE50BBF-5261-6989-B2D5-70FDFBDC9080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8" creationId="{9C30687A-081B-9E93-2FE2-5FAEEA2B4C26}"/>
          </ac:spMkLst>
        </pc:spChg>
        <pc:spChg chg="mod">
          <ac:chgData name="Pedro Vinícius Domingues Gonçalves" userId="062e664b3db5cd2a" providerId="LiveId" clId="{CEA1C925-AA21-4406-B79B-A58C4F43787B}" dt="2022-11-30T02:35:01.488" v="412"/>
          <ac:spMkLst>
            <pc:docMk/>
            <pc:sldMk cId="2677186679" sldId="313"/>
            <ac:spMk id="59" creationId="{73EC6367-5E8C-7111-86B4-EF7A4C909710}"/>
          </ac:spMkLst>
        </pc:spChg>
        <pc:spChg chg="mod">
          <ac:chgData name="Pedro Vinícius Domingues Gonçalves" userId="062e664b3db5cd2a" providerId="LiveId" clId="{CEA1C925-AA21-4406-B79B-A58C4F43787B}" dt="2022-11-30T02:35:43.697" v="418" actId="1076"/>
          <ac:spMkLst>
            <pc:docMk/>
            <pc:sldMk cId="2677186679" sldId="313"/>
            <ac:spMk id="1824" creationId="{00000000-0000-0000-0000-000000000000}"/>
          </ac:spMkLst>
        </pc:spChg>
        <pc:grpChg chg="add del mod">
          <ac:chgData name="Pedro Vinícius Domingues Gonçalves" userId="062e664b3db5cd2a" providerId="LiveId" clId="{CEA1C925-AA21-4406-B79B-A58C4F43787B}" dt="2022-11-30T02:30:37.622" v="360" actId="478"/>
          <ac:grpSpMkLst>
            <pc:docMk/>
            <pc:sldMk cId="2677186679" sldId="313"/>
            <ac:grpSpMk id="2" creationId="{428862E1-5D6D-DBB7-6013-FAA469CC188D}"/>
          </ac:grpSpMkLst>
        </pc:grpChg>
        <pc:grpChg chg="add del mod">
          <ac:chgData name="Pedro Vinícius Domingues Gonçalves" userId="062e664b3db5cd2a" providerId="LiveId" clId="{CEA1C925-AA21-4406-B79B-A58C4F43787B}" dt="2022-11-30T02:30:59.381" v="363" actId="478"/>
          <ac:grpSpMkLst>
            <pc:docMk/>
            <pc:sldMk cId="2677186679" sldId="313"/>
            <ac:grpSpMk id="10" creationId="{4834095D-0D64-AB50-DBF8-1CC7B780D595}"/>
          </ac:grpSpMkLst>
        </pc:grpChg>
        <pc:grpChg chg="add del mod">
          <ac:chgData name="Pedro Vinícius Domingues Gonçalves" userId="062e664b3db5cd2a" providerId="LiveId" clId="{CEA1C925-AA21-4406-B79B-A58C4F43787B}" dt="2022-11-30T02:33:30.728" v="392" actId="478"/>
          <ac:grpSpMkLst>
            <pc:docMk/>
            <pc:sldMk cId="2677186679" sldId="313"/>
            <ac:grpSpMk id="23" creationId="{1C655428-1EC4-538A-81FC-9F7F73F010A5}"/>
          </ac:grpSpMkLst>
        </pc:grpChg>
        <pc:grpChg chg="del">
          <ac:chgData name="Pedro Vinícius Domingues Gonçalves" userId="062e664b3db5cd2a" providerId="LiveId" clId="{CEA1C925-AA21-4406-B79B-A58C4F43787B}" dt="2022-11-30T02:29:43.121" v="352" actId="478"/>
          <ac:grpSpMkLst>
            <pc:docMk/>
            <pc:sldMk cId="2677186679" sldId="313"/>
            <ac:grpSpMk id="31" creationId="{9124A9B0-3073-8F15-F86F-9CFE118B5CBE}"/>
          </ac:grpSpMkLst>
        </pc:grpChg>
        <pc:grpChg chg="del">
          <ac:chgData name="Pedro Vinícius Domingues Gonçalves" userId="062e664b3db5cd2a" providerId="LiveId" clId="{CEA1C925-AA21-4406-B79B-A58C4F43787B}" dt="2022-11-30T02:29:40.786" v="351" actId="478"/>
          <ac:grpSpMkLst>
            <pc:docMk/>
            <pc:sldMk cId="2677186679" sldId="313"/>
            <ac:grpSpMk id="36" creationId="{4326D741-76D0-00F8-ED0A-09CA8988C09E}"/>
          </ac:grpSpMkLst>
        </pc:grpChg>
        <pc:grpChg chg="add del mod">
          <ac:chgData name="Pedro Vinícius Domingues Gonçalves" userId="062e664b3db5cd2a" providerId="LiveId" clId="{CEA1C925-AA21-4406-B79B-A58C4F43787B}" dt="2022-11-30T02:35:00.485" v="411" actId="478"/>
          <ac:grpSpMkLst>
            <pc:docMk/>
            <pc:sldMk cId="2677186679" sldId="313"/>
            <ac:grpSpMk id="45" creationId="{25E2E338-5B92-27D9-FF3B-B8A333870A84}"/>
          </ac:grpSpMkLst>
        </pc:grpChg>
        <pc:grpChg chg="add mod">
          <ac:chgData name="Pedro Vinícius Domingues Gonçalves" userId="062e664b3db5cd2a" providerId="LiveId" clId="{CEA1C925-AA21-4406-B79B-A58C4F43787B}" dt="2022-11-30T02:35:12.369" v="415" actId="1076"/>
          <ac:grpSpMkLst>
            <pc:docMk/>
            <pc:sldMk cId="2677186679" sldId="313"/>
            <ac:grpSpMk id="50" creationId="{50B191CF-FABF-0895-8D39-BBB1BDDB9F80}"/>
          </ac:grpSpMkLst>
        </pc:grpChg>
        <pc:grpChg chg="mod">
          <ac:chgData name="Pedro Vinícius Domingues Gonçalves" userId="062e664b3db5cd2a" providerId="LiveId" clId="{CEA1C925-AA21-4406-B79B-A58C4F43787B}" dt="2022-11-30T02:33:27.071" v="391" actId="1076"/>
          <ac:grpSpMkLst>
            <pc:docMk/>
            <pc:sldMk cId="2677186679" sldId="313"/>
            <ac:grpSpMk id="2107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2:35:48.949" v="419" actId="1076"/>
          <ac:grpSpMkLst>
            <pc:docMk/>
            <pc:sldMk cId="2677186679" sldId="313"/>
            <ac:grpSpMk id="2113" creationId="{00000000-0000-0000-0000-000000000000}"/>
          </ac:grpSpMkLst>
        </pc:grpChg>
        <pc:picChg chg="del">
          <ac:chgData name="Pedro Vinícius Domingues Gonçalves" userId="062e664b3db5cd2a" providerId="LiveId" clId="{CEA1C925-AA21-4406-B79B-A58C4F43787B}" dt="2022-11-30T02:31:12.294" v="367" actId="478"/>
          <ac:picMkLst>
            <pc:docMk/>
            <pc:sldMk cId="2677186679" sldId="313"/>
            <ac:picMk id="15" creationId="{14C9A810-599E-7419-809B-AD088AE8B2A5}"/>
          </ac:picMkLst>
        </pc:picChg>
        <pc:picChg chg="add del mod">
          <ac:chgData name="Pedro Vinícius Domingues Gonçalves" userId="062e664b3db5cd2a" providerId="LiveId" clId="{CEA1C925-AA21-4406-B79B-A58C4F43787B}" dt="2022-11-30T02:32:20.410" v="379" actId="478"/>
          <ac:picMkLst>
            <pc:docMk/>
            <pc:sldMk cId="2677186679" sldId="313"/>
            <ac:picMk id="42" creationId="{C2E0A2C5-9DE8-49EC-C080-D6A70DAB473D}"/>
          </ac:picMkLst>
        </pc:picChg>
        <pc:picChg chg="add mod modCrop">
          <ac:chgData name="Pedro Vinícius Domingues Gonçalves" userId="062e664b3db5cd2a" providerId="LiveId" clId="{CEA1C925-AA21-4406-B79B-A58C4F43787B}" dt="2022-11-30T02:34:31.563" v="408" actId="1076"/>
          <ac:picMkLst>
            <pc:docMk/>
            <pc:sldMk cId="2677186679" sldId="313"/>
            <ac:picMk id="44" creationId="{3A4A0738-C105-DEF2-ECD9-15236E3AFC4A}"/>
          </ac:picMkLst>
        </pc:picChg>
      </pc:sldChg>
      <pc:sldChg chg="addSp delSp modSp add mod ord modTransition">
        <pc:chgData name="Pedro Vinícius Domingues Gonçalves" userId="062e664b3db5cd2a" providerId="LiveId" clId="{CEA1C925-AA21-4406-B79B-A58C4F43787B}" dt="2022-12-01T00:04:41.234" v="799" actId="1440"/>
        <pc:sldMkLst>
          <pc:docMk/>
          <pc:sldMk cId="966206369" sldId="314"/>
        </pc:sldMkLst>
        <pc:spChg chg="add del mod">
          <ac:chgData name="Pedro Vinícius Domingues Gonçalves" userId="062e664b3db5cd2a" providerId="LiveId" clId="{CEA1C925-AA21-4406-B79B-A58C4F43787B}" dt="2022-11-30T02:38:26.671" v="428"/>
          <ac:spMkLst>
            <pc:docMk/>
            <pc:sldMk cId="966206369" sldId="314"/>
            <ac:spMk id="2" creationId="{C81D0257-914B-BB3A-D8CC-7818A4A41BE2}"/>
          </ac:spMkLst>
        </pc:spChg>
        <pc:spChg chg="mod">
          <ac:chgData name="Pedro Vinícius Domingues Gonçalves" userId="062e664b3db5cd2a" providerId="LiveId" clId="{CEA1C925-AA21-4406-B79B-A58C4F43787B}" dt="2022-12-01T00:03:45.275" v="790"/>
          <ac:spMkLst>
            <pc:docMk/>
            <pc:sldMk cId="966206369" sldId="314"/>
            <ac:spMk id="3" creationId="{099F71B3-6C79-C57A-0E93-C479FA716FF1}"/>
          </ac:spMkLst>
        </pc:spChg>
        <pc:spChg chg="add del mod">
          <ac:chgData name="Pedro Vinícius Domingues Gonçalves" userId="062e664b3db5cd2a" providerId="LiveId" clId="{CEA1C925-AA21-4406-B79B-A58C4F43787B}" dt="2022-11-30T02:38:43.829" v="432"/>
          <ac:spMkLst>
            <pc:docMk/>
            <pc:sldMk cId="966206369" sldId="314"/>
            <ac:spMk id="4" creationId="{D7D3A661-8FF8-3BE6-1C67-0ADFB6360857}"/>
          </ac:spMkLst>
        </pc:spChg>
        <pc:spChg chg="mod">
          <ac:chgData name="Pedro Vinícius Domingues Gonçalves" userId="062e664b3db5cd2a" providerId="LiveId" clId="{CEA1C925-AA21-4406-B79B-A58C4F43787B}" dt="2022-12-01T00:03:45.275" v="790"/>
          <ac:spMkLst>
            <pc:docMk/>
            <pc:sldMk cId="966206369" sldId="314"/>
            <ac:spMk id="4" creationId="{FC7312B0-C36E-6FB0-A526-3A91CC428F1A}"/>
          </ac:spMkLst>
        </pc:spChg>
        <pc:spChg chg="mod">
          <ac:chgData name="Pedro Vinícius Domingues Gonçalves" userId="062e664b3db5cd2a" providerId="LiveId" clId="{CEA1C925-AA21-4406-B79B-A58C4F43787B}" dt="2022-12-01T00:03:45.275" v="790"/>
          <ac:spMkLst>
            <pc:docMk/>
            <pc:sldMk cId="966206369" sldId="314"/>
            <ac:spMk id="5" creationId="{51DBD436-6347-1E69-A9AF-0CAE5D184687}"/>
          </ac:spMkLst>
        </pc:spChg>
        <pc:spChg chg="add del mod">
          <ac:chgData name="Pedro Vinícius Domingues Gonçalves" userId="062e664b3db5cd2a" providerId="LiveId" clId="{CEA1C925-AA21-4406-B79B-A58C4F43787B}" dt="2022-11-30T02:39:04.840" v="434"/>
          <ac:spMkLst>
            <pc:docMk/>
            <pc:sldMk cId="966206369" sldId="314"/>
            <ac:spMk id="5" creationId="{9317BF92-BFAE-301D-4A6E-D09096161C24}"/>
          </ac:spMkLst>
        </pc:spChg>
        <pc:spChg chg="mod">
          <ac:chgData name="Pedro Vinícius Domingues Gonçalves" userId="062e664b3db5cd2a" providerId="LiveId" clId="{CEA1C925-AA21-4406-B79B-A58C4F43787B}" dt="2022-12-01T00:03:45.275" v="790"/>
          <ac:spMkLst>
            <pc:docMk/>
            <pc:sldMk cId="966206369" sldId="314"/>
            <ac:spMk id="6" creationId="{DF4486BB-EB81-EF61-F045-BF5337AFED16}"/>
          </ac:spMkLst>
        </pc:spChg>
        <pc:spChg chg="mod">
          <ac:chgData name="Pedro Vinícius Domingues Gonçalves" userId="062e664b3db5cd2a" providerId="LiveId" clId="{CEA1C925-AA21-4406-B79B-A58C4F43787B}" dt="2022-12-01T00:03:52.044" v="794"/>
          <ac:spMkLst>
            <pc:docMk/>
            <pc:sldMk cId="966206369" sldId="314"/>
            <ac:spMk id="9" creationId="{1611330F-45F2-D967-890E-E104B42F2843}"/>
          </ac:spMkLst>
        </pc:spChg>
        <pc:spChg chg="mod">
          <ac:chgData name="Pedro Vinícius Domingues Gonçalves" userId="062e664b3db5cd2a" providerId="LiveId" clId="{CEA1C925-AA21-4406-B79B-A58C4F43787B}" dt="2022-12-01T00:03:52.044" v="794"/>
          <ac:spMkLst>
            <pc:docMk/>
            <pc:sldMk cId="966206369" sldId="314"/>
            <ac:spMk id="10" creationId="{C0D51137-5A12-A5E4-CD01-783357CB1CCF}"/>
          </ac:spMkLst>
        </pc:spChg>
        <pc:spChg chg="mod">
          <ac:chgData name="Pedro Vinícius Domingues Gonçalves" userId="062e664b3db5cd2a" providerId="LiveId" clId="{CEA1C925-AA21-4406-B79B-A58C4F43787B}" dt="2022-12-01T00:03:52.044" v="794"/>
          <ac:spMkLst>
            <pc:docMk/>
            <pc:sldMk cId="966206369" sldId="314"/>
            <ac:spMk id="11" creationId="{DCCD455D-FE3C-DC87-3A62-1982CF4B1898}"/>
          </ac:spMkLst>
        </pc:spChg>
        <pc:spChg chg="mod">
          <ac:chgData name="Pedro Vinícius Domingues Gonçalves" userId="062e664b3db5cd2a" providerId="LiveId" clId="{CEA1C925-AA21-4406-B79B-A58C4F43787B}" dt="2022-12-01T00:03:52.044" v="794"/>
          <ac:spMkLst>
            <pc:docMk/>
            <pc:sldMk cId="966206369" sldId="314"/>
            <ac:spMk id="12" creationId="{2A9DB98A-EB36-04DA-5A9A-D2CF24EA2561}"/>
          </ac:spMkLst>
        </pc:spChg>
        <pc:spChg chg="add del mod">
          <ac:chgData name="Pedro Vinícius Domingues Gonçalves" userId="062e664b3db5cd2a" providerId="LiveId" clId="{CEA1C925-AA21-4406-B79B-A58C4F43787B}" dt="2022-11-30T02:47:08.015" v="546" actId="1076"/>
          <ac:spMkLst>
            <pc:docMk/>
            <pc:sldMk cId="966206369" sldId="314"/>
            <ac:spMk id="987" creationId="{00000000-0000-0000-0000-000000000000}"/>
          </ac:spMkLst>
        </pc:spChg>
        <pc:grpChg chg="add del mod">
          <ac:chgData name="Pedro Vinícius Domingues Gonçalves" userId="062e664b3db5cd2a" providerId="LiveId" clId="{CEA1C925-AA21-4406-B79B-A58C4F43787B}" dt="2022-12-01T00:03:50.562" v="793"/>
          <ac:grpSpMkLst>
            <pc:docMk/>
            <pc:sldMk cId="966206369" sldId="314"/>
            <ac:grpSpMk id="2" creationId="{BF453310-0210-B2BA-B2D4-70EEB878C031}"/>
          </ac:grpSpMkLst>
        </pc:grpChg>
        <pc:grpChg chg="add mod">
          <ac:chgData name="Pedro Vinícius Domingues Gonçalves" userId="062e664b3db5cd2a" providerId="LiveId" clId="{CEA1C925-AA21-4406-B79B-A58C4F43787B}" dt="2022-12-01T00:04:03.302" v="797" actId="1076"/>
          <ac:grpSpMkLst>
            <pc:docMk/>
            <pc:sldMk cId="966206369" sldId="314"/>
            <ac:grpSpMk id="8" creationId="{3242CE3F-471E-A402-3CB3-D70D18C8D981}"/>
          </ac:grpSpMkLst>
        </pc:grpChg>
        <pc:grpChg chg="del mod">
          <ac:chgData name="Pedro Vinícius Domingues Gonçalves" userId="062e664b3db5cd2a" providerId="LiveId" clId="{CEA1C925-AA21-4406-B79B-A58C4F43787B}" dt="2022-11-30T02:40:17.786" v="475" actId="478"/>
          <ac:grpSpMkLst>
            <pc:docMk/>
            <pc:sldMk cId="966206369" sldId="314"/>
            <ac:grpSpMk id="763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2:42:27.083" v="513" actId="1076"/>
          <ac:grpSpMkLst>
            <pc:docMk/>
            <pc:sldMk cId="966206369" sldId="314"/>
            <ac:grpSpMk id="988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2:42:03.585" v="508" actId="1076"/>
          <ac:grpSpMkLst>
            <pc:docMk/>
            <pc:sldMk cId="966206369" sldId="314"/>
            <ac:grpSpMk id="994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2:42:22.553" v="512" actId="1076"/>
          <ac:grpSpMkLst>
            <pc:docMk/>
            <pc:sldMk cId="966206369" sldId="314"/>
            <ac:grpSpMk id="1000" creationId="{00000000-0000-0000-0000-000000000000}"/>
          </ac:grpSpMkLst>
        </pc:grpChg>
        <pc:picChg chg="add del">
          <ac:chgData name="Pedro Vinícius Domingues Gonçalves" userId="062e664b3db5cd2a" providerId="LiveId" clId="{CEA1C925-AA21-4406-B79B-A58C4F43787B}" dt="2022-11-30T02:39:06.266" v="436"/>
          <ac:picMkLst>
            <pc:docMk/>
            <pc:sldMk cId="966206369" sldId="314"/>
            <ac:picMk id="3" creationId="{90CD8BF4-F09B-408A-4A10-EADCEAF2DC27}"/>
          </ac:picMkLst>
        </pc:picChg>
        <pc:picChg chg="add mod modCrop">
          <ac:chgData name="Pedro Vinícius Domingues Gonçalves" userId="062e664b3db5cd2a" providerId="LiveId" clId="{CEA1C925-AA21-4406-B79B-A58C4F43787B}" dt="2022-12-01T00:04:41.234" v="799" actId="1440"/>
          <ac:picMkLst>
            <pc:docMk/>
            <pc:sldMk cId="966206369" sldId="314"/>
            <ac:picMk id="7" creationId="{C3A771F3-6199-7AD5-95AD-A550A27FF84E}"/>
          </ac:picMkLst>
        </pc:picChg>
      </pc:sldChg>
      <pc:sldChg chg="addSp delSp modSp add del mod modTransition">
        <pc:chgData name="Pedro Vinícius Domingues Gonçalves" userId="062e664b3db5cd2a" providerId="LiveId" clId="{CEA1C925-AA21-4406-B79B-A58C4F43787B}" dt="2022-12-01T00:03:17.991" v="786" actId="47"/>
        <pc:sldMkLst>
          <pc:docMk/>
          <pc:sldMk cId="2739071464" sldId="315"/>
        </pc:sldMkLst>
        <pc:spChg chg="add del mod">
          <ac:chgData name="Pedro Vinícius Domingues Gonçalves" userId="062e664b3db5cd2a" providerId="LiveId" clId="{CEA1C925-AA21-4406-B79B-A58C4F43787B}" dt="2022-11-30T02:43:41.832" v="520" actId="478"/>
          <ac:spMkLst>
            <pc:docMk/>
            <pc:sldMk cId="2739071464" sldId="315"/>
            <ac:spMk id="3" creationId="{05C7DBFD-9F2A-DED5-F23D-81566F58A1D9}"/>
          </ac:spMkLst>
        </pc:spChg>
        <pc:spChg chg="del">
          <ac:chgData name="Pedro Vinícius Domingues Gonçalves" userId="062e664b3db5cd2a" providerId="LiveId" clId="{CEA1C925-AA21-4406-B79B-A58C4F43787B}" dt="2022-11-30T02:43:37.457" v="519" actId="478"/>
          <ac:spMkLst>
            <pc:docMk/>
            <pc:sldMk cId="2739071464" sldId="315"/>
            <ac:spMk id="987" creationId="{00000000-0000-0000-0000-000000000000}"/>
          </ac:spMkLst>
        </pc:spChg>
        <pc:picChg chg="mod modCrop">
          <ac:chgData name="Pedro Vinícius Domingues Gonçalves" userId="062e664b3db5cd2a" providerId="LiveId" clId="{CEA1C925-AA21-4406-B79B-A58C4F43787B}" dt="2022-11-30T02:55:13.776" v="587" actId="732"/>
          <ac:picMkLst>
            <pc:docMk/>
            <pc:sldMk cId="2739071464" sldId="315"/>
            <ac:picMk id="7" creationId="{C3A771F3-6199-7AD5-95AD-A550A27FF84E}"/>
          </ac:picMkLst>
        </pc:picChg>
      </pc:sldChg>
      <pc:sldChg chg="addSp delSp modSp add del mod modTransition">
        <pc:chgData name="Pedro Vinícius Domingues Gonçalves" userId="062e664b3db5cd2a" providerId="LiveId" clId="{CEA1C925-AA21-4406-B79B-A58C4F43787B}" dt="2022-12-01T00:03:17.249" v="785" actId="47"/>
        <pc:sldMkLst>
          <pc:docMk/>
          <pc:sldMk cId="3898189047" sldId="316"/>
        </pc:sldMkLst>
        <pc:spChg chg="add del mod">
          <ac:chgData name="Pedro Vinícius Domingues Gonçalves" userId="062e664b3db5cd2a" providerId="LiveId" clId="{CEA1C925-AA21-4406-B79B-A58C4F43787B}" dt="2022-11-30T02:46:39.779" v="537" actId="478"/>
          <ac:spMkLst>
            <pc:docMk/>
            <pc:sldMk cId="3898189047" sldId="316"/>
            <ac:spMk id="3" creationId="{AB6A099F-2DFB-D3CE-FE2C-8A219E79D839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5" creationId="{D6C21D07-D27D-047D-FE4E-3E3743A5B159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6" creationId="{EE1D434D-A930-7D24-6E74-9F485C6C6881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8" creationId="{2E1189D5-81EB-451F-AF9E-3F9A17A1CF92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9" creationId="{B2E4CFF5-314B-825C-18E3-BD0A604A1ECB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10" creationId="{89C025A6-69E0-5E26-2A56-C47B1516A207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11" creationId="{92AF5239-F61A-2EA2-8AC5-4079A6F9E105}"/>
          </ac:spMkLst>
        </pc:spChg>
        <pc:spChg chg="mod">
          <ac:chgData name="Pedro Vinícius Domingues Gonçalves" userId="062e664b3db5cd2a" providerId="LiveId" clId="{CEA1C925-AA21-4406-B79B-A58C4F43787B}" dt="2022-11-30T02:51:27.785" v="564"/>
          <ac:spMkLst>
            <pc:docMk/>
            <pc:sldMk cId="3898189047" sldId="316"/>
            <ac:spMk id="12" creationId="{97799099-56C1-74DA-695A-E0853106FE75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17" creationId="{6693E462-40AB-F17D-182F-E9A50B6DAC86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18" creationId="{13D3341D-EC43-C5D0-3992-2256FCA7BF2C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19" creationId="{6D82FF45-9354-1F01-DE04-3A2F86E6A0B2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0" creationId="{3627534A-6737-B1D9-4D20-AA26D4B75403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1" creationId="{CBFFC860-F74F-4A58-2950-72F4EF146425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2" creationId="{48C12D6A-026E-7DBC-F5C9-C2B564B24FC8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3" creationId="{36D32EDD-B5FC-895B-F432-B98E3A0FF112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4" creationId="{BCE3440E-C82B-2233-0E44-94BCFB70E855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5" creationId="{70CD1F91-7DC5-3681-3532-7D46E835281E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6" creationId="{266B900D-90BF-A6C8-8EDC-1263AEFB8A16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7" creationId="{499C8AAC-1112-F7A6-A00A-05BFC18FA1C1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8" creationId="{A5193B97-A561-EDB8-D56E-A3021CF4D7F1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29" creationId="{34314022-C869-C977-494B-446B7C29146A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0" creationId="{F5D09A7D-BD8A-E834-2E53-21CF7CD66D6B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1" creationId="{38E8A454-7B7D-4CD2-7FFA-8271F940DE1F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2" creationId="{C2153FD7-ED78-707C-8ACD-8400B79BE032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3" creationId="{EB98F025-2B4D-4E19-C476-056E556886FE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4" creationId="{9E972918-3A6D-8407-82AF-82D4811176E4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5" creationId="{78EE4509-CCE4-F4D6-31B4-D17BCEB73B6C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6" creationId="{CDCD220D-811E-29B8-E292-1C4EB5FACC90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7" creationId="{9634DCEF-0FDA-4682-FB70-DB6C7DB12215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8" creationId="{5A0E577A-2B76-493D-4395-8002D043E190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39" creationId="{95BD8992-280D-38E3-F889-6C21F333C56A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0" creationId="{ADEB1843-3EDD-E5A7-6EDB-2DF07A33CF5F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1" creationId="{445EC4B9-D3F1-FED1-D458-6DC1DB09479B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2" creationId="{AB2DEAD3-7AD9-2793-C4ED-A54AD57BE38C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3" creationId="{5E52727A-60E0-E09C-916D-7301FB2262FA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4" creationId="{F6D9BC78-8A08-60F0-9E8C-3C2E71A2D31C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5" creationId="{5F71525C-E832-09AB-4828-205D3AB269FD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6" creationId="{77C255C8-F3A5-9309-EFB1-03BC2A5388AD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7" creationId="{6F2B70A9-4C89-4162-B4C2-F53710B010E6}"/>
          </ac:spMkLst>
        </pc:spChg>
        <pc:spChg chg="mod">
          <ac:chgData name="Pedro Vinícius Domingues Gonçalves" userId="062e664b3db5cd2a" providerId="LiveId" clId="{CEA1C925-AA21-4406-B79B-A58C4F43787B}" dt="2022-11-30T02:52:14.632" v="568"/>
          <ac:spMkLst>
            <pc:docMk/>
            <pc:sldMk cId="3898189047" sldId="316"/>
            <ac:spMk id="48" creationId="{9409F794-EEA8-D9A5-24E5-543BD4CD89A0}"/>
          </ac:spMkLst>
        </pc:spChg>
        <pc:spChg chg="del">
          <ac:chgData name="Pedro Vinícius Domingues Gonçalves" userId="062e664b3db5cd2a" providerId="LiveId" clId="{CEA1C925-AA21-4406-B79B-A58C4F43787B}" dt="2022-11-30T02:46:37.274" v="536" actId="478"/>
          <ac:spMkLst>
            <pc:docMk/>
            <pc:sldMk cId="3898189047" sldId="316"/>
            <ac:spMk id="987" creationId="{00000000-0000-0000-0000-000000000000}"/>
          </ac:spMkLst>
        </pc:spChg>
        <pc:grpChg chg="add del mod">
          <ac:chgData name="Pedro Vinícius Domingues Gonçalves" userId="062e664b3db5cd2a" providerId="LiveId" clId="{CEA1C925-AA21-4406-B79B-A58C4F43787B}" dt="2022-11-30T02:51:36.795" v="567" actId="478"/>
          <ac:grpSpMkLst>
            <pc:docMk/>
            <pc:sldMk cId="3898189047" sldId="316"/>
            <ac:grpSpMk id="4" creationId="{D797C6A8-7FE6-1724-B7CF-CBB8F234EC6F}"/>
          </ac:grpSpMkLst>
        </pc:grpChg>
        <pc:grpChg chg="add mod">
          <ac:chgData name="Pedro Vinícius Domingues Gonçalves" userId="062e664b3db5cd2a" providerId="LiveId" clId="{CEA1C925-AA21-4406-B79B-A58C4F43787B}" dt="2022-11-30T02:52:26.761" v="573" actId="1076"/>
          <ac:grpSpMkLst>
            <pc:docMk/>
            <pc:sldMk cId="3898189047" sldId="316"/>
            <ac:grpSpMk id="13" creationId="{0CE3FE9F-DACE-36B9-3E62-942D1136BA38}"/>
          </ac:grpSpMkLst>
        </pc:grpChg>
        <pc:grpChg chg="mod">
          <ac:chgData name="Pedro Vinícius Domingues Gonçalves" userId="062e664b3db5cd2a" providerId="LiveId" clId="{CEA1C925-AA21-4406-B79B-A58C4F43787B}" dt="2022-11-30T02:52:14.632" v="568"/>
          <ac:grpSpMkLst>
            <pc:docMk/>
            <pc:sldMk cId="3898189047" sldId="316"/>
            <ac:grpSpMk id="14" creationId="{DAB57688-AF6D-503F-4A10-1D9B703F74A1}"/>
          </ac:grpSpMkLst>
        </pc:grpChg>
        <pc:grpChg chg="mod">
          <ac:chgData name="Pedro Vinícius Domingues Gonçalves" userId="062e664b3db5cd2a" providerId="LiveId" clId="{CEA1C925-AA21-4406-B79B-A58C4F43787B}" dt="2022-11-30T02:52:14.632" v="568"/>
          <ac:grpSpMkLst>
            <pc:docMk/>
            <pc:sldMk cId="3898189047" sldId="316"/>
            <ac:grpSpMk id="15" creationId="{AFA1B7C5-53F4-0E13-00C7-362F070FB0C1}"/>
          </ac:grpSpMkLst>
        </pc:grpChg>
        <pc:grpChg chg="mod">
          <ac:chgData name="Pedro Vinícius Domingues Gonçalves" userId="062e664b3db5cd2a" providerId="LiveId" clId="{CEA1C925-AA21-4406-B79B-A58C4F43787B}" dt="2022-11-30T02:52:14.632" v="568"/>
          <ac:grpSpMkLst>
            <pc:docMk/>
            <pc:sldMk cId="3898189047" sldId="316"/>
            <ac:grpSpMk id="16" creationId="{EC17E695-9FCC-AAE7-1FFB-ED9E01378A92}"/>
          </ac:grpSpMkLst>
        </pc:grpChg>
        <pc:grpChg chg="mod">
          <ac:chgData name="Pedro Vinícius Domingues Gonçalves" userId="062e664b3db5cd2a" providerId="LiveId" clId="{CEA1C925-AA21-4406-B79B-A58C4F43787B}" dt="2022-11-30T02:52:28.670" v="574" actId="1076"/>
          <ac:grpSpMkLst>
            <pc:docMk/>
            <pc:sldMk cId="3898189047" sldId="316"/>
            <ac:grpSpMk id="988" creationId="{00000000-0000-0000-0000-000000000000}"/>
          </ac:grpSpMkLst>
        </pc:grpChg>
        <pc:picChg chg="mod">
          <ac:chgData name="Pedro Vinícius Domingues Gonçalves" userId="062e664b3db5cd2a" providerId="LiveId" clId="{CEA1C925-AA21-4406-B79B-A58C4F43787B}" dt="2022-11-30T02:49:41.511" v="562" actId="1076"/>
          <ac:picMkLst>
            <pc:docMk/>
            <pc:sldMk cId="3898189047" sldId="316"/>
            <ac:picMk id="7" creationId="{C3A771F3-6199-7AD5-95AD-A550A27FF84E}"/>
          </ac:picMkLst>
        </pc:picChg>
      </pc:sldChg>
      <pc:sldChg chg="modSp add del mod modTransition">
        <pc:chgData name="Pedro Vinícius Domingues Gonçalves" userId="062e664b3db5cd2a" providerId="LiveId" clId="{CEA1C925-AA21-4406-B79B-A58C4F43787B}" dt="2022-12-01T00:03:18.531" v="787" actId="47"/>
        <pc:sldMkLst>
          <pc:docMk/>
          <pc:sldMk cId="3616408010" sldId="317"/>
        </pc:sldMkLst>
        <pc:picChg chg="mod">
          <ac:chgData name="Pedro Vinícius Domingues Gonçalves" userId="062e664b3db5cd2a" providerId="LiveId" clId="{CEA1C925-AA21-4406-B79B-A58C4F43787B}" dt="2022-11-30T02:57:52.583" v="598" actId="1076"/>
          <ac:picMkLst>
            <pc:docMk/>
            <pc:sldMk cId="3616408010" sldId="317"/>
            <ac:picMk id="7" creationId="{C3A771F3-6199-7AD5-95AD-A550A27FF84E}"/>
          </ac:picMkLst>
        </pc:picChg>
      </pc:sldChg>
      <pc:sldChg chg="add del modTransition">
        <pc:chgData name="Pedro Vinícius Domingues Gonçalves" userId="062e664b3db5cd2a" providerId="LiveId" clId="{CEA1C925-AA21-4406-B79B-A58C4F43787B}" dt="2022-12-01T00:03:19.608" v="788" actId="47"/>
        <pc:sldMkLst>
          <pc:docMk/>
          <pc:sldMk cId="3591923518" sldId="318"/>
        </pc:sldMkLst>
      </pc:sldChg>
      <pc:sldChg chg="add del ord modTransition">
        <pc:chgData name="Pedro Vinícius Domingues Gonçalves" userId="062e664b3db5cd2a" providerId="LiveId" clId="{CEA1C925-AA21-4406-B79B-A58C4F43787B}" dt="2022-12-01T00:03:20.267" v="789" actId="47"/>
        <pc:sldMkLst>
          <pc:docMk/>
          <pc:sldMk cId="383948051" sldId="319"/>
        </pc:sldMkLst>
      </pc:sldChg>
      <pc:sldChg chg="addSp delSp modSp add del mod modTransition modAnim">
        <pc:chgData name="Pedro Vinícius Domingues Gonçalves" userId="062e664b3db5cd2a" providerId="LiveId" clId="{CEA1C925-AA21-4406-B79B-A58C4F43787B}" dt="2022-11-30T23:59:41.137" v="772" actId="47"/>
        <pc:sldMkLst>
          <pc:docMk/>
          <pc:sldMk cId="1285026719" sldId="320"/>
        </pc:sldMkLst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6" creationId="{00171760-22D7-EB8D-2BD1-4F4301E8A903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8" creationId="{BF72D521-1416-DFD3-BE6C-2B0C0E19A2EC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9" creationId="{A17D8E2F-DBCB-5FA2-D018-52AB6ADFCFA1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0" creationId="{F83002E3-0BFA-8AE9-FB51-6745CE6DBEB8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1" creationId="{83278F2A-9570-7A51-6095-70B45651F411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2" creationId="{A31E7680-4330-F5B6-4185-44F75B8E44BF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3" creationId="{C7FC4369-7FC1-2FB2-81C2-CB42E17D17CF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4" creationId="{2B672F71-D2DA-96D8-F8F5-F87BA48039A7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5" creationId="{9DF8AE90-D59D-0327-967D-98F8F203A187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6" creationId="{338073A5-73CC-9C05-4CF8-C1C8A093E1EE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7" creationId="{6244BD29-7567-4BCB-4055-0A5D194FB3A1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8" creationId="{E3D712F9-6177-87B2-FB2B-E4EE1C343FF7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19" creationId="{BF2C8877-AC63-AA80-2248-BD5701C177A9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0" creationId="{7B8D027F-47EB-44E3-B3D1-E664B35EA3A7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1" creationId="{66099E06-AF18-A104-8585-4D098B718915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2" creationId="{A58E1A45-42A3-AFEB-0F3A-9EC96E4DF1E4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3" creationId="{7D7D47AE-157D-9D99-78E3-84BEF8BE0DAB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4" creationId="{F10F2EC2-1199-3657-0B0B-C2AE88A3DBC3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5" creationId="{0B33344F-0746-CDD6-D7DF-E8808B09E605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6" creationId="{83DE004B-4958-5BE2-CAD7-61E145D168DF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7" creationId="{CBA045D0-79E6-5BC7-EF0D-EEB033CEB858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8" creationId="{4C558186-0DF6-155A-D40F-34A57B4E4386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29" creationId="{C931188A-A486-1FBD-FB7C-14F1DFA39D00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0" creationId="{87313680-0EFC-18BA-5494-1576214D4E17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1" creationId="{B994936B-97DB-C11A-FD6A-F119EDA40158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2" creationId="{836FEB8B-CD9D-214E-59C5-52314E5F9C84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3" creationId="{1A1A6EAA-857E-CC9C-4043-60708DE2E3FE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4" creationId="{15557ABC-412A-C757-BB20-FE00CF125870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5" creationId="{15C62F19-95FE-BB63-6033-31E4DC5045FB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6" creationId="{D2F35FAD-8A71-EF0C-E6AA-F07E1C9F55F3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7" creationId="{709DE709-557B-8183-F76E-3165A8BB0198}"/>
          </ac:spMkLst>
        </pc:spChg>
        <pc:spChg chg="mod">
          <ac:chgData name="Pedro Vinícius Domingues Gonçalves" userId="062e664b3db5cd2a" providerId="LiveId" clId="{CEA1C925-AA21-4406-B79B-A58C4F43787B}" dt="2022-11-30T03:07:21.920" v="641"/>
          <ac:spMkLst>
            <pc:docMk/>
            <pc:sldMk cId="1285026719" sldId="320"/>
            <ac:spMk id="38" creationId="{4A6325DF-6365-C427-8C0C-B969E0370A71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3" creationId="{D742E6B9-2E44-3E90-5618-E1D02EA713CB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4" creationId="{185F7BB2-B8BE-1FD6-8C37-F5CBB0732868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5" creationId="{B8AAAFCC-65E7-FF34-2DD2-C45F70C53D94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6" creationId="{C798FF81-9AF6-4446-ECE3-CDFE72C10CF5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7" creationId="{2E3B8A1D-1640-CE8B-0E12-9B2E5DBDC32E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8" creationId="{FEBF26AA-5B38-6A55-964D-ABF7D776DB68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49" creationId="{4F98382E-4BD1-71A8-1763-B181B784E11A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0" creationId="{CFF53167-5D82-26AE-3110-5ECDFA36A120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1" creationId="{4E84702E-0500-1C7E-6779-4BC5DC9586D9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2" creationId="{30C26ABD-BB06-B52F-5B4A-08FA4CCB3FA5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3" creationId="{8307D251-F1C4-E6FE-DD9D-D2459707EA8C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4" creationId="{9DE00514-9A5B-0B7E-C165-CF8B98D73082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5" creationId="{855279C9-B6ED-0FF3-8642-54BA478DE04E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6" creationId="{9995EAC2-E4E7-E2CE-9E25-CAD7CF7A92ED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7" creationId="{7418236C-AD6F-4754-F20E-E19D4AD2EA31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8" creationId="{346C605A-46C2-F84D-EE10-F8F3354B364A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59" creationId="{E365F0D1-89FE-562E-FCEE-6346C3E60398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60" creationId="{976C8982-9CC4-01C9-C7E1-0DD9BD6066B9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61" creationId="{5483390C-572D-DCF2-1D76-E3CBC70774EC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62" creationId="{C59D70C6-C253-35A2-1007-D4CC54FDB56C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63" creationId="{0CB95AED-CF65-3EC1-1E9D-2E1E34482C02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0" creationId="{7030694E-BC71-0985-F8A1-C128B67F7A8A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1" creationId="{98D46EF1-159E-A9DE-6044-6058A3D9AFD1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2" creationId="{7AA1E526-6060-E6C1-1992-4171A1CAEE32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3" creationId="{847FD4DE-7F1D-3737-BF77-62450BFFF4B9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4" creationId="{DFF343E3-77D8-FAA1-8DB8-2F6357172112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5" creationId="{6E4B2761-E4B6-DE3C-279D-F2F79B66DC93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6" creationId="{A65AC7F1-7D71-1A72-CE20-AFC7B853F734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7" creationId="{21DB78AA-FE04-3507-D7C1-15044409B8BC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8" creationId="{8D317E06-1215-B8D9-D8C1-6EDA1BBA6110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69" creationId="{141C70F5-7C12-0194-0681-8683A80EF46A}"/>
          </ac:spMkLst>
        </pc:spChg>
        <pc:spChg chg="mod">
          <ac:chgData name="Pedro Vinícius Domingues Gonçalves" userId="062e664b3db5cd2a" providerId="LiveId" clId="{CEA1C925-AA21-4406-B79B-A58C4F43787B}" dt="2022-11-30T03:07:31.624" v="645"/>
          <ac:spMkLst>
            <pc:docMk/>
            <pc:sldMk cId="1285026719" sldId="320"/>
            <ac:spMk id="970" creationId="{40B44EC3-DD15-1CFE-093F-380D534593EC}"/>
          </ac:spMkLst>
        </pc:spChg>
        <pc:grpChg chg="add del mod">
          <ac:chgData name="Pedro Vinícius Domingues Gonçalves" userId="062e664b3db5cd2a" providerId="LiveId" clId="{CEA1C925-AA21-4406-B79B-A58C4F43787B}" dt="2022-11-30T03:07:27.628" v="644"/>
          <ac:grpSpMkLst>
            <pc:docMk/>
            <pc:sldMk cId="1285026719" sldId="320"/>
            <ac:grpSpMk id="2" creationId="{FAF071E1-E426-CDDE-4E0D-DE5FC2D7966D}"/>
          </ac:grpSpMkLst>
        </pc:grpChg>
        <pc:grpChg chg="mod">
          <ac:chgData name="Pedro Vinícius Domingues Gonçalves" userId="062e664b3db5cd2a" providerId="LiveId" clId="{CEA1C925-AA21-4406-B79B-A58C4F43787B}" dt="2022-11-30T03:07:21.920" v="641"/>
          <ac:grpSpMkLst>
            <pc:docMk/>
            <pc:sldMk cId="1285026719" sldId="320"/>
            <ac:grpSpMk id="3" creationId="{C74B7797-359A-E439-528B-8C76DBCEC4C9}"/>
          </ac:grpSpMkLst>
        </pc:grpChg>
        <pc:grpChg chg="mod">
          <ac:chgData name="Pedro Vinícius Domingues Gonçalves" userId="062e664b3db5cd2a" providerId="LiveId" clId="{CEA1C925-AA21-4406-B79B-A58C4F43787B}" dt="2022-11-30T03:07:21.920" v="641"/>
          <ac:grpSpMkLst>
            <pc:docMk/>
            <pc:sldMk cId="1285026719" sldId="320"/>
            <ac:grpSpMk id="4" creationId="{0BC98B5E-8BAD-7018-BC94-C0A3D502AA41}"/>
          </ac:grpSpMkLst>
        </pc:grpChg>
        <pc:grpChg chg="mod">
          <ac:chgData name="Pedro Vinícius Domingues Gonçalves" userId="062e664b3db5cd2a" providerId="LiveId" clId="{CEA1C925-AA21-4406-B79B-A58C4F43787B}" dt="2022-11-30T03:07:21.920" v="641"/>
          <ac:grpSpMkLst>
            <pc:docMk/>
            <pc:sldMk cId="1285026719" sldId="320"/>
            <ac:grpSpMk id="5" creationId="{640AC3A3-538F-6CDF-BA77-897D9E0B3B3A}"/>
          </ac:grpSpMkLst>
        </pc:grpChg>
        <pc:grpChg chg="add del mod">
          <ac:chgData name="Pedro Vinícius Domingues Gonçalves" userId="062e664b3db5cd2a" providerId="LiveId" clId="{CEA1C925-AA21-4406-B79B-A58C4F43787B}" dt="2022-11-30T03:08:20.951" v="650" actId="478"/>
          <ac:grpSpMkLst>
            <pc:docMk/>
            <pc:sldMk cId="1285026719" sldId="320"/>
            <ac:grpSpMk id="39" creationId="{132A572E-C956-7F26-DC8E-8867CF0AFF44}"/>
          </ac:grpSpMkLst>
        </pc:grpChg>
        <pc:grpChg chg="mod">
          <ac:chgData name="Pedro Vinícius Domingues Gonçalves" userId="062e664b3db5cd2a" providerId="LiveId" clId="{CEA1C925-AA21-4406-B79B-A58C4F43787B}" dt="2022-11-30T03:07:31.624" v="645"/>
          <ac:grpSpMkLst>
            <pc:docMk/>
            <pc:sldMk cId="1285026719" sldId="320"/>
            <ac:grpSpMk id="40" creationId="{4B583159-EE12-F3DA-9D78-3EF3A1F503DA}"/>
          </ac:grpSpMkLst>
        </pc:grpChg>
        <pc:grpChg chg="mod">
          <ac:chgData name="Pedro Vinícius Domingues Gonçalves" userId="062e664b3db5cd2a" providerId="LiveId" clId="{CEA1C925-AA21-4406-B79B-A58C4F43787B}" dt="2022-11-30T03:07:31.624" v="645"/>
          <ac:grpSpMkLst>
            <pc:docMk/>
            <pc:sldMk cId="1285026719" sldId="320"/>
            <ac:grpSpMk id="41" creationId="{D09894A3-7AC5-3E57-950E-F941BB2698F1}"/>
          </ac:grpSpMkLst>
        </pc:grpChg>
        <pc:grpChg chg="mod">
          <ac:chgData name="Pedro Vinícius Domingues Gonçalves" userId="062e664b3db5cd2a" providerId="LiveId" clId="{CEA1C925-AA21-4406-B79B-A58C4F43787B}" dt="2022-11-30T03:07:31.624" v="645"/>
          <ac:grpSpMkLst>
            <pc:docMk/>
            <pc:sldMk cId="1285026719" sldId="320"/>
            <ac:grpSpMk id="42" creationId="{4EDE8EE5-4ECA-1331-9956-BE357A1FAB78}"/>
          </ac:grpSpMkLst>
        </pc:grpChg>
        <pc:picChg chg="add del mod modCrop">
          <ac:chgData name="Pedro Vinícius Domingues Gonçalves" userId="062e664b3db5cd2a" providerId="LiveId" clId="{CEA1C925-AA21-4406-B79B-A58C4F43787B}" dt="2022-11-30T03:07:25.357" v="643" actId="1076"/>
          <ac:picMkLst>
            <pc:docMk/>
            <pc:sldMk cId="1285026719" sldId="320"/>
            <ac:picMk id="7" creationId="{C3A771F3-6199-7AD5-95AD-A550A27FF84E}"/>
          </ac:picMkLst>
        </pc:picChg>
      </pc:sldChg>
      <pc:sldChg chg="addSp delSp modSp add mod ord modTransition">
        <pc:chgData name="Pedro Vinícius Domingues Gonçalves" userId="062e664b3db5cd2a" providerId="LiveId" clId="{CEA1C925-AA21-4406-B79B-A58C4F43787B}" dt="2022-12-01T00:53:56.701" v="1308" actId="1076"/>
        <pc:sldMkLst>
          <pc:docMk/>
          <pc:sldMk cId="798248027" sldId="321"/>
        </pc:sldMkLst>
        <pc:spChg chg="mod">
          <ac:chgData name="Pedro Vinícius Domingues Gonçalves" userId="062e664b3db5cd2a" providerId="LiveId" clId="{CEA1C925-AA21-4406-B79B-A58C4F43787B}" dt="2022-11-30T03:16:53.729" v="671"/>
          <ac:spMkLst>
            <pc:docMk/>
            <pc:sldMk cId="798248027" sldId="321"/>
            <ac:spMk id="3" creationId="{A872C321-E866-37FC-6A07-840C923EDBE3}"/>
          </ac:spMkLst>
        </pc:spChg>
        <pc:spChg chg="mod">
          <ac:chgData name="Pedro Vinícius Domingues Gonçalves" userId="062e664b3db5cd2a" providerId="LiveId" clId="{CEA1C925-AA21-4406-B79B-A58C4F43787B}" dt="2022-11-30T03:16:53.729" v="671"/>
          <ac:spMkLst>
            <pc:docMk/>
            <pc:sldMk cId="798248027" sldId="321"/>
            <ac:spMk id="4" creationId="{CA616385-DBA0-E148-3AAF-54C1D2FCF8E8}"/>
          </ac:spMkLst>
        </pc:spChg>
        <pc:spChg chg="mod">
          <ac:chgData name="Pedro Vinícius Domingues Gonçalves" userId="062e664b3db5cd2a" providerId="LiveId" clId="{CEA1C925-AA21-4406-B79B-A58C4F43787B}" dt="2022-11-30T03:16:53.729" v="671"/>
          <ac:spMkLst>
            <pc:docMk/>
            <pc:sldMk cId="798248027" sldId="321"/>
            <ac:spMk id="5" creationId="{E363AB73-B35C-731B-0A2C-1105EE01F780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6" creationId="{2A671E4A-E9E3-4C5E-3C11-8854097C2CE7}"/>
          </ac:spMkLst>
        </pc:spChg>
        <pc:spChg chg="mod">
          <ac:chgData name="Pedro Vinícius Domingues Gonçalves" userId="062e664b3db5cd2a" providerId="LiveId" clId="{CEA1C925-AA21-4406-B79B-A58C4F43787B}" dt="2022-11-30T03:16:53.729" v="671"/>
          <ac:spMkLst>
            <pc:docMk/>
            <pc:sldMk cId="798248027" sldId="321"/>
            <ac:spMk id="6" creationId="{7E553977-79B5-1EF7-F264-29A9E05FD40C}"/>
          </ac:spMkLst>
        </pc:spChg>
        <pc:spChg chg="mod">
          <ac:chgData name="Pedro Vinícius Domingues Gonçalves" userId="062e664b3db5cd2a" providerId="LiveId" clId="{CEA1C925-AA21-4406-B79B-A58C4F43787B}" dt="2022-11-30T03:16:53.729" v="671"/>
          <ac:spMkLst>
            <pc:docMk/>
            <pc:sldMk cId="798248027" sldId="321"/>
            <ac:spMk id="7" creationId="{065AF952-B317-8276-1050-6EAD90E149C4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7" creationId="{1BF8A6D1-3A8E-DB74-DEF7-F435B8607981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8" creationId="{B40CBF45-2391-6EF5-2A1D-9958E6592CB4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9" creationId="{4461CEBB-5361-E54E-4AE3-60EBFE57D48B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0" creationId="{829A3B0E-9F75-6055-377D-9B1B2EB1AF93}"/>
          </ac:spMkLst>
        </pc:spChg>
        <pc:spChg chg="mod">
          <ac:chgData name="Pedro Vinícius Domingues Gonçalves" userId="062e664b3db5cd2a" providerId="LiveId" clId="{CEA1C925-AA21-4406-B79B-A58C4F43787B}" dt="2022-11-30T03:19:17.200" v="699"/>
          <ac:spMkLst>
            <pc:docMk/>
            <pc:sldMk cId="798248027" sldId="321"/>
            <ac:spMk id="11" creationId="{23D91C4D-5242-879C-FDC4-2A128345897D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1" creationId="{9600F072-E27D-121B-0767-A1C8F2EE6DBB}"/>
          </ac:spMkLst>
        </pc:spChg>
        <pc:spChg chg="mod">
          <ac:chgData name="Pedro Vinícius Domingues Gonçalves" userId="062e664b3db5cd2a" providerId="LiveId" clId="{CEA1C925-AA21-4406-B79B-A58C4F43787B}" dt="2022-11-30T03:19:17.200" v="699"/>
          <ac:spMkLst>
            <pc:docMk/>
            <pc:sldMk cId="798248027" sldId="321"/>
            <ac:spMk id="12" creationId="{051BB2E1-F5A5-DF71-D638-2E5D5235E770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2" creationId="{40777AFC-C024-5D98-5ACD-06C63D761623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3" creationId="{0720C1F1-8B36-B243-4CFE-B39EC723BA15}"/>
          </ac:spMkLst>
        </pc:spChg>
        <pc:spChg chg="mod">
          <ac:chgData name="Pedro Vinícius Domingues Gonçalves" userId="062e664b3db5cd2a" providerId="LiveId" clId="{CEA1C925-AA21-4406-B79B-A58C4F43787B}" dt="2022-11-30T03:19:17.200" v="699"/>
          <ac:spMkLst>
            <pc:docMk/>
            <pc:sldMk cId="798248027" sldId="321"/>
            <ac:spMk id="13" creationId="{140CA503-A8DD-9757-42C5-B75BE706E333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4" creationId="{3F8FD497-E68F-DB93-5913-408B51572A3F}"/>
          </ac:spMkLst>
        </pc:spChg>
        <pc:spChg chg="mod">
          <ac:chgData name="Pedro Vinícius Domingues Gonçalves" userId="062e664b3db5cd2a" providerId="LiveId" clId="{CEA1C925-AA21-4406-B79B-A58C4F43787B}" dt="2022-11-30T03:19:17.200" v="699"/>
          <ac:spMkLst>
            <pc:docMk/>
            <pc:sldMk cId="798248027" sldId="321"/>
            <ac:spMk id="14" creationId="{B640385C-9676-AAD9-F3D5-72EF723AF91C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15" creationId="{5E9A8117-22E6-E61D-8BA5-5B476D4A4242}"/>
          </ac:spMkLst>
        </pc:spChg>
        <pc:spChg chg="mod">
          <ac:chgData name="Pedro Vinícius Domingues Gonçalves" userId="062e664b3db5cd2a" providerId="LiveId" clId="{CEA1C925-AA21-4406-B79B-A58C4F43787B}" dt="2022-11-30T03:19:17.200" v="699"/>
          <ac:spMkLst>
            <pc:docMk/>
            <pc:sldMk cId="798248027" sldId="321"/>
            <ac:spMk id="15" creationId="{A702DF7A-C46C-FB45-BF4E-35A4F52037DC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22" creationId="{64692147-7D23-D83E-90C9-5BFDEFAFDC48}"/>
          </ac:spMkLst>
        </pc:spChg>
        <pc:spChg chg="mod">
          <ac:chgData name="Pedro Vinícius Domingues Gonçalves" userId="062e664b3db5cd2a" providerId="LiveId" clId="{CEA1C925-AA21-4406-B79B-A58C4F43787B}" dt="2022-11-30T03:21:03.673" v="722"/>
          <ac:spMkLst>
            <pc:docMk/>
            <pc:sldMk cId="798248027" sldId="321"/>
            <ac:spMk id="25" creationId="{7414AEC7-D495-2F44-1189-944000C114B7}"/>
          </ac:spMkLst>
        </pc:spChg>
        <pc:spChg chg="mod">
          <ac:chgData name="Pedro Vinícius Domingues Gonçalves" userId="062e664b3db5cd2a" providerId="LiveId" clId="{CEA1C925-AA21-4406-B79B-A58C4F43787B}" dt="2022-11-30T03:21:03.673" v="722"/>
          <ac:spMkLst>
            <pc:docMk/>
            <pc:sldMk cId="798248027" sldId="321"/>
            <ac:spMk id="26" creationId="{A738B82B-BDAC-9BF6-3C11-A524963F7FA3}"/>
          </ac:spMkLst>
        </pc:spChg>
        <pc:spChg chg="mod">
          <ac:chgData name="Pedro Vinícius Domingues Gonçalves" userId="062e664b3db5cd2a" providerId="LiveId" clId="{CEA1C925-AA21-4406-B79B-A58C4F43787B}" dt="2022-11-30T03:21:57.068" v="730" actId="1076"/>
          <ac:spMkLst>
            <pc:docMk/>
            <pc:sldMk cId="798248027" sldId="321"/>
            <ac:spMk id="27" creationId="{860201D4-5331-A643-45C1-94C629583810}"/>
          </ac:spMkLst>
        </pc:spChg>
        <pc:spChg chg="mod">
          <ac:chgData name="Pedro Vinícius Domingues Gonçalves" userId="062e664b3db5cd2a" providerId="LiveId" clId="{CEA1C925-AA21-4406-B79B-A58C4F43787B}" dt="2022-11-30T03:21:54.210" v="728" actId="1076"/>
          <ac:spMkLst>
            <pc:docMk/>
            <pc:sldMk cId="798248027" sldId="321"/>
            <ac:spMk id="28" creationId="{0BBA2961-D2E6-6218-275B-E95733AD0942}"/>
          </ac:spMkLst>
        </pc:spChg>
        <pc:spChg chg="mod">
          <ac:chgData name="Pedro Vinícius Domingues Gonçalves" userId="062e664b3db5cd2a" providerId="LiveId" clId="{CEA1C925-AA21-4406-B79B-A58C4F43787B}" dt="2022-11-30T03:23:01.828" v="735" actId="207"/>
          <ac:spMkLst>
            <pc:docMk/>
            <pc:sldMk cId="798248027" sldId="321"/>
            <ac:spMk id="30" creationId="{3B73ABBA-35D5-67AE-6244-A72199A32217}"/>
          </ac:spMkLst>
        </pc:spChg>
        <pc:spChg chg="mod">
          <ac:chgData name="Pedro Vinícius Domingues Gonçalves" userId="062e664b3db5cd2a" providerId="LiveId" clId="{CEA1C925-AA21-4406-B79B-A58C4F43787B}" dt="2022-11-30T03:23:01.828" v="735" actId="207"/>
          <ac:spMkLst>
            <pc:docMk/>
            <pc:sldMk cId="798248027" sldId="321"/>
            <ac:spMk id="31" creationId="{18B0198E-1A1D-2B4C-957D-926D4776C28B}"/>
          </ac:spMkLst>
        </pc:spChg>
        <pc:spChg chg="mod">
          <ac:chgData name="Pedro Vinícius Domingues Gonçalves" userId="062e664b3db5cd2a" providerId="LiveId" clId="{CEA1C925-AA21-4406-B79B-A58C4F43787B}" dt="2022-11-30T03:23:01.828" v="735" actId="207"/>
          <ac:spMkLst>
            <pc:docMk/>
            <pc:sldMk cId="798248027" sldId="321"/>
            <ac:spMk id="32" creationId="{AACA6783-AA6E-9414-5909-42DF2ED2E372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3" creationId="{1F717901-8A57-F4BB-3627-194A32ED1091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4" creationId="{C9A7AFCF-54B3-038F-4DEB-71E649D378A2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5" creationId="{8A552C44-4BCD-26E4-A72B-4BC0143F015F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6" creationId="{9A6BF52F-D30B-53CB-540D-81BB62F6BCD7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7" creationId="{37F90D68-9217-E606-847E-9A9FFB9E4B40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8" creationId="{08488CF3-BCED-9E8D-F7F1-810207A453D4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39" creationId="{0FC562EB-245C-EE61-50E9-1971A21A1FFD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0" creationId="{C92AD83E-4BEA-592A-C35E-5EE3268676DA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1" creationId="{7A6A039D-75C3-08B3-EB56-E5B2FE95AA75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2" creationId="{FC238FE2-A405-FD79-016E-B76267CC7BB2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3" creationId="{FD39B374-D6E5-1B7F-ABDC-DB9CB470819E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4" creationId="{A74743B2-0F6F-0619-E94B-CC0C7AE88D5B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5" creationId="{25A5D770-A1C4-605F-C92D-F7FD1F6C01BF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6" creationId="{866A55F5-5854-9BAD-C86F-F816FD6BF032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7" creationId="{9639678D-86AA-DF88-CD1E-6549F9819996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8" creationId="{1A256C23-B359-6460-5C85-F276BC6C4164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49" creationId="{CAE72D4B-BBB9-55E8-CD32-528A33C33178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50" creationId="{ECAA156B-598B-C3CC-2AE0-6C2B8A5D9D3B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51" creationId="{C383C3A0-CBC1-E2AE-D56B-AE2F5C9AF8CD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52" creationId="{371A28B8-2ECD-61F3-5433-9CED3A100BB8}"/>
          </ac:spMkLst>
        </pc:spChg>
        <pc:spChg chg="mod">
          <ac:chgData name="Pedro Vinícius Domingues Gonçalves" userId="062e664b3db5cd2a" providerId="LiveId" clId="{CEA1C925-AA21-4406-B79B-A58C4F43787B}" dt="2022-12-01T00:27:10.670" v="1038"/>
          <ac:spMkLst>
            <pc:docMk/>
            <pc:sldMk cId="798248027" sldId="321"/>
            <ac:spMk id="53" creationId="{9BAF9F01-CDBA-96E2-D169-5BF5A320F2C7}"/>
          </ac:spMkLst>
        </pc:spChg>
        <pc:spChg chg="add mod">
          <ac:chgData name="Pedro Vinícius Domingues Gonçalves" userId="062e664b3db5cd2a" providerId="LiveId" clId="{CEA1C925-AA21-4406-B79B-A58C4F43787B}" dt="2022-12-01T00:53:56.701" v="1308" actId="1076"/>
          <ac:spMkLst>
            <pc:docMk/>
            <pc:sldMk cId="798248027" sldId="321"/>
            <ac:spMk id="54" creationId="{8968830D-52AD-5650-630A-7BFAF8DB4DFF}"/>
          </ac:spMkLst>
        </pc:spChg>
        <pc:spChg chg="mod">
          <ac:chgData name="Pedro Vinícius Domingues Gonçalves" userId="062e664b3db5cd2a" providerId="LiveId" clId="{CEA1C925-AA21-4406-B79B-A58C4F43787B}" dt="2022-11-30T03:20:28.459" v="720" actId="120"/>
          <ac:spMkLst>
            <pc:docMk/>
            <pc:sldMk cId="798248027" sldId="321"/>
            <ac:spMk id="1824" creationId="{00000000-0000-0000-0000-000000000000}"/>
          </ac:spMkLst>
        </pc:spChg>
        <pc:grpChg chg="add del mod">
          <ac:chgData name="Pedro Vinícius Domingues Gonçalves" userId="062e664b3db5cd2a" providerId="LiveId" clId="{CEA1C925-AA21-4406-B79B-A58C4F43787B}" dt="2022-11-30T03:19:59.059" v="714" actId="478"/>
          <ac:grpSpMkLst>
            <pc:docMk/>
            <pc:sldMk cId="798248027" sldId="321"/>
            <ac:grpSpMk id="2" creationId="{2627315C-C289-005F-7DAB-2415C0324BA9}"/>
          </ac:grpSpMkLst>
        </pc:grpChg>
        <pc:grpChg chg="add del mod">
          <ac:chgData name="Pedro Vinícius Domingues Gonçalves" userId="062e664b3db5cd2a" providerId="LiveId" clId="{CEA1C925-AA21-4406-B79B-A58C4F43787B}" dt="2022-12-01T00:48:46.105" v="1252" actId="478"/>
          <ac:grpSpMkLst>
            <pc:docMk/>
            <pc:sldMk cId="798248027" sldId="321"/>
            <ac:grpSpMk id="2" creationId="{73CF5AA1-944E-A0DD-B73F-3BFB6F77734A}"/>
          </ac:grpSpMkLst>
        </pc:grpChg>
        <pc:grpChg chg="mod">
          <ac:chgData name="Pedro Vinícius Domingues Gonçalves" userId="062e664b3db5cd2a" providerId="LiveId" clId="{CEA1C925-AA21-4406-B79B-A58C4F43787B}" dt="2022-12-01T00:27:10.670" v="1038"/>
          <ac:grpSpMkLst>
            <pc:docMk/>
            <pc:sldMk cId="798248027" sldId="321"/>
            <ac:grpSpMk id="3" creationId="{48C6EAFF-406C-1B22-760D-2BC98E736C14}"/>
          </ac:grpSpMkLst>
        </pc:grpChg>
        <pc:grpChg chg="mod">
          <ac:chgData name="Pedro Vinícius Domingues Gonçalves" userId="062e664b3db5cd2a" providerId="LiveId" clId="{CEA1C925-AA21-4406-B79B-A58C4F43787B}" dt="2022-12-01T00:27:10.670" v="1038"/>
          <ac:grpSpMkLst>
            <pc:docMk/>
            <pc:sldMk cId="798248027" sldId="321"/>
            <ac:grpSpMk id="4" creationId="{45D37FFB-D2C2-EC16-F6B4-A8EF1F0F8CF7}"/>
          </ac:grpSpMkLst>
        </pc:grpChg>
        <pc:grpChg chg="mod">
          <ac:chgData name="Pedro Vinícius Domingues Gonçalves" userId="062e664b3db5cd2a" providerId="LiveId" clId="{CEA1C925-AA21-4406-B79B-A58C4F43787B}" dt="2022-12-01T00:27:10.670" v="1038"/>
          <ac:grpSpMkLst>
            <pc:docMk/>
            <pc:sldMk cId="798248027" sldId="321"/>
            <ac:grpSpMk id="5" creationId="{F4974AC1-366D-B489-35BB-CE7649CAEB64}"/>
          </ac:grpSpMkLst>
        </pc:grpChg>
        <pc:grpChg chg="add del mod">
          <ac:chgData name="Pedro Vinícius Domingues Gonçalves" userId="062e664b3db5cd2a" providerId="LiveId" clId="{CEA1C925-AA21-4406-B79B-A58C4F43787B}" dt="2022-11-30T03:19:19.106" v="700"/>
          <ac:grpSpMkLst>
            <pc:docMk/>
            <pc:sldMk cId="798248027" sldId="321"/>
            <ac:grpSpMk id="10" creationId="{3085678B-3C23-525D-754C-7F78CF8E7795}"/>
          </ac:grpSpMkLst>
        </pc:grpChg>
        <pc:grpChg chg="add del mod">
          <ac:chgData name="Pedro Vinícius Domingues Gonçalves" userId="062e664b3db5cd2a" providerId="LiveId" clId="{CEA1C925-AA21-4406-B79B-A58C4F43787B}" dt="2022-12-01T00:27:08.404" v="1036" actId="478"/>
          <ac:grpSpMkLst>
            <pc:docMk/>
            <pc:sldMk cId="798248027" sldId="321"/>
            <ac:grpSpMk id="24" creationId="{89F2D65F-DF49-8661-4060-FB7047FFD4E9}"/>
          </ac:grpSpMkLst>
        </pc:grpChg>
        <pc:grpChg chg="add del mod">
          <ac:chgData name="Pedro Vinícius Domingues Gonçalves" userId="062e664b3db5cd2a" providerId="LiveId" clId="{CEA1C925-AA21-4406-B79B-A58C4F43787B}" dt="2022-12-01T00:27:09.803" v="1037" actId="478"/>
          <ac:grpSpMkLst>
            <pc:docMk/>
            <pc:sldMk cId="798248027" sldId="321"/>
            <ac:grpSpMk id="29" creationId="{21F6954E-2C66-C19E-88E4-7F645782DC20}"/>
          </ac:grpSpMkLst>
        </pc:grpChg>
        <pc:grpChg chg="del">
          <ac:chgData name="Pedro Vinícius Domingues Gonçalves" userId="062e664b3db5cd2a" providerId="LiveId" clId="{CEA1C925-AA21-4406-B79B-A58C4F43787B}" dt="2022-11-30T03:16:38.713" v="670" actId="478"/>
          <ac:grpSpMkLst>
            <pc:docMk/>
            <pc:sldMk cId="798248027" sldId="321"/>
            <ac:grpSpMk id="50" creationId="{50B191CF-FABF-0895-8D39-BBB1BDDB9F80}"/>
          </ac:grpSpMkLst>
        </pc:grpChg>
        <pc:grpChg chg="mod">
          <ac:chgData name="Pedro Vinícius Domingues Gonçalves" userId="062e664b3db5cd2a" providerId="LiveId" clId="{CEA1C925-AA21-4406-B79B-A58C4F43787B}" dt="2022-11-30T03:18:20.838" v="694" actId="1076"/>
          <ac:grpSpMkLst>
            <pc:docMk/>
            <pc:sldMk cId="798248027" sldId="321"/>
            <ac:grpSpMk id="2101" creationId="{00000000-0000-0000-0000-000000000000}"/>
          </ac:grpSpMkLst>
        </pc:grpChg>
        <pc:grpChg chg="mod">
          <ac:chgData name="Pedro Vinícius Domingues Gonçalves" userId="062e664b3db5cd2a" providerId="LiveId" clId="{CEA1C925-AA21-4406-B79B-A58C4F43787B}" dt="2022-11-30T03:18:18.427" v="693" actId="1076"/>
          <ac:grpSpMkLst>
            <pc:docMk/>
            <pc:sldMk cId="798248027" sldId="321"/>
            <ac:grpSpMk id="2107" creationId="{00000000-0000-0000-0000-000000000000}"/>
          </ac:grpSpMkLst>
        </pc:grpChg>
        <pc:picChg chg="add del mod">
          <ac:chgData name="Pedro Vinícius Domingues Gonçalves" userId="062e664b3db5cd2a" providerId="LiveId" clId="{CEA1C925-AA21-4406-B79B-A58C4F43787B}" dt="2022-11-30T03:19:30.747" v="709" actId="478"/>
          <ac:picMkLst>
            <pc:docMk/>
            <pc:sldMk cId="798248027" sldId="321"/>
            <ac:picMk id="9" creationId="{24B747D7-0128-E2BA-73A1-4DE3B4BD98AC}"/>
          </ac:picMkLst>
        </pc:picChg>
        <pc:picChg chg="add mod modCrop">
          <ac:chgData name="Pedro Vinícius Domingues Gonçalves" userId="062e664b3db5cd2a" providerId="LiveId" clId="{CEA1C925-AA21-4406-B79B-A58C4F43787B}" dt="2022-11-30T03:21:47.757" v="726" actId="1076"/>
          <ac:picMkLst>
            <pc:docMk/>
            <pc:sldMk cId="798248027" sldId="321"/>
            <ac:picMk id="23" creationId="{9F8B80E6-BA8C-5E5D-7673-6A25CFFE8812}"/>
          </ac:picMkLst>
        </pc:picChg>
        <pc:picChg chg="del">
          <ac:chgData name="Pedro Vinícius Domingues Gonçalves" userId="062e664b3db5cd2a" providerId="LiveId" clId="{CEA1C925-AA21-4406-B79B-A58C4F43787B}" dt="2022-11-30T03:17:08.728" v="675" actId="478"/>
          <ac:picMkLst>
            <pc:docMk/>
            <pc:sldMk cId="798248027" sldId="321"/>
            <ac:picMk id="44" creationId="{3A4A0738-C105-DEF2-ECD9-15236E3AFC4A}"/>
          </ac:picMkLst>
        </pc:picChg>
      </pc:sldChg>
      <pc:sldChg chg="modSp add del mod ord modTransition">
        <pc:chgData name="Pedro Vinícius Domingues Gonçalves" userId="062e664b3db5cd2a" providerId="LiveId" clId="{CEA1C925-AA21-4406-B79B-A58C4F43787B}" dt="2022-12-01T00:22:22.451" v="1003" actId="47"/>
        <pc:sldMkLst>
          <pc:docMk/>
          <pc:sldMk cId="25936679" sldId="322"/>
        </pc:sldMkLst>
        <pc:spChg chg="mod">
          <ac:chgData name="Pedro Vinícius Domingues Gonçalves" userId="062e664b3db5cd2a" providerId="LiveId" clId="{CEA1C925-AA21-4406-B79B-A58C4F43787B}" dt="2022-11-30T03:20:39.601" v="721" actId="120"/>
          <ac:spMkLst>
            <pc:docMk/>
            <pc:sldMk cId="25936679" sldId="322"/>
            <ac:spMk id="1824" creationId="{00000000-0000-0000-0000-000000000000}"/>
          </ac:spMkLst>
        </pc:spChg>
      </pc:sldChg>
      <pc:sldChg chg="addSp delSp modSp add mod">
        <pc:chgData name="Pedro Vinícius Domingues Gonçalves" userId="062e664b3db5cd2a" providerId="LiveId" clId="{CEA1C925-AA21-4406-B79B-A58C4F43787B}" dt="2022-12-01T00:48:53.107" v="1253" actId="478"/>
        <pc:sldMkLst>
          <pc:docMk/>
          <pc:sldMk cId="2244404900" sldId="323"/>
        </pc:sldMkLst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2" creationId="{90444836-0362-33DB-B58C-D51515ACC52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3" creationId="{42615146-587C-DC75-9C9C-E59BE530FEE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4" creationId="{27E8213D-570D-57FC-3BF0-D4A45D633BA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5" creationId="{E07BFE20-77A1-1E13-B308-03AD7B85C9C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2" creationId="{50ADF33D-2B16-0C4B-1FC1-AADAC8DE536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3" creationId="{91E44D4A-CD6B-427A-8F46-10422221C9E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4" creationId="{D9C89938-9B38-5804-1072-3639EAD70A5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5" creationId="{C36A686A-5CF8-8CB0-026C-497561B91CA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6" creationId="{A0136612-CB7B-82C7-7014-C8B7C5FF378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7" creationId="{07FDF3BF-3B73-8304-E593-0DA9D0C2077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8" creationId="{9F890BFA-7914-B4DF-2C98-2EAD9829D23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9" creationId="{10CFBFAC-91A5-670D-4F1A-CF94BE1860E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0" creationId="{79067650-AE71-2802-1F45-27874E16256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1" creationId="{F6ED7F9E-DD13-D889-90CD-C601AC5EDB8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2" creationId="{F68D6947-F1B9-8299-A336-D05E8B2DA5C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3" creationId="{E95DB390-B86E-A8A7-2769-71832FD0F41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4" creationId="{6AE4084C-D506-A57E-B3AB-7EEF89E8C03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5" creationId="{4DA96E72-28C8-0480-55A5-0A7E8AC6D13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6" creationId="{FF7AA1A4-CD71-89F0-051E-4EB3CD74487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7" creationId="{90922103-AA5E-B4DF-40E0-E61445518C8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8" creationId="{CD1A1850-4FBC-0694-24C2-0AEE7481322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39" creationId="{21CFAE66-A7B9-2662-C588-FBD69085307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0" creationId="{3DF389DE-111D-FB42-9305-83F59153F36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1" creationId="{F4EB2D3A-AC9A-333E-4979-1EC87E1B4CE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2" creationId="{D32D16FC-F915-E367-3317-C57A9E80712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3" creationId="{6F46C7B6-A314-531E-7634-BFA8CF8C71B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4" creationId="{C0C3F3C7-34F3-BE3C-FA07-4FFAF699F13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5" creationId="{C7414DEA-F8C3-925C-3FAB-9693BB254FE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6" creationId="{62C8B463-0B3C-A397-DF37-45E1F53E975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7" creationId="{08290324-309C-E9BB-2749-E187ECEEE6B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8" creationId="{E2B24D80-E9A0-6994-1A48-EC1B1E7DD96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49" creationId="{CCA2BEDC-8407-3178-4ADE-5FE6F8AE2C7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0" creationId="{7983DD87-6CB5-EA15-F524-FCF4CD4668C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1" creationId="{15FC4731-953A-DE31-2CC3-EA32AE3FEC7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2" creationId="{CFBD60D3-2AC0-7928-7243-23C26BCED0C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3" creationId="{4A896B97-1115-B06B-7338-6077A73E901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4" creationId="{10CEB49D-5FF5-85D7-D0FB-872F86DE2FF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5" creationId="{FE9D2B13-A1F3-ADD6-65EB-BDB14A88426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6" creationId="{014D0C0D-C4B6-0844-4353-7BDD91C4329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7" creationId="{95C14084-3B56-FA4B-7330-10256C69EA0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8" creationId="{848CCB72-A0F9-5231-8B2A-0863A30AED5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59" creationId="{96272F63-D448-D9B5-3F3B-B54F9547504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60" creationId="{C187C382-46FE-7EA4-7BFD-33775FE1390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61" creationId="{B510B4CD-83C5-EF5D-D5E5-158F7CC7193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62" creationId="{FE6AF992-7D4D-9DD6-FE61-1A382093549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63" creationId="{DD85D6DC-0EE0-A1E0-A296-DF0295303D0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2" creationId="{2A413C50-700D-F79D-4AEF-F7952A9D10A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3" creationId="{2B90A757-AEA3-D7D3-9905-C7D55C6018D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4" creationId="{456F32F6-674C-6DD0-3F14-FF765DDEAB1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5" creationId="{16C39BA2-49FE-43D3-AB1E-A6624F61D6F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6" creationId="{703EE062-0926-A036-063F-7E344C385FB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7" creationId="{81670B76-76D1-75E0-9A6B-5833143A7EA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8" creationId="{6A360964-CA29-29BE-377E-84ADB265B32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799" creationId="{BCA5D7C2-3406-DCBF-BE60-CD260DC9297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0" creationId="{B595F5F7-018A-3AE7-7239-3A278498AED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1" creationId="{28D02C16-6CBB-5C7C-9689-FA75E5AE97D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2" creationId="{A820E1FC-EF39-6889-2902-A84B5DF9CD7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3" creationId="{FD215AD1-615B-134D-6B20-B450FB1A4AD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4" creationId="{BDBFA5D9-C817-E3C7-B480-52F37157E2C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5" creationId="{785977C3-1109-C632-303F-F654DE181D9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6" creationId="{D2AD4C0D-CE62-91EB-7AD7-F7662D731EC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7" creationId="{43BD52F8-E7EE-538B-EA18-22165FCFCCA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8" creationId="{9E45D4D2-9D3E-7DAE-FD54-A69616F5F3B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09" creationId="{0459F1C3-E458-98C2-A2C2-1C98EB73DFE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0" creationId="{91021E2B-7644-301E-DC0F-FD6B93A7FA0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1" creationId="{B76D3424-A0FD-B31E-6E20-5C5AE05170F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2" creationId="{BA71E7C9-9F05-2148-0178-2E20A5F7F57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3" creationId="{0DE7C228-AB8E-B819-B5A5-731F14DC04A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4" creationId="{0143DA4E-5227-B96A-69A7-869BF1B5BA7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5" creationId="{7F057463-C0D9-4798-C8C2-26E22684433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6" creationId="{CD660B88-514B-F4D5-79D3-2CCB9CBFE19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7" creationId="{B2071595-51B7-4F31-5915-C5BBD66B6B8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8" creationId="{3ED5D810-EB4F-BB6F-0AE8-CAB688A6488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19" creationId="{4E7D0E8F-21B9-4828-1A8A-3447EFDC79A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0" creationId="{20F18E96-3C91-6ACB-F549-1F47DF4DA87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1" creationId="{2686D2F2-9A18-27C7-12E8-5A1B3E5382D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2" creationId="{9C3BBC1F-CB04-5C12-7E07-F6AED40C707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3" creationId="{2D9FF347-9089-551E-F7FF-B7FA873B33C6}"/>
          </ac:spMkLst>
        </pc:spChg>
        <pc:spChg chg="mod">
          <ac:chgData name="Pedro Vinícius Domingues Gonçalves" userId="062e664b3db5cd2a" providerId="LiveId" clId="{CEA1C925-AA21-4406-B79B-A58C4F43787B}" dt="2022-12-01T00:25:41.081" v="1031" actId="20577"/>
          <ac:spMkLst>
            <pc:docMk/>
            <pc:sldMk cId="2244404900" sldId="323"/>
            <ac:spMk id="1824" creationId="{00000000-0000-0000-0000-00000000000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5" creationId="{05E609B3-6E23-DCA2-4130-3C1F1FBCE8A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6" creationId="{A9BBEB04-0EE8-2888-86BA-75CAD08200C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7" creationId="{CA4BD0C7-0DE7-4FE1-34B5-4934D9BBA3A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8" creationId="{9D3BF433-F38B-1685-F9D1-4BEC9AE9ED4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29" creationId="{D9D8F9D9-86AC-2CA9-435D-45C20F2B290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0" creationId="{2AEBAD2A-0C29-7BC6-6EE6-FD7175C00B5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1" creationId="{D7B9767B-F150-9E13-80E0-97C09CD62E2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2" creationId="{95902AFF-217C-B94F-B431-F5C8061B6F9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3" creationId="{4B3D2E67-06B5-CC8B-5F8C-9779C7917C1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4" creationId="{6BCC2CE5-D486-AC2E-559F-3F73DDE23E1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5" creationId="{FC10DF98-3D4B-6DC7-AE5A-2AC21182E92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6" creationId="{D06EC0F1-4735-6C80-B8AB-0726C2F5291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7" creationId="{8CB3194C-FE89-8EC3-B3E3-18B0CDDE451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8" creationId="{B21FE47B-746D-58C9-D4DB-BF097E0A5DA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39" creationId="{97C36BE4-D8C0-7876-6650-BFE53FD0CB3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0" creationId="{D1CF1C8C-74CC-B4E6-15A9-93CE66B60E4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1" creationId="{DA5466F5-FC78-BFEE-C89C-3910B451AFD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2" creationId="{3D699B80-EC57-5992-9BBD-828E5820D19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3" creationId="{C1297D75-6444-8518-B5E9-E30A1D0F84A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4" creationId="{043ED8B5-B33F-637D-48C8-351C16CE4B5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5" creationId="{7CEBF2D5-A425-53C2-3FEA-A518FE54B9D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6" creationId="{11C07821-E278-E69F-5FC7-475C40528E0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7" creationId="{FBC7FC53-B67F-7628-DA35-B0C56BE390F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8" creationId="{F8853E11-A43C-761B-CA6E-5DA9FE55A01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49" creationId="{DB0E9E6F-B131-A03D-821F-188C151DB5F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0" creationId="{C525CF8E-F956-A091-0F3F-DDE2B9CFFA9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1" creationId="{E747C049-0811-2AFB-6CED-0D3937C4F99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2" creationId="{F241D438-F240-5BAF-8785-599C329E041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3" creationId="{16D5E217-A568-19EE-62DA-7C9191BDBEF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4" creationId="{6C3AF3D8-9FCC-4FC2-F9A8-3377678EB49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1855" creationId="{92996A8D-B23D-4F1F-133A-512F8D9483A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48" creationId="{39F253D9-BF72-1886-FE8A-C0A358A6EBF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49" creationId="{885CA8C8-8B0A-1C82-0D0F-CB5736845CC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0" creationId="{D08FA265-2308-522C-16E9-85CA342DDC5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1" creationId="{A75C9663-FA1A-637B-432A-8E7BC2F4A8F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2" creationId="{93B0BA76-E911-52A7-D8C4-53E6FA22C9C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3" creationId="{68993609-9364-1165-34EA-C4C1CCAE307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4" creationId="{03AD9375-968A-B5AB-E09C-A6DBDAEB4E9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5" creationId="{3D057BCA-8BE8-8D3E-65DD-DE7DEFEAA2A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6" creationId="{B99D9219-0B6C-B5E4-B736-7941AB7B077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7" creationId="{BBAAF188-6B55-13CC-2FA5-57647044912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8" creationId="{F24EF61F-84EF-15A5-1043-D10C8B152F2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59" creationId="{3678F5AD-6988-A9E1-C135-B77CE00BCB8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0" creationId="{26A843E2-BFCC-E61C-D958-3A3F1F4F891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1" creationId="{F9641CEE-F5C1-4245-6EA0-5D8429B481F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2" creationId="{54306FD9-0105-CBCB-E3A6-54CABB9C363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3" creationId="{39F9989D-2FE9-585F-D52A-6F2995DA0A4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4" creationId="{7F9BA435-0656-DAB1-734B-6BDE37863CC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5" creationId="{8D939491-04D1-0F03-51B5-41F4C307B1F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6" creationId="{F121CB6E-7E5C-1536-1D4A-7800D2D70E7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7" creationId="{EEB3957F-D39E-0639-79D1-9CACB7CDC27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8" creationId="{9721088F-F4A3-8D63-B7BA-1D540938464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69" creationId="{E7FB955D-8129-E00D-006B-7BFC385ECF1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0" creationId="{F004D70A-9C7F-DBB9-E05E-97B289D156E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1" creationId="{C08A76F7-6063-5597-AE4A-1DCC18130CE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2" creationId="{51F00A6B-5466-1B97-4F01-09B9A720FA4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3" creationId="{269B8B6E-FAFB-539B-FE06-71DB08616B6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4" creationId="{5FD9699A-FD0C-1907-D93D-42582404EF5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5" creationId="{5F9FC059-1052-F2EB-7341-376C9EF896D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6" creationId="{BA31CAB9-2F20-D18F-8551-40F07E5A2A6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7" creationId="{398514BC-4914-CDDA-6732-EA3BCDEC330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8" creationId="{EF3B858E-0377-9E82-9A9D-8EE91AA67E8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79" creationId="{02025A7B-82F5-77AC-3F4F-158C0BA3395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0" creationId="{093619CF-EF14-A654-2E0C-2CC7A6B45FB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1" creationId="{6487E24A-7515-2EF8-46C4-2BB4CA571FF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2" creationId="{D18A1FB0-EAD2-37A3-2171-9E122AEE534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3" creationId="{F223189A-33CF-98CE-36EA-188DE1840BA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4" creationId="{1B0BC531-2608-9DD7-9E58-A233C11EB8E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5" creationId="{C4805D61-B69E-D4F8-D715-D207D4231FF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6" creationId="{B221283F-8746-7A82-CF2E-1E9298D5510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7" creationId="{0D932D81-390A-D791-4720-F2E30B878E2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8" creationId="{7ADCE9CE-C5C6-4C5E-4C0A-1D938D43600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89" creationId="{0986FD5E-7394-07B1-1BAD-A16A446C88B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0" creationId="{AACE7C90-3883-18A4-021D-1E0DB15CEF3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1" creationId="{391DBCE8-3588-F7BE-3545-6727AE3619C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2" creationId="{39C7FF9F-6866-9FBD-5707-785A4593F74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3" creationId="{75CD86EB-D74B-5764-EBC1-F75F3B60708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4" creationId="{F735DD34-B05A-A58E-0E41-D69966EDF94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5" creationId="{6AD223AA-A2E6-1979-70E2-0B033E3F317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6" creationId="{ACAFC7AC-97E8-9B13-FFFA-2B2A64DBE36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7" creationId="{5F39AEE0-FC55-CC35-FA13-D94137F1C2D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8" creationId="{8A50C260-3DA8-86B9-1033-C6EEACDF495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099" creationId="{C06DC866-6785-1807-AE55-F88B4BEBCB2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00" creationId="{DCB89580-6090-8B2F-9473-B73240F0CA5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19" creationId="{B28A41B4-2585-72E2-56F6-2F5ED68734A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0" creationId="{883FCC0B-24DF-A315-B413-E3FB17C04A5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1" creationId="{2E45DC85-C740-BFB4-E16A-DE419AF097A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2" creationId="{08970D8E-E301-E5C6-78B6-AAC5FB95963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3" creationId="{BB12EBF4-1B3C-E21A-0DE3-958CC02C38F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4" creationId="{1C132BEF-DF3A-7538-CB0A-AA34D359EE9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5" creationId="{EDE4D4EE-CB70-C895-92AF-2A93B657BBC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6" creationId="{3AE4F2DD-E4A4-9465-9265-2708A7EAE7F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7" creationId="{C9EA9C4E-81E5-06DB-F5F3-E1D1FC6B829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8" creationId="{3A8CCC89-7741-CCB7-76FC-4D3F832D9B9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29" creationId="{1C277DD0-A735-DD8B-15FA-5F1F19D4463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0" creationId="{95B34A06-C6E9-6F1E-D679-E46BDECD4C8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1" creationId="{7E907209-CA78-BAFA-31B6-2178A96F3DA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2" creationId="{71BB8480-9EB8-A838-CEA6-46703171578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3" creationId="{1C0CD33F-2E67-0B1F-4940-3FC81FD19B9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4" creationId="{A0CA5320-1F05-EFA9-0B95-D235044183A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5" creationId="{EFD549AB-6EE9-653C-06D3-88717F3A4697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6" creationId="{EF7C726C-64F3-6439-32A9-4AA424381D9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7" creationId="{55EACD96-34AE-68E8-9A08-57445B777EE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8" creationId="{A68AE0A0-D7CC-5DD4-D408-45B60DDF655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39" creationId="{82D1D61F-DA7B-E8FB-0A71-C2BC9768194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0" creationId="{3768E869-ED98-2EFF-A71B-44BC47C5256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1" creationId="{4D47B6EB-CE9B-2828-BFF3-574F9037F50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2" creationId="{E7539757-4E90-6DBB-3020-329CDCCDDD7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3" creationId="{9833152D-71A8-F566-FDE8-88B658F660B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4" creationId="{80BCB433-CB98-D5DD-9F5B-53416D3FDFD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5" creationId="{768F15B0-A107-771D-0ACA-E576DE5B3BBB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6" creationId="{5758D397-5D4A-22BE-0265-8695376D991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7" creationId="{FB5E30E3-9B43-849C-B2F7-DA505FB38218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8" creationId="{A7B8373A-6D14-DFF4-2227-91555AAE0CD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49" creationId="{4951AEDC-A1B2-5D9A-BDDC-89F62E64C39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0" creationId="{D4E84619-38FD-5FC9-4F0E-B512541121C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1" creationId="{D26819F3-7617-F2A4-1FE9-2EE2F92177F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2" creationId="{79C8DB91-1C07-7CBA-C4BB-188487359F0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3" creationId="{1AE31142-37E6-9452-42F5-A63555FEA8B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4" creationId="{384F12DF-4751-1D90-0D1D-45DEEA2EA7B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5" creationId="{E09F6C29-FC35-C125-AA9C-F97324E9681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6" creationId="{0D777180-1FAA-BD01-D94D-EBFAE36D056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7" creationId="{639A7EDA-23D9-1E64-4698-252F5FE9F9E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8" creationId="{E9348BCC-5F3C-B8AB-73FD-EFC880286CC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59" creationId="{20A5EDCD-7A71-E7BF-9033-0C3CB4A90CC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0" creationId="{8F7707D8-7874-B5C3-EEF7-EDAAA1EEA2A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1" creationId="{F5B973DB-8141-DEC0-CFED-C36545F5A552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2" creationId="{8EF4AB3A-5E6E-F1CF-BC64-52B526D519A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3" creationId="{BC847ABC-D4E8-741C-20D3-211712EF461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4" creationId="{BF198F1D-C36D-D848-B24A-0040D818B236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5" creationId="{D741B893-5F9A-C069-011C-981816F61E40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6" creationId="{D8134FCC-8798-1EAE-CCAC-5EEB8B52ECC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7" creationId="{454CAD6B-011D-1146-4DF8-CDA6CF9A517A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8" creationId="{2A32B767-0B8E-28B8-680D-4B066C125D6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69" creationId="{62D678EE-63EA-C09F-5C55-2E407F84ED0D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0" creationId="{DC42D91D-E5E4-7025-D32D-2049AAA3BD95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1" creationId="{AF6BB12C-ECB5-19F4-78D7-50BCCA6DB60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2" creationId="{8E3979EC-137D-E8C6-4E0C-39EC65A959D3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3" creationId="{F13C1841-7AE4-EE2D-90E0-F70C26A38CA9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4" creationId="{C517B6EE-DEBB-C407-64D5-8E8553E9786F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5" creationId="{EA846AA0-DA5F-2060-8B57-5D61C050709C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6" creationId="{E9CDAB2F-EEAA-D5AC-CCEE-0B01E7BE4A2E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7" creationId="{10061BD9-6463-D4BE-C802-04A40AC060B1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8" creationId="{9CA30F11-CF75-B666-F506-C1BB815BC504}"/>
          </ac:spMkLst>
        </pc:spChg>
        <pc:spChg chg="mod">
          <ac:chgData name="Pedro Vinícius Domingues Gonçalves" userId="062e664b3db5cd2a" providerId="LiveId" clId="{CEA1C925-AA21-4406-B79B-A58C4F43787B}" dt="2022-12-01T00:26:14.775" v="1033"/>
          <ac:spMkLst>
            <pc:docMk/>
            <pc:sldMk cId="2244404900" sldId="323"/>
            <ac:spMk id="2179" creationId="{A37B6E2C-E204-EC4F-AD46-D512296B929A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1" creationId="{67A69A34-C74B-022C-39E3-002A4C50F338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2" creationId="{75C6BA0D-7FD0-A822-B2E0-DD8A82617F64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3" creationId="{6964DD46-98EF-AF7E-279C-02E532A1A0F8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4" creationId="{EEBCC4C0-0CEA-32C1-D52C-CF3C2670B898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5" creationId="{53BB9035-3CA1-67B0-8D71-E971CC54D6AA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6" creationId="{0D294540-102C-C668-4890-6FB3555393F1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7" creationId="{15ECB5B0-2C7A-1727-EDBD-2A956EB9BCF3}"/>
          </ac:spMkLst>
        </pc:spChg>
        <pc:spChg chg="mod">
          <ac:chgData name="Pedro Vinícius Domingues Gonçalves" userId="062e664b3db5cd2a" providerId="LiveId" clId="{CEA1C925-AA21-4406-B79B-A58C4F43787B}" dt="2022-12-01T00:47:42.475" v="1234"/>
          <ac:spMkLst>
            <pc:docMk/>
            <pc:sldMk cId="2244404900" sldId="323"/>
            <ac:spMk id="2188" creationId="{31F6694D-7ADB-F4F8-BAEB-08D76E8162A9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0" creationId="{7C81CB75-9D5F-F0EE-1304-14B444ECAC1A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1" creationId="{D9EBE6E9-4614-0571-E8FD-3CD7AE2B637E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2" creationId="{7CA14A52-F60C-6290-5883-627601E09769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3" creationId="{694DD951-B65F-1F25-5C26-EB317398EFC8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4" creationId="{B7411D41-7F05-14F3-E922-46A5F73B7DA3}"/>
          </ac:spMkLst>
        </pc:spChg>
        <pc:spChg chg="mod">
          <ac:chgData name="Pedro Vinícius Domingues Gonçalves" userId="062e664b3db5cd2a" providerId="LiveId" clId="{CEA1C925-AA21-4406-B79B-A58C4F43787B}" dt="2022-12-01T00:47:58.079" v="1237"/>
          <ac:spMkLst>
            <pc:docMk/>
            <pc:sldMk cId="2244404900" sldId="323"/>
            <ac:spMk id="2195" creationId="{D714663C-B074-F7A6-58DA-A271832A7FC0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197" creationId="{349C5A46-968B-11E8-6B42-5BAE1891E04E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198" creationId="{E5C91200-DA38-E014-241F-249493F0B8F5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199" creationId="{7E806BD7-3D65-6818-B322-BDE0BFA209C2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200" creationId="{D428BF5B-29BD-E862-C633-8B559859F185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201" creationId="{A7E19924-E10D-ABC0-5953-412B5B1A184D}"/>
          </ac:spMkLst>
        </pc:spChg>
        <pc:spChg chg="mod">
          <ac:chgData name="Pedro Vinícius Domingues Gonçalves" userId="062e664b3db5cd2a" providerId="LiveId" clId="{CEA1C925-AA21-4406-B79B-A58C4F43787B}" dt="2022-12-01T00:48:08.588" v="1243"/>
          <ac:spMkLst>
            <pc:docMk/>
            <pc:sldMk cId="2244404900" sldId="323"/>
            <ac:spMk id="2202" creationId="{B221BCA2-46F9-3641-5548-84BD3201FC54}"/>
          </ac:spMkLst>
        </pc:spChg>
        <pc:grpChg chg="del">
          <ac:chgData name="Pedro Vinícius Domingues Gonçalves" userId="062e664b3db5cd2a" providerId="LiveId" clId="{CEA1C925-AA21-4406-B79B-A58C4F43787B}" dt="2022-12-01T00:25:45.692" v="1032" actId="478"/>
          <ac:grpSpMkLst>
            <pc:docMk/>
            <pc:sldMk cId="2244404900" sldId="323"/>
            <ac:grpSpMk id="2" creationId="{2627315C-C289-005F-7DAB-2415C0324BA9}"/>
          </ac:grpSpMkLst>
        </pc:grpChg>
        <pc:grpChg chg="add del mod">
          <ac:chgData name="Pedro Vinícius Domingues Gonçalves" userId="062e664b3db5cd2a" providerId="LiveId" clId="{CEA1C925-AA21-4406-B79B-A58C4F43787B}" dt="2022-12-01T00:47:09.049" v="1227" actId="478"/>
          <ac:grpSpMkLst>
            <pc:docMk/>
            <pc:sldMk cId="2244404900" sldId="323"/>
            <ac:grpSpMk id="11" creationId="{ADFE02C3-8333-DF90-9A03-92312C52FF3F}"/>
          </ac:grpSpMkLst>
        </pc:grpChg>
        <pc:grpChg chg="add mod">
          <ac:chgData name="Pedro Vinícius Domingues Gonçalves" userId="062e664b3db5cd2a" providerId="LiveId" clId="{CEA1C925-AA21-4406-B79B-A58C4F43787B}" dt="2022-12-01T00:47:49.628" v="1236" actId="1076"/>
          <ac:grpSpMkLst>
            <pc:docMk/>
            <pc:sldMk cId="2244404900" sldId="323"/>
            <ac:grpSpMk id="2180" creationId="{8AC9AEE4-A131-C5B4-AA4C-F9B9362FA2D7}"/>
          </ac:grpSpMkLst>
        </pc:grpChg>
        <pc:grpChg chg="add del mod">
          <ac:chgData name="Pedro Vinícius Domingues Gonçalves" userId="062e664b3db5cd2a" providerId="LiveId" clId="{CEA1C925-AA21-4406-B79B-A58C4F43787B}" dt="2022-12-01T00:48:07.496" v="1242"/>
          <ac:grpSpMkLst>
            <pc:docMk/>
            <pc:sldMk cId="2244404900" sldId="323"/>
            <ac:grpSpMk id="2189" creationId="{CDDB17EC-95A5-A28E-475D-15C09D78713C}"/>
          </ac:grpSpMkLst>
        </pc:grpChg>
        <pc:grpChg chg="add del mod">
          <ac:chgData name="Pedro Vinícius Domingues Gonçalves" userId="062e664b3db5cd2a" providerId="LiveId" clId="{CEA1C925-AA21-4406-B79B-A58C4F43787B}" dt="2022-12-01T00:48:53.107" v="1253" actId="478"/>
          <ac:grpSpMkLst>
            <pc:docMk/>
            <pc:sldMk cId="2244404900" sldId="323"/>
            <ac:grpSpMk id="2196" creationId="{A53840C6-9FA2-E084-EEE2-8B6DBBCF9600}"/>
          </ac:grpSpMkLst>
        </pc:grpChg>
        <pc:picChg chg="del">
          <ac:chgData name="Pedro Vinícius Domingues Gonçalves" userId="062e664b3db5cd2a" providerId="LiveId" clId="{CEA1C925-AA21-4406-B79B-A58C4F43787B}" dt="2022-12-01T00:21:01.371" v="996" actId="478"/>
          <ac:picMkLst>
            <pc:docMk/>
            <pc:sldMk cId="2244404900" sldId="323"/>
            <ac:picMk id="9" creationId="{24B747D7-0128-E2BA-73A1-4DE3B4BD98AC}"/>
          </ac:picMkLst>
        </pc:picChg>
        <pc:picChg chg="add mod">
          <ac:chgData name="Pedro Vinícius Domingues Gonçalves" userId="062e664b3db5cd2a" providerId="LiveId" clId="{CEA1C925-AA21-4406-B79B-A58C4F43787B}" dt="2022-12-01T00:48:31.083" v="1249" actId="1076"/>
          <ac:picMkLst>
            <pc:docMk/>
            <pc:sldMk cId="2244404900" sldId="323"/>
            <ac:picMk id="10" creationId="{61ED2162-49E8-DAD0-9F2A-A0AEDAA82FC7}"/>
          </ac:picMkLst>
        </pc:picChg>
      </pc:sldChg>
      <pc:sldChg chg="addSp delSp modSp add mod ord">
        <pc:chgData name="Pedro Vinícius Domingues Gonçalves" userId="062e664b3db5cd2a" providerId="LiveId" clId="{CEA1C925-AA21-4406-B79B-A58C4F43787B}" dt="2022-12-01T00:38:27.978" v="1156" actId="120"/>
        <pc:sldMkLst>
          <pc:docMk/>
          <pc:sldMk cId="4203785027" sldId="324"/>
        </pc:sldMkLst>
        <pc:spChg chg="mod">
          <ac:chgData name="Pedro Vinícius Domingues Gonçalves" userId="062e664b3db5cd2a" providerId="LiveId" clId="{CEA1C925-AA21-4406-B79B-A58C4F43787B}" dt="2022-12-01T00:34:31.640" v="1122"/>
          <ac:spMkLst>
            <pc:docMk/>
            <pc:sldMk cId="4203785027" sldId="324"/>
            <ac:spMk id="5" creationId="{F82B59EF-1FA3-EED8-C41C-430C8CB110AB}"/>
          </ac:spMkLst>
        </pc:spChg>
        <pc:spChg chg="mod">
          <ac:chgData name="Pedro Vinícius Domingues Gonçalves" userId="062e664b3db5cd2a" providerId="LiveId" clId="{CEA1C925-AA21-4406-B79B-A58C4F43787B}" dt="2022-12-01T00:34:31.640" v="1122"/>
          <ac:spMkLst>
            <pc:docMk/>
            <pc:sldMk cId="4203785027" sldId="324"/>
            <ac:spMk id="6" creationId="{100AF23E-9510-FBED-B108-DB32326E1DB3}"/>
          </ac:spMkLst>
        </pc:spChg>
        <pc:spChg chg="mod">
          <ac:chgData name="Pedro Vinícius Domingues Gonçalves" userId="062e664b3db5cd2a" providerId="LiveId" clId="{CEA1C925-AA21-4406-B79B-A58C4F43787B}" dt="2022-12-01T00:34:31.640" v="1122"/>
          <ac:spMkLst>
            <pc:docMk/>
            <pc:sldMk cId="4203785027" sldId="324"/>
            <ac:spMk id="7" creationId="{324406DA-AF2F-9CCE-F483-5740B83EDCDD}"/>
          </ac:spMkLst>
        </pc:spChg>
        <pc:spChg chg="mod">
          <ac:chgData name="Pedro Vinícius Domingues Gonçalves" userId="062e664b3db5cd2a" providerId="LiveId" clId="{CEA1C925-AA21-4406-B79B-A58C4F43787B}" dt="2022-12-01T00:34:49.741" v="1126" actId="1076"/>
          <ac:spMkLst>
            <pc:docMk/>
            <pc:sldMk cId="4203785027" sldId="324"/>
            <ac:spMk id="8" creationId="{624054E2-6E65-ACA5-AB6A-4E7997D231C9}"/>
          </ac:spMkLst>
        </pc:spChg>
        <pc:spChg chg="mod">
          <ac:chgData name="Pedro Vinícius Domingues Gonçalves" userId="062e664b3db5cd2a" providerId="LiveId" clId="{CEA1C925-AA21-4406-B79B-A58C4F43787B}" dt="2022-12-01T00:38:27.978" v="1156" actId="120"/>
          <ac:spMkLst>
            <pc:docMk/>
            <pc:sldMk cId="4203785027" sldId="324"/>
            <ac:spMk id="1824" creationId="{00000000-0000-0000-0000-000000000000}"/>
          </ac:spMkLst>
        </pc:spChg>
        <pc:grpChg chg="add mod">
          <ac:chgData name="Pedro Vinícius Domingues Gonçalves" userId="062e664b3db5cd2a" providerId="LiveId" clId="{CEA1C925-AA21-4406-B79B-A58C4F43787B}" dt="2022-12-01T00:34:41.307" v="1124" actId="1076"/>
          <ac:grpSpMkLst>
            <pc:docMk/>
            <pc:sldMk cId="4203785027" sldId="324"/>
            <ac:grpSpMk id="4" creationId="{227E4F1B-7F1A-A2CD-9953-E579B4E8FD11}"/>
          </ac:grpSpMkLst>
        </pc:grpChg>
        <pc:grpChg chg="del">
          <ac:chgData name="Pedro Vinícius Domingues Gonçalves" userId="062e664b3db5cd2a" providerId="LiveId" clId="{CEA1C925-AA21-4406-B79B-A58C4F43787B}" dt="2022-12-01T00:32:54.135" v="1099" actId="478"/>
          <ac:grpSpMkLst>
            <pc:docMk/>
            <pc:sldMk cId="4203785027" sldId="324"/>
            <ac:grpSpMk id="50" creationId="{50B191CF-FABF-0895-8D39-BBB1BDDB9F80}"/>
          </ac:grpSpMkLst>
        </pc:grpChg>
        <pc:grpChg chg="mod">
          <ac:chgData name="Pedro Vinícius Domingues Gonçalves" userId="062e664b3db5cd2a" providerId="LiveId" clId="{CEA1C925-AA21-4406-B79B-A58C4F43787B}" dt="2022-12-01T00:33:34.610" v="1119" actId="688"/>
          <ac:grpSpMkLst>
            <pc:docMk/>
            <pc:sldMk cId="4203785027" sldId="324"/>
            <ac:grpSpMk id="2101" creationId="{00000000-0000-0000-0000-000000000000}"/>
          </ac:grpSpMkLst>
        </pc:grpChg>
        <pc:picChg chg="add mod modCrop">
          <ac:chgData name="Pedro Vinícius Domingues Gonçalves" userId="062e664b3db5cd2a" providerId="LiveId" clId="{CEA1C925-AA21-4406-B79B-A58C4F43787B}" dt="2022-12-01T00:33:06.213" v="1102" actId="1440"/>
          <ac:picMkLst>
            <pc:docMk/>
            <pc:sldMk cId="4203785027" sldId="324"/>
            <ac:picMk id="3" creationId="{79D18DDE-F1F4-1CA8-5CB9-C2E9688B5590}"/>
          </ac:picMkLst>
        </pc:picChg>
        <pc:picChg chg="del">
          <ac:chgData name="Pedro Vinícius Domingues Gonçalves" userId="062e664b3db5cd2a" providerId="LiveId" clId="{CEA1C925-AA21-4406-B79B-A58C4F43787B}" dt="2022-12-01T00:31:32.548" v="1087" actId="478"/>
          <ac:picMkLst>
            <pc:docMk/>
            <pc:sldMk cId="4203785027" sldId="324"/>
            <ac:picMk id="44" creationId="{3A4A0738-C105-DEF2-ECD9-15236E3AFC4A}"/>
          </ac:picMkLst>
        </pc:picChg>
      </pc:sldChg>
      <pc:sldChg chg="addSp delSp modSp add mod">
        <pc:chgData name="Pedro Vinícius Domingues Gonçalves" userId="062e664b3db5cd2a" providerId="LiveId" clId="{CEA1C925-AA21-4406-B79B-A58C4F43787B}" dt="2022-12-01T00:53:02.564" v="1302" actId="208"/>
        <pc:sldMkLst>
          <pc:docMk/>
          <pc:sldMk cId="4244202913" sldId="325"/>
        </pc:sldMkLst>
        <pc:spChg chg="del mod topLvl">
          <ac:chgData name="Pedro Vinícius Domingues Gonçalves" userId="062e664b3db5cd2a" providerId="LiveId" clId="{CEA1C925-AA21-4406-B79B-A58C4F43787B}" dt="2022-12-01T00:52:19.003" v="1299" actId="478"/>
          <ac:spMkLst>
            <pc:docMk/>
            <pc:sldMk cId="4244202913" sldId="325"/>
            <ac:spMk id="14" creationId="{E36ADA9A-B227-F677-B5A6-4F487BD44496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15" creationId="{E530EBC2-FE94-CC6A-8152-0C52FEF5BB30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2" creationId="{687E18BB-5EEA-1CEA-AB25-CCD20EF80DAC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3" creationId="{BEAB4440-793F-299E-0550-37A8D6891D34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4" creationId="{7109E9E8-71C0-0749-7B10-C3ACC51A16F0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5" creationId="{4470E6A0-08DB-6E02-C82D-5192E63395A6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6" creationId="{2CAE0C45-D6CE-45C9-2199-17CC980FA757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7" creationId="{446BFB3A-D001-D590-B425-2DB5DDD0442F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8" creationId="{63DC80AE-B955-F7BB-6559-AEC670456CC5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29" creationId="{329ED4EB-A0AB-5669-432B-347D143190D8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0" creationId="{7FD40C52-08D4-6BD4-543C-67B2CE32905E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1" creationId="{CCA8F4FF-AFD6-6C1E-DA01-A1C8A029D593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2" creationId="{33C60C1E-014E-44DF-0BFB-78373972CCB2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3" creationId="{81E73A32-301B-76A8-A67C-CF28D2F4AC62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4" creationId="{CC3880D1-63A4-EF05-C2FB-1AE40D1D4FD8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5" creationId="{62D43BE2-528F-2DB8-30E7-AB224D856A3B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6" creationId="{C551AD4B-A8DC-0146-80FF-C5C2D7DF667B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7" creationId="{B7D89726-2807-F11C-D7DC-D68384009D26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8" creationId="{8C49C852-A4D8-D595-8D0B-4719041EB656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39" creationId="{7D38B5C2-3089-A98D-8DFE-FAF9C1B3F4EB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0" creationId="{467AE1F4-A33F-7592-A17E-9D05C99B3ECE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1" creationId="{F0467FFA-9AD4-6FD4-0924-6F4DF01C9D1F}"/>
          </ac:spMkLst>
        </pc:spChg>
        <pc:spChg chg="del mod">
          <ac:chgData name="Pedro Vinícius Domingues Gonçalves" userId="062e664b3db5cd2a" providerId="LiveId" clId="{CEA1C925-AA21-4406-B79B-A58C4F43787B}" dt="2022-12-01T00:38:17.345" v="1154" actId="478"/>
          <ac:spMkLst>
            <pc:docMk/>
            <pc:sldMk cId="4244202913" sldId="325"/>
            <ac:spMk id="42" creationId="{C05455DD-4F9B-2325-529B-7622443F91A3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3" creationId="{6925A6FD-E794-D1CB-A6A4-7D2C331FA1D1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4" creationId="{A80A81AC-31B7-9AA2-458E-952246E11E44}"/>
          </ac:spMkLst>
        </pc:spChg>
        <pc:spChg chg="mod">
          <ac:chgData name="Pedro Vinícius Domingues Gonçalves" userId="062e664b3db5cd2a" providerId="LiveId" clId="{CEA1C925-AA21-4406-B79B-A58C4F43787B}" dt="2022-12-01T00:53:02.564" v="1302" actId="208"/>
          <ac:spMkLst>
            <pc:docMk/>
            <pc:sldMk cId="4244202913" sldId="325"/>
            <ac:spMk id="45" creationId="{B8C6EE20-054C-A165-8C80-EE380978A1B5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6" creationId="{1C1B5FB9-C578-6937-0114-C8B3E8C338E2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7" creationId="{11A584B5-E02B-6463-8F3D-B6A45FDA68C3}"/>
          </ac:spMkLst>
        </pc:spChg>
        <pc:spChg chg="mod">
          <ac:chgData name="Pedro Vinícius Domingues Gonçalves" userId="062e664b3db5cd2a" providerId="LiveId" clId="{CEA1C925-AA21-4406-B79B-A58C4F43787B}" dt="2022-12-01T00:52:53.672" v="1301" actId="207"/>
          <ac:spMkLst>
            <pc:docMk/>
            <pc:sldMk cId="4244202913" sldId="325"/>
            <ac:spMk id="48" creationId="{5842DB13-F7DE-365F-C93F-0449EA9E8DE0}"/>
          </ac:spMkLst>
        </pc:spChg>
        <pc:spChg chg="mod">
          <ac:chgData name="Pedro Vinícius Domingues Gonçalves" userId="062e664b3db5cd2a" providerId="LiveId" clId="{CEA1C925-AA21-4406-B79B-A58C4F43787B}" dt="2022-12-01T00:38:07.853" v="1153" actId="120"/>
          <ac:spMkLst>
            <pc:docMk/>
            <pc:sldMk cId="4244202913" sldId="325"/>
            <ac:spMk id="1824" creationId="{00000000-0000-0000-0000-000000000000}"/>
          </ac:spMkLst>
        </pc:spChg>
        <pc:grpChg chg="del">
          <ac:chgData name="Pedro Vinícius Domingues Gonçalves" userId="062e664b3db5cd2a" providerId="LiveId" clId="{CEA1C925-AA21-4406-B79B-A58C4F43787B}" dt="2022-12-01T00:36:49.975" v="1142" actId="478"/>
          <ac:grpSpMkLst>
            <pc:docMk/>
            <pc:sldMk cId="4244202913" sldId="325"/>
            <ac:grpSpMk id="4" creationId="{227E4F1B-7F1A-A2CD-9953-E579B4E8FD11}"/>
          </ac:grpSpMkLst>
        </pc:grpChg>
        <pc:grpChg chg="add del mod">
          <ac:chgData name="Pedro Vinícius Domingues Gonçalves" userId="062e664b3db5cd2a" providerId="LiveId" clId="{CEA1C925-AA21-4406-B79B-A58C4F43787B}" dt="2022-12-01T00:52:19.003" v="1299" actId="478"/>
          <ac:grpSpMkLst>
            <pc:docMk/>
            <pc:sldMk cId="4244202913" sldId="325"/>
            <ac:grpSpMk id="12" creationId="{AC3D3A30-0B2A-E2CE-2B08-A6EAFF7982F8}"/>
          </ac:grpSpMkLst>
        </pc:grpChg>
        <pc:grpChg chg="mod topLvl">
          <ac:chgData name="Pedro Vinícius Domingues Gonçalves" userId="062e664b3db5cd2a" providerId="LiveId" clId="{CEA1C925-AA21-4406-B79B-A58C4F43787B}" dt="2022-12-01T00:52:53.672" v="1301" actId="207"/>
          <ac:grpSpMkLst>
            <pc:docMk/>
            <pc:sldMk cId="4244202913" sldId="325"/>
            <ac:grpSpMk id="13" creationId="{EF11D418-CADE-D819-5476-7258F6902B74}"/>
          </ac:grpSpMkLst>
        </pc:grpChg>
        <pc:grpChg chg="mod">
          <ac:chgData name="Pedro Vinícius Domingues Gonçalves" userId="062e664b3db5cd2a" providerId="LiveId" clId="{CEA1C925-AA21-4406-B79B-A58C4F43787B}" dt="2022-12-01T00:36:52.188" v="1143" actId="1076"/>
          <ac:grpSpMkLst>
            <pc:docMk/>
            <pc:sldMk cId="4244202913" sldId="325"/>
            <ac:grpSpMk id="2107" creationId="{00000000-0000-0000-0000-000000000000}"/>
          </ac:grpSpMkLst>
        </pc:grpChg>
        <pc:picChg chg="del">
          <ac:chgData name="Pedro Vinícius Domingues Gonçalves" userId="062e664b3db5cd2a" providerId="LiveId" clId="{CEA1C925-AA21-4406-B79B-A58C4F43787B}" dt="2022-12-01T00:35:08.814" v="1128" actId="478"/>
          <ac:picMkLst>
            <pc:docMk/>
            <pc:sldMk cId="4244202913" sldId="325"/>
            <ac:picMk id="3" creationId="{79D18DDE-F1F4-1CA8-5CB9-C2E9688B5590}"/>
          </ac:picMkLst>
        </pc:picChg>
        <pc:picChg chg="add del mod modCrop">
          <ac:chgData name="Pedro Vinícius Domingues Gonçalves" userId="062e664b3db5cd2a" providerId="LiveId" clId="{CEA1C925-AA21-4406-B79B-A58C4F43787B}" dt="2022-12-01T00:35:50.369" v="1133" actId="478"/>
          <ac:picMkLst>
            <pc:docMk/>
            <pc:sldMk cId="4244202913" sldId="325"/>
            <ac:picMk id="9" creationId="{11436FA2-1695-C734-F289-31BADBF29715}"/>
          </ac:picMkLst>
        </pc:picChg>
        <pc:picChg chg="add mod modCrop">
          <ac:chgData name="Pedro Vinícius Domingues Gonçalves" userId="062e664b3db5cd2a" providerId="LiveId" clId="{CEA1C925-AA21-4406-B79B-A58C4F43787B}" dt="2022-12-01T00:39:38.222" v="1169" actId="14100"/>
          <ac:picMkLst>
            <pc:docMk/>
            <pc:sldMk cId="4244202913" sldId="325"/>
            <ac:picMk id="11" creationId="{53182B21-85D6-E918-484C-60BDA989CF6C}"/>
          </ac:picMkLst>
        </pc:picChg>
      </pc:sldChg>
      <pc:sldChg chg="addSp delSp modSp add mod ord">
        <pc:chgData name="Pedro Vinícius Domingues Gonçalves" userId="062e664b3db5cd2a" providerId="LiveId" clId="{CEA1C925-AA21-4406-B79B-A58C4F43787B}" dt="2022-12-01T00:42:05.164" v="1187" actId="1076"/>
        <pc:sldMkLst>
          <pc:docMk/>
          <pc:sldMk cId="4127045826" sldId="326"/>
        </pc:sldMkLst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14" creationId="{BF4F81DD-F189-7F97-FA5F-8A32262A3BCD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15" creationId="{4D05BFC4-D7CB-3F4E-90DF-7F4CDD728745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2" creationId="{D5FEBA87-FE11-7BB4-4703-9CB125CCCC83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3" creationId="{6CF95F40-136C-A621-80E4-27337575D95D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4" creationId="{1628BEF7-38F4-E418-8BE7-3B66E4C8F334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5" creationId="{BC236EFA-1FC1-5118-117B-B07AD10CFCB0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6" creationId="{3F9DD343-2261-0BE3-E0D6-BA3750C4FB69}"/>
          </ac:spMkLst>
        </pc:spChg>
        <pc:spChg chg="mod">
          <ac:chgData name="Pedro Vinícius Domingues Gonçalves" userId="062e664b3db5cd2a" providerId="LiveId" clId="{CEA1C925-AA21-4406-B79B-A58C4F43787B}" dt="2022-12-01T00:40:03.004" v="1172"/>
          <ac:spMkLst>
            <pc:docMk/>
            <pc:sldMk cId="4127045826" sldId="326"/>
            <ac:spMk id="27" creationId="{3D75C1D9-0827-0BEB-C668-401DDADFF982}"/>
          </ac:spMkLst>
        </pc:spChg>
        <pc:spChg chg="mod">
          <ac:chgData name="Pedro Vinícius Domingues Gonçalves" userId="062e664b3db5cd2a" providerId="LiveId" clId="{CEA1C925-AA21-4406-B79B-A58C4F43787B}" dt="2022-12-01T00:41:27.909" v="1181" actId="1076"/>
          <ac:spMkLst>
            <pc:docMk/>
            <pc:sldMk cId="4127045826" sldId="326"/>
            <ac:spMk id="28" creationId="{A0F30D64-AD94-E2DD-70BA-A89CFD5186D2}"/>
          </ac:spMkLst>
        </pc:spChg>
        <pc:spChg chg="mod">
          <ac:chgData name="Pedro Vinícius Domingues Gonçalves" userId="062e664b3db5cd2a" providerId="LiveId" clId="{CEA1C925-AA21-4406-B79B-A58C4F43787B}" dt="2022-12-01T00:42:01.278" v="1186" actId="1076"/>
          <ac:spMkLst>
            <pc:docMk/>
            <pc:sldMk cId="4127045826" sldId="326"/>
            <ac:spMk id="29" creationId="{76C579C0-709E-FF82-4013-7FE5EEBD93E8}"/>
          </ac:spMkLst>
        </pc:spChg>
        <pc:spChg chg="mod">
          <ac:chgData name="Pedro Vinícius Domingues Gonçalves" userId="062e664b3db5cd2a" providerId="LiveId" clId="{CEA1C925-AA21-4406-B79B-A58C4F43787B}" dt="2022-12-01T00:41:23.788" v="1180" actId="1076"/>
          <ac:spMkLst>
            <pc:docMk/>
            <pc:sldMk cId="4127045826" sldId="326"/>
            <ac:spMk id="30" creationId="{0CEBB062-A2B8-828C-90F8-4A11825453BE}"/>
          </ac:spMkLst>
        </pc:spChg>
        <pc:spChg chg="mod">
          <ac:chgData name="Pedro Vinícius Domingues Gonçalves" userId="062e664b3db5cd2a" providerId="LiveId" clId="{CEA1C925-AA21-4406-B79B-A58C4F43787B}" dt="2022-12-01T00:41:36.903" v="1182" actId="1076"/>
          <ac:spMkLst>
            <pc:docMk/>
            <pc:sldMk cId="4127045826" sldId="326"/>
            <ac:spMk id="31" creationId="{1EB6B964-B902-3DF9-B475-674CF7283FEF}"/>
          </ac:spMkLst>
        </pc:spChg>
        <pc:spChg chg="mod">
          <ac:chgData name="Pedro Vinícius Domingues Gonçalves" userId="062e664b3db5cd2a" providerId="LiveId" clId="{CEA1C925-AA21-4406-B79B-A58C4F43787B}" dt="2022-12-01T00:40:46.453" v="1173"/>
          <ac:spMkLst>
            <pc:docMk/>
            <pc:sldMk cId="4127045826" sldId="326"/>
            <ac:spMk id="33" creationId="{0A902E34-1C68-68B5-46C7-DA83B81A8D7F}"/>
          </ac:spMkLst>
        </pc:spChg>
        <pc:spChg chg="mod">
          <ac:chgData name="Pedro Vinícius Domingues Gonçalves" userId="062e664b3db5cd2a" providerId="LiveId" clId="{CEA1C925-AA21-4406-B79B-A58C4F43787B}" dt="2022-12-01T00:40:46.453" v="1173"/>
          <ac:spMkLst>
            <pc:docMk/>
            <pc:sldMk cId="4127045826" sldId="326"/>
            <ac:spMk id="34" creationId="{204B85C7-5C4B-B9F1-3245-0E20BA27D59B}"/>
          </ac:spMkLst>
        </pc:spChg>
        <pc:spChg chg="mod">
          <ac:chgData name="Pedro Vinícius Domingues Gonçalves" userId="062e664b3db5cd2a" providerId="LiveId" clId="{CEA1C925-AA21-4406-B79B-A58C4F43787B}" dt="2022-12-01T00:40:46.453" v="1173"/>
          <ac:spMkLst>
            <pc:docMk/>
            <pc:sldMk cId="4127045826" sldId="326"/>
            <ac:spMk id="35" creationId="{AF2D11CA-5EFE-0CA7-B4D2-F2B28DD736AF}"/>
          </ac:spMkLst>
        </pc:spChg>
        <pc:grpChg chg="del">
          <ac:chgData name="Pedro Vinícius Domingues Gonçalves" userId="062e664b3db5cd2a" providerId="LiveId" clId="{CEA1C925-AA21-4406-B79B-A58C4F43787B}" dt="2022-12-01T00:38:50.620" v="1161" actId="478"/>
          <ac:grpSpMkLst>
            <pc:docMk/>
            <pc:sldMk cId="4127045826" sldId="326"/>
            <ac:grpSpMk id="4" creationId="{227E4F1B-7F1A-A2CD-9953-E579B4E8FD11}"/>
          </ac:grpSpMkLst>
        </pc:grpChg>
        <pc:grpChg chg="add mod">
          <ac:chgData name="Pedro Vinícius Domingues Gonçalves" userId="062e664b3db5cd2a" providerId="LiveId" clId="{CEA1C925-AA21-4406-B79B-A58C4F43787B}" dt="2022-12-01T00:42:05.164" v="1187" actId="1076"/>
          <ac:grpSpMkLst>
            <pc:docMk/>
            <pc:sldMk cId="4127045826" sldId="326"/>
            <ac:grpSpMk id="10" creationId="{3CA74C7F-9B9D-5501-CFA2-7BDC93EAAC17}"/>
          </ac:grpSpMkLst>
        </pc:grpChg>
        <pc:grpChg chg="mod">
          <ac:chgData name="Pedro Vinícius Domingues Gonçalves" userId="062e664b3db5cd2a" providerId="LiveId" clId="{CEA1C925-AA21-4406-B79B-A58C4F43787B}" dt="2022-12-01T00:40:03.004" v="1172"/>
          <ac:grpSpMkLst>
            <pc:docMk/>
            <pc:sldMk cId="4127045826" sldId="326"/>
            <ac:grpSpMk id="11" creationId="{E9C93845-3006-7994-4FA3-0412E34FBC5A}"/>
          </ac:grpSpMkLst>
        </pc:grpChg>
        <pc:grpChg chg="mod">
          <ac:chgData name="Pedro Vinícius Domingues Gonçalves" userId="062e664b3db5cd2a" providerId="LiveId" clId="{CEA1C925-AA21-4406-B79B-A58C4F43787B}" dt="2022-12-01T00:40:03.004" v="1172"/>
          <ac:grpSpMkLst>
            <pc:docMk/>
            <pc:sldMk cId="4127045826" sldId="326"/>
            <ac:grpSpMk id="12" creationId="{3EF0143C-11BA-52B8-9AC0-5323C763F5BE}"/>
          </ac:grpSpMkLst>
        </pc:grpChg>
        <pc:grpChg chg="mod">
          <ac:chgData name="Pedro Vinícius Domingues Gonçalves" userId="062e664b3db5cd2a" providerId="LiveId" clId="{CEA1C925-AA21-4406-B79B-A58C4F43787B}" dt="2022-12-01T00:40:03.004" v="1172"/>
          <ac:grpSpMkLst>
            <pc:docMk/>
            <pc:sldMk cId="4127045826" sldId="326"/>
            <ac:grpSpMk id="13" creationId="{F7564E75-88B1-F804-0D1B-54B264FAD040}"/>
          </ac:grpSpMkLst>
        </pc:grpChg>
        <pc:grpChg chg="add mod">
          <ac:chgData name="Pedro Vinícius Domingues Gonçalves" userId="062e664b3db5cd2a" providerId="LiveId" clId="{CEA1C925-AA21-4406-B79B-A58C4F43787B}" dt="2022-12-01T00:41:09.674" v="1179" actId="1076"/>
          <ac:grpSpMkLst>
            <pc:docMk/>
            <pc:sldMk cId="4127045826" sldId="326"/>
            <ac:grpSpMk id="32" creationId="{9737F008-4084-F646-F5CD-3A2F22AED60D}"/>
          </ac:grpSpMkLst>
        </pc:grpChg>
        <pc:picChg chg="del">
          <ac:chgData name="Pedro Vinícius Domingues Gonçalves" userId="062e664b3db5cd2a" providerId="LiveId" clId="{CEA1C925-AA21-4406-B79B-A58C4F43787B}" dt="2022-12-01T00:38:48.466" v="1160" actId="478"/>
          <ac:picMkLst>
            <pc:docMk/>
            <pc:sldMk cId="4127045826" sldId="326"/>
            <ac:picMk id="3" creationId="{79D18DDE-F1F4-1CA8-5CB9-C2E9688B5590}"/>
          </ac:picMkLst>
        </pc:picChg>
        <pc:picChg chg="add mod modCrop">
          <ac:chgData name="Pedro Vinícius Domingues Gonçalves" userId="062e664b3db5cd2a" providerId="LiveId" clId="{CEA1C925-AA21-4406-B79B-A58C4F43787B}" dt="2022-12-01T00:39:46.345" v="1171" actId="1440"/>
          <ac:picMkLst>
            <pc:docMk/>
            <pc:sldMk cId="4127045826" sldId="326"/>
            <ac:picMk id="9" creationId="{6BCF800F-22E3-4FD4-09EF-6D708D5DA06F}"/>
          </ac:picMkLst>
        </pc:picChg>
      </pc:sldChg>
      <pc:sldChg chg="addSp delSp modSp add mod ord">
        <pc:chgData name="Pedro Vinícius Domingues Gonçalves" userId="062e664b3db5cd2a" providerId="LiveId" clId="{CEA1C925-AA21-4406-B79B-A58C4F43787B}" dt="2022-12-01T00:51:52.727" v="1297" actId="1076"/>
        <pc:sldMkLst>
          <pc:docMk/>
          <pc:sldMk cId="514876451" sldId="327"/>
        </pc:sldMkLst>
        <pc:spChg chg="mod">
          <ac:chgData name="Pedro Vinícius Domingues Gonçalves" userId="062e664b3db5cd2a" providerId="LiveId" clId="{CEA1C925-AA21-4406-B79B-A58C4F43787B}" dt="2022-12-01T00:43:03.922" v="1192"/>
          <ac:spMkLst>
            <pc:docMk/>
            <pc:sldMk cId="514876451" sldId="327"/>
            <ac:spMk id="3" creationId="{598FC735-F22E-9D58-BFC6-FF415D5FD35F}"/>
          </ac:spMkLst>
        </pc:spChg>
        <pc:spChg chg="mod">
          <ac:chgData name="Pedro Vinícius Domingues Gonçalves" userId="062e664b3db5cd2a" providerId="LiveId" clId="{CEA1C925-AA21-4406-B79B-A58C4F43787B}" dt="2022-12-01T00:43:03.922" v="1192"/>
          <ac:spMkLst>
            <pc:docMk/>
            <pc:sldMk cId="514876451" sldId="327"/>
            <ac:spMk id="4" creationId="{F38F34AF-3620-E883-E7BF-53701D7DA3BD}"/>
          </ac:spMkLst>
        </pc:spChg>
        <pc:spChg chg="mod">
          <ac:chgData name="Pedro Vinícius Domingues Gonçalves" userId="062e664b3db5cd2a" providerId="LiveId" clId="{CEA1C925-AA21-4406-B79B-A58C4F43787B}" dt="2022-12-01T00:43:09.487" v="1196"/>
          <ac:spMkLst>
            <pc:docMk/>
            <pc:sldMk cId="514876451" sldId="327"/>
            <ac:spMk id="6" creationId="{E4DFEA4D-A72B-4114-6D10-FFC822823FCF}"/>
          </ac:spMkLst>
        </pc:spChg>
        <pc:spChg chg="mod">
          <ac:chgData name="Pedro Vinícius Domingues Gonçalves" userId="062e664b3db5cd2a" providerId="LiveId" clId="{CEA1C925-AA21-4406-B79B-A58C4F43787B}" dt="2022-12-01T00:43:09.487" v="1196"/>
          <ac:spMkLst>
            <pc:docMk/>
            <pc:sldMk cId="514876451" sldId="327"/>
            <ac:spMk id="7" creationId="{C848A413-A7D9-8D12-BFA8-1FC2F23E838E}"/>
          </ac:spMkLst>
        </pc:spChg>
        <pc:spChg chg="mod">
          <ac:chgData name="Pedro Vinícius Domingues Gonçalves" userId="062e664b3db5cd2a" providerId="LiveId" clId="{CEA1C925-AA21-4406-B79B-A58C4F43787B}" dt="2022-12-01T00:43:13.654" v="1200"/>
          <ac:spMkLst>
            <pc:docMk/>
            <pc:sldMk cId="514876451" sldId="327"/>
            <ac:spMk id="9" creationId="{D3275403-5118-ED82-685E-B4C803D50693}"/>
          </ac:spMkLst>
        </pc:spChg>
        <pc:spChg chg="mod">
          <ac:chgData name="Pedro Vinícius Domingues Gonçalves" userId="062e664b3db5cd2a" providerId="LiveId" clId="{CEA1C925-AA21-4406-B79B-A58C4F43787B}" dt="2022-12-01T00:43:13.654" v="1200"/>
          <ac:spMkLst>
            <pc:docMk/>
            <pc:sldMk cId="514876451" sldId="327"/>
            <ac:spMk id="10" creationId="{FEB1A623-513C-A41E-9016-54C965A9EB39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49" creationId="{36A5291A-8C8F-DFA9-5BC9-976A93934AD1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0" creationId="{3249AB85-285E-C816-5D82-D63F4C9D9065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1" creationId="{E5481C19-1B43-0072-3D63-CB95AAFD7F96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2" creationId="{69AEFF80-FCE5-CCF2-08E7-580BA41C00A3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3" creationId="{8ED5F310-4AB7-FDE6-3B34-69EBD8550C00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4" creationId="{79634E5F-63C6-F95F-D1AD-6F7571AAB5BD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5" creationId="{79187AFD-27F2-41C0-0005-F0F93C77069C}"/>
          </ac:spMkLst>
        </pc:spChg>
        <pc:spChg chg="mod">
          <ac:chgData name="Pedro Vinícius Domingues Gonçalves" userId="062e664b3db5cd2a" providerId="LiveId" clId="{CEA1C925-AA21-4406-B79B-A58C4F43787B}" dt="2022-12-01T00:43:37.701" v="1204"/>
          <ac:spMkLst>
            <pc:docMk/>
            <pc:sldMk cId="514876451" sldId="327"/>
            <ac:spMk id="56" creationId="{1DB6813C-25D6-D145-E188-22BCA594398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60" creationId="{AB03874F-6C89-31B6-1ABC-483BE714C10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61" creationId="{A7CFBED7-4233-89FC-3F6D-66BABFAC3CC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62" creationId="{794DDEEF-39E1-1990-2480-A5D4AF51220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63" creationId="{3B94E4D7-A158-D062-A5DA-83EB3573814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2" creationId="{C0E0578D-B203-4CE8-A949-A6A1BB807F6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3" creationId="{D0BF3A54-CDD5-27D7-A8F7-B1137737951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4" creationId="{5C55BA52-C6C4-1264-2DE3-BFC8AD648E6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5" creationId="{06CD169A-A931-2BCA-DE96-F546B3E6BCB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6" creationId="{DDA40B56-64C5-D5FB-B1FF-0AC3F46F620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7" creationId="{B0FC0419-D90E-E950-5192-B9B75C80769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8" creationId="{473DFFD7-9ABD-4E52-86C8-C91F72AD17B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799" creationId="{D5A2901B-A9EA-29FA-E80B-7CB18B8F864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0" creationId="{06CBB2FB-76C4-90C1-F8C1-F12604A1136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1" creationId="{8E88F627-A78E-44A6-0C6D-5918D5CE887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2" creationId="{C1FF6E0A-AD40-A0F3-8691-04FED0821D4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3" creationId="{0347D6E9-27CE-70E4-34EA-A57867E0FAE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4" creationId="{2A9C846A-813F-8BA2-E8C7-5682B404833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5" creationId="{4A8C71A9-54A6-DD61-D439-EA0F5542C30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6" creationId="{FC35FB47-F6B1-C600-36E0-62AA88379BE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7" creationId="{B62C7BD1-8CDF-7A3D-2DB2-6D3ACFE2CC6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8" creationId="{CA3D3A5C-947D-DABE-A431-69541180DEE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09" creationId="{B0DE386D-CEA5-45C0-7CDF-DB8DBD3827E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0" creationId="{73F6A6A9-BDB9-AD9D-21E6-4331B14F46C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1" creationId="{22219BA2-B111-5651-5574-E9D314C8090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2" creationId="{90DD1B74-AB35-F371-0A96-1E7B13C27E7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3" creationId="{30D83180-AF39-6AC0-3E16-01BE1A6EBF5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4" creationId="{40AE7195-C4CD-CD3B-E3E2-9A0E8998A1D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5" creationId="{56D9DC9B-8EBB-1A39-7569-81491A1DA2F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6" creationId="{DA689F43-CDB2-B708-4D37-C8CC4072E39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7" creationId="{EEDC5358-544E-B69E-9D9E-680A719649B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8" creationId="{83355DC2-97F4-7259-A79E-75C7EDFD841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19" creationId="{BC0322FD-EC00-9A6F-F74A-D61EFFB84BC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0" creationId="{0ED2E615-B964-D2D8-A021-9AD4E420EBC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1" creationId="{7B3F2CE5-198F-A7C1-CDC2-4D886B78355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2" creationId="{1A507256-C4B1-CC59-4088-EA43D8A0042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3" creationId="{12B82BFA-D313-649A-1CAE-D85B552C625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5" creationId="{7C6B3542-B4D4-7F60-C344-D7C6626324A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6" creationId="{69166D4C-9945-2274-CE7F-3147FC9EE08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7" creationId="{3F16CA40-1821-EE33-C67E-EBF768BA260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8" creationId="{C629817E-61DD-A9BB-3B63-3FF26D717E5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29" creationId="{E23035D5-9B72-8AE2-9D1D-93012E097C3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0" creationId="{2A32AE96-AAC6-E812-FFE6-6FEE794D2D3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1" creationId="{7038E9E8-B9A8-AC4F-6807-63D822100D6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2" creationId="{C5D1B28D-00FE-F6E9-E02F-FCFDEBC934F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3" creationId="{CCD2AB61-A558-29D7-10A9-700E17D5E38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4" creationId="{2AAC173F-7286-F31D-BDE7-B6BF214E727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5" creationId="{96072E83-0858-F11E-260D-613D3C64786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6" creationId="{58893AB5-473F-8579-82B3-1093DDE884A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7" creationId="{E15A962F-CC82-7F26-C0BE-781A2759130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8" creationId="{53A0A94B-ADCC-EFC9-6591-7DE4EDF62DA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39" creationId="{BBF8BCCF-DBBA-CAB5-7B8E-28B4A4788D0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0" creationId="{6CB64DA0-D1D3-713F-245D-3A6360B3126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1" creationId="{D78DD2E0-1131-FAB5-1FF3-D6903F60539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2" creationId="{C6638CD3-1DAC-2391-DBC4-D6CA41F6D44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3" creationId="{79007CD8-3B4F-3866-3E4F-84052F16F4B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4" creationId="{273F0445-1481-B377-4C33-CE2F3AB4E0E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5" creationId="{264EBC0B-3E81-F45A-E450-31E02280E05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6" creationId="{80CFA5B8-726E-9511-4082-1D6D34657EE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7" creationId="{EC3FD720-F62B-C8CE-0ADA-30766043C73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8" creationId="{FBA2AA14-29CB-FB14-A17F-A16862291A5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49" creationId="{3EE98ED2-2880-19C7-1BFF-7DDD6EEE63C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0" creationId="{BE800A1B-8158-A02B-1C23-E0628ED1761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1" creationId="{2AD9A318-97D1-C0AF-BB7F-1311539AACB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2" creationId="{6EEB9486-49E3-8F99-9D86-BCBC9FED0BF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3" creationId="{9F4A2996-B428-E459-C036-B931355ADDA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4" creationId="{D4593EF5-CDC8-1D01-DF19-1EEFFF97F7D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1855" creationId="{BDE086C2-657E-2A48-80F5-6F335F7E068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48" creationId="{487438B1-B1AB-6689-FE8C-C02EB03B71F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49" creationId="{211BDFB3-FCAF-884C-9468-0364A6BF382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0" creationId="{7D0DD9B1-ADFC-4B47-BDE4-6B002C1FDB1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1" creationId="{46B75777-5F87-F688-F201-31199C64ABC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2" creationId="{10FE204A-69B1-6066-054B-E548949D270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3" creationId="{D80C7C6F-1097-7D36-B775-9084DA8A4A6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4" creationId="{21228178-D0A4-6EE4-7C08-6C102F7E740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5" creationId="{56C79EE7-64F4-A8EE-0A98-A3FE3C1B182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6" creationId="{59371255-B9A4-430D-3F48-DFC82D055DF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7" creationId="{69E208FB-465B-1E86-EB0B-412FC71EC63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8" creationId="{BEA6F705-0380-0855-77E3-6D2BA7A5F4C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59" creationId="{B2CD6503-5BBE-F8BA-8394-37129D94800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0" creationId="{E12D88D8-1850-339F-1C93-9887D32F9D4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1" creationId="{29877CF8-E4F7-B559-0CAD-ACCD6E8EF32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2" creationId="{844C9206-33A7-D29D-E7AF-DC9C17D6FF8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3" creationId="{9BECD5E2-1AF9-34CA-0C0C-65E82CA0AC2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4" creationId="{9BCA7900-0126-53E7-F51C-ADFF9A8227E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5" creationId="{FA4A8167-BD15-E278-BCF1-4602F03493C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6" creationId="{E3828BB2-6BC7-E44C-AF46-93CC237BB92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7" creationId="{41200E50-9535-0ED7-B89D-61513A79BE8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8" creationId="{C65EE35F-B5AD-5B50-E378-7BE4B68DC08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69" creationId="{160B1657-2416-8C1C-BA10-009FF9D839E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0" creationId="{76260F83-A8D7-4E45-9CAF-2B52CF7B22C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1" creationId="{09ED9CD9-681D-6781-7662-00291BBFC68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2" creationId="{D6362B7D-C935-97A4-1B0D-44D32D8FA71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3" creationId="{B777BBC4-9BB3-F690-95AE-C0E7F7AAE61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4" creationId="{2E322F52-3E75-DCD1-F1CE-8795996AB27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5" creationId="{5448D0A4-2344-B027-900A-A3215CC6A7B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6" creationId="{F67382B1-49C3-ABFB-4CA5-7CA304E77AC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7" creationId="{CF17F2A5-A6E0-8D7C-FE16-120401D124F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8" creationId="{586C5485-887D-A64E-9C72-2F7352CC8EB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79" creationId="{0EF205C4-AA19-83D0-DAC7-665EF108246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0" creationId="{C88D1FDF-A851-3DC1-ABF8-DB5C7ACB714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1" creationId="{B7A92E0E-E8CC-CC49-155A-45866C1AC10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2" creationId="{9527A064-B23C-A6AA-EB5D-D2D875E1B0F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3" creationId="{20E17132-F660-6580-AFD3-BEA5E841A5E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4" creationId="{0A6362A7-E39F-43DD-64B2-2212B21F066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5" creationId="{98007D0F-D98B-4008-8456-F047D411844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6" creationId="{177DD659-1E4E-185A-0D86-61DB5D7A82D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7" creationId="{AC41AF9D-3219-2F5C-B1FA-641448E03BB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8" creationId="{50BEDA29-0694-6B6F-204C-5825BF101F9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89" creationId="{C9C725B2-A88A-8AF8-C098-5F3D2EDAD35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0" creationId="{09A83426-57BE-0ED2-56E3-36A8161E348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1" creationId="{B05F9E51-E639-F385-CEE9-A05E35A2485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2" creationId="{5D1131D9-4319-8280-EC26-724D4E59BC9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3" creationId="{7D2276FE-E5DC-5A38-CFCC-AA0A4347B8E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4" creationId="{2CF3E4FB-CF4C-BBD3-4EFE-3B73A97C109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5" creationId="{4F86DADE-A434-723F-F46F-25FB6D3E562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6" creationId="{A3A19492-DA76-E52E-14DD-A02012411FA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7" creationId="{61075D3B-5884-E525-B1D5-A974110ECAD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8" creationId="{5654DC8F-734B-2844-E8B7-2FFA8E60A61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099" creationId="{014C45DA-F17D-7A13-B0A1-5D755D31B7E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00" creationId="{B8512D57-696B-AB03-CDDA-8B1DBC39139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19" creationId="{06A0EC23-48AD-C488-8E62-23E66CE42EB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0" creationId="{F28D3EDF-37C4-55F2-029D-AB238FA7E26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1" creationId="{B77EBEE2-9B72-FB52-2432-C337C2031E2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2" creationId="{15C1D4DC-573C-D691-1FC5-41AA3D49B21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3" creationId="{BDDF4D24-365C-C34E-AA93-33F658C0490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4" creationId="{8AF13CB0-2A61-EEEB-C04A-AFB2DADF1C9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5" creationId="{0B4E01E1-3419-0AF0-4FC3-F83A6720C73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6" creationId="{E8E6E1C7-D9AE-9CCD-5B26-129F9B71D50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7" creationId="{0587B1D2-B085-1F8B-FFAA-1EB113AB241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8" creationId="{5A226523-933B-1C10-FA64-9802C74C2BA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29" creationId="{2CA5572F-E9A6-38C0-0C08-19A4EE7298D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0" creationId="{4E9C6D80-3138-78C4-4566-AF69EF7F225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1" creationId="{FF39F55E-D06B-9CBB-1662-4B3F54577E7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2" creationId="{63BD7E62-45A8-56E1-8C5F-00FBB3BE316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3" creationId="{5ADD5991-2A97-965B-BC62-FF937674CEB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4" creationId="{6AF88E78-2FE8-5CD4-308A-A357F6E5E3D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5" creationId="{C61535B9-FA68-F450-4FF1-C618B8F1790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6" creationId="{C3A28427-6C59-F63D-8C45-EE5C38FFA53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7" creationId="{61E83B47-1F79-1AE8-911D-82358E45B88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8" creationId="{9996828E-F03D-BB53-BDA2-35BF37AD0C9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39" creationId="{678D6EED-5A57-7959-C08B-4402C9E4178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0" creationId="{937C95D6-808C-835E-43AC-F9210ADD38D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1" creationId="{7634B53C-FD40-402E-376A-1BD72103E44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2" creationId="{185576C0-97AE-D927-22B4-FF8766F8578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3" creationId="{CEB398A2-C1F8-20EE-F100-9504F89E7CB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4" creationId="{E3C89B5C-37A2-EB55-D7C8-900B0B79F97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5" creationId="{95F9324C-675E-2E03-C3AE-7E57FDE62D4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6" creationId="{38787D1F-53F4-F005-8FEA-0E5602C113E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7" creationId="{483DC808-BFB7-25DF-E890-1A60B725839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8" creationId="{CF980A98-135A-4488-DF42-347C66B8764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49" creationId="{A24AA097-C5B4-D008-B89E-40A78290922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0" creationId="{049AC869-5BB1-EC14-D36D-9150FBE6929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1" creationId="{FC37F4F1-9DF6-9AAE-97CA-0339CA786E3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2" creationId="{5B39106C-CEFF-322A-3E34-BD8584E42EB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3" creationId="{C8E2EA39-0214-2E9B-1F03-92E491D1902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4" creationId="{B431A7DC-BEC3-906A-D138-8F8773424E9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5" creationId="{16399BB3-BB86-E4D1-C1F8-430D132D7A5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6" creationId="{65E71125-D3A8-A8DA-FE45-1B1F87DBA2F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7" creationId="{785BEDD9-99B7-A7C5-D718-0850C9EF9F9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8" creationId="{5A55BDF3-719B-6F83-CFC3-F45E5E26182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59" creationId="{BC72DC39-C940-0755-E43F-2E4430B5034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0" creationId="{3A7FA062-5F2F-2FD3-3729-E34D2997EE2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1" creationId="{72ABFAE0-B953-E8EC-2410-61F05F1917A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2" creationId="{FD623358-2525-A7D0-1CD7-FBB7BC35A3C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3" creationId="{24A91EB6-E05D-2CD8-E2F4-8BC602CBAF7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4" creationId="{E7EBA8F4-762F-1F0B-093D-63929CE25781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5" creationId="{C520E8D1-0B43-1CE3-0A0B-C3DB8F27348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6" creationId="{89809C73-9011-B5C6-91DB-4768246DF2B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7" creationId="{7E17CAF4-82BB-C2BF-A92B-9A32CB85141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8" creationId="{07F2D557-27B4-A405-A1EA-941CC45F5809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69" creationId="{794A5724-70C9-DF36-E293-0E599C8DCE8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0" creationId="{63D86BE5-6BD1-0815-1543-D98774353BA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1" creationId="{B22EB486-9672-4F41-3441-D6EA5AE41F5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2" creationId="{766D3442-F201-0517-9714-7F0DB230D39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3" creationId="{C5C2B57B-AF98-493D-E46F-DD2E8AEB226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4" creationId="{A7340D59-62B7-B235-53A6-719E6655EB7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5" creationId="{D747C19A-830D-F970-3651-B0898DC3A02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6" creationId="{1D394C75-2549-977D-2C57-660F419857D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7" creationId="{E240A239-7B07-6EB0-5E64-97DC633E13F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8" creationId="{7C167D85-8C87-41EA-9FC3-E37CEEBEE96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79" creationId="{AEA89781-B676-52CF-E86F-C8CE593731A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0" creationId="{66CEF466-4478-DE35-151A-56D3937004E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1" creationId="{6F94429B-55E8-9985-D976-79292320DCF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2" creationId="{BE06D8E1-9473-9753-B0B2-E58A334EC9A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3" creationId="{49F28C88-84EC-A6D5-4160-1C268226F97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4" creationId="{36190156-B0E5-85AF-8B24-08D8E313A85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5" creationId="{0B472C30-383A-8B42-E8C4-50400007107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6" creationId="{CA85ACA3-75DD-4ECA-6C84-03CAEEC681F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7" creationId="{61D1B478-379D-77A0-5425-64A7E86A859B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8" creationId="{13C90967-47DC-AD5C-C8AF-ED411623274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89" creationId="{35DFD1CC-88FA-30FC-342F-D473A7C01A2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0" creationId="{43CFBFF7-D1E8-CED4-1856-673D77D8EC6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1" creationId="{C10C0D20-A6BD-52E3-7CB1-C434ECD66745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2" creationId="{9B533BFA-AB40-6F74-1E51-B2CACEC938D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3" creationId="{E080C83D-714F-D8E9-A571-1A96AD07F6D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4" creationId="{3FC27304-6CCE-A410-B32B-B59CF3B460E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5" creationId="{19E24D0E-A31D-27D2-773A-B8A2037941A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6" creationId="{939A899B-7C6D-E785-0E2D-0790AF1F1EC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7" creationId="{875E51E9-29C8-D141-241C-7729AC411D3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8" creationId="{7E79E59F-8839-92AC-D035-5D71B97A37F6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199" creationId="{6AFA07D0-AC7F-2686-CCD9-D645FFC2A47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0" creationId="{21FF16FE-EE5C-D696-5CEB-19FC245D6AA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1" creationId="{A790838A-0AA5-8BAE-0F55-1A7485773ACE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2" creationId="{9EB9CAF4-F491-E5A1-C768-00E37976B05D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3" creationId="{46AC4485-74EA-DDD2-6C74-5684B058368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4" creationId="{5B73E2FD-66D9-A8B2-03D0-CC4EF1674AC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5" creationId="{32722ACC-E322-7C0C-BA07-19788B8049F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6" creationId="{5CAF1E69-8EB0-67CF-233A-FFFBDC31637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7" creationId="{77A0172F-4A5F-8078-3D8B-9748B4B9BD3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8" creationId="{AE81D0D4-B1E7-ABAC-3E20-5CBF7018EEC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09" creationId="{1879007E-86F2-EAB4-491A-BF1C298B8063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0" creationId="{6A4DD3B6-216D-4CC7-D817-CE29033A4F8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1" creationId="{10F0446B-49DC-D78B-66AA-AA0F3626A6E8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2" creationId="{DDC4A4AA-2ACD-FAB3-A846-A41769B39D94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3" creationId="{67063B20-0F09-6F45-5F06-E44824C6791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4" creationId="{EB52DB45-3919-3D1B-4628-95A9B69343D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5" creationId="{517B9645-D1E7-41E9-73EB-5150310AAD77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6" creationId="{59BC7820-4F8B-C677-B51B-1F0CEA72A2E0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7" creationId="{59FCF2F7-F925-D02E-0C20-E4D515AD657F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8" creationId="{38A7B689-3DCE-7A6E-DDB4-8FA4A43B3A9C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19" creationId="{87DE75A4-3F30-35A1-A9CC-EDF3A98600FA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20" creationId="{4D4A6356-E07D-B14E-487B-37A67346B7F2}"/>
          </ac:spMkLst>
        </pc:spChg>
        <pc:spChg chg="mod">
          <ac:chgData name="Pedro Vinícius Domingues Gonçalves" userId="062e664b3db5cd2a" providerId="LiveId" clId="{CEA1C925-AA21-4406-B79B-A58C4F43787B}" dt="2022-12-01T00:47:15.414" v="1230"/>
          <ac:spMkLst>
            <pc:docMk/>
            <pc:sldMk cId="514876451" sldId="327"/>
            <ac:spMk id="2221" creationId="{50411029-CAFC-FB36-710D-81B3878B71BE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26" creationId="{E2A8A755-186F-3CA3-195B-081A355CD128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27" creationId="{08366491-BD2F-A22D-6612-3467575D9BA7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28" creationId="{46A347DA-AA24-03DD-5417-18437A8FE193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29" creationId="{41EFF6A3-51D3-E3C8-CAF4-EB2F586D2A86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0" creationId="{598BC655-A8CD-2A9F-A25A-AC57291E714D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1" creationId="{B22C648D-1B7C-9858-CE78-BC4675D3CC26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2" creationId="{94446631-D40E-76A7-38A9-2897DF158771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3" creationId="{87164F0E-CECB-C2BD-F45C-9242A88DB852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4" creationId="{13E9E00A-DCA2-EF41-73FA-3867FEA42EC0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5" creationId="{72162EF1-B27E-C62E-2B4F-A257E1617AE4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6" creationId="{61EB95CD-E827-96F1-E41F-E5E4E10812D1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7" creationId="{EC6BC658-81F3-3377-3771-E9058F08D6B9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8" creationId="{D1741BDC-D4BA-DE08-A8F0-FCF1ABD7FCFE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39" creationId="{808E93AF-9F5F-C309-40F1-5C35E8E00055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0" creationId="{956B06B9-4030-45C7-C7E1-6714BC9120EF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1" creationId="{91E606EA-477B-E23D-8D70-689210BD62FE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2" creationId="{7C92FF5A-2A7A-AD88-1CA3-C136B279BDD3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3" creationId="{B858E26C-5C29-001D-DA96-9A02B10D7AFC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4" creationId="{682F51CD-F059-57F0-89DC-6457E4FEBB55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5" creationId="{6FAC2802-9A82-D2B0-AA58-BB80AF565057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6" creationId="{4997D378-9117-8850-BE43-14E3A6012354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7" creationId="{87E70040-7F75-78D0-0BFB-6700F9879D15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8" creationId="{63242C0A-EEB8-6E01-2FF1-C25403F5E620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49" creationId="{55996120-7AB9-6451-AEED-2B47EA11D41E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0" creationId="{CF28CC97-7657-5D3A-640C-17611A9C64A3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1" creationId="{A3687773-B1C8-07BE-12FD-219F5DB8D4E3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2" creationId="{F83A82B6-9E2F-F562-5D19-2137D53B4B2E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3" creationId="{79C9FFD1-6B25-D904-EF33-883BD454180B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4" creationId="{B166EE35-5E73-E055-C68B-7968C0ACDF34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5" creationId="{B97A9B64-C199-582E-3391-90FDE1EE471D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6" creationId="{B53F51F8-C77D-3FD0-A497-165B8053EC80}"/>
          </ac:spMkLst>
        </pc:spChg>
        <pc:spChg chg="mod">
          <ac:chgData name="Pedro Vinícius Domingues Gonçalves" userId="062e664b3db5cd2a" providerId="LiveId" clId="{CEA1C925-AA21-4406-B79B-A58C4F43787B}" dt="2022-12-01T00:51:01.983" v="1286"/>
          <ac:spMkLst>
            <pc:docMk/>
            <pc:sldMk cId="514876451" sldId="327"/>
            <ac:spMk id="2257" creationId="{CE150CBE-C8FA-33E7-C6A8-6E5F8A3DCC02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2" creationId="{385D3773-9966-7940-4E40-3734DA5EA589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3" creationId="{20EF3F3F-6E37-C654-C0F8-6172E4DD5BAA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4" creationId="{AF26A0D9-F848-6351-E7D3-AE37791ED4D0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5" creationId="{7948C596-6AD5-AB8F-9388-4C2F3D7FAC73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6" creationId="{364BDAA6-BF40-2190-AD34-00DA8336EB46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7" creationId="{E007B68B-6863-2CEF-BF53-5FE3FE5F3868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8" creationId="{BFE37E9C-FAA1-13B2-B3D0-FEB0B9911A1E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69" creationId="{DE0651A5-EC48-0CFE-6905-150892DDEFF2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0" creationId="{0195C605-2398-45A2-9115-0CB0F9AB433E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1" creationId="{7A25CD4E-A0FF-8056-4E20-D0B104981D73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2" creationId="{9F602714-5FE9-DC17-1142-7F1D0A1E4939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3" creationId="{14895A41-6275-7B39-BE48-00BD9AB1446D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4" creationId="{4071E6A6-737B-3DFC-229D-8B4FB3D165B2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5" creationId="{C48A7749-1C63-4115-8FCD-794E7A1C64A3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6" creationId="{DBA0E7F5-B816-D3B5-E051-218AF02F4906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7" creationId="{6E68E8CC-74B4-22FD-3E62-22874882F9AF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8" creationId="{7B14EB07-0C0B-917F-9253-9F1EF3923BD0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79" creationId="{4DA70B32-436D-0691-F7BE-8EA9CF66CBD9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0" creationId="{33933DBA-8CED-D50F-6CCB-5056D4E867F0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1" creationId="{182E5BE0-B104-0932-87B6-2C5081A16110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2" creationId="{043A24C5-531D-52F8-0BCA-60185755EB33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3" creationId="{C9847E4C-65D0-A820-33F9-1AD760F28C81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4" creationId="{624F7F3B-D596-8BEF-7760-BE997862DFDE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5" creationId="{BA9EEF28-1C2A-4449-D853-191FC62DFE5F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6" creationId="{CDB7801E-46C9-E546-94E2-517CFDCAC8D0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7" creationId="{EBD0BD97-EBF9-EE1C-66E4-9EC1A9D8A881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8" creationId="{B6204444-F85E-CC1E-962E-A47A99AAA542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89" creationId="{66E520DE-6BB9-DFFD-4B9E-61C3A649D36C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90" creationId="{1214C603-B52E-B451-1A14-58F3739E7463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91" creationId="{3447B868-EA38-D964-08D9-5795E9BAC01A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92" creationId="{DCD72AB3-5399-9E71-90FF-11F6EA490F77}"/>
          </ac:spMkLst>
        </pc:spChg>
        <pc:spChg chg="mod">
          <ac:chgData name="Pedro Vinícius Domingues Gonçalves" userId="062e664b3db5cd2a" providerId="LiveId" clId="{CEA1C925-AA21-4406-B79B-A58C4F43787B}" dt="2022-12-01T00:51:21.355" v="1293"/>
          <ac:spMkLst>
            <pc:docMk/>
            <pc:sldMk cId="514876451" sldId="327"/>
            <ac:spMk id="2293" creationId="{CE1391B7-9DFC-5835-0D53-8C81D3DBF527}"/>
          </ac:spMkLst>
        </pc:spChg>
        <pc:grpChg chg="add del mod">
          <ac:chgData name="Pedro Vinícius Domingues Gonçalves" userId="062e664b3db5cd2a" providerId="LiveId" clId="{CEA1C925-AA21-4406-B79B-A58C4F43787B}" dt="2022-12-01T00:43:08.490" v="1195"/>
          <ac:grpSpMkLst>
            <pc:docMk/>
            <pc:sldMk cId="514876451" sldId="327"/>
            <ac:grpSpMk id="2" creationId="{6B977105-CAF1-2AC7-705D-F3AA154C80DF}"/>
          </ac:grpSpMkLst>
        </pc:grpChg>
        <pc:grpChg chg="add del mod">
          <ac:chgData name="Pedro Vinícius Domingues Gonçalves" userId="062e664b3db5cd2a" providerId="LiveId" clId="{CEA1C925-AA21-4406-B79B-A58C4F43787B}" dt="2022-12-01T00:43:12.294" v="1199"/>
          <ac:grpSpMkLst>
            <pc:docMk/>
            <pc:sldMk cId="514876451" sldId="327"/>
            <ac:grpSpMk id="5" creationId="{FC734A30-2F05-1248-09B6-BE323CC1DE22}"/>
          </ac:grpSpMkLst>
        </pc:grpChg>
        <pc:grpChg chg="add del mod">
          <ac:chgData name="Pedro Vinícius Domingues Gonçalves" userId="062e664b3db5cd2a" providerId="LiveId" clId="{CEA1C925-AA21-4406-B79B-A58C4F43787B}" dt="2022-12-01T00:47:12.176" v="1228" actId="478"/>
          <ac:grpSpMkLst>
            <pc:docMk/>
            <pc:sldMk cId="514876451" sldId="327"/>
            <ac:grpSpMk id="8" creationId="{D5D21C3B-EE38-AEE5-5878-2D6D0241E167}"/>
          </ac:grpSpMkLst>
        </pc:grpChg>
        <pc:grpChg chg="del">
          <ac:chgData name="Pedro Vinícius Domingues Gonçalves" userId="062e664b3db5cd2a" providerId="LiveId" clId="{CEA1C925-AA21-4406-B79B-A58C4F43787B}" dt="2022-12-01T00:42:21.442" v="1191" actId="478"/>
          <ac:grpSpMkLst>
            <pc:docMk/>
            <pc:sldMk cId="514876451" sldId="327"/>
            <ac:grpSpMk id="12" creationId="{AC3D3A30-0B2A-E2CE-2B08-A6EAFF7982F8}"/>
          </ac:grpSpMkLst>
        </pc:grpChg>
        <pc:grpChg chg="add del mod">
          <ac:chgData name="Pedro Vinícius Domingues Gonçalves" userId="062e664b3db5cd2a" providerId="LiveId" clId="{CEA1C925-AA21-4406-B79B-A58C4F43787B}" dt="2022-12-01T00:47:14.385" v="1229" actId="478"/>
          <ac:grpSpMkLst>
            <pc:docMk/>
            <pc:sldMk cId="514876451" sldId="327"/>
            <ac:grpSpMk id="42" creationId="{9B6CADB4-615D-CD74-1714-B0E7E93B72C4}"/>
          </ac:grpSpMkLst>
        </pc:grpChg>
        <pc:grpChg chg="add del mod">
          <ac:chgData name="Pedro Vinícius Domingues Gonçalves" userId="062e664b3db5cd2a" providerId="LiveId" clId="{CEA1C925-AA21-4406-B79B-A58C4F43787B}" dt="2022-12-01T00:50:45.109" v="1285" actId="478"/>
          <ac:grpSpMkLst>
            <pc:docMk/>
            <pc:sldMk cId="514876451" sldId="327"/>
            <ac:grpSpMk id="59" creationId="{303FCB67-D3A4-658C-C874-AD38F4E9FA3A}"/>
          </ac:grpSpMkLst>
        </pc:grpChg>
        <pc:grpChg chg="mod">
          <ac:chgData name="Pedro Vinícius Domingues Gonçalves" userId="062e664b3db5cd2a" providerId="LiveId" clId="{CEA1C925-AA21-4406-B79B-A58C4F43787B}" dt="2022-12-01T00:45:14.443" v="1221" actId="1076"/>
          <ac:grpSpMkLst>
            <pc:docMk/>
            <pc:sldMk cId="514876451" sldId="327"/>
            <ac:grpSpMk id="2101" creationId="{00000000-0000-0000-0000-000000000000}"/>
          </ac:grpSpMkLst>
        </pc:grpChg>
        <pc:grpChg chg="add mod">
          <ac:chgData name="Pedro Vinícius Domingues Gonçalves" userId="062e664b3db5cd2a" providerId="LiveId" clId="{CEA1C925-AA21-4406-B79B-A58C4F43787B}" dt="2022-12-01T00:51:20.275" v="1292" actId="1076"/>
          <ac:grpSpMkLst>
            <pc:docMk/>
            <pc:sldMk cId="514876451" sldId="327"/>
            <ac:grpSpMk id="2222" creationId="{AB7984EC-3ED9-DEB0-9667-11069AD774D4}"/>
          </ac:grpSpMkLst>
        </pc:grpChg>
        <pc:grpChg chg="mod">
          <ac:chgData name="Pedro Vinícius Domingues Gonçalves" userId="062e664b3db5cd2a" providerId="LiveId" clId="{CEA1C925-AA21-4406-B79B-A58C4F43787B}" dt="2022-12-01T00:51:01.983" v="1286"/>
          <ac:grpSpMkLst>
            <pc:docMk/>
            <pc:sldMk cId="514876451" sldId="327"/>
            <ac:grpSpMk id="2223" creationId="{D1F37391-7E01-A63F-9221-273EF8902BA6}"/>
          </ac:grpSpMkLst>
        </pc:grpChg>
        <pc:grpChg chg="mod">
          <ac:chgData name="Pedro Vinícius Domingues Gonçalves" userId="062e664b3db5cd2a" providerId="LiveId" clId="{CEA1C925-AA21-4406-B79B-A58C4F43787B}" dt="2022-12-01T00:51:01.983" v="1286"/>
          <ac:grpSpMkLst>
            <pc:docMk/>
            <pc:sldMk cId="514876451" sldId="327"/>
            <ac:grpSpMk id="2224" creationId="{5F64B09B-E7EB-6A91-B124-FF46221A2E64}"/>
          </ac:grpSpMkLst>
        </pc:grpChg>
        <pc:grpChg chg="mod">
          <ac:chgData name="Pedro Vinícius Domingues Gonçalves" userId="062e664b3db5cd2a" providerId="LiveId" clId="{CEA1C925-AA21-4406-B79B-A58C4F43787B}" dt="2022-12-01T00:51:01.983" v="1286"/>
          <ac:grpSpMkLst>
            <pc:docMk/>
            <pc:sldMk cId="514876451" sldId="327"/>
            <ac:grpSpMk id="2225" creationId="{57222DBE-C8D1-91E3-E0EC-C0590542D951}"/>
          </ac:grpSpMkLst>
        </pc:grpChg>
        <pc:grpChg chg="add mod">
          <ac:chgData name="Pedro Vinícius Domingues Gonçalves" userId="062e664b3db5cd2a" providerId="LiveId" clId="{CEA1C925-AA21-4406-B79B-A58C4F43787B}" dt="2022-12-01T00:51:48.035" v="1296" actId="1076"/>
          <ac:grpSpMkLst>
            <pc:docMk/>
            <pc:sldMk cId="514876451" sldId="327"/>
            <ac:grpSpMk id="2258" creationId="{B7DF1619-3D7B-91DB-8D9A-5F4DCC684C84}"/>
          </ac:grpSpMkLst>
        </pc:grpChg>
        <pc:grpChg chg="mod">
          <ac:chgData name="Pedro Vinícius Domingues Gonçalves" userId="062e664b3db5cd2a" providerId="LiveId" clId="{CEA1C925-AA21-4406-B79B-A58C4F43787B}" dt="2022-12-01T00:51:21.355" v="1293"/>
          <ac:grpSpMkLst>
            <pc:docMk/>
            <pc:sldMk cId="514876451" sldId="327"/>
            <ac:grpSpMk id="2259" creationId="{7846E6B8-28AD-2FCB-11D0-1D9330B838DC}"/>
          </ac:grpSpMkLst>
        </pc:grpChg>
        <pc:grpChg chg="mod">
          <ac:chgData name="Pedro Vinícius Domingues Gonçalves" userId="062e664b3db5cd2a" providerId="LiveId" clId="{CEA1C925-AA21-4406-B79B-A58C4F43787B}" dt="2022-12-01T00:51:21.355" v="1293"/>
          <ac:grpSpMkLst>
            <pc:docMk/>
            <pc:sldMk cId="514876451" sldId="327"/>
            <ac:grpSpMk id="2260" creationId="{65FA14F1-11AE-6155-3EDC-201A7C1590B1}"/>
          </ac:grpSpMkLst>
        </pc:grpChg>
        <pc:grpChg chg="mod">
          <ac:chgData name="Pedro Vinícius Domingues Gonçalves" userId="062e664b3db5cd2a" providerId="LiveId" clId="{CEA1C925-AA21-4406-B79B-A58C4F43787B}" dt="2022-12-01T00:51:21.355" v="1293"/>
          <ac:grpSpMkLst>
            <pc:docMk/>
            <pc:sldMk cId="514876451" sldId="327"/>
            <ac:grpSpMk id="2261" creationId="{BD77800E-757A-4ACA-48CC-7B017083A270}"/>
          </ac:grpSpMkLst>
        </pc:grpChg>
        <pc:picChg chg="del mod">
          <ac:chgData name="Pedro Vinícius Domingues Gonçalves" userId="062e664b3db5cd2a" providerId="LiveId" clId="{CEA1C925-AA21-4406-B79B-A58C4F43787B}" dt="2022-12-01T00:44:02.421" v="1211" actId="478"/>
          <ac:picMkLst>
            <pc:docMk/>
            <pc:sldMk cId="514876451" sldId="327"/>
            <ac:picMk id="11" creationId="{53182B21-85D6-E918-484C-60BDA989CF6C}"/>
          </ac:picMkLst>
        </pc:picChg>
        <pc:picChg chg="add mod modCrop">
          <ac:chgData name="Pedro Vinícius Domingues Gonçalves" userId="062e664b3db5cd2a" providerId="LiveId" clId="{CEA1C925-AA21-4406-B79B-A58C4F43787B}" dt="2022-12-01T00:51:52.727" v="1297" actId="1076"/>
          <ac:picMkLst>
            <pc:docMk/>
            <pc:sldMk cId="514876451" sldId="327"/>
            <ac:picMk id="58" creationId="{A80D98CC-A39D-6B8B-251C-DB550A1B082A}"/>
          </ac:picMkLst>
        </pc:picChg>
      </pc:sldChg>
      <pc:sldMasterChg chg="addSldLayout delSldLayout">
        <pc:chgData name="Pedro Vinícius Domingues Gonçalves" userId="062e664b3db5cd2a" providerId="LiveId" clId="{CEA1C925-AA21-4406-B79B-A58C4F43787B}" dt="2022-12-01T01:29:56.770" v="1485" actId="47"/>
        <pc:sldMasterMkLst>
          <pc:docMk/>
          <pc:sldMasterMk cId="0" sldId="2147483683"/>
        </pc:sldMasterMkLst>
        <pc:sldLayoutChg chg="del">
          <pc:chgData name="Pedro Vinícius Domingues Gonçalves" userId="062e664b3db5cd2a" providerId="LiveId" clId="{CEA1C925-AA21-4406-B79B-A58C4F43787B}" dt="2022-12-01T01:24:40.144" v="1439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Pedro Vinícius Domingues Gonçalves" userId="062e664b3db5cd2a" providerId="LiveId" clId="{CEA1C925-AA21-4406-B79B-A58C4F43787B}" dt="2022-12-01T01:21:50.557" v="1418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Pedro Vinícius Domingues Gonçalves" userId="062e664b3db5cd2a" providerId="LiveId" clId="{CEA1C925-AA21-4406-B79B-A58C4F43787B}" dt="2022-12-01T01:24:41.406" v="1440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Pedro Vinícius Domingues Gonçalves" userId="062e664b3db5cd2a" providerId="LiveId" clId="{CEA1C925-AA21-4406-B79B-A58C4F43787B}" dt="2022-12-01T01:24:38.721" v="1438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Pedro Vinícius Domingues Gonçalves" userId="062e664b3db5cd2a" providerId="LiveId" clId="{CEA1C925-AA21-4406-B79B-A58C4F43787B}" dt="2022-12-01T01:21:44.796" v="1410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Pedro Vinícius Domingues Gonçalves" userId="062e664b3db5cd2a" providerId="LiveId" clId="{CEA1C925-AA21-4406-B79B-A58C4F43787B}" dt="2022-12-01T01:21:54.866" v="1419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Pedro Vinícius Domingues Gonçalves" userId="062e664b3db5cd2a" providerId="LiveId" clId="{CEA1C925-AA21-4406-B79B-A58C4F43787B}" dt="2022-12-01T01:21:45.374" v="1411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Pedro Vinícius Domingues Gonçalves" userId="062e664b3db5cd2a" providerId="LiveId" clId="{CEA1C925-AA21-4406-B79B-A58C4F43787B}" dt="2022-12-01T00:27:38.637" v="1040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Pedro Vinícius Domingues Gonçalves" userId="062e664b3db5cd2a" providerId="LiveId" clId="{CEA1C925-AA21-4406-B79B-A58C4F43787B}" dt="2022-12-01T01:21:37.789" v="1394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Pedro Vinícius Domingues Gonçalves" userId="062e664b3db5cd2a" providerId="LiveId" clId="{CEA1C925-AA21-4406-B79B-A58C4F43787B}" dt="2022-12-01T01:21:38.168" v="1395" actId="47"/>
          <pc:sldLayoutMkLst>
            <pc:docMk/>
            <pc:sldMasterMk cId="0" sldId="2147483683"/>
            <pc:sldLayoutMk cId="0" sldId="2147483662"/>
          </pc:sldLayoutMkLst>
        </pc:sldLayoutChg>
        <pc:sldLayoutChg chg="add del">
          <pc:chgData name="Pedro Vinícius Domingues Gonçalves" userId="062e664b3db5cd2a" providerId="LiveId" clId="{CEA1C925-AA21-4406-B79B-A58C4F43787B}" dt="2022-12-01T01:29:56.770" v="1485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Pedro Vinícius Domingues Gonçalves" userId="062e664b3db5cd2a" providerId="LiveId" clId="{CEA1C925-AA21-4406-B79B-A58C4F43787B}" dt="2022-12-01T01:21:46.419" v="1412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Pedro Vinícius Domingues Gonçalves" userId="062e664b3db5cd2a" providerId="LiveId" clId="{CEA1C925-AA21-4406-B79B-A58C4F43787B}" dt="2022-12-01T01:21:39.998" v="1399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Pedro Vinícius Domingues Gonçalves" userId="062e664b3db5cd2a" providerId="LiveId" clId="{CEA1C925-AA21-4406-B79B-A58C4F43787B}" dt="2022-12-01T01:21:39.609" v="1398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Pedro Vinícius Domingues Gonçalves" userId="062e664b3db5cd2a" providerId="LiveId" clId="{CEA1C925-AA21-4406-B79B-A58C4F43787B}" dt="2022-12-01T01:21:41.271" v="1401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Pedro Vinícius Domingues Gonçalves" userId="062e664b3db5cd2a" providerId="LiveId" clId="{CEA1C925-AA21-4406-B79B-A58C4F43787B}" dt="2022-12-01T01:21:49.985" v="1417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Pedro Vinícius Domingues Gonçalves" userId="062e664b3db5cd2a" providerId="LiveId" clId="{CEA1C925-AA21-4406-B79B-A58C4F43787B}" dt="2022-12-01T01:21:40.801" v="1400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Pedro Vinícius Domingues Gonçalves" userId="062e664b3db5cd2a" providerId="LiveId" clId="{CEA1C925-AA21-4406-B79B-A58C4F43787B}" dt="2022-12-01T01:21:49.506" v="1416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Pedro Vinícius Domingues Gonçalves" userId="062e664b3db5cd2a" providerId="LiveId" clId="{CEA1C925-AA21-4406-B79B-A58C4F43787B}" dt="2022-12-01T01:21:49.047" v="1415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Pedro Vinícius Domingues Gonçalves" userId="062e664b3db5cd2a" providerId="LiveId" clId="{CEA1C925-AA21-4406-B79B-A58C4F43787B}" dt="2022-12-01T01:21:48.325" v="1414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Pedro Vinícius Domingues Gonçalves" userId="062e664b3db5cd2a" providerId="LiveId" clId="{CEA1C925-AA21-4406-B79B-A58C4F43787B}" dt="2022-12-01T01:21:47.931" v="1413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Pedro Vinícius Domingues Gonçalves" userId="062e664b3db5cd2a" providerId="LiveId" clId="{CEA1C925-AA21-4406-B79B-A58C4F43787B}" dt="2022-12-01T01:21:44.076" v="1408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Pedro Vinícius Domingues Gonçalves" userId="062e664b3db5cd2a" providerId="LiveId" clId="{CEA1C925-AA21-4406-B79B-A58C4F43787B}" dt="2022-12-01T01:21:38.929" v="1396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Pedro Vinícius Domingues Gonçalves" userId="062e664b3db5cd2a" providerId="LiveId" clId="{CEA1C925-AA21-4406-B79B-A58C4F43787B}" dt="2022-11-30T02:23:35.856" v="306" actId="47"/>
        <pc:sldMasterMkLst>
          <pc:docMk/>
          <pc:sldMasterMk cId="0" sldId="2147483684"/>
        </pc:sldMasterMkLst>
        <pc:sldLayoutChg chg="del">
          <pc:chgData name="Pedro Vinícius Domingues Gonçalves" userId="062e664b3db5cd2a" providerId="LiveId" clId="{CEA1C925-AA21-4406-B79B-A58C4F43787B}" dt="2022-11-30T02:23:32.412" v="301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Pedro Vinícius Domingues Gonçalves" userId="062e664b3db5cd2a" providerId="LiveId" clId="{CEA1C925-AA21-4406-B79B-A58C4F43787B}" dt="2022-11-30T02:23:35.856" v="306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e5858dcc5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e5858dcc5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1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7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0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72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ee5858dcc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ee5858dcc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55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2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ee5858dcc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ee5858dcc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67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e5ddfef64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e5ddfef64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9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99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6818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818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699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38666" y="14350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38666" y="5259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710901" y="861775"/>
            <a:ext cx="55473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0900" y="2206150"/>
            <a:ext cx="44253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55617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67736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67736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55617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"/>
          <p:cNvSpPr/>
          <p:nvPr/>
        </p:nvSpPr>
        <p:spPr>
          <a:xfrm flipH="1">
            <a:off x="10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/>
          <p:nvPr/>
        </p:nvSpPr>
        <p:spPr>
          <a:xfrm flipH="1">
            <a:off x="10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4"/>
          <p:cNvGrpSpPr/>
          <p:nvPr/>
        </p:nvGrpSpPr>
        <p:grpSpPr>
          <a:xfrm>
            <a:off x="8042735" y="4490109"/>
            <a:ext cx="444039" cy="254839"/>
            <a:chOff x="1820650" y="498650"/>
            <a:chExt cx="916300" cy="525875"/>
          </a:xfrm>
        </p:grpSpPr>
        <p:sp>
          <p:nvSpPr>
            <p:cNvPr id="387" name="Google Shape;387;p34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4"/>
          <p:cNvGrpSpPr/>
          <p:nvPr/>
        </p:nvGrpSpPr>
        <p:grpSpPr>
          <a:xfrm flipH="1">
            <a:off x="6990135" y="132646"/>
            <a:ext cx="444039" cy="254839"/>
            <a:chOff x="1820650" y="498650"/>
            <a:chExt cx="916300" cy="525875"/>
          </a:xfrm>
        </p:grpSpPr>
        <p:sp>
          <p:nvSpPr>
            <p:cNvPr id="393" name="Google Shape;393;p34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4"/>
          <p:cNvGrpSpPr/>
          <p:nvPr/>
        </p:nvGrpSpPr>
        <p:grpSpPr>
          <a:xfrm>
            <a:off x="275972" y="3571984"/>
            <a:ext cx="444039" cy="254839"/>
            <a:chOff x="1820650" y="498650"/>
            <a:chExt cx="916300" cy="525875"/>
          </a:xfrm>
        </p:grpSpPr>
        <p:sp>
          <p:nvSpPr>
            <p:cNvPr id="399" name="Google Shape;399;p34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4"/>
          <p:cNvGrpSpPr/>
          <p:nvPr/>
        </p:nvGrpSpPr>
        <p:grpSpPr>
          <a:xfrm flipH="1">
            <a:off x="642860" y="1253196"/>
            <a:ext cx="444039" cy="254839"/>
            <a:chOff x="1820650" y="498650"/>
            <a:chExt cx="916300" cy="525875"/>
          </a:xfrm>
        </p:grpSpPr>
        <p:sp>
          <p:nvSpPr>
            <p:cNvPr id="405" name="Google Shape;405;p34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>
            <a:off x="1209821" y="4297580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10" y="4297580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10" y="233664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209821" y="233664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9928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9928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65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720000" y="3025375"/>
            <a:ext cx="337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3937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6056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6056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3937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362466" y="14350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8362466" y="5259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005000" y="1387300"/>
            <a:ext cx="71340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flipH="1">
            <a:off x="1209821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flipH="1">
            <a:off x="10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flipH="1">
            <a:off x="10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flipH="1">
            <a:off x="1209821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10800000" flipH="1">
            <a:off x="6773685" y="4297580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10800000" flipH="1">
            <a:off x="6773685" y="233664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770900" y="2468150"/>
            <a:ext cx="5602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307550" y="3499725"/>
            <a:ext cx="45288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3937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6056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6056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937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8362466" y="14350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362466" y="5259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4843258" y="1154150"/>
            <a:ext cx="316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4843258" y="1548325"/>
            <a:ext cx="31632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 idx="2"/>
          </p:nvPr>
        </p:nvSpPr>
        <p:spPr>
          <a:xfrm>
            <a:off x="4843250" y="2322650"/>
            <a:ext cx="316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3"/>
          </p:nvPr>
        </p:nvSpPr>
        <p:spPr>
          <a:xfrm>
            <a:off x="4843258" y="2716825"/>
            <a:ext cx="31632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4"/>
          </p:nvPr>
        </p:nvSpPr>
        <p:spPr>
          <a:xfrm>
            <a:off x="4843252" y="3491150"/>
            <a:ext cx="316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5"/>
          </p:nvPr>
        </p:nvSpPr>
        <p:spPr>
          <a:xfrm>
            <a:off x="4843258" y="3885325"/>
            <a:ext cx="31632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6"/>
          </p:nvPr>
        </p:nvSpPr>
        <p:spPr>
          <a:xfrm>
            <a:off x="720000" y="525975"/>
            <a:ext cx="7704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flipH="1">
            <a:off x="1209821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flipH="1">
            <a:off x="10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flipH="1">
            <a:off x="10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flipH="1">
            <a:off x="1209821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67736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67736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893425" y="18871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1"/>
          </p:nvPr>
        </p:nvSpPr>
        <p:spPr>
          <a:xfrm>
            <a:off x="893425" y="23212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 idx="2"/>
          </p:nvPr>
        </p:nvSpPr>
        <p:spPr>
          <a:xfrm>
            <a:off x="3578949" y="18871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3"/>
          </p:nvPr>
        </p:nvSpPr>
        <p:spPr>
          <a:xfrm>
            <a:off x="3578949" y="23212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 idx="4"/>
          </p:nvPr>
        </p:nvSpPr>
        <p:spPr>
          <a:xfrm>
            <a:off x="893425" y="3573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5"/>
          </p:nvPr>
        </p:nvSpPr>
        <p:spPr>
          <a:xfrm>
            <a:off x="893425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title" idx="6"/>
          </p:nvPr>
        </p:nvSpPr>
        <p:spPr>
          <a:xfrm>
            <a:off x="3578949" y="3573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7"/>
          </p:nvPr>
        </p:nvSpPr>
        <p:spPr>
          <a:xfrm>
            <a:off x="3578949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title" idx="8"/>
          </p:nvPr>
        </p:nvSpPr>
        <p:spPr>
          <a:xfrm>
            <a:off x="6264477" y="18871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9"/>
          </p:nvPr>
        </p:nvSpPr>
        <p:spPr>
          <a:xfrm>
            <a:off x="6264477" y="23212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title" idx="13"/>
          </p:nvPr>
        </p:nvSpPr>
        <p:spPr>
          <a:xfrm>
            <a:off x="6264477" y="3573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4"/>
          </p:nvPr>
        </p:nvSpPr>
        <p:spPr>
          <a:xfrm>
            <a:off x="6264477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title" idx="15"/>
          </p:nvPr>
        </p:nvSpPr>
        <p:spPr>
          <a:xfrm>
            <a:off x="720000" y="525975"/>
            <a:ext cx="7704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55617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55617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67736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67736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 rot="10800000">
            <a:off x="10" y="4297580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 rot="10800000">
            <a:off x="10" y="233664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hasCustomPrompt="1"/>
          </p:nvPr>
        </p:nvSpPr>
        <p:spPr>
          <a:xfrm>
            <a:off x="696800" y="67022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"/>
          </p:nvPr>
        </p:nvSpPr>
        <p:spPr>
          <a:xfrm>
            <a:off x="6968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 idx="2" hasCustomPrompt="1"/>
          </p:nvPr>
        </p:nvSpPr>
        <p:spPr>
          <a:xfrm>
            <a:off x="696800" y="195431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3"/>
          </p:nvPr>
        </p:nvSpPr>
        <p:spPr>
          <a:xfrm>
            <a:off x="696800" y="255464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title" idx="4" hasCustomPrompt="1"/>
          </p:nvPr>
        </p:nvSpPr>
        <p:spPr>
          <a:xfrm>
            <a:off x="696800" y="32656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5"/>
          </p:nvPr>
        </p:nvSpPr>
        <p:spPr>
          <a:xfrm>
            <a:off x="696800" y="38744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469966" y="2336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1681885" y="233664"/>
            <a:ext cx="876928" cy="612250"/>
          </a:xfrm>
          <a:custGeom>
            <a:avLst/>
            <a:gdLst/>
            <a:ahLst/>
            <a:cxnLst/>
            <a:rect l="l" t="t" r="r" b="b"/>
            <a:pathLst>
              <a:path w="14144" h="9875" extrusionOk="0">
                <a:moveTo>
                  <a:pt x="1" y="0"/>
                </a:moveTo>
                <a:lnTo>
                  <a:pt x="1" y="9874"/>
                </a:lnTo>
                <a:lnTo>
                  <a:pt x="14144" y="9874"/>
                </a:lnTo>
                <a:lnTo>
                  <a:pt x="14144" y="0"/>
                </a:lnTo>
                <a:cubicBezTo>
                  <a:pt x="14144" y="0"/>
                  <a:pt x="14129" y="608"/>
                  <a:pt x="14050" y="608"/>
                </a:cubicBezTo>
                <a:cubicBezTo>
                  <a:pt x="14011" y="608"/>
                  <a:pt x="13955" y="456"/>
                  <a:pt x="13877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681885" y="1176748"/>
            <a:ext cx="876928" cy="3733082"/>
          </a:xfrm>
          <a:custGeom>
            <a:avLst/>
            <a:gdLst/>
            <a:ahLst/>
            <a:cxnLst/>
            <a:rect l="l" t="t" r="r" b="b"/>
            <a:pathLst>
              <a:path w="14144" h="60211" extrusionOk="0">
                <a:moveTo>
                  <a:pt x="1" y="0"/>
                </a:moveTo>
                <a:lnTo>
                  <a:pt x="1" y="60210"/>
                </a:lnTo>
                <a:lnTo>
                  <a:pt x="14144" y="60210"/>
                </a:lnTo>
                <a:lnTo>
                  <a:pt x="14144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469966" y="1176748"/>
            <a:ext cx="879036" cy="3733082"/>
          </a:xfrm>
          <a:custGeom>
            <a:avLst/>
            <a:gdLst/>
            <a:ahLst/>
            <a:cxnLst/>
            <a:rect l="l" t="t" r="r" b="b"/>
            <a:pathLst>
              <a:path w="14178" h="60211" extrusionOk="0">
                <a:moveTo>
                  <a:pt x="0" y="0"/>
                </a:moveTo>
                <a:lnTo>
                  <a:pt x="0" y="60210"/>
                </a:lnTo>
                <a:lnTo>
                  <a:pt x="14177" y="60210"/>
                </a:lnTo>
                <a:lnTo>
                  <a:pt x="14177" y="0"/>
                </a:ln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8438666" y="14350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8438666" y="525964"/>
            <a:ext cx="879036" cy="612250"/>
          </a:xfrm>
          <a:custGeom>
            <a:avLst/>
            <a:gdLst/>
            <a:ahLst/>
            <a:cxnLst/>
            <a:rect l="l" t="t" r="r" b="b"/>
            <a:pathLst>
              <a:path w="14178" h="9875" extrusionOk="0">
                <a:moveTo>
                  <a:pt x="0" y="0"/>
                </a:moveTo>
                <a:lnTo>
                  <a:pt x="0" y="9874"/>
                </a:lnTo>
                <a:lnTo>
                  <a:pt x="14177" y="9874"/>
                </a:lnTo>
                <a:lnTo>
                  <a:pt x="14177" y="0"/>
                </a:lnTo>
                <a:lnTo>
                  <a:pt x="267" y="0"/>
                </a:lnTo>
                <a:cubicBezTo>
                  <a:pt x="200" y="456"/>
                  <a:pt x="149" y="608"/>
                  <a:pt x="109" y="608"/>
                </a:cubicBezTo>
                <a:cubicBezTo>
                  <a:pt x="30" y="608"/>
                  <a:pt x="0" y="0"/>
                  <a:pt x="0" y="0"/>
                </a:cubicBezTo>
                <a:close/>
              </a:path>
            </a:pathLst>
          </a:custGeom>
          <a:solidFill>
            <a:srgbClr val="FFFFFF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3"/>
          <p:cNvGrpSpPr/>
          <p:nvPr/>
        </p:nvGrpSpPr>
        <p:grpSpPr>
          <a:xfrm rot="-7594602">
            <a:off x="8575109" y="2955248"/>
            <a:ext cx="444081" cy="254863"/>
            <a:chOff x="1820650" y="498650"/>
            <a:chExt cx="916300" cy="525875"/>
          </a:xfrm>
        </p:grpSpPr>
        <p:sp>
          <p:nvSpPr>
            <p:cNvPr id="356" name="Google Shape;356;p33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3"/>
          <p:cNvGrpSpPr/>
          <p:nvPr/>
        </p:nvGrpSpPr>
        <p:grpSpPr>
          <a:xfrm>
            <a:off x="7941100" y="830059"/>
            <a:ext cx="444039" cy="254839"/>
            <a:chOff x="1820650" y="498650"/>
            <a:chExt cx="916300" cy="525875"/>
          </a:xfrm>
        </p:grpSpPr>
        <p:sp>
          <p:nvSpPr>
            <p:cNvPr id="362" name="Google Shape;362;p33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3"/>
          <p:cNvGrpSpPr/>
          <p:nvPr/>
        </p:nvGrpSpPr>
        <p:grpSpPr>
          <a:xfrm flipH="1">
            <a:off x="4449388" y="118746"/>
            <a:ext cx="444039" cy="254839"/>
            <a:chOff x="1820650" y="498650"/>
            <a:chExt cx="916300" cy="525875"/>
          </a:xfrm>
        </p:grpSpPr>
        <p:sp>
          <p:nvSpPr>
            <p:cNvPr id="368" name="Google Shape;368;p33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3"/>
          <p:cNvGrpSpPr/>
          <p:nvPr/>
        </p:nvGrpSpPr>
        <p:grpSpPr>
          <a:xfrm>
            <a:off x="266863" y="1655734"/>
            <a:ext cx="444039" cy="254839"/>
            <a:chOff x="1820650" y="498650"/>
            <a:chExt cx="916300" cy="525875"/>
          </a:xfrm>
        </p:grpSpPr>
        <p:sp>
          <p:nvSpPr>
            <p:cNvPr id="374" name="Google Shape;374;p33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ra"/>
              <a:buNone/>
              <a:defRPr sz="3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7" r:id="rId6"/>
    <p:sldLayoutId id="2147483671" r:id="rId7"/>
    <p:sldLayoutId id="2147483673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693664" y="491290"/>
            <a:ext cx="6417612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300" dirty="0"/>
              <a:t>Descanse</a:t>
            </a:r>
            <a:r>
              <a:rPr lang="de" dirty="0"/>
              <a:t> </a:t>
            </a:r>
            <a:r>
              <a:rPr lang="de" sz="3300" dirty="0"/>
              <a:t>em Paz</a:t>
            </a:r>
            <a:endParaRPr sz="3300" dirty="0"/>
          </a:p>
        </p:txBody>
      </p:sp>
      <p:sp>
        <p:nvSpPr>
          <p:cNvPr id="421" name="Google Shape;421;p38"/>
          <p:cNvSpPr txBox="1">
            <a:spLocks noGrp="1"/>
          </p:cNvSpPr>
          <p:nvPr>
            <p:ph type="subTitle" idx="1"/>
          </p:nvPr>
        </p:nvSpPr>
        <p:spPr>
          <a:xfrm>
            <a:off x="696194" y="1908563"/>
            <a:ext cx="44253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CP3011569 - Luiz Henrique Lessa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CP3010015 – Mayna Helena Azevedo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CP3010007 - Pedro Vinícius Domingues Gonçalves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38"/>
          <p:cNvSpPr/>
          <p:nvPr/>
        </p:nvSpPr>
        <p:spPr>
          <a:xfrm>
            <a:off x="5456475" y="3665456"/>
            <a:ext cx="3436939" cy="1500608"/>
          </a:xfrm>
          <a:custGeom>
            <a:avLst/>
            <a:gdLst/>
            <a:ahLst/>
            <a:cxnLst/>
            <a:rect l="l" t="t" r="r" b="b"/>
            <a:pathLst>
              <a:path w="125757" h="54907" extrusionOk="0">
                <a:moveTo>
                  <a:pt x="0" y="1"/>
                </a:moveTo>
                <a:lnTo>
                  <a:pt x="0" y="54907"/>
                </a:lnTo>
                <a:lnTo>
                  <a:pt x="125757" y="54907"/>
                </a:lnTo>
                <a:lnTo>
                  <a:pt x="1257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309685" y="3587050"/>
            <a:ext cx="3731420" cy="214267"/>
          </a:xfrm>
          <a:custGeom>
            <a:avLst/>
            <a:gdLst/>
            <a:ahLst/>
            <a:cxnLst/>
            <a:rect l="l" t="t" r="r" b="b"/>
            <a:pathLst>
              <a:path w="136532" h="7840" extrusionOk="0">
                <a:moveTo>
                  <a:pt x="1" y="0"/>
                </a:moveTo>
                <a:lnTo>
                  <a:pt x="1" y="7839"/>
                </a:lnTo>
                <a:lnTo>
                  <a:pt x="136532" y="7839"/>
                </a:lnTo>
                <a:lnTo>
                  <a:pt x="136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309685" y="3587050"/>
            <a:ext cx="1877134" cy="1569890"/>
          </a:xfrm>
          <a:custGeom>
            <a:avLst/>
            <a:gdLst/>
            <a:ahLst/>
            <a:cxnLst/>
            <a:rect l="l" t="t" r="r" b="b"/>
            <a:pathLst>
              <a:path w="68684" h="57442" extrusionOk="0">
                <a:moveTo>
                  <a:pt x="1" y="0"/>
                </a:moveTo>
                <a:lnTo>
                  <a:pt x="1" y="1068"/>
                </a:lnTo>
                <a:lnTo>
                  <a:pt x="1" y="7839"/>
                </a:lnTo>
                <a:lnTo>
                  <a:pt x="5371" y="7839"/>
                </a:lnTo>
                <a:lnTo>
                  <a:pt x="5371" y="9941"/>
                </a:lnTo>
                <a:lnTo>
                  <a:pt x="5371" y="57442"/>
                </a:lnTo>
                <a:lnTo>
                  <a:pt x="68683" y="57442"/>
                </a:lnTo>
                <a:lnTo>
                  <a:pt x="68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7995432" y="2840394"/>
            <a:ext cx="378357" cy="746683"/>
          </a:xfrm>
          <a:custGeom>
            <a:avLst/>
            <a:gdLst/>
            <a:ahLst/>
            <a:cxnLst/>
            <a:rect l="l" t="t" r="r" b="b"/>
            <a:pathLst>
              <a:path w="13844" h="27321" extrusionOk="0">
                <a:moveTo>
                  <a:pt x="1001" y="1"/>
                </a:moveTo>
                <a:lnTo>
                  <a:pt x="0" y="5738"/>
                </a:lnTo>
                <a:lnTo>
                  <a:pt x="9940" y="27320"/>
                </a:lnTo>
                <a:lnTo>
                  <a:pt x="13843" y="27320"/>
                </a:lnTo>
                <a:lnTo>
                  <a:pt x="1001" y="1"/>
                </a:lnTo>
                <a:close/>
              </a:path>
            </a:pathLst>
          </a:custGeom>
          <a:solidFill>
            <a:srgbClr val="AAA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8022762" y="2840394"/>
            <a:ext cx="351027" cy="746683"/>
          </a:xfrm>
          <a:custGeom>
            <a:avLst/>
            <a:gdLst/>
            <a:ahLst/>
            <a:cxnLst/>
            <a:rect l="l" t="t" r="r" b="b"/>
            <a:pathLst>
              <a:path w="12844" h="27321" extrusionOk="0">
                <a:moveTo>
                  <a:pt x="1" y="1"/>
                </a:moveTo>
                <a:lnTo>
                  <a:pt x="1935" y="5738"/>
                </a:lnTo>
                <a:lnTo>
                  <a:pt x="11876" y="27320"/>
                </a:lnTo>
                <a:lnTo>
                  <a:pt x="12843" y="27320"/>
                </a:lnTo>
                <a:lnTo>
                  <a:pt x="1" y="1"/>
                </a:lnTo>
                <a:close/>
              </a:path>
            </a:pathLst>
          </a:custGeom>
          <a:solidFill>
            <a:srgbClr val="DED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7339949" y="2626154"/>
            <a:ext cx="996452" cy="960923"/>
          </a:xfrm>
          <a:custGeom>
            <a:avLst/>
            <a:gdLst/>
            <a:ahLst/>
            <a:cxnLst/>
            <a:rect l="l" t="t" r="r" b="b"/>
            <a:pathLst>
              <a:path w="36460" h="35160" extrusionOk="0">
                <a:moveTo>
                  <a:pt x="11508" y="1"/>
                </a:moveTo>
                <a:lnTo>
                  <a:pt x="0" y="35159"/>
                </a:lnTo>
                <a:lnTo>
                  <a:pt x="25619" y="35159"/>
                </a:lnTo>
                <a:lnTo>
                  <a:pt x="36460" y="2002"/>
                </a:lnTo>
                <a:lnTo>
                  <a:pt x="35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7996334" y="2626154"/>
            <a:ext cx="340067" cy="960923"/>
          </a:xfrm>
          <a:custGeom>
            <a:avLst/>
            <a:gdLst/>
            <a:ahLst/>
            <a:cxnLst/>
            <a:rect l="l" t="t" r="r" b="b"/>
            <a:pathLst>
              <a:path w="12443" h="35160" extrusionOk="0">
                <a:moveTo>
                  <a:pt x="11509" y="1"/>
                </a:moveTo>
                <a:lnTo>
                  <a:pt x="0" y="35159"/>
                </a:lnTo>
                <a:lnTo>
                  <a:pt x="1602" y="35159"/>
                </a:lnTo>
                <a:lnTo>
                  <a:pt x="12443" y="2002"/>
                </a:lnTo>
                <a:lnTo>
                  <a:pt x="11509" y="1"/>
                </a:lnTo>
                <a:close/>
              </a:path>
            </a:pathLst>
          </a:custGeom>
          <a:solidFill>
            <a:srgbClr val="BCB4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385536" y="2657174"/>
            <a:ext cx="862425" cy="907110"/>
          </a:xfrm>
          <a:custGeom>
            <a:avLst/>
            <a:gdLst/>
            <a:ahLst/>
            <a:cxnLst/>
            <a:rect l="l" t="t" r="r" b="b"/>
            <a:pathLst>
              <a:path w="31556" h="33191" extrusionOk="0">
                <a:moveTo>
                  <a:pt x="11075" y="0"/>
                </a:moveTo>
                <a:lnTo>
                  <a:pt x="0" y="33191"/>
                </a:lnTo>
                <a:lnTo>
                  <a:pt x="20882" y="33191"/>
                </a:lnTo>
                <a:lnTo>
                  <a:pt x="315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7482147" y="2791091"/>
            <a:ext cx="683769" cy="486009"/>
          </a:xfrm>
          <a:custGeom>
            <a:avLst/>
            <a:gdLst/>
            <a:ahLst/>
            <a:cxnLst/>
            <a:rect l="l" t="t" r="r" b="b"/>
            <a:pathLst>
              <a:path w="25019" h="17783" extrusionOk="0">
                <a:moveTo>
                  <a:pt x="14330" y="0"/>
                </a:moveTo>
                <a:cubicBezTo>
                  <a:pt x="10385" y="0"/>
                  <a:pt x="5071" y="2439"/>
                  <a:pt x="5071" y="2439"/>
                </a:cubicBezTo>
                <a:lnTo>
                  <a:pt x="2069" y="11545"/>
                </a:lnTo>
                <a:cubicBezTo>
                  <a:pt x="2069" y="11545"/>
                  <a:pt x="1" y="17783"/>
                  <a:pt x="9208" y="17783"/>
                </a:cubicBezTo>
                <a:cubicBezTo>
                  <a:pt x="18381" y="17783"/>
                  <a:pt x="21283" y="16048"/>
                  <a:pt x="21283" y="16048"/>
                </a:cubicBezTo>
                <a:lnTo>
                  <a:pt x="25019" y="4340"/>
                </a:lnTo>
                <a:cubicBezTo>
                  <a:pt x="23666" y="3079"/>
                  <a:pt x="22470" y="2665"/>
                  <a:pt x="21484" y="2665"/>
                </a:cubicBezTo>
                <a:cubicBezTo>
                  <a:pt x="19601" y="2665"/>
                  <a:pt x="18481" y="4173"/>
                  <a:pt x="18481" y="4173"/>
                </a:cubicBezTo>
                <a:cubicBezTo>
                  <a:pt x="18778" y="978"/>
                  <a:pt x="16829" y="0"/>
                  <a:pt x="143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7605242" y="2945232"/>
            <a:ext cx="444003" cy="355591"/>
          </a:xfrm>
          <a:custGeom>
            <a:avLst/>
            <a:gdLst/>
            <a:ahLst/>
            <a:cxnLst/>
            <a:rect l="l" t="t" r="r" b="b"/>
            <a:pathLst>
              <a:path w="16246" h="13011" extrusionOk="0">
                <a:moveTo>
                  <a:pt x="4637" y="1"/>
                </a:moveTo>
                <a:cubicBezTo>
                  <a:pt x="4237" y="3203"/>
                  <a:pt x="2802" y="6639"/>
                  <a:pt x="0" y="7173"/>
                </a:cubicBezTo>
                <a:cubicBezTo>
                  <a:pt x="134" y="10542"/>
                  <a:pt x="2635" y="13010"/>
                  <a:pt x="6271" y="13010"/>
                </a:cubicBezTo>
                <a:cubicBezTo>
                  <a:pt x="10641" y="13010"/>
                  <a:pt x="14978" y="9474"/>
                  <a:pt x="16012" y="5138"/>
                </a:cubicBezTo>
                <a:cubicBezTo>
                  <a:pt x="16212" y="4237"/>
                  <a:pt x="16245" y="3370"/>
                  <a:pt x="16145" y="2569"/>
                </a:cubicBezTo>
                <a:lnTo>
                  <a:pt x="16145" y="2569"/>
                </a:lnTo>
                <a:cubicBezTo>
                  <a:pt x="14788" y="3155"/>
                  <a:pt x="13368" y="3507"/>
                  <a:pt x="11850" y="3507"/>
                </a:cubicBezTo>
                <a:cubicBezTo>
                  <a:pt x="11464" y="3507"/>
                  <a:pt x="11073" y="3484"/>
                  <a:pt x="10674" y="3437"/>
                </a:cubicBezTo>
                <a:cubicBezTo>
                  <a:pt x="8306" y="3137"/>
                  <a:pt x="6038" y="1869"/>
                  <a:pt x="4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7437490" y="3213285"/>
            <a:ext cx="547010" cy="350999"/>
          </a:xfrm>
          <a:custGeom>
            <a:avLst/>
            <a:gdLst/>
            <a:ahLst/>
            <a:cxnLst/>
            <a:rect l="l" t="t" r="r" b="b"/>
            <a:pathLst>
              <a:path w="20015" h="12843" extrusionOk="0">
                <a:moveTo>
                  <a:pt x="11742" y="0"/>
                </a:moveTo>
                <a:cubicBezTo>
                  <a:pt x="3470" y="0"/>
                  <a:pt x="0" y="12843"/>
                  <a:pt x="0" y="12843"/>
                </a:cubicBezTo>
                <a:lnTo>
                  <a:pt x="18080" y="12843"/>
                </a:lnTo>
                <a:cubicBezTo>
                  <a:pt x="18080" y="12843"/>
                  <a:pt x="20015" y="0"/>
                  <a:pt x="11742" y="0"/>
                </a:cubicBezTo>
                <a:close/>
              </a:path>
            </a:pathLst>
          </a:custGeom>
          <a:solidFill>
            <a:srgbClr val="CCC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7339949" y="2626154"/>
            <a:ext cx="970926" cy="960923"/>
          </a:xfrm>
          <a:custGeom>
            <a:avLst/>
            <a:gdLst/>
            <a:ahLst/>
            <a:cxnLst/>
            <a:rect l="l" t="t" r="r" b="b"/>
            <a:pathLst>
              <a:path w="35526" h="35160" extrusionOk="0">
                <a:moveTo>
                  <a:pt x="11508" y="1"/>
                </a:moveTo>
                <a:lnTo>
                  <a:pt x="0" y="35159"/>
                </a:lnTo>
                <a:lnTo>
                  <a:pt x="11842" y="501"/>
                </a:lnTo>
                <a:lnTo>
                  <a:pt x="3552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6865883" y="2933398"/>
            <a:ext cx="388387" cy="353978"/>
          </a:xfrm>
          <a:custGeom>
            <a:avLst/>
            <a:gdLst/>
            <a:ahLst/>
            <a:cxnLst/>
            <a:rect l="l" t="t" r="r" b="b"/>
            <a:pathLst>
              <a:path w="14211" h="12952" extrusionOk="0">
                <a:moveTo>
                  <a:pt x="7118" y="0"/>
                </a:moveTo>
                <a:cubicBezTo>
                  <a:pt x="5463" y="0"/>
                  <a:pt x="3803" y="634"/>
                  <a:pt x="2536" y="1902"/>
                </a:cubicBezTo>
                <a:cubicBezTo>
                  <a:pt x="1" y="4437"/>
                  <a:pt x="1" y="8540"/>
                  <a:pt x="2536" y="11075"/>
                </a:cubicBezTo>
                <a:cubicBezTo>
                  <a:pt x="3803" y="12326"/>
                  <a:pt x="5463" y="12951"/>
                  <a:pt x="7118" y="12951"/>
                </a:cubicBezTo>
                <a:cubicBezTo>
                  <a:pt x="8773" y="12951"/>
                  <a:pt x="10425" y="12326"/>
                  <a:pt x="11676" y="11075"/>
                </a:cubicBezTo>
                <a:cubicBezTo>
                  <a:pt x="14211" y="8540"/>
                  <a:pt x="14211" y="4437"/>
                  <a:pt x="11676" y="1902"/>
                </a:cubicBezTo>
                <a:cubicBezTo>
                  <a:pt x="10425" y="634"/>
                  <a:pt x="8773" y="0"/>
                  <a:pt x="711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6950661" y="3014677"/>
            <a:ext cx="218831" cy="191665"/>
          </a:xfrm>
          <a:custGeom>
            <a:avLst/>
            <a:gdLst/>
            <a:ahLst/>
            <a:cxnLst/>
            <a:rect l="l" t="t" r="r" b="b"/>
            <a:pathLst>
              <a:path w="8007" h="7013" extrusionOk="0">
                <a:moveTo>
                  <a:pt x="3998" y="1"/>
                </a:moveTo>
                <a:cubicBezTo>
                  <a:pt x="2725" y="1"/>
                  <a:pt x="1500" y="702"/>
                  <a:pt x="868" y="1896"/>
                </a:cubicBezTo>
                <a:cubicBezTo>
                  <a:pt x="1" y="3631"/>
                  <a:pt x="701" y="5733"/>
                  <a:pt x="2402" y="6633"/>
                </a:cubicBezTo>
                <a:cubicBezTo>
                  <a:pt x="2916" y="6890"/>
                  <a:pt x="3461" y="7012"/>
                  <a:pt x="3997" y="7012"/>
                </a:cubicBezTo>
                <a:cubicBezTo>
                  <a:pt x="5273" y="7012"/>
                  <a:pt x="6495" y="6320"/>
                  <a:pt x="7106" y="5099"/>
                </a:cubicBezTo>
                <a:cubicBezTo>
                  <a:pt x="8006" y="3364"/>
                  <a:pt x="7306" y="1263"/>
                  <a:pt x="5605" y="395"/>
                </a:cubicBezTo>
                <a:cubicBezTo>
                  <a:pt x="5088" y="127"/>
                  <a:pt x="4539" y="1"/>
                  <a:pt x="3998" y="1"/>
                </a:cubicBezTo>
                <a:close/>
              </a:path>
            </a:pathLst>
          </a:custGeom>
          <a:solidFill>
            <a:srgbClr val="FFFFFF">
              <a:alpha val="21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7060063" y="3110250"/>
            <a:ext cx="27" cy="190572"/>
          </a:xfrm>
          <a:custGeom>
            <a:avLst/>
            <a:gdLst/>
            <a:ahLst/>
            <a:cxnLst/>
            <a:rect l="l" t="t" r="r" b="b"/>
            <a:pathLst>
              <a:path w="1" h="6973" fill="none" extrusionOk="0">
                <a:moveTo>
                  <a:pt x="1" y="1"/>
                </a:moveTo>
                <a:lnTo>
                  <a:pt x="1" y="6972"/>
                </a:lnTo>
              </a:path>
            </a:pathLst>
          </a:custGeom>
          <a:noFill/>
          <a:ln w="12500" cap="flat" cmpd="sng">
            <a:solidFill>
              <a:srgbClr val="9C95D8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6901439" y="3213285"/>
            <a:ext cx="318203" cy="373792"/>
          </a:xfrm>
          <a:custGeom>
            <a:avLst/>
            <a:gdLst/>
            <a:ahLst/>
            <a:cxnLst/>
            <a:rect l="l" t="t" r="r" b="b"/>
            <a:pathLst>
              <a:path w="11643" h="13677" extrusionOk="0">
                <a:moveTo>
                  <a:pt x="5805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11642" y="13676"/>
                </a:lnTo>
                <a:lnTo>
                  <a:pt x="11642" y="2068"/>
                </a:lnTo>
                <a:cubicBezTo>
                  <a:pt x="11642" y="2068"/>
                  <a:pt x="10308" y="0"/>
                  <a:pt x="58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6901439" y="3213285"/>
            <a:ext cx="158651" cy="373792"/>
          </a:xfrm>
          <a:custGeom>
            <a:avLst/>
            <a:gdLst/>
            <a:ahLst/>
            <a:cxnLst/>
            <a:rect l="l" t="t" r="r" b="b"/>
            <a:pathLst>
              <a:path w="5805" h="13677" extrusionOk="0">
                <a:moveTo>
                  <a:pt x="5805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5805" y="13676"/>
                </a:lnTo>
                <a:lnTo>
                  <a:pt x="58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8338205" y="2933617"/>
            <a:ext cx="380188" cy="353978"/>
          </a:xfrm>
          <a:custGeom>
            <a:avLst/>
            <a:gdLst/>
            <a:ahLst/>
            <a:cxnLst/>
            <a:rect l="l" t="t" r="r" b="b"/>
            <a:pathLst>
              <a:path w="13911" h="12952" extrusionOk="0">
                <a:moveTo>
                  <a:pt x="6919" y="0"/>
                </a:moveTo>
                <a:cubicBezTo>
                  <a:pt x="3810" y="0"/>
                  <a:pt x="1076" y="2259"/>
                  <a:pt x="567" y="5430"/>
                </a:cubicBezTo>
                <a:cubicBezTo>
                  <a:pt x="0" y="8965"/>
                  <a:pt x="2369" y="12301"/>
                  <a:pt x="5905" y="12868"/>
                </a:cubicBezTo>
                <a:cubicBezTo>
                  <a:pt x="6253" y="12924"/>
                  <a:pt x="6599" y="12951"/>
                  <a:pt x="6941" y="12951"/>
                </a:cubicBezTo>
                <a:cubicBezTo>
                  <a:pt x="10071" y="12951"/>
                  <a:pt x="12832" y="10685"/>
                  <a:pt x="13343" y="7498"/>
                </a:cubicBezTo>
                <a:cubicBezTo>
                  <a:pt x="13910" y="3995"/>
                  <a:pt x="11509" y="659"/>
                  <a:pt x="8006" y="92"/>
                </a:cubicBezTo>
                <a:cubicBezTo>
                  <a:pt x="7641" y="30"/>
                  <a:pt x="7278" y="0"/>
                  <a:pt x="691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8421151" y="3014841"/>
            <a:ext cx="214267" cy="191775"/>
          </a:xfrm>
          <a:custGeom>
            <a:avLst/>
            <a:gdLst/>
            <a:ahLst/>
            <a:cxnLst/>
            <a:rect l="l" t="t" r="r" b="b"/>
            <a:pathLst>
              <a:path w="7840" h="7017" extrusionOk="0">
                <a:moveTo>
                  <a:pt x="3930" y="1"/>
                </a:moveTo>
                <a:cubicBezTo>
                  <a:pt x="2420" y="1"/>
                  <a:pt x="1030" y="964"/>
                  <a:pt x="568" y="2458"/>
                </a:cubicBezTo>
                <a:cubicBezTo>
                  <a:pt x="1" y="4292"/>
                  <a:pt x="1035" y="6260"/>
                  <a:pt x="2870" y="6861"/>
                </a:cubicBezTo>
                <a:cubicBezTo>
                  <a:pt x="3210" y="6966"/>
                  <a:pt x="3556" y="7016"/>
                  <a:pt x="3896" y="7016"/>
                </a:cubicBezTo>
                <a:cubicBezTo>
                  <a:pt x="5387" y="7016"/>
                  <a:pt x="6778" y="6053"/>
                  <a:pt x="7239" y="4559"/>
                </a:cubicBezTo>
                <a:cubicBezTo>
                  <a:pt x="7840" y="2691"/>
                  <a:pt x="6806" y="756"/>
                  <a:pt x="4971" y="156"/>
                </a:cubicBezTo>
                <a:cubicBezTo>
                  <a:pt x="4624" y="51"/>
                  <a:pt x="4274" y="1"/>
                  <a:pt x="3930" y="1"/>
                </a:cubicBezTo>
                <a:close/>
              </a:path>
            </a:pathLst>
          </a:custGeom>
          <a:solidFill>
            <a:srgbClr val="FFFFFF">
              <a:alpha val="21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8527820" y="3110250"/>
            <a:ext cx="27" cy="190572"/>
          </a:xfrm>
          <a:custGeom>
            <a:avLst/>
            <a:gdLst/>
            <a:ahLst/>
            <a:cxnLst/>
            <a:rect l="l" t="t" r="r" b="b"/>
            <a:pathLst>
              <a:path w="1" h="6973" fill="none" extrusionOk="0">
                <a:moveTo>
                  <a:pt x="1" y="1"/>
                </a:moveTo>
                <a:lnTo>
                  <a:pt x="1" y="6972"/>
                </a:lnTo>
              </a:path>
            </a:pathLst>
          </a:custGeom>
          <a:noFill/>
          <a:ln w="12500" cap="flat" cmpd="sng">
            <a:solidFill>
              <a:srgbClr val="9C95D8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8369197" y="3213285"/>
            <a:ext cx="318203" cy="373792"/>
          </a:xfrm>
          <a:custGeom>
            <a:avLst/>
            <a:gdLst/>
            <a:ahLst/>
            <a:cxnLst/>
            <a:rect l="l" t="t" r="r" b="b"/>
            <a:pathLst>
              <a:path w="11643" h="13677" extrusionOk="0">
                <a:moveTo>
                  <a:pt x="5805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11642" y="13676"/>
                </a:lnTo>
                <a:lnTo>
                  <a:pt x="11642" y="2068"/>
                </a:lnTo>
                <a:lnTo>
                  <a:pt x="11609" y="2068"/>
                </a:lnTo>
                <a:cubicBezTo>
                  <a:pt x="11609" y="2068"/>
                  <a:pt x="10308" y="0"/>
                  <a:pt x="58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8369197" y="3213285"/>
            <a:ext cx="158651" cy="373792"/>
          </a:xfrm>
          <a:custGeom>
            <a:avLst/>
            <a:gdLst/>
            <a:ahLst/>
            <a:cxnLst/>
            <a:rect l="l" t="t" r="r" b="b"/>
            <a:pathLst>
              <a:path w="5805" h="13677" extrusionOk="0">
                <a:moveTo>
                  <a:pt x="5805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5805" y="13676"/>
                </a:lnTo>
                <a:lnTo>
                  <a:pt x="58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5626959" y="2933371"/>
            <a:ext cx="391120" cy="353923"/>
          </a:xfrm>
          <a:custGeom>
            <a:avLst/>
            <a:gdLst/>
            <a:ahLst/>
            <a:cxnLst/>
            <a:rect l="l" t="t" r="r" b="b"/>
            <a:pathLst>
              <a:path w="14311" h="12950" extrusionOk="0">
                <a:moveTo>
                  <a:pt x="7132" y="1"/>
                </a:moveTo>
                <a:cubicBezTo>
                  <a:pt x="5444" y="1"/>
                  <a:pt x="3761" y="660"/>
                  <a:pt x="2502" y="1969"/>
                </a:cubicBezTo>
                <a:cubicBezTo>
                  <a:pt x="0" y="4538"/>
                  <a:pt x="67" y="8641"/>
                  <a:pt x="2669" y="11143"/>
                </a:cubicBezTo>
                <a:cubicBezTo>
                  <a:pt x="3923" y="12348"/>
                  <a:pt x="5536" y="12949"/>
                  <a:pt x="7149" y="12949"/>
                </a:cubicBezTo>
                <a:cubicBezTo>
                  <a:pt x="8838" y="12949"/>
                  <a:pt x="10529" y="12290"/>
                  <a:pt x="11809" y="10976"/>
                </a:cubicBezTo>
                <a:cubicBezTo>
                  <a:pt x="14310" y="8407"/>
                  <a:pt x="14210" y="4304"/>
                  <a:pt x="11642" y="1836"/>
                </a:cubicBezTo>
                <a:cubicBezTo>
                  <a:pt x="10383" y="610"/>
                  <a:pt x="8755" y="1"/>
                  <a:pt x="7132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5713568" y="3014677"/>
            <a:ext cx="217902" cy="191665"/>
          </a:xfrm>
          <a:custGeom>
            <a:avLst/>
            <a:gdLst/>
            <a:ahLst/>
            <a:cxnLst/>
            <a:rect l="l" t="t" r="r" b="b"/>
            <a:pathLst>
              <a:path w="7973" h="7013" extrusionOk="0">
                <a:moveTo>
                  <a:pt x="3980" y="1"/>
                </a:moveTo>
                <a:cubicBezTo>
                  <a:pt x="2710" y="1"/>
                  <a:pt x="1476" y="702"/>
                  <a:pt x="867" y="1896"/>
                </a:cubicBezTo>
                <a:cubicBezTo>
                  <a:pt x="0" y="3631"/>
                  <a:pt x="667" y="5733"/>
                  <a:pt x="2402" y="6633"/>
                </a:cubicBezTo>
                <a:cubicBezTo>
                  <a:pt x="2905" y="6890"/>
                  <a:pt x="3444" y="7012"/>
                  <a:pt x="3976" y="7012"/>
                </a:cubicBezTo>
                <a:cubicBezTo>
                  <a:pt x="5242" y="7012"/>
                  <a:pt x="6471" y="6320"/>
                  <a:pt x="7105" y="5099"/>
                </a:cubicBezTo>
                <a:cubicBezTo>
                  <a:pt x="7972" y="3364"/>
                  <a:pt x="7305" y="1263"/>
                  <a:pt x="5571" y="395"/>
                </a:cubicBezTo>
                <a:cubicBezTo>
                  <a:pt x="5064" y="127"/>
                  <a:pt x="4519" y="1"/>
                  <a:pt x="3980" y="1"/>
                </a:cubicBezTo>
                <a:close/>
              </a:path>
            </a:pathLst>
          </a:custGeom>
          <a:solidFill>
            <a:srgbClr val="FFFFFF">
              <a:alpha val="21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5822943" y="3110250"/>
            <a:ext cx="27" cy="190572"/>
          </a:xfrm>
          <a:custGeom>
            <a:avLst/>
            <a:gdLst/>
            <a:ahLst/>
            <a:cxnLst/>
            <a:rect l="l" t="t" r="r" b="b"/>
            <a:pathLst>
              <a:path w="1" h="6973" fill="none" extrusionOk="0">
                <a:moveTo>
                  <a:pt x="1" y="1"/>
                </a:moveTo>
                <a:lnTo>
                  <a:pt x="1" y="6972"/>
                </a:lnTo>
              </a:path>
            </a:pathLst>
          </a:custGeom>
          <a:noFill/>
          <a:ln w="12500" cap="flat" cmpd="sng">
            <a:solidFill>
              <a:srgbClr val="9C95D8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5663418" y="3213285"/>
            <a:ext cx="318203" cy="373792"/>
          </a:xfrm>
          <a:custGeom>
            <a:avLst/>
            <a:gdLst/>
            <a:ahLst/>
            <a:cxnLst/>
            <a:rect l="l" t="t" r="r" b="b"/>
            <a:pathLst>
              <a:path w="11643" h="13677" extrusionOk="0">
                <a:moveTo>
                  <a:pt x="5838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11642" y="13676"/>
                </a:lnTo>
                <a:lnTo>
                  <a:pt x="11642" y="2068"/>
                </a:lnTo>
                <a:cubicBezTo>
                  <a:pt x="11642" y="2068"/>
                  <a:pt x="10308" y="0"/>
                  <a:pt x="58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5663418" y="3213285"/>
            <a:ext cx="159553" cy="373792"/>
          </a:xfrm>
          <a:custGeom>
            <a:avLst/>
            <a:gdLst/>
            <a:ahLst/>
            <a:cxnLst/>
            <a:rect l="l" t="t" r="r" b="b"/>
            <a:pathLst>
              <a:path w="5838" h="13677" extrusionOk="0">
                <a:moveTo>
                  <a:pt x="5838" y="0"/>
                </a:moveTo>
                <a:cubicBezTo>
                  <a:pt x="1335" y="0"/>
                  <a:pt x="0" y="2068"/>
                  <a:pt x="0" y="2068"/>
                </a:cubicBezTo>
                <a:lnTo>
                  <a:pt x="0" y="13676"/>
                </a:lnTo>
                <a:lnTo>
                  <a:pt x="5838" y="13676"/>
                </a:lnTo>
                <a:lnTo>
                  <a:pt x="58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8"/>
          <p:cNvGrpSpPr/>
          <p:nvPr/>
        </p:nvGrpSpPr>
        <p:grpSpPr>
          <a:xfrm>
            <a:off x="4313021" y="3921252"/>
            <a:ext cx="1831498" cy="1333657"/>
            <a:chOff x="4398194" y="4173900"/>
            <a:chExt cx="1420647" cy="1034484"/>
          </a:xfrm>
        </p:grpSpPr>
        <p:grpSp>
          <p:nvGrpSpPr>
            <p:cNvPr id="450" name="Google Shape;450;p38"/>
            <p:cNvGrpSpPr/>
            <p:nvPr/>
          </p:nvGrpSpPr>
          <p:grpSpPr>
            <a:xfrm rot="-8100000">
              <a:off x="4756933" y="4562812"/>
              <a:ext cx="688171" cy="471285"/>
              <a:chOff x="5056564" y="2903970"/>
              <a:chExt cx="688178" cy="471290"/>
            </a:xfrm>
          </p:grpSpPr>
          <p:sp>
            <p:nvSpPr>
              <p:cNvPr id="451" name="Google Shape;451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5056564" y="2969670"/>
                <a:ext cx="177533" cy="5758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38"/>
            <p:cNvGrpSpPr/>
            <p:nvPr/>
          </p:nvGrpSpPr>
          <p:grpSpPr>
            <a:xfrm rot="8100000" flipH="1">
              <a:off x="4811171" y="4424779"/>
              <a:ext cx="744818" cy="509938"/>
              <a:chOff x="4999916" y="2865317"/>
              <a:chExt cx="744825" cy="509943"/>
            </a:xfrm>
          </p:grpSpPr>
          <p:sp>
            <p:nvSpPr>
              <p:cNvPr id="466" name="Google Shape;466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38"/>
            <p:cNvGrpSpPr/>
            <p:nvPr/>
          </p:nvGrpSpPr>
          <p:grpSpPr>
            <a:xfrm rot="8100000" flipH="1">
              <a:off x="5002808" y="4362554"/>
              <a:ext cx="744818" cy="509938"/>
              <a:chOff x="4999916" y="2865317"/>
              <a:chExt cx="744825" cy="509943"/>
            </a:xfrm>
          </p:grpSpPr>
          <p:sp>
            <p:nvSpPr>
              <p:cNvPr id="483" name="Google Shape;483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38"/>
            <p:cNvGrpSpPr/>
            <p:nvPr/>
          </p:nvGrpSpPr>
          <p:grpSpPr>
            <a:xfrm rot="-8100000">
              <a:off x="4469408" y="4362554"/>
              <a:ext cx="744818" cy="509938"/>
              <a:chOff x="4999916" y="2865317"/>
              <a:chExt cx="744825" cy="509943"/>
            </a:xfrm>
          </p:grpSpPr>
          <p:sp>
            <p:nvSpPr>
              <p:cNvPr id="500" name="Google Shape;500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38"/>
            <p:cNvSpPr/>
            <p:nvPr/>
          </p:nvSpPr>
          <p:spPr>
            <a:xfrm>
              <a:off x="4763226" y="4906214"/>
              <a:ext cx="688333" cy="250725"/>
            </a:xfrm>
            <a:custGeom>
              <a:avLst/>
              <a:gdLst/>
              <a:ahLst/>
              <a:cxnLst/>
              <a:rect l="l" t="t" r="r" b="b"/>
              <a:pathLst>
                <a:path w="25186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23117" y="9174"/>
                  </a:lnTo>
                  <a:lnTo>
                    <a:pt x="25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4763226" y="4906214"/>
              <a:ext cx="340996" cy="250725"/>
            </a:xfrm>
            <a:custGeom>
              <a:avLst/>
              <a:gdLst/>
              <a:ahLst/>
              <a:cxnLst/>
              <a:rect l="l" t="t" r="r" b="b"/>
              <a:pathLst>
                <a:path w="12477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12477" y="9174"/>
                  </a:lnTo>
                  <a:lnTo>
                    <a:pt x="12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38"/>
            <p:cNvGrpSpPr/>
            <p:nvPr/>
          </p:nvGrpSpPr>
          <p:grpSpPr>
            <a:xfrm>
              <a:off x="4576378" y="4340994"/>
              <a:ext cx="214290" cy="186752"/>
              <a:chOff x="3414456" y="3809588"/>
              <a:chExt cx="344019" cy="299858"/>
            </a:xfrm>
          </p:grpSpPr>
          <p:sp>
            <p:nvSpPr>
              <p:cNvPr id="519" name="Google Shape;519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38"/>
            <p:cNvGrpSpPr/>
            <p:nvPr/>
          </p:nvGrpSpPr>
          <p:grpSpPr>
            <a:xfrm rot="-1323867">
              <a:off x="4805151" y="4493567"/>
              <a:ext cx="214297" cy="186760"/>
              <a:chOff x="3414456" y="3809588"/>
              <a:chExt cx="344019" cy="299858"/>
            </a:xfrm>
          </p:grpSpPr>
          <p:sp>
            <p:nvSpPr>
              <p:cNvPr id="523" name="Google Shape;523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8"/>
            <p:cNvGrpSpPr/>
            <p:nvPr/>
          </p:nvGrpSpPr>
          <p:grpSpPr>
            <a:xfrm rot="-1161596">
              <a:off x="4652745" y="4722156"/>
              <a:ext cx="214298" cy="186760"/>
              <a:chOff x="3414456" y="3809588"/>
              <a:chExt cx="344019" cy="299858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38"/>
            <p:cNvGrpSpPr/>
            <p:nvPr/>
          </p:nvGrpSpPr>
          <p:grpSpPr>
            <a:xfrm flipH="1">
              <a:off x="5412653" y="4333644"/>
              <a:ext cx="214290" cy="186752"/>
              <a:chOff x="3414456" y="3809588"/>
              <a:chExt cx="344019" cy="299858"/>
            </a:xfrm>
          </p:grpSpPr>
          <p:sp>
            <p:nvSpPr>
              <p:cNvPr id="531" name="Google Shape;531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8"/>
            <p:cNvGrpSpPr/>
            <p:nvPr/>
          </p:nvGrpSpPr>
          <p:grpSpPr>
            <a:xfrm flipH="1">
              <a:off x="5184053" y="4486044"/>
              <a:ext cx="214290" cy="186752"/>
              <a:chOff x="3414456" y="3809588"/>
              <a:chExt cx="344019" cy="299858"/>
            </a:xfrm>
          </p:grpSpPr>
          <p:sp>
            <p:nvSpPr>
              <p:cNvPr id="535" name="Google Shape;535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8"/>
            <p:cNvGrpSpPr/>
            <p:nvPr/>
          </p:nvGrpSpPr>
          <p:grpSpPr>
            <a:xfrm flipH="1">
              <a:off x="5336453" y="4714644"/>
              <a:ext cx="214290" cy="186752"/>
              <a:chOff x="3414456" y="3809588"/>
              <a:chExt cx="344019" cy="299858"/>
            </a:xfrm>
          </p:grpSpPr>
          <p:sp>
            <p:nvSpPr>
              <p:cNvPr id="539" name="Google Shape;539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38"/>
            <p:cNvGrpSpPr/>
            <p:nvPr/>
          </p:nvGrpSpPr>
          <p:grpSpPr>
            <a:xfrm rot="1592916" flipH="1">
              <a:off x="5000229" y="4696199"/>
              <a:ext cx="214282" cy="186749"/>
              <a:chOff x="3414456" y="3809588"/>
              <a:chExt cx="344019" cy="299858"/>
            </a:xfrm>
          </p:grpSpPr>
          <p:sp>
            <p:nvSpPr>
              <p:cNvPr id="543" name="Google Shape;543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2" name="Google Shape;582;p38"/>
          <p:cNvGrpSpPr/>
          <p:nvPr/>
        </p:nvGrpSpPr>
        <p:grpSpPr>
          <a:xfrm>
            <a:off x="7962434" y="3921252"/>
            <a:ext cx="1831498" cy="1333657"/>
            <a:chOff x="4398194" y="4173900"/>
            <a:chExt cx="1420647" cy="1034484"/>
          </a:xfrm>
        </p:grpSpPr>
        <p:grpSp>
          <p:nvGrpSpPr>
            <p:cNvPr id="583" name="Google Shape;583;p38"/>
            <p:cNvGrpSpPr/>
            <p:nvPr/>
          </p:nvGrpSpPr>
          <p:grpSpPr>
            <a:xfrm rot="-8100000">
              <a:off x="4756933" y="4562812"/>
              <a:ext cx="688171" cy="471285"/>
              <a:chOff x="5056564" y="2903970"/>
              <a:chExt cx="688178" cy="471290"/>
            </a:xfrm>
          </p:grpSpPr>
          <p:sp>
            <p:nvSpPr>
              <p:cNvPr id="584" name="Google Shape;584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5056564" y="2969670"/>
                <a:ext cx="177533" cy="5758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8"/>
            <p:cNvGrpSpPr/>
            <p:nvPr/>
          </p:nvGrpSpPr>
          <p:grpSpPr>
            <a:xfrm rot="8100000" flipH="1">
              <a:off x="4811171" y="4424779"/>
              <a:ext cx="744818" cy="509938"/>
              <a:chOff x="4999916" y="2865317"/>
              <a:chExt cx="744825" cy="509943"/>
            </a:xfrm>
          </p:grpSpPr>
          <p:sp>
            <p:nvSpPr>
              <p:cNvPr id="599" name="Google Shape;599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38"/>
            <p:cNvGrpSpPr/>
            <p:nvPr/>
          </p:nvGrpSpPr>
          <p:grpSpPr>
            <a:xfrm rot="8100000" flipH="1">
              <a:off x="5002808" y="4362554"/>
              <a:ext cx="744818" cy="509938"/>
              <a:chOff x="4999916" y="2865317"/>
              <a:chExt cx="744825" cy="509943"/>
            </a:xfrm>
          </p:grpSpPr>
          <p:sp>
            <p:nvSpPr>
              <p:cNvPr id="616" name="Google Shape;616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38"/>
            <p:cNvGrpSpPr/>
            <p:nvPr/>
          </p:nvGrpSpPr>
          <p:grpSpPr>
            <a:xfrm rot="-8100000">
              <a:off x="4469408" y="4362554"/>
              <a:ext cx="744818" cy="509938"/>
              <a:chOff x="4999916" y="2865317"/>
              <a:chExt cx="744825" cy="509943"/>
            </a:xfrm>
          </p:grpSpPr>
          <p:sp>
            <p:nvSpPr>
              <p:cNvPr id="633" name="Google Shape;633;p38"/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9" name="Google Shape;649;p38"/>
            <p:cNvSpPr/>
            <p:nvPr/>
          </p:nvSpPr>
          <p:spPr>
            <a:xfrm>
              <a:off x="4763226" y="4906214"/>
              <a:ext cx="688333" cy="250725"/>
            </a:xfrm>
            <a:custGeom>
              <a:avLst/>
              <a:gdLst/>
              <a:ahLst/>
              <a:cxnLst/>
              <a:rect l="l" t="t" r="r" b="b"/>
              <a:pathLst>
                <a:path w="25186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23117" y="9174"/>
                  </a:lnTo>
                  <a:lnTo>
                    <a:pt x="25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763226" y="4906214"/>
              <a:ext cx="340996" cy="250725"/>
            </a:xfrm>
            <a:custGeom>
              <a:avLst/>
              <a:gdLst/>
              <a:ahLst/>
              <a:cxnLst/>
              <a:rect l="l" t="t" r="r" b="b"/>
              <a:pathLst>
                <a:path w="12477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12477" y="9174"/>
                  </a:lnTo>
                  <a:lnTo>
                    <a:pt x="12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38"/>
            <p:cNvGrpSpPr/>
            <p:nvPr/>
          </p:nvGrpSpPr>
          <p:grpSpPr>
            <a:xfrm>
              <a:off x="4576378" y="4340994"/>
              <a:ext cx="214290" cy="186752"/>
              <a:chOff x="3414456" y="3809588"/>
              <a:chExt cx="344019" cy="299858"/>
            </a:xfrm>
          </p:grpSpPr>
          <p:sp>
            <p:nvSpPr>
              <p:cNvPr id="652" name="Google Shape;652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38"/>
            <p:cNvGrpSpPr/>
            <p:nvPr/>
          </p:nvGrpSpPr>
          <p:grpSpPr>
            <a:xfrm rot="-1323867">
              <a:off x="4805151" y="4493567"/>
              <a:ext cx="214297" cy="186760"/>
              <a:chOff x="3414456" y="3809588"/>
              <a:chExt cx="344019" cy="299858"/>
            </a:xfrm>
          </p:grpSpPr>
          <p:sp>
            <p:nvSpPr>
              <p:cNvPr id="656" name="Google Shape;656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38"/>
            <p:cNvGrpSpPr/>
            <p:nvPr/>
          </p:nvGrpSpPr>
          <p:grpSpPr>
            <a:xfrm rot="-1161596">
              <a:off x="4652745" y="4722156"/>
              <a:ext cx="214298" cy="186760"/>
              <a:chOff x="3414456" y="3809588"/>
              <a:chExt cx="344019" cy="299858"/>
            </a:xfrm>
          </p:grpSpPr>
          <p:sp>
            <p:nvSpPr>
              <p:cNvPr id="660" name="Google Shape;660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 flipH="1">
              <a:off x="5412653" y="4333644"/>
              <a:ext cx="214290" cy="186752"/>
              <a:chOff x="3414456" y="3809588"/>
              <a:chExt cx="344019" cy="299858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38"/>
            <p:cNvGrpSpPr/>
            <p:nvPr/>
          </p:nvGrpSpPr>
          <p:grpSpPr>
            <a:xfrm flipH="1">
              <a:off x="5184053" y="4486044"/>
              <a:ext cx="214290" cy="186752"/>
              <a:chOff x="3414456" y="3809588"/>
              <a:chExt cx="344019" cy="299858"/>
            </a:xfrm>
          </p:grpSpPr>
          <p:sp>
            <p:nvSpPr>
              <p:cNvPr id="668" name="Google Shape;668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38"/>
            <p:cNvGrpSpPr/>
            <p:nvPr/>
          </p:nvGrpSpPr>
          <p:grpSpPr>
            <a:xfrm flipH="1">
              <a:off x="5336453" y="4714644"/>
              <a:ext cx="214290" cy="186752"/>
              <a:chOff x="3414456" y="3809588"/>
              <a:chExt cx="344019" cy="299858"/>
            </a:xfrm>
          </p:grpSpPr>
          <p:sp>
            <p:nvSpPr>
              <p:cNvPr id="672" name="Google Shape;672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38"/>
            <p:cNvGrpSpPr/>
            <p:nvPr/>
          </p:nvGrpSpPr>
          <p:grpSpPr>
            <a:xfrm rot="1592916" flipH="1">
              <a:off x="5000229" y="4696199"/>
              <a:ext cx="214282" cy="186749"/>
              <a:chOff x="3414456" y="3809588"/>
              <a:chExt cx="344019" cy="299858"/>
            </a:xfrm>
          </p:grpSpPr>
          <p:sp>
            <p:nvSpPr>
              <p:cNvPr id="676" name="Google Shape;676;p38"/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9" name="Google Shape;679;p38"/>
          <p:cNvGrpSpPr/>
          <p:nvPr/>
        </p:nvGrpSpPr>
        <p:grpSpPr>
          <a:xfrm rot="7594602" flipH="1">
            <a:off x="6421909" y="1792398"/>
            <a:ext cx="444081" cy="254863"/>
            <a:chOff x="1820650" y="498650"/>
            <a:chExt cx="916300" cy="525875"/>
          </a:xfrm>
        </p:grpSpPr>
        <p:sp>
          <p:nvSpPr>
            <p:cNvPr id="680" name="Google Shape;680;p3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8"/>
          <p:cNvGrpSpPr/>
          <p:nvPr/>
        </p:nvGrpSpPr>
        <p:grpSpPr>
          <a:xfrm flipH="1">
            <a:off x="1991285" y="3566771"/>
            <a:ext cx="444039" cy="254839"/>
            <a:chOff x="1820650" y="498650"/>
            <a:chExt cx="916300" cy="525875"/>
          </a:xfrm>
        </p:grpSpPr>
        <p:sp>
          <p:nvSpPr>
            <p:cNvPr id="686" name="Google Shape;686;p3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 flipH="1">
            <a:off x="7302660" y="620096"/>
            <a:ext cx="444039" cy="254839"/>
            <a:chOff x="1820650" y="498650"/>
            <a:chExt cx="916300" cy="525875"/>
          </a:xfrm>
        </p:grpSpPr>
        <p:sp>
          <p:nvSpPr>
            <p:cNvPr id="692" name="Google Shape;692;p3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9FFE0C21-7FEE-B79E-BAF9-50BD8F2807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6063" y="3668356"/>
            <a:ext cx="1833303" cy="1833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314535" y="229099"/>
            <a:ext cx="7441058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Classe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20080014">
            <a:off x="2030162" y="1040157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959378" y="991331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53182B21-85D6-E918-484C-60BDA989C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4" t="23512" r="28698" b="993"/>
          <a:stretch/>
        </p:blipFill>
        <p:spPr>
          <a:xfrm>
            <a:off x="3281545" y="1092315"/>
            <a:ext cx="53346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" name="Google Shape;3707;p72">
            <a:extLst>
              <a:ext uri="{FF2B5EF4-FFF2-40B4-BE49-F238E27FC236}">
                <a16:creationId xmlns:a16="http://schemas.microsoft.com/office/drawing/2014/main" id="{EF11D418-CADE-D819-5476-7258F6902B74}"/>
              </a:ext>
            </a:extLst>
          </p:cNvPr>
          <p:cNvGrpSpPr/>
          <p:nvPr/>
        </p:nvGrpSpPr>
        <p:grpSpPr>
          <a:xfrm>
            <a:off x="314535" y="3542915"/>
            <a:ext cx="2553027" cy="1600585"/>
            <a:chOff x="2034000" y="1799225"/>
            <a:chExt cx="3166550" cy="1985225"/>
          </a:xfrm>
          <a:solidFill>
            <a:schemeClr val="bg2"/>
          </a:solidFill>
        </p:grpSpPr>
        <p:sp>
          <p:nvSpPr>
            <p:cNvPr id="15" name="Google Shape;3708;p72">
              <a:extLst>
                <a:ext uri="{FF2B5EF4-FFF2-40B4-BE49-F238E27FC236}">
                  <a16:creationId xmlns:a16="http://schemas.microsoft.com/office/drawing/2014/main" id="{E530EBC2-FE94-CC6A-8152-0C52FEF5BB30}"/>
                </a:ext>
              </a:extLst>
            </p:cNvPr>
            <p:cNvSpPr/>
            <p:nvPr/>
          </p:nvSpPr>
          <p:spPr>
            <a:xfrm>
              <a:off x="2378500" y="2771925"/>
              <a:ext cx="2477550" cy="667450"/>
            </a:xfrm>
            <a:custGeom>
              <a:avLst/>
              <a:gdLst/>
              <a:ahLst/>
              <a:cxnLst/>
              <a:rect l="l" t="t" r="r" b="b"/>
              <a:pathLst>
                <a:path w="99102" h="26698" extrusionOk="0">
                  <a:moveTo>
                    <a:pt x="3798" y="1"/>
                  </a:moveTo>
                  <a:cubicBezTo>
                    <a:pt x="1706" y="1"/>
                    <a:pt x="1" y="1706"/>
                    <a:pt x="1" y="3798"/>
                  </a:cubicBezTo>
                  <a:lnTo>
                    <a:pt x="1" y="26697"/>
                  </a:lnTo>
                  <a:lnTo>
                    <a:pt x="99101" y="26697"/>
                  </a:lnTo>
                  <a:lnTo>
                    <a:pt x="99101" y="3798"/>
                  </a:lnTo>
                  <a:cubicBezTo>
                    <a:pt x="99101" y="1706"/>
                    <a:pt x="97396" y="1"/>
                    <a:pt x="9530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09;p72">
              <a:extLst>
                <a:ext uri="{FF2B5EF4-FFF2-40B4-BE49-F238E27FC236}">
                  <a16:creationId xmlns:a16="http://schemas.microsoft.com/office/drawing/2014/main" id="{687E18BB-5EEA-1CEA-AB25-CCD20EF80DAC}"/>
                </a:ext>
              </a:extLst>
            </p:cNvPr>
            <p:cNvSpPr/>
            <p:nvPr/>
          </p:nvSpPr>
          <p:spPr>
            <a:xfrm>
              <a:off x="2378500" y="3149975"/>
              <a:ext cx="2477550" cy="317825"/>
            </a:xfrm>
            <a:custGeom>
              <a:avLst/>
              <a:gdLst/>
              <a:ahLst/>
              <a:cxnLst/>
              <a:rect l="l" t="t" r="r" b="b"/>
              <a:pathLst>
                <a:path w="99102" h="12713" extrusionOk="0">
                  <a:moveTo>
                    <a:pt x="1" y="1"/>
                  </a:moveTo>
                  <a:lnTo>
                    <a:pt x="1" y="12712"/>
                  </a:lnTo>
                  <a:lnTo>
                    <a:pt x="99101" y="12712"/>
                  </a:lnTo>
                  <a:lnTo>
                    <a:pt x="99101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10;p72">
              <a:extLst>
                <a:ext uri="{FF2B5EF4-FFF2-40B4-BE49-F238E27FC236}">
                  <a16:creationId xmlns:a16="http://schemas.microsoft.com/office/drawing/2014/main" id="{BEAB4440-793F-299E-0550-37A8D6891D34}"/>
                </a:ext>
              </a:extLst>
            </p:cNvPr>
            <p:cNvSpPr/>
            <p:nvPr/>
          </p:nvSpPr>
          <p:spPr>
            <a:xfrm>
              <a:off x="2445025" y="2838450"/>
              <a:ext cx="2344500" cy="534400"/>
            </a:xfrm>
            <a:custGeom>
              <a:avLst/>
              <a:gdLst/>
              <a:ahLst/>
              <a:cxnLst/>
              <a:rect l="l" t="t" r="r" b="b"/>
              <a:pathLst>
                <a:path w="93780" h="21376" fill="none" extrusionOk="0">
                  <a:moveTo>
                    <a:pt x="92643" y="0"/>
                  </a:moveTo>
                  <a:cubicBezTo>
                    <a:pt x="93280" y="0"/>
                    <a:pt x="93780" y="523"/>
                    <a:pt x="93780" y="1137"/>
                  </a:cubicBezTo>
                  <a:lnTo>
                    <a:pt x="93780" y="21376"/>
                  </a:lnTo>
                  <a:lnTo>
                    <a:pt x="0" y="21376"/>
                  </a:lnTo>
                  <a:lnTo>
                    <a:pt x="0" y="1137"/>
                  </a:lnTo>
                  <a:cubicBezTo>
                    <a:pt x="0" y="523"/>
                    <a:pt x="523" y="0"/>
                    <a:pt x="1137" y="0"/>
                  </a:cubicBezTo>
                  <a:lnTo>
                    <a:pt x="92643" y="0"/>
                  </a:lnTo>
                  <a:close/>
                </a:path>
              </a:pathLst>
            </a:custGeom>
            <a:grpFill/>
            <a:ln w="18750" cap="flat" cmpd="sng">
              <a:solidFill>
                <a:schemeClr val="accent2">
                  <a:lumMod val="50000"/>
                </a:schemeClr>
              </a:solidFill>
              <a:prstDash val="solid"/>
              <a:miter lim="227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11;p72">
              <a:extLst>
                <a:ext uri="{FF2B5EF4-FFF2-40B4-BE49-F238E27FC236}">
                  <a16:creationId xmlns:a16="http://schemas.microsoft.com/office/drawing/2014/main" id="{7109E9E8-71C0-0749-7B10-C3ACC51A16F0}"/>
                </a:ext>
              </a:extLst>
            </p:cNvPr>
            <p:cNvSpPr/>
            <p:nvPr/>
          </p:nvSpPr>
          <p:spPr>
            <a:xfrm>
              <a:off x="2034000" y="3211950"/>
              <a:ext cx="3166550" cy="572500"/>
            </a:xfrm>
            <a:custGeom>
              <a:avLst/>
              <a:gdLst/>
              <a:ahLst/>
              <a:cxnLst/>
              <a:rect l="l" t="t" r="r" b="b"/>
              <a:pathLst>
                <a:path w="126662" h="22900" extrusionOk="0">
                  <a:moveTo>
                    <a:pt x="3798" y="0"/>
                  </a:moveTo>
                  <a:cubicBezTo>
                    <a:pt x="1706" y="0"/>
                    <a:pt x="0" y="1706"/>
                    <a:pt x="0" y="3798"/>
                  </a:cubicBezTo>
                  <a:lnTo>
                    <a:pt x="0" y="22899"/>
                  </a:lnTo>
                  <a:lnTo>
                    <a:pt x="126662" y="22899"/>
                  </a:lnTo>
                  <a:lnTo>
                    <a:pt x="126662" y="3798"/>
                  </a:lnTo>
                  <a:cubicBezTo>
                    <a:pt x="126662" y="1706"/>
                    <a:pt x="124956" y="0"/>
                    <a:pt x="12288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12;p72">
              <a:extLst>
                <a:ext uri="{FF2B5EF4-FFF2-40B4-BE49-F238E27FC236}">
                  <a16:creationId xmlns:a16="http://schemas.microsoft.com/office/drawing/2014/main" id="{4470E6A0-08DB-6E02-C82D-5192E63395A6}"/>
                </a:ext>
              </a:extLst>
            </p:cNvPr>
            <p:cNvSpPr/>
            <p:nvPr/>
          </p:nvSpPr>
          <p:spPr>
            <a:xfrm>
              <a:off x="2100525" y="3278450"/>
              <a:ext cx="3034100" cy="439475"/>
            </a:xfrm>
            <a:custGeom>
              <a:avLst/>
              <a:gdLst/>
              <a:ahLst/>
              <a:cxnLst/>
              <a:rect l="l" t="t" r="r" b="b"/>
              <a:pathLst>
                <a:path w="121364" h="17579" fill="none" extrusionOk="0">
                  <a:moveTo>
                    <a:pt x="120226" y="1"/>
                  </a:moveTo>
                  <a:cubicBezTo>
                    <a:pt x="120840" y="1"/>
                    <a:pt x="121363" y="501"/>
                    <a:pt x="121363" y="1138"/>
                  </a:cubicBezTo>
                  <a:lnTo>
                    <a:pt x="121363" y="17579"/>
                  </a:lnTo>
                  <a:lnTo>
                    <a:pt x="0" y="17579"/>
                  </a:lnTo>
                  <a:lnTo>
                    <a:pt x="0" y="1138"/>
                  </a:lnTo>
                  <a:cubicBezTo>
                    <a:pt x="0" y="501"/>
                    <a:pt x="500" y="1"/>
                    <a:pt x="1137" y="1"/>
                  </a:cubicBezTo>
                  <a:lnTo>
                    <a:pt x="120226" y="1"/>
                  </a:lnTo>
                  <a:close/>
                </a:path>
              </a:pathLst>
            </a:custGeom>
            <a:grpFill/>
            <a:ln w="18750" cap="flat" cmpd="sng">
              <a:solidFill>
                <a:schemeClr val="accent2">
                  <a:lumMod val="50000"/>
                </a:schemeClr>
              </a:solidFill>
              <a:prstDash val="solid"/>
              <a:miter lim="227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13;p72">
              <a:extLst>
                <a:ext uri="{FF2B5EF4-FFF2-40B4-BE49-F238E27FC236}">
                  <a16:creationId xmlns:a16="http://schemas.microsoft.com/office/drawing/2014/main" id="{2CAE0C45-D6CE-45C9-2199-17CC980FA757}"/>
                </a:ext>
              </a:extLst>
            </p:cNvPr>
            <p:cNvSpPr/>
            <p:nvPr/>
          </p:nvSpPr>
          <p:spPr>
            <a:xfrm>
              <a:off x="2979975" y="2771925"/>
              <a:ext cx="1274600" cy="1012525"/>
            </a:xfrm>
            <a:custGeom>
              <a:avLst/>
              <a:gdLst/>
              <a:ahLst/>
              <a:cxnLst/>
              <a:rect l="l" t="t" r="r" b="b"/>
              <a:pathLst>
                <a:path w="50984" h="40501" extrusionOk="0">
                  <a:moveTo>
                    <a:pt x="7232" y="1"/>
                  </a:moveTo>
                  <a:lnTo>
                    <a:pt x="7232" y="27152"/>
                  </a:lnTo>
                  <a:lnTo>
                    <a:pt x="1" y="27152"/>
                  </a:lnTo>
                  <a:lnTo>
                    <a:pt x="1" y="29062"/>
                  </a:lnTo>
                  <a:lnTo>
                    <a:pt x="1" y="40137"/>
                  </a:lnTo>
                  <a:lnTo>
                    <a:pt x="1" y="40500"/>
                  </a:lnTo>
                  <a:lnTo>
                    <a:pt x="50984" y="40500"/>
                  </a:lnTo>
                  <a:lnTo>
                    <a:pt x="50984" y="40137"/>
                  </a:lnTo>
                  <a:lnTo>
                    <a:pt x="50984" y="29062"/>
                  </a:lnTo>
                  <a:lnTo>
                    <a:pt x="50984" y="27152"/>
                  </a:lnTo>
                  <a:lnTo>
                    <a:pt x="43002" y="27152"/>
                  </a:lnTo>
                  <a:lnTo>
                    <a:pt x="43002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14;p72">
              <a:extLst>
                <a:ext uri="{FF2B5EF4-FFF2-40B4-BE49-F238E27FC236}">
                  <a16:creationId xmlns:a16="http://schemas.microsoft.com/office/drawing/2014/main" id="{446BFB3A-D001-D590-B425-2DB5DDD0442F}"/>
                </a:ext>
              </a:extLst>
            </p:cNvPr>
            <p:cNvSpPr/>
            <p:nvPr/>
          </p:nvSpPr>
          <p:spPr>
            <a:xfrm>
              <a:off x="3207950" y="2078375"/>
              <a:ext cx="799900" cy="1491175"/>
            </a:xfrm>
            <a:custGeom>
              <a:avLst/>
              <a:gdLst/>
              <a:ahLst/>
              <a:cxnLst/>
              <a:rect l="l" t="t" r="r" b="b"/>
              <a:pathLst>
                <a:path w="31996" h="59647" extrusionOk="0">
                  <a:moveTo>
                    <a:pt x="0" y="0"/>
                  </a:moveTo>
                  <a:lnTo>
                    <a:pt x="0" y="59647"/>
                  </a:lnTo>
                  <a:lnTo>
                    <a:pt x="31996" y="59647"/>
                  </a:lnTo>
                  <a:lnTo>
                    <a:pt x="3199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15;p72">
              <a:extLst>
                <a:ext uri="{FF2B5EF4-FFF2-40B4-BE49-F238E27FC236}">
                  <a16:creationId xmlns:a16="http://schemas.microsoft.com/office/drawing/2014/main" id="{63DC80AE-B955-F7BB-6559-AEC670456CC5}"/>
                </a:ext>
              </a:extLst>
            </p:cNvPr>
            <p:cNvSpPr/>
            <p:nvPr/>
          </p:nvSpPr>
          <p:spPr>
            <a:xfrm>
              <a:off x="3119825" y="1799225"/>
              <a:ext cx="976700" cy="289975"/>
            </a:xfrm>
            <a:custGeom>
              <a:avLst/>
              <a:gdLst/>
              <a:ahLst/>
              <a:cxnLst/>
              <a:rect l="l" t="t" r="r" b="b"/>
              <a:pathLst>
                <a:path w="39068" h="11599" extrusionOk="0">
                  <a:moveTo>
                    <a:pt x="13395" y="1"/>
                  </a:moveTo>
                  <a:cubicBezTo>
                    <a:pt x="12303" y="1"/>
                    <a:pt x="11393" y="751"/>
                    <a:pt x="11121" y="1774"/>
                  </a:cubicBezTo>
                  <a:lnTo>
                    <a:pt x="8415" y="1774"/>
                  </a:lnTo>
                  <a:cubicBezTo>
                    <a:pt x="6936" y="1774"/>
                    <a:pt x="5640" y="2639"/>
                    <a:pt x="5026" y="3889"/>
                  </a:cubicBezTo>
                  <a:lnTo>
                    <a:pt x="3776" y="3889"/>
                  </a:lnTo>
                  <a:cubicBezTo>
                    <a:pt x="1706" y="3889"/>
                    <a:pt x="1" y="5595"/>
                    <a:pt x="1" y="7687"/>
                  </a:cubicBezTo>
                  <a:lnTo>
                    <a:pt x="1" y="11598"/>
                  </a:lnTo>
                  <a:lnTo>
                    <a:pt x="39068" y="11598"/>
                  </a:lnTo>
                  <a:lnTo>
                    <a:pt x="39068" y="7687"/>
                  </a:lnTo>
                  <a:cubicBezTo>
                    <a:pt x="39068" y="5595"/>
                    <a:pt x="37362" y="3889"/>
                    <a:pt x="35270" y="3889"/>
                  </a:cubicBezTo>
                  <a:lnTo>
                    <a:pt x="34020" y="3889"/>
                  </a:lnTo>
                  <a:cubicBezTo>
                    <a:pt x="33406" y="2639"/>
                    <a:pt x="32132" y="1774"/>
                    <a:pt x="30631" y="1774"/>
                  </a:cubicBezTo>
                  <a:lnTo>
                    <a:pt x="27925" y="1774"/>
                  </a:lnTo>
                  <a:cubicBezTo>
                    <a:pt x="27652" y="751"/>
                    <a:pt x="26743" y="1"/>
                    <a:pt x="2565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16;p72">
              <a:extLst>
                <a:ext uri="{FF2B5EF4-FFF2-40B4-BE49-F238E27FC236}">
                  <a16:creationId xmlns:a16="http://schemas.microsoft.com/office/drawing/2014/main" id="{329ED4EB-A0AB-5669-432B-347D143190D8}"/>
                </a:ext>
              </a:extLst>
            </p:cNvPr>
            <p:cNvSpPr/>
            <p:nvPr/>
          </p:nvSpPr>
          <p:spPr>
            <a:xfrm>
              <a:off x="3157350" y="1836750"/>
              <a:ext cx="901100" cy="214350"/>
            </a:xfrm>
            <a:custGeom>
              <a:avLst/>
              <a:gdLst/>
              <a:ahLst/>
              <a:cxnLst/>
              <a:rect l="l" t="t" r="r" b="b"/>
              <a:pathLst>
                <a:path w="36044" h="8574" fill="none" extrusionOk="0">
                  <a:moveTo>
                    <a:pt x="36043" y="8574"/>
                  </a:moveTo>
                  <a:lnTo>
                    <a:pt x="1" y="8574"/>
                  </a:lnTo>
                  <a:lnTo>
                    <a:pt x="1" y="6186"/>
                  </a:lnTo>
                  <a:cubicBezTo>
                    <a:pt x="1" y="4935"/>
                    <a:pt x="1024" y="3912"/>
                    <a:pt x="2275" y="3912"/>
                  </a:cubicBezTo>
                  <a:lnTo>
                    <a:pt x="3503" y="3912"/>
                  </a:lnTo>
                  <a:lnTo>
                    <a:pt x="4458" y="3912"/>
                  </a:lnTo>
                  <a:lnTo>
                    <a:pt x="4867" y="3070"/>
                  </a:lnTo>
                  <a:cubicBezTo>
                    <a:pt x="5253" y="2297"/>
                    <a:pt x="6049" y="1774"/>
                    <a:pt x="6891" y="1774"/>
                  </a:cubicBezTo>
                  <a:lnTo>
                    <a:pt x="9620" y="1774"/>
                  </a:lnTo>
                  <a:lnTo>
                    <a:pt x="10802" y="1774"/>
                  </a:lnTo>
                  <a:lnTo>
                    <a:pt x="11098" y="637"/>
                  </a:lnTo>
                  <a:cubicBezTo>
                    <a:pt x="11189" y="273"/>
                    <a:pt x="11507" y="1"/>
                    <a:pt x="11894" y="1"/>
                  </a:cubicBezTo>
                  <a:lnTo>
                    <a:pt x="24150" y="1"/>
                  </a:lnTo>
                  <a:cubicBezTo>
                    <a:pt x="24514" y="1"/>
                    <a:pt x="24855" y="273"/>
                    <a:pt x="24946" y="637"/>
                  </a:cubicBezTo>
                  <a:lnTo>
                    <a:pt x="25242" y="1774"/>
                  </a:lnTo>
                  <a:lnTo>
                    <a:pt x="26424" y="1774"/>
                  </a:lnTo>
                  <a:lnTo>
                    <a:pt x="29130" y="1774"/>
                  </a:lnTo>
                  <a:cubicBezTo>
                    <a:pt x="29995" y="1774"/>
                    <a:pt x="30790" y="2297"/>
                    <a:pt x="31154" y="3070"/>
                  </a:cubicBezTo>
                  <a:lnTo>
                    <a:pt x="31586" y="3912"/>
                  </a:lnTo>
                  <a:lnTo>
                    <a:pt x="32519" y="3912"/>
                  </a:lnTo>
                  <a:lnTo>
                    <a:pt x="33769" y="3912"/>
                  </a:lnTo>
                  <a:cubicBezTo>
                    <a:pt x="35020" y="3912"/>
                    <a:pt x="36043" y="4935"/>
                    <a:pt x="36043" y="6186"/>
                  </a:cubicBezTo>
                  <a:close/>
                </a:path>
              </a:pathLst>
            </a:custGeom>
            <a:grpFill/>
            <a:ln w="18750" cap="flat" cmpd="sng">
              <a:solidFill>
                <a:schemeClr val="accent2">
                  <a:lumMod val="50000"/>
                </a:schemeClr>
              </a:solidFill>
              <a:prstDash val="solid"/>
              <a:miter lim="2273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17;p72">
              <a:extLst>
                <a:ext uri="{FF2B5EF4-FFF2-40B4-BE49-F238E27FC236}">
                  <a16:creationId xmlns:a16="http://schemas.microsoft.com/office/drawing/2014/main" id="{7FD40C52-08D4-6BD4-543C-67B2CE32905E}"/>
                </a:ext>
              </a:extLst>
            </p:cNvPr>
            <p:cNvSpPr/>
            <p:nvPr/>
          </p:nvSpPr>
          <p:spPr>
            <a:xfrm>
              <a:off x="3246025" y="2116450"/>
              <a:ext cx="723725" cy="1415575"/>
            </a:xfrm>
            <a:custGeom>
              <a:avLst/>
              <a:gdLst/>
              <a:ahLst/>
              <a:cxnLst/>
              <a:rect l="l" t="t" r="r" b="b"/>
              <a:pathLst>
                <a:path w="28949" h="56623" extrusionOk="0">
                  <a:moveTo>
                    <a:pt x="28199" y="751"/>
                  </a:moveTo>
                  <a:lnTo>
                    <a:pt x="28199" y="55850"/>
                  </a:lnTo>
                  <a:lnTo>
                    <a:pt x="751" y="55850"/>
                  </a:lnTo>
                  <a:lnTo>
                    <a:pt x="751" y="751"/>
                  </a:lnTo>
                  <a:close/>
                  <a:moveTo>
                    <a:pt x="1" y="1"/>
                  </a:moveTo>
                  <a:lnTo>
                    <a:pt x="1" y="56623"/>
                  </a:lnTo>
                  <a:lnTo>
                    <a:pt x="28949" y="56623"/>
                  </a:lnTo>
                  <a:lnTo>
                    <a:pt x="28949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18;p72">
              <a:extLst>
                <a:ext uri="{FF2B5EF4-FFF2-40B4-BE49-F238E27FC236}">
                  <a16:creationId xmlns:a16="http://schemas.microsoft.com/office/drawing/2014/main" id="{CCA8F4FF-AFD6-6C1E-DA01-A1C8A029D593}"/>
                </a:ext>
              </a:extLst>
            </p:cNvPr>
            <p:cNvSpPr/>
            <p:nvPr/>
          </p:nvSpPr>
          <p:spPr>
            <a:xfrm>
              <a:off x="3027175" y="3498475"/>
              <a:ext cx="1180225" cy="276875"/>
            </a:xfrm>
            <a:custGeom>
              <a:avLst/>
              <a:gdLst/>
              <a:ahLst/>
              <a:cxnLst/>
              <a:rect l="l" t="t" r="r" b="b"/>
              <a:pathLst>
                <a:path w="47209" h="11075" extrusionOk="0">
                  <a:moveTo>
                    <a:pt x="0" y="0"/>
                  </a:moveTo>
                  <a:lnTo>
                    <a:pt x="0" y="11075"/>
                  </a:lnTo>
                  <a:lnTo>
                    <a:pt x="47208" y="11075"/>
                  </a:lnTo>
                  <a:lnTo>
                    <a:pt x="47208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19;p72">
              <a:extLst>
                <a:ext uri="{FF2B5EF4-FFF2-40B4-BE49-F238E27FC236}">
                  <a16:creationId xmlns:a16="http://schemas.microsoft.com/office/drawing/2014/main" id="{33C60C1E-014E-44DF-0BFB-78373972CCB2}"/>
                </a:ext>
              </a:extLst>
            </p:cNvPr>
            <p:cNvSpPr/>
            <p:nvPr/>
          </p:nvSpPr>
          <p:spPr>
            <a:xfrm>
              <a:off x="3055600" y="3526900"/>
              <a:ext cx="1123375" cy="220025"/>
            </a:xfrm>
            <a:custGeom>
              <a:avLst/>
              <a:gdLst/>
              <a:ahLst/>
              <a:cxnLst/>
              <a:rect l="l" t="t" r="r" b="b"/>
              <a:pathLst>
                <a:path w="44935" h="8801" extrusionOk="0">
                  <a:moveTo>
                    <a:pt x="44184" y="751"/>
                  </a:moveTo>
                  <a:lnTo>
                    <a:pt x="44184" y="8027"/>
                  </a:lnTo>
                  <a:lnTo>
                    <a:pt x="773" y="8027"/>
                  </a:lnTo>
                  <a:lnTo>
                    <a:pt x="773" y="751"/>
                  </a:lnTo>
                  <a:close/>
                  <a:moveTo>
                    <a:pt x="0" y="0"/>
                  </a:moveTo>
                  <a:lnTo>
                    <a:pt x="0" y="8801"/>
                  </a:lnTo>
                  <a:lnTo>
                    <a:pt x="44934" y="8801"/>
                  </a:lnTo>
                  <a:lnTo>
                    <a:pt x="44934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20;p72">
              <a:extLst>
                <a:ext uri="{FF2B5EF4-FFF2-40B4-BE49-F238E27FC236}">
                  <a16:creationId xmlns:a16="http://schemas.microsoft.com/office/drawing/2014/main" id="{81E73A32-301B-76A8-A67C-CF28D2F4AC62}"/>
                </a:ext>
              </a:extLst>
            </p:cNvPr>
            <p:cNvSpPr/>
            <p:nvPr/>
          </p:nvSpPr>
          <p:spPr>
            <a:xfrm>
              <a:off x="3335300" y="2445600"/>
              <a:ext cx="563975" cy="563975"/>
            </a:xfrm>
            <a:custGeom>
              <a:avLst/>
              <a:gdLst/>
              <a:ahLst/>
              <a:cxnLst/>
              <a:rect l="l" t="t" r="r" b="b"/>
              <a:pathLst>
                <a:path w="22559" h="22559" extrusionOk="0">
                  <a:moveTo>
                    <a:pt x="11279" y="1"/>
                  </a:moveTo>
                  <a:cubicBezTo>
                    <a:pt x="5048" y="1"/>
                    <a:pt x="0" y="5049"/>
                    <a:pt x="0" y="11280"/>
                  </a:cubicBezTo>
                  <a:cubicBezTo>
                    <a:pt x="0" y="17511"/>
                    <a:pt x="5048" y="22559"/>
                    <a:pt x="11279" y="22559"/>
                  </a:cubicBezTo>
                  <a:cubicBezTo>
                    <a:pt x="17510" y="22559"/>
                    <a:pt x="22558" y="17511"/>
                    <a:pt x="22558" y="11280"/>
                  </a:cubicBezTo>
                  <a:cubicBezTo>
                    <a:pt x="22558" y="5049"/>
                    <a:pt x="17510" y="1"/>
                    <a:pt x="11279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21;p72">
              <a:extLst>
                <a:ext uri="{FF2B5EF4-FFF2-40B4-BE49-F238E27FC236}">
                  <a16:creationId xmlns:a16="http://schemas.microsoft.com/office/drawing/2014/main" id="{CC3880D1-63A4-EF05-C2FB-1AE40D1D4FD8}"/>
                </a:ext>
              </a:extLst>
            </p:cNvPr>
            <p:cNvSpPr/>
            <p:nvPr/>
          </p:nvSpPr>
          <p:spPr>
            <a:xfrm>
              <a:off x="3444449" y="2596283"/>
              <a:ext cx="346225" cy="395591"/>
            </a:xfrm>
            <a:custGeom>
              <a:avLst/>
              <a:gdLst/>
              <a:ahLst/>
              <a:cxnLst/>
              <a:rect l="l" t="t" r="r" b="b"/>
              <a:pathLst>
                <a:path w="13849" h="17055" extrusionOk="0">
                  <a:moveTo>
                    <a:pt x="5208" y="0"/>
                  </a:moveTo>
                  <a:lnTo>
                    <a:pt x="0" y="3093"/>
                  </a:lnTo>
                  <a:lnTo>
                    <a:pt x="0" y="17055"/>
                  </a:lnTo>
                  <a:lnTo>
                    <a:pt x="13849" y="17055"/>
                  </a:lnTo>
                  <a:lnTo>
                    <a:pt x="13849" y="3138"/>
                  </a:lnTo>
                  <a:lnTo>
                    <a:pt x="5208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22;p72">
              <a:extLst>
                <a:ext uri="{FF2B5EF4-FFF2-40B4-BE49-F238E27FC236}">
                  <a16:creationId xmlns:a16="http://schemas.microsoft.com/office/drawing/2014/main" id="{62D43BE2-528F-2DB8-30E7-AB224D856A3B}"/>
                </a:ext>
              </a:extLst>
            </p:cNvPr>
            <p:cNvSpPr/>
            <p:nvPr/>
          </p:nvSpPr>
          <p:spPr>
            <a:xfrm>
              <a:off x="3482525" y="2583200"/>
              <a:ext cx="269500" cy="372375"/>
            </a:xfrm>
            <a:custGeom>
              <a:avLst/>
              <a:gdLst/>
              <a:ahLst/>
              <a:cxnLst/>
              <a:rect l="l" t="t" r="r" b="b"/>
              <a:pathLst>
                <a:path w="10780" h="14895" extrusionOk="0">
                  <a:moveTo>
                    <a:pt x="1" y="0"/>
                  </a:moveTo>
                  <a:lnTo>
                    <a:pt x="1" y="9483"/>
                  </a:lnTo>
                  <a:cubicBezTo>
                    <a:pt x="1" y="12461"/>
                    <a:pt x="2411" y="14895"/>
                    <a:pt x="5390" y="14895"/>
                  </a:cubicBezTo>
                  <a:cubicBezTo>
                    <a:pt x="8369" y="14895"/>
                    <a:pt x="10780" y="12461"/>
                    <a:pt x="10780" y="9483"/>
                  </a:cubicBezTo>
                  <a:lnTo>
                    <a:pt x="1078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23;p72">
              <a:extLst>
                <a:ext uri="{FF2B5EF4-FFF2-40B4-BE49-F238E27FC236}">
                  <a16:creationId xmlns:a16="http://schemas.microsoft.com/office/drawing/2014/main" id="{C551AD4B-A8DC-0146-80FF-C5C2D7DF667B}"/>
                </a:ext>
              </a:extLst>
            </p:cNvPr>
            <p:cNvSpPr/>
            <p:nvPr/>
          </p:nvSpPr>
          <p:spPr>
            <a:xfrm>
              <a:off x="3535975" y="2737250"/>
              <a:ext cx="35825" cy="35275"/>
            </a:xfrm>
            <a:custGeom>
              <a:avLst/>
              <a:gdLst/>
              <a:ahLst/>
              <a:cxnLst/>
              <a:rect l="l" t="t" r="r" b="b"/>
              <a:pathLst>
                <a:path w="1433" h="1411" extrusionOk="0">
                  <a:moveTo>
                    <a:pt x="705" y="1"/>
                  </a:moveTo>
                  <a:cubicBezTo>
                    <a:pt x="319" y="1"/>
                    <a:pt x="0" y="319"/>
                    <a:pt x="0" y="705"/>
                  </a:cubicBezTo>
                  <a:cubicBezTo>
                    <a:pt x="0" y="1092"/>
                    <a:pt x="319" y="1410"/>
                    <a:pt x="705" y="1410"/>
                  </a:cubicBezTo>
                  <a:cubicBezTo>
                    <a:pt x="1115" y="1410"/>
                    <a:pt x="1433" y="1092"/>
                    <a:pt x="1433" y="705"/>
                  </a:cubicBezTo>
                  <a:cubicBezTo>
                    <a:pt x="1433" y="319"/>
                    <a:pt x="1115" y="1"/>
                    <a:pt x="70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24;p72">
              <a:extLst>
                <a:ext uri="{FF2B5EF4-FFF2-40B4-BE49-F238E27FC236}">
                  <a16:creationId xmlns:a16="http://schemas.microsoft.com/office/drawing/2014/main" id="{B7D89726-2807-F11C-D7DC-D68384009D26}"/>
                </a:ext>
              </a:extLst>
            </p:cNvPr>
            <p:cNvSpPr/>
            <p:nvPr/>
          </p:nvSpPr>
          <p:spPr>
            <a:xfrm>
              <a:off x="3663325" y="2737250"/>
              <a:ext cx="35250" cy="35275"/>
            </a:xfrm>
            <a:custGeom>
              <a:avLst/>
              <a:gdLst/>
              <a:ahLst/>
              <a:cxnLst/>
              <a:rect l="l" t="t" r="r" b="b"/>
              <a:pathLst>
                <a:path w="1410" h="1411" extrusionOk="0">
                  <a:moveTo>
                    <a:pt x="705" y="1"/>
                  </a:moveTo>
                  <a:cubicBezTo>
                    <a:pt x="318" y="1"/>
                    <a:pt x="0" y="319"/>
                    <a:pt x="0" y="705"/>
                  </a:cubicBezTo>
                  <a:cubicBezTo>
                    <a:pt x="0" y="1092"/>
                    <a:pt x="318" y="1410"/>
                    <a:pt x="705" y="1410"/>
                  </a:cubicBezTo>
                  <a:cubicBezTo>
                    <a:pt x="1092" y="1410"/>
                    <a:pt x="1410" y="1092"/>
                    <a:pt x="1410" y="705"/>
                  </a:cubicBezTo>
                  <a:cubicBezTo>
                    <a:pt x="1410" y="319"/>
                    <a:pt x="1092" y="1"/>
                    <a:pt x="70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25;p72">
              <a:extLst>
                <a:ext uri="{FF2B5EF4-FFF2-40B4-BE49-F238E27FC236}">
                  <a16:creationId xmlns:a16="http://schemas.microsoft.com/office/drawing/2014/main" id="{8C49C852-A4D8-D595-8D0B-4719041EB656}"/>
                </a:ext>
              </a:extLst>
            </p:cNvPr>
            <p:cNvSpPr/>
            <p:nvPr/>
          </p:nvSpPr>
          <p:spPr>
            <a:xfrm>
              <a:off x="3444450" y="2501900"/>
              <a:ext cx="346225" cy="172850"/>
            </a:xfrm>
            <a:custGeom>
              <a:avLst/>
              <a:gdLst/>
              <a:ahLst/>
              <a:cxnLst/>
              <a:rect l="l" t="t" r="r" b="b"/>
              <a:pathLst>
                <a:path w="13849" h="6914" extrusionOk="0">
                  <a:moveTo>
                    <a:pt x="6913" y="0"/>
                  </a:moveTo>
                  <a:cubicBezTo>
                    <a:pt x="3093" y="0"/>
                    <a:pt x="0" y="3093"/>
                    <a:pt x="0" y="6913"/>
                  </a:cubicBezTo>
                  <a:lnTo>
                    <a:pt x="5048" y="4867"/>
                  </a:lnTo>
                  <a:lnTo>
                    <a:pt x="8755" y="6913"/>
                  </a:lnTo>
                  <a:lnTo>
                    <a:pt x="13849" y="6913"/>
                  </a:lnTo>
                  <a:cubicBezTo>
                    <a:pt x="13849" y="3093"/>
                    <a:pt x="10733" y="0"/>
                    <a:pt x="691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26;p72">
              <a:extLst>
                <a:ext uri="{FF2B5EF4-FFF2-40B4-BE49-F238E27FC236}">
                  <a16:creationId xmlns:a16="http://schemas.microsoft.com/office/drawing/2014/main" id="{7D38B5C2-3089-A98D-8DFE-FAF9C1B3F4EB}"/>
                </a:ext>
              </a:extLst>
            </p:cNvPr>
            <p:cNvSpPr/>
            <p:nvPr/>
          </p:nvSpPr>
          <p:spPr>
            <a:xfrm>
              <a:off x="3557000" y="2851525"/>
              <a:ext cx="120550" cy="60275"/>
            </a:xfrm>
            <a:custGeom>
              <a:avLst/>
              <a:gdLst/>
              <a:ahLst/>
              <a:cxnLst/>
              <a:rect l="l" t="t" r="r" b="b"/>
              <a:pathLst>
                <a:path w="4822" h="2411" extrusionOk="0">
                  <a:moveTo>
                    <a:pt x="1" y="0"/>
                  </a:moveTo>
                  <a:cubicBezTo>
                    <a:pt x="1" y="1342"/>
                    <a:pt x="1070" y="2411"/>
                    <a:pt x="2411" y="2411"/>
                  </a:cubicBezTo>
                  <a:cubicBezTo>
                    <a:pt x="3753" y="2411"/>
                    <a:pt x="4822" y="1342"/>
                    <a:pt x="4822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27;p72">
              <a:extLst>
                <a:ext uri="{FF2B5EF4-FFF2-40B4-BE49-F238E27FC236}">
                  <a16:creationId xmlns:a16="http://schemas.microsoft.com/office/drawing/2014/main" id="{467AE1F4-A33F-7592-A17E-9D05C99B3ECE}"/>
                </a:ext>
              </a:extLst>
            </p:cNvPr>
            <p:cNvSpPr/>
            <p:nvPr/>
          </p:nvSpPr>
          <p:spPr>
            <a:xfrm>
              <a:off x="3446725" y="2695175"/>
              <a:ext cx="35275" cy="69950"/>
            </a:xfrm>
            <a:custGeom>
              <a:avLst/>
              <a:gdLst/>
              <a:ahLst/>
              <a:cxnLst/>
              <a:rect l="l" t="t" r="r" b="b"/>
              <a:pathLst>
                <a:path w="1411" h="2798" extrusionOk="0">
                  <a:moveTo>
                    <a:pt x="1410" y="1"/>
                  </a:moveTo>
                  <a:cubicBezTo>
                    <a:pt x="637" y="1"/>
                    <a:pt x="0" y="637"/>
                    <a:pt x="0" y="1411"/>
                  </a:cubicBezTo>
                  <a:cubicBezTo>
                    <a:pt x="0" y="2184"/>
                    <a:pt x="637" y="2798"/>
                    <a:pt x="1410" y="2798"/>
                  </a:cubicBezTo>
                  <a:lnTo>
                    <a:pt x="1410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28;p72">
              <a:extLst>
                <a:ext uri="{FF2B5EF4-FFF2-40B4-BE49-F238E27FC236}">
                  <a16:creationId xmlns:a16="http://schemas.microsoft.com/office/drawing/2014/main" id="{F0467FFA-9AD4-6FD4-0924-6F4DF01C9D1F}"/>
                </a:ext>
              </a:extLst>
            </p:cNvPr>
            <p:cNvSpPr/>
            <p:nvPr/>
          </p:nvSpPr>
          <p:spPr>
            <a:xfrm>
              <a:off x="3752000" y="2695175"/>
              <a:ext cx="35275" cy="69950"/>
            </a:xfrm>
            <a:custGeom>
              <a:avLst/>
              <a:gdLst/>
              <a:ahLst/>
              <a:cxnLst/>
              <a:rect l="l" t="t" r="r" b="b"/>
              <a:pathLst>
                <a:path w="1411" h="2798" extrusionOk="0">
                  <a:moveTo>
                    <a:pt x="1" y="1"/>
                  </a:moveTo>
                  <a:lnTo>
                    <a:pt x="1" y="2798"/>
                  </a:lnTo>
                  <a:cubicBezTo>
                    <a:pt x="774" y="2798"/>
                    <a:pt x="1410" y="2184"/>
                    <a:pt x="1410" y="1411"/>
                  </a:cubicBezTo>
                  <a:cubicBezTo>
                    <a:pt x="1410" y="637"/>
                    <a:pt x="774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30;p72">
              <a:extLst>
                <a:ext uri="{FF2B5EF4-FFF2-40B4-BE49-F238E27FC236}">
                  <a16:creationId xmlns:a16="http://schemas.microsoft.com/office/drawing/2014/main" id="{6925A6FD-E794-D1CB-A6A4-7D2C331FA1D1}"/>
                </a:ext>
              </a:extLst>
            </p:cNvPr>
            <p:cNvSpPr/>
            <p:nvPr/>
          </p:nvSpPr>
          <p:spPr>
            <a:xfrm>
              <a:off x="3444449" y="2588306"/>
              <a:ext cx="346225" cy="403588"/>
            </a:xfrm>
            <a:custGeom>
              <a:avLst/>
              <a:gdLst/>
              <a:ahLst/>
              <a:cxnLst/>
              <a:rect l="l" t="t" r="r" b="b"/>
              <a:pathLst>
                <a:path w="13849" h="17056" extrusionOk="0">
                  <a:moveTo>
                    <a:pt x="5208" y="1"/>
                  </a:moveTo>
                  <a:lnTo>
                    <a:pt x="0" y="3093"/>
                  </a:lnTo>
                  <a:lnTo>
                    <a:pt x="0" y="17056"/>
                  </a:lnTo>
                  <a:lnTo>
                    <a:pt x="13849" y="17056"/>
                  </a:lnTo>
                  <a:lnTo>
                    <a:pt x="13849" y="3139"/>
                  </a:lnTo>
                  <a:lnTo>
                    <a:pt x="5208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31;p72">
              <a:extLst>
                <a:ext uri="{FF2B5EF4-FFF2-40B4-BE49-F238E27FC236}">
                  <a16:creationId xmlns:a16="http://schemas.microsoft.com/office/drawing/2014/main" id="{A80A81AC-31B7-9AA2-458E-952246E11E44}"/>
                </a:ext>
              </a:extLst>
            </p:cNvPr>
            <p:cNvSpPr/>
            <p:nvPr/>
          </p:nvSpPr>
          <p:spPr>
            <a:xfrm>
              <a:off x="3580317" y="2930540"/>
              <a:ext cx="73925" cy="90119"/>
            </a:xfrm>
            <a:custGeom>
              <a:avLst/>
              <a:gdLst/>
              <a:ahLst/>
              <a:cxnLst/>
              <a:rect l="l" t="t" r="r" b="b"/>
              <a:pathLst>
                <a:path w="2957" h="3343" extrusionOk="0">
                  <a:moveTo>
                    <a:pt x="0" y="0"/>
                  </a:moveTo>
                  <a:lnTo>
                    <a:pt x="0" y="3343"/>
                  </a:lnTo>
                  <a:lnTo>
                    <a:pt x="2956" y="3343"/>
                  </a:lnTo>
                  <a:lnTo>
                    <a:pt x="295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32;p72">
              <a:extLst>
                <a:ext uri="{FF2B5EF4-FFF2-40B4-BE49-F238E27FC236}">
                  <a16:creationId xmlns:a16="http://schemas.microsoft.com/office/drawing/2014/main" id="{B8C6EE20-054C-A165-8C80-EE380978A1B5}"/>
                </a:ext>
              </a:extLst>
            </p:cNvPr>
            <p:cNvSpPr/>
            <p:nvPr/>
          </p:nvSpPr>
          <p:spPr>
            <a:xfrm>
              <a:off x="3482525" y="2574650"/>
              <a:ext cx="269500" cy="372975"/>
            </a:xfrm>
            <a:custGeom>
              <a:avLst/>
              <a:gdLst/>
              <a:ahLst/>
              <a:cxnLst/>
              <a:rect l="l" t="t" r="r" b="b"/>
              <a:pathLst>
                <a:path w="10780" h="14919" extrusionOk="0">
                  <a:moveTo>
                    <a:pt x="1" y="1"/>
                  </a:moveTo>
                  <a:lnTo>
                    <a:pt x="1" y="9506"/>
                  </a:lnTo>
                  <a:cubicBezTo>
                    <a:pt x="1" y="12485"/>
                    <a:pt x="2411" y="14918"/>
                    <a:pt x="5390" y="14918"/>
                  </a:cubicBezTo>
                  <a:cubicBezTo>
                    <a:pt x="8369" y="14918"/>
                    <a:pt x="10780" y="12485"/>
                    <a:pt x="10780" y="9506"/>
                  </a:cubicBezTo>
                  <a:lnTo>
                    <a:pt x="10780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33;p72">
              <a:extLst>
                <a:ext uri="{FF2B5EF4-FFF2-40B4-BE49-F238E27FC236}">
                  <a16:creationId xmlns:a16="http://schemas.microsoft.com/office/drawing/2014/main" id="{1C1B5FB9-C578-6937-0114-C8B3E8C338E2}"/>
                </a:ext>
              </a:extLst>
            </p:cNvPr>
            <p:cNvSpPr/>
            <p:nvPr/>
          </p:nvSpPr>
          <p:spPr>
            <a:xfrm>
              <a:off x="3444450" y="2493925"/>
              <a:ext cx="346225" cy="172850"/>
            </a:xfrm>
            <a:custGeom>
              <a:avLst/>
              <a:gdLst/>
              <a:ahLst/>
              <a:cxnLst/>
              <a:rect l="l" t="t" r="r" b="b"/>
              <a:pathLst>
                <a:path w="13849" h="6914" extrusionOk="0">
                  <a:moveTo>
                    <a:pt x="6913" y="1"/>
                  </a:moveTo>
                  <a:cubicBezTo>
                    <a:pt x="3093" y="1"/>
                    <a:pt x="0" y="3093"/>
                    <a:pt x="0" y="6914"/>
                  </a:cubicBezTo>
                  <a:cubicBezTo>
                    <a:pt x="0" y="6914"/>
                    <a:pt x="2593" y="5231"/>
                    <a:pt x="6004" y="4299"/>
                  </a:cubicBezTo>
                  <a:cubicBezTo>
                    <a:pt x="6508" y="4161"/>
                    <a:pt x="6905" y="4102"/>
                    <a:pt x="7215" y="4102"/>
                  </a:cubicBezTo>
                  <a:cubicBezTo>
                    <a:pt x="8997" y="4102"/>
                    <a:pt x="7891" y="6050"/>
                    <a:pt x="7891" y="6050"/>
                  </a:cubicBezTo>
                  <a:lnTo>
                    <a:pt x="13849" y="6914"/>
                  </a:lnTo>
                  <a:cubicBezTo>
                    <a:pt x="13849" y="3093"/>
                    <a:pt x="10733" y="1"/>
                    <a:pt x="691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734;p72">
              <a:extLst>
                <a:ext uri="{FF2B5EF4-FFF2-40B4-BE49-F238E27FC236}">
                  <a16:creationId xmlns:a16="http://schemas.microsoft.com/office/drawing/2014/main" id="{11A584B5-E02B-6463-8F3D-B6A45FDA68C3}"/>
                </a:ext>
              </a:extLst>
            </p:cNvPr>
            <p:cNvSpPr/>
            <p:nvPr/>
          </p:nvSpPr>
          <p:spPr>
            <a:xfrm>
              <a:off x="3455250" y="2687225"/>
              <a:ext cx="34700" cy="69950"/>
            </a:xfrm>
            <a:custGeom>
              <a:avLst/>
              <a:gdLst/>
              <a:ahLst/>
              <a:cxnLst/>
              <a:rect l="l" t="t" r="r" b="b"/>
              <a:pathLst>
                <a:path w="1388" h="2798" extrusionOk="0">
                  <a:moveTo>
                    <a:pt x="1387" y="0"/>
                  </a:moveTo>
                  <a:cubicBezTo>
                    <a:pt x="614" y="0"/>
                    <a:pt x="0" y="637"/>
                    <a:pt x="0" y="1410"/>
                  </a:cubicBezTo>
                  <a:cubicBezTo>
                    <a:pt x="0" y="2183"/>
                    <a:pt x="614" y="2797"/>
                    <a:pt x="1387" y="2797"/>
                  </a:cubicBezTo>
                  <a:lnTo>
                    <a:pt x="1387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35;p72">
              <a:extLst>
                <a:ext uri="{FF2B5EF4-FFF2-40B4-BE49-F238E27FC236}">
                  <a16:creationId xmlns:a16="http://schemas.microsoft.com/office/drawing/2014/main" id="{5842DB13-F7DE-365F-C93F-0449EA9E8DE0}"/>
                </a:ext>
              </a:extLst>
            </p:cNvPr>
            <p:cNvSpPr/>
            <p:nvPr/>
          </p:nvSpPr>
          <p:spPr>
            <a:xfrm>
              <a:off x="3744050" y="2687225"/>
              <a:ext cx="35275" cy="69950"/>
            </a:xfrm>
            <a:custGeom>
              <a:avLst/>
              <a:gdLst/>
              <a:ahLst/>
              <a:cxnLst/>
              <a:rect l="l" t="t" r="r" b="b"/>
              <a:pathLst>
                <a:path w="1411" h="2798" extrusionOk="0">
                  <a:moveTo>
                    <a:pt x="0" y="0"/>
                  </a:moveTo>
                  <a:lnTo>
                    <a:pt x="0" y="2797"/>
                  </a:lnTo>
                  <a:cubicBezTo>
                    <a:pt x="773" y="2797"/>
                    <a:pt x="1410" y="2161"/>
                    <a:pt x="1410" y="1388"/>
                  </a:cubicBezTo>
                  <a:cubicBezTo>
                    <a:pt x="1410" y="637"/>
                    <a:pt x="773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420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314535" y="229099"/>
            <a:ext cx="7441058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Classe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20080014">
            <a:off x="2030162" y="1040157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6733765" y="2316911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6BCF800F-22E3-4FD4-09EF-6D708D5DA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9" t="24256" r="15494"/>
          <a:stretch/>
        </p:blipFill>
        <p:spPr>
          <a:xfrm>
            <a:off x="474649" y="1114568"/>
            <a:ext cx="600046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oogle Shape;725;p39">
            <a:extLst>
              <a:ext uri="{FF2B5EF4-FFF2-40B4-BE49-F238E27FC236}">
                <a16:creationId xmlns:a16="http://schemas.microsoft.com/office/drawing/2014/main" id="{3CA74C7F-9B9D-5501-CFA2-7BDC93EAAC17}"/>
              </a:ext>
            </a:extLst>
          </p:cNvPr>
          <p:cNvGrpSpPr/>
          <p:nvPr/>
        </p:nvGrpSpPr>
        <p:grpSpPr>
          <a:xfrm>
            <a:off x="7546264" y="3451771"/>
            <a:ext cx="1511168" cy="1883217"/>
            <a:chOff x="1689508" y="2649204"/>
            <a:chExt cx="614121" cy="765378"/>
          </a:xfrm>
        </p:grpSpPr>
        <p:grpSp>
          <p:nvGrpSpPr>
            <p:cNvPr id="11" name="Google Shape;726;p39">
              <a:extLst>
                <a:ext uri="{FF2B5EF4-FFF2-40B4-BE49-F238E27FC236}">
                  <a16:creationId xmlns:a16="http://schemas.microsoft.com/office/drawing/2014/main" id="{E9C93845-3006-7994-4FA3-0412E34FBC5A}"/>
                </a:ext>
              </a:extLst>
            </p:cNvPr>
            <p:cNvGrpSpPr/>
            <p:nvPr/>
          </p:nvGrpSpPr>
          <p:grpSpPr>
            <a:xfrm>
              <a:off x="2057570" y="2649204"/>
              <a:ext cx="246059" cy="726865"/>
              <a:chOff x="2080524" y="3254250"/>
              <a:chExt cx="401140" cy="1181318"/>
            </a:xfrm>
          </p:grpSpPr>
          <p:sp>
            <p:nvSpPr>
              <p:cNvPr id="28" name="Google Shape;727;p39">
                <a:extLst>
                  <a:ext uri="{FF2B5EF4-FFF2-40B4-BE49-F238E27FC236}">
                    <a16:creationId xmlns:a16="http://schemas.microsoft.com/office/drawing/2014/main" id="{A0F30D64-AD94-E2DD-70BA-A89CFD5186D2}"/>
                  </a:ext>
                </a:extLst>
              </p:cNvPr>
              <p:cNvSpPr/>
              <p:nvPr/>
            </p:nvSpPr>
            <p:spPr>
              <a:xfrm>
                <a:off x="2123889" y="325425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8;p39">
                <a:extLst>
                  <a:ext uri="{FF2B5EF4-FFF2-40B4-BE49-F238E27FC236}">
                    <a16:creationId xmlns:a16="http://schemas.microsoft.com/office/drawing/2014/main" id="{76C579C0-709E-FF82-4013-7FE5EEBD93E8}"/>
                  </a:ext>
                </a:extLst>
              </p:cNvPr>
              <p:cNvSpPr/>
              <p:nvPr/>
            </p:nvSpPr>
            <p:spPr>
              <a:xfrm>
                <a:off x="2080524" y="3375162"/>
                <a:ext cx="222252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729;p39">
                <a:extLst>
                  <a:ext uri="{FF2B5EF4-FFF2-40B4-BE49-F238E27FC236}">
                    <a16:creationId xmlns:a16="http://schemas.microsoft.com/office/drawing/2014/main" id="{0CEBB062-A2B8-828C-90F8-4A11825453BE}"/>
                  </a:ext>
                </a:extLst>
              </p:cNvPr>
              <p:cNvSpPr/>
              <p:nvPr/>
            </p:nvSpPr>
            <p:spPr>
              <a:xfrm>
                <a:off x="2174886" y="3533672"/>
                <a:ext cx="291075" cy="901896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730;p39">
                <a:extLst>
                  <a:ext uri="{FF2B5EF4-FFF2-40B4-BE49-F238E27FC236}">
                    <a16:creationId xmlns:a16="http://schemas.microsoft.com/office/drawing/2014/main" id="{1EB6B964-B902-3DF9-B475-674CF7283FEF}"/>
                  </a:ext>
                </a:extLst>
              </p:cNvPr>
              <p:cNvSpPr/>
              <p:nvPr/>
            </p:nvSpPr>
            <p:spPr>
              <a:xfrm>
                <a:off x="2161323" y="3512868"/>
                <a:ext cx="145950" cy="901896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731;p39">
              <a:extLst>
                <a:ext uri="{FF2B5EF4-FFF2-40B4-BE49-F238E27FC236}">
                  <a16:creationId xmlns:a16="http://schemas.microsoft.com/office/drawing/2014/main" id="{3EF0143C-11BA-52B8-9AC0-5323C763F5BE}"/>
                </a:ext>
              </a:extLst>
            </p:cNvPr>
            <p:cNvGrpSpPr/>
            <p:nvPr/>
          </p:nvGrpSpPr>
          <p:grpSpPr>
            <a:xfrm>
              <a:off x="1916028" y="2688403"/>
              <a:ext cx="128012" cy="709367"/>
              <a:chOff x="2386050" y="3416200"/>
              <a:chExt cx="357775" cy="1988137"/>
            </a:xfrm>
          </p:grpSpPr>
          <p:sp>
            <p:nvSpPr>
              <p:cNvPr id="24" name="Google Shape;732;p39">
                <a:extLst>
                  <a:ext uri="{FF2B5EF4-FFF2-40B4-BE49-F238E27FC236}">
                    <a16:creationId xmlns:a16="http://schemas.microsoft.com/office/drawing/2014/main" id="{1628BEF7-38F4-E418-8BE7-3B66E4C8F334}"/>
                  </a:ext>
                </a:extLst>
              </p:cNvPr>
              <p:cNvSpPr/>
              <p:nvPr/>
            </p:nvSpPr>
            <p:spPr>
              <a:xfrm>
                <a:off x="2386050" y="341620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33;p39">
                <a:extLst>
                  <a:ext uri="{FF2B5EF4-FFF2-40B4-BE49-F238E27FC236}">
                    <a16:creationId xmlns:a16="http://schemas.microsoft.com/office/drawing/2014/main" id="{BC236EFA-1FC1-5118-117B-B07AD10CFCB0}"/>
                  </a:ext>
                </a:extLst>
              </p:cNvPr>
              <p:cNvSpPr/>
              <p:nvPr/>
            </p:nvSpPr>
            <p:spPr>
              <a:xfrm>
                <a:off x="2565325" y="3578000"/>
                <a:ext cx="25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34;p39">
                <a:extLst>
                  <a:ext uri="{FF2B5EF4-FFF2-40B4-BE49-F238E27FC236}">
                    <a16:creationId xmlns:a16="http://schemas.microsoft.com/office/drawing/2014/main" id="{3F9DD343-2261-0BE3-E0D6-BA3750C4FB69}"/>
                  </a:ext>
                </a:extLst>
              </p:cNvPr>
              <p:cNvSpPr/>
              <p:nvPr/>
            </p:nvSpPr>
            <p:spPr>
              <a:xfrm>
                <a:off x="2419393" y="3672248"/>
                <a:ext cx="291104" cy="1732089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35;p39">
                <a:extLst>
                  <a:ext uri="{FF2B5EF4-FFF2-40B4-BE49-F238E27FC236}">
                    <a16:creationId xmlns:a16="http://schemas.microsoft.com/office/drawing/2014/main" id="{3D75C1D9-0827-0BEB-C668-401DDADFF982}"/>
                  </a:ext>
                </a:extLst>
              </p:cNvPr>
              <p:cNvSpPr/>
              <p:nvPr/>
            </p:nvSpPr>
            <p:spPr>
              <a:xfrm>
                <a:off x="2419393" y="3672248"/>
                <a:ext cx="145965" cy="173208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36;p39">
              <a:extLst>
                <a:ext uri="{FF2B5EF4-FFF2-40B4-BE49-F238E27FC236}">
                  <a16:creationId xmlns:a16="http://schemas.microsoft.com/office/drawing/2014/main" id="{F7564E75-88B1-F804-0D1B-54B264FAD040}"/>
                </a:ext>
              </a:extLst>
            </p:cNvPr>
            <p:cNvGrpSpPr/>
            <p:nvPr/>
          </p:nvGrpSpPr>
          <p:grpSpPr>
            <a:xfrm>
              <a:off x="1689508" y="2972619"/>
              <a:ext cx="265183" cy="441963"/>
              <a:chOff x="2386050" y="3416200"/>
              <a:chExt cx="357775" cy="597975"/>
            </a:xfrm>
          </p:grpSpPr>
          <p:sp>
            <p:nvSpPr>
              <p:cNvPr id="14" name="Google Shape;737;p39">
                <a:extLst>
                  <a:ext uri="{FF2B5EF4-FFF2-40B4-BE49-F238E27FC236}">
                    <a16:creationId xmlns:a16="http://schemas.microsoft.com/office/drawing/2014/main" id="{BF4F81DD-F189-7F97-FA5F-8A32262A3BCD}"/>
                  </a:ext>
                </a:extLst>
              </p:cNvPr>
              <p:cNvSpPr/>
              <p:nvPr/>
            </p:nvSpPr>
            <p:spPr>
              <a:xfrm>
                <a:off x="2386050" y="341620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8;p39">
                <a:extLst>
                  <a:ext uri="{FF2B5EF4-FFF2-40B4-BE49-F238E27FC236}">
                    <a16:creationId xmlns:a16="http://schemas.microsoft.com/office/drawing/2014/main" id="{4D05BFC4-D7CB-3F4E-90DF-7F4CDD728745}"/>
                  </a:ext>
                </a:extLst>
              </p:cNvPr>
              <p:cNvSpPr/>
              <p:nvPr/>
            </p:nvSpPr>
            <p:spPr>
              <a:xfrm>
                <a:off x="2565325" y="3578000"/>
                <a:ext cx="25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9;p39">
                <a:extLst>
                  <a:ext uri="{FF2B5EF4-FFF2-40B4-BE49-F238E27FC236}">
                    <a16:creationId xmlns:a16="http://schemas.microsoft.com/office/drawing/2014/main" id="{D5FEBA87-FE11-7BB4-4703-9CB125CCCC83}"/>
                  </a:ext>
                </a:extLst>
              </p:cNvPr>
              <p:cNvSpPr/>
              <p:nvPr/>
            </p:nvSpPr>
            <p:spPr>
              <a:xfrm>
                <a:off x="2419400" y="3672250"/>
                <a:ext cx="291075" cy="341925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40;p39">
                <a:extLst>
                  <a:ext uri="{FF2B5EF4-FFF2-40B4-BE49-F238E27FC236}">
                    <a16:creationId xmlns:a16="http://schemas.microsoft.com/office/drawing/2014/main" id="{6CF95F40-136C-A621-80E4-27337575D95D}"/>
                  </a:ext>
                </a:extLst>
              </p:cNvPr>
              <p:cNvSpPr/>
              <p:nvPr/>
            </p:nvSpPr>
            <p:spPr>
              <a:xfrm>
                <a:off x="2419400" y="3672250"/>
                <a:ext cx="145950" cy="341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3858;p73">
            <a:extLst>
              <a:ext uri="{FF2B5EF4-FFF2-40B4-BE49-F238E27FC236}">
                <a16:creationId xmlns:a16="http://schemas.microsoft.com/office/drawing/2014/main" id="{9737F008-4084-F646-F5CD-3A2F22AED60D}"/>
              </a:ext>
            </a:extLst>
          </p:cNvPr>
          <p:cNvGrpSpPr/>
          <p:nvPr/>
        </p:nvGrpSpPr>
        <p:grpSpPr>
          <a:xfrm>
            <a:off x="6595422" y="4161251"/>
            <a:ext cx="830534" cy="982249"/>
            <a:chOff x="2407364" y="2195410"/>
            <a:chExt cx="313531" cy="370804"/>
          </a:xfrm>
        </p:grpSpPr>
        <p:sp>
          <p:nvSpPr>
            <p:cNvPr id="33" name="Google Shape;3859;p73">
              <a:extLst>
                <a:ext uri="{FF2B5EF4-FFF2-40B4-BE49-F238E27FC236}">
                  <a16:creationId xmlns:a16="http://schemas.microsoft.com/office/drawing/2014/main" id="{0A902E34-1C68-68B5-46C7-DA83B81A8D7F}"/>
                </a:ext>
              </a:extLst>
            </p:cNvPr>
            <p:cNvSpPr/>
            <p:nvPr/>
          </p:nvSpPr>
          <p:spPr>
            <a:xfrm>
              <a:off x="2407364" y="2304749"/>
              <a:ext cx="313531" cy="261466"/>
            </a:xfrm>
            <a:custGeom>
              <a:avLst/>
              <a:gdLst/>
              <a:ahLst/>
              <a:cxnLst/>
              <a:rect l="l" t="t" r="r" b="b"/>
              <a:pathLst>
                <a:path w="189159" h="157747" extrusionOk="0">
                  <a:moveTo>
                    <a:pt x="140529" y="39342"/>
                  </a:moveTo>
                  <a:lnTo>
                    <a:pt x="140529" y="91757"/>
                  </a:lnTo>
                  <a:lnTo>
                    <a:pt x="48772" y="91757"/>
                  </a:lnTo>
                  <a:lnTo>
                    <a:pt x="48772" y="39342"/>
                  </a:lnTo>
                  <a:close/>
                  <a:moveTo>
                    <a:pt x="35650" y="0"/>
                  </a:moveTo>
                  <a:lnTo>
                    <a:pt x="35650" y="3382"/>
                  </a:lnTo>
                  <a:cubicBezTo>
                    <a:pt x="5882" y="28006"/>
                    <a:pt x="0" y="71039"/>
                    <a:pt x="22600" y="102855"/>
                  </a:cubicBezTo>
                  <a:lnTo>
                    <a:pt x="48772" y="139743"/>
                  </a:lnTo>
                  <a:lnTo>
                    <a:pt x="48772" y="157747"/>
                  </a:lnTo>
                  <a:lnTo>
                    <a:pt x="140529" y="157747"/>
                  </a:lnTo>
                  <a:lnTo>
                    <a:pt x="140529" y="139743"/>
                  </a:lnTo>
                  <a:lnTo>
                    <a:pt x="166749" y="103021"/>
                  </a:lnTo>
                  <a:cubicBezTo>
                    <a:pt x="189159" y="71658"/>
                    <a:pt x="183110" y="27673"/>
                    <a:pt x="153627" y="3382"/>
                  </a:cubicBezTo>
                  <a:lnTo>
                    <a:pt x="153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860;p73">
              <a:extLst>
                <a:ext uri="{FF2B5EF4-FFF2-40B4-BE49-F238E27FC236}">
                  <a16:creationId xmlns:a16="http://schemas.microsoft.com/office/drawing/2014/main" id="{204B85C7-5C4B-B9F1-3245-0E20BA27D59B}"/>
                </a:ext>
              </a:extLst>
            </p:cNvPr>
            <p:cNvSpPr/>
            <p:nvPr/>
          </p:nvSpPr>
          <p:spPr>
            <a:xfrm>
              <a:off x="2509913" y="2391667"/>
              <a:ext cx="108629" cy="43461"/>
            </a:xfrm>
            <a:custGeom>
              <a:avLst/>
              <a:gdLst/>
              <a:ahLst/>
              <a:cxnLst/>
              <a:rect l="l" t="t" r="r" b="b"/>
              <a:pathLst>
                <a:path w="65538" h="26221" extrusionOk="0">
                  <a:moveTo>
                    <a:pt x="0" y="1"/>
                  </a:moveTo>
                  <a:lnTo>
                    <a:pt x="0" y="26220"/>
                  </a:lnTo>
                  <a:lnTo>
                    <a:pt x="65538" y="26220"/>
                  </a:lnTo>
                  <a:lnTo>
                    <a:pt x="655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61;p73">
              <a:extLst>
                <a:ext uri="{FF2B5EF4-FFF2-40B4-BE49-F238E27FC236}">
                  <a16:creationId xmlns:a16="http://schemas.microsoft.com/office/drawing/2014/main" id="{AF2D11CA-5EFE-0CA7-B4D2-F2B28DD736AF}"/>
                </a:ext>
              </a:extLst>
            </p:cNvPr>
            <p:cNvSpPr/>
            <p:nvPr/>
          </p:nvSpPr>
          <p:spPr>
            <a:xfrm>
              <a:off x="2471111" y="2195410"/>
              <a:ext cx="186154" cy="87630"/>
            </a:xfrm>
            <a:custGeom>
              <a:avLst/>
              <a:gdLst/>
              <a:ahLst/>
              <a:cxnLst/>
              <a:rect l="l" t="t" r="r" b="b"/>
              <a:pathLst>
                <a:path w="112310" h="52869" extrusionOk="0">
                  <a:moveTo>
                    <a:pt x="56155" y="1"/>
                  </a:moveTo>
                  <a:cubicBezTo>
                    <a:pt x="45296" y="1"/>
                    <a:pt x="36484" y="9264"/>
                    <a:pt x="36484" y="20100"/>
                  </a:cubicBezTo>
                  <a:cubicBezTo>
                    <a:pt x="36484" y="22672"/>
                    <a:pt x="37008" y="25101"/>
                    <a:pt x="37913" y="27339"/>
                  </a:cubicBezTo>
                  <a:cubicBezTo>
                    <a:pt x="22124" y="29769"/>
                    <a:pt x="8312" y="39009"/>
                    <a:pt x="1" y="52868"/>
                  </a:cubicBezTo>
                  <a:lnTo>
                    <a:pt x="112310" y="52868"/>
                  </a:lnTo>
                  <a:cubicBezTo>
                    <a:pt x="103998" y="39009"/>
                    <a:pt x="90162" y="29769"/>
                    <a:pt x="74397" y="27339"/>
                  </a:cubicBezTo>
                  <a:cubicBezTo>
                    <a:pt x="75278" y="25101"/>
                    <a:pt x="75802" y="22672"/>
                    <a:pt x="75802" y="20100"/>
                  </a:cubicBezTo>
                  <a:cubicBezTo>
                    <a:pt x="75802" y="9264"/>
                    <a:pt x="66991" y="1"/>
                    <a:pt x="5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704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314535" y="229099"/>
            <a:ext cx="7441058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Classe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20080014">
            <a:off x="1765953" y="1823674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959378" y="991331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Imagem 57" descr="Diagrama&#10;&#10;Descrição gerada automaticamente">
            <a:extLst>
              <a:ext uri="{FF2B5EF4-FFF2-40B4-BE49-F238E27FC236}">
                <a16:creationId xmlns:a16="http://schemas.microsoft.com/office/drawing/2014/main" id="{A80D98CC-A39D-6B8B-251C-DB550A1B0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19" t="21333" r="15735"/>
          <a:stretch/>
        </p:blipFill>
        <p:spPr>
          <a:xfrm>
            <a:off x="1658861" y="1088574"/>
            <a:ext cx="5722149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222" name="Google Shape;2175;p47">
            <a:extLst>
              <a:ext uri="{FF2B5EF4-FFF2-40B4-BE49-F238E27FC236}">
                <a16:creationId xmlns:a16="http://schemas.microsoft.com/office/drawing/2014/main" id="{AB7984EC-3ED9-DEB0-9667-11069AD774D4}"/>
              </a:ext>
            </a:extLst>
          </p:cNvPr>
          <p:cNvGrpSpPr/>
          <p:nvPr/>
        </p:nvGrpSpPr>
        <p:grpSpPr>
          <a:xfrm>
            <a:off x="39081" y="3888599"/>
            <a:ext cx="1343634" cy="1291649"/>
            <a:chOff x="4934431" y="3828159"/>
            <a:chExt cx="1343634" cy="1291649"/>
          </a:xfrm>
        </p:grpSpPr>
        <p:grpSp>
          <p:nvGrpSpPr>
            <p:cNvPr id="2223" name="Google Shape;2176;p47">
              <a:extLst>
                <a:ext uri="{FF2B5EF4-FFF2-40B4-BE49-F238E27FC236}">
                  <a16:creationId xmlns:a16="http://schemas.microsoft.com/office/drawing/2014/main" id="{D1F37391-7E01-A63F-9221-273EF8902BA6}"/>
                </a:ext>
              </a:extLst>
            </p:cNvPr>
            <p:cNvGrpSpPr/>
            <p:nvPr/>
          </p:nvGrpSpPr>
          <p:grpSpPr>
            <a:xfrm>
              <a:off x="4934431" y="3828159"/>
              <a:ext cx="1237278" cy="1291649"/>
              <a:chOff x="4934431" y="3828159"/>
              <a:chExt cx="1237278" cy="1291649"/>
            </a:xfrm>
          </p:grpSpPr>
          <p:sp>
            <p:nvSpPr>
              <p:cNvPr id="2231" name="Google Shape;2177;p47">
                <a:extLst>
                  <a:ext uri="{FF2B5EF4-FFF2-40B4-BE49-F238E27FC236}">
                    <a16:creationId xmlns:a16="http://schemas.microsoft.com/office/drawing/2014/main" id="{B22C648D-1B7C-9858-CE78-BC4675D3CC26}"/>
                  </a:ext>
                </a:extLst>
              </p:cNvPr>
              <p:cNvSpPr/>
              <p:nvPr/>
            </p:nvSpPr>
            <p:spPr>
              <a:xfrm>
                <a:off x="5014491" y="3906575"/>
                <a:ext cx="1132570" cy="1131462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33692" fill="none" extrusionOk="0">
                    <a:moveTo>
                      <a:pt x="20448" y="2002"/>
                    </a:moveTo>
                    <a:cubicBezTo>
                      <a:pt x="28654" y="3970"/>
                      <a:pt x="33724" y="12243"/>
                      <a:pt x="31723" y="20449"/>
                    </a:cubicBezTo>
                    <a:cubicBezTo>
                      <a:pt x="29755" y="28654"/>
                      <a:pt x="21482" y="33691"/>
                      <a:pt x="13276" y="31723"/>
                    </a:cubicBezTo>
                    <a:cubicBezTo>
                      <a:pt x="5070" y="29722"/>
                      <a:pt x="0" y="21483"/>
                      <a:pt x="2002" y="13277"/>
                    </a:cubicBezTo>
                    <a:cubicBezTo>
                      <a:pt x="4003" y="5071"/>
                      <a:pt x="12242" y="1"/>
                      <a:pt x="20448" y="2002"/>
                    </a:cubicBezTo>
                    <a:close/>
                  </a:path>
                </a:pathLst>
              </a:custGeom>
              <a:noFill/>
              <a:ln w="217650" cap="rnd" cmpd="sng">
                <a:solidFill>
                  <a:schemeClr val="accent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178;p47">
                <a:extLst>
                  <a:ext uri="{FF2B5EF4-FFF2-40B4-BE49-F238E27FC236}">
                    <a16:creationId xmlns:a16="http://schemas.microsoft.com/office/drawing/2014/main" id="{94446631-D40E-76A7-38A9-2897DF158771}"/>
                  </a:ext>
                </a:extLst>
              </p:cNvPr>
              <p:cNvSpPr/>
              <p:nvPr/>
            </p:nvSpPr>
            <p:spPr>
              <a:xfrm>
                <a:off x="5714618" y="4827406"/>
                <a:ext cx="4500" cy="1142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4" fill="none" extrusionOk="0">
                    <a:moveTo>
                      <a:pt x="0" y="34"/>
                    </a:moveTo>
                    <a:cubicBezTo>
                      <a:pt x="34" y="34"/>
                      <a:pt x="100" y="0"/>
                      <a:pt x="134" y="0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179;p47">
                <a:extLst>
                  <a:ext uri="{FF2B5EF4-FFF2-40B4-BE49-F238E27FC236}">
                    <a16:creationId xmlns:a16="http://schemas.microsoft.com/office/drawing/2014/main" id="{87164F0E-CECB-C2BD-F45C-9242A88DB852}"/>
                  </a:ext>
                </a:extLst>
              </p:cNvPr>
              <p:cNvSpPr/>
              <p:nvPr/>
            </p:nvSpPr>
            <p:spPr>
              <a:xfrm>
                <a:off x="5877056" y="4698583"/>
                <a:ext cx="125498" cy="29686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8840" fill="none" extrusionOk="0">
                    <a:moveTo>
                      <a:pt x="2402" y="8840"/>
                    </a:moveTo>
                    <a:cubicBezTo>
                      <a:pt x="2535" y="8806"/>
                      <a:pt x="2669" y="8740"/>
                      <a:pt x="2769" y="8640"/>
                    </a:cubicBezTo>
                    <a:cubicBezTo>
                      <a:pt x="2902" y="8573"/>
                      <a:pt x="2969" y="8473"/>
                      <a:pt x="3069" y="8339"/>
                    </a:cubicBezTo>
                    <a:cubicBezTo>
                      <a:pt x="3736" y="7372"/>
                      <a:pt x="2936" y="5571"/>
                      <a:pt x="2002" y="3936"/>
                    </a:cubicBezTo>
                    <a:cubicBezTo>
                      <a:pt x="1068" y="2302"/>
                      <a:pt x="0" y="834"/>
                      <a:pt x="200" y="134"/>
                    </a:cubicBezTo>
                    <a:cubicBezTo>
                      <a:pt x="234" y="100"/>
                      <a:pt x="234" y="33"/>
                      <a:pt x="267" y="0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180;p47">
                <a:extLst>
                  <a:ext uri="{FF2B5EF4-FFF2-40B4-BE49-F238E27FC236}">
                    <a16:creationId xmlns:a16="http://schemas.microsoft.com/office/drawing/2014/main" id="{13E9E00A-DCA2-EF41-73FA-3867FEA42EC0}"/>
                  </a:ext>
                </a:extLst>
              </p:cNvPr>
              <p:cNvSpPr/>
              <p:nvPr/>
            </p:nvSpPr>
            <p:spPr>
              <a:xfrm>
                <a:off x="5483839" y="4840839"/>
                <a:ext cx="5642" cy="228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8" fill="none" extrusionOk="0">
                    <a:moveTo>
                      <a:pt x="1" y="0"/>
                    </a:moveTo>
                    <a:cubicBezTo>
                      <a:pt x="68" y="0"/>
                      <a:pt x="101" y="34"/>
                      <a:pt x="168" y="67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181;p47">
                <a:extLst>
                  <a:ext uri="{FF2B5EF4-FFF2-40B4-BE49-F238E27FC236}">
                    <a16:creationId xmlns:a16="http://schemas.microsoft.com/office/drawing/2014/main" id="{72162EF1-B27E-C62E-2B4F-A257E1617AE4}"/>
                  </a:ext>
                </a:extLst>
              </p:cNvPr>
              <p:cNvSpPr/>
              <p:nvPr/>
            </p:nvSpPr>
            <p:spPr>
              <a:xfrm>
                <a:off x="5586904" y="4834122"/>
                <a:ext cx="113173" cy="2856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8507" fill="none" extrusionOk="0">
                    <a:moveTo>
                      <a:pt x="1" y="8440"/>
                    </a:moveTo>
                    <a:cubicBezTo>
                      <a:pt x="134" y="8473"/>
                      <a:pt x="268" y="8506"/>
                      <a:pt x="401" y="8506"/>
                    </a:cubicBezTo>
                    <a:cubicBezTo>
                      <a:pt x="568" y="8473"/>
                      <a:pt x="668" y="8473"/>
                      <a:pt x="801" y="8406"/>
                    </a:cubicBezTo>
                    <a:cubicBezTo>
                      <a:pt x="1935" y="8006"/>
                      <a:pt x="2336" y="6071"/>
                      <a:pt x="2502" y="4203"/>
                    </a:cubicBezTo>
                    <a:cubicBezTo>
                      <a:pt x="2669" y="2335"/>
                      <a:pt x="2636" y="501"/>
                      <a:pt x="3236" y="67"/>
                    </a:cubicBezTo>
                    <a:cubicBezTo>
                      <a:pt x="3270" y="34"/>
                      <a:pt x="3303" y="0"/>
                      <a:pt x="3370" y="0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182;p47">
                <a:extLst>
                  <a:ext uri="{FF2B5EF4-FFF2-40B4-BE49-F238E27FC236}">
                    <a16:creationId xmlns:a16="http://schemas.microsoft.com/office/drawing/2014/main" id="{61EB95CD-E827-96F1-E41F-E5E4E10812D1}"/>
                  </a:ext>
                </a:extLst>
              </p:cNvPr>
              <p:cNvSpPr/>
              <p:nvPr/>
            </p:nvSpPr>
            <p:spPr>
              <a:xfrm>
                <a:off x="5213870" y="4835231"/>
                <a:ext cx="255462" cy="19273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5739" fill="none" extrusionOk="0">
                    <a:moveTo>
                      <a:pt x="1" y="4971"/>
                    </a:moveTo>
                    <a:cubicBezTo>
                      <a:pt x="67" y="5104"/>
                      <a:pt x="168" y="5204"/>
                      <a:pt x="301" y="5271"/>
                    </a:cubicBezTo>
                    <a:cubicBezTo>
                      <a:pt x="401" y="5338"/>
                      <a:pt x="534" y="5405"/>
                      <a:pt x="668" y="5438"/>
                    </a:cubicBezTo>
                    <a:cubicBezTo>
                      <a:pt x="1835" y="5738"/>
                      <a:pt x="3236" y="4404"/>
                      <a:pt x="4471" y="2969"/>
                    </a:cubicBezTo>
                    <a:cubicBezTo>
                      <a:pt x="5705" y="1535"/>
                      <a:pt x="6706" y="34"/>
                      <a:pt x="7439" y="1"/>
                    </a:cubicBezTo>
                    <a:cubicBezTo>
                      <a:pt x="7506" y="1"/>
                      <a:pt x="7573" y="1"/>
                      <a:pt x="7606" y="34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183;p47">
                <a:extLst>
                  <a:ext uri="{FF2B5EF4-FFF2-40B4-BE49-F238E27FC236}">
                    <a16:creationId xmlns:a16="http://schemas.microsoft.com/office/drawing/2014/main" id="{EC6BC658-81F3-3377-3771-E9058F08D6B9}"/>
                  </a:ext>
                </a:extLst>
              </p:cNvPr>
              <p:cNvSpPr/>
              <p:nvPr/>
            </p:nvSpPr>
            <p:spPr>
              <a:xfrm>
                <a:off x="5201545" y="4503637"/>
                <a:ext cx="34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68" fill="none" extrusionOk="0">
                    <a:moveTo>
                      <a:pt x="1" y="1"/>
                    </a:moveTo>
                    <a:cubicBezTo>
                      <a:pt x="1" y="68"/>
                      <a:pt x="1" y="134"/>
                      <a:pt x="1" y="168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184;p47">
                <a:extLst>
                  <a:ext uri="{FF2B5EF4-FFF2-40B4-BE49-F238E27FC236}">
                    <a16:creationId xmlns:a16="http://schemas.microsoft.com/office/drawing/2014/main" id="{D1741BDC-D4BA-DE08-A8F0-FCF1ABD7FCFE}"/>
                  </a:ext>
                </a:extLst>
              </p:cNvPr>
              <p:cNvSpPr/>
              <p:nvPr/>
            </p:nvSpPr>
            <p:spPr>
              <a:xfrm>
                <a:off x="4975267" y="4688475"/>
                <a:ext cx="304728" cy="6165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36" fill="none" extrusionOk="0">
                    <a:moveTo>
                      <a:pt x="1" y="134"/>
                    </a:moveTo>
                    <a:cubicBezTo>
                      <a:pt x="1" y="268"/>
                      <a:pt x="1" y="401"/>
                      <a:pt x="67" y="535"/>
                    </a:cubicBezTo>
                    <a:cubicBezTo>
                      <a:pt x="101" y="668"/>
                      <a:pt x="201" y="801"/>
                      <a:pt x="268" y="902"/>
                    </a:cubicBezTo>
                    <a:cubicBezTo>
                      <a:pt x="1035" y="1836"/>
                      <a:pt x="2969" y="1535"/>
                      <a:pt x="4804" y="1068"/>
                    </a:cubicBezTo>
                    <a:cubicBezTo>
                      <a:pt x="6639" y="635"/>
                      <a:pt x="8340" y="1"/>
                      <a:pt x="8940" y="368"/>
                    </a:cubicBezTo>
                    <a:cubicBezTo>
                      <a:pt x="9007" y="401"/>
                      <a:pt x="9040" y="468"/>
                      <a:pt x="9074" y="501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185;p47">
                <a:extLst>
                  <a:ext uri="{FF2B5EF4-FFF2-40B4-BE49-F238E27FC236}">
                    <a16:creationId xmlns:a16="http://schemas.microsoft.com/office/drawing/2014/main" id="{808E93AF-9F5F-C309-40F1-5C35E8E00055}"/>
                  </a:ext>
                </a:extLst>
              </p:cNvPr>
              <p:cNvSpPr/>
              <p:nvPr/>
            </p:nvSpPr>
            <p:spPr>
              <a:xfrm>
                <a:off x="4951759" y="4303150"/>
                <a:ext cx="248712" cy="185980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5538" fill="none" extrusionOk="0">
                    <a:moveTo>
                      <a:pt x="200" y="0"/>
                    </a:moveTo>
                    <a:cubicBezTo>
                      <a:pt x="134" y="100"/>
                      <a:pt x="67" y="234"/>
                      <a:pt x="34" y="367"/>
                    </a:cubicBezTo>
                    <a:cubicBezTo>
                      <a:pt x="0" y="500"/>
                      <a:pt x="0" y="634"/>
                      <a:pt x="0" y="767"/>
                    </a:cubicBezTo>
                    <a:cubicBezTo>
                      <a:pt x="100" y="1968"/>
                      <a:pt x="1835" y="2869"/>
                      <a:pt x="3603" y="3536"/>
                    </a:cubicBezTo>
                    <a:cubicBezTo>
                      <a:pt x="5371" y="4203"/>
                      <a:pt x="7105" y="4703"/>
                      <a:pt x="7372" y="5371"/>
                    </a:cubicBezTo>
                    <a:cubicBezTo>
                      <a:pt x="7405" y="5404"/>
                      <a:pt x="7405" y="5471"/>
                      <a:pt x="7405" y="5537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186;p47">
                <a:extLst>
                  <a:ext uri="{FF2B5EF4-FFF2-40B4-BE49-F238E27FC236}">
                    <a16:creationId xmlns:a16="http://schemas.microsoft.com/office/drawing/2014/main" id="{956B06B9-4030-45C7-C7E1-6714BC9120EF}"/>
                  </a:ext>
                </a:extLst>
              </p:cNvPr>
              <p:cNvSpPr/>
              <p:nvPr/>
            </p:nvSpPr>
            <p:spPr>
              <a:xfrm>
                <a:off x="5419999" y="4126137"/>
                <a:ext cx="5642" cy="114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4" fill="none" extrusionOk="0">
                    <a:moveTo>
                      <a:pt x="167" y="1"/>
                    </a:moveTo>
                    <a:cubicBezTo>
                      <a:pt x="101" y="1"/>
                      <a:pt x="67" y="34"/>
                      <a:pt x="0" y="34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187;p47">
                <a:extLst>
                  <a:ext uri="{FF2B5EF4-FFF2-40B4-BE49-F238E27FC236}">
                    <a16:creationId xmlns:a16="http://schemas.microsoft.com/office/drawing/2014/main" id="{91E606EA-477B-E23D-8D70-689210BD62FE}"/>
                  </a:ext>
                </a:extLst>
              </p:cNvPr>
              <p:cNvSpPr/>
              <p:nvPr/>
            </p:nvSpPr>
            <p:spPr>
              <a:xfrm>
                <a:off x="5129847" y="3974915"/>
                <a:ext cx="138964" cy="292403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8707" fill="none" extrusionOk="0">
                    <a:moveTo>
                      <a:pt x="1235" y="0"/>
                    </a:moveTo>
                    <a:cubicBezTo>
                      <a:pt x="1102" y="67"/>
                      <a:pt x="1002" y="134"/>
                      <a:pt x="868" y="234"/>
                    </a:cubicBezTo>
                    <a:cubicBezTo>
                      <a:pt x="768" y="301"/>
                      <a:pt x="701" y="401"/>
                      <a:pt x="635" y="534"/>
                    </a:cubicBezTo>
                    <a:cubicBezTo>
                      <a:pt x="1" y="1568"/>
                      <a:pt x="902" y="3303"/>
                      <a:pt x="1936" y="4870"/>
                    </a:cubicBezTo>
                    <a:cubicBezTo>
                      <a:pt x="3003" y="6438"/>
                      <a:pt x="4137" y="7839"/>
                      <a:pt x="3970" y="8540"/>
                    </a:cubicBezTo>
                    <a:cubicBezTo>
                      <a:pt x="3970" y="8607"/>
                      <a:pt x="3937" y="8640"/>
                      <a:pt x="3904" y="8707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188;p47">
                <a:extLst>
                  <a:ext uri="{FF2B5EF4-FFF2-40B4-BE49-F238E27FC236}">
                    <a16:creationId xmlns:a16="http://schemas.microsoft.com/office/drawing/2014/main" id="{7C92FF5A-2A7A-AD88-1CA3-C136B279BDD3}"/>
                  </a:ext>
                </a:extLst>
              </p:cNvPr>
              <p:cNvSpPr/>
              <p:nvPr/>
            </p:nvSpPr>
            <p:spPr>
              <a:xfrm>
                <a:off x="5439040" y="3828159"/>
                <a:ext cx="95240" cy="29240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707" fill="none" extrusionOk="0">
                    <a:moveTo>
                      <a:pt x="2836" y="67"/>
                    </a:moveTo>
                    <a:cubicBezTo>
                      <a:pt x="2702" y="34"/>
                      <a:pt x="2569" y="1"/>
                      <a:pt x="2402" y="34"/>
                    </a:cubicBezTo>
                    <a:cubicBezTo>
                      <a:pt x="2269" y="34"/>
                      <a:pt x="2169" y="67"/>
                      <a:pt x="2035" y="134"/>
                    </a:cubicBezTo>
                    <a:cubicBezTo>
                      <a:pt x="935" y="601"/>
                      <a:pt x="668" y="2536"/>
                      <a:pt x="601" y="4437"/>
                    </a:cubicBezTo>
                    <a:cubicBezTo>
                      <a:pt x="534" y="6305"/>
                      <a:pt x="701" y="8106"/>
                      <a:pt x="134" y="8607"/>
                    </a:cubicBezTo>
                    <a:cubicBezTo>
                      <a:pt x="101" y="8640"/>
                      <a:pt x="67" y="8673"/>
                      <a:pt x="1" y="8707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189;p47">
                <a:extLst>
                  <a:ext uri="{FF2B5EF4-FFF2-40B4-BE49-F238E27FC236}">
                    <a16:creationId xmlns:a16="http://schemas.microsoft.com/office/drawing/2014/main" id="{B858E26C-5C29-001D-DA96-9A02B10D7AFC}"/>
                  </a:ext>
                </a:extLst>
              </p:cNvPr>
              <p:cNvSpPr/>
              <p:nvPr/>
            </p:nvSpPr>
            <p:spPr>
              <a:xfrm>
                <a:off x="5852406" y="4205660"/>
                <a:ext cx="3392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68" fill="none" extrusionOk="0">
                    <a:moveTo>
                      <a:pt x="100" y="168"/>
                    </a:moveTo>
                    <a:cubicBezTo>
                      <a:pt x="67" y="101"/>
                      <a:pt x="34" y="68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190;p47">
                <a:extLst>
                  <a:ext uri="{FF2B5EF4-FFF2-40B4-BE49-F238E27FC236}">
                    <a16:creationId xmlns:a16="http://schemas.microsoft.com/office/drawing/2014/main" id="{682F51CD-F059-57F0-89DC-6457E4FEBB55}"/>
                  </a:ext>
                </a:extLst>
              </p:cNvPr>
              <p:cNvSpPr/>
              <p:nvPr/>
            </p:nvSpPr>
            <p:spPr>
              <a:xfrm>
                <a:off x="5668677" y="3898750"/>
                <a:ext cx="245354" cy="205021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6105" fill="none" extrusionOk="0">
                    <a:moveTo>
                      <a:pt x="7306" y="667"/>
                    </a:moveTo>
                    <a:cubicBezTo>
                      <a:pt x="7206" y="567"/>
                      <a:pt x="7106" y="467"/>
                      <a:pt x="6972" y="400"/>
                    </a:cubicBezTo>
                    <a:cubicBezTo>
                      <a:pt x="6872" y="334"/>
                      <a:pt x="6739" y="300"/>
                      <a:pt x="6605" y="267"/>
                    </a:cubicBezTo>
                    <a:cubicBezTo>
                      <a:pt x="5438" y="0"/>
                      <a:pt x="4104" y="1434"/>
                      <a:pt x="2970" y="2935"/>
                    </a:cubicBezTo>
                    <a:cubicBezTo>
                      <a:pt x="1835" y="4470"/>
                      <a:pt x="901" y="6004"/>
                      <a:pt x="168" y="6104"/>
                    </a:cubicBezTo>
                    <a:cubicBezTo>
                      <a:pt x="101" y="6104"/>
                      <a:pt x="67" y="6104"/>
                      <a:pt x="1" y="607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191;p47">
                <a:extLst>
                  <a:ext uri="{FF2B5EF4-FFF2-40B4-BE49-F238E27FC236}">
                    <a16:creationId xmlns:a16="http://schemas.microsoft.com/office/drawing/2014/main" id="{6FAC2802-9A82-D2B0-AA58-BB80AF565057}"/>
                  </a:ext>
                </a:extLst>
              </p:cNvPr>
              <p:cNvSpPr/>
              <p:nvPr/>
            </p:nvSpPr>
            <p:spPr>
              <a:xfrm>
                <a:off x="5865839" y="4160861"/>
                <a:ext cx="305869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269" fill="none" extrusionOk="0">
                    <a:moveTo>
                      <a:pt x="9107" y="1602"/>
                    </a:moveTo>
                    <a:cubicBezTo>
                      <a:pt x="9074" y="1468"/>
                      <a:pt x="9040" y="1335"/>
                      <a:pt x="9007" y="1201"/>
                    </a:cubicBezTo>
                    <a:cubicBezTo>
                      <a:pt x="8940" y="1068"/>
                      <a:pt x="8840" y="968"/>
                      <a:pt x="8774" y="868"/>
                    </a:cubicBezTo>
                    <a:cubicBezTo>
                      <a:pt x="7940" y="1"/>
                      <a:pt x="6038" y="401"/>
                      <a:pt x="4237" y="968"/>
                    </a:cubicBezTo>
                    <a:cubicBezTo>
                      <a:pt x="2436" y="1535"/>
                      <a:pt x="768" y="2269"/>
                      <a:pt x="134" y="1935"/>
                    </a:cubicBezTo>
                    <a:cubicBezTo>
                      <a:pt x="101" y="1902"/>
                      <a:pt x="34" y="1869"/>
                      <a:pt x="1" y="1835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192;p47">
                <a:extLst>
                  <a:ext uri="{FF2B5EF4-FFF2-40B4-BE49-F238E27FC236}">
                    <a16:creationId xmlns:a16="http://schemas.microsoft.com/office/drawing/2014/main" id="{4997D378-9117-8850-BE43-14E3A6012354}"/>
                  </a:ext>
                </a:extLst>
              </p:cNvPr>
              <p:cNvSpPr/>
              <p:nvPr/>
            </p:nvSpPr>
            <p:spPr>
              <a:xfrm>
                <a:off x="5511209" y="3856067"/>
                <a:ext cx="286996" cy="255664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613" extrusionOk="0">
                    <a:moveTo>
                      <a:pt x="1319" y="0"/>
                    </a:moveTo>
                    <a:cubicBezTo>
                      <a:pt x="238" y="0"/>
                      <a:pt x="266" y="1730"/>
                      <a:pt x="2922" y="3773"/>
                    </a:cubicBezTo>
                    <a:cubicBezTo>
                      <a:pt x="88" y="5669"/>
                      <a:pt x="1" y="7422"/>
                      <a:pt x="1147" y="7422"/>
                    </a:cubicBezTo>
                    <a:cubicBezTo>
                      <a:pt x="1836" y="7422"/>
                      <a:pt x="2971" y="6789"/>
                      <a:pt x="4223" y="5174"/>
                    </a:cubicBezTo>
                    <a:cubicBezTo>
                      <a:pt x="5412" y="6919"/>
                      <a:pt x="6542" y="7612"/>
                      <a:pt x="7226" y="7612"/>
                    </a:cubicBezTo>
                    <a:cubicBezTo>
                      <a:pt x="8308" y="7612"/>
                      <a:pt x="8279" y="5882"/>
                      <a:pt x="5624" y="3840"/>
                    </a:cubicBezTo>
                    <a:cubicBezTo>
                      <a:pt x="8458" y="1943"/>
                      <a:pt x="8545" y="190"/>
                      <a:pt x="7398" y="190"/>
                    </a:cubicBezTo>
                    <a:cubicBezTo>
                      <a:pt x="6709" y="190"/>
                      <a:pt x="5575" y="823"/>
                      <a:pt x="4323" y="2439"/>
                    </a:cubicBezTo>
                    <a:cubicBezTo>
                      <a:pt x="3133" y="693"/>
                      <a:pt x="2004" y="0"/>
                      <a:pt x="1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193;p47">
                <a:extLst>
                  <a:ext uri="{FF2B5EF4-FFF2-40B4-BE49-F238E27FC236}">
                    <a16:creationId xmlns:a16="http://schemas.microsoft.com/office/drawing/2014/main" id="{87E70040-7F75-78D0-0BFB-6700F9879D15}"/>
                  </a:ext>
                </a:extLst>
              </p:cNvPr>
              <p:cNvSpPr/>
              <p:nvPr/>
            </p:nvSpPr>
            <p:spPr>
              <a:xfrm>
                <a:off x="5473126" y="3833466"/>
                <a:ext cx="363128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8958" extrusionOk="0">
                    <a:moveTo>
                      <a:pt x="5527" y="1"/>
                    </a:moveTo>
                    <a:cubicBezTo>
                      <a:pt x="4761" y="1"/>
                      <a:pt x="3972" y="952"/>
                      <a:pt x="3922" y="2878"/>
                    </a:cubicBezTo>
                    <a:cubicBezTo>
                      <a:pt x="3841" y="2875"/>
                      <a:pt x="3761" y="2874"/>
                      <a:pt x="3684" y="2874"/>
                    </a:cubicBezTo>
                    <a:cubicBezTo>
                      <a:pt x="17" y="2874"/>
                      <a:pt x="1" y="5882"/>
                      <a:pt x="3822" y="5980"/>
                    </a:cubicBezTo>
                    <a:cubicBezTo>
                      <a:pt x="3738" y="7957"/>
                      <a:pt x="4500" y="8958"/>
                      <a:pt x="5287" y="8958"/>
                    </a:cubicBezTo>
                    <a:cubicBezTo>
                      <a:pt x="6053" y="8958"/>
                      <a:pt x="6842" y="8007"/>
                      <a:pt x="6891" y="6080"/>
                    </a:cubicBezTo>
                    <a:cubicBezTo>
                      <a:pt x="6972" y="6083"/>
                      <a:pt x="7052" y="6084"/>
                      <a:pt x="7130" y="6084"/>
                    </a:cubicBezTo>
                    <a:cubicBezTo>
                      <a:pt x="10796" y="6084"/>
                      <a:pt x="10813" y="3076"/>
                      <a:pt x="6991" y="2978"/>
                    </a:cubicBezTo>
                    <a:cubicBezTo>
                      <a:pt x="7076" y="1002"/>
                      <a:pt x="6313" y="1"/>
                      <a:pt x="5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194;p47">
                <a:extLst>
                  <a:ext uri="{FF2B5EF4-FFF2-40B4-BE49-F238E27FC236}">
                    <a16:creationId xmlns:a16="http://schemas.microsoft.com/office/drawing/2014/main" id="{63242C0A-EEB8-6E01-2FF1-C25403F5E620}"/>
                  </a:ext>
                </a:extLst>
              </p:cNvPr>
              <p:cNvSpPr/>
              <p:nvPr/>
            </p:nvSpPr>
            <p:spPr>
              <a:xfrm>
                <a:off x="5610445" y="3943381"/>
                <a:ext cx="88523" cy="81001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412" extrusionOk="0">
                    <a:moveTo>
                      <a:pt x="1337" y="1"/>
                    </a:moveTo>
                    <a:cubicBezTo>
                      <a:pt x="1238" y="1"/>
                      <a:pt x="1137" y="13"/>
                      <a:pt x="1034" y="39"/>
                    </a:cubicBezTo>
                    <a:cubicBezTo>
                      <a:pt x="400" y="172"/>
                      <a:pt x="0" y="839"/>
                      <a:pt x="134" y="1473"/>
                    </a:cubicBezTo>
                    <a:cubicBezTo>
                      <a:pt x="275" y="2038"/>
                      <a:pt x="751" y="2412"/>
                      <a:pt x="1298" y="2412"/>
                    </a:cubicBezTo>
                    <a:cubicBezTo>
                      <a:pt x="1398" y="2412"/>
                      <a:pt x="1499" y="2399"/>
                      <a:pt x="1601" y="2374"/>
                    </a:cubicBezTo>
                    <a:cubicBezTo>
                      <a:pt x="2235" y="2240"/>
                      <a:pt x="2635" y="1573"/>
                      <a:pt x="2502" y="939"/>
                    </a:cubicBezTo>
                    <a:cubicBezTo>
                      <a:pt x="2361" y="374"/>
                      <a:pt x="1885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195;p47">
                <a:extLst>
                  <a:ext uri="{FF2B5EF4-FFF2-40B4-BE49-F238E27FC236}">
                    <a16:creationId xmlns:a16="http://schemas.microsoft.com/office/drawing/2014/main" id="{55996120-7AB9-6451-AEED-2B47EA11D41E}"/>
                  </a:ext>
                </a:extLst>
              </p:cNvPr>
              <p:cNvSpPr/>
              <p:nvPr/>
            </p:nvSpPr>
            <p:spPr>
              <a:xfrm>
                <a:off x="4963513" y="4602773"/>
                <a:ext cx="397718" cy="33112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9860" extrusionOk="0">
                    <a:moveTo>
                      <a:pt x="5073" y="1"/>
                    </a:moveTo>
                    <a:cubicBezTo>
                      <a:pt x="4331" y="1"/>
                      <a:pt x="3809" y="1465"/>
                      <a:pt x="4787" y="4154"/>
                    </a:cubicBezTo>
                    <a:cubicBezTo>
                      <a:pt x="464" y="4287"/>
                      <a:pt x="0" y="6591"/>
                      <a:pt x="2573" y="6591"/>
                    </a:cubicBezTo>
                    <a:cubicBezTo>
                      <a:pt x="3237" y="6591"/>
                      <a:pt x="4101" y="6438"/>
                      <a:pt x="5154" y="6055"/>
                    </a:cubicBezTo>
                    <a:cubicBezTo>
                      <a:pt x="5233" y="8654"/>
                      <a:pt x="6088" y="9860"/>
                      <a:pt x="6763" y="9860"/>
                    </a:cubicBezTo>
                    <a:cubicBezTo>
                      <a:pt x="7509" y="9860"/>
                      <a:pt x="8036" y="8386"/>
                      <a:pt x="7055" y="5688"/>
                    </a:cubicBezTo>
                    <a:cubicBezTo>
                      <a:pt x="11377" y="5582"/>
                      <a:pt x="11842" y="3284"/>
                      <a:pt x="9271" y="3284"/>
                    </a:cubicBezTo>
                    <a:cubicBezTo>
                      <a:pt x="8608" y="3284"/>
                      <a:pt x="7742" y="3437"/>
                      <a:pt x="6689" y="3820"/>
                    </a:cubicBezTo>
                    <a:cubicBezTo>
                      <a:pt x="6609" y="1214"/>
                      <a:pt x="5749" y="1"/>
                      <a:pt x="5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196;p47">
                <a:extLst>
                  <a:ext uri="{FF2B5EF4-FFF2-40B4-BE49-F238E27FC236}">
                    <a16:creationId xmlns:a16="http://schemas.microsoft.com/office/drawing/2014/main" id="{CF28CC97-7657-5D3A-640C-17611A9C64A3}"/>
                  </a:ext>
                </a:extLst>
              </p:cNvPr>
              <p:cNvSpPr/>
              <p:nvPr/>
            </p:nvSpPr>
            <p:spPr>
              <a:xfrm>
                <a:off x="5011435" y="4638639"/>
                <a:ext cx="302679" cy="259559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7729" extrusionOk="0">
                    <a:moveTo>
                      <a:pt x="6427" y="1"/>
                    </a:moveTo>
                    <a:cubicBezTo>
                      <a:pt x="5772" y="1"/>
                      <a:pt x="4903" y="512"/>
                      <a:pt x="4094" y="1718"/>
                    </a:cubicBezTo>
                    <a:cubicBezTo>
                      <a:pt x="3226" y="1113"/>
                      <a:pt x="2463" y="862"/>
                      <a:pt x="1877" y="862"/>
                    </a:cubicBezTo>
                    <a:cubicBezTo>
                      <a:pt x="301" y="862"/>
                      <a:pt x="1" y="2673"/>
                      <a:pt x="2359" y="4254"/>
                    </a:cubicBezTo>
                    <a:cubicBezTo>
                      <a:pt x="961" y="6279"/>
                      <a:pt x="1457" y="7729"/>
                      <a:pt x="2555" y="7729"/>
                    </a:cubicBezTo>
                    <a:cubicBezTo>
                      <a:pt x="3212" y="7729"/>
                      <a:pt x="4084" y="7211"/>
                      <a:pt x="4895" y="5988"/>
                    </a:cubicBezTo>
                    <a:cubicBezTo>
                      <a:pt x="5772" y="6594"/>
                      <a:pt x="6541" y="6844"/>
                      <a:pt x="7131" y="6844"/>
                    </a:cubicBezTo>
                    <a:cubicBezTo>
                      <a:pt x="8719" y="6844"/>
                      <a:pt x="9012" y="5033"/>
                      <a:pt x="6629" y="3453"/>
                    </a:cubicBezTo>
                    <a:cubicBezTo>
                      <a:pt x="8031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197;p47">
                <a:extLst>
                  <a:ext uri="{FF2B5EF4-FFF2-40B4-BE49-F238E27FC236}">
                    <a16:creationId xmlns:a16="http://schemas.microsoft.com/office/drawing/2014/main" id="{A3687773-B1C8-07BE-12FD-219F5DB8D4E3}"/>
                  </a:ext>
                </a:extLst>
              </p:cNvPr>
              <p:cNvSpPr/>
              <p:nvPr/>
            </p:nvSpPr>
            <p:spPr>
              <a:xfrm>
                <a:off x="5116414" y="4727431"/>
                <a:ext cx="91882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9" extrusionOk="0">
                    <a:moveTo>
                      <a:pt x="1356" y="0"/>
                    </a:moveTo>
                    <a:cubicBezTo>
                      <a:pt x="866" y="0"/>
                      <a:pt x="417" y="313"/>
                      <a:pt x="234" y="809"/>
                    </a:cubicBezTo>
                    <a:cubicBezTo>
                      <a:pt x="1" y="1443"/>
                      <a:pt x="334" y="2143"/>
                      <a:pt x="968" y="2343"/>
                    </a:cubicBezTo>
                    <a:cubicBezTo>
                      <a:pt x="1106" y="2394"/>
                      <a:pt x="1246" y="2418"/>
                      <a:pt x="1384" y="2418"/>
                    </a:cubicBezTo>
                    <a:cubicBezTo>
                      <a:pt x="1882" y="2418"/>
                      <a:pt x="2346" y="2106"/>
                      <a:pt x="2502" y="1610"/>
                    </a:cubicBezTo>
                    <a:cubicBezTo>
                      <a:pt x="2736" y="976"/>
                      <a:pt x="2402" y="309"/>
                      <a:pt x="1769" y="75"/>
                    </a:cubicBezTo>
                    <a:cubicBezTo>
                      <a:pt x="1631" y="24"/>
                      <a:pt x="1492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198;p47">
                <a:extLst>
                  <a:ext uri="{FF2B5EF4-FFF2-40B4-BE49-F238E27FC236}">
                    <a16:creationId xmlns:a16="http://schemas.microsoft.com/office/drawing/2014/main" id="{F83A82B6-9E2F-F562-5D19-2137D53B4B2E}"/>
                  </a:ext>
                </a:extLst>
              </p:cNvPr>
              <p:cNvSpPr/>
              <p:nvPr/>
            </p:nvSpPr>
            <p:spPr>
              <a:xfrm>
                <a:off x="5697759" y="4754532"/>
                <a:ext cx="301437" cy="267820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7975" extrusionOk="0">
                    <a:moveTo>
                      <a:pt x="1732" y="0"/>
                    </a:moveTo>
                    <a:cubicBezTo>
                      <a:pt x="712" y="0"/>
                      <a:pt x="676" y="1697"/>
                      <a:pt x="3138" y="3838"/>
                    </a:cubicBezTo>
                    <a:cubicBezTo>
                      <a:pt x="136" y="5605"/>
                      <a:pt x="1" y="7400"/>
                      <a:pt x="1233" y="7400"/>
                    </a:cubicBezTo>
                    <a:cubicBezTo>
                      <a:pt x="1931" y="7400"/>
                      <a:pt x="3069" y="6823"/>
                      <a:pt x="4372" y="5339"/>
                    </a:cubicBezTo>
                    <a:cubicBezTo>
                      <a:pt x="5478" y="7218"/>
                      <a:pt x="6590" y="7974"/>
                      <a:pt x="7264" y="7974"/>
                    </a:cubicBezTo>
                    <a:cubicBezTo>
                      <a:pt x="8277" y="7974"/>
                      <a:pt x="8303" y="6268"/>
                      <a:pt x="5840" y="4105"/>
                    </a:cubicBezTo>
                    <a:cubicBezTo>
                      <a:pt x="8833" y="2343"/>
                      <a:pt x="8975" y="567"/>
                      <a:pt x="7763" y="567"/>
                    </a:cubicBezTo>
                    <a:cubicBezTo>
                      <a:pt x="7070" y="567"/>
                      <a:pt x="5936" y="1146"/>
                      <a:pt x="4639" y="2637"/>
                    </a:cubicBezTo>
                    <a:cubicBezTo>
                      <a:pt x="3531" y="755"/>
                      <a:pt x="2412" y="0"/>
                      <a:pt x="1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199;p47">
                <a:extLst>
                  <a:ext uri="{FF2B5EF4-FFF2-40B4-BE49-F238E27FC236}">
                    <a16:creationId xmlns:a16="http://schemas.microsoft.com/office/drawing/2014/main" id="{79C9FFD1-6B25-D904-EF33-883BD454180B}"/>
                  </a:ext>
                </a:extLst>
              </p:cNvPr>
              <p:cNvSpPr/>
              <p:nvPr/>
            </p:nvSpPr>
            <p:spPr>
              <a:xfrm>
                <a:off x="5669752" y="4738479"/>
                <a:ext cx="358560" cy="299556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8920" extrusionOk="0">
                    <a:moveTo>
                      <a:pt x="5658" y="0"/>
                    </a:moveTo>
                    <a:cubicBezTo>
                      <a:pt x="4907" y="0"/>
                      <a:pt x="4099" y="905"/>
                      <a:pt x="3938" y="2782"/>
                    </a:cubicBezTo>
                    <a:cubicBezTo>
                      <a:pt x="3705" y="2758"/>
                      <a:pt x="3484" y="2746"/>
                      <a:pt x="3277" y="2746"/>
                    </a:cubicBezTo>
                    <a:cubicBezTo>
                      <a:pt x="18" y="2746"/>
                      <a:pt x="0" y="5537"/>
                      <a:pt x="3638" y="5850"/>
                    </a:cubicBezTo>
                    <a:cubicBezTo>
                      <a:pt x="3431" y="7873"/>
                      <a:pt x="4173" y="8919"/>
                      <a:pt x="4982" y="8919"/>
                    </a:cubicBezTo>
                    <a:cubicBezTo>
                      <a:pt x="5735" y="8919"/>
                      <a:pt x="6546" y="8015"/>
                      <a:pt x="6707" y="6151"/>
                    </a:cubicBezTo>
                    <a:cubicBezTo>
                      <a:pt x="6940" y="6175"/>
                      <a:pt x="7161" y="6186"/>
                      <a:pt x="7368" y="6186"/>
                    </a:cubicBezTo>
                    <a:cubicBezTo>
                      <a:pt x="10631" y="6186"/>
                      <a:pt x="10676" y="3395"/>
                      <a:pt x="7007" y="3082"/>
                    </a:cubicBezTo>
                    <a:cubicBezTo>
                      <a:pt x="7215" y="1055"/>
                      <a:pt x="6470" y="0"/>
                      <a:pt x="5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00;p47">
                <a:extLst>
                  <a:ext uri="{FF2B5EF4-FFF2-40B4-BE49-F238E27FC236}">
                    <a16:creationId xmlns:a16="http://schemas.microsoft.com/office/drawing/2014/main" id="{B166EE35-5E73-E055-C68B-7968C0ACDF34}"/>
                  </a:ext>
                </a:extLst>
              </p:cNvPr>
              <p:cNvSpPr/>
              <p:nvPr/>
            </p:nvSpPr>
            <p:spPr>
              <a:xfrm>
                <a:off x="5805357" y="4847925"/>
                <a:ext cx="87415" cy="8079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406" extrusionOk="0">
                    <a:moveTo>
                      <a:pt x="1330" y="0"/>
                    </a:moveTo>
                    <a:cubicBezTo>
                      <a:pt x="1255" y="0"/>
                      <a:pt x="1178" y="7"/>
                      <a:pt x="1101" y="23"/>
                    </a:cubicBezTo>
                    <a:cubicBezTo>
                      <a:pt x="434" y="123"/>
                      <a:pt x="0" y="723"/>
                      <a:pt x="100" y="1391"/>
                    </a:cubicBezTo>
                    <a:cubicBezTo>
                      <a:pt x="191" y="1993"/>
                      <a:pt x="717" y="2406"/>
                      <a:pt x="1310" y="2406"/>
                    </a:cubicBezTo>
                    <a:cubicBezTo>
                      <a:pt x="1373" y="2406"/>
                      <a:pt x="1437" y="2401"/>
                      <a:pt x="1501" y="2391"/>
                    </a:cubicBezTo>
                    <a:cubicBezTo>
                      <a:pt x="2135" y="2291"/>
                      <a:pt x="2602" y="1657"/>
                      <a:pt x="2469" y="990"/>
                    </a:cubicBezTo>
                    <a:cubicBezTo>
                      <a:pt x="2380" y="430"/>
                      <a:pt x="1901" y="0"/>
                      <a:pt x="1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01;p47">
                <a:extLst>
                  <a:ext uri="{FF2B5EF4-FFF2-40B4-BE49-F238E27FC236}">
                    <a16:creationId xmlns:a16="http://schemas.microsoft.com/office/drawing/2014/main" id="{B97A9B64-C199-582E-3391-90FDE1EE471D}"/>
                  </a:ext>
                </a:extLst>
              </p:cNvPr>
              <p:cNvSpPr/>
              <p:nvPr/>
            </p:nvSpPr>
            <p:spPr>
              <a:xfrm rot="3243551">
                <a:off x="5019273" y="4056871"/>
                <a:ext cx="286978" cy="255648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613" extrusionOk="0">
                    <a:moveTo>
                      <a:pt x="1319" y="0"/>
                    </a:moveTo>
                    <a:cubicBezTo>
                      <a:pt x="238" y="0"/>
                      <a:pt x="266" y="1730"/>
                      <a:pt x="2922" y="3773"/>
                    </a:cubicBezTo>
                    <a:cubicBezTo>
                      <a:pt x="88" y="5669"/>
                      <a:pt x="1" y="7422"/>
                      <a:pt x="1147" y="7422"/>
                    </a:cubicBezTo>
                    <a:cubicBezTo>
                      <a:pt x="1836" y="7422"/>
                      <a:pt x="2971" y="6789"/>
                      <a:pt x="4223" y="5174"/>
                    </a:cubicBezTo>
                    <a:cubicBezTo>
                      <a:pt x="5412" y="6919"/>
                      <a:pt x="6542" y="7612"/>
                      <a:pt x="7226" y="7612"/>
                    </a:cubicBezTo>
                    <a:cubicBezTo>
                      <a:pt x="8308" y="7612"/>
                      <a:pt x="8279" y="5882"/>
                      <a:pt x="5624" y="3840"/>
                    </a:cubicBezTo>
                    <a:cubicBezTo>
                      <a:pt x="8458" y="1943"/>
                      <a:pt x="8545" y="190"/>
                      <a:pt x="7398" y="190"/>
                    </a:cubicBezTo>
                    <a:cubicBezTo>
                      <a:pt x="6709" y="190"/>
                      <a:pt x="5575" y="823"/>
                      <a:pt x="4323" y="2439"/>
                    </a:cubicBezTo>
                    <a:cubicBezTo>
                      <a:pt x="3133" y="693"/>
                      <a:pt x="2004" y="0"/>
                      <a:pt x="1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02;p47">
                <a:extLst>
                  <a:ext uri="{FF2B5EF4-FFF2-40B4-BE49-F238E27FC236}">
                    <a16:creationId xmlns:a16="http://schemas.microsoft.com/office/drawing/2014/main" id="{B53F51F8-C77D-3FD0-A497-165B8053EC80}"/>
                  </a:ext>
                </a:extLst>
              </p:cNvPr>
              <p:cNvSpPr/>
              <p:nvPr/>
            </p:nvSpPr>
            <p:spPr>
              <a:xfrm rot="3243551">
                <a:off x="4981213" y="4034262"/>
                <a:ext cx="363105" cy="300813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8958" extrusionOk="0">
                    <a:moveTo>
                      <a:pt x="5527" y="1"/>
                    </a:moveTo>
                    <a:cubicBezTo>
                      <a:pt x="4761" y="1"/>
                      <a:pt x="3972" y="952"/>
                      <a:pt x="3922" y="2878"/>
                    </a:cubicBezTo>
                    <a:cubicBezTo>
                      <a:pt x="3841" y="2875"/>
                      <a:pt x="3761" y="2874"/>
                      <a:pt x="3684" y="2874"/>
                    </a:cubicBezTo>
                    <a:cubicBezTo>
                      <a:pt x="17" y="2874"/>
                      <a:pt x="1" y="5882"/>
                      <a:pt x="3822" y="5980"/>
                    </a:cubicBezTo>
                    <a:cubicBezTo>
                      <a:pt x="3738" y="7957"/>
                      <a:pt x="4500" y="8958"/>
                      <a:pt x="5287" y="8958"/>
                    </a:cubicBezTo>
                    <a:cubicBezTo>
                      <a:pt x="6053" y="8958"/>
                      <a:pt x="6842" y="8007"/>
                      <a:pt x="6891" y="6080"/>
                    </a:cubicBezTo>
                    <a:cubicBezTo>
                      <a:pt x="6972" y="6083"/>
                      <a:pt x="7052" y="6084"/>
                      <a:pt x="7130" y="6084"/>
                    </a:cubicBezTo>
                    <a:cubicBezTo>
                      <a:pt x="10796" y="6084"/>
                      <a:pt x="10813" y="3076"/>
                      <a:pt x="6991" y="2978"/>
                    </a:cubicBezTo>
                    <a:cubicBezTo>
                      <a:pt x="7076" y="1002"/>
                      <a:pt x="6313" y="1"/>
                      <a:pt x="5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03;p47">
                <a:extLst>
                  <a:ext uri="{FF2B5EF4-FFF2-40B4-BE49-F238E27FC236}">
                    <a16:creationId xmlns:a16="http://schemas.microsoft.com/office/drawing/2014/main" id="{CE150CBE-C8FA-33E7-C6A8-6E5F8A3DCC02}"/>
                  </a:ext>
                </a:extLst>
              </p:cNvPr>
              <p:cNvSpPr/>
              <p:nvPr/>
            </p:nvSpPr>
            <p:spPr>
              <a:xfrm rot="3243551">
                <a:off x="5118517" y="4144196"/>
                <a:ext cx="88518" cy="809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412" extrusionOk="0">
                    <a:moveTo>
                      <a:pt x="1337" y="1"/>
                    </a:moveTo>
                    <a:cubicBezTo>
                      <a:pt x="1238" y="1"/>
                      <a:pt x="1137" y="13"/>
                      <a:pt x="1034" y="39"/>
                    </a:cubicBezTo>
                    <a:cubicBezTo>
                      <a:pt x="400" y="172"/>
                      <a:pt x="0" y="839"/>
                      <a:pt x="134" y="1473"/>
                    </a:cubicBezTo>
                    <a:cubicBezTo>
                      <a:pt x="275" y="2038"/>
                      <a:pt x="751" y="2412"/>
                      <a:pt x="1298" y="2412"/>
                    </a:cubicBezTo>
                    <a:cubicBezTo>
                      <a:pt x="1398" y="2412"/>
                      <a:pt x="1499" y="2399"/>
                      <a:pt x="1601" y="2374"/>
                    </a:cubicBezTo>
                    <a:cubicBezTo>
                      <a:pt x="2235" y="2240"/>
                      <a:pt x="2635" y="1573"/>
                      <a:pt x="2502" y="939"/>
                    </a:cubicBezTo>
                    <a:cubicBezTo>
                      <a:pt x="2361" y="374"/>
                      <a:pt x="1885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04;p47">
              <a:extLst>
                <a:ext uri="{FF2B5EF4-FFF2-40B4-BE49-F238E27FC236}">
                  <a16:creationId xmlns:a16="http://schemas.microsoft.com/office/drawing/2014/main" id="{5F64B09B-E7EB-6A91-B124-FF46221A2E64}"/>
                </a:ext>
              </a:extLst>
            </p:cNvPr>
            <p:cNvGrpSpPr/>
            <p:nvPr/>
          </p:nvGrpSpPr>
          <p:grpSpPr>
            <a:xfrm>
              <a:off x="5956579" y="4411789"/>
              <a:ext cx="253212" cy="233029"/>
              <a:chOff x="5956579" y="4411789"/>
              <a:chExt cx="253212" cy="233029"/>
            </a:xfrm>
          </p:grpSpPr>
          <p:sp>
            <p:nvSpPr>
              <p:cNvPr id="2229" name="Google Shape;2205;p47">
                <a:extLst>
                  <a:ext uri="{FF2B5EF4-FFF2-40B4-BE49-F238E27FC236}">
                    <a16:creationId xmlns:a16="http://schemas.microsoft.com/office/drawing/2014/main" id="{41EFF6A3-51D3-E3C8-CAF4-EB2F586D2A86}"/>
                  </a:ext>
                </a:extLst>
              </p:cNvPr>
              <p:cNvSpPr/>
              <p:nvPr/>
            </p:nvSpPr>
            <p:spPr>
              <a:xfrm>
                <a:off x="5958829" y="4434189"/>
                <a:ext cx="250962" cy="210629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6272" fill="none" extrusionOk="0">
                    <a:moveTo>
                      <a:pt x="7239" y="6272"/>
                    </a:moveTo>
                    <a:cubicBezTo>
                      <a:pt x="7305" y="6139"/>
                      <a:pt x="7372" y="6005"/>
                      <a:pt x="7439" y="5838"/>
                    </a:cubicBezTo>
                    <a:cubicBezTo>
                      <a:pt x="7472" y="5672"/>
                      <a:pt x="7472" y="5505"/>
                      <a:pt x="7472" y="5338"/>
                    </a:cubicBezTo>
                    <a:cubicBezTo>
                      <a:pt x="7439" y="3904"/>
                      <a:pt x="5671" y="2936"/>
                      <a:pt x="3903" y="2202"/>
                    </a:cubicBezTo>
                    <a:cubicBezTo>
                      <a:pt x="3036" y="1835"/>
                      <a:pt x="2135" y="1535"/>
                      <a:pt x="1435" y="1235"/>
                    </a:cubicBezTo>
                    <a:cubicBezTo>
                      <a:pt x="734" y="901"/>
                      <a:pt x="200" y="601"/>
                      <a:pt x="34" y="201"/>
                    </a:cubicBezTo>
                    <a:cubicBezTo>
                      <a:pt x="34" y="134"/>
                      <a:pt x="0" y="68"/>
                      <a:pt x="0" y="1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06;p47">
                <a:extLst>
                  <a:ext uri="{FF2B5EF4-FFF2-40B4-BE49-F238E27FC236}">
                    <a16:creationId xmlns:a16="http://schemas.microsoft.com/office/drawing/2014/main" id="{598BC655-A8CD-2A9F-A25A-AC57291E714D}"/>
                  </a:ext>
                </a:extLst>
              </p:cNvPr>
              <p:cNvSpPr/>
              <p:nvPr/>
            </p:nvSpPr>
            <p:spPr>
              <a:xfrm>
                <a:off x="5956579" y="4411789"/>
                <a:ext cx="34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68" fill="none" extrusionOk="0">
                    <a:moveTo>
                      <a:pt x="1" y="167"/>
                    </a:moveTo>
                    <a:cubicBezTo>
                      <a:pt x="1" y="134"/>
                      <a:pt x="1" y="67"/>
                      <a:pt x="1" y="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5" name="Google Shape;2207;p47">
              <a:extLst>
                <a:ext uri="{FF2B5EF4-FFF2-40B4-BE49-F238E27FC236}">
                  <a16:creationId xmlns:a16="http://schemas.microsoft.com/office/drawing/2014/main" id="{57222DBE-C8D1-91E3-E0EC-C0590542D951}"/>
                </a:ext>
              </a:extLst>
            </p:cNvPr>
            <p:cNvGrpSpPr/>
            <p:nvPr/>
          </p:nvGrpSpPr>
          <p:grpSpPr>
            <a:xfrm>
              <a:off x="5934247" y="4241224"/>
              <a:ext cx="343818" cy="299724"/>
              <a:chOff x="5934247" y="4241224"/>
              <a:chExt cx="343818" cy="299724"/>
            </a:xfrm>
          </p:grpSpPr>
          <p:sp>
            <p:nvSpPr>
              <p:cNvPr id="2226" name="Google Shape;2208;p47">
                <a:extLst>
                  <a:ext uri="{FF2B5EF4-FFF2-40B4-BE49-F238E27FC236}">
                    <a16:creationId xmlns:a16="http://schemas.microsoft.com/office/drawing/2014/main" id="{E2A8A755-186F-3CA3-195B-081A355CD128}"/>
                  </a:ext>
                </a:extLst>
              </p:cNvPr>
              <p:cNvSpPr/>
              <p:nvPr/>
            </p:nvSpPr>
            <p:spPr>
              <a:xfrm>
                <a:off x="5934348" y="4241224"/>
                <a:ext cx="343482" cy="299724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8925" extrusionOk="0">
                    <a:moveTo>
                      <a:pt x="7229" y="1"/>
                    </a:moveTo>
                    <a:cubicBezTo>
                      <a:pt x="6566" y="1"/>
                      <a:pt x="5522" y="933"/>
                      <a:pt x="4732" y="3145"/>
                    </a:cubicBezTo>
                    <a:cubicBezTo>
                      <a:pt x="3376" y="2094"/>
                      <a:pt x="2272" y="1692"/>
                      <a:pt x="1556" y="1692"/>
                    </a:cubicBezTo>
                    <a:cubicBezTo>
                      <a:pt x="1" y="1692"/>
                      <a:pt x="280" y="3590"/>
                      <a:pt x="3798" y="4846"/>
                    </a:cubicBezTo>
                    <a:cubicBezTo>
                      <a:pt x="1899" y="7296"/>
                      <a:pt x="2119" y="8924"/>
                      <a:pt x="2999" y="8924"/>
                    </a:cubicBezTo>
                    <a:cubicBezTo>
                      <a:pt x="3665" y="8924"/>
                      <a:pt x="4709" y="7993"/>
                      <a:pt x="5499" y="5780"/>
                    </a:cubicBezTo>
                    <a:cubicBezTo>
                      <a:pt x="6855" y="6831"/>
                      <a:pt x="7960" y="7233"/>
                      <a:pt x="8674" y="7233"/>
                    </a:cubicBezTo>
                    <a:cubicBezTo>
                      <a:pt x="10228" y="7233"/>
                      <a:pt x="9941" y="5335"/>
                      <a:pt x="6400" y="4079"/>
                    </a:cubicBezTo>
                    <a:cubicBezTo>
                      <a:pt x="8318" y="1629"/>
                      <a:pt x="8106" y="1"/>
                      <a:pt x="7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09;p47">
                <a:extLst>
                  <a:ext uri="{FF2B5EF4-FFF2-40B4-BE49-F238E27FC236}">
                    <a16:creationId xmlns:a16="http://schemas.microsoft.com/office/drawing/2014/main" id="{08366491-BD2F-A22D-6612-3467575D9BA7}"/>
                  </a:ext>
                </a:extLst>
              </p:cNvPr>
              <p:cNvSpPr/>
              <p:nvPr/>
            </p:nvSpPr>
            <p:spPr>
              <a:xfrm>
                <a:off x="5934247" y="4245388"/>
                <a:ext cx="343818" cy="29139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677" extrusionOk="0">
                    <a:moveTo>
                      <a:pt x="4142" y="1"/>
                    </a:moveTo>
                    <a:cubicBezTo>
                      <a:pt x="3250" y="1"/>
                      <a:pt x="2586" y="1203"/>
                      <a:pt x="3201" y="3288"/>
                    </a:cubicBezTo>
                    <a:cubicBezTo>
                      <a:pt x="0" y="4194"/>
                      <a:pt x="167" y="6495"/>
                      <a:pt x="2577" y="6495"/>
                    </a:cubicBezTo>
                    <a:cubicBezTo>
                      <a:pt x="3005" y="6495"/>
                      <a:pt x="3504" y="6423"/>
                      <a:pt x="4068" y="6257"/>
                    </a:cubicBezTo>
                    <a:cubicBezTo>
                      <a:pt x="4540" y="7922"/>
                      <a:pt x="5389" y="8676"/>
                      <a:pt x="6096" y="8676"/>
                    </a:cubicBezTo>
                    <a:cubicBezTo>
                      <a:pt x="6988" y="8676"/>
                      <a:pt x="7651" y="7474"/>
                      <a:pt x="7037" y="5389"/>
                    </a:cubicBezTo>
                    <a:cubicBezTo>
                      <a:pt x="10237" y="4483"/>
                      <a:pt x="10071" y="2182"/>
                      <a:pt x="7661" y="2182"/>
                    </a:cubicBezTo>
                    <a:cubicBezTo>
                      <a:pt x="7232" y="2182"/>
                      <a:pt x="6733" y="2254"/>
                      <a:pt x="6169" y="2421"/>
                    </a:cubicBezTo>
                    <a:cubicBezTo>
                      <a:pt x="5698" y="755"/>
                      <a:pt x="4848" y="1"/>
                      <a:pt x="4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10;p47">
                <a:extLst>
                  <a:ext uri="{FF2B5EF4-FFF2-40B4-BE49-F238E27FC236}">
                    <a16:creationId xmlns:a16="http://schemas.microsoft.com/office/drawing/2014/main" id="{46A347DA-AA24-03DD-5417-18437A8FE193}"/>
                  </a:ext>
                </a:extLst>
              </p:cNvPr>
              <p:cNvSpPr/>
              <p:nvPr/>
            </p:nvSpPr>
            <p:spPr>
              <a:xfrm>
                <a:off x="6059644" y="4350333"/>
                <a:ext cx="93024" cy="8150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27" extrusionOk="0">
                    <a:moveTo>
                      <a:pt x="1362" y="1"/>
                    </a:moveTo>
                    <a:cubicBezTo>
                      <a:pt x="1159" y="1"/>
                      <a:pt x="954" y="53"/>
                      <a:pt x="768" y="163"/>
                    </a:cubicBezTo>
                    <a:cubicBezTo>
                      <a:pt x="201" y="530"/>
                      <a:pt x="0" y="1264"/>
                      <a:pt x="334" y="1831"/>
                    </a:cubicBezTo>
                    <a:cubicBezTo>
                      <a:pt x="580" y="2211"/>
                      <a:pt x="991" y="2426"/>
                      <a:pt x="1406" y="2426"/>
                    </a:cubicBezTo>
                    <a:cubicBezTo>
                      <a:pt x="1610" y="2426"/>
                      <a:pt x="1815" y="2374"/>
                      <a:pt x="2002" y="2264"/>
                    </a:cubicBezTo>
                    <a:cubicBezTo>
                      <a:pt x="2569" y="1897"/>
                      <a:pt x="2769" y="1164"/>
                      <a:pt x="2402" y="596"/>
                    </a:cubicBezTo>
                    <a:cubicBezTo>
                      <a:pt x="2178" y="216"/>
                      <a:pt x="1775" y="1"/>
                      <a:pt x="1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8" name="Google Shape;2175;p47">
            <a:extLst>
              <a:ext uri="{FF2B5EF4-FFF2-40B4-BE49-F238E27FC236}">
                <a16:creationId xmlns:a16="http://schemas.microsoft.com/office/drawing/2014/main" id="{B7DF1619-3D7B-91DB-8D9A-5F4DCC684C84}"/>
              </a:ext>
            </a:extLst>
          </p:cNvPr>
          <p:cNvGrpSpPr/>
          <p:nvPr/>
        </p:nvGrpSpPr>
        <p:grpSpPr>
          <a:xfrm>
            <a:off x="7831784" y="3826404"/>
            <a:ext cx="1343634" cy="1291649"/>
            <a:chOff x="4934431" y="3828159"/>
            <a:chExt cx="1343634" cy="1291649"/>
          </a:xfrm>
        </p:grpSpPr>
        <p:grpSp>
          <p:nvGrpSpPr>
            <p:cNvPr id="2259" name="Google Shape;2176;p47">
              <a:extLst>
                <a:ext uri="{FF2B5EF4-FFF2-40B4-BE49-F238E27FC236}">
                  <a16:creationId xmlns:a16="http://schemas.microsoft.com/office/drawing/2014/main" id="{7846E6B8-28AD-2FCB-11D0-1D9330B838DC}"/>
                </a:ext>
              </a:extLst>
            </p:cNvPr>
            <p:cNvGrpSpPr/>
            <p:nvPr/>
          </p:nvGrpSpPr>
          <p:grpSpPr>
            <a:xfrm>
              <a:off x="4934431" y="3828159"/>
              <a:ext cx="1237278" cy="1291649"/>
              <a:chOff x="4934431" y="3828159"/>
              <a:chExt cx="1237278" cy="1291649"/>
            </a:xfrm>
          </p:grpSpPr>
          <p:sp>
            <p:nvSpPr>
              <p:cNvPr id="2267" name="Google Shape;2177;p47">
                <a:extLst>
                  <a:ext uri="{FF2B5EF4-FFF2-40B4-BE49-F238E27FC236}">
                    <a16:creationId xmlns:a16="http://schemas.microsoft.com/office/drawing/2014/main" id="{E007B68B-6863-2CEF-BF53-5FE3FE5F3868}"/>
                  </a:ext>
                </a:extLst>
              </p:cNvPr>
              <p:cNvSpPr/>
              <p:nvPr/>
            </p:nvSpPr>
            <p:spPr>
              <a:xfrm>
                <a:off x="5014491" y="3906575"/>
                <a:ext cx="1132570" cy="1131462"/>
              </a:xfrm>
              <a:custGeom>
                <a:avLst/>
                <a:gdLst/>
                <a:ahLst/>
                <a:cxnLst/>
                <a:rect l="l" t="t" r="r" b="b"/>
                <a:pathLst>
                  <a:path w="33725" h="33692" fill="none" extrusionOk="0">
                    <a:moveTo>
                      <a:pt x="20448" y="2002"/>
                    </a:moveTo>
                    <a:cubicBezTo>
                      <a:pt x="28654" y="3970"/>
                      <a:pt x="33724" y="12243"/>
                      <a:pt x="31723" y="20449"/>
                    </a:cubicBezTo>
                    <a:cubicBezTo>
                      <a:pt x="29755" y="28654"/>
                      <a:pt x="21482" y="33691"/>
                      <a:pt x="13276" y="31723"/>
                    </a:cubicBezTo>
                    <a:cubicBezTo>
                      <a:pt x="5070" y="29722"/>
                      <a:pt x="0" y="21483"/>
                      <a:pt x="2002" y="13277"/>
                    </a:cubicBezTo>
                    <a:cubicBezTo>
                      <a:pt x="4003" y="5071"/>
                      <a:pt x="12242" y="1"/>
                      <a:pt x="20448" y="2002"/>
                    </a:cubicBezTo>
                    <a:close/>
                  </a:path>
                </a:pathLst>
              </a:custGeom>
              <a:noFill/>
              <a:ln w="217650" cap="rnd" cmpd="sng">
                <a:solidFill>
                  <a:schemeClr val="accent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178;p47">
                <a:extLst>
                  <a:ext uri="{FF2B5EF4-FFF2-40B4-BE49-F238E27FC236}">
                    <a16:creationId xmlns:a16="http://schemas.microsoft.com/office/drawing/2014/main" id="{BFE37E9C-FAA1-13B2-B3D0-FEB0B9911A1E}"/>
                  </a:ext>
                </a:extLst>
              </p:cNvPr>
              <p:cNvSpPr/>
              <p:nvPr/>
            </p:nvSpPr>
            <p:spPr>
              <a:xfrm>
                <a:off x="5714618" y="4827406"/>
                <a:ext cx="4500" cy="1142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4" fill="none" extrusionOk="0">
                    <a:moveTo>
                      <a:pt x="0" y="34"/>
                    </a:moveTo>
                    <a:cubicBezTo>
                      <a:pt x="34" y="34"/>
                      <a:pt x="100" y="0"/>
                      <a:pt x="134" y="0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179;p47">
                <a:extLst>
                  <a:ext uri="{FF2B5EF4-FFF2-40B4-BE49-F238E27FC236}">
                    <a16:creationId xmlns:a16="http://schemas.microsoft.com/office/drawing/2014/main" id="{DE0651A5-EC48-0CFE-6905-150892DDEFF2}"/>
                  </a:ext>
                </a:extLst>
              </p:cNvPr>
              <p:cNvSpPr/>
              <p:nvPr/>
            </p:nvSpPr>
            <p:spPr>
              <a:xfrm>
                <a:off x="5877056" y="4698583"/>
                <a:ext cx="125498" cy="29686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8840" fill="none" extrusionOk="0">
                    <a:moveTo>
                      <a:pt x="2402" y="8840"/>
                    </a:moveTo>
                    <a:cubicBezTo>
                      <a:pt x="2535" y="8806"/>
                      <a:pt x="2669" y="8740"/>
                      <a:pt x="2769" y="8640"/>
                    </a:cubicBezTo>
                    <a:cubicBezTo>
                      <a:pt x="2902" y="8573"/>
                      <a:pt x="2969" y="8473"/>
                      <a:pt x="3069" y="8339"/>
                    </a:cubicBezTo>
                    <a:cubicBezTo>
                      <a:pt x="3736" y="7372"/>
                      <a:pt x="2936" y="5571"/>
                      <a:pt x="2002" y="3936"/>
                    </a:cubicBezTo>
                    <a:cubicBezTo>
                      <a:pt x="1068" y="2302"/>
                      <a:pt x="0" y="834"/>
                      <a:pt x="200" y="134"/>
                    </a:cubicBezTo>
                    <a:cubicBezTo>
                      <a:pt x="234" y="100"/>
                      <a:pt x="234" y="33"/>
                      <a:pt x="267" y="0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180;p47">
                <a:extLst>
                  <a:ext uri="{FF2B5EF4-FFF2-40B4-BE49-F238E27FC236}">
                    <a16:creationId xmlns:a16="http://schemas.microsoft.com/office/drawing/2014/main" id="{0195C605-2398-45A2-9115-0CB0F9AB433E}"/>
                  </a:ext>
                </a:extLst>
              </p:cNvPr>
              <p:cNvSpPr/>
              <p:nvPr/>
            </p:nvSpPr>
            <p:spPr>
              <a:xfrm>
                <a:off x="5483839" y="4840839"/>
                <a:ext cx="5642" cy="228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8" fill="none" extrusionOk="0">
                    <a:moveTo>
                      <a:pt x="1" y="0"/>
                    </a:moveTo>
                    <a:cubicBezTo>
                      <a:pt x="68" y="0"/>
                      <a:pt x="101" y="34"/>
                      <a:pt x="168" y="67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181;p47">
                <a:extLst>
                  <a:ext uri="{FF2B5EF4-FFF2-40B4-BE49-F238E27FC236}">
                    <a16:creationId xmlns:a16="http://schemas.microsoft.com/office/drawing/2014/main" id="{7A25CD4E-A0FF-8056-4E20-D0B104981D73}"/>
                  </a:ext>
                </a:extLst>
              </p:cNvPr>
              <p:cNvSpPr/>
              <p:nvPr/>
            </p:nvSpPr>
            <p:spPr>
              <a:xfrm>
                <a:off x="5586904" y="4834122"/>
                <a:ext cx="113173" cy="2856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8507" fill="none" extrusionOk="0">
                    <a:moveTo>
                      <a:pt x="1" y="8440"/>
                    </a:moveTo>
                    <a:cubicBezTo>
                      <a:pt x="134" y="8473"/>
                      <a:pt x="268" y="8506"/>
                      <a:pt x="401" y="8506"/>
                    </a:cubicBezTo>
                    <a:cubicBezTo>
                      <a:pt x="568" y="8473"/>
                      <a:pt x="668" y="8473"/>
                      <a:pt x="801" y="8406"/>
                    </a:cubicBezTo>
                    <a:cubicBezTo>
                      <a:pt x="1935" y="8006"/>
                      <a:pt x="2336" y="6071"/>
                      <a:pt x="2502" y="4203"/>
                    </a:cubicBezTo>
                    <a:cubicBezTo>
                      <a:pt x="2669" y="2335"/>
                      <a:pt x="2636" y="501"/>
                      <a:pt x="3236" y="67"/>
                    </a:cubicBezTo>
                    <a:cubicBezTo>
                      <a:pt x="3270" y="34"/>
                      <a:pt x="3303" y="0"/>
                      <a:pt x="3370" y="0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182;p47">
                <a:extLst>
                  <a:ext uri="{FF2B5EF4-FFF2-40B4-BE49-F238E27FC236}">
                    <a16:creationId xmlns:a16="http://schemas.microsoft.com/office/drawing/2014/main" id="{9F602714-5FE9-DC17-1142-7F1D0A1E4939}"/>
                  </a:ext>
                </a:extLst>
              </p:cNvPr>
              <p:cNvSpPr/>
              <p:nvPr/>
            </p:nvSpPr>
            <p:spPr>
              <a:xfrm>
                <a:off x="5213870" y="4835231"/>
                <a:ext cx="255462" cy="19273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5739" fill="none" extrusionOk="0">
                    <a:moveTo>
                      <a:pt x="1" y="4971"/>
                    </a:moveTo>
                    <a:cubicBezTo>
                      <a:pt x="67" y="5104"/>
                      <a:pt x="168" y="5204"/>
                      <a:pt x="301" y="5271"/>
                    </a:cubicBezTo>
                    <a:cubicBezTo>
                      <a:pt x="401" y="5338"/>
                      <a:pt x="534" y="5405"/>
                      <a:pt x="668" y="5438"/>
                    </a:cubicBezTo>
                    <a:cubicBezTo>
                      <a:pt x="1835" y="5738"/>
                      <a:pt x="3236" y="4404"/>
                      <a:pt x="4471" y="2969"/>
                    </a:cubicBezTo>
                    <a:cubicBezTo>
                      <a:pt x="5705" y="1535"/>
                      <a:pt x="6706" y="34"/>
                      <a:pt x="7439" y="1"/>
                    </a:cubicBezTo>
                    <a:cubicBezTo>
                      <a:pt x="7506" y="1"/>
                      <a:pt x="7573" y="1"/>
                      <a:pt x="7606" y="34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183;p47">
                <a:extLst>
                  <a:ext uri="{FF2B5EF4-FFF2-40B4-BE49-F238E27FC236}">
                    <a16:creationId xmlns:a16="http://schemas.microsoft.com/office/drawing/2014/main" id="{14895A41-6275-7B39-BE48-00BD9AB1446D}"/>
                  </a:ext>
                </a:extLst>
              </p:cNvPr>
              <p:cNvSpPr/>
              <p:nvPr/>
            </p:nvSpPr>
            <p:spPr>
              <a:xfrm>
                <a:off x="5201545" y="4503637"/>
                <a:ext cx="34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68" fill="none" extrusionOk="0">
                    <a:moveTo>
                      <a:pt x="1" y="1"/>
                    </a:moveTo>
                    <a:cubicBezTo>
                      <a:pt x="1" y="68"/>
                      <a:pt x="1" y="134"/>
                      <a:pt x="1" y="168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184;p47">
                <a:extLst>
                  <a:ext uri="{FF2B5EF4-FFF2-40B4-BE49-F238E27FC236}">
                    <a16:creationId xmlns:a16="http://schemas.microsoft.com/office/drawing/2014/main" id="{4071E6A6-737B-3DFC-229D-8B4FB3D165B2}"/>
                  </a:ext>
                </a:extLst>
              </p:cNvPr>
              <p:cNvSpPr/>
              <p:nvPr/>
            </p:nvSpPr>
            <p:spPr>
              <a:xfrm>
                <a:off x="4975267" y="4688475"/>
                <a:ext cx="304728" cy="6165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36" fill="none" extrusionOk="0">
                    <a:moveTo>
                      <a:pt x="1" y="134"/>
                    </a:moveTo>
                    <a:cubicBezTo>
                      <a:pt x="1" y="268"/>
                      <a:pt x="1" y="401"/>
                      <a:pt x="67" y="535"/>
                    </a:cubicBezTo>
                    <a:cubicBezTo>
                      <a:pt x="101" y="668"/>
                      <a:pt x="201" y="801"/>
                      <a:pt x="268" y="902"/>
                    </a:cubicBezTo>
                    <a:cubicBezTo>
                      <a:pt x="1035" y="1836"/>
                      <a:pt x="2969" y="1535"/>
                      <a:pt x="4804" y="1068"/>
                    </a:cubicBezTo>
                    <a:cubicBezTo>
                      <a:pt x="6639" y="635"/>
                      <a:pt x="8340" y="1"/>
                      <a:pt x="8940" y="368"/>
                    </a:cubicBezTo>
                    <a:cubicBezTo>
                      <a:pt x="9007" y="401"/>
                      <a:pt x="9040" y="468"/>
                      <a:pt x="9074" y="501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185;p47">
                <a:extLst>
                  <a:ext uri="{FF2B5EF4-FFF2-40B4-BE49-F238E27FC236}">
                    <a16:creationId xmlns:a16="http://schemas.microsoft.com/office/drawing/2014/main" id="{C48A7749-1C63-4115-8FCD-794E7A1C64A3}"/>
                  </a:ext>
                </a:extLst>
              </p:cNvPr>
              <p:cNvSpPr/>
              <p:nvPr/>
            </p:nvSpPr>
            <p:spPr>
              <a:xfrm>
                <a:off x="4951759" y="4303150"/>
                <a:ext cx="248712" cy="185980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5538" fill="none" extrusionOk="0">
                    <a:moveTo>
                      <a:pt x="200" y="0"/>
                    </a:moveTo>
                    <a:cubicBezTo>
                      <a:pt x="134" y="100"/>
                      <a:pt x="67" y="234"/>
                      <a:pt x="34" y="367"/>
                    </a:cubicBezTo>
                    <a:cubicBezTo>
                      <a:pt x="0" y="500"/>
                      <a:pt x="0" y="634"/>
                      <a:pt x="0" y="767"/>
                    </a:cubicBezTo>
                    <a:cubicBezTo>
                      <a:pt x="100" y="1968"/>
                      <a:pt x="1835" y="2869"/>
                      <a:pt x="3603" y="3536"/>
                    </a:cubicBezTo>
                    <a:cubicBezTo>
                      <a:pt x="5371" y="4203"/>
                      <a:pt x="7105" y="4703"/>
                      <a:pt x="7372" y="5371"/>
                    </a:cubicBezTo>
                    <a:cubicBezTo>
                      <a:pt x="7405" y="5404"/>
                      <a:pt x="7405" y="5471"/>
                      <a:pt x="7405" y="5537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186;p47">
                <a:extLst>
                  <a:ext uri="{FF2B5EF4-FFF2-40B4-BE49-F238E27FC236}">
                    <a16:creationId xmlns:a16="http://schemas.microsoft.com/office/drawing/2014/main" id="{DBA0E7F5-B816-D3B5-E051-218AF02F4906}"/>
                  </a:ext>
                </a:extLst>
              </p:cNvPr>
              <p:cNvSpPr/>
              <p:nvPr/>
            </p:nvSpPr>
            <p:spPr>
              <a:xfrm>
                <a:off x="5419999" y="4126137"/>
                <a:ext cx="5642" cy="114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4" fill="none" extrusionOk="0">
                    <a:moveTo>
                      <a:pt x="167" y="1"/>
                    </a:moveTo>
                    <a:cubicBezTo>
                      <a:pt x="101" y="1"/>
                      <a:pt x="67" y="34"/>
                      <a:pt x="0" y="34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187;p47">
                <a:extLst>
                  <a:ext uri="{FF2B5EF4-FFF2-40B4-BE49-F238E27FC236}">
                    <a16:creationId xmlns:a16="http://schemas.microsoft.com/office/drawing/2014/main" id="{6E68E8CC-74B4-22FD-3E62-22874882F9AF}"/>
                  </a:ext>
                </a:extLst>
              </p:cNvPr>
              <p:cNvSpPr/>
              <p:nvPr/>
            </p:nvSpPr>
            <p:spPr>
              <a:xfrm>
                <a:off x="5129847" y="3974915"/>
                <a:ext cx="138964" cy="292403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8707" fill="none" extrusionOk="0">
                    <a:moveTo>
                      <a:pt x="1235" y="0"/>
                    </a:moveTo>
                    <a:cubicBezTo>
                      <a:pt x="1102" y="67"/>
                      <a:pt x="1002" y="134"/>
                      <a:pt x="868" y="234"/>
                    </a:cubicBezTo>
                    <a:cubicBezTo>
                      <a:pt x="768" y="301"/>
                      <a:pt x="701" y="401"/>
                      <a:pt x="635" y="534"/>
                    </a:cubicBezTo>
                    <a:cubicBezTo>
                      <a:pt x="1" y="1568"/>
                      <a:pt x="902" y="3303"/>
                      <a:pt x="1936" y="4870"/>
                    </a:cubicBezTo>
                    <a:cubicBezTo>
                      <a:pt x="3003" y="6438"/>
                      <a:pt x="4137" y="7839"/>
                      <a:pt x="3970" y="8540"/>
                    </a:cubicBezTo>
                    <a:cubicBezTo>
                      <a:pt x="3970" y="8607"/>
                      <a:pt x="3937" y="8640"/>
                      <a:pt x="3904" y="8707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188;p47">
                <a:extLst>
                  <a:ext uri="{FF2B5EF4-FFF2-40B4-BE49-F238E27FC236}">
                    <a16:creationId xmlns:a16="http://schemas.microsoft.com/office/drawing/2014/main" id="{7B14EB07-0C0B-917F-9253-9F1EF3923BD0}"/>
                  </a:ext>
                </a:extLst>
              </p:cNvPr>
              <p:cNvSpPr/>
              <p:nvPr/>
            </p:nvSpPr>
            <p:spPr>
              <a:xfrm>
                <a:off x="5439040" y="3828159"/>
                <a:ext cx="95240" cy="29240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707" fill="none" extrusionOk="0">
                    <a:moveTo>
                      <a:pt x="2836" y="67"/>
                    </a:moveTo>
                    <a:cubicBezTo>
                      <a:pt x="2702" y="34"/>
                      <a:pt x="2569" y="1"/>
                      <a:pt x="2402" y="34"/>
                    </a:cubicBezTo>
                    <a:cubicBezTo>
                      <a:pt x="2269" y="34"/>
                      <a:pt x="2169" y="67"/>
                      <a:pt x="2035" y="134"/>
                    </a:cubicBezTo>
                    <a:cubicBezTo>
                      <a:pt x="935" y="601"/>
                      <a:pt x="668" y="2536"/>
                      <a:pt x="601" y="4437"/>
                    </a:cubicBezTo>
                    <a:cubicBezTo>
                      <a:pt x="534" y="6305"/>
                      <a:pt x="701" y="8106"/>
                      <a:pt x="134" y="8607"/>
                    </a:cubicBezTo>
                    <a:cubicBezTo>
                      <a:pt x="101" y="8640"/>
                      <a:pt x="67" y="8673"/>
                      <a:pt x="1" y="8707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189;p47">
                <a:extLst>
                  <a:ext uri="{FF2B5EF4-FFF2-40B4-BE49-F238E27FC236}">
                    <a16:creationId xmlns:a16="http://schemas.microsoft.com/office/drawing/2014/main" id="{4DA70B32-436D-0691-F7BE-8EA9CF66CBD9}"/>
                  </a:ext>
                </a:extLst>
              </p:cNvPr>
              <p:cNvSpPr/>
              <p:nvPr/>
            </p:nvSpPr>
            <p:spPr>
              <a:xfrm>
                <a:off x="5852406" y="4205660"/>
                <a:ext cx="3392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68" fill="none" extrusionOk="0">
                    <a:moveTo>
                      <a:pt x="100" y="168"/>
                    </a:moveTo>
                    <a:cubicBezTo>
                      <a:pt x="67" y="101"/>
                      <a:pt x="34" y="68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190;p47">
                <a:extLst>
                  <a:ext uri="{FF2B5EF4-FFF2-40B4-BE49-F238E27FC236}">
                    <a16:creationId xmlns:a16="http://schemas.microsoft.com/office/drawing/2014/main" id="{33933DBA-8CED-D50F-6CCB-5056D4E867F0}"/>
                  </a:ext>
                </a:extLst>
              </p:cNvPr>
              <p:cNvSpPr/>
              <p:nvPr/>
            </p:nvSpPr>
            <p:spPr>
              <a:xfrm>
                <a:off x="5668677" y="3898750"/>
                <a:ext cx="245354" cy="205021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6105" fill="none" extrusionOk="0">
                    <a:moveTo>
                      <a:pt x="7306" y="667"/>
                    </a:moveTo>
                    <a:cubicBezTo>
                      <a:pt x="7206" y="567"/>
                      <a:pt x="7106" y="467"/>
                      <a:pt x="6972" y="400"/>
                    </a:cubicBezTo>
                    <a:cubicBezTo>
                      <a:pt x="6872" y="334"/>
                      <a:pt x="6739" y="300"/>
                      <a:pt x="6605" y="267"/>
                    </a:cubicBezTo>
                    <a:cubicBezTo>
                      <a:pt x="5438" y="0"/>
                      <a:pt x="4104" y="1434"/>
                      <a:pt x="2970" y="2935"/>
                    </a:cubicBezTo>
                    <a:cubicBezTo>
                      <a:pt x="1835" y="4470"/>
                      <a:pt x="901" y="6004"/>
                      <a:pt x="168" y="6104"/>
                    </a:cubicBezTo>
                    <a:cubicBezTo>
                      <a:pt x="101" y="6104"/>
                      <a:pt x="67" y="6104"/>
                      <a:pt x="1" y="607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191;p47">
                <a:extLst>
                  <a:ext uri="{FF2B5EF4-FFF2-40B4-BE49-F238E27FC236}">
                    <a16:creationId xmlns:a16="http://schemas.microsoft.com/office/drawing/2014/main" id="{182E5BE0-B104-0932-87B6-2C5081A16110}"/>
                  </a:ext>
                </a:extLst>
              </p:cNvPr>
              <p:cNvSpPr/>
              <p:nvPr/>
            </p:nvSpPr>
            <p:spPr>
              <a:xfrm>
                <a:off x="5865839" y="4160861"/>
                <a:ext cx="305869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269" fill="none" extrusionOk="0">
                    <a:moveTo>
                      <a:pt x="9107" y="1602"/>
                    </a:moveTo>
                    <a:cubicBezTo>
                      <a:pt x="9074" y="1468"/>
                      <a:pt x="9040" y="1335"/>
                      <a:pt x="9007" y="1201"/>
                    </a:cubicBezTo>
                    <a:cubicBezTo>
                      <a:pt x="8940" y="1068"/>
                      <a:pt x="8840" y="968"/>
                      <a:pt x="8774" y="868"/>
                    </a:cubicBezTo>
                    <a:cubicBezTo>
                      <a:pt x="7940" y="1"/>
                      <a:pt x="6038" y="401"/>
                      <a:pt x="4237" y="968"/>
                    </a:cubicBezTo>
                    <a:cubicBezTo>
                      <a:pt x="2436" y="1535"/>
                      <a:pt x="768" y="2269"/>
                      <a:pt x="134" y="1935"/>
                    </a:cubicBezTo>
                    <a:cubicBezTo>
                      <a:pt x="101" y="1902"/>
                      <a:pt x="34" y="1869"/>
                      <a:pt x="1" y="1835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192;p47">
                <a:extLst>
                  <a:ext uri="{FF2B5EF4-FFF2-40B4-BE49-F238E27FC236}">
                    <a16:creationId xmlns:a16="http://schemas.microsoft.com/office/drawing/2014/main" id="{043A24C5-531D-52F8-0BCA-60185755EB33}"/>
                  </a:ext>
                </a:extLst>
              </p:cNvPr>
              <p:cNvSpPr/>
              <p:nvPr/>
            </p:nvSpPr>
            <p:spPr>
              <a:xfrm>
                <a:off x="5511209" y="3856067"/>
                <a:ext cx="286996" cy="255664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613" extrusionOk="0">
                    <a:moveTo>
                      <a:pt x="1319" y="0"/>
                    </a:moveTo>
                    <a:cubicBezTo>
                      <a:pt x="238" y="0"/>
                      <a:pt x="266" y="1730"/>
                      <a:pt x="2922" y="3773"/>
                    </a:cubicBezTo>
                    <a:cubicBezTo>
                      <a:pt x="88" y="5669"/>
                      <a:pt x="1" y="7422"/>
                      <a:pt x="1147" y="7422"/>
                    </a:cubicBezTo>
                    <a:cubicBezTo>
                      <a:pt x="1836" y="7422"/>
                      <a:pt x="2971" y="6789"/>
                      <a:pt x="4223" y="5174"/>
                    </a:cubicBezTo>
                    <a:cubicBezTo>
                      <a:pt x="5412" y="6919"/>
                      <a:pt x="6542" y="7612"/>
                      <a:pt x="7226" y="7612"/>
                    </a:cubicBezTo>
                    <a:cubicBezTo>
                      <a:pt x="8308" y="7612"/>
                      <a:pt x="8279" y="5882"/>
                      <a:pt x="5624" y="3840"/>
                    </a:cubicBezTo>
                    <a:cubicBezTo>
                      <a:pt x="8458" y="1943"/>
                      <a:pt x="8545" y="190"/>
                      <a:pt x="7398" y="190"/>
                    </a:cubicBezTo>
                    <a:cubicBezTo>
                      <a:pt x="6709" y="190"/>
                      <a:pt x="5575" y="823"/>
                      <a:pt x="4323" y="2439"/>
                    </a:cubicBezTo>
                    <a:cubicBezTo>
                      <a:pt x="3133" y="693"/>
                      <a:pt x="2004" y="0"/>
                      <a:pt x="1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193;p47">
                <a:extLst>
                  <a:ext uri="{FF2B5EF4-FFF2-40B4-BE49-F238E27FC236}">
                    <a16:creationId xmlns:a16="http://schemas.microsoft.com/office/drawing/2014/main" id="{C9847E4C-65D0-A820-33F9-1AD760F28C81}"/>
                  </a:ext>
                </a:extLst>
              </p:cNvPr>
              <p:cNvSpPr/>
              <p:nvPr/>
            </p:nvSpPr>
            <p:spPr>
              <a:xfrm>
                <a:off x="5473126" y="3833466"/>
                <a:ext cx="363128" cy="300832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8958" extrusionOk="0">
                    <a:moveTo>
                      <a:pt x="5527" y="1"/>
                    </a:moveTo>
                    <a:cubicBezTo>
                      <a:pt x="4761" y="1"/>
                      <a:pt x="3972" y="952"/>
                      <a:pt x="3922" y="2878"/>
                    </a:cubicBezTo>
                    <a:cubicBezTo>
                      <a:pt x="3841" y="2875"/>
                      <a:pt x="3761" y="2874"/>
                      <a:pt x="3684" y="2874"/>
                    </a:cubicBezTo>
                    <a:cubicBezTo>
                      <a:pt x="17" y="2874"/>
                      <a:pt x="1" y="5882"/>
                      <a:pt x="3822" y="5980"/>
                    </a:cubicBezTo>
                    <a:cubicBezTo>
                      <a:pt x="3738" y="7957"/>
                      <a:pt x="4500" y="8958"/>
                      <a:pt x="5287" y="8958"/>
                    </a:cubicBezTo>
                    <a:cubicBezTo>
                      <a:pt x="6053" y="8958"/>
                      <a:pt x="6842" y="8007"/>
                      <a:pt x="6891" y="6080"/>
                    </a:cubicBezTo>
                    <a:cubicBezTo>
                      <a:pt x="6972" y="6083"/>
                      <a:pt x="7052" y="6084"/>
                      <a:pt x="7130" y="6084"/>
                    </a:cubicBezTo>
                    <a:cubicBezTo>
                      <a:pt x="10796" y="6084"/>
                      <a:pt x="10813" y="3076"/>
                      <a:pt x="6991" y="2978"/>
                    </a:cubicBezTo>
                    <a:cubicBezTo>
                      <a:pt x="7076" y="1002"/>
                      <a:pt x="6313" y="1"/>
                      <a:pt x="5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194;p47">
                <a:extLst>
                  <a:ext uri="{FF2B5EF4-FFF2-40B4-BE49-F238E27FC236}">
                    <a16:creationId xmlns:a16="http://schemas.microsoft.com/office/drawing/2014/main" id="{624F7F3B-D596-8BEF-7760-BE997862DFDE}"/>
                  </a:ext>
                </a:extLst>
              </p:cNvPr>
              <p:cNvSpPr/>
              <p:nvPr/>
            </p:nvSpPr>
            <p:spPr>
              <a:xfrm>
                <a:off x="5610445" y="3943381"/>
                <a:ext cx="88523" cy="81001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412" extrusionOk="0">
                    <a:moveTo>
                      <a:pt x="1337" y="1"/>
                    </a:moveTo>
                    <a:cubicBezTo>
                      <a:pt x="1238" y="1"/>
                      <a:pt x="1137" y="13"/>
                      <a:pt x="1034" y="39"/>
                    </a:cubicBezTo>
                    <a:cubicBezTo>
                      <a:pt x="400" y="172"/>
                      <a:pt x="0" y="839"/>
                      <a:pt x="134" y="1473"/>
                    </a:cubicBezTo>
                    <a:cubicBezTo>
                      <a:pt x="275" y="2038"/>
                      <a:pt x="751" y="2412"/>
                      <a:pt x="1298" y="2412"/>
                    </a:cubicBezTo>
                    <a:cubicBezTo>
                      <a:pt x="1398" y="2412"/>
                      <a:pt x="1499" y="2399"/>
                      <a:pt x="1601" y="2374"/>
                    </a:cubicBezTo>
                    <a:cubicBezTo>
                      <a:pt x="2235" y="2240"/>
                      <a:pt x="2635" y="1573"/>
                      <a:pt x="2502" y="939"/>
                    </a:cubicBezTo>
                    <a:cubicBezTo>
                      <a:pt x="2361" y="374"/>
                      <a:pt x="1885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195;p47">
                <a:extLst>
                  <a:ext uri="{FF2B5EF4-FFF2-40B4-BE49-F238E27FC236}">
                    <a16:creationId xmlns:a16="http://schemas.microsoft.com/office/drawing/2014/main" id="{BA9EEF28-1C2A-4449-D853-191FC62DFE5F}"/>
                  </a:ext>
                </a:extLst>
              </p:cNvPr>
              <p:cNvSpPr/>
              <p:nvPr/>
            </p:nvSpPr>
            <p:spPr>
              <a:xfrm>
                <a:off x="4963513" y="4602773"/>
                <a:ext cx="397718" cy="33112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9860" extrusionOk="0">
                    <a:moveTo>
                      <a:pt x="5073" y="1"/>
                    </a:moveTo>
                    <a:cubicBezTo>
                      <a:pt x="4331" y="1"/>
                      <a:pt x="3809" y="1465"/>
                      <a:pt x="4787" y="4154"/>
                    </a:cubicBezTo>
                    <a:cubicBezTo>
                      <a:pt x="464" y="4287"/>
                      <a:pt x="0" y="6591"/>
                      <a:pt x="2573" y="6591"/>
                    </a:cubicBezTo>
                    <a:cubicBezTo>
                      <a:pt x="3237" y="6591"/>
                      <a:pt x="4101" y="6438"/>
                      <a:pt x="5154" y="6055"/>
                    </a:cubicBezTo>
                    <a:cubicBezTo>
                      <a:pt x="5233" y="8654"/>
                      <a:pt x="6088" y="9860"/>
                      <a:pt x="6763" y="9860"/>
                    </a:cubicBezTo>
                    <a:cubicBezTo>
                      <a:pt x="7509" y="9860"/>
                      <a:pt x="8036" y="8386"/>
                      <a:pt x="7055" y="5688"/>
                    </a:cubicBezTo>
                    <a:cubicBezTo>
                      <a:pt x="11377" y="5582"/>
                      <a:pt x="11842" y="3284"/>
                      <a:pt x="9271" y="3284"/>
                    </a:cubicBezTo>
                    <a:cubicBezTo>
                      <a:pt x="8608" y="3284"/>
                      <a:pt x="7742" y="3437"/>
                      <a:pt x="6689" y="3820"/>
                    </a:cubicBezTo>
                    <a:cubicBezTo>
                      <a:pt x="6609" y="1214"/>
                      <a:pt x="5749" y="1"/>
                      <a:pt x="5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196;p47">
                <a:extLst>
                  <a:ext uri="{FF2B5EF4-FFF2-40B4-BE49-F238E27FC236}">
                    <a16:creationId xmlns:a16="http://schemas.microsoft.com/office/drawing/2014/main" id="{CDB7801E-46C9-E546-94E2-517CFDCAC8D0}"/>
                  </a:ext>
                </a:extLst>
              </p:cNvPr>
              <p:cNvSpPr/>
              <p:nvPr/>
            </p:nvSpPr>
            <p:spPr>
              <a:xfrm>
                <a:off x="5011435" y="4638639"/>
                <a:ext cx="302679" cy="259559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7729" extrusionOk="0">
                    <a:moveTo>
                      <a:pt x="6427" y="1"/>
                    </a:moveTo>
                    <a:cubicBezTo>
                      <a:pt x="5772" y="1"/>
                      <a:pt x="4903" y="512"/>
                      <a:pt x="4094" y="1718"/>
                    </a:cubicBezTo>
                    <a:cubicBezTo>
                      <a:pt x="3226" y="1113"/>
                      <a:pt x="2463" y="862"/>
                      <a:pt x="1877" y="862"/>
                    </a:cubicBezTo>
                    <a:cubicBezTo>
                      <a:pt x="301" y="862"/>
                      <a:pt x="1" y="2673"/>
                      <a:pt x="2359" y="4254"/>
                    </a:cubicBezTo>
                    <a:cubicBezTo>
                      <a:pt x="961" y="6279"/>
                      <a:pt x="1457" y="7729"/>
                      <a:pt x="2555" y="7729"/>
                    </a:cubicBezTo>
                    <a:cubicBezTo>
                      <a:pt x="3212" y="7729"/>
                      <a:pt x="4084" y="7211"/>
                      <a:pt x="4895" y="5988"/>
                    </a:cubicBezTo>
                    <a:cubicBezTo>
                      <a:pt x="5772" y="6594"/>
                      <a:pt x="6541" y="6844"/>
                      <a:pt x="7131" y="6844"/>
                    </a:cubicBezTo>
                    <a:cubicBezTo>
                      <a:pt x="8719" y="6844"/>
                      <a:pt x="9012" y="5033"/>
                      <a:pt x="6629" y="3453"/>
                    </a:cubicBezTo>
                    <a:cubicBezTo>
                      <a:pt x="8031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197;p47">
                <a:extLst>
                  <a:ext uri="{FF2B5EF4-FFF2-40B4-BE49-F238E27FC236}">
                    <a16:creationId xmlns:a16="http://schemas.microsoft.com/office/drawing/2014/main" id="{EBD0BD97-EBF9-EE1C-66E4-9EC1A9D8A881}"/>
                  </a:ext>
                </a:extLst>
              </p:cNvPr>
              <p:cNvSpPr/>
              <p:nvPr/>
            </p:nvSpPr>
            <p:spPr>
              <a:xfrm>
                <a:off x="5116414" y="4727431"/>
                <a:ext cx="91882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9" extrusionOk="0">
                    <a:moveTo>
                      <a:pt x="1356" y="0"/>
                    </a:moveTo>
                    <a:cubicBezTo>
                      <a:pt x="866" y="0"/>
                      <a:pt x="417" y="313"/>
                      <a:pt x="234" y="809"/>
                    </a:cubicBezTo>
                    <a:cubicBezTo>
                      <a:pt x="1" y="1443"/>
                      <a:pt x="334" y="2143"/>
                      <a:pt x="968" y="2343"/>
                    </a:cubicBezTo>
                    <a:cubicBezTo>
                      <a:pt x="1106" y="2394"/>
                      <a:pt x="1246" y="2418"/>
                      <a:pt x="1384" y="2418"/>
                    </a:cubicBezTo>
                    <a:cubicBezTo>
                      <a:pt x="1882" y="2418"/>
                      <a:pt x="2346" y="2106"/>
                      <a:pt x="2502" y="1610"/>
                    </a:cubicBezTo>
                    <a:cubicBezTo>
                      <a:pt x="2736" y="976"/>
                      <a:pt x="2402" y="309"/>
                      <a:pt x="1769" y="75"/>
                    </a:cubicBezTo>
                    <a:cubicBezTo>
                      <a:pt x="1631" y="24"/>
                      <a:pt x="1492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198;p47">
                <a:extLst>
                  <a:ext uri="{FF2B5EF4-FFF2-40B4-BE49-F238E27FC236}">
                    <a16:creationId xmlns:a16="http://schemas.microsoft.com/office/drawing/2014/main" id="{B6204444-F85E-CC1E-962E-A47A99AAA542}"/>
                  </a:ext>
                </a:extLst>
              </p:cNvPr>
              <p:cNvSpPr/>
              <p:nvPr/>
            </p:nvSpPr>
            <p:spPr>
              <a:xfrm>
                <a:off x="5697759" y="4754532"/>
                <a:ext cx="301437" cy="267820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7975" extrusionOk="0">
                    <a:moveTo>
                      <a:pt x="1732" y="0"/>
                    </a:moveTo>
                    <a:cubicBezTo>
                      <a:pt x="712" y="0"/>
                      <a:pt x="676" y="1697"/>
                      <a:pt x="3138" y="3838"/>
                    </a:cubicBezTo>
                    <a:cubicBezTo>
                      <a:pt x="136" y="5605"/>
                      <a:pt x="1" y="7400"/>
                      <a:pt x="1233" y="7400"/>
                    </a:cubicBezTo>
                    <a:cubicBezTo>
                      <a:pt x="1931" y="7400"/>
                      <a:pt x="3069" y="6823"/>
                      <a:pt x="4372" y="5339"/>
                    </a:cubicBezTo>
                    <a:cubicBezTo>
                      <a:pt x="5478" y="7218"/>
                      <a:pt x="6590" y="7974"/>
                      <a:pt x="7264" y="7974"/>
                    </a:cubicBezTo>
                    <a:cubicBezTo>
                      <a:pt x="8277" y="7974"/>
                      <a:pt x="8303" y="6268"/>
                      <a:pt x="5840" y="4105"/>
                    </a:cubicBezTo>
                    <a:cubicBezTo>
                      <a:pt x="8833" y="2343"/>
                      <a:pt x="8975" y="567"/>
                      <a:pt x="7763" y="567"/>
                    </a:cubicBezTo>
                    <a:cubicBezTo>
                      <a:pt x="7070" y="567"/>
                      <a:pt x="5936" y="1146"/>
                      <a:pt x="4639" y="2637"/>
                    </a:cubicBezTo>
                    <a:cubicBezTo>
                      <a:pt x="3531" y="755"/>
                      <a:pt x="2412" y="0"/>
                      <a:pt x="1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199;p47">
                <a:extLst>
                  <a:ext uri="{FF2B5EF4-FFF2-40B4-BE49-F238E27FC236}">
                    <a16:creationId xmlns:a16="http://schemas.microsoft.com/office/drawing/2014/main" id="{66E520DE-6BB9-DFFD-4B9E-61C3A649D36C}"/>
                  </a:ext>
                </a:extLst>
              </p:cNvPr>
              <p:cNvSpPr/>
              <p:nvPr/>
            </p:nvSpPr>
            <p:spPr>
              <a:xfrm>
                <a:off x="5669752" y="4738479"/>
                <a:ext cx="358560" cy="299556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8920" extrusionOk="0">
                    <a:moveTo>
                      <a:pt x="5658" y="0"/>
                    </a:moveTo>
                    <a:cubicBezTo>
                      <a:pt x="4907" y="0"/>
                      <a:pt x="4099" y="905"/>
                      <a:pt x="3938" y="2782"/>
                    </a:cubicBezTo>
                    <a:cubicBezTo>
                      <a:pt x="3705" y="2758"/>
                      <a:pt x="3484" y="2746"/>
                      <a:pt x="3277" y="2746"/>
                    </a:cubicBezTo>
                    <a:cubicBezTo>
                      <a:pt x="18" y="2746"/>
                      <a:pt x="0" y="5537"/>
                      <a:pt x="3638" y="5850"/>
                    </a:cubicBezTo>
                    <a:cubicBezTo>
                      <a:pt x="3431" y="7873"/>
                      <a:pt x="4173" y="8919"/>
                      <a:pt x="4982" y="8919"/>
                    </a:cubicBezTo>
                    <a:cubicBezTo>
                      <a:pt x="5735" y="8919"/>
                      <a:pt x="6546" y="8015"/>
                      <a:pt x="6707" y="6151"/>
                    </a:cubicBezTo>
                    <a:cubicBezTo>
                      <a:pt x="6940" y="6175"/>
                      <a:pt x="7161" y="6186"/>
                      <a:pt x="7368" y="6186"/>
                    </a:cubicBezTo>
                    <a:cubicBezTo>
                      <a:pt x="10631" y="6186"/>
                      <a:pt x="10676" y="3395"/>
                      <a:pt x="7007" y="3082"/>
                    </a:cubicBezTo>
                    <a:cubicBezTo>
                      <a:pt x="7215" y="1055"/>
                      <a:pt x="6470" y="0"/>
                      <a:pt x="5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00;p47">
                <a:extLst>
                  <a:ext uri="{FF2B5EF4-FFF2-40B4-BE49-F238E27FC236}">
                    <a16:creationId xmlns:a16="http://schemas.microsoft.com/office/drawing/2014/main" id="{1214C603-B52E-B451-1A14-58F3739E7463}"/>
                  </a:ext>
                </a:extLst>
              </p:cNvPr>
              <p:cNvSpPr/>
              <p:nvPr/>
            </p:nvSpPr>
            <p:spPr>
              <a:xfrm>
                <a:off x="5805357" y="4847925"/>
                <a:ext cx="87415" cy="8079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406" extrusionOk="0">
                    <a:moveTo>
                      <a:pt x="1330" y="0"/>
                    </a:moveTo>
                    <a:cubicBezTo>
                      <a:pt x="1255" y="0"/>
                      <a:pt x="1178" y="7"/>
                      <a:pt x="1101" y="23"/>
                    </a:cubicBezTo>
                    <a:cubicBezTo>
                      <a:pt x="434" y="123"/>
                      <a:pt x="0" y="723"/>
                      <a:pt x="100" y="1391"/>
                    </a:cubicBezTo>
                    <a:cubicBezTo>
                      <a:pt x="191" y="1993"/>
                      <a:pt x="717" y="2406"/>
                      <a:pt x="1310" y="2406"/>
                    </a:cubicBezTo>
                    <a:cubicBezTo>
                      <a:pt x="1373" y="2406"/>
                      <a:pt x="1437" y="2401"/>
                      <a:pt x="1501" y="2391"/>
                    </a:cubicBezTo>
                    <a:cubicBezTo>
                      <a:pt x="2135" y="2291"/>
                      <a:pt x="2602" y="1657"/>
                      <a:pt x="2469" y="990"/>
                    </a:cubicBezTo>
                    <a:cubicBezTo>
                      <a:pt x="2380" y="430"/>
                      <a:pt x="1901" y="0"/>
                      <a:pt x="1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01;p47">
                <a:extLst>
                  <a:ext uri="{FF2B5EF4-FFF2-40B4-BE49-F238E27FC236}">
                    <a16:creationId xmlns:a16="http://schemas.microsoft.com/office/drawing/2014/main" id="{3447B868-EA38-D964-08D9-5795E9BAC01A}"/>
                  </a:ext>
                </a:extLst>
              </p:cNvPr>
              <p:cNvSpPr/>
              <p:nvPr/>
            </p:nvSpPr>
            <p:spPr>
              <a:xfrm rot="3243551">
                <a:off x="5019273" y="4056871"/>
                <a:ext cx="286978" cy="255648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613" extrusionOk="0">
                    <a:moveTo>
                      <a:pt x="1319" y="0"/>
                    </a:moveTo>
                    <a:cubicBezTo>
                      <a:pt x="238" y="0"/>
                      <a:pt x="266" y="1730"/>
                      <a:pt x="2922" y="3773"/>
                    </a:cubicBezTo>
                    <a:cubicBezTo>
                      <a:pt x="88" y="5669"/>
                      <a:pt x="1" y="7422"/>
                      <a:pt x="1147" y="7422"/>
                    </a:cubicBezTo>
                    <a:cubicBezTo>
                      <a:pt x="1836" y="7422"/>
                      <a:pt x="2971" y="6789"/>
                      <a:pt x="4223" y="5174"/>
                    </a:cubicBezTo>
                    <a:cubicBezTo>
                      <a:pt x="5412" y="6919"/>
                      <a:pt x="6542" y="7612"/>
                      <a:pt x="7226" y="7612"/>
                    </a:cubicBezTo>
                    <a:cubicBezTo>
                      <a:pt x="8308" y="7612"/>
                      <a:pt x="8279" y="5882"/>
                      <a:pt x="5624" y="3840"/>
                    </a:cubicBezTo>
                    <a:cubicBezTo>
                      <a:pt x="8458" y="1943"/>
                      <a:pt x="8545" y="190"/>
                      <a:pt x="7398" y="190"/>
                    </a:cubicBezTo>
                    <a:cubicBezTo>
                      <a:pt x="6709" y="190"/>
                      <a:pt x="5575" y="823"/>
                      <a:pt x="4323" y="2439"/>
                    </a:cubicBezTo>
                    <a:cubicBezTo>
                      <a:pt x="3133" y="693"/>
                      <a:pt x="2004" y="0"/>
                      <a:pt x="1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02;p47">
                <a:extLst>
                  <a:ext uri="{FF2B5EF4-FFF2-40B4-BE49-F238E27FC236}">
                    <a16:creationId xmlns:a16="http://schemas.microsoft.com/office/drawing/2014/main" id="{DCD72AB3-5399-9E71-90FF-11F6EA490F77}"/>
                  </a:ext>
                </a:extLst>
              </p:cNvPr>
              <p:cNvSpPr/>
              <p:nvPr/>
            </p:nvSpPr>
            <p:spPr>
              <a:xfrm rot="3243551">
                <a:off x="4981213" y="4034262"/>
                <a:ext cx="363105" cy="300813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8958" extrusionOk="0">
                    <a:moveTo>
                      <a:pt x="5527" y="1"/>
                    </a:moveTo>
                    <a:cubicBezTo>
                      <a:pt x="4761" y="1"/>
                      <a:pt x="3972" y="952"/>
                      <a:pt x="3922" y="2878"/>
                    </a:cubicBezTo>
                    <a:cubicBezTo>
                      <a:pt x="3841" y="2875"/>
                      <a:pt x="3761" y="2874"/>
                      <a:pt x="3684" y="2874"/>
                    </a:cubicBezTo>
                    <a:cubicBezTo>
                      <a:pt x="17" y="2874"/>
                      <a:pt x="1" y="5882"/>
                      <a:pt x="3822" y="5980"/>
                    </a:cubicBezTo>
                    <a:cubicBezTo>
                      <a:pt x="3738" y="7957"/>
                      <a:pt x="4500" y="8958"/>
                      <a:pt x="5287" y="8958"/>
                    </a:cubicBezTo>
                    <a:cubicBezTo>
                      <a:pt x="6053" y="8958"/>
                      <a:pt x="6842" y="8007"/>
                      <a:pt x="6891" y="6080"/>
                    </a:cubicBezTo>
                    <a:cubicBezTo>
                      <a:pt x="6972" y="6083"/>
                      <a:pt x="7052" y="6084"/>
                      <a:pt x="7130" y="6084"/>
                    </a:cubicBezTo>
                    <a:cubicBezTo>
                      <a:pt x="10796" y="6084"/>
                      <a:pt x="10813" y="3076"/>
                      <a:pt x="6991" y="2978"/>
                    </a:cubicBezTo>
                    <a:cubicBezTo>
                      <a:pt x="7076" y="1002"/>
                      <a:pt x="6313" y="1"/>
                      <a:pt x="5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03;p47">
                <a:extLst>
                  <a:ext uri="{FF2B5EF4-FFF2-40B4-BE49-F238E27FC236}">
                    <a16:creationId xmlns:a16="http://schemas.microsoft.com/office/drawing/2014/main" id="{CE1391B7-9DFC-5835-0D53-8C81D3DBF527}"/>
                  </a:ext>
                </a:extLst>
              </p:cNvPr>
              <p:cNvSpPr/>
              <p:nvPr/>
            </p:nvSpPr>
            <p:spPr>
              <a:xfrm rot="3243551">
                <a:off x="5118517" y="4144196"/>
                <a:ext cx="88518" cy="809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412" extrusionOk="0">
                    <a:moveTo>
                      <a:pt x="1337" y="1"/>
                    </a:moveTo>
                    <a:cubicBezTo>
                      <a:pt x="1238" y="1"/>
                      <a:pt x="1137" y="13"/>
                      <a:pt x="1034" y="39"/>
                    </a:cubicBezTo>
                    <a:cubicBezTo>
                      <a:pt x="400" y="172"/>
                      <a:pt x="0" y="839"/>
                      <a:pt x="134" y="1473"/>
                    </a:cubicBezTo>
                    <a:cubicBezTo>
                      <a:pt x="275" y="2038"/>
                      <a:pt x="751" y="2412"/>
                      <a:pt x="1298" y="2412"/>
                    </a:cubicBezTo>
                    <a:cubicBezTo>
                      <a:pt x="1398" y="2412"/>
                      <a:pt x="1499" y="2399"/>
                      <a:pt x="1601" y="2374"/>
                    </a:cubicBezTo>
                    <a:cubicBezTo>
                      <a:pt x="2235" y="2240"/>
                      <a:pt x="2635" y="1573"/>
                      <a:pt x="2502" y="939"/>
                    </a:cubicBezTo>
                    <a:cubicBezTo>
                      <a:pt x="2361" y="374"/>
                      <a:pt x="1885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04;p47">
              <a:extLst>
                <a:ext uri="{FF2B5EF4-FFF2-40B4-BE49-F238E27FC236}">
                  <a16:creationId xmlns:a16="http://schemas.microsoft.com/office/drawing/2014/main" id="{65FA14F1-11AE-6155-3EDC-201A7C1590B1}"/>
                </a:ext>
              </a:extLst>
            </p:cNvPr>
            <p:cNvGrpSpPr/>
            <p:nvPr/>
          </p:nvGrpSpPr>
          <p:grpSpPr>
            <a:xfrm>
              <a:off x="5956579" y="4411789"/>
              <a:ext cx="253212" cy="233029"/>
              <a:chOff x="5956579" y="4411789"/>
              <a:chExt cx="253212" cy="233029"/>
            </a:xfrm>
          </p:grpSpPr>
          <p:sp>
            <p:nvSpPr>
              <p:cNvPr id="2265" name="Google Shape;2205;p47">
                <a:extLst>
                  <a:ext uri="{FF2B5EF4-FFF2-40B4-BE49-F238E27FC236}">
                    <a16:creationId xmlns:a16="http://schemas.microsoft.com/office/drawing/2014/main" id="{7948C596-6AD5-AB8F-9388-4C2F3D7FAC73}"/>
                  </a:ext>
                </a:extLst>
              </p:cNvPr>
              <p:cNvSpPr/>
              <p:nvPr/>
            </p:nvSpPr>
            <p:spPr>
              <a:xfrm>
                <a:off x="5958829" y="4434189"/>
                <a:ext cx="250962" cy="210629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6272" fill="none" extrusionOk="0">
                    <a:moveTo>
                      <a:pt x="7239" y="6272"/>
                    </a:moveTo>
                    <a:cubicBezTo>
                      <a:pt x="7305" y="6139"/>
                      <a:pt x="7372" y="6005"/>
                      <a:pt x="7439" y="5838"/>
                    </a:cubicBezTo>
                    <a:cubicBezTo>
                      <a:pt x="7472" y="5672"/>
                      <a:pt x="7472" y="5505"/>
                      <a:pt x="7472" y="5338"/>
                    </a:cubicBezTo>
                    <a:cubicBezTo>
                      <a:pt x="7439" y="3904"/>
                      <a:pt x="5671" y="2936"/>
                      <a:pt x="3903" y="2202"/>
                    </a:cubicBezTo>
                    <a:cubicBezTo>
                      <a:pt x="3036" y="1835"/>
                      <a:pt x="2135" y="1535"/>
                      <a:pt x="1435" y="1235"/>
                    </a:cubicBezTo>
                    <a:cubicBezTo>
                      <a:pt x="734" y="901"/>
                      <a:pt x="200" y="601"/>
                      <a:pt x="34" y="201"/>
                    </a:cubicBezTo>
                    <a:cubicBezTo>
                      <a:pt x="34" y="134"/>
                      <a:pt x="0" y="68"/>
                      <a:pt x="0" y="1"/>
                    </a:cubicBezTo>
                  </a:path>
                </a:pathLst>
              </a:custGeom>
              <a:noFill/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06;p47">
                <a:extLst>
                  <a:ext uri="{FF2B5EF4-FFF2-40B4-BE49-F238E27FC236}">
                    <a16:creationId xmlns:a16="http://schemas.microsoft.com/office/drawing/2014/main" id="{364BDAA6-BF40-2190-AD34-00DA8336EB46}"/>
                  </a:ext>
                </a:extLst>
              </p:cNvPr>
              <p:cNvSpPr/>
              <p:nvPr/>
            </p:nvSpPr>
            <p:spPr>
              <a:xfrm>
                <a:off x="5956579" y="4411789"/>
                <a:ext cx="34" cy="56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68" fill="none" extrusionOk="0">
                    <a:moveTo>
                      <a:pt x="1" y="167"/>
                    </a:moveTo>
                    <a:cubicBezTo>
                      <a:pt x="1" y="134"/>
                      <a:pt x="1" y="67"/>
                      <a:pt x="1" y="1"/>
                    </a:cubicBezTo>
                  </a:path>
                </a:pathLst>
              </a:custGeom>
              <a:solidFill>
                <a:schemeClr val="accent1"/>
              </a:solidFill>
              <a:ln w="29200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1" name="Google Shape;2207;p47">
              <a:extLst>
                <a:ext uri="{FF2B5EF4-FFF2-40B4-BE49-F238E27FC236}">
                  <a16:creationId xmlns:a16="http://schemas.microsoft.com/office/drawing/2014/main" id="{BD77800E-757A-4ACA-48CC-7B017083A270}"/>
                </a:ext>
              </a:extLst>
            </p:cNvPr>
            <p:cNvGrpSpPr/>
            <p:nvPr/>
          </p:nvGrpSpPr>
          <p:grpSpPr>
            <a:xfrm>
              <a:off x="5934247" y="4241224"/>
              <a:ext cx="343818" cy="299724"/>
              <a:chOff x="5934247" y="4241224"/>
              <a:chExt cx="343818" cy="299724"/>
            </a:xfrm>
          </p:grpSpPr>
          <p:sp>
            <p:nvSpPr>
              <p:cNvPr id="2262" name="Google Shape;2208;p47">
                <a:extLst>
                  <a:ext uri="{FF2B5EF4-FFF2-40B4-BE49-F238E27FC236}">
                    <a16:creationId xmlns:a16="http://schemas.microsoft.com/office/drawing/2014/main" id="{385D3773-9966-7940-4E40-3734DA5EA589}"/>
                  </a:ext>
                </a:extLst>
              </p:cNvPr>
              <p:cNvSpPr/>
              <p:nvPr/>
            </p:nvSpPr>
            <p:spPr>
              <a:xfrm>
                <a:off x="5934348" y="4241224"/>
                <a:ext cx="343482" cy="299724"/>
              </a:xfrm>
              <a:custGeom>
                <a:avLst/>
                <a:gdLst/>
                <a:ahLst/>
                <a:cxnLst/>
                <a:rect l="l" t="t" r="r" b="b"/>
                <a:pathLst>
                  <a:path w="10228" h="8925" extrusionOk="0">
                    <a:moveTo>
                      <a:pt x="7229" y="1"/>
                    </a:moveTo>
                    <a:cubicBezTo>
                      <a:pt x="6566" y="1"/>
                      <a:pt x="5522" y="933"/>
                      <a:pt x="4732" y="3145"/>
                    </a:cubicBezTo>
                    <a:cubicBezTo>
                      <a:pt x="3376" y="2094"/>
                      <a:pt x="2272" y="1692"/>
                      <a:pt x="1556" y="1692"/>
                    </a:cubicBezTo>
                    <a:cubicBezTo>
                      <a:pt x="1" y="1692"/>
                      <a:pt x="280" y="3590"/>
                      <a:pt x="3798" y="4846"/>
                    </a:cubicBezTo>
                    <a:cubicBezTo>
                      <a:pt x="1899" y="7296"/>
                      <a:pt x="2119" y="8924"/>
                      <a:pt x="2999" y="8924"/>
                    </a:cubicBezTo>
                    <a:cubicBezTo>
                      <a:pt x="3665" y="8924"/>
                      <a:pt x="4709" y="7993"/>
                      <a:pt x="5499" y="5780"/>
                    </a:cubicBezTo>
                    <a:cubicBezTo>
                      <a:pt x="6855" y="6831"/>
                      <a:pt x="7960" y="7233"/>
                      <a:pt x="8674" y="7233"/>
                    </a:cubicBezTo>
                    <a:cubicBezTo>
                      <a:pt x="10228" y="7233"/>
                      <a:pt x="9941" y="5335"/>
                      <a:pt x="6400" y="4079"/>
                    </a:cubicBezTo>
                    <a:cubicBezTo>
                      <a:pt x="8318" y="1629"/>
                      <a:pt x="8106" y="1"/>
                      <a:pt x="7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09;p47">
                <a:extLst>
                  <a:ext uri="{FF2B5EF4-FFF2-40B4-BE49-F238E27FC236}">
                    <a16:creationId xmlns:a16="http://schemas.microsoft.com/office/drawing/2014/main" id="{20EF3F3F-6E37-C654-C0F8-6172E4DD5BAA}"/>
                  </a:ext>
                </a:extLst>
              </p:cNvPr>
              <p:cNvSpPr/>
              <p:nvPr/>
            </p:nvSpPr>
            <p:spPr>
              <a:xfrm>
                <a:off x="5934247" y="4245388"/>
                <a:ext cx="343818" cy="29139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677" extrusionOk="0">
                    <a:moveTo>
                      <a:pt x="4142" y="1"/>
                    </a:moveTo>
                    <a:cubicBezTo>
                      <a:pt x="3250" y="1"/>
                      <a:pt x="2586" y="1203"/>
                      <a:pt x="3201" y="3288"/>
                    </a:cubicBezTo>
                    <a:cubicBezTo>
                      <a:pt x="0" y="4194"/>
                      <a:pt x="167" y="6495"/>
                      <a:pt x="2577" y="6495"/>
                    </a:cubicBezTo>
                    <a:cubicBezTo>
                      <a:pt x="3005" y="6495"/>
                      <a:pt x="3504" y="6423"/>
                      <a:pt x="4068" y="6257"/>
                    </a:cubicBezTo>
                    <a:cubicBezTo>
                      <a:pt x="4540" y="7922"/>
                      <a:pt x="5389" y="8676"/>
                      <a:pt x="6096" y="8676"/>
                    </a:cubicBezTo>
                    <a:cubicBezTo>
                      <a:pt x="6988" y="8676"/>
                      <a:pt x="7651" y="7474"/>
                      <a:pt x="7037" y="5389"/>
                    </a:cubicBezTo>
                    <a:cubicBezTo>
                      <a:pt x="10237" y="4483"/>
                      <a:pt x="10071" y="2182"/>
                      <a:pt x="7661" y="2182"/>
                    </a:cubicBezTo>
                    <a:cubicBezTo>
                      <a:pt x="7232" y="2182"/>
                      <a:pt x="6733" y="2254"/>
                      <a:pt x="6169" y="2421"/>
                    </a:cubicBezTo>
                    <a:cubicBezTo>
                      <a:pt x="5698" y="755"/>
                      <a:pt x="4848" y="1"/>
                      <a:pt x="4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10;p47">
                <a:extLst>
                  <a:ext uri="{FF2B5EF4-FFF2-40B4-BE49-F238E27FC236}">
                    <a16:creationId xmlns:a16="http://schemas.microsoft.com/office/drawing/2014/main" id="{AF26A0D9-F848-6351-E7D3-AE37791ED4D0}"/>
                  </a:ext>
                </a:extLst>
              </p:cNvPr>
              <p:cNvSpPr/>
              <p:nvPr/>
            </p:nvSpPr>
            <p:spPr>
              <a:xfrm>
                <a:off x="6059644" y="4350333"/>
                <a:ext cx="93024" cy="8150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427" extrusionOk="0">
                    <a:moveTo>
                      <a:pt x="1362" y="1"/>
                    </a:moveTo>
                    <a:cubicBezTo>
                      <a:pt x="1159" y="1"/>
                      <a:pt x="954" y="53"/>
                      <a:pt x="768" y="163"/>
                    </a:cubicBezTo>
                    <a:cubicBezTo>
                      <a:pt x="201" y="530"/>
                      <a:pt x="0" y="1264"/>
                      <a:pt x="334" y="1831"/>
                    </a:cubicBezTo>
                    <a:cubicBezTo>
                      <a:pt x="580" y="2211"/>
                      <a:pt x="991" y="2426"/>
                      <a:pt x="1406" y="2426"/>
                    </a:cubicBezTo>
                    <a:cubicBezTo>
                      <a:pt x="1610" y="2426"/>
                      <a:pt x="1815" y="2374"/>
                      <a:pt x="2002" y="2264"/>
                    </a:cubicBezTo>
                    <a:cubicBezTo>
                      <a:pt x="2569" y="1897"/>
                      <a:pt x="2769" y="1164"/>
                      <a:pt x="2402" y="596"/>
                    </a:cubicBezTo>
                    <a:cubicBezTo>
                      <a:pt x="2178" y="216"/>
                      <a:pt x="1775" y="1"/>
                      <a:pt x="1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487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52"/>
          <p:cNvSpPr txBox="1">
            <a:spLocks noGrp="1"/>
          </p:cNvSpPr>
          <p:nvPr>
            <p:ph type="title"/>
          </p:nvPr>
        </p:nvSpPr>
        <p:spPr>
          <a:xfrm>
            <a:off x="718064" y="219068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Padrões de Projeto</a:t>
            </a:r>
            <a:endParaRPr dirty="0"/>
          </a:p>
        </p:txBody>
      </p:sp>
      <p:grpSp>
        <p:nvGrpSpPr>
          <p:cNvPr id="2618" name="Google Shape;2618;p52"/>
          <p:cNvGrpSpPr/>
          <p:nvPr/>
        </p:nvGrpSpPr>
        <p:grpSpPr>
          <a:xfrm>
            <a:off x="5462938" y="525975"/>
            <a:ext cx="3602553" cy="4617469"/>
            <a:chOff x="5462938" y="525975"/>
            <a:chExt cx="3602553" cy="4617469"/>
          </a:xfrm>
        </p:grpSpPr>
        <p:sp>
          <p:nvSpPr>
            <p:cNvPr id="2619" name="Google Shape;2619;p52"/>
            <p:cNvSpPr/>
            <p:nvPr/>
          </p:nvSpPr>
          <p:spPr>
            <a:xfrm>
              <a:off x="5969364" y="919152"/>
              <a:ext cx="202094" cy="1086757"/>
            </a:xfrm>
            <a:custGeom>
              <a:avLst/>
              <a:gdLst/>
              <a:ahLst/>
              <a:cxnLst/>
              <a:rect l="l" t="t" r="r" b="b"/>
              <a:pathLst>
                <a:path w="3155" h="16966" extrusionOk="0">
                  <a:moveTo>
                    <a:pt x="767" y="0"/>
                  </a:moveTo>
                  <a:cubicBezTo>
                    <a:pt x="733" y="0"/>
                    <a:pt x="0" y="15413"/>
                    <a:pt x="34" y="16812"/>
                  </a:cubicBezTo>
                  <a:cubicBezTo>
                    <a:pt x="240" y="16916"/>
                    <a:pt x="428" y="16966"/>
                    <a:pt x="598" y="16966"/>
                  </a:cubicBezTo>
                  <a:cubicBezTo>
                    <a:pt x="3154" y="16966"/>
                    <a:pt x="1833" y="5877"/>
                    <a:pt x="1802" y="2969"/>
                  </a:cubicBezTo>
                  <a:cubicBezTo>
                    <a:pt x="1768" y="1768"/>
                    <a:pt x="1535" y="134"/>
                    <a:pt x="767" y="0"/>
                  </a:cubicBezTo>
                  <a:cubicBezTo>
                    <a:pt x="767" y="0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95C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2"/>
            <p:cNvSpPr/>
            <p:nvPr/>
          </p:nvSpPr>
          <p:spPr>
            <a:xfrm>
              <a:off x="7041978" y="543078"/>
              <a:ext cx="852636" cy="4600366"/>
            </a:xfrm>
            <a:custGeom>
              <a:avLst/>
              <a:gdLst/>
              <a:ahLst/>
              <a:cxnLst/>
              <a:rect l="l" t="t" r="r" b="b"/>
              <a:pathLst>
                <a:path w="13311" h="71819" fill="none" extrusionOk="0">
                  <a:moveTo>
                    <a:pt x="13310" y="71818"/>
                  </a:moveTo>
                  <a:lnTo>
                    <a:pt x="1" y="0"/>
                  </a:lnTo>
                </a:path>
              </a:pathLst>
            </a:custGeom>
            <a:noFill/>
            <a:ln w="317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2"/>
            <p:cNvSpPr/>
            <p:nvPr/>
          </p:nvSpPr>
          <p:spPr>
            <a:xfrm>
              <a:off x="6180876" y="525975"/>
              <a:ext cx="852636" cy="4602480"/>
            </a:xfrm>
            <a:custGeom>
              <a:avLst/>
              <a:gdLst/>
              <a:ahLst/>
              <a:cxnLst/>
              <a:rect l="l" t="t" r="r" b="b"/>
              <a:pathLst>
                <a:path w="13311" h="71852" fill="none" extrusionOk="0">
                  <a:moveTo>
                    <a:pt x="1" y="71852"/>
                  </a:moveTo>
                  <a:lnTo>
                    <a:pt x="13310" y="1"/>
                  </a:lnTo>
                </a:path>
              </a:pathLst>
            </a:custGeom>
            <a:noFill/>
            <a:ln w="317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2"/>
            <p:cNvSpPr/>
            <p:nvPr/>
          </p:nvSpPr>
          <p:spPr>
            <a:xfrm>
              <a:off x="5603989" y="713980"/>
              <a:ext cx="2944416" cy="2942302"/>
            </a:xfrm>
            <a:custGeom>
              <a:avLst/>
              <a:gdLst/>
              <a:ahLst/>
              <a:cxnLst/>
              <a:rect l="l" t="t" r="r" b="b"/>
              <a:pathLst>
                <a:path w="45967" h="45934" extrusionOk="0">
                  <a:moveTo>
                    <a:pt x="22983" y="8841"/>
                  </a:moveTo>
                  <a:cubicBezTo>
                    <a:pt x="30755" y="8841"/>
                    <a:pt x="37093" y="15178"/>
                    <a:pt x="37093" y="22951"/>
                  </a:cubicBezTo>
                  <a:cubicBezTo>
                    <a:pt x="37093" y="30756"/>
                    <a:pt x="30755" y="37094"/>
                    <a:pt x="22983" y="37094"/>
                  </a:cubicBezTo>
                  <a:cubicBezTo>
                    <a:pt x="15178" y="37094"/>
                    <a:pt x="8840" y="30756"/>
                    <a:pt x="8840" y="22951"/>
                  </a:cubicBezTo>
                  <a:cubicBezTo>
                    <a:pt x="8840" y="15178"/>
                    <a:pt x="15178" y="8841"/>
                    <a:pt x="22983" y="8841"/>
                  </a:cubicBezTo>
                  <a:close/>
                  <a:moveTo>
                    <a:pt x="22983" y="1"/>
                  </a:moveTo>
                  <a:cubicBezTo>
                    <a:pt x="10274" y="1"/>
                    <a:pt x="0" y="10275"/>
                    <a:pt x="0" y="22951"/>
                  </a:cubicBezTo>
                  <a:cubicBezTo>
                    <a:pt x="0" y="35660"/>
                    <a:pt x="10274" y="45934"/>
                    <a:pt x="22983" y="45934"/>
                  </a:cubicBezTo>
                  <a:cubicBezTo>
                    <a:pt x="35659" y="45934"/>
                    <a:pt x="45966" y="35660"/>
                    <a:pt x="45966" y="22951"/>
                  </a:cubicBezTo>
                  <a:cubicBezTo>
                    <a:pt x="45966" y="10275"/>
                    <a:pt x="35659" y="1"/>
                    <a:pt x="22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2"/>
            <p:cNvSpPr/>
            <p:nvPr/>
          </p:nvSpPr>
          <p:spPr>
            <a:xfrm>
              <a:off x="5576189" y="1462413"/>
              <a:ext cx="395347" cy="146494"/>
            </a:xfrm>
            <a:custGeom>
              <a:avLst/>
              <a:gdLst/>
              <a:ahLst/>
              <a:cxnLst/>
              <a:rect l="l" t="t" r="r" b="b"/>
              <a:pathLst>
                <a:path w="6172" h="2287" extrusionOk="0">
                  <a:moveTo>
                    <a:pt x="1760" y="0"/>
                  </a:moveTo>
                  <a:cubicBezTo>
                    <a:pt x="1581" y="0"/>
                    <a:pt x="1405" y="9"/>
                    <a:pt x="1235" y="25"/>
                  </a:cubicBezTo>
                  <a:cubicBezTo>
                    <a:pt x="734" y="59"/>
                    <a:pt x="101" y="292"/>
                    <a:pt x="34" y="793"/>
                  </a:cubicBezTo>
                  <a:cubicBezTo>
                    <a:pt x="1" y="1126"/>
                    <a:pt x="234" y="1460"/>
                    <a:pt x="534" y="1626"/>
                  </a:cubicBezTo>
                  <a:cubicBezTo>
                    <a:pt x="834" y="1793"/>
                    <a:pt x="1201" y="1827"/>
                    <a:pt x="1535" y="1860"/>
                  </a:cubicBezTo>
                  <a:cubicBezTo>
                    <a:pt x="2180" y="1906"/>
                    <a:pt x="3860" y="2286"/>
                    <a:pt x="5035" y="2286"/>
                  </a:cubicBezTo>
                  <a:cubicBezTo>
                    <a:pt x="5561" y="2286"/>
                    <a:pt x="5986" y="2210"/>
                    <a:pt x="6172" y="1993"/>
                  </a:cubicBezTo>
                  <a:cubicBezTo>
                    <a:pt x="5271" y="673"/>
                    <a:pt x="3371" y="0"/>
                    <a:pt x="1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2"/>
            <p:cNvSpPr/>
            <p:nvPr/>
          </p:nvSpPr>
          <p:spPr>
            <a:xfrm>
              <a:off x="5740748" y="1232131"/>
              <a:ext cx="254298" cy="353712"/>
            </a:xfrm>
            <a:custGeom>
              <a:avLst/>
              <a:gdLst/>
              <a:ahLst/>
              <a:cxnLst/>
              <a:rect l="l" t="t" r="r" b="b"/>
              <a:pathLst>
                <a:path w="3970" h="5522" extrusionOk="0">
                  <a:moveTo>
                    <a:pt x="727" y="1"/>
                  </a:moveTo>
                  <a:cubicBezTo>
                    <a:pt x="599" y="1"/>
                    <a:pt x="477" y="35"/>
                    <a:pt x="367" y="118"/>
                  </a:cubicBezTo>
                  <a:cubicBezTo>
                    <a:pt x="67" y="318"/>
                    <a:pt x="0" y="718"/>
                    <a:pt x="67" y="1052"/>
                  </a:cubicBezTo>
                  <a:cubicBezTo>
                    <a:pt x="133" y="1385"/>
                    <a:pt x="367" y="1652"/>
                    <a:pt x="567" y="1919"/>
                  </a:cubicBezTo>
                  <a:cubicBezTo>
                    <a:pt x="1134" y="2686"/>
                    <a:pt x="2602" y="5522"/>
                    <a:pt x="3536" y="5522"/>
                  </a:cubicBezTo>
                  <a:cubicBezTo>
                    <a:pt x="3970" y="3787"/>
                    <a:pt x="2969" y="1652"/>
                    <a:pt x="1735" y="485"/>
                  </a:cubicBezTo>
                  <a:cubicBezTo>
                    <a:pt x="1444" y="243"/>
                    <a:pt x="1066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2"/>
            <p:cNvSpPr/>
            <p:nvPr/>
          </p:nvSpPr>
          <p:spPr>
            <a:xfrm>
              <a:off x="6527034" y="3395501"/>
              <a:ext cx="149632" cy="399767"/>
            </a:xfrm>
            <a:custGeom>
              <a:avLst/>
              <a:gdLst/>
              <a:ahLst/>
              <a:cxnLst/>
              <a:rect l="l" t="t" r="r" b="b"/>
              <a:pathLst>
                <a:path w="2336" h="6241" extrusionOk="0">
                  <a:moveTo>
                    <a:pt x="815" y="1"/>
                  </a:moveTo>
                  <a:cubicBezTo>
                    <a:pt x="799" y="1"/>
                    <a:pt x="784" y="1"/>
                    <a:pt x="768" y="2"/>
                  </a:cubicBezTo>
                  <a:cubicBezTo>
                    <a:pt x="434" y="36"/>
                    <a:pt x="167" y="336"/>
                    <a:pt x="67" y="669"/>
                  </a:cubicBezTo>
                  <a:cubicBezTo>
                    <a:pt x="0" y="1003"/>
                    <a:pt x="34" y="1337"/>
                    <a:pt x="67" y="1670"/>
                  </a:cubicBezTo>
                  <a:cubicBezTo>
                    <a:pt x="201" y="2604"/>
                    <a:pt x="134" y="5806"/>
                    <a:pt x="934" y="6240"/>
                  </a:cubicBezTo>
                  <a:cubicBezTo>
                    <a:pt x="2169" y="4972"/>
                    <a:pt x="2335" y="2637"/>
                    <a:pt x="1802" y="1003"/>
                  </a:cubicBezTo>
                  <a:cubicBezTo>
                    <a:pt x="1640" y="518"/>
                    <a:pt x="1321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2"/>
            <p:cNvSpPr/>
            <p:nvPr/>
          </p:nvSpPr>
          <p:spPr>
            <a:xfrm>
              <a:off x="6127453" y="770029"/>
              <a:ext cx="207346" cy="379910"/>
            </a:xfrm>
            <a:custGeom>
              <a:avLst/>
              <a:gdLst/>
              <a:ahLst/>
              <a:cxnLst/>
              <a:rect l="l" t="t" r="r" b="b"/>
              <a:pathLst>
                <a:path w="3237" h="5931" extrusionOk="0">
                  <a:moveTo>
                    <a:pt x="2421" y="0"/>
                  </a:moveTo>
                  <a:cubicBezTo>
                    <a:pt x="2143" y="0"/>
                    <a:pt x="1866" y="174"/>
                    <a:pt x="1702" y="394"/>
                  </a:cubicBezTo>
                  <a:cubicBezTo>
                    <a:pt x="1502" y="660"/>
                    <a:pt x="1435" y="1027"/>
                    <a:pt x="1335" y="1361"/>
                  </a:cubicBezTo>
                  <a:cubicBezTo>
                    <a:pt x="1135" y="2262"/>
                    <a:pt x="1" y="5230"/>
                    <a:pt x="601" y="5931"/>
                  </a:cubicBezTo>
                  <a:cubicBezTo>
                    <a:pt x="2202" y="5130"/>
                    <a:pt x="3136" y="2995"/>
                    <a:pt x="3203" y="1294"/>
                  </a:cubicBezTo>
                  <a:cubicBezTo>
                    <a:pt x="3236" y="794"/>
                    <a:pt x="3070" y="160"/>
                    <a:pt x="2603" y="27"/>
                  </a:cubicBezTo>
                  <a:cubicBezTo>
                    <a:pt x="2543" y="9"/>
                    <a:pt x="2482" y="0"/>
                    <a:pt x="2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2"/>
            <p:cNvSpPr/>
            <p:nvPr/>
          </p:nvSpPr>
          <p:spPr>
            <a:xfrm>
              <a:off x="5953606" y="892761"/>
              <a:ext cx="272234" cy="530696"/>
            </a:xfrm>
            <a:custGeom>
              <a:avLst/>
              <a:gdLst/>
              <a:ahLst/>
              <a:cxnLst/>
              <a:rect l="l" t="t" r="r" b="b"/>
              <a:pathLst>
                <a:path w="4250" h="8285" extrusionOk="0">
                  <a:moveTo>
                    <a:pt x="800" y="0"/>
                  </a:moveTo>
                  <a:cubicBezTo>
                    <a:pt x="389" y="0"/>
                    <a:pt x="1" y="346"/>
                    <a:pt x="46" y="846"/>
                  </a:cubicBezTo>
                  <a:lnTo>
                    <a:pt x="146" y="1780"/>
                  </a:lnTo>
                  <a:cubicBezTo>
                    <a:pt x="313" y="3148"/>
                    <a:pt x="480" y="4515"/>
                    <a:pt x="1080" y="5749"/>
                  </a:cubicBezTo>
                  <a:cubicBezTo>
                    <a:pt x="1681" y="6984"/>
                    <a:pt x="2748" y="8084"/>
                    <a:pt x="4116" y="8285"/>
                  </a:cubicBezTo>
                  <a:cubicBezTo>
                    <a:pt x="4249" y="5182"/>
                    <a:pt x="3382" y="2314"/>
                    <a:pt x="1347" y="245"/>
                  </a:cubicBezTo>
                  <a:cubicBezTo>
                    <a:pt x="1188" y="76"/>
                    <a:pt x="991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2"/>
            <p:cNvSpPr/>
            <p:nvPr/>
          </p:nvSpPr>
          <p:spPr>
            <a:xfrm>
              <a:off x="5462938" y="1767128"/>
              <a:ext cx="412450" cy="436215"/>
            </a:xfrm>
            <a:custGeom>
              <a:avLst/>
              <a:gdLst/>
              <a:ahLst/>
              <a:cxnLst/>
              <a:rect l="l" t="t" r="r" b="b"/>
              <a:pathLst>
                <a:path w="6439" h="6810" extrusionOk="0">
                  <a:moveTo>
                    <a:pt x="5383" y="1"/>
                  </a:moveTo>
                  <a:cubicBezTo>
                    <a:pt x="5069" y="1"/>
                    <a:pt x="4727" y="102"/>
                    <a:pt x="4437" y="239"/>
                  </a:cubicBezTo>
                  <a:cubicBezTo>
                    <a:pt x="2969" y="972"/>
                    <a:pt x="1869" y="2340"/>
                    <a:pt x="1101" y="3808"/>
                  </a:cubicBezTo>
                  <a:cubicBezTo>
                    <a:pt x="768" y="4475"/>
                    <a:pt x="1" y="6810"/>
                    <a:pt x="1" y="6810"/>
                  </a:cubicBezTo>
                  <a:cubicBezTo>
                    <a:pt x="1" y="6810"/>
                    <a:pt x="5204" y="3708"/>
                    <a:pt x="6072" y="1773"/>
                  </a:cubicBezTo>
                  <a:cubicBezTo>
                    <a:pt x="6272" y="1306"/>
                    <a:pt x="6439" y="739"/>
                    <a:pt x="6138" y="339"/>
                  </a:cubicBezTo>
                  <a:cubicBezTo>
                    <a:pt x="5959" y="94"/>
                    <a:pt x="5684" y="1"/>
                    <a:pt x="5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2"/>
            <p:cNvSpPr/>
            <p:nvPr/>
          </p:nvSpPr>
          <p:spPr>
            <a:xfrm>
              <a:off x="6841099" y="3454433"/>
              <a:ext cx="234569" cy="275693"/>
            </a:xfrm>
            <a:custGeom>
              <a:avLst/>
              <a:gdLst/>
              <a:ahLst/>
              <a:cxnLst/>
              <a:rect l="l" t="t" r="r" b="b"/>
              <a:pathLst>
                <a:path w="3662" h="4304" extrusionOk="0">
                  <a:moveTo>
                    <a:pt x="696" y="1"/>
                  </a:moveTo>
                  <a:cubicBezTo>
                    <a:pt x="596" y="1"/>
                    <a:pt x="497" y="25"/>
                    <a:pt x="401" y="83"/>
                  </a:cubicBezTo>
                  <a:cubicBezTo>
                    <a:pt x="1" y="283"/>
                    <a:pt x="1" y="850"/>
                    <a:pt x="134" y="1284"/>
                  </a:cubicBezTo>
                  <a:cubicBezTo>
                    <a:pt x="468" y="2451"/>
                    <a:pt x="1302" y="3419"/>
                    <a:pt x="2303" y="4153"/>
                  </a:cubicBezTo>
                  <a:cubicBezTo>
                    <a:pt x="2445" y="4258"/>
                    <a:pt x="2597" y="4304"/>
                    <a:pt x="2742" y="4304"/>
                  </a:cubicBezTo>
                  <a:cubicBezTo>
                    <a:pt x="3240" y="4304"/>
                    <a:pt x="3662" y="3761"/>
                    <a:pt x="3403" y="3219"/>
                  </a:cubicBezTo>
                  <a:cubicBezTo>
                    <a:pt x="2836" y="2051"/>
                    <a:pt x="2102" y="750"/>
                    <a:pt x="1435" y="316"/>
                  </a:cubicBezTo>
                  <a:cubicBezTo>
                    <a:pt x="1198" y="150"/>
                    <a:pt x="943" y="1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2"/>
            <p:cNvSpPr/>
            <p:nvPr/>
          </p:nvSpPr>
          <p:spPr>
            <a:xfrm>
              <a:off x="6548428" y="3344320"/>
              <a:ext cx="384650" cy="458762"/>
            </a:xfrm>
            <a:custGeom>
              <a:avLst/>
              <a:gdLst/>
              <a:ahLst/>
              <a:cxnLst/>
              <a:rect l="l" t="t" r="r" b="b"/>
              <a:pathLst>
                <a:path w="6005" h="7162" extrusionOk="0">
                  <a:moveTo>
                    <a:pt x="0" y="1"/>
                  </a:moveTo>
                  <a:cubicBezTo>
                    <a:pt x="0" y="1"/>
                    <a:pt x="2268" y="5605"/>
                    <a:pt x="4070" y="6772"/>
                  </a:cubicBezTo>
                  <a:cubicBezTo>
                    <a:pt x="4362" y="6967"/>
                    <a:pt x="4725" y="7162"/>
                    <a:pt x="5082" y="7162"/>
                  </a:cubicBezTo>
                  <a:cubicBezTo>
                    <a:pt x="5214" y="7162"/>
                    <a:pt x="5345" y="7135"/>
                    <a:pt x="5471" y="7072"/>
                  </a:cubicBezTo>
                  <a:cubicBezTo>
                    <a:pt x="6004" y="6806"/>
                    <a:pt x="6004" y="6005"/>
                    <a:pt x="5804" y="5405"/>
                  </a:cubicBezTo>
                  <a:cubicBezTo>
                    <a:pt x="5304" y="3837"/>
                    <a:pt x="4136" y="2536"/>
                    <a:pt x="2802" y="1568"/>
                  </a:cubicBezTo>
                  <a:cubicBezTo>
                    <a:pt x="2202" y="1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2"/>
            <p:cNvSpPr/>
            <p:nvPr/>
          </p:nvSpPr>
          <p:spPr>
            <a:xfrm>
              <a:off x="5537819" y="2851600"/>
              <a:ext cx="440122" cy="205488"/>
            </a:xfrm>
            <a:custGeom>
              <a:avLst/>
              <a:gdLst/>
              <a:ahLst/>
              <a:cxnLst/>
              <a:rect l="l" t="t" r="r" b="b"/>
              <a:pathLst>
                <a:path w="6871" h="3208" extrusionOk="0">
                  <a:moveTo>
                    <a:pt x="4326" y="1"/>
                  </a:moveTo>
                  <a:cubicBezTo>
                    <a:pt x="3631" y="1"/>
                    <a:pt x="2944" y="113"/>
                    <a:pt x="2301" y="354"/>
                  </a:cubicBezTo>
                  <a:cubicBezTo>
                    <a:pt x="1800" y="554"/>
                    <a:pt x="433" y="1088"/>
                    <a:pt x="266" y="1688"/>
                  </a:cubicBezTo>
                  <a:cubicBezTo>
                    <a:pt x="0" y="2840"/>
                    <a:pt x="3183" y="3207"/>
                    <a:pt x="4473" y="3207"/>
                  </a:cubicBezTo>
                  <a:cubicBezTo>
                    <a:pt x="4641" y="3207"/>
                    <a:pt x="4777" y="3201"/>
                    <a:pt x="4869" y="3189"/>
                  </a:cubicBezTo>
                  <a:cubicBezTo>
                    <a:pt x="5336" y="3123"/>
                    <a:pt x="5770" y="3023"/>
                    <a:pt x="6170" y="2789"/>
                  </a:cubicBezTo>
                  <a:cubicBezTo>
                    <a:pt x="6537" y="2522"/>
                    <a:pt x="6837" y="2122"/>
                    <a:pt x="6871" y="1688"/>
                  </a:cubicBezTo>
                  <a:cubicBezTo>
                    <a:pt x="6871" y="1221"/>
                    <a:pt x="6604" y="754"/>
                    <a:pt x="6204" y="454"/>
                  </a:cubicBezTo>
                  <a:cubicBezTo>
                    <a:pt x="5803" y="187"/>
                    <a:pt x="5303" y="87"/>
                    <a:pt x="4836" y="21"/>
                  </a:cubicBezTo>
                  <a:cubicBezTo>
                    <a:pt x="4666" y="7"/>
                    <a:pt x="4496" y="1"/>
                    <a:pt x="4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2"/>
            <p:cNvSpPr/>
            <p:nvPr/>
          </p:nvSpPr>
          <p:spPr>
            <a:xfrm>
              <a:off x="5488561" y="2517931"/>
              <a:ext cx="427439" cy="290425"/>
            </a:xfrm>
            <a:custGeom>
              <a:avLst/>
              <a:gdLst/>
              <a:ahLst/>
              <a:cxnLst/>
              <a:rect l="l" t="t" r="r" b="b"/>
              <a:pathLst>
                <a:path w="6673" h="4534" extrusionOk="0">
                  <a:moveTo>
                    <a:pt x="1707" y="1"/>
                  </a:moveTo>
                  <a:cubicBezTo>
                    <a:pt x="1426" y="1"/>
                    <a:pt x="1182" y="43"/>
                    <a:pt x="1035" y="159"/>
                  </a:cubicBezTo>
                  <a:cubicBezTo>
                    <a:pt x="1" y="1027"/>
                    <a:pt x="3136" y="3695"/>
                    <a:pt x="3837" y="4095"/>
                  </a:cubicBezTo>
                  <a:cubicBezTo>
                    <a:pt x="4237" y="4329"/>
                    <a:pt x="4671" y="4496"/>
                    <a:pt x="5105" y="4529"/>
                  </a:cubicBezTo>
                  <a:cubicBezTo>
                    <a:pt x="5141" y="4532"/>
                    <a:pt x="5178" y="4533"/>
                    <a:pt x="5215" y="4533"/>
                  </a:cubicBezTo>
                  <a:cubicBezTo>
                    <a:pt x="5621" y="4533"/>
                    <a:pt x="6061" y="4368"/>
                    <a:pt x="6305" y="4062"/>
                  </a:cubicBezTo>
                  <a:cubicBezTo>
                    <a:pt x="6639" y="3695"/>
                    <a:pt x="6672" y="3128"/>
                    <a:pt x="6506" y="2694"/>
                  </a:cubicBezTo>
                  <a:cubicBezTo>
                    <a:pt x="6372" y="2227"/>
                    <a:pt x="6039" y="1827"/>
                    <a:pt x="5672" y="1527"/>
                  </a:cubicBezTo>
                  <a:cubicBezTo>
                    <a:pt x="5038" y="926"/>
                    <a:pt x="4237" y="526"/>
                    <a:pt x="3437" y="293"/>
                  </a:cubicBezTo>
                  <a:cubicBezTo>
                    <a:pt x="3094" y="201"/>
                    <a:pt x="2315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2"/>
            <p:cNvSpPr/>
            <p:nvPr/>
          </p:nvSpPr>
          <p:spPr>
            <a:xfrm>
              <a:off x="6061220" y="3109234"/>
              <a:ext cx="282098" cy="403675"/>
            </a:xfrm>
            <a:custGeom>
              <a:avLst/>
              <a:gdLst/>
              <a:ahLst/>
              <a:cxnLst/>
              <a:rect l="l" t="t" r="r" b="b"/>
              <a:pathLst>
                <a:path w="4404" h="6302" extrusionOk="0">
                  <a:moveTo>
                    <a:pt x="1361" y="1"/>
                  </a:moveTo>
                  <a:cubicBezTo>
                    <a:pt x="1352" y="1"/>
                    <a:pt x="1344" y="1"/>
                    <a:pt x="1335" y="1"/>
                  </a:cubicBezTo>
                  <a:cubicBezTo>
                    <a:pt x="1" y="68"/>
                    <a:pt x="935" y="4104"/>
                    <a:pt x="1268" y="4838"/>
                  </a:cubicBezTo>
                  <a:cubicBezTo>
                    <a:pt x="1468" y="5238"/>
                    <a:pt x="1702" y="5639"/>
                    <a:pt x="2035" y="5939"/>
                  </a:cubicBezTo>
                  <a:cubicBezTo>
                    <a:pt x="2302" y="6152"/>
                    <a:pt x="2676" y="6302"/>
                    <a:pt x="3037" y="6302"/>
                  </a:cubicBezTo>
                  <a:cubicBezTo>
                    <a:pt x="3127" y="6302"/>
                    <a:pt x="3216" y="6293"/>
                    <a:pt x="3303" y="6273"/>
                  </a:cubicBezTo>
                  <a:cubicBezTo>
                    <a:pt x="3770" y="6139"/>
                    <a:pt x="4104" y="5739"/>
                    <a:pt x="4270" y="5272"/>
                  </a:cubicBezTo>
                  <a:cubicBezTo>
                    <a:pt x="4404" y="4805"/>
                    <a:pt x="4370" y="4304"/>
                    <a:pt x="4270" y="3837"/>
                  </a:cubicBezTo>
                  <a:cubicBezTo>
                    <a:pt x="4104" y="3004"/>
                    <a:pt x="3737" y="2203"/>
                    <a:pt x="3203" y="1502"/>
                  </a:cubicBezTo>
                  <a:cubicBezTo>
                    <a:pt x="2874" y="1108"/>
                    <a:pt x="1962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2"/>
            <p:cNvSpPr/>
            <p:nvPr/>
          </p:nvSpPr>
          <p:spPr>
            <a:xfrm>
              <a:off x="6317635" y="3227290"/>
              <a:ext cx="275693" cy="387917"/>
            </a:xfrm>
            <a:custGeom>
              <a:avLst/>
              <a:gdLst/>
              <a:ahLst/>
              <a:cxnLst/>
              <a:rect l="l" t="t" r="r" b="b"/>
              <a:pathLst>
                <a:path w="4304" h="6056" extrusionOk="0">
                  <a:moveTo>
                    <a:pt x="3477" y="0"/>
                  </a:moveTo>
                  <a:cubicBezTo>
                    <a:pt x="2387" y="0"/>
                    <a:pt x="565" y="2752"/>
                    <a:pt x="301" y="3429"/>
                  </a:cubicBezTo>
                  <a:cubicBezTo>
                    <a:pt x="134" y="3829"/>
                    <a:pt x="0" y="4296"/>
                    <a:pt x="34" y="4730"/>
                  </a:cubicBezTo>
                  <a:cubicBezTo>
                    <a:pt x="34" y="5163"/>
                    <a:pt x="267" y="5630"/>
                    <a:pt x="634" y="5864"/>
                  </a:cubicBezTo>
                  <a:cubicBezTo>
                    <a:pt x="834" y="5997"/>
                    <a:pt x="1068" y="6056"/>
                    <a:pt x="1310" y="6056"/>
                  </a:cubicBezTo>
                  <a:cubicBezTo>
                    <a:pt x="1552" y="6056"/>
                    <a:pt x="1802" y="5997"/>
                    <a:pt x="2035" y="5897"/>
                  </a:cubicBezTo>
                  <a:cubicBezTo>
                    <a:pt x="2469" y="5697"/>
                    <a:pt x="2802" y="5330"/>
                    <a:pt x="3069" y="4930"/>
                  </a:cubicBezTo>
                  <a:cubicBezTo>
                    <a:pt x="3570" y="4229"/>
                    <a:pt x="3903" y="3395"/>
                    <a:pt x="4037" y="2562"/>
                  </a:cubicBezTo>
                  <a:cubicBezTo>
                    <a:pt x="4103" y="2028"/>
                    <a:pt x="4304" y="560"/>
                    <a:pt x="3870" y="160"/>
                  </a:cubicBezTo>
                  <a:cubicBezTo>
                    <a:pt x="3756" y="50"/>
                    <a:pt x="36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2"/>
            <p:cNvSpPr/>
            <p:nvPr/>
          </p:nvSpPr>
          <p:spPr>
            <a:xfrm>
              <a:off x="7907373" y="936896"/>
              <a:ext cx="273707" cy="529286"/>
            </a:xfrm>
            <a:custGeom>
              <a:avLst/>
              <a:gdLst/>
              <a:ahLst/>
              <a:cxnLst/>
              <a:rect l="l" t="t" r="r" b="b"/>
              <a:pathLst>
                <a:path w="4273" h="8263" extrusionOk="0">
                  <a:moveTo>
                    <a:pt x="3467" y="0"/>
                  </a:moveTo>
                  <a:cubicBezTo>
                    <a:pt x="3281" y="0"/>
                    <a:pt x="3091" y="69"/>
                    <a:pt x="2936" y="224"/>
                  </a:cubicBezTo>
                  <a:cubicBezTo>
                    <a:pt x="867" y="2292"/>
                    <a:pt x="0" y="5194"/>
                    <a:pt x="134" y="8263"/>
                  </a:cubicBezTo>
                  <a:cubicBezTo>
                    <a:pt x="1501" y="8063"/>
                    <a:pt x="2602" y="6995"/>
                    <a:pt x="3169" y="5761"/>
                  </a:cubicBezTo>
                  <a:cubicBezTo>
                    <a:pt x="3770" y="4527"/>
                    <a:pt x="3936" y="3126"/>
                    <a:pt x="4103" y="1758"/>
                  </a:cubicBezTo>
                  <a:lnTo>
                    <a:pt x="4203" y="824"/>
                  </a:lnTo>
                  <a:cubicBezTo>
                    <a:pt x="4272" y="341"/>
                    <a:pt x="3880" y="0"/>
                    <a:pt x="3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2"/>
            <p:cNvSpPr/>
            <p:nvPr/>
          </p:nvSpPr>
          <p:spPr>
            <a:xfrm>
              <a:off x="7800528" y="812755"/>
              <a:ext cx="207282" cy="382088"/>
            </a:xfrm>
            <a:custGeom>
              <a:avLst/>
              <a:gdLst/>
              <a:ahLst/>
              <a:cxnLst/>
              <a:rect l="l" t="t" r="r" b="b"/>
              <a:pathLst>
                <a:path w="3236" h="5965" extrusionOk="0">
                  <a:moveTo>
                    <a:pt x="813" y="1"/>
                  </a:moveTo>
                  <a:cubicBezTo>
                    <a:pt x="754" y="1"/>
                    <a:pt x="694" y="9"/>
                    <a:pt x="634" y="27"/>
                  </a:cubicBezTo>
                  <a:cubicBezTo>
                    <a:pt x="134" y="160"/>
                    <a:pt x="0" y="794"/>
                    <a:pt x="0" y="1294"/>
                  </a:cubicBezTo>
                  <a:cubicBezTo>
                    <a:pt x="67" y="3029"/>
                    <a:pt x="1034" y="5164"/>
                    <a:pt x="2636" y="5964"/>
                  </a:cubicBezTo>
                  <a:cubicBezTo>
                    <a:pt x="3236" y="5264"/>
                    <a:pt x="2068" y="2295"/>
                    <a:pt x="1868" y="1361"/>
                  </a:cubicBezTo>
                  <a:cubicBezTo>
                    <a:pt x="1802" y="1027"/>
                    <a:pt x="1702" y="694"/>
                    <a:pt x="1501" y="394"/>
                  </a:cubicBezTo>
                  <a:cubicBezTo>
                    <a:pt x="1337" y="175"/>
                    <a:pt x="1083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2"/>
            <p:cNvSpPr/>
            <p:nvPr/>
          </p:nvSpPr>
          <p:spPr>
            <a:xfrm>
              <a:off x="7488576" y="621291"/>
              <a:ext cx="207282" cy="381255"/>
            </a:xfrm>
            <a:custGeom>
              <a:avLst/>
              <a:gdLst/>
              <a:ahLst/>
              <a:cxnLst/>
              <a:rect l="l" t="t" r="r" b="b"/>
              <a:pathLst>
                <a:path w="3236" h="5952" extrusionOk="0">
                  <a:moveTo>
                    <a:pt x="767" y="1"/>
                  </a:moveTo>
                  <a:cubicBezTo>
                    <a:pt x="722" y="1"/>
                    <a:pt x="678" y="5"/>
                    <a:pt x="634" y="14"/>
                  </a:cubicBezTo>
                  <a:cubicBezTo>
                    <a:pt x="134" y="147"/>
                    <a:pt x="0" y="781"/>
                    <a:pt x="34" y="1315"/>
                  </a:cubicBezTo>
                  <a:cubicBezTo>
                    <a:pt x="100" y="3016"/>
                    <a:pt x="1034" y="5151"/>
                    <a:pt x="2635" y="5951"/>
                  </a:cubicBezTo>
                  <a:cubicBezTo>
                    <a:pt x="3236" y="5251"/>
                    <a:pt x="2102" y="2282"/>
                    <a:pt x="1868" y="1348"/>
                  </a:cubicBezTo>
                  <a:cubicBezTo>
                    <a:pt x="1801" y="1048"/>
                    <a:pt x="1735" y="681"/>
                    <a:pt x="1535" y="414"/>
                  </a:cubicBezTo>
                  <a:cubicBezTo>
                    <a:pt x="1361" y="182"/>
                    <a:pt x="1061" y="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2"/>
            <p:cNvSpPr/>
            <p:nvPr/>
          </p:nvSpPr>
          <p:spPr>
            <a:xfrm>
              <a:off x="5862518" y="2882795"/>
              <a:ext cx="228676" cy="459467"/>
            </a:xfrm>
            <a:custGeom>
              <a:avLst/>
              <a:gdLst/>
              <a:ahLst/>
              <a:cxnLst/>
              <a:rect l="l" t="t" r="r" b="b"/>
              <a:pathLst>
                <a:path w="3570" h="7173" extrusionOk="0">
                  <a:moveTo>
                    <a:pt x="1768" y="1"/>
                  </a:moveTo>
                  <a:cubicBezTo>
                    <a:pt x="768" y="901"/>
                    <a:pt x="134" y="2169"/>
                    <a:pt x="67" y="3503"/>
                  </a:cubicBezTo>
                  <a:cubicBezTo>
                    <a:pt x="0" y="4837"/>
                    <a:pt x="467" y="6172"/>
                    <a:pt x="1335" y="7172"/>
                  </a:cubicBezTo>
                  <a:cubicBezTo>
                    <a:pt x="2602" y="6372"/>
                    <a:pt x="3403" y="5171"/>
                    <a:pt x="3470" y="3703"/>
                  </a:cubicBezTo>
                  <a:cubicBezTo>
                    <a:pt x="3570" y="2235"/>
                    <a:pt x="2902" y="935"/>
                    <a:pt x="1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2"/>
            <p:cNvSpPr/>
            <p:nvPr/>
          </p:nvSpPr>
          <p:spPr>
            <a:xfrm>
              <a:off x="8138102" y="1274856"/>
              <a:ext cx="256476" cy="353712"/>
            </a:xfrm>
            <a:custGeom>
              <a:avLst/>
              <a:gdLst/>
              <a:ahLst/>
              <a:cxnLst/>
              <a:rect l="l" t="t" r="r" b="b"/>
              <a:pathLst>
                <a:path w="4004" h="5522" extrusionOk="0">
                  <a:moveTo>
                    <a:pt x="3256" y="1"/>
                  </a:moveTo>
                  <a:cubicBezTo>
                    <a:pt x="2907" y="1"/>
                    <a:pt x="2535" y="243"/>
                    <a:pt x="2269" y="485"/>
                  </a:cubicBezTo>
                  <a:cubicBezTo>
                    <a:pt x="1001" y="1652"/>
                    <a:pt x="1" y="3787"/>
                    <a:pt x="434" y="5522"/>
                  </a:cubicBezTo>
                  <a:cubicBezTo>
                    <a:pt x="1368" y="5522"/>
                    <a:pt x="2869" y="2686"/>
                    <a:pt x="3437" y="1919"/>
                  </a:cubicBezTo>
                  <a:cubicBezTo>
                    <a:pt x="3637" y="1652"/>
                    <a:pt x="3837" y="1386"/>
                    <a:pt x="3904" y="1052"/>
                  </a:cubicBezTo>
                  <a:cubicBezTo>
                    <a:pt x="4004" y="718"/>
                    <a:pt x="3904" y="318"/>
                    <a:pt x="3637" y="118"/>
                  </a:cubicBezTo>
                  <a:cubicBezTo>
                    <a:pt x="3518" y="36"/>
                    <a:pt x="3389" y="1"/>
                    <a:pt x="3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2"/>
            <p:cNvSpPr/>
            <p:nvPr/>
          </p:nvSpPr>
          <p:spPr>
            <a:xfrm>
              <a:off x="6413783" y="672664"/>
              <a:ext cx="183838" cy="391824"/>
            </a:xfrm>
            <a:custGeom>
              <a:avLst/>
              <a:gdLst/>
              <a:ahLst/>
              <a:cxnLst/>
              <a:rect l="l" t="t" r="r" b="b"/>
              <a:pathLst>
                <a:path w="2870" h="6117" extrusionOk="0">
                  <a:moveTo>
                    <a:pt x="1017" y="1"/>
                  </a:moveTo>
                  <a:cubicBezTo>
                    <a:pt x="979" y="1"/>
                    <a:pt x="940" y="4"/>
                    <a:pt x="901" y="12"/>
                  </a:cubicBezTo>
                  <a:cubicBezTo>
                    <a:pt x="401" y="79"/>
                    <a:pt x="167" y="679"/>
                    <a:pt x="134" y="1213"/>
                  </a:cubicBezTo>
                  <a:cubicBezTo>
                    <a:pt x="1" y="2914"/>
                    <a:pt x="701" y="5149"/>
                    <a:pt x="2202" y="6117"/>
                  </a:cubicBezTo>
                  <a:cubicBezTo>
                    <a:pt x="2869" y="5483"/>
                    <a:pt x="2069" y="2414"/>
                    <a:pt x="1969" y="1480"/>
                  </a:cubicBezTo>
                  <a:cubicBezTo>
                    <a:pt x="1935" y="1146"/>
                    <a:pt x="1902" y="779"/>
                    <a:pt x="1735" y="479"/>
                  </a:cubicBezTo>
                  <a:cubicBezTo>
                    <a:pt x="1588" y="214"/>
                    <a:pt x="1310" y="1"/>
                    <a:pt x="1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2"/>
            <p:cNvSpPr/>
            <p:nvPr/>
          </p:nvSpPr>
          <p:spPr>
            <a:xfrm>
              <a:off x="8430837" y="2156782"/>
              <a:ext cx="207346" cy="382024"/>
            </a:xfrm>
            <a:custGeom>
              <a:avLst/>
              <a:gdLst/>
              <a:ahLst/>
              <a:cxnLst/>
              <a:rect l="l" t="t" r="r" b="b"/>
              <a:pathLst>
                <a:path w="3237" h="5964" extrusionOk="0">
                  <a:moveTo>
                    <a:pt x="813" y="0"/>
                  </a:moveTo>
                  <a:cubicBezTo>
                    <a:pt x="754" y="0"/>
                    <a:pt x="694" y="8"/>
                    <a:pt x="634" y="26"/>
                  </a:cubicBezTo>
                  <a:cubicBezTo>
                    <a:pt x="134" y="160"/>
                    <a:pt x="1" y="794"/>
                    <a:pt x="1" y="1294"/>
                  </a:cubicBezTo>
                  <a:cubicBezTo>
                    <a:pt x="67" y="3029"/>
                    <a:pt x="1035" y="5163"/>
                    <a:pt x="2636" y="5964"/>
                  </a:cubicBezTo>
                  <a:cubicBezTo>
                    <a:pt x="3236" y="5264"/>
                    <a:pt x="2069" y="2295"/>
                    <a:pt x="1869" y="1361"/>
                  </a:cubicBezTo>
                  <a:cubicBezTo>
                    <a:pt x="1802" y="1027"/>
                    <a:pt x="1702" y="694"/>
                    <a:pt x="1502" y="393"/>
                  </a:cubicBezTo>
                  <a:cubicBezTo>
                    <a:pt x="1337" y="174"/>
                    <a:pt x="1083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2"/>
            <p:cNvSpPr/>
            <p:nvPr/>
          </p:nvSpPr>
          <p:spPr>
            <a:xfrm>
              <a:off x="7170154" y="671959"/>
              <a:ext cx="272298" cy="529286"/>
            </a:xfrm>
            <a:custGeom>
              <a:avLst/>
              <a:gdLst/>
              <a:ahLst/>
              <a:cxnLst/>
              <a:rect l="l" t="t" r="r" b="b"/>
              <a:pathLst>
                <a:path w="4251" h="8263" extrusionOk="0">
                  <a:moveTo>
                    <a:pt x="3431" y="1"/>
                  </a:moveTo>
                  <a:cubicBezTo>
                    <a:pt x="3246" y="1"/>
                    <a:pt x="3057" y="69"/>
                    <a:pt x="2903" y="223"/>
                  </a:cubicBezTo>
                  <a:cubicBezTo>
                    <a:pt x="868" y="2325"/>
                    <a:pt x="1" y="5194"/>
                    <a:pt x="134" y="8262"/>
                  </a:cubicBezTo>
                  <a:cubicBezTo>
                    <a:pt x="1469" y="8062"/>
                    <a:pt x="2569" y="6995"/>
                    <a:pt x="3170" y="5761"/>
                  </a:cubicBezTo>
                  <a:cubicBezTo>
                    <a:pt x="3737" y="4526"/>
                    <a:pt x="3904" y="3159"/>
                    <a:pt x="4071" y="1791"/>
                  </a:cubicBezTo>
                  <a:lnTo>
                    <a:pt x="4204" y="857"/>
                  </a:lnTo>
                  <a:cubicBezTo>
                    <a:pt x="4250" y="349"/>
                    <a:pt x="3849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2"/>
            <p:cNvSpPr/>
            <p:nvPr/>
          </p:nvSpPr>
          <p:spPr>
            <a:xfrm>
              <a:off x="6777044" y="590736"/>
              <a:ext cx="272234" cy="529286"/>
            </a:xfrm>
            <a:custGeom>
              <a:avLst/>
              <a:gdLst/>
              <a:ahLst/>
              <a:cxnLst/>
              <a:rect l="l" t="t" r="r" b="b"/>
              <a:pathLst>
                <a:path w="4250" h="8263" extrusionOk="0">
                  <a:moveTo>
                    <a:pt x="3434" y="0"/>
                  </a:moveTo>
                  <a:cubicBezTo>
                    <a:pt x="3248" y="0"/>
                    <a:pt x="3057" y="69"/>
                    <a:pt x="2902" y="224"/>
                  </a:cubicBezTo>
                  <a:cubicBezTo>
                    <a:pt x="868" y="2292"/>
                    <a:pt x="0" y="5194"/>
                    <a:pt x="134" y="8263"/>
                  </a:cubicBezTo>
                  <a:cubicBezTo>
                    <a:pt x="1468" y="8063"/>
                    <a:pt x="2569" y="6995"/>
                    <a:pt x="3169" y="5761"/>
                  </a:cubicBezTo>
                  <a:cubicBezTo>
                    <a:pt x="3736" y="4527"/>
                    <a:pt x="3903" y="3126"/>
                    <a:pt x="4070" y="1758"/>
                  </a:cubicBezTo>
                  <a:lnTo>
                    <a:pt x="4203" y="824"/>
                  </a:lnTo>
                  <a:cubicBezTo>
                    <a:pt x="4249" y="341"/>
                    <a:pt x="3850" y="0"/>
                    <a:pt x="3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2"/>
            <p:cNvSpPr/>
            <p:nvPr/>
          </p:nvSpPr>
          <p:spPr>
            <a:xfrm>
              <a:off x="8255644" y="1807740"/>
              <a:ext cx="382985" cy="371839"/>
            </a:xfrm>
            <a:custGeom>
              <a:avLst/>
              <a:gdLst/>
              <a:ahLst/>
              <a:cxnLst/>
              <a:rect l="l" t="t" r="r" b="b"/>
              <a:pathLst>
                <a:path w="5979" h="5805" extrusionOk="0">
                  <a:moveTo>
                    <a:pt x="1133" y="1"/>
                  </a:moveTo>
                  <a:cubicBezTo>
                    <a:pt x="913" y="1"/>
                    <a:pt x="695" y="69"/>
                    <a:pt x="501" y="205"/>
                  </a:cubicBezTo>
                  <a:cubicBezTo>
                    <a:pt x="0" y="605"/>
                    <a:pt x="167" y="1272"/>
                    <a:pt x="434" y="1806"/>
                  </a:cubicBezTo>
                  <a:cubicBezTo>
                    <a:pt x="934" y="2974"/>
                    <a:pt x="3069" y="4575"/>
                    <a:pt x="4670" y="5676"/>
                  </a:cubicBezTo>
                  <a:cubicBezTo>
                    <a:pt x="4804" y="5765"/>
                    <a:pt x="4947" y="5804"/>
                    <a:pt x="5084" y="5804"/>
                  </a:cubicBezTo>
                  <a:cubicBezTo>
                    <a:pt x="5562" y="5804"/>
                    <a:pt x="5978" y="5326"/>
                    <a:pt x="5771" y="4808"/>
                  </a:cubicBezTo>
                  <a:cubicBezTo>
                    <a:pt x="5638" y="4408"/>
                    <a:pt x="5504" y="4074"/>
                    <a:pt x="5371" y="3841"/>
                  </a:cubicBezTo>
                  <a:cubicBezTo>
                    <a:pt x="4570" y="2240"/>
                    <a:pt x="3303" y="772"/>
                    <a:pt x="1602" y="105"/>
                  </a:cubicBezTo>
                  <a:cubicBezTo>
                    <a:pt x="1449" y="35"/>
                    <a:pt x="1290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2"/>
            <p:cNvSpPr/>
            <p:nvPr/>
          </p:nvSpPr>
          <p:spPr>
            <a:xfrm>
              <a:off x="8155205" y="2894390"/>
              <a:ext cx="442044" cy="205424"/>
            </a:xfrm>
            <a:custGeom>
              <a:avLst/>
              <a:gdLst/>
              <a:ahLst/>
              <a:cxnLst/>
              <a:rect l="l" t="t" r="r" b="b"/>
              <a:pathLst>
                <a:path w="6901" h="3207" extrusionOk="0">
                  <a:moveTo>
                    <a:pt x="2557" y="0"/>
                  </a:moveTo>
                  <a:cubicBezTo>
                    <a:pt x="2392" y="0"/>
                    <a:pt x="2229" y="7"/>
                    <a:pt x="2069" y="20"/>
                  </a:cubicBezTo>
                  <a:cubicBezTo>
                    <a:pt x="1568" y="86"/>
                    <a:pt x="1101" y="186"/>
                    <a:pt x="701" y="487"/>
                  </a:cubicBezTo>
                  <a:cubicBezTo>
                    <a:pt x="301" y="754"/>
                    <a:pt x="1" y="1221"/>
                    <a:pt x="34" y="1688"/>
                  </a:cubicBezTo>
                  <a:cubicBezTo>
                    <a:pt x="67" y="2155"/>
                    <a:pt x="368" y="2555"/>
                    <a:pt x="734" y="2788"/>
                  </a:cubicBezTo>
                  <a:cubicBezTo>
                    <a:pt x="1101" y="3022"/>
                    <a:pt x="1568" y="3155"/>
                    <a:pt x="2002" y="3189"/>
                  </a:cubicBezTo>
                  <a:cubicBezTo>
                    <a:pt x="2094" y="3200"/>
                    <a:pt x="2230" y="3206"/>
                    <a:pt x="2399" y="3206"/>
                  </a:cubicBezTo>
                  <a:cubicBezTo>
                    <a:pt x="3695" y="3206"/>
                    <a:pt x="6901" y="2839"/>
                    <a:pt x="6605" y="1688"/>
                  </a:cubicBezTo>
                  <a:cubicBezTo>
                    <a:pt x="6472" y="1120"/>
                    <a:pt x="5071" y="553"/>
                    <a:pt x="4604" y="387"/>
                  </a:cubicBezTo>
                  <a:cubicBezTo>
                    <a:pt x="3958" y="117"/>
                    <a:pt x="3246" y="0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2"/>
            <p:cNvSpPr/>
            <p:nvPr/>
          </p:nvSpPr>
          <p:spPr>
            <a:xfrm>
              <a:off x="8217147" y="2560657"/>
              <a:ext cx="427439" cy="290489"/>
            </a:xfrm>
            <a:custGeom>
              <a:avLst/>
              <a:gdLst/>
              <a:ahLst/>
              <a:cxnLst/>
              <a:rect l="l" t="t" r="r" b="b"/>
              <a:pathLst>
                <a:path w="6673" h="4535" extrusionOk="0">
                  <a:moveTo>
                    <a:pt x="4989" y="1"/>
                  </a:moveTo>
                  <a:cubicBezTo>
                    <a:pt x="4392" y="1"/>
                    <a:pt x="3612" y="201"/>
                    <a:pt x="3270" y="293"/>
                  </a:cubicBezTo>
                  <a:cubicBezTo>
                    <a:pt x="2436" y="526"/>
                    <a:pt x="1669" y="960"/>
                    <a:pt x="1002" y="1527"/>
                  </a:cubicBezTo>
                  <a:cubicBezTo>
                    <a:pt x="635" y="1861"/>
                    <a:pt x="335" y="2228"/>
                    <a:pt x="168" y="2695"/>
                  </a:cubicBezTo>
                  <a:cubicBezTo>
                    <a:pt x="1" y="3162"/>
                    <a:pt x="68" y="3695"/>
                    <a:pt x="368" y="4062"/>
                  </a:cubicBezTo>
                  <a:cubicBezTo>
                    <a:pt x="639" y="4393"/>
                    <a:pt x="1045" y="4534"/>
                    <a:pt x="1440" y="4534"/>
                  </a:cubicBezTo>
                  <a:cubicBezTo>
                    <a:pt x="1483" y="4534"/>
                    <a:pt x="1526" y="4532"/>
                    <a:pt x="1569" y="4529"/>
                  </a:cubicBezTo>
                  <a:cubicBezTo>
                    <a:pt x="2036" y="4496"/>
                    <a:pt x="2436" y="4329"/>
                    <a:pt x="2836" y="4096"/>
                  </a:cubicBezTo>
                  <a:cubicBezTo>
                    <a:pt x="3537" y="3729"/>
                    <a:pt x="6672" y="1027"/>
                    <a:pt x="5638" y="159"/>
                  </a:cubicBezTo>
                  <a:cubicBezTo>
                    <a:pt x="5501" y="44"/>
                    <a:pt x="5265" y="1"/>
                    <a:pt x="4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2"/>
            <p:cNvSpPr/>
            <p:nvPr/>
          </p:nvSpPr>
          <p:spPr>
            <a:xfrm>
              <a:off x="7789830" y="3151960"/>
              <a:ext cx="282098" cy="403931"/>
            </a:xfrm>
            <a:custGeom>
              <a:avLst/>
              <a:gdLst/>
              <a:ahLst/>
              <a:cxnLst/>
              <a:rect l="l" t="t" r="r" b="b"/>
              <a:pathLst>
                <a:path w="4404" h="6306" extrusionOk="0">
                  <a:moveTo>
                    <a:pt x="3043" y="1"/>
                  </a:moveTo>
                  <a:cubicBezTo>
                    <a:pt x="2442" y="1"/>
                    <a:pt x="1531" y="1108"/>
                    <a:pt x="1235" y="1503"/>
                  </a:cubicBezTo>
                  <a:cubicBezTo>
                    <a:pt x="701" y="2203"/>
                    <a:pt x="301" y="3004"/>
                    <a:pt x="134" y="3838"/>
                  </a:cubicBezTo>
                  <a:cubicBezTo>
                    <a:pt x="34" y="4305"/>
                    <a:pt x="1" y="4805"/>
                    <a:pt x="134" y="5272"/>
                  </a:cubicBezTo>
                  <a:cubicBezTo>
                    <a:pt x="301" y="5739"/>
                    <a:pt x="668" y="6173"/>
                    <a:pt x="1135" y="6273"/>
                  </a:cubicBezTo>
                  <a:cubicBezTo>
                    <a:pt x="1231" y="6295"/>
                    <a:pt x="1328" y="6306"/>
                    <a:pt x="1426" y="6306"/>
                  </a:cubicBezTo>
                  <a:cubicBezTo>
                    <a:pt x="1768" y="6306"/>
                    <a:pt x="2109" y="6173"/>
                    <a:pt x="2369" y="5939"/>
                  </a:cubicBezTo>
                  <a:cubicBezTo>
                    <a:pt x="2736" y="5639"/>
                    <a:pt x="2969" y="5239"/>
                    <a:pt x="3136" y="4838"/>
                  </a:cubicBezTo>
                  <a:cubicBezTo>
                    <a:pt x="3470" y="4104"/>
                    <a:pt x="4404" y="68"/>
                    <a:pt x="3069" y="2"/>
                  </a:cubicBezTo>
                  <a:cubicBezTo>
                    <a:pt x="3061" y="1"/>
                    <a:pt x="3052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2"/>
            <p:cNvSpPr/>
            <p:nvPr/>
          </p:nvSpPr>
          <p:spPr>
            <a:xfrm>
              <a:off x="7144532" y="3429771"/>
              <a:ext cx="282098" cy="405788"/>
            </a:xfrm>
            <a:custGeom>
              <a:avLst/>
              <a:gdLst/>
              <a:ahLst/>
              <a:cxnLst/>
              <a:rect l="l" t="t" r="r" b="b"/>
              <a:pathLst>
                <a:path w="4404" h="6335" extrusionOk="0">
                  <a:moveTo>
                    <a:pt x="3044" y="0"/>
                  </a:moveTo>
                  <a:cubicBezTo>
                    <a:pt x="2443" y="0"/>
                    <a:pt x="1530" y="1141"/>
                    <a:pt x="1202" y="1535"/>
                  </a:cubicBezTo>
                  <a:cubicBezTo>
                    <a:pt x="668" y="2203"/>
                    <a:pt x="301" y="3003"/>
                    <a:pt x="134" y="3870"/>
                  </a:cubicBezTo>
                  <a:cubicBezTo>
                    <a:pt x="34" y="4337"/>
                    <a:pt x="1" y="4838"/>
                    <a:pt x="134" y="5305"/>
                  </a:cubicBezTo>
                  <a:cubicBezTo>
                    <a:pt x="268" y="5772"/>
                    <a:pt x="634" y="6172"/>
                    <a:pt x="1101" y="6305"/>
                  </a:cubicBezTo>
                  <a:cubicBezTo>
                    <a:pt x="1187" y="6325"/>
                    <a:pt x="1274" y="6335"/>
                    <a:pt x="1361" y="6335"/>
                  </a:cubicBezTo>
                  <a:cubicBezTo>
                    <a:pt x="1715" y="6335"/>
                    <a:pt x="2074" y="6180"/>
                    <a:pt x="2369" y="5939"/>
                  </a:cubicBezTo>
                  <a:cubicBezTo>
                    <a:pt x="2703" y="5672"/>
                    <a:pt x="2936" y="5271"/>
                    <a:pt x="3136" y="4871"/>
                  </a:cubicBezTo>
                  <a:cubicBezTo>
                    <a:pt x="3470" y="4137"/>
                    <a:pt x="4404" y="101"/>
                    <a:pt x="3070" y="1"/>
                  </a:cubicBezTo>
                  <a:cubicBezTo>
                    <a:pt x="3061" y="0"/>
                    <a:pt x="3053" y="0"/>
                    <a:pt x="3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2"/>
            <p:cNvSpPr/>
            <p:nvPr/>
          </p:nvSpPr>
          <p:spPr>
            <a:xfrm>
              <a:off x="7659477" y="3235297"/>
              <a:ext cx="282098" cy="403675"/>
            </a:xfrm>
            <a:custGeom>
              <a:avLst/>
              <a:gdLst/>
              <a:ahLst/>
              <a:cxnLst/>
              <a:rect l="l" t="t" r="r" b="b"/>
              <a:pathLst>
                <a:path w="4404" h="6302" extrusionOk="0">
                  <a:moveTo>
                    <a:pt x="3043" y="1"/>
                  </a:moveTo>
                  <a:cubicBezTo>
                    <a:pt x="2442" y="1"/>
                    <a:pt x="1530" y="1108"/>
                    <a:pt x="1202" y="1503"/>
                  </a:cubicBezTo>
                  <a:cubicBezTo>
                    <a:pt x="701" y="2203"/>
                    <a:pt x="301" y="3004"/>
                    <a:pt x="134" y="3838"/>
                  </a:cubicBezTo>
                  <a:cubicBezTo>
                    <a:pt x="34" y="4305"/>
                    <a:pt x="1" y="4805"/>
                    <a:pt x="134" y="5272"/>
                  </a:cubicBezTo>
                  <a:cubicBezTo>
                    <a:pt x="301" y="5739"/>
                    <a:pt x="635" y="6139"/>
                    <a:pt x="1102" y="6273"/>
                  </a:cubicBezTo>
                  <a:cubicBezTo>
                    <a:pt x="1195" y="6293"/>
                    <a:pt x="1288" y="6302"/>
                    <a:pt x="1381" y="6302"/>
                  </a:cubicBezTo>
                  <a:cubicBezTo>
                    <a:pt x="1750" y="6302"/>
                    <a:pt x="2102" y="6153"/>
                    <a:pt x="2369" y="5939"/>
                  </a:cubicBezTo>
                  <a:cubicBezTo>
                    <a:pt x="2703" y="5639"/>
                    <a:pt x="2936" y="5239"/>
                    <a:pt x="3136" y="4838"/>
                  </a:cubicBezTo>
                  <a:cubicBezTo>
                    <a:pt x="3470" y="4104"/>
                    <a:pt x="4404" y="68"/>
                    <a:pt x="3070" y="1"/>
                  </a:cubicBezTo>
                  <a:cubicBezTo>
                    <a:pt x="3061" y="1"/>
                    <a:pt x="3052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2"/>
            <p:cNvSpPr/>
            <p:nvPr/>
          </p:nvSpPr>
          <p:spPr>
            <a:xfrm>
              <a:off x="7014178" y="581512"/>
              <a:ext cx="282162" cy="405788"/>
            </a:xfrm>
            <a:custGeom>
              <a:avLst/>
              <a:gdLst/>
              <a:ahLst/>
              <a:cxnLst/>
              <a:rect l="l" t="t" r="r" b="b"/>
              <a:pathLst>
                <a:path w="4405" h="6335" extrusionOk="0">
                  <a:moveTo>
                    <a:pt x="3044" y="0"/>
                  </a:moveTo>
                  <a:cubicBezTo>
                    <a:pt x="2443" y="0"/>
                    <a:pt x="1531" y="1141"/>
                    <a:pt x="1235" y="1535"/>
                  </a:cubicBezTo>
                  <a:cubicBezTo>
                    <a:pt x="701" y="2236"/>
                    <a:pt x="301" y="3003"/>
                    <a:pt x="134" y="3870"/>
                  </a:cubicBezTo>
                  <a:cubicBezTo>
                    <a:pt x="34" y="4337"/>
                    <a:pt x="1" y="4838"/>
                    <a:pt x="168" y="5305"/>
                  </a:cubicBezTo>
                  <a:cubicBezTo>
                    <a:pt x="301" y="5772"/>
                    <a:pt x="668" y="6172"/>
                    <a:pt x="1135" y="6305"/>
                  </a:cubicBezTo>
                  <a:cubicBezTo>
                    <a:pt x="1221" y="6325"/>
                    <a:pt x="1307" y="6334"/>
                    <a:pt x="1394" y="6334"/>
                  </a:cubicBezTo>
                  <a:cubicBezTo>
                    <a:pt x="1748" y="6334"/>
                    <a:pt x="2101" y="6179"/>
                    <a:pt x="2369" y="5938"/>
                  </a:cubicBezTo>
                  <a:cubicBezTo>
                    <a:pt x="2736" y="5672"/>
                    <a:pt x="2970" y="5271"/>
                    <a:pt x="3136" y="4871"/>
                  </a:cubicBezTo>
                  <a:cubicBezTo>
                    <a:pt x="3470" y="4137"/>
                    <a:pt x="4404" y="101"/>
                    <a:pt x="3070" y="1"/>
                  </a:cubicBezTo>
                  <a:cubicBezTo>
                    <a:pt x="3061" y="0"/>
                    <a:pt x="3053" y="0"/>
                    <a:pt x="3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2"/>
            <p:cNvSpPr/>
            <p:nvPr/>
          </p:nvSpPr>
          <p:spPr>
            <a:xfrm>
              <a:off x="6462914" y="619946"/>
              <a:ext cx="282098" cy="403675"/>
            </a:xfrm>
            <a:custGeom>
              <a:avLst/>
              <a:gdLst/>
              <a:ahLst/>
              <a:cxnLst/>
              <a:rect l="l" t="t" r="r" b="b"/>
              <a:pathLst>
                <a:path w="4404" h="6302" extrusionOk="0">
                  <a:moveTo>
                    <a:pt x="3043" y="1"/>
                  </a:moveTo>
                  <a:cubicBezTo>
                    <a:pt x="2442" y="1"/>
                    <a:pt x="1530" y="1108"/>
                    <a:pt x="1202" y="1502"/>
                  </a:cubicBezTo>
                  <a:cubicBezTo>
                    <a:pt x="668" y="2203"/>
                    <a:pt x="301" y="3003"/>
                    <a:pt x="134" y="3837"/>
                  </a:cubicBezTo>
                  <a:cubicBezTo>
                    <a:pt x="34" y="4304"/>
                    <a:pt x="1" y="4838"/>
                    <a:pt x="134" y="5272"/>
                  </a:cubicBezTo>
                  <a:cubicBezTo>
                    <a:pt x="268" y="5739"/>
                    <a:pt x="635" y="6172"/>
                    <a:pt x="1102" y="6272"/>
                  </a:cubicBezTo>
                  <a:cubicBezTo>
                    <a:pt x="1188" y="6292"/>
                    <a:pt x="1276" y="6302"/>
                    <a:pt x="1365" y="6302"/>
                  </a:cubicBezTo>
                  <a:cubicBezTo>
                    <a:pt x="1718" y="6302"/>
                    <a:pt x="2076" y="6152"/>
                    <a:pt x="2369" y="5939"/>
                  </a:cubicBezTo>
                  <a:cubicBezTo>
                    <a:pt x="2703" y="5639"/>
                    <a:pt x="2936" y="5238"/>
                    <a:pt x="3136" y="4838"/>
                  </a:cubicBezTo>
                  <a:cubicBezTo>
                    <a:pt x="3470" y="4104"/>
                    <a:pt x="4404" y="68"/>
                    <a:pt x="3070" y="1"/>
                  </a:cubicBezTo>
                  <a:cubicBezTo>
                    <a:pt x="3061" y="1"/>
                    <a:pt x="3052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8041954" y="2925521"/>
              <a:ext cx="230854" cy="459467"/>
            </a:xfrm>
            <a:custGeom>
              <a:avLst/>
              <a:gdLst/>
              <a:ahLst/>
              <a:cxnLst/>
              <a:rect l="l" t="t" r="r" b="b"/>
              <a:pathLst>
                <a:path w="3604" h="7173" extrusionOk="0">
                  <a:moveTo>
                    <a:pt x="1835" y="1"/>
                  </a:moveTo>
                  <a:cubicBezTo>
                    <a:pt x="701" y="935"/>
                    <a:pt x="1" y="2269"/>
                    <a:pt x="101" y="3703"/>
                  </a:cubicBezTo>
                  <a:cubicBezTo>
                    <a:pt x="201" y="5171"/>
                    <a:pt x="1001" y="6372"/>
                    <a:pt x="2236" y="7172"/>
                  </a:cubicBezTo>
                  <a:cubicBezTo>
                    <a:pt x="3103" y="6172"/>
                    <a:pt x="3603" y="4837"/>
                    <a:pt x="3503" y="3503"/>
                  </a:cubicBezTo>
                  <a:cubicBezTo>
                    <a:pt x="3436" y="2169"/>
                    <a:pt x="2836" y="901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7386022" y="3365715"/>
              <a:ext cx="228676" cy="459467"/>
            </a:xfrm>
            <a:custGeom>
              <a:avLst/>
              <a:gdLst/>
              <a:ahLst/>
              <a:cxnLst/>
              <a:rect l="l" t="t" r="r" b="b"/>
              <a:pathLst>
                <a:path w="3570" h="7173" extrusionOk="0">
                  <a:moveTo>
                    <a:pt x="1801" y="0"/>
                  </a:moveTo>
                  <a:cubicBezTo>
                    <a:pt x="667" y="934"/>
                    <a:pt x="0" y="2269"/>
                    <a:pt x="67" y="3736"/>
                  </a:cubicBezTo>
                  <a:cubicBezTo>
                    <a:pt x="167" y="5204"/>
                    <a:pt x="967" y="6405"/>
                    <a:pt x="2202" y="7172"/>
                  </a:cubicBezTo>
                  <a:cubicBezTo>
                    <a:pt x="3102" y="6205"/>
                    <a:pt x="3569" y="4837"/>
                    <a:pt x="3503" y="3503"/>
                  </a:cubicBezTo>
                  <a:cubicBezTo>
                    <a:pt x="3402" y="2168"/>
                    <a:pt x="2802" y="901"/>
                    <a:pt x="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7268480" y="3310114"/>
              <a:ext cx="74816" cy="121897"/>
            </a:xfrm>
            <a:custGeom>
              <a:avLst/>
              <a:gdLst/>
              <a:ahLst/>
              <a:cxnLst/>
              <a:rect l="l" t="t" r="r" b="b"/>
              <a:pathLst>
                <a:path w="1168" h="1903" extrusionOk="0">
                  <a:moveTo>
                    <a:pt x="401" y="1"/>
                  </a:moveTo>
                  <a:cubicBezTo>
                    <a:pt x="267" y="34"/>
                    <a:pt x="134" y="134"/>
                    <a:pt x="67" y="268"/>
                  </a:cubicBezTo>
                  <a:cubicBezTo>
                    <a:pt x="34" y="401"/>
                    <a:pt x="0" y="535"/>
                    <a:pt x="34" y="701"/>
                  </a:cubicBezTo>
                  <a:cubicBezTo>
                    <a:pt x="67" y="935"/>
                    <a:pt x="134" y="1202"/>
                    <a:pt x="267" y="1402"/>
                  </a:cubicBezTo>
                  <a:cubicBezTo>
                    <a:pt x="367" y="1535"/>
                    <a:pt x="601" y="1902"/>
                    <a:pt x="768" y="1902"/>
                  </a:cubicBezTo>
                  <a:cubicBezTo>
                    <a:pt x="1168" y="1902"/>
                    <a:pt x="1001" y="701"/>
                    <a:pt x="934" y="501"/>
                  </a:cubicBezTo>
                  <a:cubicBezTo>
                    <a:pt x="901" y="368"/>
                    <a:pt x="834" y="234"/>
                    <a:pt x="734" y="134"/>
                  </a:cubicBezTo>
                  <a:cubicBezTo>
                    <a:pt x="668" y="68"/>
                    <a:pt x="534" y="1"/>
                    <a:pt x="401" y="1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7302686" y="3433935"/>
              <a:ext cx="87627" cy="116452"/>
            </a:xfrm>
            <a:custGeom>
              <a:avLst/>
              <a:gdLst/>
              <a:ahLst/>
              <a:cxnLst/>
              <a:rect l="l" t="t" r="r" b="b"/>
              <a:pathLst>
                <a:path w="1368" h="1818" extrusionOk="0">
                  <a:moveTo>
                    <a:pt x="425" y="0"/>
                  </a:moveTo>
                  <a:cubicBezTo>
                    <a:pt x="416" y="0"/>
                    <a:pt x="408" y="1"/>
                    <a:pt x="400" y="3"/>
                  </a:cubicBezTo>
                  <a:cubicBezTo>
                    <a:pt x="0" y="36"/>
                    <a:pt x="367" y="1204"/>
                    <a:pt x="467" y="1404"/>
                  </a:cubicBezTo>
                  <a:cubicBezTo>
                    <a:pt x="534" y="1537"/>
                    <a:pt x="601" y="1637"/>
                    <a:pt x="701" y="1737"/>
                  </a:cubicBezTo>
                  <a:cubicBezTo>
                    <a:pt x="774" y="1786"/>
                    <a:pt x="865" y="1817"/>
                    <a:pt x="961" y="1817"/>
                  </a:cubicBezTo>
                  <a:cubicBezTo>
                    <a:pt x="996" y="1817"/>
                    <a:pt x="1032" y="1813"/>
                    <a:pt x="1068" y="1804"/>
                  </a:cubicBezTo>
                  <a:cubicBezTo>
                    <a:pt x="1201" y="1771"/>
                    <a:pt x="1301" y="1637"/>
                    <a:pt x="1334" y="1504"/>
                  </a:cubicBezTo>
                  <a:cubicBezTo>
                    <a:pt x="1368" y="1370"/>
                    <a:pt x="1368" y="1204"/>
                    <a:pt x="1334" y="1070"/>
                  </a:cubicBezTo>
                  <a:cubicBezTo>
                    <a:pt x="1268" y="837"/>
                    <a:pt x="1134" y="603"/>
                    <a:pt x="967" y="403"/>
                  </a:cubicBezTo>
                  <a:cubicBezTo>
                    <a:pt x="872" y="308"/>
                    <a:pt x="595" y="0"/>
                    <a:pt x="425" y="0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7217171" y="3432398"/>
              <a:ext cx="113313" cy="83784"/>
            </a:xfrm>
            <a:custGeom>
              <a:avLst/>
              <a:gdLst/>
              <a:ahLst/>
              <a:cxnLst/>
              <a:rect l="l" t="t" r="r" b="b"/>
              <a:pathLst>
                <a:path w="1769" h="1308" extrusionOk="0">
                  <a:moveTo>
                    <a:pt x="1472" y="0"/>
                  </a:moveTo>
                  <a:cubicBezTo>
                    <a:pt x="1113" y="0"/>
                    <a:pt x="460" y="327"/>
                    <a:pt x="334" y="427"/>
                  </a:cubicBezTo>
                  <a:cubicBezTo>
                    <a:pt x="234" y="494"/>
                    <a:pt x="134" y="594"/>
                    <a:pt x="68" y="727"/>
                  </a:cubicBezTo>
                  <a:cubicBezTo>
                    <a:pt x="1" y="827"/>
                    <a:pt x="1" y="994"/>
                    <a:pt x="34" y="1094"/>
                  </a:cubicBezTo>
                  <a:cubicBezTo>
                    <a:pt x="101" y="1228"/>
                    <a:pt x="268" y="1294"/>
                    <a:pt x="401" y="1294"/>
                  </a:cubicBezTo>
                  <a:cubicBezTo>
                    <a:pt x="437" y="1303"/>
                    <a:pt x="473" y="1307"/>
                    <a:pt x="508" y="1307"/>
                  </a:cubicBezTo>
                  <a:cubicBezTo>
                    <a:pt x="606" y="1307"/>
                    <a:pt x="704" y="1276"/>
                    <a:pt x="801" y="1228"/>
                  </a:cubicBezTo>
                  <a:cubicBezTo>
                    <a:pt x="1035" y="1127"/>
                    <a:pt x="1235" y="961"/>
                    <a:pt x="1402" y="761"/>
                  </a:cubicBezTo>
                  <a:cubicBezTo>
                    <a:pt x="1502" y="660"/>
                    <a:pt x="1769" y="294"/>
                    <a:pt x="1702" y="127"/>
                  </a:cubicBezTo>
                  <a:cubicBezTo>
                    <a:pt x="1677" y="36"/>
                    <a:pt x="1591" y="0"/>
                    <a:pt x="1472" y="0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7319725" y="3342207"/>
              <a:ext cx="106908" cy="94353"/>
            </a:xfrm>
            <a:custGeom>
              <a:avLst/>
              <a:gdLst/>
              <a:ahLst/>
              <a:cxnLst/>
              <a:rect l="l" t="t" r="r" b="b"/>
              <a:pathLst>
                <a:path w="1669" h="1473" extrusionOk="0">
                  <a:moveTo>
                    <a:pt x="1202" y="0"/>
                  </a:moveTo>
                  <a:cubicBezTo>
                    <a:pt x="1068" y="0"/>
                    <a:pt x="935" y="67"/>
                    <a:pt x="802" y="167"/>
                  </a:cubicBezTo>
                  <a:cubicBezTo>
                    <a:pt x="601" y="301"/>
                    <a:pt x="435" y="501"/>
                    <a:pt x="301" y="701"/>
                  </a:cubicBezTo>
                  <a:cubicBezTo>
                    <a:pt x="234" y="834"/>
                    <a:pt x="1" y="1235"/>
                    <a:pt x="101" y="1368"/>
                  </a:cubicBezTo>
                  <a:cubicBezTo>
                    <a:pt x="135" y="1442"/>
                    <a:pt x="202" y="1473"/>
                    <a:pt x="288" y="1473"/>
                  </a:cubicBezTo>
                  <a:cubicBezTo>
                    <a:pt x="627" y="1473"/>
                    <a:pt x="1269" y="1001"/>
                    <a:pt x="1402" y="868"/>
                  </a:cubicBezTo>
                  <a:cubicBezTo>
                    <a:pt x="1502" y="768"/>
                    <a:pt x="1569" y="667"/>
                    <a:pt x="1635" y="534"/>
                  </a:cubicBezTo>
                  <a:cubicBezTo>
                    <a:pt x="1669" y="401"/>
                    <a:pt x="1669" y="267"/>
                    <a:pt x="1569" y="167"/>
                  </a:cubicBezTo>
                  <a:cubicBezTo>
                    <a:pt x="1502" y="34"/>
                    <a:pt x="1335" y="0"/>
                    <a:pt x="1202" y="0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7208652" y="3378526"/>
              <a:ext cx="134644" cy="70589"/>
            </a:xfrm>
            <a:custGeom>
              <a:avLst/>
              <a:gdLst/>
              <a:ahLst/>
              <a:cxnLst/>
              <a:rect l="l" t="t" r="r" b="b"/>
              <a:pathLst>
                <a:path w="2102" h="1102" extrusionOk="0">
                  <a:moveTo>
                    <a:pt x="367" y="0"/>
                  </a:moveTo>
                  <a:cubicBezTo>
                    <a:pt x="267" y="34"/>
                    <a:pt x="134" y="100"/>
                    <a:pt x="67" y="234"/>
                  </a:cubicBezTo>
                  <a:cubicBezTo>
                    <a:pt x="0" y="367"/>
                    <a:pt x="34" y="534"/>
                    <a:pt x="134" y="634"/>
                  </a:cubicBezTo>
                  <a:cubicBezTo>
                    <a:pt x="201" y="768"/>
                    <a:pt x="334" y="834"/>
                    <a:pt x="434" y="901"/>
                  </a:cubicBezTo>
                  <a:cubicBezTo>
                    <a:pt x="668" y="1034"/>
                    <a:pt x="934" y="1068"/>
                    <a:pt x="1168" y="1101"/>
                  </a:cubicBezTo>
                  <a:cubicBezTo>
                    <a:pt x="1335" y="1101"/>
                    <a:pt x="1768" y="1068"/>
                    <a:pt x="1868" y="934"/>
                  </a:cubicBezTo>
                  <a:cubicBezTo>
                    <a:pt x="2102" y="634"/>
                    <a:pt x="1001" y="100"/>
                    <a:pt x="768" y="34"/>
                  </a:cubicBezTo>
                  <a:cubicBezTo>
                    <a:pt x="634" y="0"/>
                    <a:pt x="501" y="0"/>
                    <a:pt x="367" y="0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7324016" y="3413565"/>
              <a:ext cx="134708" cy="63286"/>
            </a:xfrm>
            <a:custGeom>
              <a:avLst/>
              <a:gdLst/>
              <a:ahLst/>
              <a:cxnLst/>
              <a:rect l="l" t="t" r="r" b="b"/>
              <a:pathLst>
                <a:path w="2103" h="988" extrusionOk="0">
                  <a:moveTo>
                    <a:pt x="1101" y="1"/>
                  </a:moveTo>
                  <a:cubicBezTo>
                    <a:pt x="1010" y="1"/>
                    <a:pt x="920" y="8"/>
                    <a:pt x="835" y="20"/>
                  </a:cubicBezTo>
                  <a:cubicBezTo>
                    <a:pt x="701" y="20"/>
                    <a:pt x="268" y="121"/>
                    <a:pt x="167" y="254"/>
                  </a:cubicBezTo>
                  <a:cubicBezTo>
                    <a:pt x="1" y="621"/>
                    <a:pt x="1168" y="954"/>
                    <a:pt x="1402" y="988"/>
                  </a:cubicBezTo>
                  <a:cubicBezTo>
                    <a:pt x="1535" y="988"/>
                    <a:pt x="1669" y="988"/>
                    <a:pt x="1802" y="954"/>
                  </a:cubicBezTo>
                  <a:cubicBezTo>
                    <a:pt x="1902" y="888"/>
                    <a:pt x="2035" y="788"/>
                    <a:pt x="2069" y="688"/>
                  </a:cubicBezTo>
                  <a:cubicBezTo>
                    <a:pt x="2102" y="521"/>
                    <a:pt x="2035" y="387"/>
                    <a:pt x="1935" y="287"/>
                  </a:cubicBezTo>
                  <a:cubicBezTo>
                    <a:pt x="1835" y="187"/>
                    <a:pt x="1702" y="121"/>
                    <a:pt x="1568" y="87"/>
                  </a:cubicBezTo>
                  <a:cubicBezTo>
                    <a:pt x="1420" y="24"/>
                    <a:pt x="1259" y="1"/>
                    <a:pt x="1101" y="1"/>
                  </a:cubicBezTo>
                  <a:close/>
                </a:path>
              </a:pathLst>
            </a:custGeom>
            <a:solidFill>
              <a:srgbClr val="C0F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8187233" y="1094346"/>
              <a:ext cx="203054" cy="224961"/>
            </a:xfrm>
            <a:custGeom>
              <a:avLst/>
              <a:gdLst/>
              <a:ahLst/>
              <a:cxnLst/>
              <a:rect l="l" t="t" r="r" b="b"/>
              <a:pathLst>
                <a:path w="3170" h="3512" extrusionOk="0">
                  <a:moveTo>
                    <a:pt x="2936" y="1"/>
                  </a:moveTo>
                  <a:cubicBezTo>
                    <a:pt x="2102" y="67"/>
                    <a:pt x="1302" y="501"/>
                    <a:pt x="768" y="1135"/>
                  </a:cubicBezTo>
                  <a:cubicBezTo>
                    <a:pt x="234" y="1802"/>
                    <a:pt x="1" y="2669"/>
                    <a:pt x="68" y="3503"/>
                  </a:cubicBezTo>
                  <a:cubicBezTo>
                    <a:pt x="146" y="3509"/>
                    <a:pt x="223" y="3511"/>
                    <a:pt x="300" y="3511"/>
                  </a:cubicBezTo>
                  <a:cubicBezTo>
                    <a:pt x="1140" y="3511"/>
                    <a:pt x="1886" y="3178"/>
                    <a:pt x="2436" y="2536"/>
                  </a:cubicBezTo>
                  <a:cubicBezTo>
                    <a:pt x="3036" y="1802"/>
                    <a:pt x="3170" y="901"/>
                    <a:pt x="2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8082565" y="1049507"/>
              <a:ext cx="160330" cy="282098"/>
            </a:xfrm>
            <a:custGeom>
              <a:avLst/>
              <a:gdLst/>
              <a:ahLst/>
              <a:cxnLst/>
              <a:rect l="l" t="t" r="r" b="b"/>
              <a:pathLst>
                <a:path w="2503" h="4404" extrusionOk="0">
                  <a:moveTo>
                    <a:pt x="568" y="0"/>
                  </a:moveTo>
                  <a:cubicBezTo>
                    <a:pt x="134" y="701"/>
                    <a:pt x="0" y="1601"/>
                    <a:pt x="201" y="2402"/>
                  </a:cubicBezTo>
                  <a:cubicBezTo>
                    <a:pt x="367" y="3236"/>
                    <a:pt x="901" y="3970"/>
                    <a:pt x="1635" y="4403"/>
                  </a:cubicBezTo>
                  <a:cubicBezTo>
                    <a:pt x="2235" y="3703"/>
                    <a:pt x="2502" y="2835"/>
                    <a:pt x="2269" y="1935"/>
                  </a:cubicBezTo>
                  <a:cubicBezTo>
                    <a:pt x="2069" y="1034"/>
                    <a:pt x="1435" y="334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6185168" y="2874276"/>
              <a:ext cx="203054" cy="224961"/>
            </a:xfrm>
            <a:custGeom>
              <a:avLst/>
              <a:gdLst/>
              <a:ahLst/>
              <a:cxnLst/>
              <a:rect l="l" t="t" r="r" b="b"/>
              <a:pathLst>
                <a:path w="3170" h="3512" extrusionOk="0">
                  <a:moveTo>
                    <a:pt x="2936" y="0"/>
                  </a:moveTo>
                  <a:cubicBezTo>
                    <a:pt x="2102" y="100"/>
                    <a:pt x="1335" y="500"/>
                    <a:pt x="801" y="1168"/>
                  </a:cubicBezTo>
                  <a:cubicBezTo>
                    <a:pt x="267" y="1801"/>
                    <a:pt x="0" y="2669"/>
                    <a:pt x="67" y="3503"/>
                  </a:cubicBezTo>
                  <a:cubicBezTo>
                    <a:pt x="151" y="3509"/>
                    <a:pt x="235" y="3512"/>
                    <a:pt x="318" y="3512"/>
                  </a:cubicBezTo>
                  <a:cubicBezTo>
                    <a:pt x="1155" y="3512"/>
                    <a:pt x="1919" y="3203"/>
                    <a:pt x="2435" y="2535"/>
                  </a:cubicBezTo>
                  <a:cubicBezTo>
                    <a:pt x="3036" y="1835"/>
                    <a:pt x="3169" y="901"/>
                    <a:pt x="2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6646690" y="3555898"/>
              <a:ext cx="203054" cy="222847"/>
            </a:xfrm>
            <a:custGeom>
              <a:avLst/>
              <a:gdLst/>
              <a:ahLst/>
              <a:cxnLst/>
              <a:rect l="l" t="t" r="r" b="b"/>
              <a:pathLst>
                <a:path w="3170" h="3479" extrusionOk="0">
                  <a:moveTo>
                    <a:pt x="2936" y="0"/>
                  </a:moveTo>
                  <a:lnTo>
                    <a:pt x="2936" y="0"/>
                  </a:lnTo>
                  <a:cubicBezTo>
                    <a:pt x="2102" y="67"/>
                    <a:pt x="1301" y="500"/>
                    <a:pt x="768" y="1134"/>
                  </a:cubicBezTo>
                  <a:cubicBezTo>
                    <a:pt x="234" y="1801"/>
                    <a:pt x="0" y="2635"/>
                    <a:pt x="67" y="3469"/>
                  </a:cubicBezTo>
                  <a:cubicBezTo>
                    <a:pt x="152" y="3475"/>
                    <a:pt x="236" y="3478"/>
                    <a:pt x="318" y="3478"/>
                  </a:cubicBezTo>
                  <a:cubicBezTo>
                    <a:pt x="1150" y="3478"/>
                    <a:pt x="1889" y="3172"/>
                    <a:pt x="2436" y="2535"/>
                  </a:cubicBezTo>
                  <a:cubicBezTo>
                    <a:pt x="3036" y="1801"/>
                    <a:pt x="3169" y="867"/>
                    <a:pt x="2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5591178" y="1509494"/>
              <a:ext cx="254298" cy="167184"/>
            </a:xfrm>
            <a:custGeom>
              <a:avLst/>
              <a:gdLst/>
              <a:ahLst/>
              <a:cxnLst/>
              <a:rect l="l" t="t" r="r" b="b"/>
              <a:pathLst>
                <a:path w="3970" h="2610" extrusionOk="0">
                  <a:moveTo>
                    <a:pt x="882" y="0"/>
                  </a:moveTo>
                  <a:cubicBezTo>
                    <a:pt x="583" y="0"/>
                    <a:pt x="285" y="41"/>
                    <a:pt x="0" y="124"/>
                  </a:cubicBezTo>
                  <a:cubicBezTo>
                    <a:pt x="100" y="1025"/>
                    <a:pt x="567" y="1825"/>
                    <a:pt x="1368" y="2292"/>
                  </a:cubicBezTo>
                  <a:cubicBezTo>
                    <a:pt x="1785" y="2509"/>
                    <a:pt x="2227" y="2609"/>
                    <a:pt x="2669" y="2609"/>
                  </a:cubicBezTo>
                  <a:cubicBezTo>
                    <a:pt x="3111" y="2609"/>
                    <a:pt x="3553" y="2509"/>
                    <a:pt x="3970" y="2326"/>
                  </a:cubicBezTo>
                  <a:cubicBezTo>
                    <a:pt x="3736" y="1525"/>
                    <a:pt x="3169" y="791"/>
                    <a:pt x="2435" y="391"/>
                  </a:cubicBezTo>
                  <a:cubicBezTo>
                    <a:pt x="1963" y="133"/>
                    <a:pt x="1421" y="0"/>
                    <a:pt x="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5851821" y="1137071"/>
              <a:ext cx="147519" cy="288504"/>
            </a:xfrm>
            <a:custGeom>
              <a:avLst/>
              <a:gdLst/>
              <a:ahLst/>
              <a:cxnLst/>
              <a:rect l="l" t="t" r="r" b="b"/>
              <a:pathLst>
                <a:path w="2303" h="4504" extrusionOk="0">
                  <a:moveTo>
                    <a:pt x="1101" y="1"/>
                  </a:moveTo>
                  <a:cubicBezTo>
                    <a:pt x="401" y="601"/>
                    <a:pt x="1" y="1435"/>
                    <a:pt x="101" y="2369"/>
                  </a:cubicBezTo>
                  <a:cubicBezTo>
                    <a:pt x="167" y="3270"/>
                    <a:pt x="701" y="4037"/>
                    <a:pt x="1502" y="4504"/>
                  </a:cubicBezTo>
                  <a:cubicBezTo>
                    <a:pt x="2035" y="3870"/>
                    <a:pt x="2302" y="3036"/>
                    <a:pt x="2236" y="2202"/>
                  </a:cubicBezTo>
                  <a:cubicBezTo>
                    <a:pt x="2169" y="1368"/>
                    <a:pt x="1735" y="568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6341144" y="797317"/>
              <a:ext cx="147519" cy="288568"/>
            </a:xfrm>
            <a:custGeom>
              <a:avLst/>
              <a:gdLst/>
              <a:ahLst/>
              <a:cxnLst/>
              <a:rect l="l" t="t" r="r" b="b"/>
              <a:pathLst>
                <a:path w="2303" h="4505" extrusionOk="0">
                  <a:moveTo>
                    <a:pt x="1101" y="1"/>
                  </a:moveTo>
                  <a:cubicBezTo>
                    <a:pt x="401" y="601"/>
                    <a:pt x="0" y="1402"/>
                    <a:pt x="100" y="2336"/>
                  </a:cubicBezTo>
                  <a:cubicBezTo>
                    <a:pt x="167" y="3270"/>
                    <a:pt x="701" y="4037"/>
                    <a:pt x="1501" y="4504"/>
                  </a:cubicBezTo>
                  <a:cubicBezTo>
                    <a:pt x="2035" y="3870"/>
                    <a:pt x="2302" y="3003"/>
                    <a:pt x="2235" y="2169"/>
                  </a:cubicBezTo>
                  <a:cubicBezTo>
                    <a:pt x="2169" y="1335"/>
                    <a:pt x="1768" y="535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6678718" y="1235334"/>
              <a:ext cx="277871" cy="148159"/>
            </a:xfrm>
            <a:custGeom>
              <a:avLst/>
              <a:gdLst/>
              <a:ahLst/>
              <a:cxnLst/>
              <a:rect l="l" t="t" r="r" b="b"/>
              <a:pathLst>
                <a:path w="4338" h="2313" extrusionOk="0">
                  <a:moveTo>
                    <a:pt x="1492" y="0"/>
                  </a:moveTo>
                  <a:cubicBezTo>
                    <a:pt x="974" y="0"/>
                    <a:pt x="455" y="120"/>
                    <a:pt x="1" y="368"/>
                  </a:cubicBezTo>
                  <a:cubicBezTo>
                    <a:pt x="301" y="1235"/>
                    <a:pt x="901" y="1936"/>
                    <a:pt x="1802" y="2203"/>
                  </a:cubicBezTo>
                  <a:cubicBezTo>
                    <a:pt x="2045" y="2277"/>
                    <a:pt x="2293" y="2313"/>
                    <a:pt x="2540" y="2313"/>
                  </a:cubicBezTo>
                  <a:cubicBezTo>
                    <a:pt x="3176" y="2313"/>
                    <a:pt x="3809" y="2077"/>
                    <a:pt x="4337" y="1669"/>
                  </a:cubicBezTo>
                  <a:cubicBezTo>
                    <a:pt x="3937" y="935"/>
                    <a:pt x="3236" y="368"/>
                    <a:pt x="2436" y="135"/>
                  </a:cubicBezTo>
                  <a:cubicBezTo>
                    <a:pt x="2131" y="46"/>
                    <a:pt x="1812" y="0"/>
                    <a:pt x="1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6251401" y="1575088"/>
              <a:ext cx="275693" cy="148223"/>
            </a:xfrm>
            <a:custGeom>
              <a:avLst/>
              <a:gdLst/>
              <a:ahLst/>
              <a:cxnLst/>
              <a:rect l="l" t="t" r="r" b="b"/>
              <a:pathLst>
                <a:path w="4304" h="2314" extrusionOk="0">
                  <a:moveTo>
                    <a:pt x="1492" y="0"/>
                  </a:moveTo>
                  <a:cubicBezTo>
                    <a:pt x="973" y="0"/>
                    <a:pt x="455" y="120"/>
                    <a:pt x="0" y="368"/>
                  </a:cubicBezTo>
                  <a:cubicBezTo>
                    <a:pt x="267" y="1268"/>
                    <a:pt x="901" y="1936"/>
                    <a:pt x="1768" y="2202"/>
                  </a:cubicBezTo>
                  <a:cubicBezTo>
                    <a:pt x="2023" y="2278"/>
                    <a:pt x="2277" y="2313"/>
                    <a:pt x="2528" y="2313"/>
                  </a:cubicBezTo>
                  <a:cubicBezTo>
                    <a:pt x="3165" y="2313"/>
                    <a:pt x="3777" y="2085"/>
                    <a:pt x="4303" y="1702"/>
                  </a:cubicBezTo>
                  <a:cubicBezTo>
                    <a:pt x="3903" y="935"/>
                    <a:pt x="3236" y="368"/>
                    <a:pt x="2435" y="134"/>
                  </a:cubicBezTo>
                  <a:cubicBezTo>
                    <a:pt x="2131" y="45"/>
                    <a:pt x="1811" y="0"/>
                    <a:pt x="1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5943677" y="1495082"/>
              <a:ext cx="277871" cy="148351"/>
            </a:xfrm>
            <a:custGeom>
              <a:avLst/>
              <a:gdLst/>
              <a:ahLst/>
              <a:cxnLst/>
              <a:rect l="l" t="t" r="r" b="b"/>
              <a:pathLst>
                <a:path w="4338" h="2316" extrusionOk="0">
                  <a:moveTo>
                    <a:pt x="1503" y="0"/>
                  </a:moveTo>
                  <a:cubicBezTo>
                    <a:pt x="981" y="0"/>
                    <a:pt x="459" y="133"/>
                    <a:pt x="1" y="383"/>
                  </a:cubicBezTo>
                  <a:cubicBezTo>
                    <a:pt x="301" y="1250"/>
                    <a:pt x="902" y="1917"/>
                    <a:pt x="1802" y="2184"/>
                  </a:cubicBezTo>
                  <a:cubicBezTo>
                    <a:pt x="2061" y="2273"/>
                    <a:pt x="2322" y="2315"/>
                    <a:pt x="2582" y="2315"/>
                  </a:cubicBezTo>
                  <a:cubicBezTo>
                    <a:pt x="3194" y="2315"/>
                    <a:pt x="3799" y="2082"/>
                    <a:pt x="4337" y="1684"/>
                  </a:cubicBezTo>
                  <a:cubicBezTo>
                    <a:pt x="3937" y="950"/>
                    <a:pt x="3237" y="383"/>
                    <a:pt x="2436" y="149"/>
                  </a:cubicBezTo>
                  <a:cubicBezTo>
                    <a:pt x="2135" y="49"/>
                    <a:pt x="1819" y="0"/>
                    <a:pt x="1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7187257" y="818776"/>
              <a:ext cx="252185" cy="168849"/>
            </a:xfrm>
            <a:custGeom>
              <a:avLst/>
              <a:gdLst/>
              <a:ahLst/>
              <a:cxnLst/>
              <a:rect l="l" t="t" r="r" b="b"/>
              <a:pathLst>
                <a:path w="3937" h="2636" extrusionOk="0">
                  <a:moveTo>
                    <a:pt x="3113" y="1"/>
                  </a:moveTo>
                  <a:cubicBezTo>
                    <a:pt x="2549" y="1"/>
                    <a:pt x="1996" y="141"/>
                    <a:pt x="1502" y="433"/>
                  </a:cubicBezTo>
                  <a:cubicBezTo>
                    <a:pt x="768" y="833"/>
                    <a:pt x="234" y="1567"/>
                    <a:pt x="1" y="2368"/>
                  </a:cubicBezTo>
                  <a:cubicBezTo>
                    <a:pt x="400" y="2544"/>
                    <a:pt x="823" y="2635"/>
                    <a:pt x="1243" y="2635"/>
                  </a:cubicBezTo>
                  <a:cubicBezTo>
                    <a:pt x="1699" y="2635"/>
                    <a:pt x="2152" y="2527"/>
                    <a:pt x="2569" y="2301"/>
                  </a:cubicBezTo>
                  <a:cubicBezTo>
                    <a:pt x="3370" y="1834"/>
                    <a:pt x="3837" y="1034"/>
                    <a:pt x="3937" y="100"/>
                  </a:cubicBezTo>
                  <a:cubicBezTo>
                    <a:pt x="3664" y="34"/>
                    <a:pt x="3387" y="1"/>
                    <a:pt x="3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7168040" y="1145655"/>
              <a:ext cx="177432" cy="260704"/>
            </a:xfrm>
            <a:custGeom>
              <a:avLst/>
              <a:gdLst/>
              <a:ahLst/>
              <a:cxnLst/>
              <a:rect l="l" t="t" r="r" b="b"/>
              <a:pathLst>
                <a:path w="2770" h="4070" extrusionOk="0">
                  <a:moveTo>
                    <a:pt x="301" y="0"/>
                  </a:moveTo>
                  <a:cubicBezTo>
                    <a:pt x="1" y="767"/>
                    <a:pt x="67" y="1668"/>
                    <a:pt x="434" y="2435"/>
                  </a:cubicBezTo>
                  <a:cubicBezTo>
                    <a:pt x="801" y="3202"/>
                    <a:pt x="1468" y="3769"/>
                    <a:pt x="2269" y="4070"/>
                  </a:cubicBezTo>
                  <a:cubicBezTo>
                    <a:pt x="2703" y="3236"/>
                    <a:pt x="2769" y="2335"/>
                    <a:pt x="2369" y="1501"/>
                  </a:cubicBezTo>
                  <a:cubicBezTo>
                    <a:pt x="1969" y="667"/>
                    <a:pt x="1201" y="167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6458686" y="2767430"/>
              <a:ext cx="177368" cy="260704"/>
            </a:xfrm>
            <a:custGeom>
              <a:avLst/>
              <a:gdLst/>
              <a:ahLst/>
              <a:cxnLst/>
              <a:rect l="l" t="t" r="r" b="b"/>
              <a:pathLst>
                <a:path w="2769" h="4070" extrusionOk="0">
                  <a:moveTo>
                    <a:pt x="267" y="0"/>
                  </a:moveTo>
                  <a:lnTo>
                    <a:pt x="267" y="0"/>
                  </a:lnTo>
                  <a:cubicBezTo>
                    <a:pt x="0" y="767"/>
                    <a:pt x="67" y="1668"/>
                    <a:pt x="400" y="2435"/>
                  </a:cubicBezTo>
                  <a:cubicBezTo>
                    <a:pt x="767" y="3169"/>
                    <a:pt x="1468" y="3770"/>
                    <a:pt x="2235" y="4070"/>
                  </a:cubicBezTo>
                  <a:cubicBezTo>
                    <a:pt x="2669" y="3236"/>
                    <a:pt x="2769" y="2335"/>
                    <a:pt x="2368" y="1501"/>
                  </a:cubicBezTo>
                  <a:cubicBezTo>
                    <a:pt x="1968" y="667"/>
                    <a:pt x="1201" y="134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7020584" y="3113142"/>
              <a:ext cx="273579" cy="151874"/>
            </a:xfrm>
            <a:custGeom>
              <a:avLst/>
              <a:gdLst/>
              <a:ahLst/>
              <a:cxnLst/>
              <a:rect l="l" t="t" r="r" b="b"/>
              <a:pathLst>
                <a:path w="4271" h="2371" extrusionOk="0">
                  <a:moveTo>
                    <a:pt x="2597" y="1"/>
                  </a:moveTo>
                  <a:cubicBezTo>
                    <a:pt x="2322" y="1"/>
                    <a:pt x="2044" y="45"/>
                    <a:pt x="1769" y="141"/>
                  </a:cubicBezTo>
                  <a:cubicBezTo>
                    <a:pt x="868" y="441"/>
                    <a:pt x="268" y="1141"/>
                    <a:pt x="1" y="2042"/>
                  </a:cubicBezTo>
                  <a:cubicBezTo>
                    <a:pt x="435" y="2259"/>
                    <a:pt x="928" y="2371"/>
                    <a:pt x="1423" y="2371"/>
                  </a:cubicBezTo>
                  <a:cubicBezTo>
                    <a:pt x="1766" y="2371"/>
                    <a:pt x="2109" y="2318"/>
                    <a:pt x="2436" y="2209"/>
                  </a:cubicBezTo>
                  <a:cubicBezTo>
                    <a:pt x="3237" y="1942"/>
                    <a:pt x="3904" y="1341"/>
                    <a:pt x="4271" y="574"/>
                  </a:cubicBezTo>
                  <a:cubicBezTo>
                    <a:pt x="3769" y="209"/>
                    <a:pt x="3190" y="1"/>
                    <a:pt x="2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7764208" y="2675510"/>
              <a:ext cx="168849" cy="271465"/>
            </a:xfrm>
            <a:custGeom>
              <a:avLst/>
              <a:gdLst/>
              <a:ahLst/>
              <a:cxnLst/>
              <a:rect l="l" t="t" r="r" b="b"/>
              <a:pathLst>
                <a:path w="2636" h="4238" extrusionOk="0">
                  <a:moveTo>
                    <a:pt x="334" y="1"/>
                  </a:moveTo>
                  <a:cubicBezTo>
                    <a:pt x="0" y="768"/>
                    <a:pt x="0" y="1669"/>
                    <a:pt x="300" y="2469"/>
                  </a:cubicBezTo>
                  <a:cubicBezTo>
                    <a:pt x="601" y="3237"/>
                    <a:pt x="1201" y="3904"/>
                    <a:pt x="1968" y="4237"/>
                  </a:cubicBezTo>
                  <a:cubicBezTo>
                    <a:pt x="2502" y="3470"/>
                    <a:pt x="2635" y="2569"/>
                    <a:pt x="2302" y="1702"/>
                  </a:cubicBezTo>
                  <a:cubicBezTo>
                    <a:pt x="1968" y="835"/>
                    <a:pt x="1234" y="234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8048360" y="3127106"/>
              <a:ext cx="277871" cy="146686"/>
            </a:xfrm>
            <a:custGeom>
              <a:avLst/>
              <a:gdLst/>
              <a:ahLst/>
              <a:cxnLst/>
              <a:rect l="l" t="t" r="r" b="b"/>
              <a:pathLst>
                <a:path w="4338" h="2290" extrusionOk="0">
                  <a:moveTo>
                    <a:pt x="1826" y="0"/>
                  </a:moveTo>
                  <a:cubicBezTo>
                    <a:pt x="1170" y="0"/>
                    <a:pt x="521" y="244"/>
                    <a:pt x="1" y="690"/>
                  </a:cubicBezTo>
                  <a:cubicBezTo>
                    <a:pt x="401" y="1424"/>
                    <a:pt x="1135" y="1957"/>
                    <a:pt x="1935" y="2191"/>
                  </a:cubicBezTo>
                  <a:cubicBezTo>
                    <a:pt x="2198" y="2256"/>
                    <a:pt x="2470" y="2290"/>
                    <a:pt x="2743" y="2290"/>
                  </a:cubicBezTo>
                  <a:cubicBezTo>
                    <a:pt x="3304" y="2290"/>
                    <a:pt x="3866" y="2149"/>
                    <a:pt x="4337" y="1857"/>
                  </a:cubicBezTo>
                  <a:cubicBezTo>
                    <a:pt x="4037" y="990"/>
                    <a:pt x="3403" y="356"/>
                    <a:pt x="2503" y="89"/>
                  </a:cubicBezTo>
                  <a:cubicBezTo>
                    <a:pt x="2280" y="29"/>
                    <a:pt x="2052" y="0"/>
                    <a:pt x="1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7407353" y="3505294"/>
              <a:ext cx="279984" cy="146686"/>
            </a:xfrm>
            <a:custGeom>
              <a:avLst/>
              <a:gdLst/>
              <a:ahLst/>
              <a:cxnLst/>
              <a:rect l="l" t="t" r="r" b="b"/>
              <a:pathLst>
                <a:path w="4371" h="2290" extrusionOk="0">
                  <a:moveTo>
                    <a:pt x="1830" y="0"/>
                  </a:moveTo>
                  <a:cubicBezTo>
                    <a:pt x="1183" y="0"/>
                    <a:pt x="546" y="244"/>
                    <a:pt x="1" y="690"/>
                  </a:cubicBezTo>
                  <a:cubicBezTo>
                    <a:pt x="434" y="1424"/>
                    <a:pt x="1135" y="1958"/>
                    <a:pt x="1935" y="2191"/>
                  </a:cubicBezTo>
                  <a:cubicBezTo>
                    <a:pt x="2197" y="2257"/>
                    <a:pt x="2470" y="2290"/>
                    <a:pt x="2744" y="2290"/>
                  </a:cubicBezTo>
                  <a:cubicBezTo>
                    <a:pt x="3308" y="2290"/>
                    <a:pt x="3877" y="2149"/>
                    <a:pt x="4370" y="1857"/>
                  </a:cubicBezTo>
                  <a:cubicBezTo>
                    <a:pt x="4037" y="990"/>
                    <a:pt x="3403" y="356"/>
                    <a:pt x="2502" y="90"/>
                  </a:cubicBezTo>
                  <a:cubicBezTo>
                    <a:pt x="2279" y="30"/>
                    <a:pt x="2054" y="0"/>
                    <a:pt x="1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8475740" y="1788779"/>
              <a:ext cx="192357" cy="239374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2836" y="1"/>
                  </a:moveTo>
                  <a:cubicBezTo>
                    <a:pt x="1902" y="1"/>
                    <a:pt x="1101" y="401"/>
                    <a:pt x="567" y="1168"/>
                  </a:cubicBezTo>
                  <a:cubicBezTo>
                    <a:pt x="67" y="1935"/>
                    <a:pt x="0" y="2869"/>
                    <a:pt x="334" y="3737"/>
                  </a:cubicBezTo>
                  <a:cubicBezTo>
                    <a:pt x="1134" y="3570"/>
                    <a:pt x="1902" y="3069"/>
                    <a:pt x="2369" y="2402"/>
                  </a:cubicBezTo>
                  <a:cubicBezTo>
                    <a:pt x="2836" y="1702"/>
                    <a:pt x="3002" y="801"/>
                    <a:pt x="2836" y="1"/>
                  </a:cubicBezTo>
                  <a:close/>
                </a:path>
              </a:pathLst>
            </a:custGeom>
            <a:solidFill>
              <a:srgbClr val="1D4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7885978" y="2216162"/>
              <a:ext cx="147519" cy="288504"/>
            </a:xfrm>
            <a:custGeom>
              <a:avLst/>
              <a:gdLst/>
              <a:ahLst/>
              <a:cxnLst/>
              <a:rect l="l" t="t" r="r" b="b"/>
              <a:pathLst>
                <a:path w="2303" h="4504" extrusionOk="0">
                  <a:moveTo>
                    <a:pt x="1101" y="0"/>
                  </a:moveTo>
                  <a:cubicBezTo>
                    <a:pt x="401" y="600"/>
                    <a:pt x="1" y="1434"/>
                    <a:pt x="67" y="2335"/>
                  </a:cubicBezTo>
                  <a:cubicBezTo>
                    <a:pt x="167" y="3269"/>
                    <a:pt x="701" y="4036"/>
                    <a:pt x="1468" y="4503"/>
                  </a:cubicBezTo>
                  <a:cubicBezTo>
                    <a:pt x="2035" y="3870"/>
                    <a:pt x="2302" y="3002"/>
                    <a:pt x="2236" y="2168"/>
                  </a:cubicBezTo>
                  <a:cubicBezTo>
                    <a:pt x="2169" y="1334"/>
                    <a:pt x="1735" y="534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7670174" y="1327254"/>
              <a:ext cx="164621" cy="277807"/>
            </a:xfrm>
            <a:custGeom>
              <a:avLst/>
              <a:gdLst/>
              <a:ahLst/>
              <a:cxnLst/>
              <a:rect l="l" t="t" r="r" b="b"/>
              <a:pathLst>
                <a:path w="2570" h="4337" extrusionOk="0">
                  <a:moveTo>
                    <a:pt x="501" y="0"/>
                  </a:moveTo>
                  <a:cubicBezTo>
                    <a:pt x="101" y="734"/>
                    <a:pt x="1" y="1602"/>
                    <a:pt x="234" y="2402"/>
                  </a:cubicBezTo>
                  <a:cubicBezTo>
                    <a:pt x="468" y="3236"/>
                    <a:pt x="1035" y="3937"/>
                    <a:pt x="1768" y="4337"/>
                  </a:cubicBezTo>
                  <a:cubicBezTo>
                    <a:pt x="2336" y="3603"/>
                    <a:pt x="2569" y="2736"/>
                    <a:pt x="2302" y="1835"/>
                  </a:cubicBezTo>
                  <a:cubicBezTo>
                    <a:pt x="2069" y="934"/>
                    <a:pt x="1368" y="301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7527009" y="1441146"/>
              <a:ext cx="277871" cy="145661"/>
            </a:xfrm>
            <a:custGeom>
              <a:avLst/>
              <a:gdLst/>
              <a:ahLst/>
              <a:cxnLst/>
              <a:rect l="l" t="t" r="r" b="b"/>
              <a:pathLst>
                <a:path w="4338" h="2274" extrusionOk="0">
                  <a:moveTo>
                    <a:pt x="1824" y="1"/>
                  </a:moveTo>
                  <a:cubicBezTo>
                    <a:pt x="1179" y="1"/>
                    <a:pt x="544" y="238"/>
                    <a:pt x="1" y="658"/>
                  </a:cubicBezTo>
                  <a:cubicBezTo>
                    <a:pt x="401" y="1391"/>
                    <a:pt x="1135" y="1925"/>
                    <a:pt x="1935" y="2159"/>
                  </a:cubicBezTo>
                  <a:cubicBezTo>
                    <a:pt x="2202" y="2236"/>
                    <a:pt x="2476" y="2274"/>
                    <a:pt x="2751" y="2274"/>
                  </a:cubicBezTo>
                  <a:cubicBezTo>
                    <a:pt x="3299" y="2274"/>
                    <a:pt x="3848" y="2125"/>
                    <a:pt x="4337" y="1858"/>
                  </a:cubicBezTo>
                  <a:cubicBezTo>
                    <a:pt x="4037" y="991"/>
                    <a:pt x="3403" y="357"/>
                    <a:pt x="2502" y="90"/>
                  </a:cubicBezTo>
                  <a:cubicBezTo>
                    <a:pt x="2277" y="30"/>
                    <a:pt x="2050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6640284" y="3213966"/>
              <a:ext cx="192357" cy="210036"/>
            </a:xfrm>
            <a:custGeom>
              <a:avLst/>
              <a:gdLst/>
              <a:ahLst/>
              <a:cxnLst/>
              <a:rect l="l" t="t" r="r" b="b"/>
              <a:pathLst>
                <a:path w="3003" h="3279" extrusionOk="0">
                  <a:moveTo>
                    <a:pt x="2769" y="1"/>
                  </a:moveTo>
                  <a:lnTo>
                    <a:pt x="2769" y="1"/>
                  </a:lnTo>
                  <a:cubicBezTo>
                    <a:pt x="2002" y="101"/>
                    <a:pt x="1268" y="468"/>
                    <a:pt x="768" y="1102"/>
                  </a:cubicBezTo>
                  <a:cubicBezTo>
                    <a:pt x="267" y="1702"/>
                    <a:pt x="0" y="2503"/>
                    <a:pt x="100" y="3270"/>
                  </a:cubicBezTo>
                  <a:cubicBezTo>
                    <a:pt x="176" y="3276"/>
                    <a:pt x="252" y="3279"/>
                    <a:pt x="327" y="3279"/>
                  </a:cubicBezTo>
                  <a:cubicBezTo>
                    <a:pt x="1078" y="3279"/>
                    <a:pt x="1787" y="2976"/>
                    <a:pt x="2302" y="2369"/>
                  </a:cubicBezTo>
                  <a:cubicBezTo>
                    <a:pt x="2869" y="1702"/>
                    <a:pt x="3003" y="835"/>
                    <a:pt x="2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2"/>
            <p:cNvSpPr/>
            <p:nvPr/>
          </p:nvSpPr>
          <p:spPr>
            <a:xfrm>
              <a:off x="6556948" y="3125697"/>
              <a:ext cx="256476" cy="140729"/>
            </a:xfrm>
            <a:custGeom>
              <a:avLst/>
              <a:gdLst/>
              <a:ahLst/>
              <a:cxnLst/>
              <a:rect l="l" t="t" r="r" b="b"/>
              <a:pathLst>
                <a:path w="4004" h="2197" extrusionOk="0">
                  <a:moveTo>
                    <a:pt x="1271" y="0"/>
                  </a:moveTo>
                  <a:cubicBezTo>
                    <a:pt x="830" y="0"/>
                    <a:pt x="390" y="93"/>
                    <a:pt x="0" y="278"/>
                  </a:cubicBezTo>
                  <a:cubicBezTo>
                    <a:pt x="234" y="1112"/>
                    <a:pt x="801" y="1746"/>
                    <a:pt x="1602" y="2046"/>
                  </a:cubicBezTo>
                  <a:cubicBezTo>
                    <a:pt x="1876" y="2149"/>
                    <a:pt x="2158" y="2197"/>
                    <a:pt x="2439" y="2197"/>
                  </a:cubicBezTo>
                  <a:cubicBezTo>
                    <a:pt x="2980" y="2197"/>
                    <a:pt x="3521" y="2020"/>
                    <a:pt x="4003" y="1712"/>
                  </a:cubicBezTo>
                  <a:cubicBezTo>
                    <a:pt x="3670" y="1012"/>
                    <a:pt x="3036" y="445"/>
                    <a:pt x="2302" y="178"/>
                  </a:cubicBezTo>
                  <a:cubicBezTo>
                    <a:pt x="1976" y="59"/>
                    <a:pt x="1623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2"/>
            <p:cNvSpPr/>
            <p:nvPr/>
          </p:nvSpPr>
          <p:spPr>
            <a:xfrm>
              <a:off x="6811185" y="3229147"/>
              <a:ext cx="226563" cy="166927"/>
            </a:xfrm>
            <a:custGeom>
              <a:avLst/>
              <a:gdLst/>
              <a:ahLst/>
              <a:cxnLst/>
              <a:rect l="l" t="t" r="r" b="b"/>
              <a:pathLst>
                <a:path w="3537" h="2606" extrusionOk="0">
                  <a:moveTo>
                    <a:pt x="601" y="0"/>
                  </a:moveTo>
                  <a:cubicBezTo>
                    <a:pt x="399" y="0"/>
                    <a:pt x="198" y="21"/>
                    <a:pt x="1" y="64"/>
                  </a:cubicBezTo>
                  <a:cubicBezTo>
                    <a:pt x="34" y="931"/>
                    <a:pt x="401" y="1699"/>
                    <a:pt x="1135" y="2166"/>
                  </a:cubicBezTo>
                  <a:cubicBezTo>
                    <a:pt x="1549" y="2461"/>
                    <a:pt x="2032" y="2605"/>
                    <a:pt x="2523" y="2605"/>
                  </a:cubicBezTo>
                  <a:cubicBezTo>
                    <a:pt x="2864" y="2605"/>
                    <a:pt x="3209" y="2536"/>
                    <a:pt x="3537" y="2399"/>
                  </a:cubicBezTo>
                  <a:cubicBezTo>
                    <a:pt x="3370" y="1665"/>
                    <a:pt x="2903" y="931"/>
                    <a:pt x="2269" y="498"/>
                  </a:cubicBezTo>
                  <a:cubicBezTo>
                    <a:pt x="1773" y="175"/>
                    <a:pt x="1185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2"/>
            <p:cNvSpPr/>
            <p:nvPr/>
          </p:nvSpPr>
          <p:spPr>
            <a:xfrm>
              <a:off x="6830466" y="3084829"/>
              <a:ext cx="222271" cy="168401"/>
            </a:xfrm>
            <a:custGeom>
              <a:avLst/>
              <a:gdLst/>
              <a:ahLst/>
              <a:cxnLst/>
              <a:rect l="l" t="t" r="r" b="b"/>
              <a:pathLst>
                <a:path w="3470" h="2629" extrusionOk="0">
                  <a:moveTo>
                    <a:pt x="2487" y="0"/>
                  </a:moveTo>
                  <a:cubicBezTo>
                    <a:pt x="1999" y="0"/>
                    <a:pt x="1520" y="136"/>
                    <a:pt x="1101" y="416"/>
                  </a:cubicBezTo>
                  <a:cubicBezTo>
                    <a:pt x="400" y="916"/>
                    <a:pt x="34" y="1717"/>
                    <a:pt x="0" y="2584"/>
                  </a:cubicBezTo>
                  <a:cubicBezTo>
                    <a:pt x="171" y="2614"/>
                    <a:pt x="344" y="2628"/>
                    <a:pt x="519" y="2628"/>
                  </a:cubicBezTo>
                  <a:cubicBezTo>
                    <a:pt x="1128" y="2628"/>
                    <a:pt x="1742" y="2447"/>
                    <a:pt x="2235" y="2084"/>
                  </a:cubicBezTo>
                  <a:cubicBezTo>
                    <a:pt x="2902" y="1650"/>
                    <a:pt x="3336" y="949"/>
                    <a:pt x="3469" y="182"/>
                  </a:cubicBezTo>
                  <a:cubicBezTo>
                    <a:pt x="3148" y="62"/>
                    <a:pt x="2815" y="0"/>
                    <a:pt x="2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2"/>
            <p:cNvSpPr/>
            <p:nvPr/>
          </p:nvSpPr>
          <p:spPr>
            <a:xfrm>
              <a:off x="6715037" y="2972538"/>
              <a:ext cx="149632" cy="264996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868" y="1"/>
                  </a:moveTo>
                  <a:cubicBezTo>
                    <a:pt x="301" y="634"/>
                    <a:pt x="1" y="1435"/>
                    <a:pt x="201" y="2302"/>
                  </a:cubicBezTo>
                  <a:cubicBezTo>
                    <a:pt x="368" y="3136"/>
                    <a:pt x="968" y="3770"/>
                    <a:pt x="1735" y="4137"/>
                  </a:cubicBezTo>
                  <a:cubicBezTo>
                    <a:pt x="2169" y="3470"/>
                    <a:pt x="2336" y="2669"/>
                    <a:pt x="2169" y="1902"/>
                  </a:cubicBezTo>
                  <a:cubicBezTo>
                    <a:pt x="2002" y="1135"/>
                    <a:pt x="1535" y="434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2"/>
            <p:cNvSpPr/>
            <p:nvPr/>
          </p:nvSpPr>
          <p:spPr>
            <a:xfrm>
              <a:off x="5674451" y="2000293"/>
              <a:ext cx="190243" cy="210100"/>
            </a:xfrm>
            <a:custGeom>
              <a:avLst/>
              <a:gdLst/>
              <a:ahLst/>
              <a:cxnLst/>
              <a:rect l="l" t="t" r="r" b="b"/>
              <a:pathLst>
                <a:path w="2970" h="3280" extrusionOk="0">
                  <a:moveTo>
                    <a:pt x="2770" y="1"/>
                  </a:moveTo>
                  <a:cubicBezTo>
                    <a:pt x="2002" y="101"/>
                    <a:pt x="1235" y="501"/>
                    <a:pt x="735" y="1102"/>
                  </a:cubicBezTo>
                  <a:cubicBezTo>
                    <a:pt x="234" y="1702"/>
                    <a:pt x="1" y="2503"/>
                    <a:pt x="68" y="3270"/>
                  </a:cubicBezTo>
                  <a:cubicBezTo>
                    <a:pt x="147" y="3276"/>
                    <a:pt x="225" y="3279"/>
                    <a:pt x="302" y="3279"/>
                  </a:cubicBezTo>
                  <a:cubicBezTo>
                    <a:pt x="1079" y="3279"/>
                    <a:pt x="1787" y="2976"/>
                    <a:pt x="2303" y="2369"/>
                  </a:cubicBezTo>
                  <a:cubicBezTo>
                    <a:pt x="2836" y="1736"/>
                    <a:pt x="2970" y="868"/>
                    <a:pt x="2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2"/>
            <p:cNvSpPr/>
            <p:nvPr/>
          </p:nvSpPr>
          <p:spPr>
            <a:xfrm>
              <a:off x="5591178" y="1912024"/>
              <a:ext cx="254298" cy="141882"/>
            </a:xfrm>
            <a:custGeom>
              <a:avLst/>
              <a:gdLst/>
              <a:ahLst/>
              <a:cxnLst/>
              <a:rect l="l" t="t" r="r" b="b"/>
              <a:pathLst>
                <a:path w="3970" h="2215" extrusionOk="0">
                  <a:moveTo>
                    <a:pt x="1251" y="0"/>
                  </a:moveTo>
                  <a:cubicBezTo>
                    <a:pt x="820" y="0"/>
                    <a:pt x="389" y="93"/>
                    <a:pt x="0" y="278"/>
                  </a:cubicBezTo>
                  <a:cubicBezTo>
                    <a:pt x="234" y="1112"/>
                    <a:pt x="767" y="1779"/>
                    <a:pt x="1568" y="2079"/>
                  </a:cubicBezTo>
                  <a:cubicBezTo>
                    <a:pt x="1850" y="2170"/>
                    <a:pt x="2136" y="2214"/>
                    <a:pt x="2417" y="2214"/>
                  </a:cubicBezTo>
                  <a:cubicBezTo>
                    <a:pt x="2969" y="2214"/>
                    <a:pt x="3506" y="2044"/>
                    <a:pt x="3970" y="1713"/>
                  </a:cubicBezTo>
                  <a:cubicBezTo>
                    <a:pt x="3636" y="1012"/>
                    <a:pt x="3002" y="445"/>
                    <a:pt x="2268" y="178"/>
                  </a:cubicBezTo>
                  <a:cubicBezTo>
                    <a:pt x="1942" y="60"/>
                    <a:pt x="1596" y="0"/>
                    <a:pt x="1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2"/>
            <p:cNvSpPr/>
            <p:nvPr/>
          </p:nvSpPr>
          <p:spPr>
            <a:xfrm>
              <a:off x="5845416" y="2016691"/>
              <a:ext cx="224449" cy="166287"/>
            </a:xfrm>
            <a:custGeom>
              <a:avLst/>
              <a:gdLst/>
              <a:ahLst/>
              <a:cxnLst/>
              <a:rect l="l" t="t" r="r" b="b"/>
              <a:pathLst>
                <a:path w="3504" h="2596" extrusionOk="0">
                  <a:moveTo>
                    <a:pt x="526" y="0"/>
                  </a:moveTo>
                  <a:cubicBezTo>
                    <a:pt x="349" y="0"/>
                    <a:pt x="173" y="15"/>
                    <a:pt x="1" y="45"/>
                  </a:cubicBezTo>
                  <a:cubicBezTo>
                    <a:pt x="34" y="912"/>
                    <a:pt x="401" y="1680"/>
                    <a:pt x="1101" y="2180"/>
                  </a:cubicBezTo>
                  <a:cubicBezTo>
                    <a:pt x="1540" y="2459"/>
                    <a:pt x="2027" y="2596"/>
                    <a:pt x="2519" y="2596"/>
                  </a:cubicBezTo>
                  <a:cubicBezTo>
                    <a:pt x="2849" y="2596"/>
                    <a:pt x="3181" y="2534"/>
                    <a:pt x="3503" y="2414"/>
                  </a:cubicBezTo>
                  <a:cubicBezTo>
                    <a:pt x="3370" y="1646"/>
                    <a:pt x="2903" y="946"/>
                    <a:pt x="2235" y="512"/>
                  </a:cubicBezTo>
                  <a:cubicBezTo>
                    <a:pt x="1744" y="176"/>
                    <a:pt x="1133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2"/>
            <p:cNvSpPr/>
            <p:nvPr/>
          </p:nvSpPr>
          <p:spPr>
            <a:xfrm>
              <a:off x="5864632" y="1871284"/>
              <a:ext cx="222271" cy="168272"/>
            </a:xfrm>
            <a:custGeom>
              <a:avLst/>
              <a:gdLst/>
              <a:ahLst/>
              <a:cxnLst/>
              <a:rect l="l" t="t" r="r" b="b"/>
              <a:pathLst>
                <a:path w="3470" h="2627" extrusionOk="0">
                  <a:moveTo>
                    <a:pt x="2505" y="0"/>
                  </a:moveTo>
                  <a:cubicBezTo>
                    <a:pt x="2010" y="0"/>
                    <a:pt x="1525" y="144"/>
                    <a:pt x="1102" y="447"/>
                  </a:cubicBezTo>
                  <a:cubicBezTo>
                    <a:pt x="368" y="914"/>
                    <a:pt x="1" y="1715"/>
                    <a:pt x="1" y="2582"/>
                  </a:cubicBezTo>
                  <a:cubicBezTo>
                    <a:pt x="173" y="2612"/>
                    <a:pt x="349" y="2627"/>
                    <a:pt x="526" y="2627"/>
                  </a:cubicBezTo>
                  <a:cubicBezTo>
                    <a:pt x="1133" y="2627"/>
                    <a:pt x="1745" y="2451"/>
                    <a:pt x="2236" y="2115"/>
                  </a:cubicBezTo>
                  <a:cubicBezTo>
                    <a:pt x="2869" y="1648"/>
                    <a:pt x="3336" y="948"/>
                    <a:pt x="3470" y="180"/>
                  </a:cubicBezTo>
                  <a:cubicBezTo>
                    <a:pt x="3154" y="62"/>
                    <a:pt x="2827" y="0"/>
                    <a:pt x="2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2"/>
            <p:cNvSpPr/>
            <p:nvPr/>
          </p:nvSpPr>
          <p:spPr>
            <a:xfrm>
              <a:off x="5749268" y="1758865"/>
              <a:ext cx="147519" cy="264996"/>
            </a:xfrm>
            <a:custGeom>
              <a:avLst/>
              <a:gdLst/>
              <a:ahLst/>
              <a:cxnLst/>
              <a:rect l="l" t="t" r="r" b="b"/>
              <a:pathLst>
                <a:path w="2303" h="4137" extrusionOk="0">
                  <a:moveTo>
                    <a:pt x="868" y="1"/>
                  </a:moveTo>
                  <a:cubicBezTo>
                    <a:pt x="267" y="634"/>
                    <a:pt x="0" y="1435"/>
                    <a:pt x="167" y="2302"/>
                  </a:cubicBezTo>
                  <a:cubicBezTo>
                    <a:pt x="367" y="3136"/>
                    <a:pt x="934" y="3803"/>
                    <a:pt x="1735" y="4137"/>
                  </a:cubicBezTo>
                  <a:cubicBezTo>
                    <a:pt x="2169" y="3503"/>
                    <a:pt x="2302" y="2669"/>
                    <a:pt x="2169" y="1902"/>
                  </a:cubicBezTo>
                  <a:cubicBezTo>
                    <a:pt x="2002" y="1135"/>
                    <a:pt x="1535" y="434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2"/>
            <p:cNvSpPr/>
            <p:nvPr/>
          </p:nvSpPr>
          <p:spPr>
            <a:xfrm>
              <a:off x="7930881" y="1538768"/>
              <a:ext cx="190179" cy="209652"/>
            </a:xfrm>
            <a:custGeom>
              <a:avLst/>
              <a:gdLst/>
              <a:ahLst/>
              <a:cxnLst/>
              <a:rect l="l" t="t" r="r" b="b"/>
              <a:pathLst>
                <a:path w="2969" h="3273" extrusionOk="0">
                  <a:moveTo>
                    <a:pt x="2735" y="1"/>
                  </a:moveTo>
                  <a:lnTo>
                    <a:pt x="2735" y="1"/>
                  </a:lnTo>
                  <a:cubicBezTo>
                    <a:pt x="1968" y="68"/>
                    <a:pt x="1234" y="468"/>
                    <a:pt x="734" y="1068"/>
                  </a:cubicBezTo>
                  <a:cubicBezTo>
                    <a:pt x="234" y="1669"/>
                    <a:pt x="0" y="2469"/>
                    <a:pt x="67" y="3270"/>
                  </a:cubicBezTo>
                  <a:cubicBezTo>
                    <a:pt x="115" y="3272"/>
                    <a:pt x="162" y="3273"/>
                    <a:pt x="209" y="3273"/>
                  </a:cubicBezTo>
                  <a:cubicBezTo>
                    <a:pt x="1021" y="3273"/>
                    <a:pt x="1764" y="3000"/>
                    <a:pt x="2268" y="2369"/>
                  </a:cubicBezTo>
                  <a:cubicBezTo>
                    <a:pt x="2835" y="1702"/>
                    <a:pt x="2969" y="835"/>
                    <a:pt x="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2"/>
            <p:cNvSpPr/>
            <p:nvPr/>
          </p:nvSpPr>
          <p:spPr>
            <a:xfrm>
              <a:off x="7845367" y="1448321"/>
              <a:ext cx="256476" cy="142843"/>
            </a:xfrm>
            <a:custGeom>
              <a:avLst/>
              <a:gdLst/>
              <a:ahLst/>
              <a:cxnLst/>
              <a:rect l="l" t="t" r="r" b="b"/>
              <a:pathLst>
                <a:path w="4004" h="2230" extrusionOk="0">
                  <a:moveTo>
                    <a:pt x="1282" y="1"/>
                  </a:moveTo>
                  <a:cubicBezTo>
                    <a:pt x="847" y="1"/>
                    <a:pt x="409" y="93"/>
                    <a:pt x="1" y="279"/>
                  </a:cubicBezTo>
                  <a:cubicBezTo>
                    <a:pt x="234" y="1113"/>
                    <a:pt x="801" y="1780"/>
                    <a:pt x="1602" y="2080"/>
                  </a:cubicBezTo>
                  <a:cubicBezTo>
                    <a:pt x="1872" y="2181"/>
                    <a:pt x="2150" y="2229"/>
                    <a:pt x="2428" y="2229"/>
                  </a:cubicBezTo>
                  <a:cubicBezTo>
                    <a:pt x="2973" y="2229"/>
                    <a:pt x="3518" y="2044"/>
                    <a:pt x="4004" y="1713"/>
                  </a:cubicBezTo>
                  <a:cubicBezTo>
                    <a:pt x="3670" y="1013"/>
                    <a:pt x="3036" y="445"/>
                    <a:pt x="2302" y="179"/>
                  </a:cubicBezTo>
                  <a:cubicBezTo>
                    <a:pt x="1976" y="60"/>
                    <a:pt x="1630" y="1"/>
                    <a:pt x="1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2"/>
            <p:cNvSpPr/>
            <p:nvPr/>
          </p:nvSpPr>
          <p:spPr>
            <a:xfrm>
              <a:off x="8099668" y="1552988"/>
              <a:ext cx="226563" cy="166351"/>
            </a:xfrm>
            <a:custGeom>
              <a:avLst/>
              <a:gdLst/>
              <a:ahLst/>
              <a:cxnLst/>
              <a:rect l="l" t="t" r="r" b="b"/>
              <a:pathLst>
                <a:path w="3537" h="2597" extrusionOk="0">
                  <a:moveTo>
                    <a:pt x="526" y="1"/>
                  </a:moveTo>
                  <a:cubicBezTo>
                    <a:pt x="349" y="1"/>
                    <a:pt x="173" y="16"/>
                    <a:pt x="0" y="46"/>
                  </a:cubicBezTo>
                  <a:cubicBezTo>
                    <a:pt x="34" y="913"/>
                    <a:pt x="401" y="1680"/>
                    <a:pt x="1134" y="2181"/>
                  </a:cubicBezTo>
                  <a:cubicBezTo>
                    <a:pt x="1574" y="2460"/>
                    <a:pt x="2060" y="2596"/>
                    <a:pt x="2552" y="2596"/>
                  </a:cubicBezTo>
                  <a:cubicBezTo>
                    <a:pt x="2882" y="2596"/>
                    <a:pt x="3215" y="2535"/>
                    <a:pt x="3536" y="2414"/>
                  </a:cubicBezTo>
                  <a:cubicBezTo>
                    <a:pt x="3369" y="1647"/>
                    <a:pt x="2902" y="946"/>
                    <a:pt x="2269" y="513"/>
                  </a:cubicBezTo>
                  <a:cubicBezTo>
                    <a:pt x="1752" y="177"/>
                    <a:pt x="1134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118885" y="1407581"/>
              <a:ext cx="224449" cy="169233"/>
            </a:xfrm>
            <a:custGeom>
              <a:avLst/>
              <a:gdLst/>
              <a:ahLst/>
              <a:cxnLst/>
              <a:rect l="l" t="t" r="r" b="b"/>
              <a:pathLst>
                <a:path w="3504" h="2642" extrusionOk="0">
                  <a:moveTo>
                    <a:pt x="2521" y="1"/>
                  </a:moveTo>
                  <a:cubicBezTo>
                    <a:pt x="2026" y="1"/>
                    <a:pt x="1545" y="145"/>
                    <a:pt x="1101" y="448"/>
                  </a:cubicBezTo>
                  <a:cubicBezTo>
                    <a:pt x="401" y="948"/>
                    <a:pt x="34" y="1715"/>
                    <a:pt x="1" y="2583"/>
                  </a:cubicBezTo>
                  <a:cubicBezTo>
                    <a:pt x="183" y="2622"/>
                    <a:pt x="369" y="2641"/>
                    <a:pt x="555" y="2641"/>
                  </a:cubicBezTo>
                  <a:cubicBezTo>
                    <a:pt x="1153" y="2641"/>
                    <a:pt x="1752" y="2446"/>
                    <a:pt x="2235" y="2116"/>
                  </a:cubicBezTo>
                  <a:cubicBezTo>
                    <a:pt x="2903" y="1649"/>
                    <a:pt x="3336" y="948"/>
                    <a:pt x="3503" y="181"/>
                  </a:cubicBezTo>
                  <a:cubicBezTo>
                    <a:pt x="3174" y="62"/>
                    <a:pt x="2844" y="1"/>
                    <a:pt x="2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005634" y="1295226"/>
              <a:ext cx="147519" cy="264996"/>
            </a:xfrm>
            <a:custGeom>
              <a:avLst/>
              <a:gdLst/>
              <a:ahLst/>
              <a:cxnLst/>
              <a:rect l="l" t="t" r="r" b="b"/>
              <a:pathLst>
                <a:path w="2303" h="4137" extrusionOk="0">
                  <a:moveTo>
                    <a:pt x="835" y="0"/>
                  </a:moveTo>
                  <a:cubicBezTo>
                    <a:pt x="267" y="634"/>
                    <a:pt x="1" y="1468"/>
                    <a:pt x="167" y="2302"/>
                  </a:cubicBezTo>
                  <a:cubicBezTo>
                    <a:pt x="334" y="3136"/>
                    <a:pt x="935" y="3803"/>
                    <a:pt x="1735" y="4136"/>
                  </a:cubicBezTo>
                  <a:cubicBezTo>
                    <a:pt x="2135" y="3503"/>
                    <a:pt x="2302" y="2669"/>
                    <a:pt x="2135" y="1901"/>
                  </a:cubicBezTo>
                  <a:cubicBezTo>
                    <a:pt x="1969" y="1134"/>
                    <a:pt x="1502" y="434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020623" y="2750327"/>
              <a:ext cx="190179" cy="207923"/>
            </a:xfrm>
            <a:custGeom>
              <a:avLst/>
              <a:gdLst/>
              <a:ahLst/>
              <a:cxnLst/>
              <a:rect l="l" t="t" r="r" b="b"/>
              <a:pathLst>
                <a:path w="2969" h="3246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968" y="67"/>
                    <a:pt x="1234" y="467"/>
                    <a:pt x="734" y="1068"/>
                  </a:cubicBezTo>
                  <a:cubicBezTo>
                    <a:pt x="234" y="1668"/>
                    <a:pt x="0" y="2469"/>
                    <a:pt x="67" y="3236"/>
                  </a:cubicBezTo>
                  <a:cubicBezTo>
                    <a:pt x="146" y="3242"/>
                    <a:pt x="224" y="3245"/>
                    <a:pt x="302" y="3245"/>
                  </a:cubicBezTo>
                  <a:cubicBezTo>
                    <a:pt x="1077" y="3245"/>
                    <a:pt x="1783" y="2942"/>
                    <a:pt x="2268" y="2335"/>
                  </a:cubicBezTo>
                  <a:cubicBezTo>
                    <a:pt x="2802" y="1668"/>
                    <a:pt x="2969" y="834"/>
                    <a:pt x="2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7935109" y="2659880"/>
              <a:ext cx="254362" cy="141241"/>
            </a:xfrm>
            <a:custGeom>
              <a:avLst/>
              <a:gdLst/>
              <a:ahLst/>
              <a:cxnLst/>
              <a:rect l="l" t="t" r="r" b="b"/>
              <a:pathLst>
                <a:path w="3971" h="2205" extrusionOk="0">
                  <a:moveTo>
                    <a:pt x="1271" y="0"/>
                  </a:moveTo>
                  <a:cubicBezTo>
                    <a:pt x="831" y="0"/>
                    <a:pt x="390" y="93"/>
                    <a:pt x="1" y="278"/>
                  </a:cubicBezTo>
                  <a:cubicBezTo>
                    <a:pt x="234" y="1112"/>
                    <a:pt x="801" y="1779"/>
                    <a:pt x="1602" y="2046"/>
                  </a:cubicBezTo>
                  <a:cubicBezTo>
                    <a:pt x="1887" y="2153"/>
                    <a:pt x="2180" y="2205"/>
                    <a:pt x="2472" y="2205"/>
                  </a:cubicBezTo>
                  <a:cubicBezTo>
                    <a:pt x="2999" y="2205"/>
                    <a:pt x="3519" y="2035"/>
                    <a:pt x="3970" y="1713"/>
                  </a:cubicBezTo>
                  <a:cubicBezTo>
                    <a:pt x="3637" y="1012"/>
                    <a:pt x="3036" y="445"/>
                    <a:pt x="2302" y="178"/>
                  </a:cubicBezTo>
                  <a:cubicBezTo>
                    <a:pt x="1976" y="60"/>
                    <a:pt x="1624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189411" y="2764227"/>
              <a:ext cx="224385" cy="165134"/>
            </a:xfrm>
            <a:custGeom>
              <a:avLst/>
              <a:gdLst/>
              <a:ahLst/>
              <a:cxnLst/>
              <a:rect l="l" t="t" r="r" b="b"/>
              <a:pathLst>
                <a:path w="3503" h="2578" extrusionOk="0">
                  <a:moveTo>
                    <a:pt x="575" y="1"/>
                  </a:moveTo>
                  <a:cubicBezTo>
                    <a:pt x="382" y="1"/>
                    <a:pt x="189" y="17"/>
                    <a:pt x="0" y="50"/>
                  </a:cubicBezTo>
                  <a:cubicBezTo>
                    <a:pt x="34" y="918"/>
                    <a:pt x="401" y="1685"/>
                    <a:pt x="1134" y="2152"/>
                  </a:cubicBezTo>
                  <a:cubicBezTo>
                    <a:pt x="1544" y="2444"/>
                    <a:pt x="2010" y="2577"/>
                    <a:pt x="2487" y="2577"/>
                  </a:cubicBezTo>
                  <a:cubicBezTo>
                    <a:pt x="2826" y="2577"/>
                    <a:pt x="3170" y="2510"/>
                    <a:pt x="3503" y="2385"/>
                  </a:cubicBezTo>
                  <a:cubicBezTo>
                    <a:pt x="3369" y="1618"/>
                    <a:pt x="2902" y="951"/>
                    <a:pt x="2235" y="484"/>
                  </a:cubicBezTo>
                  <a:cubicBezTo>
                    <a:pt x="1758" y="157"/>
                    <a:pt x="1166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2"/>
            <p:cNvSpPr/>
            <p:nvPr/>
          </p:nvSpPr>
          <p:spPr>
            <a:xfrm>
              <a:off x="8208627" y="2619140"/>
              <a:ext cx="222271" cy="168272"/>
            </a:xfrm>
            <a:custGeom>
              <a:avLst/>
              <a:gdLst/>
              <a:ahLst/>
              <a:cxnLst/>
              <a:rect l="l" t="t" r="r" b="b"/>
              <a:pathLst>
                <a:path w="3470" h="2627" extrusionOk="0">
                  <a:moveTo>
                    <a:pt x="2490" y="0"/>
                  </a:moveTo>
                  <a:cubicBezTo>
                    <a:pt x="1998" y="0"/>
                    <a:pt x="1525" y="144"/>
                    <a:pt x="1101" y="447"/>
                  </a:cubicBezTo>
                  <a:cubicBezTo>
                    <a:pt x="367" y="948"/>
                    <a:pt x="1" y="1715"/>
                    <a:pt x="1" y="2582"/>
                  </a:cubicBezTo>
                  <a:cubicBezTo>
                    <a:pt x="173" y="2612"/>
                    <a:pt x="348" y="2627"/>
                    <a:pt x="522" y="2627"/>
                  </a:cubicBezTo>
                  <a:cubicBezTo>
                    <a:pt x="1121" y="2627"/>
                    <a:pt x="1718" y="2451"/>
                    <a:pt x="2235" y="2115"/>
                  </a:cubicBezTo>
                  <a:cubicBezTo>
                    <a:pt x="2869" y="1648"/>
                    <a:pt x="3336" y="948"/>
                    <a:pt x="3470" y="180"/>
                  </a:cubicBezTo>
                  <a:cubicBezTo>
                    <a:pt x="3140" y="62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2"/>
            <p:cNvSpPr/>
            <p:nvPr/>
          </p:nvSpPr>
          <p:spPr>
            <a:xfrm>
              <a:off x="8093263" y="2506721"/>
              <a:ext cx="149632" cy="264996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868" y="1"/>
                  </a:moveTo>
                  <a:cubicBezTo>
                    <a:pt x="300" y="634"/>
                    <a:pt x="0" y="1468"/>
                    <a:pt x="200" y="2302"/>
                  </a:cubicBezTo>
                  <a:cubicBezTo>
                    <a:pt x="367" y="3136"/>
                    <a:pt x="968" y="3803"/>
                    <a:pt x="1735" y="4137"/>
                  </a:cubicBezTo>
                  <a:cubicBezTo>
                    <a:pt x="2168" y="3503"/>
                    <a:pt x="2335" y="2669"/>
                    <a:pt x="2168" y="1902"/>
                  </a:cubicBezTo>
                  <a:cubicBezTo>
                    <a:pt x="2002" y="1135"/>
                    <a:pt x="1535" y="434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6704404" y="972575"/>
              <a:ext cx="192357" cy="210036"/>
            </a:xfrm>
            <a:custGeom>
              <a:avLst/>
              <a:gdLst/>
              <a:ahLst/>
              <a:cxnLst/>
              <a:rect l="l" t="t" r="r" b="b"/>
              <a:pathLst>
                <a:path w="3003" h="3279" extrusionOk="0">
                  <a:moveTo>
                    <a:pt x="2769" y="0"/>
                  </a:moveTo>
                  <a:lnTo>
                    <a:pt x="2769" y="0"/>
                  </a:lnTo>
                  <a:cubicBezTo>
                    <a:pt x="2002" y="100"/>
                    <a:pt x="1234" y="501"/>
                    <a:pt x="734" y="1101"/>
                  </a:cubicBezTo>
                  <a:cubicBezTo>
                    <a:pt x="267" y="1701"/>
                    <a:pt x="0" y="2502"/>
                    <a:pt x="67" y="3269"/>
                  </a:cubicBezTo>
                  <a:cubicBezTo>
                    <a:pt x="146" y="3275"/>
                    <a:pt x="224" y="3278"/>
                    <a:pt x="302" y="3278"/>
                  </a:cubicBezTo>
                  <a:cubicBezTo>
                    <a:pt x="1078" y="3278"/>
                    <a:pt x="1786" y="2975"/>
                    <a:pt x="2302" y="2369"/>
                  </a:cubicBezTo>
                  <a:cubicBezTo>
                    <a:pt x="2869" y="1735"/>
                    <a:pt x="3002" y="867"/>
                    <a:pt x="2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6621068" y="884242"/>
              <a:ext cx="254298" cy="141882"/>
            </a:xfrm>
            <a:custGeom>
              <a:avLst/>
              <a:gdLst/>
              <a:ahLst/>
              <a:cxnLst/>
              <a:rect l="l" t="t" r="r" b="b"/>
              <a:pathLst>
                <a:path w="3970" h="2215" extrusionOk="0">
                  <a:moveTo>
                    <a:pt x="1271" y="0"/>
                  </a:moveTo>
                  <a:cubicBezTo>
                    <a:pt x="830" y="0"/>
                    <a:pt x="389" y="93"/>
                    <a:pt x="0" y="278"/>
                  </a:cubicBezTo>
                  <a:cubicBezTo>
                    <a:pt x="234" y="1112"/>
                    <a:pt x="767" y="1779"/>
                    <a:pt x="1601" y="2080"/>
                  </a:cubicBezTo>
                  <a:cubicBezTo>
                    <a:pt x="1872" y="2170"/>
                    <a:pt x="2150" y="2214"/>
                    <a:pt x="2427" y="2214"/>
                  </a:cubicBezTo>
                  <a:cubicBezTo>
                    <a:pt x="2969" y="2214"/>
                    <a:pt x="3506" y="2044"/>
                    <a:pt x="3970" y="1713"/>
                  </a:cubicBezTo>
                  <a:cubicBezTo>
                    <a:pt x="3636" y="1012"/>
                    <a:pt x="3036" y="445"/>
                    <a:pt x="2302" y="178"/>
                  </a:cubicBezTo>
                  <a:cubicBezTo>
                    <a:pt x="1976" y="60"/>
                    <a:pt x="1623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6875305" y="988909"/>
              <a:ext cx="226563" cy="166287"/>
            </a:xfrm>
            <a:custGeom>
              <a:avLst/>
              <a:gdLst/>
              <a:ahLst/>
              <a:cxnLst/>
              <a:rect l="l" t="t" r="r" b="b"/>
              <a:pathLst>
                <a:path w="3537" h="2596" extrusionOk="0">
                  <a:moveTo>
                    <a:pt x="526" y="1"/>
                  </a:moveTo>
                  <a:cubicBezTo>
                    <a:pt x="349" y="1"/>
                    <a:pt x="173" y="15"/>
                    <a:pt x="1" y="45"/>
                  </a:cubicBezTo>
                  <a:cubicBezTo>
                    <a:pt x="34" y="913"/>
                    <a:pt x="401" y="1680"/>
                    <a:pt x="1135" y="2180"/>
                  </a:cubicBezTo>
                  <a:cubicBezTo>
                    <a:pt x="1554" y="2460"/>
                    <a:pt x="2045" y="2596"/>
                    <a:pt x="2543" y="2596"/>
                  </a:cubicBezTo>
                  <a:cubicBezTo>
                    <a:pt x="2877" y="2596"/>
                    <a:pt x="3215" y="2534"/>
                    <a:pt x="3537" y="2414"/>
                  </a:cubicBezTo>
                  <a:cubicBezTo>
                    <a:pt x="3370" y="1647"/>
                    <a:pt x="2903" y="946"/>
                    <a:pt x="2269" y="512"/>
                  </a:cubicBezTo>
                  <a:cubicBezTo>
                    <a:pt x="1752" y="176"/>
                    <a:pt x="113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2"/>
            <p:cNvSpPr/>
            <p:nvPr/>
          </p:nvSpPr>
          <p:spPr>
            <a:xfrm>
              <a:off x="6894522" y="843502"/>
              <a:ext cx="222335" cy="168337"/>
            </a:xfrm>
            <a:custGeom>
              <a:avLst/>
              <a:gdLst/>
              <a:ahLst/>
              <a:cxnLst/>
              <a:rect l="l" t="t" r="r" b="b"/>
              <a:pathLst>
                <a:path w="3471" h="2628" extrusionOk="0">
                  <a:moveTo>
                    <a:pt x="2505" y="1"/>
                  </a:moveTo>
                  <a:cubicBezTo>
                    <a:pt x="2010" y="1"/>
                    <a:pt x="1526" y="145"/>
                    <a:pt x="1102" y="447"/>
                  </a:cubicBezTo>
                  <a:cubicBezTo>
                    <a:pt x="401" y="914"/>
                    <a:pt x="1" y="1715"/>
                    <a:pt x="1" y="2582"/>
                  </a:cubicBezTo>
                  <a:cubicBezTo>
                    <a:pt x="174" y="2612"/>
                    <a:pt x="350" y="2627"/>
                    <a:pt x="526" y="2627"/>
                  </a:cubicBezTo>
                  <a:cubicBezTo>
                    <a:pt x="1133" y="2627"/>
                    <a:pt x="1745" y="2451"/>
                    <a:pt x="2236" y="2115"/>
                  </a:cubicBezTo>
                  <a:cubicBezTo>
                    <a:pt x="2870" y="1648"/>
                    <a:pt x="3337" y="948"/>
                    <a:pt x="3470" y="181"/>
                  </a:cubicBezTo>
                  <a:cubicBezTo>
                    <a:pt x="3154" y="62"/>
                    <a:pt x="2827" y="1"/>
                    <a:pt x="2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2"/>
            <p:cNvSpPr/>
            <p:nvPr/>
          </p:nvSpPr>
          <p:spPr>
            <a:xfrm>
              <a:off x="6779157" y="731083"/>
              <a:ext cx="149632" cy="265060"/>
            </a:xfrm>
            <a:custGeom>
              <a:avLst/>
              <a:gdLst/>
              <a:ahLst/>
              <a:cxnLst/>
              <a:rect l="l" t="t" r="r" b="b"/>
              <a:pathLst>
                <a:path w="2336" h="4138" extrusionOk="0">
                  <a:moveTo>
                    <a:pt x="868" y="1"/>
                  </a:moveTo>
                  <a:cubicBezTo>
                    <a:pt x="301" y="635"/>
                    <a:pt x="1" y="1435"/>
                    <a:pt x="201" y="2302"/>
                  </a:cubicBezTo>
                  <a:cubicBezTo>
                    <a:pt x="368" y="3136"/>
                    <a:pt x="968" y="3804"/>
                    <a:pt x="1735" y="4137"/>
                  </a:cubicBezTo>
                  <a:cubicBezTo>
                    <a:pt x="2169" y="3503"/>
                    <a:pt x="2336" y="2669"/>
                    <a:pt x="2169" y="1902"/>
                  </a:cubicBezTo>
                  <a:cubicBezTo>
                    <a:pt x="2002" y="1135"/>
                    <a:pt x="1535" y="434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5811210" y="2903742"/>
              <a:ext cx="183838" cy="66169"/>
            </a:xfrm>
            <a:custGeom>
              <a:avLst/>
              <a:gdLst/>
              <a:ahLst/>
              <a:cxnLst/>
              <a:rect l="l" t="t" r="r" b="b"/>
              <a:pathLst>
                <a:path w="2870" h="1033" extrusionOk="0">
                  <a:moveTo>
                    <a:pt x="1396" y="1"/>
                  </a:moveTo>
                  <a:cubicBezTo>
                    <a:pt x="988" y="1"/>
                    <a:pt x="585" y="107"/>
                    <a:pt x="234" y="341"/>
                  </a:cubicBezTo>
                  <a:cubicBezTo>
                    <a:pt x="134" y="407"/>
                    <a:pt x="34" y="474"/>
                    <a:pt x="34" y="608"/>
                  </a:cubicBezTo>
                  <a:cubicBezTo>
                    <a:pt x="1" y="774"/>
                    <a:pt x="134" y="941"/>
                    <a:pt x="301" y="1008"/>
                  </a:cubicBezTo>
                  <a:cubicBezTo>
                    <a:pt x="384" y="1024"/>
                    <a:pt x="468" y="1033"/>
                    <a:pt x="551" y="1033"/>
                  </a:cubicBezTo>
                  <a:cubicBezTo>
                    <a:pt x="635" y="1033"/>
                    <a:pt x="718" y="1024"/>
                    <a:pt x="801" y="1008"/>
                  </a:cubicBezTo>
                  <a:cubicBezTo>
                    <a:pt x="1168" y="941"/>
                    <a:pt x="1502" y="874"/>
                    <a:pt x="1869" y="774"/>
                  </a:cubicBezTo>
                  <a:cubicBezTo>
                    <a:pt x="2136" y="674"/>
                    <a:pt x="2669" y="574"/>
                    <a:pt x="2870" y="374"/>
                  </a:cubicBezTo>
                  <a:cubicBezTo>
                    <a:pt x="2636" y="107"/>
                    <a:pt x="1902" y="40"/>
                    <a:pt x="1569" y="7"/>
                  </a:cubicBezTo>
                  <a:cubicBezTo>
                    <a:pt x="1511" y="3"/>
                    <a:pt x="1454" y="1"/>
                    <a:pt x="1396" y="1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5834718" y="2829373"/>
              <a:ext cx="164621" cy="103321"/>
            </a:xfrm>
            <a:custGeom>
              <a:avLst/>
              <a:gdLst/>
              <a:ahLst/>
              <a:cxnLst/>
              <a:rect l="l" t="t" r="r" b="b"/>
              <a:pathLst>
                <a:path w="2570" h="1613" extrusionOk="0">
                  <a:moveTo>
                    <a:pt x="468" y="1"/>
                  </a:moveTo>
                  <a:cubicBezTo>
                    <a:pt x="368" y="1"/>
                    <a:pt x="234" y="34"/>
                    <a:pt x="134" y="101"/>
                  </a:cubicBezTo>
                  <a:cubicBezTo>
                    <a:pt x="1" y="234"/>
                    <a:pt x="34" y="434"/>
                    <a:pt x="134" y="601"/>
                  </a:cubicBezTo>
                  <a:cubicBezTo>
                    <a:pt x="234" y="734"/>
                    <a:pt x="401" y="801"/>
                    <a:pt x="534" y="901"/>
                  </a:cubicBezTo>
                  <a:cubicBezTo>
                    <a:pt x="868" y="1068"/>
                    <a:pt x="1202" y="1201"/>
                    <a:pt x="1535" y="1302"/>
                  </a:cubicBezTo>
                  <a:cubicBezTo>
                    <a:pt x="1773" y="1391"/>
                    <a:pt x="2196" y="1612"/>
                    <a:pt x="2474" y="1612"/>
                  </a:cubicBezTo>
                  <a:cubicBezTo>
                    <a:pt x="2508" y="1612"/>
                    <a:pt x="2540" y="1609"/>
                    <a:pt x="2569" y="1602"/>
                  </a:cubicBezTo>
                  <a:cubicBezTo>
                    <a:pt x="2536" y="1268"/>
                    <a:pt x="1969" y="768"/>
                    <a:pt x="1735" y="534"/>
                  </a:cubicBezTo>
                  <a:cubicBezTo>
                    <a:pt x="1368" y="234"/>
                    <a:pt x="935" y="34"/>
                    <a:pt x="468" y="1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5845416" y="2929620"/>
              <a:ext cx="156038" cy="114915"/>
            </a:xfrm>
            <a:custGeom>
              <a:avLst/>
              <a:gdLst/>
              <a:ahLst/>
              <a:cxnLst/>
              <a:rect l="l" t="t" r="r" b="b"/>
              <a:pathLst>
                <a:path w="2436" h="1794" extrusionOk="0">
                  <a:moveTo>
                    <a:pt x="2359" y="1"/>
                  </a:moveTo>
                  <a:cubicBezTo>
                    <a:pt x="2087" y="1"/>
                    <a:pt x="1656" y="275"/>
                    <a:pt x="1435" y="370"/>
                  </a:cubicBezTo>
                  <a:cubicBezTo>
                    <a:pt x="1101" y="537"/>
                    <a:pt x="768" y="704"/>
                    <a:pt x="468" y="904"/>
                  </a:cubicBezTo>
                  <a:cubicBezTo>
                    <a:pt x="334" y="1004"/>
                    <a:pt x="167" y="1104"/>
                    <a:pt x="101" y="1271"/>
                  </a:cubicBezTo>
                  <a:cubicBezTo>
                    <a:pt x="1" y="1404"/>
                    <a:pt x="34" y="1638"/>
                    <a:pt x="167" y="1738"/>
                  </a:cubicBezTo>
                  <a:cubicBezTo>
                    <a:pt x="226" y="1777"/>
                    <a:pt x="296" y="1793"/>
                    <a:pt x="364" y="1793"/>
                  </a:cubicBezTo>
                  <a:cubicBezTo>
                    <a:pt x="412" y="1793"/>
                    <a:pt x="459" y="1785"/>
                    <a:pt x="501" y="1771"/>
                  </a:cubicBezTo>
                  <a:cubicBezTo>
                    <a:pt x="968" y="1738"/>
                    <a:pt x="1368" y="1471"/>
                    <a:pt x="1702" y="1138"/>
                  </a:cubicBezTo>
                  <a:cubicBezTo>
                    <a:pt x="1935" y="904"/>
                    <a:pt x="2436" y="337"/>
                    <a:pt x="2402" y="3"/>
                  </a:cubicBezTo>
                  <a:cubicBezTo>
                    <a:pt x="2388" y="2"/>
                    <a:pt x="2374" y="1"/>
                    <a:pt x="2359" y="1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2"/>
            <p:cNvSpPr/>
            <p:nvPr/>
          </p:nvSpPr>
          <p:spPr>
            <a:xfrm>
              <a:off x="5898838" y="2762562"/>
              <a:ext cx="115427" cy="160906"/>
            </a:xfrm>
            <a:custGeom>
              <a:avLst/>
              <a:gdLst/>
              <a:ahLst/>
              <a:cxnLst/>
              <a:rect l="l" t="t" r="r" b="b"/>
              <a:pathLst>
                <a:path w="1802" h="2512" extrusionOk="0">
                  <a:moveTo>
                    <a:pt x="341" y="1"/>
                  </a:moveTo>
                  <a:cubicBezTo>
                    <a:pt x="316" y="1"/>
                    <a:pt x="292" y="3"/>
                    <a:pt x="267" y="10"/>
                  </a:cubicBezTo>
                  <a:cubicBezTo>
                    <a:pt x="101" y="43"/>
                    <a:pt x="0" y="243"/>
                    <a:pt x="34" y="410"/>
                  </a:cubicBezTo>
                  <a:cubicBezTo>
                    <a:pt x="34" y="577"/>
                    <a:pt x="134" y="743"/>
                    <a:pt x="234" y="877"/>
                  </a:cubicBezTo>
                  <a:cubicBezTo>
                    <a:pt x="434" y="1177"/>
                    <a:pt x="668" y="1477"/>
                    <a:pt x="901" y="1744"/>
                  </a:cubicBezTo>
                  <a:cubicBezTo>
                    <a:pt x="1068" y="1978"/>
                    <a:pt x="1368" y="2411"/>
                    <a:pt x="1635" y="2511"/>
                  </a:cubicBezTo>
                  <a:cubicBezTo>
                    <a:pt x="1802" y="2211"/>
                    <a:pt x="1535" y="1477"/>
                    <a:pt x="1435" y="1177"/>
                  </a:cubicBezTo>
                  <a:cubicBezTo>
                    <a:pt x="1268" y="743"/>
                    <a:pt x="1001" y="343"/>
                    <a:pt x="634" y="110"/>
                  </a:cubicBezTo>
                  <a:cubicBezTo>
                    <a:pt x="553" y="55"/>
                    <a:pt x="449" y="1"/>
                    <a:pt x="341" y="1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2"/>
            <p:cNvSpPr/>
            <p:nvPr/>
          </p:nvSpPr>
          <p:spPr>
            <a:xfrm>
              <a:off x="5994986" y="2919115"/>
              <a:ext cx="83400" cy="174166"/>
            </a:xfrm>
            <a:custGeom>
              <a:avLst/>
              <a:gdLst/>
              <a:ahLst/>
              <a:cxnLst/>
              <a:rect l="l" t="t" r="r" b="b"/>
              <a:pathLst>
                <a:path w="1302" h="2719" extrusionOk="0">
                  <a:moveTo>
                    <a:pt x="101" y="1"/>
                  </a:moveTo>
                  <a:cubicBezTo>
                    <a:pt x="1" y="234"/>
                    <a:pt x="134" y="768"/>
                    <a:pt x="167" y="1068"/>
                  </a:cubicBezTo>
                  <a:cubicBezTo>
                    <a:pt x="201" y="1402"/>
                    <a:pt x="301" y="1769"/>
                    <a:pt x="367" y="2102"/>
                  </a:cubicBezTo>
                  <a:cubicBezTo>
                    <a:pt x="434" y="2269"/>
                    <a:pt x="468" y="2469"/>
                    <a:pt x="601" y="2602"/>
                  </a:cubicBezTo>
                  <a:cubicBezTo>
                    <a:pt x="666" y="2668"/>
                    <a:pt x="788" y="2719"/>
                    <a:pt x="902" y="2719"/>
                  </a:cubicBezTo>
                  <a:cubicBezTo>
                    <a:pt x="963" y="2719"/>
                    <a:pt x="1021" y="2704"/>
                    <a:pt x="1068" y="2669"/>
                  </a:cubicBezTo>
                  <a:cubicBezTo>
                    <a:pt x="1168" y="2602"/>
                    <a:pt x="1201" y="2469"/>
                    <a:pt x="1235" y="2369"/>
                  </a:cubicBezTo>
                  <a:cubicBezTo>
                    <a:pt x="1301" y="1902"/>
                    <a:pt x="1168" y="1435"/>
                    <a:pt x="968" y="1035"/>
                  </a:cubicBezTo>
                  <a:cubicBezTo>
                    <a:pt x="801" y="734"/>
                    <a:pt x="434" y="67"/>
                    <a:pt x="101" y="1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>
              <a:off x="5924460" y="2929813"/>
              <a:ext cx="91983" cy="173141"/>
            </a:xfrm>
            <a:custGeom>
              <a:avLst/>
              <a:gdLst/>
              <a:ahLst/>
              <a:cxnLst/>
              <a:rect l="l" t="t" r="r" b="b"/>
              <a:pathLst>
                <a:path w="1436" h="2703" extrusionOk="0">
                  <a:moveTo>
                    <a:pt x="1235" y="0"/>
                  </a:moveTo>
                  <a:cubicBezTo>
                    <a:pt x="1001" y="134"/>
                    <a:pt x="768" y="634"/>
                    <a:pt x="635" y="868"/>
                  </a:cubicBezTo>
                  <a:cubicBezTo>
                    <a:pt x="468" y="1168"/>
                    <a:pt x="301" y="1501"/>
                    <a:pt x="134" y="1835"/>
                  </a:cubicBezTo>
                  <a:cubicBezTo>
                    <a:pt x="67" y="2002"/>
                    <a:pt x="1" y="2169"/>
                    <a:pt x="34" y="2335"/>
                  </a:cubicBezTo>
                  <a:cubicBezTo>
                    <a:pt x="34" y="2502"/>
                    <a:pt x="168" y="2669"/>
                    <a:pt x="334" y="2702"/>
                  </a:cubicBezTo>
                  <a:cubicBezTo>
                    <a:pt x="468" y="2702"/>
                    <a:pt x="568" y="2636"/>
                    <a:pt x="668" y="2536"/>
                  </a:cubicBezTo>
                  <a:cubicBezTo>
                    <a:pt x="1001" y="2235"/>
                    <a:pt x="1202" y="1802"/>
                    <a:pt x="1268" y="1335"/>
                  </a:cubicBezTo>
                  <a:cubicBezTo>
                    <a:pt x="1335" y="1001"/>
                    <a:pt x="1435" y="267"/>
                    <a:pt x="1235" y="0"/>
                  </a:cubicBezTo>
                  <a:close/>
                </a:path>
              </a:pathLst>
            </a:custGeom>
            <a:solidFill>
              <a:srgbClr val="709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>
              <a:off x="5467230" y="2728868"/>
              <a:ext cx="698520" cy="715943"/>
            </a:xfrm>
            <a:custGeom>
              <a:avLst/>
              <a:gdLst/>
              <a:ahLst/>
              <a:cxnLst/>
              <a:rect l="l" t="t" r="r" b="b"/>
              <a:pathLst>
                <a:path w="10905" h="11177" extrusionOk="0">
                  <a:moveTo>
                    <a:pt x="5832" y="1"/>
                  </a:moveTo>
                  <a:cubicBezTo>
                    <a:pt x="5823" y="1"/>
                    <a:pt x="5814" y="1"/>
                    <a:pt x="5804" y="2"/>
                  </a:cubicBezTo>
                  <a:cubicBezTo>
                    <a:pt x="3770" y="102"/>
                    <a:pt x="4270" y="902"/>
                    <a:pt x="3269" y="2370"/>
                  </a:cubicBezTo>
                  <a:cubicBezTo>
                    <a:pt x="2102" y="4171"/>
                    <a:pt x="1001" y="5973"/>
                    <a:pt x="0" y="7874"/>
                  </a:cubicBezTo>
                  <a:cubicBezTo>
                    <a:pt x="1368" y="7507"/>
                    <a:pt x="2736" y="7007"/>
                    <a:pt x="4003" y="6373"/>
                  </a:cubicBezTo>
                  <a:lnTo>
                    <a:pt x="4003" y="6373"/>
                  </a:lnTo>
                  <a:cubicBezTo>
                    <a:pt x="3703" y="7974"/>
                    <a:pt x="3770" y="9609"/>
                    <a:pt x="4170" y="11176"/>
                  </a:cubicBezTo>
                  <a:cubicBezTo>
                    <a:pt x="6505" y="9242"/>
                    <a:pt x="8606" y="7007"/>
                    <a:pt x="10441" y="4572"/>
                  </a:cubicBezTo>
                  <a:cubicBezTo>
                    <a:pt x="10904" y="3943"/>
                    <a:pt x="6971" y="1"/>
                    <a:pt x="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>
              <a:off x="5892433" y="2780241"/>
              <a:ext cx="203054" cy="258590"/>
            </a:xfrm>
            <a:custGeom>
              <a:avLst/>
              <a:gdLst/>
              <a:ahLst/>
              <a:cxnLst/>
              <a:rect l="l" t="t" r="r" b="b"/>
              <a:pathLst>
                <a:path w="3170" h="4037" extrusionOk="0">
                  <a:moveTo>
                    <a:pt x="634" y="0"/>
                  </a:moveTo>
                  <a:lnTo>
                    <a:pt x="0" y="4037"/>
                  </a:lnTo>
                  <a:lnTo>
                    <a:pt x="3169" y="240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>
              <a:off x="8202222" y="1312265"/>
              <a:ext cx="863269" cy="812025"/>
            </a:xfrm>
            <a:custGeom>
              <a:avLst/>
              <a:gdLst/>
              <a:ahLst/>
              <a:cxnLst/>
              <a:rect l="l" t="t" r="r" b="b"/>
              <a:pathLst>
                <a:path w="13477" h="12677" extrusionOk="0">
                  <a:moveTo>
                    <a:pt x="10141" y="1"/>
                  </a:moveTo>
                  <a:lnTo>
                    <a:pt x="10141" y="1"/>
                  </a:lnTo>
                  <a:cubicBezTo>
                    <a:pt x="8974" y="1369"/>
                    <a:pt x="4270" y="4838"/>
                    <a:pt x="2602" y="6239"/>
                  </a:cubicBezTo>
                  <a:cubicBezTo>
                    <a:pt x="0" y="8407"/>
                    <a:pt x="1935" y="9341"/>
                    <a:pt x="3470" y="10875"/>
                  </a:cubicBezTo>
                  <a:cubicBezTo>
                    <a:pt x="4270" y="11643"/>
                    <a:pt x="6739" y="12677"/>
                    <a:pt x="6739" y="12677"/>
                  </a:cubicBezTo>
                  <a:cubicBezTo>
                    <a:pt x="7406" y="12543"/>
                    <a:pt x="9507" y="9541"/>
                    <a:pt x="10875" y="7773"/>
                  </a:cubicBezTo>
                  <a:cubicBezTo>
                    <a:pt x="11642" y="6806"/>
                    <a:pt x="13477" y="2637"/>
                    <a:pt x="13477" y="2636"/>
                  </a:cubicBezTo>
                  <a:lnTo>
                    <a:pt x="13477" y="2636"/>
                  </a:lnTo>
                  <a:cubicBezTo>
                    <a:pt x="12309" y="3604"/>
                    <a:pt x="9807" y="4304"/>
                    <a:pt x="8373" y="4838"/>
                  </a:cubicBezTo>
                  <a:cubicBezTo>
                    <a:pt x="8873" y="3270"/>
                    <a:pt x="10274" y="1669"/>
                    <a:pt x="10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>
              <a:off x="8424431" y="1837910"/>
              <a:ext cx="301315" cy="286390"/>
            </a:xfrm>
            <a:custGeom>
              <a:avLst/>
              <a:gdLst/>
              <a:ahLst/>
              <a:cxnLst/>
              <a:rect l="l" t="t" r="r" b="b"/>
              <a:pathLst>
                <a:path w="4704" h="4471" extrusionOk="0">
                  <a:moveTo>
                    <a:pt x="4704" y="1"/>
                  </a:moveTo>
                  <a:lnTo>
                    <a:pt x="1" y="3103"/>
                  </a:lnTo>
                  <a:lnTo>
                    <a:pt x="3270" y="4471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6" name="Google Shape;2716;p52"/>
            <p:cNvGrpSpPr/>
            <p:nvPr/>
          </p:nvGrpSpPr>
          <p:grpSpPr>
            <a:xfrm>
              <a:off x="6252520" y="3170494"/>
              <a:ext cx="301344" cy="249737"/>
              <a:chOff x="4194448" y="2924733"/>
              <a:chExt cx="451451" cy="374138"/>
            </a:xfrm>
          </p:grpSpPr>
          <p:sp>
            <p:nvSpPr>
              <p:cNvPr id="2717" name="Google Shape;2717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0" name="Google Shape;2720;p52"/>
            <p:cNvGrpSpPr/>
            <p:nvPr/>
          </p:nvGrpSpPr>
          <p:grpSpPr>
            <a:xfrm rot="-1740721">
              <a:off x="7555870" y="3031649"/>
              <a:ext cx="395328" cy="327575"/>
              <a:chOff x="4194448" y="2924733"/>
              <a:chExt cx="451451" cy="374138"/>
            </a:xfrm>
          </p:grpSpPr>
          <p:sp>
            <p:nvSpPr>
              <p:cNvPr id="2721" name="Google Shape;2721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52"/>
            <p:cNvGrpSpPr/>
            <p:nvPr/>
          </p:nvGrpSpPr>
          <p:grpSpPr>
            <a:xfrm rot="-148828">
              <a:off x="8104234" y="2122327"/>
              <a:ext cx="395345" cy="327564"/>
              <a:chOff x="4194448" y="2924733"/>
              <a:chExt cx="451451" cy="374138"/>
            </a:xfrm>
          </p:grpSpPr>
          <p:sp>
            <p:nvSpPr>
              <p:cNvPr id="2725" name="Google Shape;2725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8" name="Google Shape;2728;p52"/>
            <p:cNvGrpSpPr/>
            <p:nvPr/>
          </p:nvGrpSpPr>
          <p:grpSpPr>
            <a:xfrm rot="-149017">
              <a:off x="6007417" y="1031376"/>
              <a:ext cx="549029" cy="454850"/>
              <a:chOff x="4194448" y="2924733"/>
              <a:chExt cx="451451" cy="374138"/>
            </a:xfrm>
          </p:grpSpPr>
          <p:sp>
            <p:nvSpPr>
              <p:cNvPr id="2729" name="Google Shape;2729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1" name="Google Shape;2731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52"/>
            <p:cNvGrpSpPr/>
            <p:nvPr/>
          </p:nvGrpSpPr>
          <p:grpSpPr>
            <a:xfrm rot="-2700000">
              <a:off x="5871090" y="2391484"/>
              <a:ext cx="301348" cy="249740"/>
              <a:chOff x="4194448" y="2924733"/>
              <a:chExt cx="451451" cy="374138"/>
            </a:xfrm>
          </p:grpSpPr>
          <p:sp>
            <p:nvSpPr>
              <p:cNvPr id="2733" name="Google Shape;2733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6" name="Google Shape;2736;p52"/>
            <p:cNvGrpSpPr/>
            <p:nvPr/>
          </p:nvGrpSpPr>
          <p:grpSpPr>
            <a:xfrm rot="2709249">
              <a:off x="7215886" y="846658"/>
              <a:ext cx="486467" cy="416251"/>
              <a:chOff x="4194448" y="2924733"/>
              <a:chExt cx="451451" cy="374138"/>
            </a:xfrm>
          </p:grpSpPr>
          <p:sp>
            <p:nvSpPr>
              <p:cNvPr id="2737" name="Google Shape;2737;p52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2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2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0" name="Google Shape;2740;p52"/>
            <p:cNvSpPr/>
            <p:nvPr/>
          </p:nvSpPr>
          <p:spPr>
            <a:xfrm>
              <a:off x="5484333" y="1348649"/>
              <a:ext cx="3241375" cy="1690155"/>
            </a:xfrm>
            <a:custGeom>
              <a:avLst/>
              <a:gdLst/>
              <a:ahLst/>
              <a:cxnLst/>
              <a:rect l="l" t="t" r="r" b="b"/>
              <a:pathLst>
                <a:path w="50603" h="26386" extrusionOk="0">
                  <a:moveTo>
                    <a:pt x="43865" y="0"/>
                  </a:moveTo>
                  <a:cubicBezTo>
                    <a:pt x="42731" y="3469"/>
                    <a:pt x="39795" y="5938"/>
                    <a:pt x="36593" y="7239"/>
                  </a:cubicBezTo>
                  <a:cubicBezTo>
                    <a:pt x="33357" y="8506"/>
                    <a:pt x="29888" y="8773"/>
                    <a:pt x="26452" y="8906"/>
                  </a:cubicBezTo>
                  <a:cubicBezTo>
                    <a:pt x="21415" y="9140"/>
                    <a:pt x="16245" y="9173"/>
                    <a:pt x="11408" y="10741"/>
                  </a:cubicBezTo>
                  <a:cubicBezTo>
                    <a:pt x="6538" y="12309"/>
                    <a:pt x="1902" y="15645"/>
                    <a:pt x="0" y="20682"/>
                  </a:cubicBezTo>
                  <a:cubicBezTo>
                    <a:pt x="2268" y="22850"/>
                    <a:pt x="4103" y="24184"/>
                    <a:pt x="6371" y="26386"/>
                  </a:cubicBezTo>
                  <a:cubicBezTo>
                    <a:pt x="6405" y="21916"/>
                    <a:pt x="10541" y="18613"/>
                    <a:pt x="14611" y="17813"/>
                  </a:cubicBezTo>
                  <a:cubicBezTo>
                    <a:pt x="15894" y="17552"/>
                    <a:pt x="17188" y="17461"/>
                    <a:pt x="18486" y="17461"/>
                  </a:cubicBezTo>
                  <a:cubicBezTo>
                    <a:pt x="21337" y="17461"/>
                    <a:pt x="24211" y="17900"/>
                    <a:pt x="27053" y="17946"/>
                  </a:cubicBezTo>
                  <a:cubicBezTo>
                    <a:pt x="27165" y="17948"/>
                    <a:pt x="27276" y="17948"/>
                    <a:pt x="27388" y="17948"/>
                  </a:cubicBezTo>
                  <a:cubicBezTo>
                    <a:pt x="35982" y="17948"/>
                    <a:pt x="44544" y="14159"/>
                    <a:pt x="50603" y="7639"/>
                  </a:cubicBezTo>
                  <a:cubicBezTo>
                    <a:pt x="48368" y="5270"/>
                    <a:pt x="46100" y="2368"/>
                    <a:pt x="43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52"/>
          <p:cNvGrpSpPr/>
          <p:nvPr/>
        </p:nvGrpSpPr>
        <p:grpSpPr>
          <a:xfrm rot="7594602" flipH="1">
            <a:off x="247409" y="3104073"/>
            <a:ext cx="444081" cy="254863"/>
            <a:chOff x="1820650" y="498650"/>
            <a:chExt cx="916300" cy="525875"/>
          </a:xfrm>
        </p:grpSpPr>
        <p:sp>
          <p:nvSpPr>
            <p:cNvPr id="2742" name="Google Shape;2742;p5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52"/>
          <p:cNvGrpSpPr/>
          <p:nvPr/>
        </p:nvGrpSpPr>
        <p:grpSpPr>
          <a:xfrm flipH="1">
            <a:off x="1815535" y="4476284"/>
            <a:ext cx="444039" cy="254839"/>
            <a:chOff x="1820650" y="498650"/>
            <a:chExt cx="916300" cy="525875"/>
          </a:xfrm>
        </p:grpSpPr>
        <p:sp>
          <p:nvSpPr>
            <p:cNvPr id="2748" name="Google Shape;2748;p5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2"/>
          <p:cNvGrpSpPr/>
          <p:nvPr/>
        </p:nvGrpSpPr>
        <p:grpSpPr>
          <a:xfrm flipH="1">
            <a:off x="8496110" y="205696"/>
            <a:ext cx="444039" cy="254839"/>
            <a:chOff x="1820650" y="498650"/>
            <a:chExt cx="916300" cy="525875"/>
          </a:xfrm>
        </p:grpSpPr>
        <p:sp>
          <p:nvSpPr>
            <p:cNvPr id="2754" name="Google Shape;2754;p5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828846" y="617924"/>
            <a:ext cx="5487287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Factory Method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-7594602">
            <a:off x="352967" y="874667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5872094" y="629609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61ED2162-49E8-DAD0-9F2A-A0AEDAA8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8" y="1142589"/>
            <a:ext cx="5912723" cy="3675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180" name="Google Shape;3942;p73">
            <a:extLst>
              <a:ext uri="{FF2B5EF4-FFF2-40B4-BE49-F238E27FC236}">
                <a16:creationId xmlns:a16="http://schemas.microsoft.com/office/drawing/2014/main" id="{8AC9AEE4-A131-C5B4-AA4C-F9B9362FA2D7}"/>
              </a:ext>
            </a:extLst>
          </p:cNvPr>
          <p:cNvGrpSpPr/>
          <p:nvPr/>
        </p:nvGrpSpPr>
        <p:grpSpPr>
          <a:xfrm>
            <a:off x="7711256" y="4138937"/>
            <a:ext cx="1005314" cy="1004563"/>
            <a:chOff x="4788147" y="2790494"/>
            <a:chExt cx="370806" cy="370529"/>
          </a:xfrm>
        </p:grpSpPr>
        <p:sp>
          <p:nvSpPr>
            <p:cNvPr id="2181" name="Google Shape;3943;p73">
              <a:extLst>
                <a:ext uri="{FF2B5EF4-FFF2-40B4-BE49-F238E27FC236}">
                  <a16:creationId xmlns:a16="http://schemas.microsoft.com/office/drawing/2014/main" id="{67A69A34-C74B-022C-39E3-002A4C50F338}"/>
                </a:ext>
              </a:extLst>
            </p:cNvPr>
            <p:cNvSpPr/>
            <p:nvPr/>
          </p:nvSpPr>
          <p:spPr>
            <a:xfrm>
              <a:off x="4788147" y="2986514"/>
              <a:ext cx="22462" cy="21712"/>
            </a:xfrm>
            <a:custGeom>
              <a:avLst/>
              <a:gdLst/>
              <a:ahLst/>
              <a:cxnLst/>
              <a:rect l="l" t="t" r="r" b="b"/>
              <a:pathLst>
                <a:path w="13552" h="13099" extrusionOk="0">
                  <a:moveTo>
                    <a:pt x="1" y="1"/>
                  </a:moveTo>
                  <a:lnTo>
                    <a:pt x="1" y="13099"/>
                  </a:lnTo>
                  <a:lnTo>
                    <a:pt x="13551" y="13099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944;p73">
              <a:extLst>
                <a:ext uri="{FF2B5EF4-FFF2-40B4-BE49-F238E27FC236}">
                  <a16:creationId xmlns:a16="http://schemas.microsoft.com/office/drawing/2014/main" id="{75C6BA0D-7FD0-A822-B2E0-DD8A82617F64}"/>
                </a:ext>
              </a:extLst>
            </p:cNvPr>
            <p:cNvSpPr/>
            <p:nvPr/>
          </p:nvSpPr>
          <p:spPr>
            <a:xfrm>
              <a:off x="4810608" y="3008224"/>
              <a:ext cx="325886" cy="86921"/>
            </a:xfrm>
            <a:custGeom>
              <a:avLst/>
              <a:gdLst/>
              <a:ahLst/>
              <a:cxnLst/>
              <a:rect l="l" t="t" r="r" b="b"/>
              <a:pathLst>
                <a:path w="196613" h="52441" extrusionOk="0">
                  <a:moveTo>
                    <a:pt x="104855" y="26220"/>
                  </a:moveTo>
                  <a:lnTo>
                    <a:pt x="104855" y="39318"/>
                  </a:lnTo>
                  <a:lnTo>
                    <a:pt x="91757" y="39318"/>
                  </a:lnTo>
                  <a:lnTo>
                    <a:pt x="91757" y="26220"/>
                  </a:lnTo>
                  <a:close/>
                  <a:moveTo>
                    <a:pt x="0" y="1"/>
                  </a:moveTo>
                  <a:lnTo>
                    <a:pt x="0" y="26220"/>
                  </a:lnTo>
                  <a:lnTo>
                    <a:pt x="78659" y="26220"/>
                  </a:lnTo>
                  <a:lnTo>
                    <a:pt x="78659" y="39318"/>
                  </a:lnTo>
                  <a:lnTo>
                    <a:pt x="0" y="39318"/>
                  </a:lnTo>
                  <a:lnTo>
                    <a:pt x="0" y="52440"/>
                  </a:lnTo>
                  <a:lnTo>
                    <a:pt x="196613" y="52440"/>
                  </a:lnTo>
                  <a:lnTo>
                    <a:pt x="196613" y="39318"/>
                  </a:lnTo>
                  <a:lnTo>
                    <a:pt x="117977" y="39318"/>
                  </a:lnTo>
                  <a:lnTo>
                    <a:pt x="117977" y="26220"/>
                  </a:lnTo>
                  <a:lnTo>
                    <a:pt x="196613" y="26220"/>
                  </a:lnTo>
                  <a:lnTo>
                    <a:pt x="196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945;p73">
              <a:extLst>
                <a:ext uri="{FF2B5EF4-FFF2-40B4-BE49-F238E27FC236}">
                  <a16:creationId xmlns:a16="http://schemas.microsoft.com/office/drawing/2014/main" id="{6964DD46-98EF-AF7E-279C-02E532A1A0F8}"/>
                </a:ext>
              </a:extLst>
            </p:cNvPr>
            <p:cNvSpPr/>
            <p:nvPr/>
          </p:nvSpPr>
          <p:spPr>
            <a:xfrm>
              <a:off x="4788147" y="3116853"/>
              <a:ext cx="370806" cy="44171"/>
            </a:xfrm>
            <a:custGeom>
              <a:avLst/>
              <a:gdLst/>
              <a:ahLst/>
              <a:cxnLst/>
              <a:rect l="l" t="t" r="r" b="b"/>
              <a:pathLst>
                <a:path w="223714" h="26649" extrusionOk="0">
                  <a:moveTo>
                    <a:pt x="1" y="0"/>
                  </a:moveTo>
                  <a:lnTo>
                    <a:pt x="1" y="26648"/>
                  </a:lnTo>
                  <a:lnTo>
                    <a:pt x="223714" y="26648"/>
                  </a:lnTo>
                  <a:lnTo>
                    <a:pt x="223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946;p73">
              <a:extLst>
                <a:ext uri="{FF2B5EF4-FFF2-40B4-BE49-F238E27FC236}">
                  <a16:creationId xmlns:a16="http://schemas.microsoft.com/office/drawing/2014/main" id="{EEBCC4C0-0CEA-32C1-D52C-CF3C2670B898}"/>
                </a:ext>
              </a:extLst>
            </p:cNvPr>
            <p:cNvSpPr/>
            <p:nvPr/>
          </p:nvSpPr>
          <p:spPr>
            <a:xfrm>
              <a:off x="5136492" y="2986514"/>
              <a:ext cx="22461" cy="21712"/>
            </a:xfrm>
            <a:custGeom>
              <a:avLst/>
              <a:gdLst/>
              <a:ahLst/>
              <a:cxnLst/>
              <a:rect l="l" t="t" r="r" b="b"/>
              <a:pathLst>
                <a:path w="13551" h="13099" extrusionOk="0">
                  <a:moveTo>
                    <a:pt x="1" y="1"/>
                  </a:moveTo>
                  <a:lnTo>
                    <a:pt x="1" y="13099"/>
                  </a:lnTo>
                  <a:lnTo>
                    <a:pt x="13551" y="13099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947;p73">
              <a:extLst>
                <a:ext uri="{FF2B5EF4-FFF2-40B4-BE49-F238E27FC236}">
                  <a16:creationId xmlns:a16="http://schemas.microsoft.com/office/drawing/2014/main" id="{53BB9035-3CA1-67B0-8D71-E971CC54D6AA}"/>
                </a:ext>
              </a:extLst>
            </p:cNvPr>
            <p:cNvSpPr/>
            <p:nvPr/>
          </p:nvSpPr>
          <p:spPr>
            <a:xfrm>
              <a:off x="5020365" y="2812204"/>
              <a:ext cx="105629" cy="123842"/>
            </a:xfrm>
            <a:custGeom>
              <a:avLst/>
              <a:gdLst/>
              <a:ahLst/>
              <a:cxnLst/>
              <a:rect l="l" t="t" r="r" b="b"/>
              <a:pathLst>
                <a:path w="63728" h="74716" extrusionOk="0">
                  <a:moveTo>
                    <a:pt x="24053" y="1"/>
                  </a:moveTo>
                  <a:cubicBezTo>
                    <a:pt x="21648" y="1"/>
                    <a:pt x="19385" y="596"/>
                    <a:pt x="17194" y="1430"/>
                  </a:cubicBezTo>
                  <a:cubicBezTo>
                    <a:pt x="18981" y="4002"/>
                    <a:pt x="20528" y="6788"/>
                    <a:pt x="21529" y="9860"/>
                  </a:cubicBezTo>
                  <a:cubicBezTo>
                    <a:pt x="24958" y="20410"/>
                    <a:pt x="22791" y="31841"/>
                    <a:pt x="15932" y="40390"/>
                  </a:cubicBezTo>
                  <a:cubicBezTo>
                    <a:pt x="16504" y="51368"/>
                    <a:pt x="11550" y="61918"/>
                    <a:pt x="2525" y="68467"/>
                  </a:cubicBezTo>
                  <a:cubicBezTo>
                    <a:pt x="1715" y="69062"/>
                    <a:pt x="858" y="69515"/>
                    <a:pt x="0" y="70015"/>
                  </a:cubicBezTo>
                  <a:cubicBezTo>
                    <a:pt x="334" y="70301"/>
                    <a:pt x="524" y="70706"/>
                    <a:pt x="905" y="70968"/>
                  </a:cubicBezTo>
                  <a:cubicBezTo>
                    <a:pt x="4268" y="73424"/>
                    <a:pt x="8350" y="74671"/>
                    <a:pt x="12431" y="74671"/>
                  </a:cubicBezTo>
                  <a:cubicBezTo>
                    <a:pt x="15432" y="74671"/>
                    <a:pt x="18433" y="73997"/>
                    <a:pt x="21148" y="72635"/>
                  </a:cubicBezTo>
                  <a:lnTo>
                    <a:pt x="24077" y="71158"/>
                  </a:lnTo>
                  <a:lnTo>
                    <a:pt x="27006" y="72635"/>
                  </a:lnTo>
                  <a:cubicBezTo>
                    <a:pt x="29794" y="74029"/>
                    <a:pt x="32796" y="74716"/>
                    <a:pt x="35780" y="74716"/>
                  </a:cubicBezTo>
                  <a:cubicBezTo>
                    <a:pt x="39831" y="74716"/>
                    <a:pt x="43848" y="73450"/>
                    <a:pt x="47248" y="70968"/>
                  </a:cubicBezTo>
                  <a:cubicBezTo>
                    <a:pt x="53178" y="66681"/>
                    <a:pt x="56155" y="59513"/>
                    <a:pt x="55059" y="52273"/>
                  </a:cubicBezTo>
                  <a:lnTo>
                    <a:pt x="54583" y="49035"/>
                  </a:lnTo>
                  <a:lnTo>
                    <a:pt x="56869" y="46701"/>
                  </a:lnTo>
                  <a:cubicBezTo>
                    <a:pt x="61966" y="41485"/>
                    <a:pt x="63728" y="33936"/>
                    <a:pt x="61489" y="27006"/>
                  </a:cubicBezTo>
                  <a:cubicBezTo>
                    <a:pt x="59227" y="20029"/>
                    <a:pt x="53297" y="14956"/>
                    <a:pt x="46034" y="13765"/>
                  </a:cubicBezTo>
                  <a:lnTo>
                    <a:pt x="42819" y="13265"/>
                  </a:lnTo>
                  <a:lnTo>
                    <a:pt x="41271" y="10384"/>
                  </a:lnTo>
                  <a:cubicBezTo>
                    <a:pt x="37865" y="3978"/>
                    <a:pt x="31269" y="1"/>
                    <a:pt x="24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948;p73">
              <a:extLst>
                <a:ext uri="{FF2B5EF4-FFF2-40B4-BE49-F238E27FC236}">
                  <a16:creationId xmlns:a16="http://schemas.microsoft.com/office/drawing/2014/main" id="{0D294540-102C-C668-4890-6FB3555393F1}"/>
                </a:ext>
              </a:extLst>
            </p:cNvPr>
            <p:cNvSpPr/>
            <p:nvPr/>
          </p:nvSpPr>
          <p:spPr>
            <a:xfrm>
              <a:off x="4820712" y="2812204"/>
              <a:ext cx="105749" cy="123835"/>
            </a:xfrm>
            <a:custGeom>
              <a:avLst/>
              <a:gdLst/>
              <a:ahLst/>
              <a:cxnLst/>
              <a:rect l="l" t="t" r="r" b="b"/>
              <a:pathLst>
                <a:path w="63800" h="74712" extrusionOk="0">
                  <a:moveTo>
                    <a:pt x="39628" y="1"/>
                  </a:moveTo>
                  <a:cubicBezTo>
                    <a:pt x="32293" y="1"/>
                    <a:pt x="25625" y="4073"/>
                    <a:pt x="22267" y="10622"/>
                  </a:cubicBezTo>
                  <a:lnTo>
                    <a:pt x="20767" y="13551"/>
                  </a:lnTo>
                  <a:lnTo>
                    <a:pt x="17552" y="14099"/>
                  </a:lnTo>
                  <a:cubicBezTo>
                    <a:pt x="10360" y="15337"/>
                    <a:pt x="4502" y="20386"/>
                    <a:pt x="2239" y="27316"/>
                  </a:cubicBezTo>
                  <a:cubicBezTo>
                    <a:pt x="1" y="34222"/>
                    <a:pt x="1763" y="41747"/>
                    <a:pt x="6859" y="46987"/>
                  </a:cubicBezTo>
                  <a:lnTo>
                    <a:pt x="9098" y="49273"/>
                  </a:lnTo>
                  <a:lnTo>
                    <a:pt x="8645" y="52464"/>
                  </a:lnTo>
                  <a:cubicBezTo>
                    <a:pt x="7645" y="59656"/>
                    <a:pt x="10646" y="66752"/>
                    <a:pt x="16480" y="70968"/>
                  </a:cubicBezTo>
                  <a:cubicBezTo>
                    <a:pt x="19853" y="73422"/>
                    <a:pt x="23937" y="74661"/>
                    <a:pt x="28013" y="74661"/>
                  </a:cubicBezTo>
                  <a:cubicBezTo>
                    <a:pt x="31016" y="74661"/>
                    <a:pt x="34015" y="73988"/>
                    <a:pt x="36723" y="72635"/>
                  </a:cubicBezTo>
                  <a:lnTo>
                    <a:pt x="39652" y="71158"/>
                  </a:lnTo>
                  <a:lnTo>
                    <a:pt x="42605" y="72611"/>
                  </a:lnTo>
                  <a:cubicBezTo>
                    <a:pt x="45390" y="74018"/>
                    <a:pt x="48398" y="74711"/>
                    <a:pt x="51391" y="74711"/>
                  </a:cubicBezTo>
                  <a:cubicBezTo>
                    <a:pt x="55436" y="74711"/>
                    <a:pt x="59452" y="73445"/>
                    <a:pt x="62847" y="70968"/>
                  </a:cubicBezTo>
                  <a:cubicBezTo>
                    <a:pt x="63228" y="70706"/>
                    <a:pt x="63442" y="70277"/>
                    <a:pt x="63800" y="69967"/>
                  </a:cubicBezTo>
                  <a:cubicBezTo>
                    <a:pt x="62919" y="69491"/>
                    <a:pt x="62037" y="69062"/>
                    <a:pt x="61228" y="68467"/>
                  </a:cubicBezTo>
                  <a:cubicBezTo>
                    <a:pt x="52321" y="62013"/>
                    <a:pt x="47344" y="51559"/>
                    <a:pt x="47820" y="40676"/>
                  </a:cubicBezTo>
                  <a:cubicBezTo>
                    <a:pt x="40938" y="32126"/>
                    <a:pt x="38771" y="20695"/>
                    <a:pt x="42200" y="10146"/>
                  </a:cubicBezTo>
                  <a:cubicBezTo>
                    <a:pt x="43248" y="6978"/>
                    <a:pt x="44843" y="4144"/>
                    <a:pt x="46701" y="1525"/>
                  </a:cubicBezTo>
                  <a:cubicBezTo>
                    <a:pt x="44462" y="644"/>
                    <a:pt x="42105" y="1"/>
                    <a:pt x="39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949;p73">
              <a:extLst>
                <a:ext uri="{FF2B5EF4-FFF2-40B4-BE49-F238E27FC236}">
                  <a16:creationId xmlns:a16="http://schemas.microsoft.com/office/drawing/2014/main" id="{15ECB5B0-2C7A-1727-EDBD-2A956EB9BCF3}"/>
                </a:ext>
              </a:extLst>
            </p:cNvPr>
            <p:cNvSpPr/>
            <p:nvPr/>
          </p:nvSpPr>
          <p:spPr>
            <a:xfrm>
              <a:off x="4907592" y="2790494"/>
              <a:ext cx="131524" cy="123724"/>
            </a:xfrm>
            <a:custGeom>
              <a:avLst/>
              <a:gdLst/>
              <a:ahLst/>
              <a:cxnLst/>
              <a:rect l="l" t="t" r="r" b="b"/>
              <a:pathLst>
                <a:path w="79351" h="74645" extrusionOk="0">
                  <a:moveTo>
                    <a:pt x="46343" y="32627"/>
                  </a:moveTo>
                  <a:lnTo>
                    <a:pt x="46343" y="45724"/>
                  </a:lnTo>
                  <a:lnTo>
                    <a:pt x="33245" y="45724"/>
                  </a:lnTo>
                  <a:lnTo>
                    <a:pt x="33245" y="32627"/>
                  </a:lnTo>
                  <a:close/>
                  <a:moveTo>
                    <a:pt x="39651" y="1"/>
                  </a:moveTo>
                  <a:cubicBezTo>
                    <a:pt x="32293" y="1"/>
                    <a:pt x="25625" y="4073"/>
                    <a:pt x="22267" y="10622"/>
                  </a:cubicBezTo>
                  <a:lnTo>
                    <a:pt x="20767" y="13527"/>
                  </a:lnTo>
                  <a:lnTo>
                    <a:pt x="17552" y="14099"/>
                  </a:lnTo>
                  <a:cubicBezTo>
                    <a:pt x="10360" y="15337"/>
                    <a:pt x="4501" y="20386"/>
                    <a:pt x="2239" y="27292"/>
                  </a:cubicBezTo>
                  <a:cubicBezTo>
                    <a:pt x="0" y="34198"/>
                    <a:pt x="1763" y="41747"/>
                    <a:pt x="6859" y="46963"/>
                  </a:cubicBezTo>
                  <a:lnTo>
                    <a:pt x="9098" y="49273"/>
                  </a:lnTo>
                  <a:lnTo>
                    <a:pt x="8669" y="52440"/>
                  </a:lnTo>
                  <a:cubicBezTo>
                    <a:pt x="7669" y="59632"/>
                    <a:pt x="10669" y="66729"/>
                    <a:pt x="16504" y="70968"/>
                  </a:cubicBezTo>
                  <a:cubicBezTo>
                    <a:pt x="19843" y="73404"/>
                    <a:pt x="23874" y="74644"/>
                    <a:pt x="27942" y="74644"/>
                  </a:cubicBezTo>
                  <a:cubicBezTo>
                    <a:pt x="30953" y="74644"/>
                    <a:pt x="33984" y="73965"/>
                    <a:pt x="36770" y="72587"/>
                  </a:cubicBezTo>
                  <a:lnTo>
                    <a:pt x="39675" y="71158"/>
                  </a:lnTo>
                  <a:lnTo>
                    <a:pt x="42604" y="72587"/>
                  </a:lnTo>
                  <a:cubicBezTo>
                    <a:pt x="45374" y="73961"/>
                    <a:pt x="48396" y="74637"/>
                    <a:pt x="51399" y="74637"/>
                  </a:cubicBezTo>
                  <a:cubicBezTo>
                    <a:pt x="55474" y="74637"/>
                    <a:pt x="59516" y="73394"/>
                    <a:pt x="62847" y="70968"/>
                  </a:cubicBezTo>
                  <a:cubicBezTo>
                    <a:pt x="68777" y="66681"/>
                    <a:pt x="71777" y="59513"/>
                    <a:pt x="70682" y="52273"/>
                  </a:cubicBezTo>
                  <a:lnTo>
                    <a:pt x="70182" y="49035"/>
                  </a:lnTo>
                  <a:lnTo>
                    <a:pt x="72468" y="46701"/>
                  </a:lnTo>
                  <a:cubicBezTo>
                    <a:pt x="77564" y="41485"/>
                    <a:pt x="79350" y="33936"/>
                    <a:pt x="77088" y="27006"/>
                  </a:cubicBezTo>
                  <a:cubicBezTo>
                    <a:pt x="74849" y="20076"/>
                    <a:pt x="68896" y="15004"/>
                    <a:pt x="61608" y="13789"/>
                  </a:cubicBezTo>
                  <a:lnTo>
                    <a:pt x="58417" y="13265"/>
                  </a:lnTo>
                  <a:lnTo>
                    <a:pt x="56893" y="10408"/>
                  </a:lnTo>
                  <a:cubicBezTo>
                    <a:pt x="53488" y="3978"/>
                    <a:pt x="46891" y="1"/>
                    <a:pt x="39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950;p73">
              <a:extLst>
                <a:ext uri="{FF2B5EF4-FFF2-40B4-BE49-F238E27FC236}">
                  <a16:creationId xmlns:a16="http://schemas.microsoft.com/office/drawing/2014/main" id="{31F6694D-7ADB-F4F8-BAEB-08D76E8162A9}"/>
                </a:ext>
              </a:extLst>
            </p:cNvPr>
            <p:cNvSpPr/>
            <p:nvPr/>
          </p:nvSpPr>
          <p:spPr>
            <a:xfrm>
              <a:off x="4811437" y="2932121"/>
              <a:ext cx="323874" cy="54394"/>
            </a:xfrm>
            <a:custGeom>
              <a:avLst/>
              <a:gdLst/>
              <a:ahLst/>
              <a:cxnLst/>
              <a:rect l="l" t="t" r="r" b="b"/>
              <a:pathLst>
                <a:path w="195399" h="32817" extrusionOk="0">
                  <a:moveTo>
                    <a:pt x="97687" y="1"/>
                  </a:moveTo>
                  <a:cubicBezTo>
                    <a:pt x="94133" y="1379"/>
                    <a:pt x="90428" y="1984"/>
                    <a:pt x="86728" y="1984"/>
                  </a:cubicBezTo>
                  <a:cubicBezTo>
                    <a:pt x="85568" y="1984"/>
                    <a:pt x="84409" y="1924"/>
                    <a:pt x="83256" y="1811"/>
                  </a:cubicBezTo>
                  <a:cubicBezTo>
                    <a:pt x="81255" y="4549"/>
                    <a:pt x="78945" y="7050"/>
                    <a:pt x="76135" y="9098"/>
                  </a:cubicBezTo>
                  <a:cubicBezTo>
                    <a:pt x="70467" y="13218"/>
                    <a:pt x="63752" y="15337"/>
                    <a:pt x="56988" y="15337"/>
                  </a:cubicBezTo>
                  <a:cubicBezTo>
                    <a:pt x="53035" y="15337"/>
                    <a:pt x="49058" y="14599"/>
                    <a:pt x="45272" y="13146"/>
                  </a:cubicBezTo>
                  <a:cubicBezTo>
                    <a:pt x="41533" y="14567"/>
                    <a:pt x="37581" y="15267"/>
                    <a:pt x="33637" y="15267"/>
                  </a:cubicBezTo>
                  <a:cubicBezTo>
                    <a:pt x="26805" y="15267"/>
                    <a:pt x="20001" y="13166"/>
                    <a:pt x="14384" y="9074"/>
                  </a:cubicBezTo>
                  <a:cubicBezTo>
                    <a:pt x="12789" y="7931"/>
                    <a:pt x="11503" y="6526"/>
                    <a:pt x="10169" y="5145"/>
                  </a:cubicBezTo>
                  <a:cubicBezTo>
                    <a:pt x="4573" y="13218"/>
                    <a:pt x="1096" y="22982"/>
                    <a:pt x="0" y="32817"/>
                  </a:cubicBezTo>
                  <a:lnTo>
                    <a:pt x="195398" y="32817"/>
                  </a:lnTo>
                  <a:cubicBezTo>
                    <a:pt x="194303" y="22982"/>
                    <a:pt x="190826" y="13218"/>
                    <a:pt x="185229" y="5145"/>
                  </a:cubicBezTo>
                  <a:cubicBezTo>
                    <a:pt x="183896" y="6526"/>
                    <a:pt x="182610" y="7931"/>
                    <a:pt x="181014" y="9074"/>
                  </a:cubicBezTo>
                  <a:cubicBezTo>
                    <a:pt x="175323" y="13218"/>
                    <a:pt x="168607" y="15337"/>
                    <a:pt x="161867" y="15337"/>
                  </a:cubicBezTo>
                  <a:cubicBezTo>
                    <a:pt x="157890" y="15337"/>
                    <a:pt x="153913" y="14599"/>
                    <a:pt x="150127" y="13146"/>
                  </a:cubicBezTo>
                  <a:cubicBezTo>
                    <a:pt x="146390" y="14575"/>
                    <a:pt x="142439" y="15277"/>
                    <a:pt x="138497" y="15277"/>
                  </a:cubicBezTo>
                  <a:cubicBezTo>
                    <a:pt x="131664" y="15277"/>
                    <a:pt x="124858" y="13167"/>
                    <a:pt x="119239" y="9074"/>
                  </a:cubicBezTo>
                  <a:cubicBezTo>
                    <a:pt x="116477" y="7074"/>
                    <a:pt x="114167" y="4597"/>
                    <a:pt x="112190" y="1882"/>
                  </a:cubicBezTo>
                  <a:cubicBezTo>
                    <a:pt x="111285" y="1954"/>
                    <a:pt x="110380" y="2192"/>
                    <a:pt x="109452" y="2192"/>
                  </a:cubicBezTo>
                  <a:cubicBezTo>
                    <a:pt x="105475" y="2192"/>
                    <a:pt x="101474" y="1453"/>
                    <a:pt x="97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440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828846" y="617924"/>
            <a:ext cx="5487287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Builder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-7594602">
            <a:off x="352967" y="874667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5872094" y="629609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Imagem 22" descr="Diagrama&#10;&#10;Descrição gerada automaticamente">
            <a:extLst>
              <a:ext uri="{FF2B5EF4-FFF2-40B4-BE49-F238E27FC236}">
                <a16:creationId xmlns:a16="http://schemas.microsoft.com/office/drawing/2014/main" id="{9F8B80E6-BA8C-5E5D-7673-6A25CFFE8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6" b="2183"/>
          <a:stretch/>
        </p:blipFill>
        <p:spPr>
          <a:xfrm>
            <a:off x="444500" y="1566497"/>
            <a:ext cx="8255000" cy="3169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Google Shape;3962;p73">
            <a:extLst>
              <a:ext uri="{FF2B5EF4-FFF2-40B4-BE49-F238E27FC236}">
                <a16:creationId xmlns:a16="http://schemas.microsoft.com/office/drawing/2014/main" id="{8968830D-52AD-5650-630A-7BFAF8DB4DFF}"/>
              </a:ext>
            </a:extLst>
          </p:cNvPr>
          <p:cNvSpPr/>
          <p:nvPr/>
        </p:nvSpPr>
        <p:spPr>
          <a:xfrm>
            <a:off x="8167795" y="1212395"/>
            <a:ext cx="541020" cy="535794"/>
          </a:xfrm>
          <a:custGeom>
            <a:avLst/>
            <a:gdLst/>
            <a:ahLst/>
            <a:cxnLst/>
            <a:rect l="l" t="t" r="r" b="b"/>
            <a:pathLst>
              <a:path w="223691" h="223688" extrusionOk="0">
                <a:moveTo>
                  <a:pt x="183968" y="26648"/>
                </a:moveTo>
                <a:lnTo>
                  <a:pt x="183968" y="39746"/>
                </a:lnTo>
                <a:lnTo>
                  <a:pt x="170846" y="39746"/>
                </a:lnTo>
                <a:lnTo>
                  <a:pt x="170846" y="26648"/>
                </a:lnTo>
                <a:close/>
                <a:moveTo>
                  <a:pt x="177418" y="1"/>
                </a:moveTo>
                <a:cubicBezTo>
                  <a:pt x="166300" y="1"/>
                  <a:pt x="156316" y="5599"/>
                  <a:pt x="151604" y="12812"/>
                </a:cubicBezTo>
                <a:cubicBezTo>
                  <a:pt x="145674" y="25266"/>
                  <a:pt x="138934" y="37769"/>
                  <a:pt x="131814" y="49581"/>
                </a:cubicBezTo>
                <a:cubicBezTo>
                  <a:pt x="142602" y="67537"/>
                  <a:pt x="143935" y="80254"/>
                  <a:pt x="149270" y="106735"/>
                </a:cubicBezTo>
                <a:lnTo>
                  <a:pt x="136410" y="109331"/>
                </a:lnTo>
                <a:cubicBezTo>
                  <a:pt x="131481" y="84850"/>
                  <a:pt x="131219" y="81087"/>
                  <a:pt x="127837" y="72157"/>
                </a:cubicBezTo>
                <a:cubicBezTo>
                  <a:pt x="115596" y="37626"/>
                  <a:pt x="82708" y="13526"/>
                  <a:pt x="45177" y="13526"/>
                </a:cubicBezTo>
                <a:lnTo>
                  <a:pt x="1" y="13526"/>
                </a:lnTo>
                <a:lnTo>
                  <a:pt x="4406" y="23028"/>
                </a:lnTo>
                <a:cubicBezTo>
                  <a:pt x="7050" y="28315"/>
                  <a:pt x="9336" y="33959"/>
                  <a:pt x="11408" y="39746"/>
                </a:cubicBezTo>
                <a:lnTo>
                  <a:pt x="45201" y="39746"/>
                </a:lnTo>
                <a:cubicBezTo>
                  <a:pt x="74445" y="39746"/>
                  <a:pt x="99855" y="60488"/>
                  <a:pt x="105618" y="89089"/>
                </a:cubicBezTo>
                <a:lnTo>
                  <a:pt x="92758" y="91685"/>
                </a:lnTo>
                <a:cubicBezTo>
                  <a:pt x="88233" y="69180"/>
                  <a:pt x="68229" y="52867"/>
                  <a:pt x="45201" y="52867"/>
                </a:cubicBezTo>
                <a:lnTo>
                  <a:pt x="15742" y="52867"/>
                </a:lnTo>
                <a:cubicBezTo>
                  <a:pt x="15742" y="52867"/>
                  <a:pt x="19981" y="65941"/>
                  <a:pt x="19981" y="65965"/>
                </a:cubicBezTo>
                <a:lnTo>
                  <a:pt x="45201" y="65965"/>
                </a:lnTo>
                <a:cubicBezTo>
                  <a:pt x="62014" y="65965"/>
                  <a:pt x="76612" y="77872"/>
                  <a:pt x="79922" y="94257"/>
                </a:cubicBezTo>
                <a:lnTo>
                  <a:pt x="67158" y="97257"/>
                </a:lnTo>
                <a:lnTo>
                  <a:pt x="67015" y="96567"/>
                </a:lnTo>
                <a:cubicBezTo>
                  <a:pt x="64990" y="86541"/>
                  <a:pt x="55798" y="79063"/>
                  <a:pt x="45201" y="79063"/>
                </a:cubicBezTo>
                <a:lnTo>
                  <a:pt x="24601" y="79063"/>
                </a:lnTo>
                <a:cubicBezTo>
                  <a:pt x="34175" y="103949"/>
                  <a:pt x="48487" y="125525"/>
                  <a:pt x="83328" y="130383"/>
                </a:cubicBezTo>
                <a:cubicBezTo>
                  <a:pt x="87781" y="131050"/>
                  <a:pt x="93449" y="131502"/>
                  <a:pt x="98759" y="131502"/>
                </a:cubicBezTo>
                <a:lnTo>
                  <a:pt x="98759" y="144576"/>
                </a:lnTo>
                <a:cubicBezTo>
                  <a:pt x="83732" y="144576"/>
                  <a:pt x="71420" y="142100"/>
                  <a:pt x="61061" y="138027"/>
                </a:cubicBezTo>
                <a:cubicBezTo>
                  <a:pt x="40342" y="157722"/>
                  <a:pt x="26078" y="171320"/>
                  <a:pt x="15409" y="179083"/>
                </a:cubicBezTo>
                <a:cubicBezTo>
                  <a:pt x="6383" y="185656"/>
                  <a:pt x="7693" y="184727"/>
                  <a:pt x="48" y="191872"/>
                </a:cubicBezTo>
                <a:cubicBezTo>
                  <a:pt x="13527" y="200826"/>
                  <a:pt x="15099" y="205541"/>
                  <a:pt x="31293" y="213614"/>
                </a:cubicBezTo>
                <a:lnTo>
                  <a:pt x="46058" y="184084"/>
                </a:lnTo>
                <a:lnTo>
                  <a:pt x="57775" y="189943"/>
                </a:lnTo>
                <a:lnTo>
                  <a:pt x="43438" y="218615"/>
                </a:lnTo>
                <a:cubicBezTo>
                  <a:pt x="53178" y="221902"/>
                  <a:pt x="63419" y="223688"/>
                  <a:pt x="73921" y="223688"/>
                </a:cubicBezTo>
                <a:lnTo>
                  <a:pt x="84542" y="223688"/>
                </a:lnTo>
                <a:lnTo>
                  <a:pt x="82518" y="215567"/>
                </a:lnTo>
                <a:cubicBezTo>
                  <a:pt x="79851" y="204827"/>
                  <a:pt x="78589" y="193205"/>
                  <a:pt x="85376" y="184489"/>
                </a:cubicBezTo>
                <a:cubicBezTo>
                  <a:pt x="92187" y="175797"/>
                  <a:pt x="102427" y="170796"/>
                  <a:pt x="114525" y="170796"/>
                </a:cubicBezTo>
                <a:cubicBezTo>
                  <a:pt x="138268" y="170796"/>
                  <a:pt x="159867" y="161151"/>
                  <a:pt x="175323" y="143648"/>
                </a:cubicBezTo>
                <a:cubicBezTo>
                  <a:pt x="191469" y="125334"/>
                  <a:pt x="198923" y="100329"/>
                  <a:pt x="195756" y="75062"/>
                </a:cubicBezTo>
                <a:cubicBezTo>
                  <a:pt x="195184" y="70514"/>
                  <a:pt x="196804" y="65965"/>
                  <a:pt x="202043" y="65965"/>
                </a:cubicBezTo>
                <a:lnTo>
                  <a:pt x="223690" y="65965"/>
                </a:lnTo>
                <a:lnTo>
                  <a:pt x="207639" y="20170"/>
                </a:lnTo>
                <a:cubicBezTo>
                  <a:pt x="203234" y="9597"/>
                  <a:pt x="193874" y="2214"/>
                  <a:pt x="182563" y="404"/>
                </a:cubicBezTo>
                <a:cubicBezTo>
                  <a:pt x="180831" y="130"/>
                  <a:pt x="179111" y="1"/>
                  <a:pt x="177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4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0"/>
          <p:cNvGrpSpPr/>
          <p:nvPr/>
        </p:nvGrpSpPr>
        <p:grpSpPr>
          <a:xfrm>
            <a:off x="2514646" y="734673"/>
            <a:ext cx="4114709" cy="1797969"/>
            <a:chOff x="3219218" y="2615249"/>
            <a:chExt cx="2761364" cy="1218962"/>
          </a:xfrm>
        </p:grpSpPr>
        <p:sp>
          <p:nvSpPr>
            <p:cNvPr id="764" name="Google Shape;764;p40"/>
            <p:cNvSpPr/>
            <p:nvPr/>
          </p:nvSpPr>
          <p:spPr>
            <a:xfrm>
              <a:off x="4375961" y="2615249"/>
              <a:ext cx="118186" cy="241823"/>
            </a:xfrm>
            <a:custGeom>
              <a:avLst/>
              <a:gdLst/>
              <a:ahLst/>
              <a:cxnLst/>
              <a:rect l="l" t="t" r="r" b="b"/>
              <a:pathLst>
                <a:path w="3103" h="6373" extrusionOk="0">
                  <a:moveTo>
                    <a:pt x="100" y="1"/>
                  </a:moveTo>
                  <a:lnTo>
                    <a:pt x="0" y="68"/>
                  </a:lnTo>
                  <a:cubicBezTo>
                    <a:pt x="0" y="68"/>
                    <a:pt x="33" y="168"/>
                    <a:pt x="134" y="335"/>
                  </a:cubicBezTo>
                  <a:cubicBezTo>
                    <a:pt x="234" y="501"/>
                    <a:pt x="367" y="735"/>
                    <a:pt x="534" y="1002"/>
                  </a:cubicBezTo>
                  <a:cubicBezTo>
                    <a:pt x="701" y="1302"/>
                    <a:pt x="867" y="1635"/>
                    <a:pt x="1034" y="2002"/>
                  </a:cubicBezTo>
                  <a:cubicBezTo>
                    <a:pt x="1234" y="2369"/>
                    <a:pt x="1401" y="2736"/>
                    <a:pt x="1601" y="3137"/>
                  </a:cubicBezTo>
                  <a:cubicBezTo>
                    <a:pt x="1935" y="3937"/>
                    <a:pt x="2268" y="4738"/>
                    <a:pt x="2502" y="5338"/>
                  </a:cubicBezTo>
                  <a:cubicBezTo>
                    <a:pt x="2735" y="5939"/>
                    <a:pt x="2869" y="6372"/>
                    <a:pt x="2869" y="6372"/>
                  </a:cubicBezTo>
                  <a:lnTo>
                    <a:pt x="3102" y="6272"/>
                  </a:lnTo>
                  <a:cubicBezTo>
                    <a:pt x="3102" y="6272"/>
                    <a:pt x="2936" y="5872"/>
                    <a:pt x="2702" y="5271"/>
                  </a:cubicBezTo>
                  <a:cubicBezTo>
                    <a:pt x="2469" y="4638"/>
                    <a:pt x="2135" y="3837"/>
                    <a:pt x="1768" y="3070"/>
                  </a:cubicBezTo>
                  <a:cubicBezTo>
                    <a:pt x="1601" y="2670"/>
                    <a:pt x="1401" y="2269"/>
                    <a:pt x="1201" y="1902"/>
                  </a:cubicBezTo>
                  <a:cubicBezTo>
                    <a:pt x="1001" y="1535"/>
                    <a:pt x="834" y="1202"/>
                    <a:pt x="667" y="935"/>
                  </a:cubicBezTo>
                  <a:cubicBezTo>
                    <a:pt x="500" y="635"/>
                    <a:pt x="367" y="401"/>
                    <a:pt x="267" y="268"/>
                  </a:cubicBezTo>
                  <a:cubicBezTo>
                    <a:pt x="167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436182" y="2836412"/>
              <a:ext cx="45974" cy="123281"/>
            </a:xfrm>
            <a:custGeom>
              <a:avLst/>
              <a:gdLst/>
              <a:ahLst/>
              <a:cxnLst/>
              <a:rect l="l" t="t" r="r" b="b"/>
              <a:pathLst>
                <a:path w="1369" h="3671" extrusionOk="0">
                  <a:moveTo>
                    <a:pt x="501" y="1"/>
                  </a:moveTo>
                  <a:cubicBezTo>
                    <a:pt x="201" y="68"/>
                    <a:pt x="1" y="568"/>
                    <a:pt x="34" y="1469"/>
                  </a:cubicBezTo>
                  <a:cubicBezTo>
                    <a:pt x="34" y="1902"/>
                    <a:pt x="67" y="2369"/>
                    <a:pt x="167" y="2736"/>
                  </a:cubicBezTo>
                  <a:cubicBezTo>
                    <a:pt x="234" y="3136"/>
                    <a:pt x="334" y="3470"/>
                    <a:pt x="501" y="3670"/>
                  </a:cubicBezTo>
                  <a:cubicBezTo>
                    <a:pt x="868" y="3637"/>
                    <a:pt x="1335" y="3070"/>
                    <a:pt x="1368" y="2136"/>
                  </a:cubicBezTo>
                  <a:cubicBezTo>
                    <a:pt x="1368" y="1702"/>
                    <a:pt x="1268" y="1268"/>
                    <a:pt x="1101" y="868"/>
                  </a:cubicBezTo>
                  <a:cubicBezTo>
                    <a:pt x="935" y="501"/>
                    <a:pt x="701" y="20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353301" y="2892797"/>
              <a:ext cx="98598" cy="72941"/>
            </a:xfrm>
            <a:custGeom>
              <a:avLst/>
              <a:gdLst/>
              <a:ahLst/>
              <a:cxnLst/>
              <a:rect l="l" t="t" r="r" b="b"/>
              <a:pathLst>
                <a:path w="2936" h="2172" extrusionOk="0">
                  <a:moveTo>
                    <a:pt x="411" y="1"/>
                  </a:moveTo>
                  <a:cubicBezTo>
                    <a:pt x="223" y="1"/>
                    <a:pt x="85" y="58"/>
                    <a:pt x="0" y="156"/>
                  </a:cubicBezTo>
                  <a:cubicBezTo>
                    <a:pt x="67" y="390"/>
                    <a:pt x="167" y="690"/>
                    <a:pt x="400" y="957"/>
                  </a:cubicBezTo>
                  <a:cubicBezTo>
                    <a:pt x="601" y="1257"/>
                    <a:pt x="867" y="1557"/>
                    <a:pt x="1234" y="1791"/>
                  </a:cubicBezTo>
                  <a:cubicBezTo>
                    <a:pt x="1633" y="2057"/>
                    <a:pt x="2043" y="2171"/>
                    <a:pt x="2371" y="2171"/>
                  </a:cubicBezTo>
                  <a:cubicBezTo>
                    <a:pt x="2619" y="2171"/>
                    <a:pt x="2821" y="2106"/>
                    <a:pt x="2936" y="1991"/>
                  </a:cubicBezTo>
                  <a:cubicBezTo>
                    <a:pt x="2869" y="1758"/>
                    <a:pt x="2669" y="1457"/>
                    <a:pt x="2435" y="1157"/>
                  </a:cubicBezTo>
                  <a:cubicBezTo>
                    <a:pt x="2135" y="890"/>
                    <a:pt x="1801" y="590"/>
                    <a:pt x="1435" y="357"/>
                  </a:cubicBezTo>
                  <a:cubicBezTo>
                    <a:pt x="1011" y="106"/>
                    <a:pt x="666" y="1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363240" y="2769194"/>
              <a:ext cx="123289" cy="85642"/>
            </a:xfrm>
            <a:custGeom>
              <a:avLst/>
              <a:gdLst/>
              <a:ahLst/>
              <a:cxnLst/>
              <a:rect l="l" t="t" r="r" b="b"/>
              <a:pathLst>
                <a:path w="3237" h="2257" extrusionOk="0">
                  <a:moveTo>
                    <a:pt x="574" y="0"/>
                  </a:moveTo>
                  <a:cubicBezTo>
                    <a:pt x="327" y="0"/>
                    <a:pt x="130" y="65"/>
                    <a:pt x="1" y="180"/>
                  </a:cubicBezTo>
                  <a:cubicBezTo>
                    <a:pt x="34" y="414"/>
                    <a:pt x="134" y="714"/>
                    <a:pt x="334" y="1014"/>
                  </a:cubicBezTo>
                  <a:cubicBezTo>
                    <a:pt x="534" y="1314"/>
                    <a:pt x="834" y="1615"/>
                    <a:pt x="1235" y="1848"/>
                  </a:cubicBezTo>
                  <a:cubicBezTo>
                    <a:pt x="1723" y="2133"/>
                    <a:pt x="2236" y="2257"/>
                    <a:pt x="2638" y="2257"/>
                  </a:cubicBezTo>
                  <a:cubicBezTo>
                    <a:pt x="2895" y="2257"/>
                    <a:pt x="3106" y="2206"/>
                    <a:pt x="3236" y="2115"/>
                  </a:cubicBezTo>
                  <a:cubicBezTo>
                    <a:pt x="3203" y="1848"/>
                    <a:pt x="3036" y="1548"/>
                    <a:pt x="2803" y="1248"/>
                  </a:cubicBezTo>
                  <a:cubicBezTo>
                    <a:pt x="2536" y="948"/>
                    <a:pt x="2169" y="614"/>
                    <a:pt x="1768" y="380"/>
                  </a:cubicBezTo>
                  <a:cubicBezTo>
                    <a:pt x="1313" y="115"/>
                    <a:pt x="900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476319" y="2702599"/>
              <a:ext cx="67377" cy="145595"/>
            </a:xfrm>
            <a:custGeom>
              <a:avLst/>
              <a:gdLst/>
              <a:ahLst/>
              <a:cxnLst/>
              <a:rect l="l" t="t" r="r" b="b"/>
              <a:pathLst>
                <a:path w="1769" h="3837" extrusionOk="0">
                  <a:moveTo>
                    <a:pt x="1235" y="1"/>
                  </a:moveTo>
                  <a:cubicBezTo>
                    <a:pt x="834" y="67"/>
                    <a:pt x="434" y="601"/>
                    <a:pt x="234" y="1535"/>
                  </a:cubicBezTo>
                  <a:cubicBezTo>
                    <a:pt x="0" y="2502"/>
                    <a:pt x="34" y="3436"/>
                    <a:pt x="301" y="3837"/>
                  </a:cubicBezTo>
                  <a:cubicBezTo>
                    <a:pt x="734" y="3803"/>
                    <a:pt x="1401" y="3236"/>
                    <a:pt x="1635" y="2302"/>
                  </a:cubicBezTo>
                  <a:cubicBezTo>
                    <a:pt x="1768" y="1835"/>
                    <a:pt x="1735" y="1368"/>
                    <a:pt x="1668" y="968"/>
                  </a:cubicBezTo>
                  <a:cubicBezTo>
                    <a:pt x="1568" y="568"/>
                    <a:pt x="1401" y="234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482679" y="2848159"/>
              <a:ext cx="83869" cy="255711"/>
            </a:xfrm>
            <a:custGeom>
              <a:avLst/>
              <a:gdLst/>
              <a:ahLst/>
              <a:cxnLst/>
              <a:rect l="l" t="t" r="r" b="b"/>
              <a:pathLst>
                <a:path w="2202" h="6739" extrusionOk="0">
                  <a:moveTo>
                    <a:pt x="234" y="1"/>
                  </a:moveTo>
                  <a:lnTo>
                    <a:pt x="0" y="67"/>
                  </a:lnTo>
                  <a:cubicBezTo>
                    <a:pt x="0" y="67"/>
                    <a:pt x="167" y="501"/>
                    <a:pt x="367" y="1101"/>
                  </a:cubicBezTo>
                  <a:cubicBezTo>
                    <a:pt x="567" y="1735"/>
                    <a:pt x="801" y="2569"/>
                    <a:pt x="1034" y="3403"/>
                  </a:cubicBezTo>
                  <a:cubicBezTo>
                    <a:pt x="1501" y="5071"/>
                    <a:pt x="1901" y="6739"/>
                    <a:pt x="1901" y="6739"/>
                  </a:cubicBezTo>
                  <a:lnTo>
                    <a:pt x="2202" y="6672"/>
                  </a:lnTo>
                  <a:cubicBezTo>
                    <a:pt x="2202" y="6672"/>
                    <a:pt x="2102" y="6238"/>
                    <a:pt x="1935" y="5605"/>
                  </a:cubicBezTo>
                  <a:cubicBezTo>
                    <a:pt x="1801" y="4971"/>
                    <a:pt x="1568" y="4137"/>
                    <a:pt x="1334" y="3303"/>
                  </a:cubicBezTo>
                  <a:cubicBezTo>
                    <a:pt x="1101" y="2469"/>
                    <a:pt x="834" y="1635"/>
                    <a:pt x="601" y="1035"/>
                  </a:cubicBezTo>
                  <a:cubicBezTo>
                    <a:pt x="400" y="4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520765" y="2824101"/>
              <a:ext cx="91524" cy="146885"/>
            </a:xfrm>
            <a:custGeom>
              <a:avLst/>
              <a:gdLst/>
              <a:ahLst/>
              <a:cxnLst/>
              <a:rect l="l" t="t" r="r" b="b"/>
              <a:pathLst>
                <a:path w="2403" h="3871" extrusionOk="0">
                  <a:moveTo>
                    <a:pt x="1835" y="1"/>
                  </a:moveTo>
                  <a:cubicBezTo>
                    <a:pt x="1368" y="34"/>
                    <a:pt x="768" y="568"/>
                    <a:pt x="401" y="1535"/>
                  </a:cubicBezTo>
                  <a:cubicBezTo>
                    <a:pt x="201" y="2002"/>
                    <a:pt x="101" y="2469"/>
                    <a:pt x="68" y="2903"/>
                  </a:cubicBezTo>
                  <a:cubicBezTo>
                    <a:pt x="1" y="3303"/>
                    <a:pt x="68" y="3637"/>
                    <a:pt x="201" y="3870"/>
                  </a:cubicBezTo>
                  <a:cubicBezTo>
                    <a:pt x="735" y="3837"/>
                    <a:pt x="1602" y="3270"/>
                    <a:pt x="2002" y="2303"/>
                  </a:cubicBezTo>
                  <a:cubicBezTo>
                    <a:pt x="2403" y="1369"/>
                    <a:pt x="2136" y="435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391196" y="2887470"/>
              <a:ext cx="134715" cy="89778"/>
            </a:xfrm>
            <a:custGeom>
              <a:avLst/>
              <a:gdLst/>
              <a:ahLst/>
              <a:cxnLst/>
              <a:rect l="l" t="t" r="r" b="b"/>
              <a:pathLst>
                <a:path w="3537" h="2366" extrusionOk="0">
                  <a:moveTo>
                    <a:pt x="652" y="0"/>
                  </a:moveTo>
                  <a:cubicBezTo>
                    <a:pt x="385" y="0"/>
                    <a:pt x="161" y="59"/>
                    <a:pt x="0" y="166"/>
                  </a:cubicBezTo>
                  <a:cubicBezTo>
                    <a:pt x="0" y="399"/>
                    <a:pt x="100" y="699"/>
                    <a:pt x="301" y="1033"/>
                  </a:cubicBezTo>
                  <a:cubicBezTo>
                    <a:pt x="467" y="1333"/>
                    <a:pt x="768" y="1667"/>
                    <a:pt x="1168" y="1933"/>
                  </a:cubicBezTo>
                  <a:cubicBezTo>
                    <a:pt x="1688" y="2234"/>
                    <a:pt x="2269" y="2366"/>
                    <a:pt x="2751" y="2366"/>
                  </a:cubicBezTo>
                  <a:cubicBezTo>
                    <a:pt x="3072" y="2366"/>
                    <a:pt x="3349" y="2307"/>
                    <a:pt x="3536" y="2200"/>
                  </a:cubicBezTo>
                  <a:cubicBezTo>
                    <a:pt x="3536" y="1700"/>
                    <a:pt x="2936" y="933"/>
                    <a:pt x="2069" y="432"/>
                  </a:cubicBezTo>
                  <a:cubicBezTo>
                    <a:pt x="1548" y="132"/>
                    <a:pt x="1052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402622" y="3010869"/>
              <a:ext cx="156311" cy="89702"/>
            </a:xfrm>
            <a:custGeom>
              <a:avLst/>
              <a:gdLst/>
              <a:ahLst/>
              <a:cxnLst/>
              <a:rect l="l" t="t" r="r" b="b"/>
              <a:pathLst>
                <a:path w="4104" h="2364" extrusionOk="0">
                  <a:moveTo>
                    <a:pt x="826" y="0"/>
                  </a:moveTo>
                  <a:cubicBezTo>
                    <a:pt x="506" y="0"/>
                    <a:pt x="233" y="56"/>
                    <a:pt x="34" y="149"/>
                  </a:cubicBezTo>
                  <a:cubicBezTo>
                    <a:pt x="1" y="416"/>
                    <a:pt x="101" y="716"/>
                    <a:pt x="334" y="1016"/>
                  </a:cubicBezTo>
                  <a:cubicBezTo>
                    <a:pt x="568" y="1317"/>
                    <a:pt x="968" y="1650"/>
                    <a:pt x="1468" y="1884"/>
                  </a:cubicBezTo>
                  <a:cubicBezTo>
                    <a:pt x="2002" y="2151"/>
                    <a:pt x="2536" y="2284"/>
                    <a:pt x="3003" y="2351"/>
                  </a:cubicBezTo>
                  <a:cubicBezTo>
                    <a:pt x="3111" y="2359"/>
                    <a:pt x="3217" y="2363"/>
                    <a:pt x="3320" y="2363"/>
                  </a:cubicBezTo>
                  <a:cubicBezTo>
                    <a:pt x="3626" y="2363"/>
                    <a:pt x="3895" y="2326"/>
                    <a:pt x="4070" y="2251"/>
                  </a:cubicBezTo>
                  <a:cubicBezTo>
                    <a:pt x="4104" y="1984"/>
                    <a:pt x="3970" y="1684"/>
                    <a:pt x="3703" y="1350"/>
                  </a:cubicBezTo>
                  <a:cubicBezTo>
                    <a:pt x="3436" y="1016"/>
                    <a:pt x="3003" y="683"/>
                    <a:pt x="2502" y="449"/>
                  </a:cubicBezTo>
                  <a:cubicBezTo>
                    <a:pt x="1900" y="128"/>
                    <a:pt x="1310" y="0"/>
                    <a:pt x="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550016" y="2946893"/>
              <a:ext cx="115634" cy="149389"/>
            </a:xfrm>
            <a:custGeom>
              <a:avLst/>
              <a:gdLst/>
              <a:ahLst/>
              <a:cxnLst/>
              <a:rect l="l" t="t" r="r" b="b"/>
              <a:pathLst>
                <a:path w="3036" h="3937" extrusionOk="0">
                  <a:moveTo>
                    <a:pt x="2769" y="1"/>
                  </a:moveTo>
                  <a:cubicBezTo>
                    <a:pt x="2202" y="34"/>
                    <a:pt x="1434" y="601"/>
                    <a:pt x="801" y="1568"/>
                  </a:cubicBezTo>
                  <a:cubicBezTo>
                    <a:pt x="167" y="2536"/>
                    <a:pt x="0" y="3470"/>
                    <a:pt x="267" y="3937"/>
                  </a:cubicBezTo>
                  <a:cubicBezTo>
                    <a:pt x="801" y="3937"/>
                    <a:pt x="1701" y="3403"/>
                    <a:pt x="2402" y="2436"/>
                  </a:cubicBezTo>
                  <a:cubicBezTo>
                    <a:pt x="2769" y="1935"/>
                    <a:pt x="2935" y="1435"/>
                    <a:pt x="3002" y="1001"/>
                  </a:cubicBezTo>
                  <a:cubicBezTo>
                    <a:pt x="3036" y="568"/>
                    <a:pt x="2935" y="201"/>
                    <a:pt x="2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553824" y="3096247"/>
              <a:ext cx="50847" cy="259506"/>
            </a:xfrm>
            <a:custGeom>
              <a:avLst/>
              <a:gdLst/>
              <a:ahLst/>
              <a:cxnLst/>
              <a:rect l="l" t="t" r="r" b="b"/>
              <a:pathLst>
                <a:path w="1335" h="6839" extrusionOk="0">
                  <a:moveTo>
                    <a:pt x="300" y="1"/>
                  </a:moveTo>
                  <a:lnTo>
                    <a:pt x="0" y="67"/>
                  </a:lnTo>
                  <a:cubicBezTo>
                    <a:pt x="0" y="67"/>
                    <a:pt x="400" y="1735"/>
                    <a:pt x="701" y="3436"/>
                  </a:cubicBezTo>
                  <a:cubicBezTo>
                    <a:pt x="867" y="4304"/>
                    <a:pt x="1034" y="5138"/>
                    <a:pt x="1134" y="5771"/>
                  </a:cubicBezTo>
                  <a:cubicBezTo>
                    <a:pt x="1201" y="6105"/>
                    <a:pt x="1234" y="6372"/>
                    <a:pt x="1268" y="6572"/>
                  </a:cubicBezTo>
                  <a:cubicBezTo>
                    <a:pt x="1301" y="6739"/>
                    <a:pt x="1301" y="6839"/>
                    <a:pt x="1301" y="6839"/>
                  </a:cubicBezTo>
                  <a:lnTo>
                    <a:pt x="1334" y="6839"/>
                  </a:lnTo>
                  <a:cubicBezTo>
                    <a:pt x="1334" y="6839"/>
                    <a:pt x="1334" y="6739"/>
                    <a:pt x="1301" y="6572"/>
                  </a:cubicBezTo>
                  <a:cubicBezTo>
                    <a:pt x="1301" y="6372"/>
                    <a:pt x="1268" y="6105"/>
                    <a:pt x="1234" y="5771"/>
                  </a:cubicBezTo>
                  <a:cubicBezTo>
                    <a:pt x="1168" y="5138"/>
                    <a:pt x="1068" y="4270"/>
                    <a:pt x="934" y="3403"/>
                  </a:cubicBezTo>
                  <a:cubicBezTo>
                    <a:pt x="667" y="1669"/>
                    <a:pt x="300" y="1"/>
                    <a:pt x="300" y="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577933" y="3078526"/>
              <a:ext cx="115672" cy="143318"/>
            </a:xfrm>
            <a:custGeom>
              <a:avLst/>
              <a:gdLst/>
              <a:ahLst/>
              <a:cxnLst/>
              <a:rect l="l" t="t" r="r" b="b"/>
              <a:pathLst>
                <a:path w="3037" h="3777" extrusionOk="0">
                  <a:moveTo>
                    <a:pt x="2870" y="1"/>
                  </a:moveTo>
                  <a:cubicBezTo>
                    <a:pt x="2369" y="1"/>
                    <a:pt x="1402" y="534"/>
                    <a:pt x="735" y="1468"/>
                  </a:cubicBezTo>
                  <a:cubicBezTo>
                    <a:pt x="68" y="2402"/>
                    <a:pt x="1" y="3303"/>
                    <a:pt x="201" y="3770"/>
                  </a:cubicBezTo>
                  <a:cubicBezTo>
                    <a:pt x="226" y="3775"/>
                    <a:pt x="251" y="3777"/>
                    <a:pt x="278" y="3777"/>
                  </a:cubicBezTo>
                  <a:cubicBezTo>
                    <a:pt x="653" y="3777"/>
                    <a:pt x="1251" y="3341"/>
                    <a:pt x="1936" y="2469"/>
                  </a:cubicBezTo>
                  <a:cubicBezTo>
                    <a:pt x="2669" y="1535"/>
                    <a:pt x="3036" y="468"/>
                    <a:pt x="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434386" y="3129981"/>
              <a:ext cx="149950" cy="95052"/>
            </a:xfrm>
            <a:custGeom>
              <a:avLst/>
              <a:gdLst/>
              <a:ahLst/>
              <a:cxnLst/>
              <a:rect l="l" t="t" r="r" b="b"/>
              <a:pathLst>
                <a:path w="3937" h="2505" extrusionOk="0">
                  <a:moveTo>
                    <a:pt x="691" y="1"/>
                  </a:moveTo>
                  <a:cubicBezTo>
                    <a:pt x="405" y="1"/>
                    <a:pt x="164" y="42"/>
                    <a:pt x="1" y="112"/>
                  </a:cubicBezTo>
                  <a:cubicBezTo>
                    <a:pt x="67" y="579"/>
                    <a:pt x="834" y="1280"/>
                    <a:pt x="1802" y="1847"/>
                  </a:cubicBezTo>
                  <a:cubicBezTo>
                    <a:pt x="2601" y="2285"/>
                    <a:pt x="3221" y="2504"/>
                    <a:pt x="3615" y="2504"/>
                  </a:cubicBezTo>
                  <a:cubicBezTo>
                    <a:pt x="3731" y="2504"/>
                    <a:pt x="3828" y="2485"/>
                    <a:pt x="3903" y="2447"/>
                  </a:cubicBezTo>
                  <a:cubicBezTo>
                    <a:pt x="3937" y="1914"/>
                    <a:pt x="3536" y="1080"/>
                    <a:pt x="2536" y="513"/>
                  </a:cubicBezTo>
                  <a:cubicBezTo>
                    <a:pt x="1907" y="144"/>
                    <a:pt x="1221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497914" y="3245677"/>
              <a:ext cx="105502" cy="104994"/>
            </a:xfrm>
            <a:custGeom>
              <a:avLst/>
              <a:gdLst/>
              <a:ahLst/>
              <a:cxnLst/>
              <a:rect l="l" t="t" r="r" b="b"/>
              <a:pathLst>
                <a:path w="2770" h="2767" extrusionOk="0">
                  <a:moveTo>
                    <a:pt x="330" y="0"/>
                  </a:moveTo>
                  <a:cubicBezTo>
                    <a:pt x="191" y="0"/>
                    <a:pt x="76" y="23"/>
                    <a:pt x="0" y="66"/>
                  </a:cubicBezTo>
                  <a:cubicBezTo>
                    <a:pt x="100" y="266"/>
                    <a:pt x="367" y="566"/>
                    <a:pt x="701" y="899"/>
                  </a:cubicBezTo>
                  <a:cubicBezTo>
                    <a:pt x="1034" y="1233"/>
                    <a:pt x="1468" y="1567"/>
                    <a:pt x="1835" y="1900"/>
                  </a:cubicBezTo>
                  <a:cubicBezTo>
                    <a:pt x="2202" y="2234"/>
                    <a:pt x="2435" y="2467"/>
                    <a:pt x="2569" y="2601"/>
                  </a:cubicBezTo>
                  <a:cubicBezTo>
                    <a:pt x="2660" y="2715"/>
                    <a:pt x="2705" y="2766"/>
                    <a:pt x="2734" y="2766"/>
                  </a:cubicBezTo>
                  <a:cubicBezTo>
                    <a:pt x="2748" y="2766"/>
                    <a:pt x="2758" y="2755"/>
                    <a:pt x="2769" y="2734"/>
                  </a:cubicBezTo>
                  <a:cubicBezTo>
                    <a:pt x="2736" y="2501"/>
                    <a:pt x="2702" y="2167"/>
                    <a:pt x="2569" y="1800"/>
                  </a:cubicBezTo>
                  <a:cubicBezTo>
                    <a:pt x="2469" y="1433"/>
                    <a:pt x="2235" y="1033"/>
                    <a:pt x="1902" y="699"/>
                  </a:cubicBezTo>
                  <a:cubicBezTo>
                    <a:pt x="1378" y="201"/>
                    <a:pt x="743" y="0"/>
                    <a:pt x="330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597014" y="3217521"/>
              <a:ext cx="77546" cy="132883"/>
            </a:xfrm>
            <a:custGeom>
              <a:avLst/>
              <a:gdLst/>
              <a:ahLst/>
              <a:cxnLst/>
              <a:rect l="l" t="t" r="r" b="b"/>
              <a:pathLst>
                <a:path w="2036" h="3502" extrusionOk="0">
                  <a:moveTo>
                    <a:pt x="1967" y="1"/>
                  </a:moveTo>
                  <a:cubicBezTo>
                    <a:pt x="1606" y="1"/>
                    <a:pt x="905" y="462"/>
                    <a:pt x="467" y="1275"/>
                  </a:cubicBezTo>
                  <a:cubicBezTo>
                    <a:pt x="0" y="2108"/>
                    <a:pt x="100" y="3009"/>
                    <a:pt x="167" y="3476"/>
                  </a:cubicBezTo>
                  <a:cubicBezTo>
                    <a:pt x="184" y="3493"/>
                    <a:pt x="197" y="3502"/>
                    <a:pt x="208" y="3502"/>
                  </a:cubicBezTo>
                  <a:cubicBezTo>
                    <a:pt x="240" y="3502"/>
                    <a:pt x="260" y="3433"/>
                    <a:pt x="334" y="3309"/>
                  </a:cubicBezTo>
                  <a:cubicBezTo>
                    <a:pt x="434" y="3143"/>
                    <a:pt x="601" y="2842"/>
                    <a:pt x="868" y="2442"/>
                  </a:cubicBezTo>
                  <a:cubicBezTo>
                    <a:pt x="1134" y="2008"/>
                    <a:pt x="1435" y="1541"/>
                    <a:pt x="1635" y="1108"/>
                  </a:cubicBezTo>
                  <a:cubicBezTo>
                    <a:pt x="1868" y="641"/>
                    <a:pt x="2002" y="274"/>
                    <a:pt x="2035" y="7"/>
                  </a:cubicBezTo>
                  <a:cubicBezTo>
                    <a:pt x="2014" y="3"/>
                    <a:pt x="1991" y="1"/>
                    <a:pt x="19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398338" y="2997019"/>
              <a:ext cx="193142" cy="39766"/>
            </a:xfrm>
            <a:custGeom>
              <a:avLst/>
              <a:gdLst/>
              <a:ahLst/>
              <a:cxnLst/>
              <a:rect l="l" t="t" r="r" b="b"/>
              <a:pathLst>
                <a:path w="5071" h="1048" extrusionOk="0">
                  <a:moveTo>
                    <a:pt x="3477" y="1"/>
                  </a:moveTo>
                  <a:cubicBezTo>
                    <a:pt x="3180" y="1"/>
                    <a:pt x="2851" y="25"/>
                    <a:pt x="2502" y="81"/>
                  </a:cubicBezTo>
                  <a:cubicBezTo>
                    <a:pt x="1868" y="181"/>
                    <a:pt x="1301" y="347"/>
                    <a:pt x="868" y="481"/>
                  </a:cubicBezTo>
                  <a:cubicBezTo>
                    <a:pt x="434" y="648"/>
                    <a:pt x="134" y="748"/>
                    <a:pt x="0" y="848"/>
                  </a:cubicBezTo>
                  <a:cubicBezTo>
                    <a:pt x="167" y="881"/>
                    <a:pt x="501" y="948"/>
                    <a:pt x="934" y="981"/>
                  </a:cubicBezTo>
                  <a:cubicBezTo>
                    <a:pt x="1401" y="1015"/>
                    <a:pt x="1935" y="1048"/>
                    <a:pt x="2569" y="1048"/>
                  </a:cubicBezTo>
                  <a:cubicBezTo>
                    <a:pt x="3203" y="1015"/>
                    <a:pt x="3736" y="981"/>
                    <a:pt x="4203" y="848"/>
                  </a:cubicBezTo>
                  <a:cubicBezTo>
                    <a:pt x="4637" y="714"/>
                    <a:pt x="4937" y="581"/>
                    <a:pt x="5071" y="414"/>
                  </a:cubicBezTo>
                  <a:cubicBezTo>
                    <a:pt x="4937" y="247"/>
                    <a:pt x="4604" y="114"/>
                    <a:pt x="4137" y="47"/>
                  </a:cubicBezTo>
                  <a:cubicBezTo>
                    <a:pt x="3942" y="17"/>
                    <a:pt x="3720" y="1"/>
                    <a:pt x="3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588884" y="3006392"/>
              <a:ext cx="308775" cy="22805"/>
            </a:xfrm>
            <a:custGeom>
              <a:avLst/>
              <a:gdLst/>
              <a:ahLst/>
              <a:cxnLst/>
              <a:rect l="l" t="t" r="r" b="b"/>
              <a:pathLst>
                <a:path w="8107" h="601" extrusionOk="0">
                  <a:moveTo>
                    <a:pt x="2569" y="0"/>
                  </a:moveTo>
                  <a:cubicBezTo>
                    <a:pt x="2102" y="0"/>
                    <a:pt x="1635" y="0"/>
                    <a:pt x="1269" y="34"/>
                  </a:cubicBezTo>
                  <a:cubicBezTo>
                    <a:pt x="902" y="34"/>
                    <a:pt x="568" y="34"/>
                    <a:pt x="335" y="67"/>
                  </a:cubicBezTo>
                  <a:lnTo>
                    <a:pt x="1" y="67"/>
                  </a:lnTo>
                  <a:lnTo>
                    <a:pt x="1" y="267"/>
                  </a:lnTo>
                  <a:cubicBezTo>
                    <a:pt x="1" y="267"/>
                    <a:pt x="501" y="267"/>
                    <a:pt x="1269" y="234"/>
                  </a:cubicBezTo>
                  <a:lnTo>
                    <a:pt x="2569" y="234"/>
                  </a:lnTo>
                  <a:cubicBezTo>
                    <a:pt x="3036" y="267"/>
                    <a:pt x="3537" y="267"/>
                    <a:pt x="4037" y="301"/>
                  </a:cubicBezTo>
                  <a:cubicBezTo>
                    <a:pt x="4538" y="334"/>
                    <a:pt x="5038" y="334"/>
                    <a:pt x="5538" y="367"/>
                  </a:cubicBezTo>
                  <a:cubicBezTo>
                    <a:pt x="6005" y="401"/>
                    <a:pt x="6439" y="434"/>
                    <a:pt x="6806" y="467"/>
                  </a:cubicBezTo>
                  <a:cubicBezTo>
                    <a:pt x="7206" y="501"/>
                    <a:pt x="7506" y="534"/>
                    <a:pt x="7740" y="567"/>
                  </a:cubicBezTo>
                  <a:cubicBezTo>
                    <a:pt x="7940" y="601"/>
                    <a:pt x="8073" y="601"/>
                    <a:pt x="8073" y="601"/>
                  </a:cubicBezTo>
                  <a:lnTo>
                    <a:pt x="8107" y="301"/>
                  </a:lnTo>
                  <a:cubicBezTo>
                    <a:pt x="8107" y="301"/>
                    <a:pt x="7973" y="267"/>
                    <a:pt x="7740" y="267"/>
                  </a:cubicBezTo>
                  <a:cubicBezTo>
                    <a:pt x="7540" y="234"/>
                    <a:pt x="7206" y="200"/>
                    <a:pt x="6839" y="167"/>
                  </a:cubicBezTo>
                  <a:cubicBezTo>
                    <a:pt x="6472" y="134"/>
                    <a:pt x="6005" y="134"/>
                    <a:pt x="5538" y="100"/>
                  </a:cubicBezTo>
                  <a:cubicBezTo>
                    <a:pt x="5071" y="67"/>
                    <a:pt x="4571" y="34"/>
                    <a:pt x="4037" y="34"/>
                  </a:cubicBezTo>
                  <a:cubicBezTo>
                    <a:pt x="3537" y="0"/>
                    <a:pt x="3036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589554" y="2916764"/>
              <a:ext cx="151207" cy="95166"/>
            </a:xfrm>
            <a:custGeom>
              <a:avLst/>
              <a:gdLst/>
              <a:ahLst/>
              <a:cxnLst/>
              <a:rect l="l" t="t" r="r" b="b"/>
              <a:pathLst>
                <a:path w="3970" h="2508" extrusionOk="0">
                  <a:moveTo>
                    <a:pt x="920" y="0"/>
                  </a:moveTo>
                  <a:cubicBezTo>
                    <a:pt x="602" y="0"/>
                    <a:pt x="316" y="55"/>
                    <a:pt x="100" y="127"/>
                  </a:cubicBezTo>
                  <a:cubicBezTo>
                    <a:pt x="0" y="561"/>
                    <a:pt x="400" y="1095"/>
                    <a:pt x="1301" y="1662"/>
                  </a:cubicBezTo>
                  <a:cubicBezTo>
                    <a:pt x="1768" y="1962"/>
                    <a:pt x="2235" y="2196"/>
                    <a:pt x="2702" y="2329"/>
                  </a:cubicBezTo>
                  <a:cubicBezTo>
                    <a:pt x="3038" y="2458"/>
                    <a:pt x="3354" y="2507"/>
                    <a:pt x="3619" y="2507"/>
                  </a:cubicBezTo>
                  <a:cubicBezTo>
                    <a:pt x="3696" y="2507"/>
                    <a:pt x="3769" y="2503"/>
                    <a:pt x="3836" y="2496"/>
                  </a:cubicBezTo>
                  <a:cubicBezTo>
                    <a:pt x="3970" y="2029"/>
                    <a:pt x="3636" y="1161"/>
                    <a:pt x="2735" y="528"/>
                  </a:cubicBezTo>
                  <a:cubicBezTo>
                    <a:pt x="2268" y="227"/>
                    <a:pt x="1768" y="94"/>
                    <a:pt x="1301" y="27"/>
                  </a:cubicBezTo>
                  <a:cubicBezTo>
                    <a:pt x="1171" y="9"/>
                    <a:pt x="1043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595876" y="3011438"/>
              <a:ext cx="143628" cy="94483"/>
            </a:xfrm>
            <a:custGeom>
              <a:avLst/>
              <a:gdLst/>
              <a:ahLst/>
              <a:cxnLst/>
              <a:rect l="l" t="t" r="r" b="b"/>
              <a:pathLst>
                <a:path w="3771" h="2490" extrusionOk="0">
                  <a:moveTo>
                    <a:pt x="3328" y="1"/>
                  </a:moveTo>
                  <a:cubicBezTo>
                    <a:pt x="3096" y="1"/>
                    <a:pt x="2814" y="45"/>
                    <a:pt x="2503" y="134"/>
                  </a:cubicBezTo>
                  <a:cubicBezTo>
                    <a:pt x="2069" y="268"/>
                    <a:pt x="1602" y="501"/>
                    <a:pt x="1168" y="801"/>
                  </a:cubicBezTo>
                  <a:cubicBezTo>
                    <a:pt x="301" y="1402"/>
                    <a:pt x="1" y="2002"/>
                    <a:pt x="101" y="2402"/>
                  </a:cubicBezTo>
                  <a:cubicBezTo>
                    <a:pt x="291" y="2466"/>
                    <a:pt x="508" y="2489"/>
                    <a:pt x="752" y="2489"/>
                  </a:cubicBezTo>
                  <a:cubicBezTo>
                    <a:pt x="893" y="2489"/>
                    <a:pt x="1043" y="2481"/>
                    <a:pt x="1202" y="2469"/>
                  </a:cubicBezTo>
                  <a:cubicBezTo>
                    <a:pt x="1635" y="2402"/>
                    <a:pt x="2069" y="2236"/>
                    <a:pt x="2503" y="1935"/>
                  </a:cubicBezTo>
                  <a:cubicBezTo>
                    <a:pt x="3370" y="1335"/>
                    <a:pt x="3770" y="501"/>
                    <a:pt x="3637" y="34"/>
                  </a:cubicBezTo>
                  <a:cubicBezTo>
                    <a:pt x="3548" y="12"/>
                    <a:pt x="3444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741976" y="3021190"/>
              <a:ext cx="146142" cy="107650"/>
            </a:xfrm>
            <a:custGeom>
              <a:avLst/>
              <a:gdLst/>
              <a:ahLst/>
              <a:cxnLst/>
              <a:rect l="l" t="t" r="r" b="b"/>
              <a:pathLst>
                <a:path w="3837" h="2837" extrusionOk="0">
                  <a:moveTo>
                    <a:pt x="3365" y="0"/>
                  </a:moveTo>
                  <a:cubicBezTo>
                    <a:pt x="3144" y="0"/>
                    <a:pt x="2890" y="33"/>
                    <a:pt x="2636" y="111"/>
                  </a:cubicBezTo>
                  <a:cubicBezTo>
                    <a:pt x="2169" y="211"/>
                    <a:pt x="1669" y="478"/>
                    <a:pt x="1235" y="811"/>
                  </a:cubicBezTo>
                  <a:cubicBezTo>
                    <a:pt x="768" y="1145"/>
                    <a:pt x="435" y="1512"/>
                    <a:pt x="268" y="1845"/>
                  </a:cubicBezTo>
                  <a:cubicBezTo>
                    <a:pt x="68" y="2212"/>
                    <a:pt x="1" y="2512"/>
                    <a:pt x="34" y="2746"/>
                  </a:cubicBezTo>
                  <a:cubicBezTo>
                    <a:pt x="190" y="2804"/>
                    <a:pt x="384" y="2837"/>
                    <a:pt x="605" y="2837"/>
                  </a:cubicBezTo>
                  <a:cubicBezTo>
                    <a:pt x="1142" y="2837"/>
                    <a:pt x="1831" y="2642"/>
                    <a:pt x="2469" y="2145"/>
                  </a:cubicBezTo>
                  <a:cubicBezTo>
                    <a:pt x="3370" y="1512"/>
                    <a:pt x="3837" y="578"/>
                    <a:pt x="3770" y="44"/>
                  </a:cubicBezTo>
                  <a:cubicBezTo>
                    <a:pt x="3660" y="16"/>
                    <a:pt x="3521" y="0"/>
                    <a:pt x="3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749631" y="2897450"/>
              <a:ext cx="143590" cy="124422"/>
            </a:xfrm>
            <a:custGeom>
              <a:avLst/>
              <a:gdLst/>
              <a:ahLst/>
              <a:cxnLst/>
              <a:rect l="l" t="t" r="r" b="b"/>
              <a:pathLst>
                <a:path w="3770" h="3279" extrusionOk="0">
                  <a:moveTo>
                    <a:pt x="424" y="1"/>
                  </a:moveTo>
                  <a:cubicBezTo>
                    <a:pt x="291" y="1"/>
                    <a:pt x="171" y="13"/>
                    <a:pt x="67" y="36"/>
                  </a:cubicBezTo>
                  <a:cubicBezTo>
                    <a:pt x="0" y="269"/>
                    <a:pt x="33" y="603"/>
                    <a:pt x="234" y="970"/>
                  </a:cubicBezTo>
                  <a:cubicBezTo>
                    <a:pt x="400" y="1337"/>
                    <a:pt x="701" y="1704"/>
                    <a:pt x="1134" y="2104"/>
                  </a:cubicBezTo>
                  <a:cubicBezTo>
                    <a:pt x="1943" y="2851"/>
                    <a:pt x="2868" y="3278"/>
                    <a:pt x="3449" y="3278"/>
                  </a:cubicBezTo>
                  <a:cubicBezTo>
                    <a:pt x="3491" y="3278"/>
                    <a:pt x="3531" y="3276"/>
                    <a:pt x="3569" y="3272"/>
                  </a:cubicBezTo>
                  <a:cubicBezTo>
                    <a:pt x="3769" y="2771"/>
                    <a:pt x="3503" y="1771"/>
                    <a:pt x="2669" y="937"/>
                  </a:cubicBezTo>
                  <a:cubicBezTo>
                    <a:pt x="1952" y="275"/>
                    <a:pt x="1053" y="1"/>
                    <a:pt x="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888738" y="3016523"/>
              <a:ext cx="304929" cy="69629"/>
            </a:xfrm>
            <a:custGeom>
              <a:avLst/>
              <a:gdLst/>
              <a:ahLst/>
              <a:cxnLst/>
              <a:rect l="l" t="t" r="r" b="b"/>
              <a:pathLst>
                <a:path w="8006" h="1835" extrusionOk="0">
                  <a:moveTo>
                    <a:pt x="34" y="0"/>
                  </a:moveTo>
                  <a:lnTo>
                    <a:pt x="0" y="300"/>
                  </a:lnTo>
                  <a:cubicBezTo>
                    <a:pt x="0" y="300"/>
                    <a:pt x="501" y="367"/>
                    <a:pt x="1268" y="467"/>
                  </a:cubicBezTo>
                  <a:cubicBezTo>
                    <a:pt x="1635" y="501"/>
                    <a:pt x="2068" y="567"/>
                    <a:pt x="2535" y="634"/>
                  </a:cubicBezTo>
                  <a:cubicBezTo>
                    <a:pt x="3002" y="701"/>
                    <a:pt x="3503" y="801"/>
                    <a:pt x="4003" y="901"/>
                  </a:cubicBezTo>
                  <a:cubicBezTo>
                    <a:pt x="4470" y="1001"/>
                    <a:pt x="4970" y="1101"/>
                    <a:pt x="5437" y="1201"/>
                  </a:cubicBezTo>
                  <a:cubicBezTo>
                    <a:pt x="5904" y="1334"/>
                    <a:pt x="6338" y="1401"/>
                    <a:pt x="6705" y="1501"/>
                  </a:cubicBezTo>
                  <a:cubicBezTo>
                    <a:pt x="7039" y="1601"/>
                    <a:pt x="7372" y="1701"/>
                    <a:pt x="7572" y="1735"/>
                  </a:cubicBezTo>
                  <a:cubicBezTo>
                    <a:pt x="7772" y="1801"/>
                    <a:pt x="7906" y="1835"/>
                    <a:pt x="7906" y="1835"/>
                  </a:cubicBezTo>
                  <a:lnTo>
                    <a:pt x="8006" y="1568"/>
                  </a:lnTo>
                  <a:cubicBezTo>
                    <a:pt x="8006" y="1568"/>
                    <a:pt x="7873" y="1535"/>
                    <a:pt x="7672" y="1468"/>
                  </a:cubicBezTo>
                  <a:cubicBezTo>
                    <a:pt x="7439" y="1401"/>
                    <a:pt x="7139" y="1334"/>
                    <a:pt x="6772" y="1234"/>
                  </a:cubicBezTo>
                  <a:cubicBezTo>
                    <a:pt x="6405" y="1134"/>
                    <a:pt x="5971" y="1034"/>
                    <a:pt x="5504" y="901"/>
                  </a:cubicBezTo>
                  <a:cubicBezTo>
                    <a:pt x="5037" y="801"/>
                    <a:pt x="4537" y="701"/>
                    <a:pt x="4070" y="601"/>
                  </a:cubicBezTo>
                  <a:cubicBezTo>
                    <a:pt x="3569" y="501"/>
                    <a:pt x="3069" y="434"/>
                    <a:pt x="2569" y="334"/>
                  </a:cubicBezTo>
                  <a:cubicBezTo>
                    <a:pt x="2102" y="267"/>
                    <a:pt x="1668" y="200"/>
                    <a:pt x="1301" y="167"/>
                  </a:cubicBezTo>
                  <a:cubicBezTo>
                    <a:pt x="534" y="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904604" y="2898474"/>
              <a:ext cx="138524" cy="144836"/>
            </a:xfrm>
            <a:custGeom>
              <a:avLst/>
              <a:gdLst/>
              <a:ahLst/>
              <a:cxnLst/>
              <a:rect l="l" t="t" r="r" b="b"/>
              <a:pathLst>
                <a:path w="3637" h="3817" extrusionOk="0">
                  <a:moveTo>
                    <a:pt x="357" y="1"/>
                  </a:moveTo>
                  <a:cubicBezTo>
                    <a:pt x="302" y="1"/>
                    <a:pt x="249" y="4"/>
                    <a:pt x="201" y="9"/>
                  </a:cubicBezTo>
                  <a:cubicBezTo>
                    <a:pt x="1" y="509"/>
                    <a:pt x="267" y="1477"/>
                    <a:pt x="1068" y="2377"/>
                  </a:cubicBezTo>
                  <a:cubicBezTo>
                    <a:pt x="1468" y="2844"/>
                    <a:pt x="1902" y="3211"/>
                    <a:pt x="2302" y="3445"/>
                  </a:cubicBezTo>
                  <a:cubicBezTo>
                    <a:pt x="2692" y="3685"/>
                    <a:pt x="3028" y="3817"/>
                    <a:pt x="3310" y="3817"/>
                  </a:cubicBezTo>
                  <a:cubicBezTo>
                    <a:pt x="3342" y="3817"/>
                    <a:pt x="3373" y="3815"/>
                    <a:pt x="3403" y="3812"/>
                  </a:cubicBezTo>
                  <a:cubicBezTo>
                    <a:pt x="3637" y="3311"/>
                    <a:pt x="3470" y="2277"/>
                    <a:pt x="2703" y="1310"/>
                  </a:cubicBezTo>
                  <a:cubicBezTo>
                    <a:pt x="2302" y="843"/>
                    <a:pt x="1835" y="476"/>
                    <a:pt x="1368" y="242"/>
                  </a:cubicBezTo>
                  <a:cubicBezTo>
                    <a:pt x="1005" y="75"/>
                    <a:pt x="642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881753" y="3041415"/>
              <a:ext cx="153759" cy="110875"/>
            </a:xfrm>
            <a:custGeom>
              <a:avLst/>
              <a:gdLst/>
              <a:ahLst/>
              <a:cxnLst/>
              <a:rect l="l" t="t" r="r" b="b"/>
              <a:pathLst>
                <a:path w="4037" h="2922" extrusionOk="0">
                  <a:moveTo>
                    <a:pt x="3396" y="1"/>
                  </a:moveTo>
                  <a:cubicBezTo>
                    <a:pt x="3228" y="1"/>
                    <a:pt x="3049" y="17"/>
                    <a:pt x="2869" y="45"/>
                  </a:cubicBezTo>
                  <a:cubicBezTo>
                    <a:pt x="2402" y="145"/>
                    <a:pt x="1868" y="378"/>
                    <a:pt x="1368" y="712"/>
                  </a:cubicBezTo>
                  <a:cubicBezTo>
                    <a:pt x="400" y="1412"/>
                    <a:pt x="0" y="2280"/>
                    <a:pt x="34" y="2847"/>
                  </a:cubicBezTo>
                  <a:cubicBezTo>
                    <a:pt x="167" y="2897"/>
                    <a:pt x="325" y="2922"/>
                    <a:pt x="505" y="2922"/>
                  </a:cubicBezTo>
                  <a:cubicBezTo>
                    <a:pt x="684" y="2922"/>
                    <a:pt x="884" y="2897"/>
                    <a:pt x="1101" y="2847"/>
                  </a:cubicBezTo>
                  <a:cubicBezTo>
                    <a:pt x="1535" y="2747"/>
                    <a:pt x="2035" y="2546"/>
                    <a:pt x="2502" y="2213"/>
                  </a:cubicBezTo>
                  <a:cubicBezTo>
                    <a:pt x="3469" y="1546"/>
                    <a:pt x="4036" y="645"/>
                    <a:pt x="4003" y="111"/>
                  </a:cubicBezTo>
                  <a:cubicBezTo>
                    <a:pt x="3847" y="33"/>
                    <a:pt x="36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4021491" y="3073745"/>
              <a:ext cx="158863" cy="104576"/>
            </a:xfrm>
            <a:custGeom>
              <a:avLst/>
              <a:gdLst/>
              <a:ahLst/>
              <a:cxnLst/>
              <a:rect l="l" t="t" r="r" b="b"/>
              <a:pathLst>
                <a:path w="4171" h="2756" extrusionOk="0">
                  <a:moveTo>
                    <a:pt x="3401" y="0"/>
                  </a:moveTo>
                  <a:cubicBezTo>
                    <a:pt x="3284" y="0"/>
                    <a:pt x="3161" y="9"/>
                    <a:pt x="3036" y="27"/>
                  </a:cubicBezTo>
                  <a:cubicBezTo>
                    <a:pt x="2569" y="93"/>
                    <a:pt x="2035" y="260"/>
                    <a:pt x="1535" y="560"/>
                  </a:cubicBezTo>
                  <a:cubicBezTo>
                    <a:pt x="501" y="1194"/>
                    <a:pt x="0" y="2095"/>
                    <a:pt x="0" y="2662"/>
                  </a:cubicBezTo>
                  <a:cubicBezTo>
                    <a:pt x="136" y="2720"/>
                    <a:pt x="328" y="2756"/>
                    <a:pt x="550" y="2756"/>
                  </a:cubicBezTo>
                  <a:cubicBezTo>
                    <a:pt x="710" y="2756"/>
                    <a:pt x="886" y="2737"/>
                    <a:pt x="1068" y="2695"/>
                  </a:cubicBezTo>
                  <a:cubicBezTo>
                    <a:pt x="1502" y="2628"/>
                    <a:pt x="2002" y="2428"/>
                    <a:pt x="2536" y="2128"/>
                  </a:cubicBezTo>
                  <a:cubicBezTo>
                    <a:pt x="3536" y="1528"/>
                    <a:pt x="4170" y="694"/>
                    <a:pt x="4170" y="160"/>
                  </a:cubicBezTo>
                  <a:cubicBezTo>
                    <a:pt x="3999" y="62"/>
                    <a:pt x="3721" y="0"/>
                    <a:pt x="3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063425" y="2919041"/>
              <a:ext cx="128355" cy="158269"/>
            </a:xfrm>
            <a:custGeom>
              <a:avLst/>
              <a:gdLst/>
              <a:ahLst/>
              <a:cxnLst/>
              <a:rect l="l" t="t" r="r" b="b"/>
              <a:pathLst>
                <a:path w="3370" h="4171" extrusionOk="0">
                  <a:moveTo>
                    <a:pt x="234" y="1"/>
                  </a:moveTo>
                  <a:cubicBezTo>
                    <a:pt x="0" y="501"/>
                    <a:pt x="167" y="1535"/>
                    <a:pt x="901" y="2536"/>
                  </a:cubicBezTo>
                  <a:cubicBezTo>
                    <a:pt x="1234" y="3070"/>
                    <a:pt x="1668" y="3470"/>
                    <a:pt x="2035" y="3737"/>
                  </a:cubicBezTo>
                  <a:cubicBezTo>
                    <a:pt x="2435" y="4004"/>
                    <a:pt x="2802" y="4170"/>
                    <a:pt x="3102" y="4170"/>
                  </a:cubicBezTo>
                  <a:cubicBezTo>
                    <a:pt x="3369" y="3737"/>
                    <a:pt x="3303" y="2703"/>
                    <a:pt x="2602" y="1635"/>
                  </a:cubicBezTo>
                  <a:cubicBezTo>
                    <a:pt x="2235" y="1135"/>
                    <a:pt x="1802" y="701"/>
                    <a:pt x="1401" y="434"/>
                  </a:cubicBezTo>
                  <a:cubicBezTo>
                    <a:pt x="968" y="134"/>
                    <a:pt x="534" y="1"/>
                    <a:pt x="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4183488" y="3073480"/>
              <a:ext cx="287142" cy="126585"/>
            </a:xfrm>
            <a:custGeom>
              <a:avLst/>
              <a:gdLst/>
              <a:ahLst/>
              <a:cxnLst/>
              <a:rect l="l" t="t" r="r" b="b"/>
              <a:pathLst>
                <a:path w="7539" h="3336" extrusionOk="0">
                  <a:moveTo>
                    <a:pt x="67" y="0"/>
                  </a:moveTo>
                  <a:lnTo>
                    <a:pt x="0" y="300"/>
                  </a:lnTo>
                  <a:cubicBezTo>
                    <a:pt x="0" y="300"/>
                    <a:pt x="467" y="434"/>
                    <a:pt x="1201" y="667"/>
                  </a:cubicBezTo>
                  <a:cubicBezTo>
                    <a:pt x="1568" y="767"/>
                    <a:pt x="1968" y="934"/>
                    <a:pt x="2435" y="1068"/>
                  </a:cubicBezTo>
                  <a:cubicBezTo>
                    <a:pt x="2869" y="1234"/>
                    <a:pt x="3336" y="1401"/>
                    <a:pt x="3803" y="1601"/>
                  </a:cubicBezTo>
                  <a:cubicBezTo>
                    <a:pt x="4270" y="1802"/>
                    <a:pt x="4737" y="1968"/>
                    <a:pt x="5170" y="2168"/>
                  </a:cubicBezTo>
                  <a:cubicBezTo>
                    <a:pt x="5604" y="2369"/>
                    <a:pt x="5971" y="2569"/>
                    <a:pt x="6305" y="2736"/>
                  </a:cubicBezTo>
                  <a:cubicBezTo>
                    <a:pt x="6672" y="2902"/>
                    <a:pt x="6938" y="3069"/>
                    <a:pt x="7139" y="3169"/>
                  </a:cubicBezTo>
                  <a:cubicBezTo>
                    <a:pt x="7305" y="3269"/>
                    <a:pt x="7439" y="3336"/>
                    <a:pt x="7439" y="3336"/>
                  </a:cubicBezTo>
                  <a:lnTo>
                    <a:pt x="7539" y="3169"/>
                  </a:lnTo>
                  <a:cubicBezTo>
                    <a:pt x="7539" y="3169"/>
                    <a:pt x="7439" y="3102"/>
                    <a:pt x="7239" y="2969"/>
                  </a:cubicBezTo>
                  <a:cubicBezTo>
                    <a:pt x="7038" y="2869"/>
                    <a:pt x="6772" y="2702"/>
                    <a:pt x="6438" y="2535"/>
                  </a:cubicBezTo>
                  <a:cubicBezTo>
                    <a:pt x="6104" y="2369"/>
                    <a:pt x="5704" y="2135"/>
                    <a:pt x="5271" y="1968"/>
                  </a:cubicBezTo>
                  <a:cubicBezTo>
                    <a:pt x="4837" y="1735"/>
                    <a:pt x="4370" y="1535"/>
                    <a:pt x="3903" y="1368"/>
                  </a:cubicBezTo>
                  <a:cubicBezTo>
                    <a:pt x="3436" y="1134"/>
                    <a:pt x="2969" y="968"/>
                    <a:pt x="2502" y="801"/>
                  </a:cubicBezTo>
                  <a:cubicBezTo>
                    <a:pt x="2068" y="667"/>
                    <a:pt x="1635" y="501"/>
                    <a:pt x="1301" y="401"/>
                  </a:cubicBezTo>
                  <a:cubicBezTo>
                    <a:pt x="567" y="167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220950" y="2962071"/>
              <a:ext cx="114377" cy="164605"/>
            </a:xfrm>
            <a:custGeom>
              <a:avLst/>
              <a:gdLst/>
              <a:ahLst/>
              <a:cxnLst/>
              <a:rect l="l" t="t" r="r" b="b"/>
              <a:pathLst>
                <a:path w="3003" h="4338" extrusionOk="0">
                  <a:moveTo>
                    <a:pt x="201" y="1"/>
                  </a:moveTo>
                  <a:cubicBezTo>
                    <a:pt x="67" y="201"/>
                    <a:pt x="1" y="601"/>
                    <a:pt x="67" y="1035"/>
                  </a:cubicBezTo>
                  <a:cubicBezTo>
                    <a:pt x="134" y="1502"/>
                    <a:pt x="334" y="2002"/>
                    <a:pt x="634" y="2536"/>
                  </a:cubicBezTo>
                  <a:cubicBezTo>
                    <a:pt x="935" y="3070"/>
                    <a:pt x="1335" y="3470"/>
                    <a:pt x="1668" y="3804"/>
                  </a:cubicBezTo>
                  <a:cubicBezTo>
                    <a:pt x="2035" y="4104"/>
                    <a:pt x="2402" y="4271"/>
                    <a:pt x="2702" y="4337"/>
                  </a:cubicBezTo>
                  <a:cubicBezTo>
                    <a:pt x="3003" y="3970"/>
                    <a:pt x="2969" y="3036"/>
                    <a:pt x="2369" y="1936"/>
                  </a:cubicBezTo>
                  <a:cubicBezTo>
                    <a:pt x="2069" y="1368"/>
                    <a:pt x="1702" y="935"/>
                    <a:pt x="1301" y="568"/>
                  </a:cubicBezTo>
                  <a:cubicBezTo>
                    <a:pt x="901" y="234"/>
                    <a:pt x="501" y="3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157422" y="3117762"/>
              <a:ext cx="165224" cy="89360"/>
            </a:xfrm>
            <a:custGeom>
              <a:avLst/>
              <a:gdLst/>
              <a:ahLst/>
              <a:cxnLst/>
              <a:rect l="l" t="t" r="r" b="b"/>
              <a:pathLst>
                <a:path w="4338" h="2355" extrusionOk="0">
                  <a:moveTo>
                    <a:pt x="3236" y="1"/>
                  </a:moveTo>
                  <a:cubicBezTo>
                    <a:pt x="2769" y="1"/>
                    <a:pt x="2202" y="101"/>
                    <a:pt x="1669" y="368"/>
                  </a:cubicBezTo>
                  <a:cubicBezTo>
                    <a:pt x="1135" y="601"/>
                    <a:pt x="735" y="968"/>
                    <a:pt x="434" y="1302"/>
                  </a:cubicBezTo>
                  <a:cubicBezTo>
                    <a:pt x="167" y="1635"/>
                    <a:pt x="1" y="1969"/>
                    <a:pt x="1" y="2236"/>
                  </a:cubicBezTo>
                  <a:cubicBezTo>
                    <a:pt x="156" y="2325"/>
                    <a:pt x="371" y="2354"/>
                    <a:pt x="626" y="2354"/>
                  </a:cubicBezTo>
                  <a:cubicBezTo>
                    <a:pt x="753" y="2354"/>
                    <a:pt x="890" y="2347"/>
                    <a:pt x="1035" y="2336"/>
                  </a:cubicBezTo>
                  <a:cubicBezTo>
                    <a:pt x="1502" y="2269"/>
                    <a:pt x="2035" y="2102"/>
                    <a:pt x="2569" y="1869"/>
                  </a:cubicBezTo>
                  <a:cubicBezTo>
                    <a:pt x="3637" y="1402"/>
                    <a:pt x="4304" y="768"/>
                    <a:pt x="4337" y="268"/>
                  </a:cubicBezTo>
                  <a:cubicBezTo>
                    <a:pt x="4104" y="101"/>
                    <a:pt x="3703" y="1"/>
                    <a:pt x="3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292095" y="3174680"/>
              <a:ext cx="166480" cy="67163"/>
            </a:xfrm>
            <a:custGeom>
              <a:avLst/>
              <a:gdLst/>
              <a:ahLst/>
              <a:cxnLst/>
              <a:rect l="l" t="t" r="r" b="b"/>
              <a:pathLst>
                <a:path w="4371" h="1770" extrusionOk="0">
                  <a:moveTo>
                    <a:pt x="2683" y="0"/>
                  </a:moveTo>
                  <a:cubicBezTo>
                    <a:pt x="2397" y="0"/>
                    <a:pt x="2088" y="41"/>
                    <a:pt x="1768" y="135"/>
                  </a:cubicBezTo>
                  <a:cubicBezTo>
                    <a:pt x="701" y="435"/>
                    <a:pt x="67" y="1169"/>
                    <a:pt x="1" y="1603"/>
                  </a:cubicBezTo>
                  <a:cubicBezTo>
                    <a:pt x="234" y="1736"/>
                    <a:pt x="601" y="1770"/>
                    <a:pt x="1035" y="1770"/>
                  </a:cubicBezTo>
                  <a:cubicBezTo>
                    <a:pt x="1502" y="1736"/>
                    <a:pt x="2035" y="1670"/>
                    <a:pt x="2569" y="1536"/>
                  </a:cubicBezTo>
                  <a:cubicBezTo>
                    <a:pt x="3103" y="1403"/>
                    <a:pt x="3536" y="1236"/>
                    <a:pt x="3837" y="1069"/>
                  </a:cubicBezTo>
                  <a:cubicBezTo>
                    <a:pt x="4137" y="869"/>
                    <a:pt x="4337" y="702"/>
                    <a:pt x="4370" y="502"/>
                  </a:cubicBezTo>
                  <a:cubicBezTo>
                    <a:pt x="4137" y="335"/>
                    <a:pt x="3770" y="135"/>
                    <a:pt x="3303" y="69"/>
                  </a:cubicBezTo>
                  <a:cubicBezTo>
                    <a:pt x="3114" y="25"/>
                    <a:pt x="2905" y="0"/>
                    <a:pt x="2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367049" y="3029159"/>
              <a:ext cx="100399" cy="163315"/>
            </a:xfrm>
            <a:custGeom>
              <a:avLst/>
              <a:gdLst/>
              <a:ahLst/>
              <a:cxnLst/>
              <a:rect l="l" t="t" r="r" b="b"/>
              <a:pathLst>
                <a:path w="2636" h="4304" extrusionOk="0">
                  <a:moveTo>
                    <a:pt x="301" y="1"/>
                  </a:moveTo>
                  <a:cubicBezTo>
                    <a:pt x="1" y="368"/>
                    <a:pt x="34" y="1335"/>
                    <a:pt x="534" y="2369"/>
                  </a:cubicBezTo>
                  <a:cubicBezTo>
                    <a:pt x="801" y="2869"/>
                    <a:pt x="1135" y="3303"/>
                    <a:pt x="1468" y="3637"/>
                  </a:cubicBezTo>
                  <a:cubicBezTo>
                    <a:pt x="1802" y="3970"/>
                    <a:pt x="2135" y="4204"/>
                    <a:pt x="2402" y="4304"/>
                  </a:cubicBezTo>
                  <a:cubicBezTo>
                    <a:pt x="2569" y="4170"/>
                    <a:pt x="2636" y="3904"/>
                    <a:pt x="2636" y="3570"/>
                  </a:cubicBezTo>
                  <a:cubicBezTo>
                    <a:pt x="2602" y="3203"/>
                    <a:pt x="2502" y="2703"/>
                    <a:pt x="2269" y="2169"/>
                  </a:cubicBezTo>
                  <a:cubicBezTo>
                    <a:pt x="2002" y="1635"/>
                    <a:pt x="1668" y="1135"/>
                    <a:pt x="1302" y="768"/>
                  </a:cubicBezTo>
                  <a:cubicBezTo>
                    <a:pt x="968" y="368"/>
                    <a:pt x="601" y="10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458532" y="3189935"/>
              <a:ext cx="221098" cy="194961"/>
            </a:xfrm>
            <a:custGeom>
              <a:avLst/>
              <a:gdLst/>
              <a:ahLst/>
              <a:cxnLst/>
              <a:rect l="l" t="t" r="r" b="b"/>
              <a:pathLst>
                <a:path w="5805" h="5138" extrusionOk="0">
                  <a:moveTo>
                    <a:pt x="100" y="0"/>
                  </a:moveTo>
                  <a:lnTo>
                    <a:pt x="0" y="167"/>
                  </a:lnTo>
                  <a:cubicBezTo>
                    <a:pt x="0" y="167"/>
                    <a:pt x="100" y="234"/>
                    <a:pt x="301" y="334"/>
                  </a:cubicBezTo>
                  <a:cubicBezTo>
                    <a:pt x="467" y="467"/>
                    <a:pt x="734" y="634"/>
                    <a:pt x="1068" y="834"/>
                  </a:cubicBezTo>
                  <a:cubicBezTo>
                    <a:pt x="1235" y="934"/>
                    <a:pt x="1401" y="1034"/>
                    <a:pt x="1568" y="1168"/>
                  </a:cubicBezTo>
                  <a:cubicBezTo>
                    <a:pt x="1768" y="1268"/>
                    <a:pt x="1935" y="1401"/>
                    <a:pt x="2135" y="1535"/>
                  </a:cubicBezTo>
                  <a:cubicBezTo>
                    <a:pt x="2335" y="1701"/>
                    <a:pt x="2502" y="1835"/>
                    <a:pt x="2702" y="1968"/>
                  </a:cubicBezTo>
                  <a:cubicBezTo>
                    <a:pt x="2902" y="2135"/>
                    <a:pt x="3103" y="2302"/>
                    <a:pt x="3303" y="2469"/>
                  </a:cubicBezTo>
                  <a:cubicBezTo>
                    <a:pt x="3503" y="2602"/>
                    <a:pt x="3670" y="2769"/>
                    <a:pt x="3870" y="2936"/>
                  </a:cubicBezTo>
                  <a:cubicBezTo>
                    <a:pt x="4037" y="3136"/>
                    <a:pt x="4237" y="3269"/>
                    <a:pt x="4403" y="3469"/>
                  </a:cubicBezTo>
                  <a:cubicBezTo>
                    <a:pt x="4537" y="3636"/>
                    <a:pt x="4704" y="3803"/>
                    <a:pt x="4870" y="3936"/>
                  </a:cubicBezTo>
                  <a:cubicBezTo>
                    <a:pt x="5004" y="4103"/>
                    <a:pt x="5137" y="4270"/>
                    <a:pt x="5271" y="4403"/>
                  </a:cubicBezTo>
                  <a:cubicBezTo>
                    <a:pt x="5504" y="4703"/>
                    <a:pt x="5671" y="4970"/>
                    <a:pt x="5804" y="5137"/>
                  </a:cubicBezTo>
                  <a:cubicBezTo>
                    <a:pt x="5704" y="4937"/>
                    <a:pt x="5538" y="4670"/>
                    <a:pt x="5304" y="4370"/>
                  </a:cubicBezTo>
                  <a:cubicBezTo>
                    <a:pt x="5171" y="4236"/>
                    <a:pt x="5037" y="4070"/>
                    <a:pt x="4904" y="3903"/>
                  </a:cubicBezTo>
                  <a:cubicBezTo>
                    <a:pt x="4770" y="3736"/>
                    <a:pt x="4604" y="3569"/>
                    <a:pt x="4437" y="3403"/>
                  </a:cubicBezTo>
                  <a:cubicBezTo>
                    <a:pt x="4303" y="3202"/>
                    <a:pt x="4103" y="3036"/>
                    <a:pt x="3936" y="2869"/>
                  </a:cubicBezTo>
                  <a:cubicBezTo>
                    <a:pt x="3770" y="2702"/>
                    <a:pt x="3570" y="2502"/>
                    <a:pt x="3369" y="2368"/>
                  </a:cubicBezTo>
                  <a:cubicBezTo>
                    <a:pt x="3203" y="2202"/>
                    <a:pt x="3002" y="2035"/>
                    <a:pt x="2802" y="1868"/>
                  </a:cubicBezTo>
                  <a:cubicBezTo>
                    <a:pt x="2602" y="1701"/>
                    <a:pt x="2402" y="1568"/>
                    <a:pt x="2235" y="1401"/>
                  </a:cubicBezTo>
                  <a:cubicBezTo>
                    <a:pt x="2035" y="1268"/>
                    <a:pt x="1835" y="1134"/>
                    <a:pt x="1668" y="1001"/>
                  </a:cubicBezTo>
                  <a:cubicBezTo>
                    <a:pt x="1501" y="901"/>
                    <a:pt x="1335" y="767"/>
                    <a:pt x="1168" y="667"/>
                  </a:cubicBezTo>
                  <a:cubicBezTo>
                    <a:pt x="834" y="467"/>
                    <a:pt x="567" y="300"/>
                    <a:pt x="401" y="167"/>
                  </a:cubicBezTo>
                  <a:cubicBezTo>
                    <a:pt x="200" y="67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501722" y="3122847"/>
              <a:ext cx="87716" cy="154436"/>
            </a:xfrm>
            <a:custGeom>
              <a:avLst/>
              <a:gdLst/>
              <a:ahLst/>
              <a:cxnLst/>
              <a:rect l="l" t="t" r="r" b="b"/>
              <a:pathLst>
                <a:path w="2303" h="4070" extrusionOk="0">
                  <a:moveTo>
                    <a:pt x="334" y="0"/>
                  </a:moveTo>
                  <a:lnTo>
                    <a:pt x="334" y="0"/>
                  </a:lnTo>
                  <a:cubicBezTo>
                    <a:pt x="34" y="234"/>
                    <a:pt x="0" y="1068"/>
                    <a:pt x="467" y="2035"/>
                  </a:cubicBezTo>
                  <a:cubicBezTo>
                    <a:pt x="668" y="2535"/>
                    <a:pt x="968" y="2936"/>
                    <a:pt x="1268" y="3303"/>
                  </a:cubicBezTo>
                  <a:cubicBezTo>
                    <a:pt x="1568" y="3636"/>
                    <a:pt x="1868" y="3903"/>
                    <a:pt x="2102" y="4070"/>
                  </a:cubicBezTo>
                  <a:cubicBezTo>
                    <a:pt x="2235" y="4036"/>
                    <a:pt x="2302" y="3903"/>
                    <a:pt x="2269" y="3603"/>
                  </a:cubicBezTo>
                  <a:cubicBezTo>
                    <a:pt x="2269" y="3336"/>
                    <a:pt x="2169" y="2936"/>
                    <a:pt x="1969" y="2435"/>
                  </a:cubicBezTo>
                  <a:cubicBezTo>
                    <a:pt x="1768" y="1902"/>
                    <a:pt x="1502" y="1401"/>
                    <a:pt x="1201" y="934"/>
                  </a:cubicBezTo>
                  <a:cubicBezTo>
                    <a:pt x="901" y="501"/>
                    <a:pt x="601" y="167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4424217" y="3241806"/>
              <a:ext cx="157568" cy="46862"/>
            </a:xfrm>
            <a:custGeom>
              <a:avLst/>
              <a:gdLst/>
              <a:ahLst/>
              <a:cxnLst/>
              <a:rect l="l" t="t" r="r" b="b"/>
              <a:pathLst>
                <a:path w="4137" h="1235" extrusionOk="0">
                  <a:moveTo>
                    <a:pt x="1769" y="1"/>
                  </a:moveTo>
                  <a:cubicBezTo>
                    <a:pt x="1235" y="1"/>
                    <a:pt x="835" y="134"/>
                    <a:pt x="534" y="301"/>
                  </a:cubicBezTo>
                  <a:cubicBezTo>
                    <a:pt x="234" y="468"/>
                    <a:pt x="34" y="701"/>
                    <a:pt x="1" y="868"/>
                  </a:cubicBezTo>
                  <a:cubicBezTo>
                    <a:pt x="234" y="1001"/>
                    <a:pt x="601" y="1068"/>
                    <a:pt x="1068" y="1135"/>
                  </a:cubicBezTo>
                  <a:cubicBezTo>
                    <a:pt x="1502" y="1202"/>
                    <a:pt x="2035" y="1202"/>
                    <a:pt x="2536" y="1235"/>
                  </a:cubicBezTo>
                  <a:lnTo>
                    <a:pt x="3203" y="1235"/>
                  </a:lnTo>
                  <a:cubicBezTo>
                    <a:pt x="3403" y="1235"/>
                    <a:pt x="3570" y="1235"/>
                    <a:pt x="3703" y="1202"/>
                  </a:cubicBezTo>
                  <a:cubicBezTo>
                    <a:pt x="3970" y="1168"/>
                    <a:pt x="4104" y="1102"/>
                    <a:pt x="4137" y="968"/>
                  </a:cubicBezTo>
                  <a:cubicBezTo>
                    <a:pt x="3937" y="768"/>
                    <a:pt x="3603" y="501"/>
                    <a:pt x="3203" y="334"/>
                  </a:cubicBezTo>
                  <a:cubicBezTo>
                    <a:pt x="2803" y="134"/>
                    <a:pt x="2269" y="1"/>
                    <a:pt x="1769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557633" y="3316066"/>
              <a:ext cx="126298" cy="73651"/>
            </a:xfrm>
            <a:custGeom>
              <a:avLst/>
              <a:gdLst/>
              <a:ahLst/>
              <a:cxnLst/>
              <a:rect l="l" t="t" r="r" b="b"/>
              <a:pathLst>
                <a:path w="3316" h="1941" extrusionOk="0">
                  <a:moveTo>
                    <a:pt x="602" y="1"/>
                  </a:moveTo>
                  <a:cubicBezTo>
                    <a:pt x="541" y="1"/>
                    <a:pt x="484" y="5"/>
                    <a:pt x="434" y="12"/>
                  </a:cubicBezTo>
                  <a:cubicBezTo>
                    <a:pt x="167" y="45"/>
                    <a:pt x="0" y="145"/>
                    <a:pt x="0" y="245"/>
                  </a:cubicBezTo>
                  <a:cubicBezTo>
                    <a:pt x="234" y="345"/>
                    <a:pt x="601" y="512"/>
                    <a:pt x="1034" y="679"/>
                  </a:cubicBezTo>
                  <a:cubicBezTo>
                    <a:pt x="1435" y="846"/>
                    <a:pt x="1935" y="1013"/>
                    <a:pt x="2335" y="1246"/>
                  </a:cubicBezTo>
                  <a:cubicBezTo>
                    <a:pt x="2769" y="1446"/>
                    <a:pt x="3002" y="1680"/>
                    <a:pt x="3169" y="1813"/>
                  </a:cubicBezTo>
                  <a:cubicBezTo>
                    <a:pt x="3265" y="1885"/>
                    <a:pt x="3309" y="1940"/>
                    <a:pt x="3314" y="1940"/>
                  </a:cubicBezTo>
                  <a:cubicBezTo>
                    <a:pt x="3316" y="1940"/>
                    <a:pt x="3312" y="1932"/>
                    <a:pt x="3303" y="1913"/>
                  </a:cubicBezTo>
                  <a:cubicBezTo>
                    <a:pt x="3136" y="1680"/>
                    <a:pt x="2902" y="1346"/>
                    <a:pt x="2602" y="1013"/>
                  </a:cubicBezTo>
                  <a:cubicBezTo>
                    <a:pt x="2302" y="712"/>
                    <a:pt x="1902" y="412"/>
                    <a:pt x="1468" y="212"/>
                  </a:cubicBezTo>
                  <a:cubicBezTo>
                    <a:pt x="1128" y="55"/>
                    <a:pt x="8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619866" y="3248143"/>
              <a:ext cx="64101" cy="141497"/>
            </a:xfrm>
            <a:custGeom>
              <a:avLst/>
              <a:gdLst/>
              <a:ahLst/>
              <a:cxnLst/>
              <a:rect l="l" t="t" r="r" b="b"/>
              <a:pathLst>
                <a:path w="1683" h="3729" extrusionOk="0">
                  <a:moveTo>
                    <a:pt x="167" y="1"/>
                  </a:moveTo>
                  <a:cubicBezTo>
                    <a:pt x="67" y="1"/>
                    <a:pt x="1" y="167"/>
                    <a:pt x="1" y="468"/>
                  </a:cubicBezTo>
                  <a:cubicBezTo>
                    <a:pt x="1" y="734"/>
                    <a:pt x="101" y="1101"/>
                    <a:pt x="301" y="1535"/>
                  </a:cubicBezTo>
                  <a:cubicBezTo>
                    <a:pt x="501" y="2002"/>
                    <a:pt x="768" y="2402"/>
                    <a:pt x="1001" y="2769"/>
                  </a:cubicBezTo>
                  <a:cubicBezTo>
                    <a:pt x="1302" y="3169"/>
                    <a:pt x="1502" y="3470"/>
                    <a:pt x="1669" y="3703"/>
                  </a:cubicBezTo>
                  <a:cubicBezTo>
                    <a:pt x="1677" y="3720"/>
                    <a:pt x="1681" y="3729"/>
                    <a:pt x="1682" y="3729"/>
                  </a:cubicBezTo>
                  <a:cubicBezTo>
                    <a:pt x="1682" y="3729"/>
                    <a:pt x="1651" y="3660"/>
                    <a:pt x="1602" y="3536"/>
                  </a:cubicBezTo>
                  <a:cubicBezTo>
                    <a:pt x="1535" y="3370"/>
                    <a:pt x="1435" y="3036"/>
                    <a:pt x="1268" y="2569"/>
                  </a:cubicBezTo>
                  <a:cubicBezTo>
                    <a:pt x="1202" y="2336"/>
                    <a:pt x="1135" y="2069"/>
                    <a:pt x="1035" y="1835"/>
                  </a:cubicBezTo>
                  <a:cubicBezTo>
                    <a:pt x="935" y="1568"/>
                    <a:pt x="835" y="1335"/>
                    <a:pt x="768" y="1101"/>
                  </a:cubicBezTo>
                  <a:cubicBezTo>
                    <a:pt x="568" y="634"/>
                    <a:pt x="334" y="234"/>
                    <a:pt x="1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313215" y="3712445"/>
              <a:ext cx="127098" cy="121766"/>
            </a:xfrm>
            <a:custGeom>
              <a:avLst/>
              <a:gdLst/>
              <a:ahLst/>
              <a:cxnLst/>
              <a:rect l="l" t="t" r="r" b="b"/>
              <a:pathLst>
                <a:path w="3337" h="3209" extrusionOk="0">
                  <a:moveTo>
                    <a:pt x="3255" y="0"/>
                  </a:moveTo>
                  <a:cubicBezTo>
                    <a:pt x="3059" y="0"/>
                    <a:pt x="2789" y="99"/>
                    <a:pt x="2469" y="274"/>
                  </a:cubicBezTo>
                  <a:cubicBezTo>
                    <a:pt x="2135" y="507"/>
                    <a:pt x="1735" y="841"/>
                    <a:pt x="1335" y="1241"/>
                  </a:cubicBezTo>
                  <a:cubicBezTo>
                    <a:pt x="934" y="1675"/>
                    <a:pt x="668" y="2108"/>
                    <a:pt x="434" y="2442"/>
                  </a:cubicBezTo>
                  <a:cubicBezTo>
                    <a:pt x="201" y="2775"/>
                    <a:pt x="67" y="3042"/>
                    <a:pt x="0" y="3209"/>
                  </a:cubicBezTo>
                  <a:cubicBezTo>
                    <a:pt x="134" y="3142"/>
                    <a:pt x="401" y="2942"/>
                    <a:pt x="734" y="2742"/>
                  </a:cubicBezTo>
                  <a:cubicBezTo>
                    <a:pt x="1068" y="2508"/>
                    <a:pt x="1468" y="2208"/>
                    <a:pt x="1902" y="1841"/>
                  </a:cubicBezTo>
                  <a:cubicBezTo>
                    <a:pt x="2769" y="1141"/>
                    <a:pt x="3303" y="407"/>
                    <a:pt x="3336" y="7"/>
                  </a:cubicBezTo>
                  <a:cubicBezTo>
                    <a:pt x="3311" y="2"/>
                    <a:pt x="3284" y="0"/>
                    <a:pt x="3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3433286" y="3548141"/>
              <a:ext cx="228715" cy="168362"/>
            </a:xfrm>
            <a:custGeom>
              <a:avLst/>
              <a:gdLst/>
              <a:ahLst/>
              <a:cxnLst/>
              <a:rect l="l" t="t" r="r" b="b"/>
              <a:pathLst>
                <a:path w="6005" h="4437" extrusionOk="0">
                  <a:moveTo>
                    <a:pt x="5838" y="0"/>
                  </a:moveTo>
                  <a:cubicBezTo>
                    <a:pt x="5838" y="0"/>
                    <a:pt x="5471" y="234"/>
                    <a:pt x="4904" y="601"/>
                  </a:cubicBezTo>
                  <a:cubicBezTo>
                    <a:pt x="4603" y="801"/>
                    <a:pt x="4270" y="1001"/>
                    <a:pt x="3903" y="1268"/>
                  </a:cubicBezTo>
                  <a:cubicBezTo>
                    <a:pt x="3569" y="1501"/>
                    <a:pt x="3202" y="1768"/>
                    <a:pt x="2835" y="2035"/>
                  </a:cubicBezTo>
                  <a:cubicBezTo>
                    <a:pt x="2469" y="2302"/>
                    <a:pt x="2102" y="2569"/>
                    <a:pt x="1768" y="2836"/>
                  </a:cubicBezTo>
                  <a:cubicBezTo>
                    <a:pt x="1434" y="3102"/>
                    <a:pt x="1101" y="3369"/>
                    <a:pt x="867" y="3569"/>
                  </a:cubicBezTo>
                  <a:cubicBezTo>
                    <a:pt x="601" y="3770"/>
                    <a:pt x="367" y="3970"/>
                    <a:pt x="234" y="4103"/>
                  </a:cubicBezTo>
                  <a:cubicBezTo>
                    <a:pt x="67" y="4237"/>
                    <a:pt x="0" y="4303"/>
                    <a:pt x="0" y="4303"/>
                  </a:cubicBezTo>
                  <a:lnTo>
                    <a:pt x="100" y="4437"/>
                  </a:lnTo>
                  <a:cubicBezTo>
                    <a:pt x="100" y="4437"/>
                    <a:pt x="200" y="4370"/>
                    <a:pt x="334" y="4237"/>
                  </a:cubicBezTo>
                  <a:cubicBezTo>
                    <a:pt x="500" y="4137"/>
                    <a:pt x="701" y="3936"/>
                    <a:pt x="967" y="3736"/>
                  </a:cubicBezTo>
                  <a:cubicBezTo>
                    <a:pt x="1234" y="3536"/>
                    <a:pt x="1568" y="3269"/>
                    <a:pt x="1901" y="3002"/>
                  </a:cubicBezTo>
                  <a:cubicBezTo>
                    <a:pt x="2235" y="2769"/>
                    <a:pt x="2602" y="2502"/>
                    <a:pt x="2969" y="2235"/>
                  </a:cubicBezTo>
                  <a:cubicBezTo>
                    <a:pt x="3336" y="1968"/>
                    <a:pt x="3703" y="1701"/>
                    <a:pt x="4070" y="1468"/>
                  </a:cubicBezTo>
                  <a:cubicBezTo>
                    <a:pt x="4403" y="1234"/>
                    <a:pt x="4737" y="1034"/>
                    <a:pt x="5037" y="834"/>
                  </a:cubicBezTo>
                  <a:cubicBezTo>
                    <a:pt x="5604" y="467"/>
                    <a:pt x="6004" y="234"/>
                    <a:pt x="6004" y="234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3393234" y="3601037"/>
              <a:ext cx="149989" cy="62268"/>
            </a:xfrm>
            <a:custGeom>
              <a:avLst/>
              <a:gdLst/>
              <a:ahLst/>
              <a:cxnLst/>
              <a:rect l="l" t="t" r="r" b="b"/>
              <a:pathLst>
                <a:path w="3938" h="1641" extrusionOk="0">
                  <a:moveTo>
                    <a:pt x="2273" y="0"/>
                  </a:moveTo>
                  <a:cubicBezTo>
                    <a:pt x="2206" y="0"/>
                    <a:pt x="2138" y="3"/>
                    <a:pt x="2069" y="7"/>
                  </a:cubicBezTo>
                  <a:cubicBezTo>
                    <a:pt x="1569" y="41"/>
                    <a:pt x="1135" y="241"/>
                    <a:pt x="768" y="474"/>
                  </a:cubicBezTo>
                  <a:cubicBezTo>
                    <a:pt x="435" y="674"/>
                    <a:pt x="168" y="975"/>
                    <a:pt x="1" y="1208"/>
                  </a:cubicBezTo>
                  <a:cubicBezTo>
                    <a:pt x="132" y="1496"/>
                    <a:pt x="510" y="1641"/>
                    <a:pt x="1135" y="1641"/>
                  </a:cubicBezTo>
                  <a:cubicBezTo>
                    <a:pt x="1306" y="1641"/>
                    <a:pt x="1495" y="1630"/>
                    <a:pt x="1702" y="1608"/>
                  </a:cubicBezTo>
                  <a:cubicBezTo>
                    <a:pt x="2169" y="1575"/>
                    <a:pt x="2636" y="1442"/>
                    <a:pt x="3036" y="1308"/>
                  </a:cubicBezTo>
                  <a:cubicBezTo>
                    <a:pt x="3437" y="1175"/>
                    <a:pt x="3737" y="975"/>
                    <a:pt x="3937" y="774"/>
                  </a:cubicBezTo>
                  <a:cubicBezTo>
                    <a:pt x="3782" y="402"/>
                    <a:pt x="3164" y="0"/>
                    <a:pt x="2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3477733" y="3631659"/>
              <a:ext cx="83907" cy="136754"/>
            </a:xfrm>
            <a:custGeom>
              <a:avLst/>
              <a:gdLst/>
              <a:ahLst/>
              <a:cxnLst/>
              <a:rect l="l" t="t" r="r" b="b"/>
              <a:pathLst>
                <a:path w="2203" h="3604" extrusionOk="0">
                  <a:moveTo>
                    <a:pt x="1635" y="1"/>
                  </a:moveTo>
                  <a:cubicBezTo>
                    <a:pt x="1402" y="134"/>
                    <a:pt x="1135" y="368"/>
                    <a:pt x="901" y="701"/>
                  </a:cubicBezTo>
                  <a:cubicBezTo>
                    <a:pt x="668" y="1035"/>
                    <a:pt x="468" y="1469"/>
                    <a:pt x="301" y="1936"/>
                  </a:cubicBezTo>
                  <a:cubicBezTo>
                    <a:pt x="1" y="2803"/>
                    <a:pt x="134" y="3403"/>
                    <a:pt x="434" y="3603"/>
                  </a:cubicBezTo>
                  <a:cubicBezTo>
                    <a:pt x="668" y="3537"/>
                    <a:pt x="968" y="3337"/>
                    <a:pt x="1235" y="3070"/>
                  </a:cubicBezTo>
                  <a:cubicBezTo>
                    <a:pt x="1502" y="2803"/>
                    <a:pt x="1735" y="2403"/>
                    <a:pt x="1902" y="1969"/>
                  </a:cubicBezTo>
                  <a:cubicBezTo>
                    <a:pt x="2202" y="1102"/>
                    <a:pt x="2002" y="268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3592731" y="3556982"/>
              <a:ext cx="83869" cy="151932"/>
            </a:xfrm>
            <a:custGeom>
              <a:avLst/>
              <a:gdLst/>
              <a:ahLst/>
              <a:cxnLst/>
              <a:rect l="l" t="t" r="r" b="b"/>
              <a:pathLst>
                <a:path w="2202" h="4004" extrusionOk="0">
                  <a:moveTo>
                    <a:pt x="1668" y="1"/>
                  </a:moveTo>
                  <a:cubicBezTo>
                    <a:pt x="1434" y="67"/>
                    <a:pt x="1134" y="301"/>
                    <a:pt x="901" y="668"/>
                  </a:cubicBezTo>
                  <a:cubicBezTo>
                    <a:pt x="634" y="1001"/>
                    <a:pt x="400" y="1435"/>
                    <a:pt x="267" y="1935"/>
                  </a:cubicBezTo>
                  <a:cubicBezTo>
                    <a:pt x="0" y="2936"/>
                    <a:pt x="200" y="3670"/>
                    <a:pt x="534" y="4004"/>
                  </a:cubicBezTo>
                  <a:cubicBezTo>
                    <a:pt x="767" y="3904"/>
                    <a:pt x="1067" y="3737"/>
                    <a:pt x="1301" y="3437"/>
                  </a:cubicBezTo>
                  <a:cubicBezTo>
                    <a:pt x="1568" y="3136"/>
                    <a:pt x="1801" y="2736"/>
                    <a:pt x="1935" y="2269"/>
                  </a:cubicBezTo>
                  <a:cubicBezTo>
                    <a:pt x="2202" y="1268"/>
                    <a:pt x="2035" y="334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489158" y="3509361"/>
              <a:ext cx="162672" cy="65873"/>
            </a:xfrm>
            <a:custGeom>
              <a:avLst/>
              <a:gdLst/>
              <a:ahLst/>
              <a:cxnLst/>
              <a:rect l="l" t="t" r="r" b="b"/>
              <a:pathLst>
                <a:path w="4271" h="1736" extrusionOk="0">
                  <a:moveTo>
                    <a:pt x="1986" y="1"/>
                  </a:moveTo>
                  <a:cubicBezTo>
                    <a:pt x="1572" y="1"/>
                    <a:pt x="1216" y="90"/>
                    <a:pt x="901" y="222"/>
                  </a:cubicBezTo>
                  <a:cubicBezTo>
                    <a:pt x="468" y="388"/>
                    <a:pt x="168" y="622"/>
                    <a:pt x="1" y="822"/>
                  </a:cubicBezTo>
                  <a:cubicBezTo>
                    <a:pt x="168" y="1256"/>
                    <a:pt x="868" y="1623"/>
                    <a:pt x="1902" y="1723"/>
                  </a:cubicBezTo>
                  <a:cubicBezTo>
                    <a:pt x="2027" y="1731"/>
                    <a:pt x="2154" y="1735"/>
                    <a:pt x="2281" y="1735"/>
                  </a:cubicBezTo>
                  <a:cubicBezTo>
                    <a:pt x="2661" y="1735"/>
                    <a:pt x="3036" y="1698"/>
                    <a:pt x="3337" y="1623"/>
                  </a:cubicBezTo>
                  <a:cubicBezTo>
                    <a:pt x="3770" y="1556"/>
                    <a:pt x="4104" y="1389"/>
                    <a:pt x="4271" y="1222"/>
                  </a:cubicBezTo>
                  <a:cubicBezTo>
                    <a:pt x="4137" y="722"/>
                    <a:pt x="3370" y="122"/>
                    <a:pt x="2336" y="21"/>
                  </a:cubicBezTo>
                  <a:cubicBezTo>
                    <a:pt x="2215" y="7"/>
                    <a:pt x="2098" y="1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650530" y="3424097"/>
              <a:ext cx="251568" cy="135464"/>
            </a:xfrm>
            <a:custGeom>
              <a:avLst/>
              <a:gdLst/>
              <a:ahLst/>
              <a:cxnLst/>
              <a:rect l="l" t="t" r="r" b="b"/>
              <a:pathLst>
                <a:path w="6605" h="3570" extrusionOk="0">
                  <a:moveTo>
                    <a:pt x="6471" y="0"/>
                  </a:moveTo>
                  <a:cubicBezTo>
                    <a:pt x="6471" y="0"/>
                    <a:pt x="6371" y="34"/>
                    <a:pt x="6205" y="134"/>
                  </a:cubicBezTo>
                  <a:cubicBezTo>
                    <a:pt x="6004" y="200"/>
                    <a:pt x="5771" y="334"/>
                    <a:pt x="5437" y="467"/>
                  </a:cubicBezTo>
                  <a:cubicBezTo>
                    <a:pt x="5137" y="601"/>
                    <a:pt x="4770" y="767"/>
                    <a:pt x="4370" y="968"/>
                  </a:cubicBezTo>
                  <a:cubicBezTo>
                    <a:pt x="4003" y="1134"/>
                    <a:pt x="3603" y="1334"/>
                    <a:pt x="3169" y="1568"/>
                  </a:cubicBezTo>
                  <a:cubicBezTo>
                    <a:pt x="2769" y="1768"/>
                    <a:pt x="2369" y="1968"/>
                    <a:pt x="2002" y="2168"/>
                  </a:cubicBezTo>
                  <a:cubicBezTo>
                    <a:pt x="1635" y="2402"/>
                    <a:pt x="1268" y="2602"/>
                    <a:pt x="1001" y="2769"/>
                  </a:cubicBezTo>
                  <a:cubicBezTo>
                    <a:pt x="400" y="3102"/>
                    <a:pt x="0" y="3336"/>
                    <a:pt x="0" y="3336"/>
                  </a:cubicBezTo>
                  <a:lnTo>
                    <a:pt x="167" y="3569"/>
                  </a:lnTo>
                  <a:cubicBezTo>
                    <a:pt x="167" y="3569"/>
                    <a:pt x="534" y="3336"/>
                    <a:pt x="1134" y="3002"/>
                  </a:cubicBezTo>
                  <a:cubicBezTo>
                    <a:pt x="1435" y="2836"/>
                    <a:pt x="1768" y="2635"/>
                    <a:pt x="2135" y="2435"/>
                  </a:cubicBezTo>
                  <a:cubicBezTo>
                    <a:pt x="2502" y="2235"/>
                    <a:pt x="2902" y="2035"/>
                    <a:pt x="3303" y="1801"/>
                  </a:cubicBezTo>
                  <a:cubicBezTo>
                    <a:pt x="3703" y="1601"/>
                    <a:pt x="4136" y="1401"/>
                    <a:pt x="4503" y="1234"/>
                  </a:cubicBezTo>
                  <a:cubicBezTo>
                    <a:pt x="4904" y="1034"/>
                    <a:pt x="5237" y="867"/>
                    <a:pt x="5571" y="734"/>
                  </a:cubicBezTo>
                  <a:cubicBezTo>
                    <a:pt x="5871" y="601"/>
                    <a:pt x="6138" y="501"/>
                    <a:pt x="6305" y="400"/>
                  </a:cubicBezTo>
                  <a:cubicBezTo>
                    <a:pt x="6505" y="334"/>
                    <a:pt x="6605" y="300"/>
                    <a:pt x="6605" y="300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604157" y="3427702"/>
              <a:ext cx="168994" cy="75169"/>
            </a:xfrm>
            <a:custGeom>
              <a:avLst/>
              <a:gdLst/>
              <a:ahLst/>
              <a:cxnLst/>
              <a:rect l="l" t="t" r="r" b="b"/>
              <a:pathLst>
                <a:path w="4437" h="1981" extrusionOk="0">
                  <a:moveTo>
                    <a:pt x="1626" y="1"/>
                  </a:moveTo>
                  <a:cubicBezTo>
                    <a:pt x="1392" y="1"/>
                    <a:pt x="1169" y="26"/>
                    <a:pt x="968" y="72"/>
                  </a:cubicBezTo>
                  <a:cubicBezTo>
                    <a:pt x="534" y="172"/>
                    <a:pt x="167" y="372"/>
                    <a:pt x="0" y="572"/>
                  </a:cubicBezTo>
                  <a:cubicBezTo>
                    <a:pt x="134" y="1039"/>
                    <a:pt x="868" y="1606"/>
                    <a:pt x="1968" y="1840"/>
                  </a:cubicBezTo>
                  <a:cubicBezTo>
                    <a:pt x="2365" y="1936"/>
                    <a:pt x="2744" y="1980"/>
                    <a:pt x="3086" y="1980"/>
                  </a:cubicBezTo>
                  <a:cubicBezTo>
                    <a:pt x="3693" y="1980"/>
                    <a:pt x="4181" y="1841"/>
                    <a:pt x="4437" y="1606"/>
                  </a:cubicBezTo>
                  <a:cubicBezTo>
                    <a:pt x="4370" y="1373"/>
                    <a:pt x="4170" y="1039"/>
                    <a:pt x="3836" y="772"/>
                  </a:cubicBezTo>
                  <a:cubicBezTo>
                    <a:pt x="3503" y="506"/>
                    <a:pt x="3036" y="239"/>
                    <a:pt x="2469" y="105"/>
                  </a:cubicBezTo>
                  <a:cubicBezTo>
                    <a:pt x="2183" y="34"/>
                    <a:pt x="1897" y="1"/>
                    <a:pt x="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702594" y="3491185"/>
              <a:ext cx="82650" cy="160773"/>
            </a:xfrm>
            <a:custGeom>
              <a:avLst/>
              <a:gdLst/>
              <a:ahLst/>
              <a:cxnLst/>
              <a:rect l="l" t="t" r="r" b="b"/>
              <a:pathLst>
                <a:path w="2170" h="4237" extrusionOk="0">
                  <a:moveTo>
                    <a:pt x="1802" y="0"/>
                  </a:moveTo>
                  <a:cubicBezTo>
                    <a:pt x="1535" y="67"/>
                    <a:pt x="1235" y="267"/>
                    <a:pt x="968" y="601"/>
                  </a:cubicBezTo>
                  <a:cubicBezTo>
                    <a:pt x="701" y="934"/>
                    <a:pt x="468" y="1401"/>
                    <a:pt x="301" y="1935"/>
                  </a:cubicBezTo>
                  <a:cubicBezTo>
                    <a:pt x="1" y="2969"/>
                    <a:pt x="201" y="3870"/>
                    <a:pt x="568" y="4237"/>
                  </a:cubicBezTo>
                  <a:cubicBezTo>
                    <a:pt x="801" y="4170"/>
                    <a:pt x="1068" y="4003"/>
                    <a:pt x="1335" y="3669"/>
                  </a:cubicBezTo>
                  <a:cubicBezTo>
                    <a:pt x="1602" y="3369"/>
                    <a:pt x="1835" y="2969"/>
                    <a:pt x="1969" y="2435"/>
                  </a:cubicBezTo>
                  <a:cubicBezTo>
                    <a:pt x="2136" y="1935"/>
                    <a:pt x="2169" y="1435"/>
                    <a:pt x="2136" y="968"/>
                  </a:cubicBezTo>
                  <a:cubicBezTo>
                    <a:pt x="2102" y="567"/>
                    <a:pt x="1969" y="20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3822658" y="3432938"/>
              <a:ext cx="88972" cy="165858"/>
            </a:xfrm>
            <a:custGeom>
              <a:avLst/>
              <a:gdLst/>
              <a:ahLst/>
              <a:cxnLst/>
              <a:rect l="l" t="t" r="r" b="b"/>
              <a:pathLst>
                <a:path w="2336" h="4371" extrusionOk="0">
                  <a:moveTo>
                    <a:pt x="1935" y="1"/>
                  </a:moveTo>
                  <a:cubicBezTo>
                    <a:pt x="1702" y="67"/>
                    <a:pt x="1368" y="234"/>
                    <a:pt x="1068" y="568"/>
                  </a:cubicBezTo>
                  <a:cubicBezTo>
                    <a:pt x="801" y="901"/>
                    <a:pt x="534" y="1335"/>
                    <a:pt x="334" y="1869"/>
                  </a:cubicBezTo>
                  <a:cubicBezTo>
                    <a:pt x="1" y="2970"/>
                    <a:pt x="167" y="3937"/>
                    <a:pt x="501" y="4371"/>
                  </a:cubicBezTo>
                  <a:cubicBezTo>
                    <a:pt x="735" y="4304"/>
                    <a:pt x="1035" y="4137"/>
                    <a:pt x="1302" y="3837"/>
                  </a:cubicBezTo>
                  <a:cubicBezTo>
                    <a:pt x="1568" y="3503"/>
                    <a:pt x="1802" y="3070"/>
                    <a:pt x="2002" y="2569"/>
                  </a:cubicBezTo>
                  <a:cubicBezTo>
                    <a:pt x="2336" y="1502"/>
                    <a:pt x="2269" y="434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3722932" y="3356516"/>
              <a:ext cx="170289" cy="85187"/>
            </a:xfrm>
            <a:custGeom>
              <a:avLst/>
              <a:gdLst/>
              <a:ahLst/>
              <a:cxnLst/>
              <a:rect l="l" t="t" r="r" b="b"/>
              <a:pathLst>
                <a:path w="4471" h="2245" extrusionOk="0">
                  <a:moveTo>
                    <a:pt x="1310" y="1"/>
                  </a:moveTo>
                  <a:cubicBezTo>
                    <a:pt x="735" y="1"/>
                    <a:pt x="260" y="161"/>
                    <a:pt x="1" y="380"/>
                  </a:cubicBezTo>
                  <a:cubicBezTo>
                    <a:pt x="134" y="914"/>
                    <a:pt x="868" y="1581"/>
                    <a:pt x="1969" y="1981"/>
                  </a:cubicBezTo>
                  <a:cubicBezTo>
                    <a:pt x="2490" y="2160"/>
                    <a:pt x="2995" y="2244"/>
                    <a:pt x="3426" y="2244"/>
                  </a:cubicBezTo>
                  <a:cubicBezTo>
                    <a:pt x="3878" y="2244"/>
                    <a:pt x="4248" y="2152"/>
                    <a:pt x="4470" y="1981"/>
                  </a:cubicBezTo>
                  <a:cubicBezTo>
                    <a:pt x="4370" y="1448"/>
                    <a:pt x="3670" y="647"/>
                    <a:pt x="2569" y="247"/>
                  </a:cubicBezTo>
                  <a:cubicBezTo>
                    <a:pt x="2127" y="73"/>
                    <a:pt x="1696" y="1"/>
                    <a:pt x="1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891922" y="3340541"/>
              <a:ext cx="265546" cy="97519"/>
            </a:xfrm>
            <a:custGeom>
              <a:avLst/>
              <a:gdLst/>
              <a:ahLst/>
              <a:cxnLst/>
              <a:rect l="l" t="t" r="r" b="b"/>
              <a:pathLst>
                <a:path w="6972" h="2570" extrusionOk="0">
                  <a:moveTo>
                    <a:pt x="6938" y="1"/>
                  </a:moveTo>
                  <a:cubicBezTo>
                    <a:pt x="6938" y="1"/>
                    <a:pt x="6805" y="34"/>
                    <a:pt x="6605" y="67"/>
                  </a:cubicBezTo>
                  <a:cubicBezTo>
                    <a:pt x="6438" y="101"/>
                    <a:pt x="6138" y="167"/>
                    <a:pt x="5804" y="267"/>
                  </a:cubicBezTo>
                  <a:cubicBezTo>
                    <a:pt x="5471" y="368"/>
                    <a:pt x="5104" y="468"/>
                    <a:pt x="4703" y="601"/>
                  </a:cubicBezTo>
                  <a:cubicBezTo>
                    <a:pt x="4270" y="701"/>
                    <a:pt x="3836" y="835"/>
                    <a:pt x="3402" y="1001"/>
                  </a:cubicBezTo>
                  <a:cubicBezTo>
                    <a:pt x="2969" y="1135"/>
                    <a:pt x="2535" y="1268"/>
                    <a:pt x="2135" y="1435"/>
                  </a:cubicBezTo>
                  <a:cubicBezTo>
                    <a:pt x="1735" y="1568"/>
                    <a:pt x="1368" y="1702"/>
                    <a:pt x="1067" y="1835"/>
                  </a:cubicBezTo>
                  <a:cubicBezTo>
                    <a:pt x="434" y="2102"/>
                    <a:pt x="0" y="2269"/>
                    <a:pt x="0" y="2269"/>
                  </a:cubicBezTo>
                  <a:lnTo>
                    <a:pt x="133" y="2569"/>
                  </a:lnTo>
                  <a:cubicBezTo>
                    <a:pt x="133" y="2569"/>
                    <a:pt x="534" y="2369"/>
                    <a:pt x="1168" y="2135"/>
                  </a:cubicBezTo>
                  <a:cubicBezTo>
                    <a:pt x="1468" y="2002"/>
                    <a:pt x="1868" y="1869"/>
                    <a:pt x="2268" y="1702"/>
                  </a:cubicBezTo>
                  <a:cubicBezTo>
                    <a:pt x="2635" y="1568"/>
                    <a:pt x="3069" y="1402"/>
                    <a:pt x="3503" y="1268"/>
                  </a:cubicBezTo>
                  <a:cubicBezTo>
                    <a:pt x="3936" y="1135"/>
                    <a:pt x="4370" y="1001"/>
                    <a:pt x="4770" y="868"/>
                  </a:cubicBezTo>
                  <a:cubicBezTo>
                    <a:pt x="5170" y="734"/>
                    <a:pt x="5571" y="634"/>
                    <a:pt x="5904" y="534"/>
                  </a:cubicBezTo>
                  <a:cubicBezTo>
                    <a:pt x="6204" y="468"/>
                    <a:pt x="6505" y="368"/>
                    <a:pt x="6671" y="334"/>
                  </a:cubicBezTo>
                  <a:cubicBezTo>
                    <a:pt x="6872" y="301"/>
                    <a:pt x="6972" y="267"/>
                    <a:pt x="6972" y="267"/>
                  </a:cubicBezTo>
                  <a:lnTo>
                    <a:pt x="69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3855679" y="3298763"/>
              <a:ext cx="166480" cy="92434"/>
            </a:xfrm>
            <a:custGeom>
              <a:avLst/>
              <a:gdLst/>
              <a:ahLst/>
              <a:cxnLst/>
              <a:rect l="l" t="t" r="r" b="b"/>
              <a:pathLst>
                <a:path w="4371" h="2436" extrusionOk="0">
                  <a:moveTo>
                    <a:pt x="1102" y="1"/>
                  </a:moveTo>
                  <a:cubicBezTo>
                    <a:pt x="635" y="1"/>
                    <a:pt x="234" y="101"/>
                    <a:pt x="1" y="234"/>
                  </a:cubicBezTo>
                  <a:cubicBezTo>
                    <a:pt x="101" y="801"/>
                    <a:pt x="802" y="1569"/>
                    <a:pt x="1869" y="2036"/>
                  </a:cubicBezTo>
                  <a:cubicBezTo>
                    <a:pt x="2403" y="2269"/>
                    <a:pt x="2936" y="2403"/>
                    <a:pt x="3370" y="2436"/>
                  </a:cubicBezTo>
                  <a:cubicBezTo>
                    <a:pt x="3804" y="2436"/>
                    <a:pt x="4171" y="2403"/>
                    <a:pt x="4371" y="2236"/>
                  </a:cubicBezTo>
                  <a:cubicBezTo>
                    <a:pt x="4337" y="1969"/>
                    <a:pt x="4204" y="1635"/>
                    <a:pt x="3904" y="1302"/>
                  </a:cubicBezTo>
                  <a:cubicBezTo>
                    <a:pt x="3604" y="968"/>
                    <a:pt x="3170" y="635"/>
                    <a:pt x="2636" y="368"/>
                  </a:cubicBezTo>
                  <a:cubicBezTo>
                    <a:pt x="2102" y="134"/>
                    <a:pt x="1569" y="1"/>
                    <a:pt x="1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3937625" y="3386113"/>
              <a:ext cx="90267" cy="162063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169" y="0"/>
                  </a:moveTo>
                  <a:cubicBezTo>
                    <a:pt x="1902" y="0"/>
                    <a:pt x="1569" y="167"/>
                    <a:pt x="1268" y="467"/>
                  </a:cubicBezTo>
                  <a:cubicBezTo>
                    <a:pt x="935" y="768"/>
                    <a:pt x="635" y="1201"/>
                    <a:pt x="435" y="1735"/>
                  </a:cubicBezTo>
                  <a:cubicBezTo>
                    <a:pt x="1" y="2802"/>
                    <a:pt x="134" y="3837"/>
                    <a:pt x="435" y="4270"/>
                  </a:cubicBezTo>
                  <a:cubicBezTo>
                    <a:pt x="902" y="4204"/>
                    <a:pt x="1569" y="3570"/>
                    <a:pt x="2002" y="2502"/>
                  </a:cubicBezTo>
                  <a:cubicBezTo>
                    <a:pt x="2202" y="1969"/>
                    <a:pt x="2336" y="1468"/>
                    <a:pt x="2336" y="1035"/>
                  </a:cubicBezTo>
                  <a:cubicBezTo>
                    <a:pt x="2369" y="601"/>
                    <a:pt x="2303" y="234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062792" y="3348130"/>
              <a:ext cx="100399" cy="153184"/>
            </a:xfrm>
            <a:custGeom>
              <a:avLst/>
              <a:gdLst/>
              <a:ahLst/>
              <a:cxnLst/>
              <a:rect l="l" t="t" r="r" b="b"/>
              <a:pathLst>
                <a:path w="2636" h="4037" extrusionOk="0">
                  <a:moveTo>
                    <a:pt x="2369" y="1"/>
                  </a:moveTo>
                  <a:cubicBezTo>
                    <a:pt x="2102" y="1"/>
                    <a:pt x="1768" y="134"/>
                    <a:pt x="1435" y="401"/>
                  </a:cubicBezTo>
                  <a:cubicBezTo>
                    <a:pt x="1101" y="668"/>
                    <a:pt x="767" y="1068"/>
                    <a:pt x="501" y="1569"/>
                  </a:cubicBezTo>
                  <a:cubicBezTo>
                    <a:pt x="0" y="2569"/>
                    <a:pt x="34" y="3603"/>
                    <a:pt x="300" y="4037"/>
                  </a:cubicBezTo>
                  <a:cubicBezTo>
                    <a:pt x="534" y="4004"/>
                    <a:pt x="801" y="3837"/>
                    <a:pt x="1134" y="3570"/>
                  </a:cubicBezTo>
                  <a:cubicBezTo>
                    <a:pt x="1435" y="3270"/>
                    <a:pt x="1735" y="2869"/>
                    <a:pt x="2002" y="2369"/>
                  </a:cubicBezTo>
                  <a:cubicBezTo>
                    <a:pt x="2502" y="1368"/>
                    <a:pt x="2635" y="434"/>
                    <a:pt x="2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3990984" y="3255087"/>
              <a:ext cx="158863" cy="96077"/>
            </a:xfrm>
            <a:custGeom>
              <a:avLst/>
              <a:gdLst/>
              <a:ahLst/>
              <a:cxnLst/>
              <a:rect l="l" t="t" r="r" b="b"/>
              <a:pathLst>
                <a:path w="4171" h="2532" extrusionOk="0">
                  <a:moveTo>
                    <a:pt x="758" y="0"/>
                  </a:moveTo>
                  <a:cubicBezTo>
                    <a:pt x="448" y="0"/>
                    <a:pt x="184" y="53"/>
                    <a:pt x="1" y="151"/>
                  </a:cubicBezTo>
                  <a:cubicBezTo>
                    <a:pt x="34" y="685"/>
                    <a:pt x="668" y="1485"/>
                    <a:pt x="1702" y="2019"/>
                  </a:cubicBezTo>
                  <a:cubicBezTo>
                    <a:pt x="2202" y="2286"/>
                    <a:pt x="2703" y="2453"/>
                    <a:pt x="3136" y="2519"/>
                  </a:cubicBezTo>
                  <a:cubicBezTo>
                    <a:pt x="3239" y="2527"/>
                    <a:pt x="3337" y="2532"/>
                    <a:pt x="3432" y="2532"/>
                  </a:cubicBezTo>
                  <a:cubicBezTo>
                    <a:pt x="3736" y="2532"/>
                    <a:pt x="3992" y="2488"/>
                    <a:pt x="4171" y="2386"/>
                  </a:cubicBezTo>
                  <a:cubicBezTo>
                    <a:pt x="4171" y="1886"/>
                    <a:pt x="3637" y="1085"/>
                    <a:pt x="2603" y="518"/>
                  </a:cubicBezTo>
                  <a:cubicBezTo>
                    <a:pt x="1969" y="159"/>
                    <a:pt x="1295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4149804" y="3305099"/>
              <a:ext cx="274459" cy="46862"/>
            </a:xfrm>
            <a:custGeom>
              <a:avLst/>
              <a:gdLst/>
              <a:ahLst/>
              <a:cxnLst/>
              <a:rect l="l" t="t" r="r" b="b"/>
              <a:pathLst>
                <a:path w="7206" h="1235" extrusionOk="0">
                  <a:moveTo>
                    <a:pt x="7206" y="1"/>
                  </a:moveTo>
                  <a:cubicBezTo>
                    <a:pt x="7206" y="1"/>
                    <a:pt x="6772" y="34"/>
                    <a:pt x="6072" y="34"/>
                  </a:cubicBezTo>
                  <a:cubicBezTo>
                    <a:pt x="5738" y="67"/>
                    <a:pt x="5338" y="101"/>
                    <a:pt x="4904" y="134"/>
                  </a:cubicBezTo>
                  <a:cubicBezTo>
                    <a:pt x="4470" y="167"/>
                    <a:pt x="4037" y="234"/>
                    <a:pt x="3570" y="301"/>
                  </a:cubicBezTo>
                  <a:cubicBezTo>
                    <a:pt x="3136" y="368"/>
                    <a:pt x="2669" y="434"/>
                    <a:pt x="2269" y="501"/>
                  </a:cubicBezTo>
                  <a:cubicBezTo>
                    <a:pt x="1835" y="568"/>
                    <a:pt x="1435" y="634"/>
                    <a:pt x="1101" y="701"/>
                  </a:cubicBezTo>
                  <a:cubicBezTo>
                    <a:pt x="434" y="868"/>
                    <a:pt x="1" y="968"/>
                    <a:pt x="1" y="968"/>
                  </a:cubicBezTo>
                  <a:lnTo>
                    <a:pt x="67" y="1235"/>
                  </a:lnTo>
                  <a:cubicBezTo>
                    <a:pt x="67" y="1235"/>
                    <a:pt x="501" y="1135"/>
                    <a:pt x="1168" y="968"/>
                  </a:cubicBezTo>
                  <a:cubicBezTo>
                    <a:pt x="1502" y="901"/>
                    <a:pt x="1902" y="835"/>
                    <a:pt x="2302" y="734"/>
                  </a:cubicBezTo>
                  <a:cubicBezTo>
                    <a:pt x="2736" y="668"/>
                    <a:pt x="3169" y="601"/>
                    <a:pt x="3603" y="534"/>
                  </a:cubicBezTo>
                  <a:cubicBezTo>
                    <a:pt x="4070" y="468"/>
                    <a:pt x="4504" y="401"/>
                    <a:pt x="4937" y="368"/>
                  </a:cubicBezTo>
                  <a:cubicBezTo>
                    <a:pt x="5371" y="334"/>
                    <a:pt x="5738" y="267"/>
                    <a:pt x="6105" y="267"/>
                  </a:cubicBezTo>
                  <a:cubicBezTo>
                    <a:pt x="6772" y="234"/>
                    <a:pt x="7206" y="201"/>
                    <a:pt x="7206" y="201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133275" y="3227273"/>
              <a:ext cx="151245" cy="96077"/>
            </a:xfrm>
            <a:custGeom>
              <a:avLst/>
              <a:gdLst/>
              <a:ahLst/>
              <a:cxnLst/>
              <a:rect l="l" t="t" r="r" b="b"/>
              <a:pathLst>
                <a:path w="3971" h="2532" extrusionOk="0">
                  <a:moveTo>
                    <a:pt x="493" y="0"/>
                  </a:moveTo>
                  <a:cubicBezTo>
                    <a:pt x="301" y="0"/>
                    <a:pt x="134" y="17"/>
                    <a:pt x="1" y="50"/>
                  </a:cubicBezTo>
                  <a:cubicBezTo>
                    <a:pt x="1" y="317"/>
                    <a:pt x="134" y="651"/>
                    <a:pt x="401" y="984"/>
                  </a:cubicBezTo>
                  <a:cubicBezTo>
                    <a:pt x="668" y="1318"/>
                    <a:pt x="1035" y="1651"/>
                    <a:pt x="1502" y="1952"/>
                  </a:cubicBezTo>
                  <a:cubicBezTo>
                    <a:pt x="2002" y="2218"/>
                    <a:pt x="2469" y="2385"/>
                    <a:pt x="2903" y="2485"/>
                  </a:cubicBezTo>
                  <a:cubicBezTo>
                    <a:pt x="3083" y="2515"/>
                    <a:pt x="3256" y="2532"/>
                    <a:pt x="3413" y="2532"/>
                  </a:cubicBezTo>
                  <a:cubicBezTo>
                    <a:pt x="3606" y="2532"/>
                    <a:pt x="3775" y="2507"/>
                    <a:pt x="3904" y="2452"/>
                  </a:cubicBezTo>
                  <a:cubicBezTo>
                    <a:pt x="3970" y="2018"/>
                    <a:pt x="3570" y="1284"/>
                    <a:pt x="2603" y="684"/>
                  </a:cubicBezTo>
                  <a:cubicBezTo>
                    <a:pt x="2102" y="350"/>
                    <a:pt x="1602" y="184"/>
                    <a:pt x="1135" y="50"/>
                  </a:cubicBezTo>
                  <a:cubicBezTo>
                    <a:pt x="902" y="17"/>
                    <a:pt x="685" y="0"/>
                    <a:pt x="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182825" y="3321568"/>
              <a:ext cx="106759" cy="138006"/>
            </a:xfrm>
            <a:custGeom>
              <a:avLst/>
              <a:gdLst/>
              <a:ahLst/>
              <a:cxnLst/>
              <a:rect l="l" t="t" r="r" b="b"/>
              <a:pathLst>
                <a:path w="2803" h="3637" extrusionOk="0">
                  <a:moveTo>
                    <a:pt x="2636" y="0"/>
                  </a:moveTo>
                  <a:cubicBezTo>
                    <a:pt x="2369" y="0"/>
                    <a:pt x="2002" y="100"/>
                    <a:pt x="1635" y="300"/>
                  </a:cubicBezTo>
                  <a:cubicBezTo>
                    <a:pt x="1268" y="501"/>
                    <a:pt x="901" y="868"/>
                    <a:pt x="601" y="1301"/>
                  </a:cubicBezTo>
                  <a:cubicBezTo>
                    <a:pt x="301" y="1768"/>
                    <a:pt x="134" y="2235"/>
                    <a:pt x="68" y="2635"/>
                  </a:cubicBezTo>
                  <a:cubicBezTo>
                    <a:pt x="1" y="3069"/>
                    <a:pt x="34" y="3403"/>
                    <a:pt x="134" y="3636"/>
                  </a:cubicBezTo>
                  <a:cubicBezTo>
                    <a:pt x="601" y="3569"/>
                    <a:pt x="1368" y="3002"/>
                    <a:pt x="1969" y="2102"/>
                  </a:cubicBezTo>
                  <a:cubicBezTo>
                    <a:pt x="2569" y="1201"/>
                    <a:pt x="2803" y="401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305441" y="3309729"/>
              <a:ext cx="120737" cy="110610"/>
            </a:xfrm>
            <a:custGeom>
              <a:avLst/>
              <a:gdLst/>
              <a:ahLst/>
              <a:cxnLst/>
              <a:rect l="l" t="t" r="r" b="b"/>
              <a:pathLst>
                <a:path w="3170" h="2915" extrusionOk="0">
                  <a:moveTo>
                    <a:pt x="2831" y="0"/>
                  </a:moveTo>
                  <a:cubicBezTo>
                    <a:pt x="2596" y="0"/>
                    <a:pt x="2315" y="44"/>
                    <a:pt x="2035" y="145"/>
                  </a:cubicBezTo>
                  <a:cubicBezTo>
                    <a:pt x="1635" y="312"/>
                    <a:pt x="1235" y="546"/>
                    <a:pt x="868" y="913"/>
                  </a:cubicBezTo>
                  <a:cubicBezTo>
                    <a:pt x="167" y="1680"/>
                    <a:pt x="0" y="2514"/>
                    <a:pt x="134" y="2914"/>
                  </a:cubicBezTo>
                  <a:cubicBezTo>
                    <a:pt x="367" y="2881"/>
                    <a:pt x="701" y="2747"/>
                    <a:pt x="1034" y="2514"/>
                  </a:cubicBezTo>
                  <a:cubicBezTo>
                    <a:pt x="1401" y="2280"/>
                    <a:pt x="1768" y="1980"/>
                    <a:pt x="2135" y="1613"/>
                  </a:cubicBezTo>
                  <a:cubicBezTo>
                    <a:pt x="2836" y="913"/>
                    <a:pt x="3169" y="312"/>
                    <a:pt x="3036" y="12"/>
                  </a:cubicBezTo>
                  <a:cubicBezTo>
                    <a:pt x="2973" y="4"/>
                    <a:pt x="2904" y="0"/>
                    <a:pt x="2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4278117" y="3218052"/>
              <a:ext cx="143590" cy="91637"/>
            </a:xfrm>
            <a:custGeom>
              <a:avLst/>
              <a:gdLst/>
              <a:ahLst/>
              <a:cxnLst/>
              <a:rect l="l" t="t" r="r" b="b"/>
              <a:pathLst>
                <a:path w="3770" h="2415" extrusionOk="0">
                  <a:moveTo>
                    <a:pt x="309" y="0"/>
                  </a:moveTo>
                  <a:cubicBezTo>
                    <a:pt x="220" y="0"/>
                    <a:pt x="139" y="8"/>
                    <a:pt x="67" y="26"/>
                  </a:cubicBezTo>
                  <a:cubicBezTo>
                    <a:pt x="1" y="427"/>
                    <a:pt x="468" y="1194"/>
                    <a:pt x="1335" y="1761"/>
                  </a:cubicBezTo>
                  <a:cubicBezTo>
                    <a:pt x="1769" y="2028"/>
                    <a:pt x="2236" y="2228"/>
                    <a:pt x="2636" y="2328"/>
                  </a:cubicBezTo>
                  <a:cubicBezTo>
                    <a:pt x="2890" y="2391"/>
                    <a:pt x="3130" y="2415"/>
                    <a:pt x="3340" y="2415"/>
                  </a:cubicBezTo>
                  <a:cubicBezTo>
                    <a:pt x="3461" y="2415"/>
                    <a:pt x="3572" y="2407"/>
                    <a:pt x="3670" y="2395"/>
                  </a:cubicBezTo>
                  <a:cubicBezTo>
                    <a:pt x="3770" y="2061"/>
                    <a:pt x="3436" y="1461"/>
                    <a:pt x="2569" y="860"/>
                  </a:cubicBezTo>
                  <a:cubicBezTo>
                    <a:pt x="2102" y="560"/>
                    <a:pt x="1635" y="327"/>
                    <a:pt x="1168" y="160"/>
                  </a:cubicBezTo>
                  <a:cubicBezTo>
                    <a:pt x="851" y="62"/>
                    <a:pt x="551" y="0"/>
                    <a:pt x="309" y="0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4417856" y="3305099"/>
              <a:ext cx="271945" cy="46862"/>
            </a:xfrm>
            <a:custGeom>
              <a:avLst/>
              <a:gdLst/>
              <a:ahLst/>
              <a:cxnLst/>
              <a:rect l="l" t="t" r="r" b="b"/>
              <a:pathLst>
                <a:path w="7140" h="1235" extrusionOk="0">
                  <a:moveTo>
                    <a:pt x="1" y="1"/>
                  </a:moveTo>
                  <a:lnTo>
                    <a:pt x="1" y="201"/>
                  </a:lnTo>
                  <a:lnTo>
                    <a:pt x="1135" y="201"/>
                  </a:lnTo>
                  <a:cubicBezTo>
                    <a:pt x="1502" y="201"/>
                    <a:pt x="1869" y="201"/>
                    <a:pt x="2303" y="234"/>
                  </a:cubicBezTo>
                  <a:cubicBezTo>
                    <a:pt x="2536" y="234"/>
                    <a:pt x="2736" y="267"/>
                    <a:pt x="2970" y="267"/>
                  </a:cubicBezTo>
                  <a:cubicBezTo>
                    <a:pt x="3170" y="301"/>
                    <a:pt x="3403" y="301"/>
                    <a:pt x="3637" y="334"/>
                  </a:cubicBezTo>
                  <a:cubicBezTo>
                    <a:pt x="3870" y="368"/>
                    <a:pt x="4070" y="401"/>
                    <a:pt x="4304" y="434"/>
                  </a:cubicBezTo>
                  <a:cubicBezTo>
                    <a:pt x="4537" y="468"/>
                    <a:pt x="4738" y="534"/>
                    <a:pt x="4938" y="568"/>
                  </a:cubicBezTo>
                  <a:cubicBezTo>
                    <a:pt x="5171" y="634"/>
                    <a:pt x="5371" y="634"/>
                    <a:pt x="5538" y="701"/>
                  </a:cubicBezTo>
                  <a:cubicBezTo>
                    <a:pt x="5738" y="768"/>
                    <a:pt x="5905" y="801"/>
                    <a:pt x="6072" y="868"/>
                  </a:cubicBezTo>
                  <a:cubicBezTo>
                    <a:pt x="6405" y="935"/>
                    <a:pt x="6672" y="1068"/>
                    <a:pt x="6839" y="1101"/>
                  </a:cubicBezTo>
                  <a:cubicBezTo>
                    <a:pt x="7039" y="1201"/>
                    <a:pt x="7139" y="1235"/>
                    <a:pt x="7139" y="1235"/>
                  </a:cubicBezTo>
                  <a:lnTo>
                    <a:pt x="6872" y="1101"/>
                  </a:lnTo>
                  <a:cubicBezTo>
                    <a:pt x="6672" y="1035"/>
                    <a:pt x="6405" y="935"/>
                    <a:pt x="6072" y="835"/>
                  </a:cubicBezTo>
                  <a:cubicBezTo>
                    <a:pt x="5938" y="768"/>
                    <a:pt x="5738" y="734"/>
                    <a:pt x="5572" y="668"/>
                  </a:cubicBezTo>
                  <a:cubicBezTo>
                    <a:pt x="5371" y="601"/>
                    <a:pt x="5171" y="568"/>
                    <a:pt x="4971" y="501"/>
                  </a:cubicBezTo>
                  <a:cubicBezTo>
                    <a:pt x="4738" y="468"/>
                    <a:pt x="4537" y="401"/>
                    <a:pt x="4337" y="368"/>
                  </a:cubicBezTo>
                  <a:cubicBezTo>
                    <a:pt x="4104" y="334"/>
                    <a:pt x="3870" y="301"/>
                    <a:pt x="3637" y="234"/>
                  </a:cubicBezTo>
                  <a:cubicBezTo>
                    <a:pt x="3437" y="201"/>
                    <a:pt x="3203" y="167"/>
                    <a:pt x="2970" y="167"/>
                  </a:cubicBezTo>
                  <a:cubicBezTo>
                    <a:pt x="2736" y="134"/>
                    <a:pt x="2536" y="101"/>
                    <a:pt x="2303" y="67"/>
                  </a:cubicBezTo>
                  <a:cubicBezTo>
                    <a:pt x="1902" y="67"/>
                    <a:pt x="1502" y="34"/>
                    <a:pt x="1135" y="34"/>
                  </a:cubicBezTo>
                  <a:cubicBezTo>
                    <a:pt x="801" y="1"/>
                    <a:pt x="535" y="1"/>
                    <a:pt x="334" y="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422960" y="3230422"/>
              <a:ext cx="135972" cy="84845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0" y="301"/>
                    <a:pt x="367" y="1001"/>
                    <a:pt x="1168" y="1502"/>
                  </a:cubicBezTo>
                  <a:cubicBezTo>
                    <a:pt x="1568" y="1768"/>
                    <a:pt x="2002" y="1935"/>
                    <a:pt x="2402" y="2069"/>
                  </a:cubicBezTo>
                  <a:cubicBezTo>
                    <a:pt x="2802" y="2169"/>
                    <a:pt x="3136" y="2235"/>
                    <a:pt x="3403" y="2235"/>
                  </a:cubicBezTo>
                  <a:cubicBezTo>
                    <a:pt x="3570" y="2069"/>
                    <a:pt x="3303" y="1668"/>
                    <a:pt x="2502" y="1068"/>
                  </a:cubicBezTo>
                  <a:cubicBezTo>
                    <a:pt x="2102" y="801"/>
                    <a:pt x="1635" y="534"/>
                    <a:pt x="1201" y="334"/>
                  </a:cubicBezTo>
                  <a:cubicBezTo>
                    <a:pt x="801" y="134"/>
                    <a:pt x="401" y="34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4425511" y="3313865"/>
              <a:ext cx="128355" cy="7228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2742" y="0"/>
                  </a:moveTo>
                  <a:cubicBezTo>
                    <a:pt x="2603" y="0"/>
                    <a:pt x="2455" y="11"/>
                    <a:pt x="2302" y="36"/>
                  </a:cubicBezTo>
                  <a:cubicBezTo>
                    <a:pt x="1901" y="70"/>
                    <a:pt x="1468" y="203"/>
                    <a:pt x="1067" y="437"/>
                  </a:cubicBezTo>
                  <a:cubicBezTo>
                    <a:pt x="267" y="937"/>
                    <a:pt x="0" y="1638"/>
                    <a:pt x="100" y="1904"/>
                  </a:cubicBezTo>
                  <a:cubicBezTo>
                    <a:pt x="334" y="1904"/>
                    <a:pt x="667" y="1804"/>
                    <a:pt x="1034" y="1604"/>
                  </a:cubicBezTo>
                  <a:cubicBezTo>
                    <a:pt x="1434" y="1471"/>
                    <a:pt x="1835" y="1237"/>
                    <a:pt x="2235" y="1004"/>
                  </a:cubicBezTo>
                  <a:cubicBezTo>
                    <a:pt x="2635" y="770"/>
                    <a:pt x="2935" y="604"/>
                    <a:pt x="3136" y="437"/>
                  </a:cubicBezTo>
                  <a:cubicBezTo>
                    <a:pt x="3302" y="303"/>
                    <a:pt x="3369" y="170"/>
                    <a:pt x="3336" y="70"/>
                  </a:cubicBezTo>
                  <a:cubicBezTo>
                    <a:pt x="3171" y="29"/>
                    <a:pt x="2968" y="0"/>
                    <a:pt x="2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555081" y="3333672"/>
              <a:ext cx="129421" cy="28421"/>
            </a:xfrm>
            <a:custGeom>
              <a:avLst/>
              <a:gdLst/>
              <a:ahLst/>
              <a:cxnLst/>
              <a:rect l="l" t="t" r="r" b="b"/>
              <a:pathLst>
                <a:path w="3398" h="749" extrusionOk="0">
                  <a:moveTo>
                    <a:pt x="1593" y="0"/>
                  </a:moveTo>
                  <a:cubicBezTo>
                    <a:pt x="1450" y="0"/>
                    <a:pt x="1301" y="15"/>
                    <a:pt x="1168" y="15"/>
                  </a:cubicBezTo>
                  <a:cubicBezTo>
                    <a:pt x="734" y="82"/>
                    <a:pt x="434" y="215"/>
                    <a:pt x="267" y="382"/>
                  </a:cubicBezTo>
                  <a:cubicBezTo>
                    <a:pt x="67" y="515"/>
                    <a:pt x="0" y="649"/>
                    <a:pt x="67" y="749"/>
                  </a:cubicBezTo>
                  <a:cubicBezTo>
                    <a:pt x="301" y="715"/>
                    <a:pt x="668" y="615"/>
                    <a:pt x="1068" y="549"/>
                  </a:cubicBezTo>
                  <a:cubicBezTo>
                    <a:pt x="1268" y="515"/>
                    <a:pt x="1468" y="482"/>
                    <a:pt x="1702" y="448"/>
                  </a:cubicBezTo>
                  <a:cubicBezTo>
                    <a:pt x="1902" y="415"/>
                    <a:pt x="2102" y="382"/>
                    <a:pt x="2335" y="382"/>
                  </a:cubicBezTo>
                  <a:cubicBezTo>
                    <a:pt x="2480" y="360"/>
                    <a:pt x="2606" y="352"/>
                    <a:pt x="2716" y="352"/>
                  </a:cubicBezTo>
                  <a:cubicBezTo>
                    <a:pt x="2936" y="352"/>
                    <a:pt x="3092" y="382"/>
                    <a:pt x="3203" y="382"/>
                  </a:cubicBezTo>
                  <a:cubicBezTo>
                    <a:pt x="3321" y="405"/>
                    <a:pt x="3389" y="429"/>
                    <a:pt x="3395" y="429"/>
                  </a:cubicBezTo>
                  <a:cubicBezTo>
                    <a:pt x="3397" y="429"/>
                    <a:pt x="3389" y="425"/>
                    <a:pt x="3370" y="415"/>
                  </a:cubicBezTo>
                  <a:cubicBezTo>
                    <a:pt x="3136" y="348"/>
                    <a:pt x="2802" y="182"/>
                    <a:pt x="2402" y="82"/>
                  </a:cubicBezTo>
                  <a:cubicBezTo>
                    <a:pt x="2202" y="48"/>
                    <a:pt x="2002" y="15"/>
                    <a:pt x="1802" y="15"/>
                  </a:cubicBezTo>
                  <a:cubicBezTo>
                    <a:pt x="1735" y="4"/>
                    <a:pt x="1665" y="0"/>
                    <a:pt x="1593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567802" y="3273453"/>
              <a:ext cx="116738" cy="76459"/>
            </a:xfrm>
            <a:custGeom>
              <a:avLst/>
              <a:gdLst/>
              <a:ahLst/>
              <a:cxnLst/>
              <a:rect l="l" t="t" r="r" b="b"/>
              <a:pathLst>
                <a:path w="3065" h="2015" extrusionOk="0">
                  <a:moveTo>
                    <a:pt x="67" y="1"/>
                  </a:moveTo>
                  <a:cubicBezTo>
                    <a:pt x="0" y="67"/>
                    <a:pt x="33" y="234"/>
                    <a:pt x="167" y="434"/>
                  </a:cubicBezTo>
                  <a:cubicBezTo>
                    <a:pt x="334" y="601"/>
                    <a:pt x="567" y="835"/>
                    <a:pt x="934" y="1068"/>
                  </a:cubicBezTo>
                  <a:cubicBezTo>
                    <a:pt x="1134" y="1202"/>
                    <a:pt x="1334" y="1302"/>
                    <a:pt x="1501" y="1402"/>
                  </a:cubicBezTo>
                  <a:cubicBezTo>
                    <a:pt x="1701" y="1502"/>
                    <a:pt x="1901" y="1568"/>
                    <a:pt x="2102" y="1635"/>
                  </a:cubicBezTo>
                  <a:cubicBezTo>
                    <a:pt x="2468" y="1769"/>
                    <a:pt x="2802" y="1935"/>
                    <a:pt x="3036" y="2002"/>
                  </a:cubicBezTo>
                  <a:cubicBezTo>
                    <a:pt x="3052" y="2010"/>
                    <a:pt x="3061" y="2015"/>
                    <a:pt x="3062" y="2015"/>
                  </a:cubicBezTo>
                  <a:cubicBezTo>
                    <a:pt x="3065" y="2015"/>
                    <a:pt x="3002" y="1977"/>
                    <a:pt x="2902" y="1902"/>
                  </a:cubicBezTo>
                  <a:cubicBezTo>
                    <a:pt x="2769" y="1835"/>
                    <a:pt x="2535" y="1635"/>
                    <a:pt x="2168" y="1368"/>
                  </a:cubicBezTo>
                  <a:cubicBezTo>
                    <a:pt x="1835" y="1101"/>
                    <a:pt x="1434" y="801"/>
                    <a:pt x="1067" y="568"/>
                  </a:cubicBezTo>
                  <a:cubicBezTo>
                    <a:pt x="701" y="301"/>
                    <a:pt x="334" y="101"/>
                    <a:pt x="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3219218" y="3346384"/>
              <a:ext cx="152464" cy="79001"/>
            </a:xfrm>
            <a:custGeom>
              <a:avLst/>
              <a:gdLst/>
              <a:ahLst/>
              <a:cxnLst/>
              <a:rect l="l" t="t" r="r" b="b"/>
              <a:pathLst>
                <a:path w="4003" h="2082" extrusionOk="0">
                  <a:moveTo>
                    <a:pt x="3686" y="0"/>
                  </a:moveTo>
                  <a:cubicBezTo>
                    <a:pt x="3523" y="0"/>
                    <a:pt x="3323" y="25"/>
                    <a:pt x="3102" y="80"/>
                  </a:cubicBezTo>
                  <a:cubicBezTo>
                    <a:pt x="2735" y="180"/>
                    <a:pt x="2268" y="347"/>
                    <a:pt x="1801" y="647"/>
                  </a:cubicBezTo>
                  <a:cubicBezTo>
                    <a:pt x="834" y="1248"/>
                    <a:pt x="200" y="1848"/>
                    <a:pt x="0" y="2082"/>
                  </a:cubicBezTo>
                  <a:cubicBezTo>
                    <a:pt x="167" y="2048"/>
                    <a:pt x="434" y="1981"/>
                    <a:pt x="801" y="1881"/>
                  </a:cubicBezTo>
                  <a:cubicBezTo>
                    <a:pt x="1201" y="1748"/>
                    <a:pt x="1668" y="1615"/>
                    <a:pt x="2168" y="1381"/>
                  </a:cubicBezTo>
                  <a:cubicBezTo>
                    <a:pt x="2669" y="1181"/>
                    <a:pt x="3102" y="947"/>
                    <a:pt x="3402" y="714"/>
                  </a:cubicBezTo>
                  <a:cubicBezTo>
                    <a:pt x="3736" y="480"/>
                    <a:pt x="3936" y="247"/>
                    <a:pt x="4003" y="47"/>
                  </a:cubicBezTo>
                  <a:cubicBezTo>
                    <a:pt x="3928" y="17"/>
                    <a:pt x="3819" y="0"/>
                    <a:pt x="3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3367831" y="3255732"/>
              <a:ext cx="256672" cy="97519"/>
            </a:xfrm>
            <a:custGeom>
              <a:avLst/>
              <a:gdLst/>
              <a:ahLst/>
              <a:cxnLst/>
              <a:rect l="l" t="t" r="r" b="b"/>
              <a:pathLst>
                <a:path w="6739" h="2570" extrusionOk="0">
                  <a:moveTo>
                    <a:pt x="6672" y="1"/>
                  </a:moveTo>
                  <a:cubicBezTo>
                    <a:pt x="6672" y="1"/>
                    <a:pt x="6239" y="101"/>
                    <a:pt x="5605" y="301"/>
                  </a:cubicBezTo>
                  <a:cubicBezTo>
                    <a:pt x="5305" y="401"/>
                    <a:pt x="4904" y="501"/>
                    <a:pt x="4537" y="634"/>
                  </a:cubicBezTo>
                  <a:cubicBezTo>
                    <a:pt x="4137" y="768"/>
                    <a:pt x="3703" y="901"/>
                    <a:pt x="3303" y="1035"/>
                  </a:cubicBezTo>
                  <a:cubicBezTo>
                    <a:pt x="2870" y="1202"/>
                    <a:pt x="2469" y="1368"/>
                    <a:pt x="2069" y="1502"/>
                  </a:cubicBezTo>
                  <a:cubicBezTo>
                    <a:pt x="1669" y="1669"/>
                    <a:pt x="1335" y="1802"/>
                    <a:pt x="1002" y="1935"/>
                  </a:cubicBezTo>
                  <a:cubicBezTo>
                    <a:pt x="701" y="2069"/>
                    <a:pt x="468" y="2169"/>
                    <a:pt x="268" y="2269"/>
                  </a:cubicBezTo>
                  <a:cubicBezTo>
                    <a:pt x="101" y="2336"/>
                    <a:pt x="1" y="2402"/>
                    <a:pt x="1" y="2402"/>
                  </a:cubicBezTo>
                  <a:lnTo>
                    <a:pt x="68" y="2569"/>
                  </a:lnTo>
                  <a:cubicBezTo>
                    <a:pt x="68" y="2569"/>
                    <a:pt x="168" y="2502"/>
                    <a:pt x="334" y="2436"/>
                  </a:cubicBezTo>
                  <a:cubicBezTo>
                    <a:pt x="535" y="2369"/>
                    <a:pt x="768" y="2236"/>
                    <a:pt x="1102" y="2136"/>
                  </a:cubicBezTo>
                  <a:cubicBezTo>
                    <a:pt x="1402" y="2002"/>
                    <a:pt x="1769" y="1869"/>
                    <a:pt x="2136" y="1702"/>
                  </a:cubicBezTo>
                  <a:cubicBezTo>
                    <a:pt x="2536" y="1568"/>
                    <a:pt x="2936" y="1435"/>
                    <a:pt x="3370" y="1268"/>
                  </a:cubicBezTo>
                  <a:cubicBezTo>
                    <a:pt x="3770" y="1135"/>
                    <a:pt x="4204" y="1001"/>
                    <a:pt x="4604" y="868"/>
                  </a:cubicBezTo>
                  <a:cubicBezTo>
                    <a:pt x="5004" y="735"/>
                    <a:pt x="5371" y="634"/>
                    <a:pt x="5672" y="534"/>
                  </a:cubicBezTo>
                  <a:cubicBezTo>
                    <a:pt x="6005" y="434"/>
                    <a:pt x="6272" y="368"/>
                    <a:pt x="6439" y="334"/>
                  </a:cubicBezTo>
                  <a:cubicBezTo>
                    <a:pt x="6639" y="268"/>
                    <a:pt x="6739" y="234"/>
                    <a:pt x="6739" y="234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3346236" y="3249737"/>
              <a:ext cx="143628" cy="60181"/>
            </a:xfrm>
            <a:custGeom>
              <a:avLst/>
              <a:gdLst/>
              <a:ahLst/>
              <a:cxnLst/>
              <a:rect l="l" t="t" r="r" b="b"/>
              <a:pathLst>
                <a:path w="3771" h="1586" extrusionOk="0">
                  <a:moveTo>
                    <a:pt x="1706" y="0"/>
                  </a:moveTo>
                  <a:cubicBezTo>
                    <a:pt x="1432" y="0"/>
                    <a:pt x="1177" y="45"/>
                    <a:pt x="935" y="125"/>
                  </a:cubicBezTo>
                  <a:cubicBezTo>
                    <a:pt x="534" y="225"/>
                    <a:pt x="201" y="426"/>
                    <a:pt x="1" y="592"/>
                  </a:cubicBezTo>
                  <a:cubicBezTo>
                    <a:pt x="34" y="959"/>
                    <a:pt x="534" y="1293"/>
                    <a:pt x="1468" y="1460"/>
                  </a:cubicBezTo>
                  <a:cubicBezTo>
                    <a:pt x="1857" y="1543"/>
                    <a:pt x="2246" y="1586"/>
                    <a:pt x="2599" y="1586"/>
                  </a:cubicBezTo>
                  <a:cubicBezTo>
                    <a:pt x="3093" y="1586"/>
                    <a:pt x="3517" y="1501"/>
                    <a:pt x="3770" y="1326"/>
                  </a:cubicBezTo>
                  <a:cubicBezTo>
                    <a:pt x="3770" y="893"/>
                    <a:pt x="3203" y="259"/>
                    <a:pt x="2269" y="59"/>
                  </a:cubicBezTo>
                  <a:cubicBezTo>
                    <a:pt x="2072" y="19"/>
                    <a:pt x="1885" y="0"/>
                    <a:pt x="1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3397713" y="3302557"/>
              <a:ext cx="99104" cy="116491"/>
            </a:xfrm>
            <a:custGeom>
              <a:avLst/>
              <a:gdLst/>
              <a:ahLst/>
              <a:cxnLst/>
              <a:rect l="l" t="t" r="r" b="b"/>
              <a:pathLst>
                <a:path w="2602" h="3070" extrusionOk="0">
                  <a:moveTo>
                    <a:pt x="2368" y="1"/>
                  </a:moveTo>
                  <a:lnTo>
                    <a:pt x="2368" y="1"/>
                  </a:lnTo>
                  <a:cubicBezTo>
                    <a:pt x="2102" y="34"/>
                    <a:pt x="1801" y="201"/>
                    <a:pt x="1468" y="435"/>
                  </a:cubicBezTo>
                  <a:cubicBezTo>
                    <a:pt x="1168" y="701"/>
                    <a:pt x="834" y="1035"/>
                    <a:pt x="567" y="1435"/>
                  </a:cubicBezTo>
                  <a:cubicBezTo>
                    <a:pt x="67" y="2169"/>
                    <a:pt x="0" y="2803"/>
                    <a:pt x="234" y="3070"/>
                  </a:cubicBezTo>
                  <a:cubicBezTo>
                    <a:pt x="500" y="3036"/>
                    <a:pt x="834" y="2936"/>
                    <a:pt x="1134" y="2770"/>
                  </a:cubicBezTo>
                  <a:cubicBezTo>
                    <a:pt x="1468" y="2603"/>
                    <a:pt x="1801" y="2303"/>
                    <a:pt x="2068" y="1936"/>
                  </a:cubicBezTo>
                  <a:cubicBezTo>
                    <a:pt x="2569" y="1202"/>
                    <a:pt x="2602" y="334"/>
                    <a:pt x="2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3525394" y="3263321"/>
              <a:ext cx="100399" cy="131669"/>
            </a:xfrm>
            <a:custGeom>
              <a:avLst/>
              <a:gdLst/>
              <a:ahLst/>
              <a:cxnLst/>
              <a:rect l="l" t="t" r="r" b="b"/>
              <a:pathLst>
                <a:path w="2636" h="3470" extrusionOk="0">
                  <a:moveTo>
                    <a:pt x="2402" y="1"/>
                  </a:moveTo>
                  <a:cubicBezTo>
                    <a:pt x="2135" y="1"/>
                    <a:pt x="1835" y="134"/>
                    <a:pt x="1501" y="401"/>
                  </a:cubicBezTo>
                  <a:cubicBezTo>
                    <a:pt x="1168" y="635"/>
                    <a:pt x="834" y="1002"/>
                    <a:pt x="567" y="1435"/>
                  </a:cubicBezTo>
                  <a:cubicBezTo>
                    <a:pt x="33" y="2302"/>
                    <a:pt x="0" y="3070"/>
                    <a:pt x="267" y="3470"/>
                  </a:cubicBezTo>
                  <a:cubicBezTo>
                    <a:pt x="500" y="3470"/>
                    <a:pt x="834" y="3370"/>
                    <a:pt x="1134" y="3170"/>
                  </a:cubicBezTo>
                  <a:cubicBezTo>
                    <a:pt x="1468" y="2970"/>
                    <a:pt x="1768" y="2636"/>
                    <a:pt x="2035" y="2236"/>
                  </a:cubicBezTo>
                  <a:cubicBezTo>
                    <a:pt x="2569" y="1368"/>
                    <a:pt x="2635" y="401"/>
                    <a:pt x="2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463755" y="3187202"/>
              <a:ext cx="149950" cy="79685"/>
            </a:xfrm>
            <a:custGeom>
              <a:avLst/>
              <a:gdLst/>
              <a:ahLst/>
              <a:cxnLst/>
              <a:rect l="l" t="t" r="r" b="b"/>
              <a:pathLst>
                <a:path w="3937" h="2100" extrusionOk="0">
                  <a:moveTo>
                    <a:pt x="1286" y="0"/>
                  </a:moveTo>
                  <a:cubicBezTo>
                    <a:pt x="748" y="0"/>
                    <a:pt x="283" y="157"/>
                    <a:pt x="1" y="339"/>
                  </a:cubicBezTo>
                  <a:cubicBezTo>
                    <a:pt x="34" y="806"/>
                    <a:pt x="601" y="1373"/>
                    <a:pt x="1568" y="1740"/>
                  </a:cubicBezTo>
                  <a:cubicBezTo>
                    <a:pt x="2035" y="1940"/>
                    <a:pt x="2502" y="2040"/>
                    <a:pt x="2936" y="2074"/>
                  </a:cubicBezTo>
                  <a:cubicBezTo>
                    <a:pt x="3043" y="2091"/>
                    <a:pt x="3148" y="2100"/>
                    <a:pt x="3249" y="2100"/>
                  </a:cubicBezTo>
                  <a:cubicBezTo>
                    <a:pt x="3523" y="2100"/>
                    <a:pt x="3766" y="2038"/>
                    <a:pt x="3937" y="1940"/>
                  </a:cubicBezTo>
                  <a:cubicBezTo>
                    <a:pt x="3903" y="1473"/>
                    <a:pt x="3370" y="639"/>
                    <a:pt x="2402" y="239"/>
                  </a:cubicBezTo>
                  <a:cubicBezTo>
                    <a:pt x="2020" y="67"/>
                    <a:pt x="1638" y="0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3616839" y="3206365"/>
              <a:ext cx="265584" cy="60788"/>
            </a:xfrm>
            <a:custGeom>
              <a:avLst/>
              <a:gdLst/>
              <a:ahLst/>
              <a:cxnLst/>
              <a:rect l="l" t="t" r="r" b="b"/>
              <a:pathLst>
                <a:path w="6973" h="1602" extrusionOk="0">
                  <a:moveTo>
                    <a:pt x="6972" y="1"/>
                  </a:moveTo>
                  <a:cubicBezTo>
                    <a:pt x="6972" y="1"/>
                    <a:pt x="6839" y="1"/>
                    <a:pt x="6639" y="34"/>
                  </a:cubicBezTo>
                  <a:cubicBezTo>
                    <a:pt x="6472" y="34"/>
                    <a:pt x="6172" y="101"/>
                    <a:pt x="5872" y="134"/>
                  </a:cubicBezTo>
                  <a:cubicBezTo>
                    <a:pt x="5538" y="168"/>
                    <a:pt x="5138" y="234"/>
                    <a:pt x="4738" y="301"/>
                  </a:cubicBezTo>
                  <a:cubicBezTo>
                    <a:pt x="4304" y="368"/>
                    <a:pt x="3870" y="434"/>
                    <a:pt x="3437" y="534"/>
                  </a:cubicBezTo>
                  <a:cubicBezTo>
                    <a:pt x="3003" y="601"/>
                    <a:pt x="2569" y="701"/>
                    <a:pt x="2169" y="801"/>
                  </a:cubicBezTo>
                  <a:cubicBezTo>
                    <a:pt x="1769" y="901"/>
                    <a:pt x="1402" y="968"/>
                    <a:pt x="1068" y="1035"/>
                  </a:cubicBezTo>
                  <a:cubicBezTo>
                    <a:pt x="434" y="1235"/>
                    <a:pt x="1" y="1335"/>
                    <a:pt x="1" y="1335"/>
                  </a:cubicBezTo>
                  <a:lnTo>
                    <a:pt x="68" y="1602"/>
                  </a:lnTo>
                  <a:cubicBezTo>
                    <a:pt x="68" y="1602"/>
                    <a:pt x="501" y="1502"/>
                    <a:pt x="1135" y="1335"/>
                  </a:cubicBezTo>
                  <a:cubicBezTo>
                    <a:pt x="1435" y="1235"/>
                    <a:pt x="1835" y="1168"/>
                    <a:pt x="2236" y="1068"/>
                  </a:cubicBezTo>
                  <a:cubicBezTo>
                    <a:pt x="2636" y="968"/>
                    <a:pt x="3070" y="901"/>
                    <a:pt x="3503" y="801"/>
                  </a:cubicBezTo>
                  <a:cubicBezTo>
                    <a:pt x="3937" y="735"/>
                    <a:pt x="4371" y="668"/>
                    <a:pt x="4771" y="601"/>
                  </a:cubicBezTo>
                  <a:cubicBezTo>
                    <a:pt x="5171" y="534"/>
                    <a:pt x="5571" y="468"/>
                    <a:pt x="5905" y="434"/>
                  </a:cubicBezTo>
                  <a:cubicBezTo>
                    <a:pt x="6239" y="401"/>
                    <a:pt x="6505" y="334"/>
                    <a:pt x="6672" y="334"/>
                  </a:cubicBezTo>
                  <a:cubicBezTo>
                    <a:pt x="6872" y="301"/>
                    <a:pt x="6972" y="301"/>
                    <a:pt x="6972" y="301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3596539" y="3136773"/>
              <a:ext cx="148656" cy="97974"/>
            </a:xfrm>
            <a:custGeom>
              <a:avLst/>
              <a:gdLst/>
              <a:ahLst/>
              <a:cxnLst/>
              <a:rect l="l" t="t" r="r" b="b"/>
              <a:pathLst>
                <a:path w="3903" h="2582" extrusionOk="0">
                  <a:moveTo>
                    <a:pt x="1034" y="0"/>
                  </a:moveTo>
                  <a:cubicBezTo>
                    <a:pt x="601" y="0"/>
                    <a:pt x="234" y="67"/>
                    <a:pt x="0" y="200"/>
                  </a:cubicBezTo>
                  <a:cubicBezTo>
                    <a:pt x="33" y="734"/>
                    <a:pt x="567" y="1468"/>
                    <a:pt x="1501" y="2002"/>
                  </a:cubicBezTo>
                  <a:cubicBezTo>
                    <a:pt x="2002" y="2268"/>
                    <a:pt x="2469" y="2469"/>
                    <a:pt x="2869" y="2535"/>
                  </a:cubicBezTo>
                  <a:cubicBezTo>
                    <a:pt x="3064" y="2565"/>
                    <a:pt x="3245" y="2582"/>
                    <a:pt x="3407" y="2582"/>
                  </a:cubicBezTo>
                  <a:cubicBezTo>
                    <a:pt x="3605" y="2582"/>
                    <a:pt x="3774" y="2557"/>
                    <a:pt x="3903" y="2502"/>
                  </a:cubicBezTo>
                  <a:cubicBezTo>
                    <a:pt x="3903" y="2235"/>
                    <a:pt x="3769" y="1868"/>
                    <a:pt x="3536" y="1501"/>
                  </a:cubicBezTo>
                  <a:cubicBezTo>
                    <a:pt x="3302" y="1134"/>
                    <a:pt x="2936" y="767"/>
                    <a:pt x="2435" y="467"/>
                  </a:cubicBezTo>
                  <a:cubicBezTo>
                    <a:pt x="1968" y="200"/>
                    <a:pt x="1468" y="33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3645427" y="3233989"/>
              <a:ext cx="101694" cy="139751"/>
            </a:xfrm>
            <a:custGeom>
              <a:avLst/>
              <a:gdLst/>
              <a:ahLst/>
              <a:cxnLst/>
              <a:rect l="l" t="t" r="r" b="b"/>
              <a:pathLst>
                <a:path w="2670" h="3683" extrusionOk="0">
                  <a:moveTo>
                    <a:pt x="2434" y="0"/>
                  </a:moveTo>
                  <a:cubicBezTo>
                    <a:pt x="2187" y="0"/>
                    <a:pt x="1894" y="106"/>
                    <a:pt x="1602" y="340"/>
                  </a:cubicBezTo>
                  <a:cubicBezTo>
                    <a:pt x="1235" y="574"/>
                    <a:pt x="901" y="941"/>
                    <a:pt x="635" y="1408"/>
                  </a:cubicBezTo>
                  <a:cubicBezTo>
                    <a:pt x="67" y="2342"/>
                    <a:pt x="1" y="3242"/>
                    <a:pt x="234" y="3676"/>
                  </a:cubicBezTo>
                  <a:cubicBezTo>
                    <a:pt x="263" y="3680"/>
                    <a:pt x="294" y="3682"/>
                    <a:pt x="326" y="3682"/>
                  </a:cubicBezTo>
                  <a:cubicBezTo>
                    <a:pt x="551" y="3682"/>
                    <a:pt x="839" y="3580"/>
                    <a:pt x="1102" y="3376"/>
                  </a:cubicBezTo>
                  <a:cubicBezTo>
                    <a:pt x="1435" y="3176"/>
                    <a:pt x="1769" y="2842"/>
                    <a:pt x="2036" y="2408"/>
                  </a:cubicBezTo>
                  <a:cubicBezTo>
                    <a:pt x="2336" y="1941"/>
                    <a:pt x="2503" y="1474"/>
                    <a:pt x="2569" y="1041"/>
                  </a:cubicBezTo>
                  <a:cubicBezTo>
                    <a:pt x="2669" y="607"/>
                    <a:pt x="2636" y="240"/>
                    <a:pt x="2536" y="7"/>
                  </a:cubicBezTo>
                  <a:cubicBezTo>
                    <a:pt x="2503" y="3"/>
                    <a:pt x="2469" y="0"/>
                    <a:pt x="2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3771851" y="3213309"/>
              <a:ext cx="110568" cy="142711"/>
            </a:xfrm>
            <a:custGeom>
              <a:avLst/>
              <a:gdLst/>
              <a:ahLst/>
              <a:cxnLst/>
              <a:rect l="l" t="t" r="r" b="b"/>
              <a:pathLst>
                <a:path w="2903" h="3761" extrusionOk="0">
                  <a:moveTo>
                    <a:pt x="2588" y="1"/>
                  </a:moveTo>
                  <a:cubicBezTo>
                    <a:pt x="2350" y="1"/>
                    <a:pt x="2070" y="120"/>
                    <a:pt x="1768" y="285"/>
                  </a:cubicBezTo>
                  <a:cubicBezTo>
                    <a:pt x="1401" y="518"/>
                    <a:pt x="1034" y="885"/>
                    <a:pt x="734" y="1319"/>
                  </a:cubicBezTo>
                  <a:cubicBezTo>
                    <a:pt x="100" y="2253"/>
                    <a:pt x="0" y="3254"/>
                    <a:pt x="201" y="3754"/>
                  </a:cubicBezTo>
                  <a:cubicBezTo>
                    <a:pt x="230" y="3758"/>
                    <a:pt x="261" y="3760"/>
                    <a:pt x="294" y="3760"/>
                  </a:cubicBezTo>
                  <a:cubicBezTo>
                    <a:pt x="519" y="3760"/>
                    <a:pt x="810" y="3662"/>
                    <a:pt x="1101" y="3487"/>
                  </a:cubicBezTo>
                  <a:cubicBezTo>
                    <a:pt x="1401" y="3254"/>
                    <a:pt x="1768" y="2920"/>
                    <a:pt x="2069" y="2453"/>
                  </a:cubicBezTo>
                  <a:cubicBezTo>
                    <a:pt x="2702" y="1552"/>
                    <a:pt x="2902" y="518"/>
                    <a:pt x="2736" y="18"/>
                  </a:cubicBezTo>
                  <a:cubicBezTo>
                    <a:pt x="2688" y="6"/>
                    <a:pt x="2639" y="1"/>
                    <a:pt x="2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3729293" y="3100914"/>
              <a:ext cx="144885" cy="113266"/>
            </a:xfrm>
            <a:custGeom>
              <a:avLst/>
              <a:gdLst/>
              <a:ahLst/>
              <a:cxnLst/>
              <a:rect l="l" t="t" r="r" b="b"/>
              <a:pathLst>
                <a:path w="3804" h="2985" extrusionOk="0">
                  <a:moveTo>
                    <a:pt x="566" y="1"/>
                  </a:moveTo>
                  <a:cubicBezTo>
                    <a:pt x="347" y="1"/>
                    <a:pt x="157" y="33"/>
                    <a:pt x="0" y="111"/>
                  </a:cubicBezTo>
                  <a:cubicBezTo>
                    <a:pt x="0" y="645"/>
                    <a:pt x="501" y="1512"/>
                    <a:pt x="1401" y="2179"/>
                  </a:cubicBezTo>
                  <a:cubicBezTo>
                    <a:pt x="1868" y="2546"/>
                    <a:pt x="2335" y="2746"/>
                    <a:pt x="2736" y="2880"/>
                  </a:cubicBezTo>
                  <a:cubicBezTo>
                    <a:pt x="2968" y="2951"/>
                    <a:pt x="3172" y="2985"/>
                    <a:pt x="3347" y="2985"/>
                  </a:cubicBezTo>
                  <a:cubicBezTo>
                    <a:pt x="3498" y="2985"/>
                    <a:pt x="3628" y="2960"/>
                    <a:pt x="3736" y="2913"/>
                  </a:cubicBezTo>
                  <a:cubicBezTo>
                    <a:pt x="3803" y="2379"/>
                    <a:pt x="3369" y="1412"/>
                    <a:pt x="2469" y="712"/>
                  </a:cubicBezTo>
                  <a:cubicBezTo>
                    <a:pt x="2002" y="345"/>
                    <a:pt x="1501" y="145"/>
                    <a:pt x="1068" y="44"/>
                  </a:cubicBezTo>
                  <a:cubicBezTo>
                    <a:pt x="888" y="17"/>
                    <a:pt x="720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3876017" y="3196234"/>
              <a:ext cx="270650" cy="21553"/>
            </a:xfrm>
            <a:custGeom>
              <a:avLst/>
              <a:gdLst/>
              <a:ahLst/>
              <a:cxnLst/>
              <a:rect l="l" t="t" r="r" b="b"/>
              <a:pathLst>
                <a:path w="7106" h="568" extrusionOk="0">
                  <a:moveTo>
                    <a:pt x="3537" y="1"/>
                  </a:moveTo>
                  <a:cubicBezTo>
                    <a:pt x="3103" y="34"/>
                    <a:pt x="2636" y="34"/>
                    <a:pt x="2236" y="68"/>
                  </a:cubicBezTo>
                  <a:cubicBezTo>
                    <a:pt x="1835" y="101"/>
                    <a:pt x="1435" y="134"/>
                    <a:pt x="1101" y="168"/>
                  </a:cubicBezTo>
                  <a:cubicBezTo>
                    <a:pt x="434" y="234"/>
                    <a:pt x="1" y="268"/>
                    <a:pt x="1" y="268"/>
                  </a:cubicBezTo>
                  <a:lnTo>
                    <a:pt x="34" y="568"/>
                  </a:lnTo>
                  <a:cubicBezTo>
                    <a:pt x="34" y="568"/>
                    <a:pt x="468" y="535"/>
                    <a:pt x="1135" y="468"/>
                  </a:cubicBezTo>
                  <a:cubicBezTo>
                    <a:pt x="1468" y="435"/>
                    <a:pt x="1835" y="401"/>
                    <a:pt x="2269" y="368"/>
                  </a:cubicBezTo>
                  <a:cubicBezTo>
                    <a:pt x="2669" y="334"/>
                    <a:pt x="3103" y="334"/>
                    <a:pt x="3537" y="301"/>
                  </a:cubicBezTo>
                  <a:cubicBezTo>
                    <a:pt x="4004" y="301"/>
                    <a:pt x="4437" y="268"/>
                    <a:pt x="4837" y="268"/>
                  </a:cubicBezTo>
                  <a:cubicBezTo>
                    <a:pt x="5271" y="268"/>
                    <a:pt x="5638" y="268"/>
                    <a:pt x="5972" y="301"/>
                  </a:cubicBezTo>
                  <a:lnTo>
                    <a:pt x="6772" y="301"/>
                  </a:lnTo>
                  <a:cubicBezTo>
                    <a:pt x="6972" y="334"/>
                    <a:pt x="7072" y="334"/>
                    <a:pt x="7072" y="334"/>
                  </a:cubicBezTo>
                  <a:lnTo>
                    <a:pt x="7106" y="68"/>
                  </a:lnTo>
                  <a:cubicBezTo>
                    <a:pt x="7106" y="68"/>
                    <a:pt x="6972" y="34"/>
                    <a:pt x="6772" y="34"/>
                  </a:cubicBezTo>
                  <a:cubicBezTo>
                    <a:pt x="6605" y="34"/>
                    <a:pt x="6305" y="1"/>
                    <a:pt x="5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3869657" y="3079816"/>
              <a:ext cx="138524" cy="122790"/>
            </a:xfrm>
            <a:custGeom>
              <a:avLst/>
              <a:gdLst/>
              <a:ahLst/>
              <a:cxnLst/>
              <a:rect l="l" t="t" r="r" b="b"/>
              <a:pathLst>
                <a:path w="3637" h="3236" extrusionOk="0">
                  <a:moveTo>
                    <a:pt x="367" y="0"/>
                  </a:moveTo>
                  <a:cubicBezTo>
                    <a:pt x="257" y="0"/>
                    <a:pt x="157" y="11"/>
                    <a:pt x="68" y="33"/>
                  </a:cubicBezTo>
                  <a:cubicBezTo>
                    <a:pt x="1" y="600"/>
                    <a:pt x="435" y="1534"/>
                    <a:pt x="1302" y="2302"/>
                  </a:cubicBezTo>
                  <a:cubicBezTo>
                    <a:pt x="1735" y="2669"/>
                    <a:pt x="2202" y="2935"/>
                    <a:pt x="2603" y="3102"/>
                  </a:cubicBezTo>
                  <a:cubicBezTo>
                    <a:pt x="2870" y="3191"/>
                    <a:pt x="3107" y="3236"/>
                    <a:pt x="3314" y="3236"/>
                  </a:cubicBezTo>
                  <a:cubicBezTo>
                    <a:pt x="3418" y="3236"/>
                    <a:pt x="3515" y="3225"/>
                    <a:pt x="3603" y="3202"/>
                  </a:cubicBezTo>
                  <a:cubicBezTo>
                    <a:pt x="3637" y="2935"/>
                    <a:pt x="3570" y="2569"/>
                    <a:pt x="3403" y="2168"/>
                  </a:cubicBezTo>
                  <a:cubicBezTo>
                    <a:pt x="3237" y="1768"/>
                    <a:pt x="2903" y="1301"/>
                    <a:pt x="2469" y="934"/>
                  </a:cubicBezTo>
                  <a:cubicBezTo>
                    <a:pt x="2036" y="534"/>
                    <a:pt x="1569" y="267"/>
                    <a:pt x="1135" y="133"/>
                  </a:cubicBezTo>
                  <a:cubicBezTo>
                    <a:pt x="846" y="45"/>
                    <a:pt x="586" y="0"/>
                    <a:pt x="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890627" y="3202912"/>
              <a:ext cx="115672" cy="137930"/>
            </a:xfrm>
            <a:custGeom>
              <a:avLst/>
              <a:gdLst/>
              <a:ahLst/>
              <a:cxnLst/>
              <a:rect l="l" t="t" r="r" b="b"/>
              <a:pathLst>
                <a:path w="3037" h="3635" extrusionOk="0">
                  <a:moveTo>
                    <a:pt x="2757" y="0"/>
                  </a:moveTo>
                  <a:cubicBezTo>
                    <a:pt x="2534" y="0"/>
                    <a:pt x="2277" y="75"/>
                    <a:pt x="2002" y="225"/>
                  </a:cubicBezTo>
                  <a:cubicBezTo>
                    <a:pt x="1602" y="425"/>
                    <a:pt x="1202" y="759"/>
                    <a:pt x="868" y="1193"/>
                  </a:cubicBezTo>
                  <a:cubicBezTo>
                    <a:pt x="201" y="2093"/>
                    <a:pt x="1" y="3094"/>
                    <a:pt x="167" y="3628"/>
                  </a:cubicBezTo>
                  <a:cubicBezTo>
                    <a:pt x="199" y="3632"/>
                    <a:pt x="232" y="3634"/>
                    <a:pt x="266" y="3634"/>
                  </a:cubicBezTo>
                  <a:cubicBezTo>
                    <a:pt x="741" y="3634"/>
                    <a:pt x="1482" y="3203"/>
                    <a:pt x="2136" y="2393"/>
                  </a:cubicBezTo>
                  <a:cubicBezTo>
                    <a:pt x="2469" y="1926"/>
                    <a:pt x="2703" y="1493"/>
                    <a:pt x="2869" y="1059"/>
                  </a:cubicBezTo>
                  <a:cubicBezTo>
                    <a:pt x="3003" y="659"/>
                    <a:pt x="3036" y="292"/>
                    <a:pt x="2969" y="25"/>
                  </a:cubicBezTo>
                  <a:cubicBezTo>
                    <a:pt x="2903" y="8"/>
                    <a:pt x="2832" y="0"/>
                    <a:pt x="2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4017051" y="3202608"/>
              <a:ext cx="125803" cy="126888"/>
            </a:xfrm>
            <a:custGeom>
              <a:avLst/>
              <a:gdLst/>
              <a:ahLst/>
              <a:cxnLst/>
              <a:rect l="l" t="t" r="r" b="b"/>
              <a:pathLst>
                <a:path w="3303" h="3344" extrusionOk="0">
                  <a:moveTo>
                    <a:pt x="2944" y="1"/>
                  </a:moveTo>
                  <a:cubicBezTo>
                    <a:pt x="2733" y="1"/>
                    <a:pt x="2475" y="53"/>
                    <a:pt x="2202" y="166"/>
                  </a:cubicBezTo>
                  <a:cubicBezTo>
                    <a:pt x="1802" y="300"/>
                    <a:pt x="1401" y="600"/>
                    <a:pt x="1001" y="1000"/>
                  </a:cubicBezTo>
                  <a:cubicBezTo>
                    <a:pt x="267" y="1834"/>
                    <a:pt x="0" y="2835"/>
                    <a:pt x="134" y="3335"/>
                  </a:cubicBezTo>
                  <a:cubicBezTo>
                    <a:pt x="172" y="3341"/>
                    <a:pt x="211" y="3344"/>
                    <a:pt x="253" y="3344"/>
                  </a:cubicBezTo>
                  <a:cubicBezTo>
                    <a:pt x="466" y="3344"/>
                    <a:pt x="727" y="3270"/>
                    <a:pt x="1034" y="3102"/>
                  </a:cubicBezTo>
                  <a:cubicBezTo>
                    <a:pt x="1401" y="2902"/>
                    <a:pt x="1802" y="2602"/>
                    <a:pt x="2169" y="2201"/>
                  </a:cubicBezTo>
                  <a:cubicBezTo>
                    <a:pt x="2936" y="1401"/>
                    <a:pt x="3303" y="533"/>
                    <a:pt x="3203" y="33"/>
                  </a:cubicBezTo>
                  <a:cubicBezTo>
                    <a:pt x="3129" y="12"/>
                    <a:pt x="3041" y="1"/>
                    <a:pt x="2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007514" y="3074125"/>
              <a:ext cx="133459" cy="128178"/>
            </a:xfrm>
            <a:custGeom>
              <a:avLst/>
              <a:gdLst/>
              <a:ahLst/>
              <a:cxnLst/>
              <a:rect l="l" t="t" r="r" b="b"/>
              <a:pathLst>
                <a:path w="3504" h="3378" extrusionOk="0">
                  <a:moveTo>
                    <a:pt x="287" y="1"/>
                  </a:moveTo>
                  <a:cubicBezTo>
                    <a:pt x="220" y="1"/>
                    <a:pt x="158" y="6"/>
                    <a:pt x="101" y="17"/>
                  </a:cubicBezTo>
                  <a:cubicBezTo>
                    <a:pt x="1" y="550"/>
                    <a:pt x="367" y="1484"/>
                    <a:pt x="1168" y="2318"/>
                  </a:cubicBezTo>
                  <a:cubicBezTo>
                    <a:pt x="1568" y="2719"/>
                    <a:pt x="2002" y="3019"/>
                    <a:pt x="2369" y="3186"/>
                  </a:cubicBezTo>
                  <a:cubicBezTo>
                    <a:pt x="2666" y="3309"/>
                    <a:pt x="2926" y="3378"/>
                    <a:pt x="3149" y="3378"/>
                  </a:cubicBezTo>
                  <a:cubicBezTo>
                    <a:pt x="3227" y="3378"/>
                    <a:pt x="3301" y="3370"/>
                    <a:pt x="3370" y="3352"/>
                  </a:cubicBezTo>
                  <a:cubicBezTo>
                    <a:pt x="3503" y="2885"/>
                    <a:pt x="3236" y="1985"/>
                    <a:pt x="2436" y="1117"/>
                  </a:cubicBezTo>
                  <a:cubicBezTo>
                    <a:pt x="1721" y="373"/>
                    <a:pt x="846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139003" y="3197524"/>
              <a:ext cx="268098" cy="49404"/>
            </a:xfrm>
            <a:custGeom>
              <a:avLst/>
              <a:gdLst/>
              <a:ahLst/>
              <a:cxnLst/>
              <a:rect l="l" t="t" r="r" b="b"/>
              <a:pathLst>
                <a:path w="7039" h="1302" extrusionOk="0">
                  <a:moveTo>
                    <a:pt x="34" y="0"/>
                  </a:moveTo>
                  <a:lnTo>
                    <a:pt x="1" y="300"/>
                  </a:lnTo>
                  <a:cubicBezTo>
                    <a:pt x="1" y="300"/>
                    <a:pt x="468" y="300"/>
                    <a:pt x="1101" y="334"/>
                  </a:cubicBezTo>
                  <a:cubicBezTo>
                    <a:pt x="1435" y="367"/>
                    <a:pt x="1835" y="401"/>
                    <a:pt x="2236" y="434"/>
                  </a:cubicBezTo>
                  <a:cubicBezTo>
                    <a:pt x="2669" y="501"/>
                    <a:pt x="3103" y="567"/>
                    <a:pt x="3536" y="601"/>
                  </a:cubicBezTo>
                  <a:cubicBezTo>
                    <a:pt x="3970" y="667"/>
                    <a:pt x="4404" y="734"/>
                    <a:pt x="4804" y="801"/>
                  </a:cubicBezTo>
                  <a:cubicBezTo>
                    <a:pt x="5204" y="901"/>
                    <a:pt x="5605" y="968"/>
                    <a:pt x="5905" y="1034"/>
                  </a:cubicBezTo>
                  <a:cubicBezTo>
                    <a:pt x="6238" y="1101"/>
                    <a:pt x="6505" y="1168"/>
                    <a:pt x="6705" y="1201"/>
                  </a:cubicBezTo>
                  <a:cubicBezTo>
                    <a:pt x="6872" y="1268"/>
                    <a:pt x="7006" y="1301"/>
                    <a:pt x="7006" y="1301"/>
                  </a:cubicBezTo>
                  <a:lnTo>
                    <a:pt x="7039" y="1101"/>
                  </a:lnTo>
                  <a:cubicBezTo>
                    <a:pt x="7039" y="1101"/>
                    <a:pt x="6939" y="1068"/>
                    <a:pt x="6739" y="1034"/>
                  </a:cubicBezTo>
                  <a:cubicBezTo>
                    <a:pt x="6539" y="968"/>
                    <a:pt x="6272" y="901"/>
                    <a:pt x="5972" y="834"/>
                  </a:cubicBezTo>
                  <a:cubicBezTo>
                    <a:pt x="5638" y="767"/>
                    <a:pt x="5271" y="667"/>
                    <a:pt x="4837" y="601"/>
                  </a:cubicBezTo>
                  <a:cubicBezTo>
                    <a:pt x="4437" y="501"/>
                    <a:pt x="4003" y="434"/>
                    <a:pt x="3570" y="367"/>
                  </a:cubicBezTo>
                  <a:cubicBezTo>
                    <a:pt x="3136" y="300"/>
                    <a:pt x="2669" y="234"/>
                    <a:pt x="2269" y="200"/>
                  </a:cubicBezTo>
                  <a:cubicBezTo>
                    <a:pt x="1869" y="167"/>
                    <a:pt x="1468" y="100"/>
                    <a:pt x="1135" y="67"/>
                  </a:cubicBezTo>
                  <a:cubicBezTo>
                    <a:pt x="468" y="34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152981" y="3086115"/>
              <a:ext cx="124546" cy="128140"/>
            </a:xfrm>
            <a:custGeom>
              <a:avLst/>
              <a:gdLst/>
              <a:ahLst/>
              <a:cxnLst/>
              <a:rect l="l" t="t" r="r" b="b"/>
              <a:pathLst>
                <a:path w="3270" h="3377" extrusionOk="0">
                  <a:moveTo>
                    <a:pt x="67" y="1"/>
                  </a:moveTo>
                  <a:cubicBezTo>
                    <a:pt x="1" y="234"/>
                    <a:pt x="34" y="568"/>
                    <a:pt x="201" y="968"/>
                  </a:cubicBezTo>
                  <a:cubicBezTo>
                    <a:pt x="334" y="1368"/>
                    <a:pt x="601" y="1802"/>
                    <a:pt x="968" y="2202"/>
                  </a:cubicBezTo>
                  <a:cubicBezTo>
                    <a:pt x="1335" y="2636"/>
                    <a:pt x="1735" y="2936"/>
                    <a:pt x="2102" y="3103"/>
                  </a:cubicBezTo>
                  <a:cubicBezTo>
                    <a:pt x="2422" y="3278"/>
                    <a:pt x="2717" y="3376"/>
                    <a:pt x="2965" y="3376"/>
                  </a:cubicBezTo>
                  <a:cubicBezTo>
                    <a:pt x="3001" y="3376"/>
                    <a:pt x="3036" y="3374"/>
                    <a:pt x="3069" y="3370"/>
                  </a:cubicBezTo>
                  <a:cubicBezTo>
                    <a:pt x="3270" y="2970"/>
                    <a:pt x="3069" y="2169"/>
                    <a:pt x="2336" y="1302"/>
                  </a:cubicBezTo>
                  <a:cubicBezTo>
                    <a:pt x="1969" y="868"/>
                    <a:pt x="1535" y="535"/>
                    <a:pt x="1135" y="301"/>
                  </a:cubicBezTo>
                  <a:cubicBezTo>
                    <a:pt x="734" y="101"/>
                    <a:pt x="3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4138378" y="3213651"/>
              <a:ext cx="130907" cy="108257"/>
            </a:xfrm>
            <a:custGeom>
              <a:avLst/>
              <a:gdLst/>
              <a:ahLst/>
              <a:cxnLst/>
              <a:rect l="l" t="t" r="r" b="b"/>
              <a:pathLst>
                <a:path w="3437" h="2853" extrusionOk="0">
                  <a:moveTo>
                    <a:pt x="2932" y="1"/>
                  </a:moveTo>
                  <a:cubicBezTo>
                    <a:pt x="2761" y="1"/>
                    <a:pt x="2569" y="26"/>
                    <a:pt x="2369" y="76"/>
                  </a:cubicBezTo>
                  <a:cubicBezTo>
                    <a:pt x="1968" y="176"/>
                    <a:pt x="1535" y="409"/>
                    <a:pt x="1101" y="743"/>
                  </a:cubicBezTo>
                  <a:cubicBezTo>
                    <a:pt x="701" y="1076"/>
                    <a:pt x="401" y="1510"/>
                    <a:pt x="234" y="1877"/>
                  </a:cubicBezTo>
                  <a:cubicBezTo>
                    <a:pt x="67" y="2244"/>
                    <a:pt x="0" y="2611"/>
                    <a:pt x="34" y="2844"/>
                  </a:cubicBezTo>
                  <a:cubicBezTo>
                    <a:pt x="73" y="2850"/>
                    <a:pt x="115" y="2853"/>
                    <a:pt x="159" y="2853"/>
                  </a:cubicBezTo>
                  <a:cubicBezTo>
                    <a:pt x="645" y="2853"/>
                    <a:pt x="1435" y="2519"/>
                    <a:pt x="2169" y="1877"/>
                  </a:cubicBezTo>
                  <a:cubicBezTo>
                    <a:pt x="3002" y="1210"/>
                    <a:pt x="3436" y="509"/>
                    <a:pt x="3369" y="76"/>
                  </a:cubicBezTo>
                  <a:cubicBezTo>
                    <a:pt x="3253" y="26"/>
                    <a:pt x="3103" y="1"/>
                    <a:pt x="2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4264764" y="3236418"/>
              <a:ext cx="136010" cy="81847"/>
            </a:xfrm>
            <a:custGeom>
              <a:avLst/>
              <a:gdLst/>
              <a:ahLst/>
              <a:cxnLst/>
              <a:rect l="l" t="t" r="r" b="b"/>
              <a:pathLst>
                <a:path w="3571" h="2157" extrusionOk="0">
                  <a:moveTo>
                    <a:pt x="2745" y="1"/>
                  </a:moveTo>
                  <a:cubicBezTo>
                    <a:pt x="2677" y="1"/>
                    <a:pt x="2607" y="3"/>
                    <a:pt x="2536" y="9"/>
                  </a:cubicBezTo>
                  <a:cubicBezTo>
                    <a:pt x="2136" y="43"/>
                    <a:pt x="1669" y="176"/>
                    <a:pt x="1269" y="410"/>
                  </a:cubicBezTo>
                  <a:cubicBezTo>
                    <a:pt x="368" y="943"/>
                    <a:pt x="1" y="1711"/>
                    <a:pt x="34" y="2144"/>
                  </a:cubicBezTo>
                  <a:cubicBezTo>
                    <a:pt x="82" y="2152"/>
                    <a:pt x="136" y="2156"/>
                    <a:pt x="197" y="2156"/>
                  </a:cubicBezTo>
                  <a:cubicBezTo>
                    <a:pt x="396" y="2156"/>
                    <a:pt x="663" y="2113"/>
                    <a:pt x="968" y="2011"/>
                  </a:cubicBezTo>
                  <a:cubicBezTo>
                    <a:pt x="1369" y="1877"/>
                    <a:pt x="1802" y="1711"/>
                    <a:pt x="2236" y="1444"/>
                  </a:cubicBezTo>
                  <a:cubicBezTo>
                    <a:pt x="3103" y="977"/>
                    <a:pt x="3570" y="476"/>
                    <a:pt x="3537" y="143"/>
                  </a:cubicBezTo>
                  <a:cubicBezTo>
                    <a:pt x="3345" y="60"/>
                    <a:pt x="3062" y="1"/>
                    <a:pt x="2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4287029" y="3116510"/>
              <a:ext cx="116891" cy="124080"/>
            </a:xfrm>
            <a:custGeom>
              <a:avLst/>
              <a:gdLst/>
              <a:ahLst/>
              <a:cxnLst/>
              <a:rect l="l" t="t" r="r" b="b"/>
              <a:pathLst>
                <a:path w="3069" h="3270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367"/>
                    <a:pt x="200" y="1235"/>
                    <a:pt x="867" y="2035"/>
                  </a:cubicBezTo>
                  <a:cubicBezTo>
                    <a:pt x="1201" y="2435"/>
                    <a:pt x="1568" y="2736"/>
                    <a:pt x="1935" y="2936"/>
                  </a:cubicBezTo>
                  <a:cubicBezTo>
                    <a:pt x="2302" y="3136"/>
                    <a:pt x="2635" y="3236"/>
                    <a:pt x="2869" y="3269"/>
                  </a:cubicBezTo>
                  <a:cubicBezTo>
                    <a:pt x="3069" y="2969"/>
                    <a:pt x="2936" y="2335"/>
                    <a:pt x="2268" y="1501"/>
                  </a:cubicBezTo>
                  <a:cubicBezTo>
                    <a:pt x="1935" y="1068"/>
                    <a:pt x="1568" y="734"/>
                    <a:pt x="1168" y="467"/>
                  </a:cubicBezTo>
                  <a:cubicBezTo>
                    <a:pt x="801" y="201"/>
                    <a:pt x="434" y="34"/>
                    <a:pt x="167" y="0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4396261" y="3238012"/>
              <a:ext cx="243989" cy="115239"/>
            </a:xfrm>
            <a:custGeom>
              <a:avLst/>
              <a:gdLst/>
              <a:ahLst/>
              <a:cxnLst/>
              <a:rect l="l" t="t" r="r" b="b"/>
              <a:pathLst>
                <a:path w="6406" h="3037" extrusionOk="0">
                  <a:moveTo>
                    <a:pt x="34" y="1"/>
                  </a:moveTo>
                  <a:lnTo>
                    <a:pt x="1" y="201"/>
                  </a:lnTo>
                  <a:cubicBezTo>
                    <a:pt x="1" y="201"/>
                    <a:pt x="101" y="201"/>
                    <a:pt x="301" y="268"/>
                  </a:cubicBezTo>
                  <a:cubicBezTo>
                    <a:pt x="468" y="334"/>
                    <a:pt x="735" y="401"/>
                    <a:pt x="1068" y="468"/>
                  </a:cubicBezTo>
                  <a:cubicBezTo>
                    <a:pt x="1368" y="568"/>
                    <a:pt x="1735" y="701"/>
                    <a:pt x="2136" y="835"/>
                  </a:cubicBezTo>
                  <a:cubicBezTo>
                    <a:pt x="2536" y="1001"/>
                    <a:pt x="2936" y="1135"/>
                    <a:pt x="3337" y="1302"/>
                  </a:cubicBezTo>
                  <a:cubicBezTo>
                    <a:pt x="3537" y="1402"/>
                    <a:pt x="3737" y="1502"/>
                    <a:pt x="3937" y="1568"/>
                  </a:cubicBezTo>
                  <a:cubicBezTo>
                    <a:pt x="4137" y="1669"/>
                    <a:pt x="4337" y="1769"/>
                    <a:pt x="4504" y="1869"/>
                  </a:cubicBezTo>
                  <a:cubicBezTo>
                    <a:pt x="4904" y="2035"/>
                    <a:pt x="5205" y="2269"/>
                    <a:pt x="5505" y="2402"/>
                  </a:cubicBezTo>
                  <a:cubicBezTo>
                    <a:pt x="5772" y="2569"/>
                    <a:pt x="6005" y="2769"/>
                    <a:pt x="6172" y="2869"/>
                  </a:cubicBezTo>
                  <a:cubicBezTo>
                    <a:pt x="6339" y="2969"/>
                    <a:pt x="6405" y="3036"/>
                    <a:pt x="6405" y="3036"/>
                  </a:cubicBezTo>
                  <a:cubicBezTo>
                    <a:pt x="6405" y="3036"/>
                    <a:pt x="6339" y="2969"/>
                    <a:pt x="6172" y="2836"/>
                  </a:cubicBezTo>
                  <a:cubicBezTo>
                    <a:pt x="6005" y="2736"/>
                    <a:pt x="5805" y="2569"/>
                    <a:pt x="5505" y="2369"/>
                  </a:cubicBezTo>
                  <a:cubicBezTo>
                    <a:pt x="5238" y="2202"/>
                    <a:pt x="4904" y="2002"/>
                    <a:pt x="4537" y="1802"/>
                  </a:cubicBezTo>
                  <a:cubicBezTo>
                    <a:pt x="4371" y="1702"/>
                    <a:pt x="4170" y="1602"/>
                    <a:pt x="3970" y="1502"/>
                  </a:cubicBezTo>
                  <a:cubicBezTo>
                    <a:pt x="3804" y="1402"/>
                    <a:pt x="3603" y="1302"/>
                    <a:pt x="3370" y="1202"/>
                  </a:cubicBezTo>
                  <a:cubicBezTo>
                    <a:pt x="2970" y="1001"/>
                    <a:pt x="2569" y="868"/>
                    <a:pt x="2169" y="701"/>
                  </a:cubicBezTo>
                  <a:cubicBezTo>
                    <a:pt x="1802" y="568"/>
                    <a:pt x="1435" y="434"/>
                    <a:pt x="1102" y="334"/>
                  </a:cubicBezTo>
                  <a:cubicBezTo>
                    <a:pt x="801" y="234"/>
                    <a:pt x="535" y="134"/>
                    <a:pt x="334" y="101"/>
                  </a:cubicBezTo>
                  <a:cubicBezTo>
                    <a:pt x="168" y="34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4423584" y="3168419"/>
              <a:ext cx="108016" cy="115201"/>
            </a:xfrm>
            <a:custGeom>
              <a:avLst/>
              <a:gdLst/>
              <a:ahLst/>
              <a:cxnLst/>
              <a:rect l="l" t="t" r="r" b="b"/>
              <a:pathLst>
                <a:path w="2836" h="3036" extrusionOk="0">
                  <a:moveTo>
                    <a:pt x="201" y="0"/>
                  </a:moveTo>
                  <a:cubicBezTo>
                    <a:pt x="1" y="267"/>
                    <a:pt x="134" y="1001"/>
                    <a:pt x="768" y="1735"/>
                  </a:cubicBezTo>
                  <a:cubicBezTo>
                    <a:pt x="1068" y="2102"/>
                    <a:pt x="1402" y="2368"/>
                    <a:pt x="1735" y="2602"/>
                  </a:cubicBezTo>
                  <a:cubicBezTo>
                    <a:pt x="2069" y="2802"/>
                    <a:pt x="2402" y="2935"/>
                    <a:pt x="2636" y="3036"/>
                  </a:cubicBezTo>
                  <a:cubicBezTo>
                    <a:pt x="2836" y="2902"/>
                    <a:pt x="2669" y="2468"/>
                    <a:pt x="2102" y="1668"/>
                  </a:cubicBezTo>
                  <a:cubicBezTo>
                    <a:pt x="1802" y="1301"/>
                    <a:pt x="1468" y="934"/>
                    <a:pt x="1101" y="600"/>
                  </a:cubicBezTo>
                  <a:cubicBezTo>
                    <a:pt x="768" y="334"/>
                    <a:pt x="434" y="10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4384835" y="3270910"/>
              <a:ext cx="135972" cy="48987"/>
            </a:xfrm>
            <a:custGeom>
              <a:avLst/>
              <a:gdLst/>
              <a:ahLst/>
              <a:cxnLst/>
              <a:rect l="l" t="t" r="r" b="b"/>
              <a:pathLst>
                <a:path w="3570" h="1291" extrusionOk="0">
                  <a:moveTo>
                    <a:pt x="2207" y="1"/>
                  </a:moveTo>
                  <a:cubicBezTo>
                    <a:pt x="1928" y="1"/>
                    <a:pt x="1624" y="45"/>
                    <a:pt x="1335" y="134"/>
                  </a:cubicBezTo>
                  <a:cubicBezTo>
                    <a:pt x="468" y="368"/>
                    <a:pt x="1" y="968"/>
                    <a:pt x="34" y="1269"/>
                  </a:cubicBezTo>
                  <a:cubicBezTo>
                    <a:pt x="117" y="1282"/>
                    <a:pt x="228" y="1290"/>
                    <a:pt x="359" y="1290"/>
                  </a:cubicBezTo>
                  <a:cubicBezTo>
                    <a:pt x="544" y="1290"/>
                    <a:pt x="767" y="1274"/>
                    <a:pt x="1001" y="1235"/>
                  </a:cubicBezTo>
                  <a:cubicBezTo>
                    <a:pt x="1368" y="1168"/>
                    <a:pt x="1835" y="1068"/>
                    <a:pt x="2269" y="968"/>
                  </a:cubicBezTo>
                  <a:cubicBezTo>
                    <a:pt x="2703" y="868"/>
                    <a:pt x="3036" y="768"/>
                    <a:pt x="3270" y="668"/>
                  </a:cubicBezTo>
                  <a:cubicBezTo>
                    <a:pt x="3470" y="568"/>
                    <a:pt x="3570" y="468"/>
                    <a:pt x="3570" y="368"/>
                  </a:cubicBezTo>
                  <a:cubicBezTo>
                    <a:pt x="3336" y="234"/>
                    <a:pt x="3003" y="101"/>
                    <a:pt x="2602" y="34"/>
                  </a:cubicBezTo>
                  <a:cubicBezTo>
                    <a:pt x="2480" y="12"/>
                    <a:pt x="2347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4511891" y="3312954"/>
              <a:ext cx="123784" cy="36996"/>
            </a:xfrm>
            <a:custGeom>
              <a:avLst/>
              <a:gdLst/>
              <a:ahLst/>
              <a:cxnLst/>
              <a:rect l="l" t="t" r="r" b="b"/>
              <a:pathLst>
                <a:path w="3250" h="975" extrusionOk="0">
                  <a:moveTo>
                    <a:pt x="922" y="0"/>
                  </a:moveTo>
                  <a:cubicBezTo>
                    <a:pt x="672" y="0"/>
                    <a:pt x="469" y="55"/>
                    <a:pt x="301" y="127"/>
                  </a:cubicBezTo>
                  <a:cubicBezTo>
                    <a:pt x="100" y="227"/>
                    <a:pt x="0" y="327"/>
                    <a:pt x="0" y="427"/>
                  </a:cubicBezTo>
                  <a:cubicBezTo>
                    <a:pt x="234" y="461"/>
                    <a:pt x="601" y="494"/>
                    <a:pt x="1001" y="527"/>
                  </a:cubicBezTo>
                  <a:cubicBezTo>
                    <a:pt x="1201" y="527"/>
                    <a:pt x="1435" y="561"/>
                    <a:pt x="1635" y="561"/>
                  </a:cubicBezTo>
                  <a:cubicBezTo>
                    <a:pt x="1835" y="594"/>
                    <a:pt x="2035" y="628"/>
                    <a:pt x="2269" y="661"/>
                  </a:cubicBezTo>
                  <a:cubicBezTo>
                    <a:pt x="2669" y="728"/>
                    <a:pt x="2936" y="828"/>
                    <a:pt x="3103" y="894"/>
                  </a:cubicBezTo>
                  <a:cubicBezTo>
                    <a:pt x="3200" y="943"/>
                    <a:pt x="3244" y="974"/>
                    <a:pt x="3248" y="974"/>
                  </a:cubicBezTo>
                  <a:cubicBezTo>
                    <a:pt x="3249" y="974"/>
                    <a:pt x="3245" y="970"/>
                    <a:pt x="3236" y="961"/>
                  </a:cubicBezTo>
                  <a:cubicBezTo>
                    <a:pt x="3036" y="828"/>
                    <a:pt x="2769" y="594"/>
                    <a:pt x="2402" y="427"/>
                  </a:cubicBezTo>
                  <a:cubicBezTo>
                    <a:pt x="2068" y="227"/>
                    <a:pt x="1668" y="60"/>
                    <a:pt x="1235" y="27"/>
                  </a:cubicBezTo>
                  <a:cubicBezTo>
                    <a:pt x="1123" y="9"/>
                    <a:pt x="1019" y="0"/>
                    <a:pt x="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542360" y="3248143"/>
              <a:ext cx="94076" cy="101768"/>
            </a:xfrm>
            <a:custGeom>
              <a:avLst/>
              <a:gdLst/>
              <a:ahLst/>
              <a:cxnLst/>
              <a:rect l="l" t="t" r="r" b="b"/>
              <a:pathLst>
                <a:path w="2470" h="2682" extrusionOk="0">
                  <a:moveTo>
                    <a:pt x="201" y="1"/>
                  </a:moveTo>
                  <a:cubicBezTo>
                    <a:pt x="1" y="101"/>
                    <a:pt x="134" y="634"/>
                    <a:pt x="701" y="1268"/>
                  </a:cubicBezTo>
                  <a:cubicBezTo>
                    <a:pt x="1002" y="1568"/>
                    <a:pt x="1302" y="1835"/>
                    <a:pt x="1635" y="2069"/>
                  </a:cubicBezTo>
                  <a:cubicBezTo>
                    <a:pt x="1936" y="2302"/>
                    <a:pt x="2236" y="2536"/>
                    <a:pt x="2436" y="2669"/>
                  </a:cubicBezTo>
                  <a:cubicBezTo>
                    <a:pt x="2452" y="2677"/>
                    <a:pt x="2460" y="2681"/>
                    <a:pt x="2462" y="2681"/>
                  </a:cubicBezTo>
                  <a:cubicBezTo>
                    <a:pt x="2469" y="2681"/>
                    <a:pt x="2412" y="2638"/>
                    <a:pt x="2336" y="2536"/>
                  </a:cubicBezTo>
                  <a:cubicBezTo>
                    <a:pt x="2236" y="2436"/>
                    <a:pt x="2069" y="2169"/>
                    <a:pt x="1802" y="1835"/>
                  </a:cubicBezTo>
                  <a:cubicBezTo>
                    <a:pt x="1535" y="1502"/>
                    <a:pt x="1268" y="1101"/>
                    <a:pt x="968" y="768"/>
                  </a:cubicBezTo>
                  <a:cubicBezTo>
                    <a:pt x="701" y="434"/>
                    <a:pt x="401" y="167"/>
                    <a:pt x="201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811232" y="2695010"/>
              <a:ext cx="185524" cy="61129"/>
            </a:xfrm>
            <a:custGeom>
              <a:avLst/>
              <a:gdLst/>
              <a:ahLst/>
              <a:cxnLst/>
              <a:rect l="l" t="t" r="r" b="b"/>
              <a:pathLst>
                <a:path w="4871" h="1611" extrusionOk="0">
                  <a:moveTo>
                    <a:pt x="968" y="0"/>
                  </a:moveTo>
                  <a:cubicBezTo>
                    <a:pt x="501" y="0"/>
                    <a:pt x="167" y="34"/>
                    <a:pt x="0" y="101"/>
                  </a:cubicBezTo>
                  <a:cubicBezTo>
                    <a:pt x="134" y="201"/>
                    <a:pt x="434" y="367"/>
                    <a:pt x="834" y="568"/>
                  </a:cubicBezTo>
                  <a:cubicBezTo>
                    <a:pt x="1035" y="668"/>
                    <a:pt x="1268" y="768"/>
                    <a:pt x="1502" y="868"/>
                  </a:cubicBezTo>
                  <a:cubicBezTo>
                    <a:pt x="1768" y="1001"/>
                    <a:pt x="2035" y="1101"/>
                    <a:pt x="2302" y="1235"/>
                  </a:cubicBezTo>
                  <a:cubicBezTo>
                    <a:pt x="2903" y="1435"/>
                    <a:pt x="3436" y="1535"/>
                    <a:pt x="3870" y="1602"/>
                  </a:cubicBezTo>
                  <a:cubicBezTo>
                    <a:pt x="3947" y="1608"/>
                    <a:pt x="4021" y="1610"/>
                    <a:pt x="4093" y="1610"/>
                  </a:cubicBezTo>
                  <a:cubicBezTo>
                    <a:pt x="4428" y="1610"/>
                    <a:pt x="4706" y="1551"/>
                    <a:pt x="4871" y="1468"/>
                  </a:cubicBezTo>
                  <a:cubicBezTo>
                    <a:pt x="4804" y="1235"/>
                    <a:pt x="4570" y="968"/>
                    <a:pt x="4170" y="701"/>
                  </a:cubicBezTo>
                  <a:cubicBezTo>
                    <a:pt x="3770" y="434"/>
                    <a:pt x="3236" y="267"/>
                    <a:pt x="2602" y="134"/>
                  </a:cubicBezTo>
                  <a:cubicBezTo>
                    <a:pt x="2302" y="67"/>
                    <a:pt x="2002" y="34"/>
                    <a:pt x="1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989727" y="2745630"/>
              <a:ext cx="274459" cy="146885"/>
            </a:xfrm>
            <a:custGeom>
              <a:avLst/>
              <a:gdLst/>
              <a:ahLst/>
              <a:cxnLst/>
              <a:rect l="l" t="t" r="r" b="b"/>
              <a:pathLst>
                <a:path w="7206" h="3871" extrusionOk="0">
                  <a:moveTo>
                    <a:pt x="67" y="1"/>
                  </a:moveTo>
                  <a:lnTo>
                    <a:pt x="1" y="201"/>
                  </a:lnTo>
                  <a:cubicBezTo>
                    <a:pt x="1" y="201"/>
                    <a:pt x="101" y="268"/>
                    <a:pt x="301" y="334"/>
                  </a:cubicBezTo>
                  <a:cubicBezTo>
                    <a:pt x="434" y="368"/>
                    <a:pt x="534" y="401"/>
                    <a:pt x="668" y="468"/>
                  </a:cubicBezTo>
                  <a:cubicBezTo>
                    <a:pt x="834" y="501"/>
                    <a:pt x="968" y="601"/>
                    <a:pt x="1168" y="668"/>
                  </a:cubicBezTo>
                  <a:cubicBezTo>
                    <a:pt x="1502" y="801"/>
                    <a:pt x="1902" y="968"/>
                    <a:pt x="2336" y="1168"/>
                  </a:cubicBezTo>
                  <a:cubicBezTo>
                    <a:pt x="2536" y="1268"/>
                    <a:pt x="2769" y="1368"/>
                    <a:pt x="2969" y="1468"/>
                  </a:cubicBezTo>
                  <a:cubicBezTo>
                    <a:pt x="3203" y="1602"/>
                    <a:pt x="3403" y="1702"/>
                    <a:pt x="3636" y="1802"/>
                  </a:cubicBezTo>
                  <a:cubicBezTo>
                    <a:pt x="3870" y="1935"/>
                    <a:pt x="4070" y="2036"/>
                    <a:pt x="4304" y="2169"/>
                  </a:cubicBezTo>
                  <a:cubicBezTo>
                    <a:pt x="4504" y="2269"/>
                    <a:pt x="4704" y="2402"/>
                    <a:pt x="4904" y="2503"/>
                  </a:cubicBezTo>
                  <a:cubicBezTo>
                    <a:pt x="5304" y="2769"/>
                    <a:pt x="5705" y="3003"/>
                    <a:pt x="6005" y="3170"/>
                  </a:cubicBezTo>
                  <a:cubicBezTo>
                    <a:pt x="6338" y="3370"/>
                    <a:pt x="6572" y="3570"/>
                    <a:pt x="6772" y="3670"/>
                  </a:cubicBezTo>
                  <a:cubicBezTo>
                    <a:pt x="6939" y="3803"/>
                    <a:pt x="7039" y="3870"/>
                    <a:pt x="7039" y="3870"/>
                  </a:cubicBezTo>
                  <a:lnTo>
                    <a:pt x="7206" y="3637"/>
                  </a:lnTo>
                  <a:cubicBezTo>
                    <a:pt x="7206" y="3637"/>
                    <a:pt x="7106" y="3570"/>
                    <a:pt x="6939" y="3437"/>
                  </a:cubicBezTo>
                  <a:cubicBezTo>
                    <a:pt x="6739" y="3336"/>
                    <a:pt x="6505" y="3136"/>
                    <a:pt x="6172" y="2936"/>
                  </a:cubicBezTo>
                  <a:cubicBezTo>
                    <a:pt x="5838" y="2736"/>
                    <a:pt x="5471" y="2503"/>
                    <a:pt x="5071" y="2269"/>
                  </a:cubicBezTo>
                  <a:cubicBezTo>
                    <a:pt x="4871" y="2169"/>
                    <a:pt x="4671" y="2036"/>
                    <a:pt x="4437" y="1902"/>
                  </a:cubicBezTo>
                  <a:cubicBezTo>
                    <a:pt x="4204" y="1802"/>
                    <a:pt x="3970" y="1702"/>
                    <a:pt x="3770" y="1569"/>
                  </a:cubicBezTo>
                  <a:cubicBezTo>
                    <a:pt x="3536" y="1468"/>
                    <a:pt x="3303" y="1335"/>
                    <a:pt x="3103" y="1235"/>
                  </a:cubicBezTo>
                  <a:cubicBezTo>
                    <a:pt x="2869" y="1102"/>
                    <a:pt x="2636" y="1035"/>
                    <a:pt x="2436" y="935"/>
                  </a:cubicBezTo>
                  <a:cubicBezTo>
                    <a:pt x="2002" y="735"/>
                    <a:pt x="1602" y="568"/>
                    <a:pt x="1235" y="434"/>
                  </a:cubicBezTo>
                  <a:cubicBezTo>
                    <a:pt x="1068" y="368"/>
                    <a:pt x="901" y="268"/>
                    <a:pt x="768" y="234"/>
                  </a:cubicBezTo>
                  <a:cubicBezTo>
                    <a:pt x="634" y="168"/>
                    <a:pt x="501" y="134"/>
                    <a:pt x="401" y="101"/>
                  </a:cubicBezTo>
                  <a:cubicBezTo>
                    <a:pt x="201" y="34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4033542" y="2655774"/>
              <a:ext cx="108054" cy="151932"/>
            </a:xfrm>
            <a:custGeom>
              <a:avLst/>
              <a:gdLst/>
              <a:ahLst/>
              <a:cxnLst/>
              <a:rect l="l" t="t" r="r" b="b"/>
              <a:pathLst>
                <a:path w="2837" h="4004" extrusionOk="0">
                  <a:moveTo>
                    <a:pt x="201" y="0"/>
                  </a:moveTo>
                  <a:cubicBezTo>
                    <a:pt x="34" y="201"/>
                    <a:pt x="1" y="501"/>
                    <a:pt x="68" y="834"/>
                  </a:cubicBezTo>
                  <a:cubicBezTo>
                    <a:pt x="134" y="1201"/>
                    <a:pt x="335" y="1635"/>
                    <a:pt x="601" y="2135"/>
                  </a:cubicBezTo>
                  <a:cubicBezTo>
                    <a:pt x="902" y="2602"/>
                    <a:pt x="1235" y="3036"/>
                    <a:pt x="1602" y="3369"/>
                  </a:cubicBezTo>
                  <a:cubicBezTo>
                    <a:pt x="1936" y="3670"/>
                    <a:pt x="2236" y="3937"/>
                    <a:pt x="2536" y="4003"/>
                  </a:cubicBezTo>
                  <a:cubicBezTo>
                    <a:pt x="2703" y="3803"/>
                    <a:pt x="2836" y="3470"/>
                    <a:pt x="2836" y="3036"/>
                  </a:cubicBezTo>
                  <a:cubicBezTo>
                    <a:pt x="2836" y="2602"/>
                    <a:pt x="2736" y="2069"/>
                    <a:pt x="2436" y="1568"/>
                  </a:cubicBezTo>
                  <a:cubicBezTo>
                    <a:pt x="2169" y="1068"/>
                    <a:pt x="1769" y="668"/>
                    <a:pt x="1335" y="401"/>
                  </a:cubicBezTo>
                  <a:cubicBezTo>
                    <a:pt x="935" y="134"/>
                    <a:pt x="501" y="34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65581" y="2794579"/>
              <a:ext cx="160120" cy="73917"/>
            </a:xfrm>
            <a:custGeom>
              <a:avLst/>
              <a:gdLst/>
              <a:ahLst/>
              <a:cxnLst/>
              <a:rect l="l" t="t" r="r" b="b"/>
              <a:pathLst>
                <a:path w="4204" h="1948" extrusionOk="0">
                  <a:moveTo>
                    <a:pt x="2812" y="0"/>
                  </a:moveTo>
                  <a:cubicBezTo>
                    <a:pt x="2429" y="0"/>
                    <a:pt x="2016" y="49"/>
                    <a:pt x="1602" y="178"/>
                  </a:cubicBezTo>
                  <a:cubicBezTo>
                    <a:pt x="1102" y="312"/>
                    <a:pt x="701" y="512"/>
                    <a:pt x="434" y="746"/>
                  </a:cubicBezTo>
                  <a:cubicBezTo>
                    <a:pt x="168" y="979"/>
                    <a:pt x="1" y="1246"/>
                    <a:pt x="1" y="1479"/>
                  </a:cubicBezTo>
                  <a:cubicBezTo>
                    <a:pt x="101" y="1546"/>
                    <a:pt x="234" y="1646"/>
                    <a:pt x="368" y="1713"/>
                  </a:cubicBezTo>
                  <a:cubicBezTo>
                    <a:pt x="534" y="1780"/>
                    <a:pt x="701" y="1846"/>
                    <a:pt x="901" y="1880"/>
                  </a:cubicBezTo>
                  <a:cubicBezTo>
                    <a:pt x="1076" y="1923"/>
                    <a:pt x="1270" y="1948"/>
                    <a:pt x="1477" y="1948"/>
                  </a:cubicBezTo>
                  <a:cubicBezTo>
                    <a:pt x="1745" y="1948"/>
                    <a:pt x="2035" y="1907"/>
                    <a:pt x="2336" y="1813"/>
                  </a:cubicBezTo>
                  <a:cubicBezTo>
                    <a:pt x="2836" y="1680"/>
                    <a:pt x="3270" y="1479"/>
                    <a:pt x="3603" y="1179"/>
                  </a:cubicBezTo>
                  <a:cubicBezTo>
                    <a:pt x="3937" y="912"/>
                    <a:pt x="4170" y="645"/>
                    <a:pt x="4204" y="379"/>
                  </a:cubicBezTo>
                  <a:cubicBezTo>
                    <a:pt x="4004" y="212"/>
                    <a:pt x="3603" y="45"/>
                    <a:pt x="3136" y="12"/>
                  </a:cubicBezTo>
                  <a:cubicBezTo>
                    <a:pt x="3031" y="4"/>
                    <a:pt x="2923" y="0"/>
                    <a:pt x="2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4083092" y="2864210"/>
              <a:ext cx="174098" cy="76801"/>
            </a:xfrm>
            <a:custGeom>
              <a:avLst/>
              <a:gdLst/>
              <a:ahLst/>
              <a:cxnLst/>
              <a:rect l="l" t="t" r="r" b="b"/>
              <a:pathLst>
                <a:path w="4571" h="2024" extrusionOk="0">
                  <a:moveTo>
                    <a:pt x="2945" y="1"/>
                  </a:moveTo>
                  <a:cubicBezTo>
                    <a:pt x="2633" y="1"/>
                    <a:pt x="2301" y="33"/>
                    <a:pt x="1969" y="111"/>
                  </a:cubicBezTo>
                  <a:cubicBezTo>
                    <a:pt x="1402" y="245"/>
                    <a:pt x="935" y="512"/>
                    <a:pt x="601" y="745"/>
                  </a:cubicBezTo>
                  <a:cubicBezTo>
                    <a:pt x="268" y="1012"/>
                    <a:pt x="68" y="1312"/>
                    <a:pt x="1" y="1579"/>
                  </a:cubicBezTo>
                  <a:cubicBezTo>
                    <a:pt x="201" y="1779"/>
                    <a:pt x="535" y="1879"/>
                    <a:pt x="935" y="1979"/>
                  </a:cubicBezTo>
                  <a:cubicBezTo>
                    <a:pt x="1101" y="2007"/>
                    <a:pt x="1284" y="2023"/>
                    <a:pt x="1481" y="2023"/>
                  </a:cubicBezTo>
                  <a:cubicBezTo>
                    <a:pt x="1761" y="2023"/>
                    <a:pt x="2070" y="1991"/>
                    <a:pt x="2403" y="1913"/>
                  </a:cubicBezTo>
                  <a:cubicBezTo>
                    <a:pt x="2970" y="1779"/>
                    <a:pt x="3470" y="1579"/>
                    <a:pt x="3837" y="1346"/>
                  </a:cubicBezTo>
                  <a:cubicBezTo>
                    <a:pt x="4204" y="1079"/>
                    <a:pt x="4471" y="812"/>
                    <a:pt x="4571" y="545"/>
                  </a:cubicBezTo>
                  <a:cubicBezTo>
                    <a:pt x="4371" y="345"/>
                    <a:pt x="4037" y="111"/>
                    <a:pt x="3570" y="45"/>
                  </a:cubicBezTo>
                  <a:cubicBezTo>
                    <a:pt x="3377" y="17"/>
                    <a:pt x="3166" y="1"/>
                    <a:pt x="2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4184120" y="2703851"/>
              <a:ext cx="91486" cy="179783"/>
            </a:xfrm>
            <a:custGeom>
              <a:avLst/>
              <a:gdLst/>
              <a:ahLst/>
              <a:cxnLst/>
              <a:rect l="l" t="t" r="r" b="b"/>
              <a:pathLst>
                <a:path w="2402" h="4738" extrusionOk="0">
                  <a:moveTo>
                    <a:pt x="300" y="1"/>
                  </a:moveTo>
                  <a:cubicBezTo>
                    <a:pt x="134" y="201"/>
                    <a:pt x="0" y="535"/>
                    <a:pt x="0" y="968"/>
                  </a:cubicBezTo>
                  <a:cubicBezTo>
                    <a:pt x="0" y="1435"/>
                    <a:pt x="100" y="1902"/>
                    <a:pt x="267" y="2503"/>
                  </a:cubicBezTo>
                  <a:cubicBezTo>
                    <a:pt x="467" y="3103"/>
                    <a:pt x="734" y="3604"/>
                    <a:pt x="1034" y="3970"/>
                  </a:cubicBezTo>
                  <a:cubicBezTo>
                    <a:pt x="1301" y="4337"/>
                    <a:pt x="1601" y="4638"/>
                    <a:pt x="1868" y="4738"/>
                  </a:cubicBezTo>
                  <a:cubicBezTo>
                    <a:pt x="2068" y="4538"/>
                    <a:pt x="2235" y="4204"/>
                    <a:pt x="2335" y="3737"/>
                  </a:cubicBezTo>
                  <a:cubicBezTo>
                    <a:pt x="2402" y="3303"/>
                    <a:pt x="2402" y="2703"/>
                    <a:pt x="2202" y="2136"/>
                  </a:cubicBezTo>
                  <a:cubicBezTo>
                    <a:pt x="2035" y="1535"/>
                    <a:pt x="1701" y="1035"/>
                    <a:pt x="1368" y="668"/>
                  </a:cubicBezTo>
                  <a:cubicBezTo>
                    <a:pt x="1001" y="268"/>
                    <a:pt x="601" y="68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4251457" y="2879805"/>
              <a:ext cx="226164" cy="217766"/>
            </a:xfrm>
            <a:custGeom>
              <a:avLst/>
              <a:gdLst/>
              <a:ahLst/>
              <a:cxnLst/>
              <a:rect l="l" t="t" r="r" b="b"/>
              <a:pathLst>
                <a:path w="5938" h="5739" extrusionOk="0">
                  <a:moveTo>
                    <a:pt x="200" y="1"/>
                  </a:moveTo>
                  <a:lnTo>
                    <a:pt x="0" y="267"/>
                  </a:lnTo>
                  <a:cubicBezTo>
                    <a:pt x="0" y="267"/>
                    <a:pt x="100" y="334"/>
                    <a:pt x="300" y="468"/>
                  </a:cubicBezTo>
                  <a:cubicBezTo>
                    <a:pt x="367" y="534"/>
                    <a:pt x="500" y="601"/>
                    <a:pt x="601" y="668"/>
                  </a:cubicBezTo>
                  <a:cubicBezTo>
                    <a:pt x="734" y="768"/>
                    <a:pt x="867" y="868"/>
                    <a:pt x="1034" y="968"/>
                  </a:cubicBezTo>
                  <a:cubicBezTo>
                    <a:pt x="1301" y="1201"/>
                    <a:pt x="1668" y="1502"/>
                    <a:pt x="2035" y="1802"/>
                  </a:cubicBezTo>
                  <a:cubicBezTo>
                    <a:pt x="2202" y="1935"/>
                    <a:pt x="2402" y="2069"/>
                    <a:pt x="2569" y="2236"/>
                  </a:cubicBezTo>
                  <a:lnTo>
                    <a:pt x="3102" y="2769"/>
                  </a:lnTo>
                  <a:cubicBezTo>
                    <a:pt x="3269" y="2936"/>
                    <a:pt x="3469" y="3103"/>
                    <a:pt x="3636" y="3270"/>
                  </a:cubicBezTo>
                  <a:cubicBezTo>
                    <a:pt x="3836" y="3436"/>
                    <a:pt x="3970" y="3637"/>
                    <a:pt x="4136" y="3803"/>
                  </a:cubicBezTo>
                  <a:cubicBezTo>
                    <a:pt x="4437" y="4137"/>
                    <a:pt x="4737" y="4470"/>
                    <a:pt x="5004" y="4737"/>
                  </a:cubicBezTo>
                  <a:cubicBezTo>
                    <a:pt x="5104" y="4871"/>
                    <a:pt x="5204" y="5038"/>
                    <a:pt x="5304" y="5138"/>
                  </a:cubicBezTo>
                  <a:cubicBezTo>
                    <a:pt x="5404" y="5271"/>
                    <a:pt x="5471" y="5371"/>
                    <a:pt x="5537" y="5471"/>
                  </a:cubicBezTo>
                  <a:cubicBezTo>
                    <a:pt x="5671" y="5638"/>
                    <a:pt x="5738" y="5738"/>
                    <a:pt x="5738" y="5738"/>
                  </a:cubicBezTo>
                  <a:lnTo>
                    <a:pt x="5938" y="5605"/>
                  </a:lnTo>
                  <a:cubicBezTo>
                    <a:pt x="5938" y="5605"/>
                    <a:pt x="5871" y="5505"/>
                    <a:pt x="5738" y="5304"/>
                  </a:cubicBezTo>
                  <a:cubicBezTo>
                    <a:pt x="5671" y="5238"/>
                    <a:pt x="5604" y="5104"/>
                    <a:pt x="5504" y="5004"/>
                  </a:cubicBezTo>
                  <a:cubicBezTo>
                    <a:pt x="5404" y="4871"/>
                    <a:pt x="5337" y="4704"/>
                    <a:pt x="5204" y="4571"/>
                  </a:cubicBezTo>
                  <a:cubicBezTo>
                    <a:pt x="4937" y="4304"/>
                    <a:pt x="4670" y="3970"/>
                    <a:pt x="4337" y="3603"/>
                  </a:cubicBezTo>
                  <a:cubicBezTo>
                    <a:pt x="4203" y="3436"/>
                    <a:pt x="4036" y="3236"/>
                    <a:pt x="3836" y="3069"/>
                  </a:cubicBezTo>
                  <a:cubicBezTo>
                    <a:pt x="3669" y="2903"/>
                    <a:pt x="3503" y="2736"/>
                    <a:pt x="3302" y="2569"/>
                  </a:cubicBezTo>
                  <a:cubicBezTo>
                    <a:pt x="3136" y="2369"/>
                    <a:pt x="2936" y="2202"/>
                    <a:pt x="2769" y="2035"/>
                  </a:cubicBezTo>
                  <a:cubicBezTo>
                    <a:pt x="2602" y="1869"/>
                    <a:pt x="2402" y="1702"/>
                    <a:pt x="2202" y="1568"/>
                  </a:cubicBezTo>
                  <a:cubicBezTo>
                    <a:pt x="1835" y="1268"/>
                    <a:pt x="1501" y="968"/>
                    <a:pt x="1201" y="734"/>
                  </a:cubicBezTo>
                  <a:cubicBezTo>
                    <a:pt x="1068" y="634"/>
                    <a:pt x="934" y="534"/>
                    <a:pt x="801" y="434"/>
                  </a:cubicBezTo>
                  <a:cubicBezTo>
                    <a:pt x="667" y="368"/>
                    <a:pt x="567" y="267"/>
                    <a:pt x="467" y="201"/>
                  </a:cubicBezTo>
                  <a:cubicBezTo>
                    <a:pt x="300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4323227" y="2784865"/>
              <a:ext cx="81355" cy="191167"/>
            </a:xfrm>
            <a:custGeom>
              <a:avLst/>
              <a:gdLst/>
              <a:ahLst/>
              <a:cxnLst/>
              <a:rect l="l" t="t" r="r" b="b"/>
              <a:pathLst>
                <a:path w="2136" h="5038" extrusionOk="0">
                  <a:moveTo>
                    <a:pt x="534" y="1"/>
                  </a:moveTo>
                  <a:cubicBezTo>
                    <a:pt x="334" y="168"/>
                    <a:pt x="167" y="535"/>
                    <a:pt x="67" y="968"/>
                  </a:cubicBezTo>
                  <a:cubicBezTo>
                    <a:pt x="0" y="1435"/>
                    <a:pt x="0" y="1969"/>
                    <a:pt x="100" y="2603"/>
                  </a:cubicBezTo>
                  <a:cubicBezTo>
                    <a:pt x="201" y="3236"/>
                    <a:pt x="401" y="3770"/>
                    <a:pt x="634" y="4170"/>
                  </a:cubicBezTo>
                  <a:cubicBezTo>
                    <a:pt x="868" y="4571"/>
                    <a:pt x="1101" y="4904"/>
                    <a:pt x="1335" y="5038"/>
                  </a:cubicBezTo>
                  <a:cubicBezTo>
                    <a:pt x="1568" y="4904"/>
                    <a:pt x="1768" y="4604"/>
                    <a:pt x="1902" y="4170"/>
                  </a:cubicBezTo>
                  <a:cubicBezTo>
                    <a:pt x="2035" y="3770"/>
                    <a:pt x="2135" y="3170"/>
                    <a:pt x="2035" y="2569"/>
                  </a:cubicBezTo>
                  <a:cubicBezTo>
                    <a:pt x="1935" y="1936"/>
                    <a:pt x="1735" y="1335"/>
                    <a:pt x="1435" y="901"/>
                  </a:cubicBezTo>
                  <a:cubicBezTo>
                    <a:pt x="1168" y="434"/>
                    <a:pt x="834" y="134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4189186" y="2947197"/>
              <a:ext cx="180459" cy="70654"/>
            </a:xfrm>
            <a:custGeom>
              <a:avLst/>
              <a:gdLst/>
              <a:ahLst/>
              <a:cxnLst/>
              <a:rect l="l" t="t" r="r" b="b"/>
              <a:pathLst>
                <a:path w="4738" h="1862" extrusionOk="0">
                  <a:moveTo>
                    <a:pt x="2673" y="0"/>
                  </a:moveTo>
                  <a:cubicBezTo>
                    <a:pt x="2529" y="0"/>
                    <a:pt x="2382" y="9"/>
                    <a:pt x="2236" y="26"/>
                  </a:cubicBezTo>
                  <a:cubicBezTo>
                    <a:pt x="1635" y="93"/>
                    <a:pt x="1135" y="326"/>
                    <a:pt x="734" y="560"/>
                  </a:cubicBezTo>
                  <a:cubicBezTo>
                    <a:pt x="368" y="793"/>
                    <a:pt x="101" y="1060"/>
                    <a:pt x="1" y="1327"/>
                  </a:cubicBezTo>
                  <a:cubicBezTo>
                    <a:pt x="167" y="1527"/>
                    <a:pt x="501" y="1660"/>
                    <a:pt x="901" y="1760"/>
                  </a:cubicBezTo>
                  <a:cubicBezTo>
                    <a:pt x="1160" y="1825"/>
                    <a:pt x="1474" y="1862"/>
                    <a:pt x="1826" y="1862"/>
                  </a:cubicBezTo>
                  <a:cubicBezTo>
                    <a:pt x="2019" y="1862"/>
                    <a:pt x="2223" y="1851"/>
                    <a:pt x="2436" y="1827"/>
                  </a:cubicBezTo>
                  <a:cubicBezTo>
                    <a:pt x="3003" y="1727"/>
                    <a:pt x="3503" y="1627"/>
                    <a:pt x="3937" y="1460"/>
                  </a:cubicBezTo>
                  <a:cubicBezTo>
                    <a:pt x="4337" y="1260"/>
                    <a:pt x="4604" y="1060"/>
                    <a:pt x="4737" y="826"/>
                  </a:cubicBezTo>
                  <a:cubicBezTo>
                    <a:pt x="4571" y="593"/>
                    <a:pt x="4270" y="326"/>
                    <a:pt x="3803" y="193"/>
                  </a:cubicBezTo>
                  <a:cubicBezTo>
                    <a:pt x="3482" y="69"/>
                    <a:pt x="3087" y="0"/>
                    <a:pt x="2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4296528" y="3041150"/>
              <a:ext cx="175393" cy="64013"/>
            </a:xfrm>
            <a:custGeom>
              <a:avLst/>
              <a:gdLst/>
              <a:ahLst/>
              <a:cxnLst/>
              <a:rect l="l" t="t" r="r" b="b"/>
              <a:pathLst>
                <a:path w="4605" h="1687" extrusionOk="0">
                  <a:moveTo>
                    <a:pt x="2033" y="1"/>
                  </a:moveTo>
                  <a:cubicBezTo>
                    <a:pt x="1581" y="1"/>
                    <a:pt x="1163" y="115"/>
                    <a:pt x="835" y="252"/>
                  </a:cubicBezTo>
                  <a:cubicBezTo>
                    <a:pt x="435" y="419"/>
                    <a:pt x="134" y="652"/>
                    <a:pt x="1" y="886"/>
                  </a:cubicBezTo>
                  <a:cubicBezTo>
                    <a:pt x="101" y="952"/>
                    <a:pt x="201" y="1052"/>
                    <a:pt x="368" y="1152"/>
                  </a:cubicBezTo>
                  <a:cubicBezTo>
                    <a:pt x="501" y="1219"/>
                    <a:pt x="701" y="1286"/>
                    <a:pt x="902" y="1353"/>
                  </a:cubicBezTo>
                  <a:cubicBezTo>
                    <a:pt x="1302" y="1519"/>
                    <a:pt x="1802" y="1619"/>
                    <a:pt x="2403" y="1653"/>
                  </a:cubicBezTo>
                  <a:cubicBezTo>
                    <a:pt x="2686" y="1670"/>
                    <a:pt x="2945" y="1686"/>
                    <a:pt x="3182" y="1686"/>
                  </a:cubicBezTo>
                  <a:cubicBezTo>
                    <a:pt x="3420" y="1686"/>
                    <a:pt x="3637" y="1670"/>
                    <a:pt x="3837" y="1619"/>
                  </a:cubicBezTo>
                  <a:cubicBezTo>
                    <a:pt x="4204" y="1553"/>
                    <a:pt x="4471" y="1453"/>
                    <a:pt x="4604" y="1253"/>
                  </a:cubicBezTo>
                  <a:cubicBezTo>
                    <a:pt x="4471" y="1019"/>
                    <a:pt x="4237" y="685"/>
                    <a:pt x="3837" y="452"/>
                  </a:cubicBezTo>
                  <a:cubicBezTo>
                    <a:pt x="3403" y="218"/>
                    <a:pt x="2903" y="52"/>
                    <a:pt x="2336" y="18"/>
                  </a:cubicBezTo>
                  <a:cubicBezTo>
                    <a:pt x="2234" y="6"/>
                    <a:pt x="2133" y="1"/>
                    <a:pt x="2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436937" y="2897526"/>
              <a:ext cx="67377" cy="189915"/>
            </a:xfrm>
            <a:custGeom>
              <a:avLst/>
              <a:gdLst/>
              <a:ahLst/>
              <a:cxnLst/>
              <a:rect l="l" t="t" r="r" b="b"/>
              <a:pathLst>
                <a:path w="1769" h="5005" extrusionOk="0">
                  <a:moveTo>
                    <a:pt x="767" y="1"/>
                  </a:moveTo>
                  <a:cubicBezTo>
                    <a:pt x="534" y="134"/>
                    <a:pt x="334" y="434"/>
                    <a:pt x="200" y="868"/>
                  </a:cubicBezTo>
                  <a:cubicBezTo>
                    <a:pt x="34" y="1302"/>
                    <a:pt x="0" y="1835"/>
                    <a:pt x="0" y="2436"/>
                  </a:cubicBezTo>
                  <a:cubicBezTo>
                    <a:pt x="0" y="3069"/>
                    <a:pt x="134" y="3603"/>
                    <a:pt x="300" y="4037"/>
                  </a:cubicBezTo>
                  <a:cubicBezTo>
                    <a:pt x="467" y="4470"/>
                    <a:pt x="667" y="4837"/>
                    <a:pt x="868" y="5004"/>
                  </a:cubicBezTo>
                  <a:cubicBezTo>
                    <a:pt x="1068" y="4937"/>
                    <a:pt x="1301" y="4737"/>
                    <a:pt x="1468" y="4370"/>
                  </a:cubicBezTo>
                  <a:cubicBezTo>
                    <a:pt x="1635" y="4003"/>
                    <a:pt x="1768" y="3470"/>
                    <a:pt x="1768" y="2869"/>
                  </a:cubicBezTo>
                  <a:cubicBezTo>
                    <a:pt x="1768" y="2236"/>
                    <a:pt x="1635" y="1635"/>
                    <a:pt x="1468" y="1101"/>
                  </a:cubicBezTo>
                  <a:cubicBezTo>
                    <a:pt x="1401" y="968"/>
                    <a:pt x="1368" y="868"/>
                    <a:pt x="1301" y="734"/>
                  </a:cubicBezTo>
                  <a:cubicBezTo>
                    <a:pt x="1234" y="634"/>
                    <a:pt x="1201" y="534"/>
                    <a:pt x="1134" y="434"/>
                  </a:cubicBezTo>
                  <a:cubicBezTo>
                    <a:pt x="1001" y="267"/>
                    <a:pt x="868" y="10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467406" y="3086115"/>
              <a:ext cx="124546" cy="278516"/>
            </a:xfrm>
            <a:custGeom>
              <a:avLst/>
              <a:gdLst/>
              <a:ahLst/>
              <a:cxnLst/>
              <a:rect l="l" t="t" r="r" b="b"/>
              <a:pathLst>
                <a:path w="3270" h="7340" extrusionOk="0">
                  <a:moveTo>
                    <a:pt x="168" y="1"/>
                  </a:moveTo>
                  <a:lnTo>
                    <a:pt x="1" y="168"/>
                  </a:lnTo>
                  <a:cubicBezTo>
                    <a:pt x="1" y="168"/>
                    <a:pt x="68" y="268"/>
                    <a:pt x="201" y="434"/>
                  </a:cubicBezTo>
                  <a:cubicBezTo>
                    <a:pt x="268" y="535"/>
                    <a:pt x="334" y="635"/>
                    <a:pt x="434" y="735"/>
                  </a:cubicBezTo>
                  <a:cubicBezTo>
                    <a:pt x="535" y="868"/>
                    <a:pt x="601" y="1002"/>
                    <a:pt x="701" y="1168"/>
                  </a:cubicBezTo>
                  <a:cubicBezTo>
                    <a:pt x="901" y="1502"/>
                    <a:pt x="1135" y="1869"/>
                    <a:pt x="1368" y="2269"/>
                  </a:cubicBezTo>
                  <a:cubicBezTo>
                    <a:pt x="1502" y="2436"/>
                    <a:pt x="1602" y="2669"/>
                    <a:pt x="1702" y="2903"/>
                  </a:cubicBezTo>
                  <a:cubicBezTo>
                    <a:pt x="1802" y="3103"/>
                    <a:pt x="1936" y="3337"/>
                    <a:pt x="2036" y="3570"/>
                  </a:cubicBezTo>
                  <a:cubicBezTo>
                    <a:pt x="2136" y="3770"/>
                    <a:pt x="2269" y="4004"/>
                    <a:pt x="2336" y="4237"/>
                  </a:cubicBezTo>
                  <a:cubicBezTo>
                    <a:pt x="2436" y="4471"/>
                    <a:pt x="2503" y="4704"/>
                    <a:pt x="2569" y="4904"/>
                  </a:cubicBezTo>
                  <a:cubicBezTo>
                    <a:pt x="2669" y="5138"/>
                    <a:pt x="2736" y="5338"/>
                    <a:pt x="2836" y="5538"/>
                  </a:cubicBezTo>
                  <a:cubicBezTo>
                    <a:pt x="2870" y="5738"/>
                    <a:pt x="2936" y="5938"/>
                    <a:pt x="2970" y="6139"/>
                  </a:cubicBezTo>
                  <a:cubicBezTo>
                    <a:pt x="3070" y="6505"/>
                    <a:pt x="3136" y="6806"/>
                    <a:pt x="3203" y="7006"/>
                  </a:cubicBezTo>
                  <a:cubicBezTo>
                    <a:pt x="3205" y="7010"/>
                    <a:pt x="3206" y="7014"/>
                    <a:pt x="3207" y="7018"/>
                  </a:cubicBezTo>
                  <a:lnTo>
                    <a:pt x="3207" y="7018"/>
                  </a:lnTo>
                  <a:cubicBezTo>
                    <a:pt x="3165" y="6801"/>
                    <a:pt x="3105" y="6484"/>
                    <a:pt x="3036" y="6105"/>
                  </a:cubicBezTo>
                  <a:cubicBezTo>
                    <a:pt x="3003" y="5938"/>
                    <a:pt x="2970" y="5738"/>
                    <a:pt x="2903" y="5538"/>
                  </a:cubicBezTo>
                  <a:cubicBezTo>
                    <a:pt x="2836" y="5305"/>
                    <a:pt x="2769" y="5104"/>
                    <a:pt x="2703" y="4871"/>
                  </a:cubicBezTo>
                  <a:cubicBezTo>
                    <a:pt x="2603" y="4671"/>
                    <a:pt x="2536" y="4437"/>
                    <a:pt x="2469" y="4204"/>
                  </a:cubicBezTo>
                  <a:cubicBezTo>
                    <a:pt x="2403" y="3970"/>
                    <a:pt x="2269" y="3737"/>
                    <a:pt x="2169" y="3503"/>
                  </a:cubicBezTo>
                  <a:cubicBezTo>
                    <a:pt x="2069" y="3270"/>
                    <a:pt x="1969" y="3036"/>
                    <a:pt x="1869" y="2803"/>
                  </a:cubicBezTo>
                  <a:cubicBezTo>
                    <a:pt x="1769" y="2603"/>
                    <a:pt x="1669" y="2369"/>
                    <a:pt x="1535" y="2169"/>
                  </a:cubicBezTo>
                  <a:cubicBezTo>
                    <a:pt x="1302" y="1769"/>
                    <a:pt x="1068" y="1368"/>
                    <a:pt x="901" y="1068"/>
                  </a:cubicBezTo>
                  <a:cubicBezTo>
                    <a:pt x="801" y="901"/>
                    <a:pt x="701" y="735"/>
                    <a:pt x="635" y="601"/>
                  </a:cubicBezTo>
                  <a:cubicBezTo>
                    <a:pt x="535" y="501"/>
                    <a:pt x="468" y="368"/>
                    <a:pt x="401" y="301"/>
                  </a:cubicBezTo>
                  <a:cubicBezTo>
                    <a:pt x="268" y="101"/>
                    <a:pt x="168" y="1"/>
                    <a:pt x="168" y="1"/>
                  </a:cubicBezTo>
                  <a:close/>
                  <a:moveTo>
                    <a:pt x="3207" y="7018"/>
                  </a:moveTo>
                  <a:cubicBezTo>
                    <a:pt x="3246" y="7222"/>
                    <a:pt x="3270" y="7339"/>
                    <a:pt x="3270" y="7339"/>
                  </a:cubicBezTo>
                  <a:cubicBezTo>
                    <a:pt x="3270" y="7339"/>
                    <a:pt x="3270" y="7306"/>
                    <a:pt x="3270" y="7273"/>
                  </a:cubicBezTo>
                  <a:cubicBezTo>
                    <a:pt x="3238" y="7209"/>
                    <a:pt x="3237" y="7114"/>
                    <a:pt x="3207" y="70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4523317" y="3039291"/>
              <a:ext cx="54656" cy="175989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968" y="1"/>
                  </a:moveTo>
                  <a:cubicBezTo>
                    <a:pt x="768" y="67"/>
                    <a:pt x="534" y="301"/>
                    <a:pt x="367" y="634"/>
                  </a:cubicBezTo>
                  <a:cubicBezTo>
                    <a:pt x="301" y="835"/>
                    <a:pt x="234" y="1035"/>
                    <a:pt x="167" y="1268"/>
                  </a:cubicBezTo>
                  <a:cubicBezTo>
                    <a:pt x="101" y="1502"/>
                    <a:pt x="67" y="1769"/>
                    <a:pt x="34" y="2069"/>
                  </a:cubicBezTo>
                  <a:cubicBezTo>
                    <a:pt x="1" y="2636"/>
                    <a:pt x="67" y="3136"/>
                    <a:pt x="201" y="3570"/>
                  </a:cubicBezTo>
                  <a:cubicBezTo>
                    <a:pt x="301" y="4037"/>
                    <a:pt x="434" y="4404"/>
                    <a:pt x="601" y="4637"/>
                  </a:cubicBezTo>
                  <a:cubicBezTo>
                    <a:pt x="901" y="4637"/>
                    <a:pt x="1168" y="4137"/>
                    <a:pt x="1368" y="2969"/>
                  </a:cubicBezTo>
                  <a:cubicBezTo>
                    <a:pt x="1435" y="2402"/>
                    <a:pt x="1435" y="1802"/>
                    <a:pt x="1368" y="1235"/>
                  </a:cubicBezTo>
                  <a:cubicBezTo>
                    <a:pt x="1301" y="701"/>
                    <a:pt x="1135" y="267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4393747" y="3141820"/>
              <a:ext cx="151207" cy="78774"/>
            </a:xfrm>
            <a:custGeom>
              <a:avLst/>
              <a:gdLst/>
              <a:ahLst/>
              <a:cxnLst/>
              <a:rect l="l" t="t" r="r" b="b"/>
              <a:pathLst>
                <a:path w="3970" h="2076" extrusionOk="0">
                  <a:moveTo>
                    <a:pt x="1434" y="1"/>
                  </a:moveTo>
                  <a:cubicBezTo>
                    <a:pt x="1201" y="1"/>
                    <a:pt x="1001" y="1"/>
                    <a:pt x="801" y="34"/>
                  </a:cubicBezTo>
                  <a:cubicBezTo>
                    <a:pt x="434" y="101"/>
                    <a:pt x="134" y="234"/>
                    <a:pt x="0" y="401"/>
                  </a:cubicBezTo>
                  <a:cubicBezTo>
                    <a:pt x="100" y="501"/>
                    <a:pt x="200" y="601"/>
                    <a:pt x="367" y="701"/>
                  </a:cubicBezTo>
                  <a:cubicBezTo>
                    <a:pt x="500" y="801"/>
                    <a:pt x="667" y="901"/>
                    <a:pt x="867" y="1001"/>
                  </a:cubicBezTo>
                  <a:cubicBezTo>
                    <a:pt x="1234" y="1235"/>
                    <a:pt x="1735" y="1435"/>
                    <a:pt x="2235" y="1635"/>
                  </a:cubicBezTo>
                  <a:cubicBezTo>
                    <a:pt x="2901" y="1910"/>
                    <a:pt x="3393" y="2075"/>
                    <a:pt x="3689" y="2075"/>
                  </a:cubicBezTo>
                  <a:cubicBezTo>
                    <a:pt x="3823" y="2075"/>
                    <a:pt x="3918" y="2041"/>
                    <a:pt x="3970" y="1969"/>
                  </a:cubicBezTo>
                  <a:cubicBezTo>
                    <a:pt x="3870" y="1668"/>
                    <a:pt x="3703" y="1335"/>
                    <a:pt x="3403" y="1001"/>
                  </a:cubicBezTo>
                  <a:cubicBezTo>
                    <a:pt x="3102" y="668"/>
                    <a:pt x="2635" y="367"/>
                    <a:pt x="2168" y="167"/>
                  </a:cubicBezTo>
                  <a:cubicBezTo>
                    <a:pt x="1901" y="67"/>
                    <a:pt x="1668" y="34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494105" y="3248105"/>
              <a:ext cx="96590" cy="109889"/>
            </a:xfrm>
            <a:custGeom>
              <a:avLst/>
              <a:gdLst/>
              <a:ahLst/>
              <a:cxnLst/>
              <a:rect l="l" t="t" r="r" b="b"/>
              <a:pathLst>
                <a:path w="2536" h="2896" extrusionOk="0">
                  <a:moveTo>
                    <a:pt x="288" y="0"/>
                  </a:moveTo>
                  <a:cubicBezTo>
                    <a:pt x="142" y="0"/>
                    <a:pt x="43" y="37"/>
                    <a:pt x="0" y="102"/>
                  </a:cubicBezTo>
                  <a:cubicBezTo>
                    <a:pt x="100" y="202"/>
                    <a:pt x="200" y="302"/>
                    <a:pt x="334" y="435"/>
                  </a:cubicBezTo>
                  <a:cubicBezTo>
                    <a:pt x="467" y="569"/>
                    <a:pt x="634" y="735"/>
                    <a:pt x="801" y="869"/>
                  </a:cubicBezTo>
                  <a:cubicBezTo>
                    <a:pt x="968" y="1036"/>
                    <a:pt x="1168" y="1202"/>
                    <a:pt x="1335" y="1369"/>
                  </a:cubicBezTo>
                  <a:cubicBezTo>
                    <a:pt x="1435" y="1469"/>
                    <a:pt x="1535" y="1536"/>
                    <a:pt x="1601" y="1636"/>
                  </a:cubicBezTo>
                  <a:cubicBezTo>
                    <a:pt x="1702" y="1736"/>
                    <a:pt x="1768" y="1803"/>
                    <a:pt x="1868" y="1903"/>
                  </a:cubicBezTo>
                  <a:cubicBezTo>
                    <a:pt x="2169" y="2270"/>
                    <a:pt x="2369" y="2537"/>
                    <a:pt x="2435" y="2703"/>
                  </a:cubicBezTo>
                  <a:cubicBezTo>
                    <a:pt x="2510" y="2827"/>
                    <a:pt x="2529" y="2896"/>
                    <a:pt x="2534" y="2896"/>
                  </a:cubicBezTo>
                  <a:cubicBezTo>
                    <a:pt x="2535" y="2896"/>
                    <a:pt x="2535" y="2888"/>
                    <a:pt x="2535" y="2870"/>
                  </a:cubicBezTo>
                  <a:cubicBezTo>
                    <a:pt x="2469" y="2603"/>
                    <a:pt x="2402" y="2203"/>
                    <a:pt x="2235" y="1803"/>
                  </a:cubicBezTo>
                  <a:cubicBezTo>
                    <a:pt x="2135" y="1369"/>
                    <a:pt x="1868" y="936"/>
                    <a:pt x="1535" y="602"/>
                  </a:cubicBezTo>
                  <a:cubicBezTo>
                    <a:pt x="1168" y="268"/>
                    <a:pt x="834" y="102"/>
                    <a:pt x="567" y="35"/>
                  </a:cubicBezTo>
                  <a:cubicBezTo>
                    <a:pt x="461" y="11"/>
                    <a:pt x="36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77933" y="3202570"/>
              <a:ext cx="33098" cy="155423"/>
            </a:xfrm>
            <a:custGeom>
              <a:avLst/>
              <a:gdLst/>
              <a:ahLst/>
              <a:cxnLst/>
              <a:rect l="l" t="t" r="r" b="b"/>
              <a:pathLst>
                <a:path w="869" h="4096" extrusionOk="0">
                  <a:moveTo>
                    <a:pt x="768" y="1"/>
                  </a:moveTo>
                  <a:cubicBezTo>
                    <a:pt x="668" y="1"/>
                    <a:pt x="501" y="134"/>
                    <a:pt x="368" y="401"/>
                  </a:cubicBezTo>
                  <a:cubicBezTo>
                    <a:pt x="234" y="668"/>
                    <a:pt x="101" y="1068"/>
                    <a:pt x="34" y="1568"/>
                  </a:cubicBezTo>
                  <a:cubicBezTo>
                    <a:pt x="1" y="2035"/>
                    <a:pt x="68" y="2536"/>
                    <a:pt x="101" y="2969"/>
                  </a:cubicBezTo>
                  <a:cubicBezTo>
                    <a:pt x="168" y="3403"/>
                    <a:pt x="268" y="3803"/>
                    <a:pt x="334" y="4070"/>
                  </a:cubicBezTo>
                  <a:cubicBezTo>
                    <a:pt x="343" y="4088"/>
                    <a:pt x="347" y="4096"/>
                    <a:pt x="349" y="4096"/>
                  </a:cubicBezTo>
                  <a:cubicBezTo>
                    <a:pt x="355" y="4096"/>
                    <a:pt x="343" y="4027"/>
                    <a:pt x="368" y="3903"/>
                  </a:cubicBezTo>
                  <a:cubicBezTo>
                    <a:pt x="368" y="3703"/>
                    <a:pt x="401" y="3370"/>
                    <a:pt x="535" y="2869"/>
                  </a:cubicBezTo>
                  <a:cubicBezTo>
                    <a:pt x="668" y="2369"/>
                    <a:pt x="735" y="1835"/>
                    <a:pt x="768" y="1302"/>
                  </a:cubicBezTo>
                  <a:cubicBezTo>
                    <a:pt x="835" y="801"/>
                    <a:pt x="868" y="301"/>
                    <a:pt x="768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702437" y="2615249"/>
              <a:ext cx="119480" cy="241823"/>
            </a:xfrm>
            <a:custGeom>
              <a:avLst/>
              <a:gdLst/>
              <a:ahLst/>
              <a:cxnLst/>
              <a:rect l="l" t="t" r="r" b="b"/>
              <a:pathLst>
                <a:path w="3137" h="6373" extrusionOk="0">
                  <a:moveTo>
                    <a:pt x="3003" y="1"/>
                  </a:moveTo>
                  <a:cubicBezTo>
                    <a:pt x="3003" y="1"/>
                    <a:pt x="2936" y="101"/>
                    <a:pt x="2836" y="268"/>
                  </a:cubicBezTo>
                  <a:cubicBezTo>
                    <a:pt x="2736" y="401"/>
                    <a:pt x="2603" y="635"/>
                    <a:pt x="2436" y="935"/>
                  </a:cubicBezTo>
                  <a:cubicBezTo>
                    <a:pt x="2269" y="1202"/>
                    <a:pt x="2102" y="1535"/>
                    <a:pt x="1902" y="1902"/>
                  </a:cubicBezTo>
                  <a:cubicBezTo>
                    <a:pt x="1702" y="2269"/>
                    <a:pt x="1535" y="2670"/>
                    <a:pt x="1335" y="3070"/>
                  </a:cubicBezTo>
                  <a:cubicBezTo>
                    <a:pt x="968" y="3837"/>
                    <a:pt x="635" y="4638"/>
                    <a:pt x="401" y="5271"/>
                  </a:cubicBezTo>
                  <a:cubicBezTo>
                    <a:pt x="168" y="5872"/>
                    <a:pt x="1" y="6272"/>
                    <a:pt x="1" y="6272"/>
                  </a:cubicBezTo>
                  <a:lnTo>
                    <a:pt x="234" y="6372"/>
                  </a:lnTo>
                  <a:cubicBezTo>
                    <a:pt x="234" y="6372"/>
                    <a:pt x="401" y="5939"/>
                    <a:pt x="601" y="5338"/>
                  </a:cubicBezTo>
                  <a:cubicBezTo>
                    <a:pt x="835" y="4738"/>
                    <a:pt x="1168" y="3937"/>
                    <a:pt x="1502" y="3137"/>
                  </a:cubicBezTo>
                  <a:cubicBezTo>
                    <a:pt x="1702" y="2736"/>
                    <a:pt x="1869" y="2369"/>
                    <a:pt x="2069" y="2002"/>
                  </a:cubicBezTo>
                  <a:cubicBezTo>
                    <a:pt x="2269" y="1635"/>
                    <a:pt x="2403" y="1302"/>
                    <a:pt x="2569" y="1002"/>
                  </a:cubicBezTo>
                  <a:cubicBezTo>
                    <a:pt x="2736" y="735"/>
                    <a:pt x="2870" y="501"/>
                    <a:pt x="2970" y="335"/>
                  </a:cubicBezTo>
                  <a:cubicBezTo>
                    <a:pt x="3070" y="168"/>
                    <a:pt x="3136" y="68"/>
                    <a:pt x="3136" y="68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03901" y="2836412"/>
              <a:ext cx="45974" cy="123281"/>
            </a:xfrm>
            <a:custGeom>
              <a:avLst/>
              <a:gdLst/>
              <a:ahLst/>
              <a:cxnLst/>
              <a:rect l="l" t="t" r="r" b="b"/>
              <a:pathLst>
                <a:path w="1369" h="3671" extrusionOk="0">
                  <a:moveTo>
                    <a:pt x="868" y="1"/>
                  </a:moveTo>
                  <a:cubicBezTo>
                    <a:pt x="668" y="201"/>
                    <a:pt x="468" y="501"/>
                    <a:pt x="268" y="868"/>
                  </a:cubicBezTo>
                  <a:cubicBezTo>
                    <a:pt x="101" y="1268"/>
                    <a:pt x="1" y="1702"/>
                    <a:pt x="1" y="2136"/>
                  </a:cubicBezTo>
                  <a:cubicBezTo>
                    <a:pt x="34" y="3070"/>
                    <a:pt x="535" y="3637"/>
                    <a:pt x="902" y="3670"/>
                  </a:cubicBezTo>
                  <a:cubicBezTo>
                    <a:pt x="1035" y="3470"/>
                    <a:pt x="1135" y="3136"/>
                    <a:pt x="1235" y="2736"/>
                  </a:cubicBezTo>
                  <a:cubicBezTo>
                    <a:pt x="1302" y="2369"/>
                    <a:pt x="1335" y="1902"/>
                    <a:pt x="1335" y="1469"/>
                  </a:cubicBezTo>
                  <a:cubicBezTo>
                    <a:pt x="1369" y="568"/>
                    <a:pt x="1168" y="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734159" y="2892797"/>
              <a:ext cx="98632" cy="72941"/>
            </a:xfrm>
            <a:custGeom>
              <a:avLst/>
              <a:gdLst/>
              <a:ahLst/>
              <a:cxnLst/>
              <a:rect l="l" t="t" r="r" b="b"/>
              <a:pathLst>
                <a:path w="2937" h="2172" extrusionOk="0">
                  <a:moveTo>
                    <a:pt x="2526" y="1"/>
                  </a:moveTo>
                  <a:cubicBezTo>
                    <a:pt x="2271" y="1"/>
                    <a:pt x="1925" y="106"/>
                    <a:pt x="1502" y="357"/>
                  </a:cubicBezTo>
                  <a:cubicBezTo>
                    <a:pt x="1135" y="590"/>
                    <a:pt x="801" y="890"/>
                    <a:pt x="534" y="1157"/>
                  </a:cubicBezTo>
                  <a:cubicBezTo>
                    <a:pt x="267" y="1457"/>
                    <a:pt x="101" y="1758"/>
                    <a:pt x="1" y="1991"/>
                  </a:cubicBezTo>
                  <a:cubicBezTo>
                    <a:pt x="115" y="2106"/>
                    <a:pt x="323" y="2171"/>
                    <a:pt x="578" y="2171"/>
                  </a:cubicBezTo>
                  <a:cubicBezTo>
                    <a:pt x="916" y="2171"/>
                    <a:pt x="1336" y="2057"/>
                    <a:pt x="1735" y="1791"/>
                  </a:cubicBezTo>
                  <a:cubicBezTo>
                    <a:pt x="2102" y="1557"/>
                    <a:pt x="2369" y="1257"/>
                    <a:pt x="2569" y="957"/>
                  </a:cubicBezTo>
                  <a:cubicBezTo>
                    <a:pt x="2769" y="690"/>
                    <a:pt x="2903" y="390"/>
                    <a:pt x="2936" y="156"/>
                  </a:cubicBezTo>
                  <a:cubicBezTo>
                    <a:pt x="2851" y="58"/>
                    <a:pt x="2713" y="1"/>
                    <a:pt x="2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4710093" y="2769194"/>
              <a:ext cx="123251" cy="85642"/>
            </a:xfrm>
            <a:custGeom>
              <a:avLst/>
              <a:gdLst/>
              <a:ahLst/>
              <a:cxnLst/>
              <a:rect l="l" t="t" r="r" b="b"/>
              <a:pathLst>
                <a:path w="3236" h="2257" extrusionOk="0">
                  <a:moveTo>
                    <a:pt x="2673" y="0"/>
                  </a:moveTo>
                  <a:cubicBezTo>
                    <a:pt x="2353" y="0"/>
                    <a:pt x="1943" y="115"/>
                    <a:pt x="1468" y="380"/>
                  </a:cubicBezTo>
                  <a:cubicBezTo>
                    <a:pt x="1067" y="614"/>
                    <a:pt x="701" y="948"/>
                    <a:pt x="467" y="1248"/>
                  </a:cubicBezTo>
                  <a:cubicBezTo>
                    <a:pt x="200" y="1548"/>
                    <a:pt x="33" y="1848"/>
                    <a:pt x="0" y="2115"/>
                  </a:cubicBezTo>
                  <a:cubicBezTo>
                    <a:pt x="143" y="2206"/>
                    <a:pt x="362" y="2257"/>
                    <a:pt x="622" y="2257"/>
                  </a:cubicBezTo>
                  <a:cubicBezTo>
                    <a:pt x="1028" y="2257"/>
                    <a:pt x="1533" y="2133"/>
                    <a:pt x="2001" y="1848"/>
                  </a:cubicBezTo>
                  <a:cubicBezTo>
                    <a:pt x="2402" y="1615"/>
                    <a:pt x="2702" y="1314"/>
                    <a:pt x="2902" y="1014"/>
                  </a:cubicBezTo>
                  <a:cubicBezTo>
                    <a:pt x="3102" y="714"/>
                    <a:pt x="3236" y="414"/>
                    <a:pt x="3236" y="180"/>
                  </a:cubicBezTo>
                  <a:cubicBezTo>
                    <a:pt x="3106" y="65"/>
                    <a:pt x="2915" y="0"/>
                    <a:pt x="2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4652887" y="2702599"/>
              <a:ext cx="67377" cy="145595"/>
            </a:xfrm>
            <a:custGeom>
              <a:avLst/>
              <a:gdLst/>
              <a:ahLst/>
              <a:cxnLst/>
              <a:rect l="l" t="t" r="r" b="b"/>
              <a:pathLst>
                <a:path w="1769" h="3837" extrusionOk="0">
                  <a:moveTo>
                    <a:pt x="535" y="1"/>
                  </a:moveTo>
                  <a:cubicBezTo>
                    <a:pt x="368" y="234"/>
                    <a:pt x="201" y="568"/>
                    <a:pt x="101" y="968"/>
                  </a:cubicBezTo>
                  <a:cubicBezTo>
                    <a:pt x="34" y="1368"/>
                    <a:pt x="1" y="1835"/>
                    <a:pt x="134" y="2302"/>
                  </a:cubicBezTo>
                  <a:cubicBezTo>
                    <a:pt x="368" y="3236"/>
                    <a:pt x="1035" y="3803"/>
                    <a:pt x="1469" y="3837"/>
                  </a:cubicBezTo>
                  <a:cubicBezTo>
                    <a:pt x="1736" y="3436"/>
                    <a:pt x="1769" y="2502"/>
                    <a:pt x="1569" y="1535"/>
                  </a:cubicBezTo>
                  <a:cubicBezTo>
                    <a:pt x="1335" y="601"/>
                    <a:pt x="935" y="67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631292" y="2848159"/>
              <a:ext cx="82650" cy="255711"/>
            </a:xfrm>
            <a:custGeom>
              <a:avLst/>
              <a:gdLst/>
              <a:ahLst/>
              <a:cxnLst/>
              <a:rect l="l" t="t" r="r" b="b"/>
              <a:pathLst>
                <a:path w="2170" h="6739" extrusionOk="0">
                  <a:moveTo>
                    <a:pt x="1936" y="1"/>
                  </a:moveTo>
                  <a:cubicBezTo>
                    <a:pt x="1936" y="1"/>
                    <a:pt x="1802" y="401"/>
                    <a:pt x="1569" y="1035"/>
                  </a:cubicBezTo>
                  <a:cubicBezTo>
                    <a:pt x="1369" y="1635"/>
                    <a:pt x="1102" y="2469"/>
                    <a:pt x="835" y="3303"/>
                  </a:cubicBezTo>
                  <a:cubicBezTo>
                    <a:pt x="601" y="4137"/>
                    <a:pt x="368" y="4971"/>
                    <a:pt x="234" y="5605"/>
                  </a:cubicBezTo>
                  <a:cubicBezTo>
                    <a:pt x="68" y="6238"/>
                    <a:pt x="1" y="6672"/>
                    <a:pt x="1" y="6672"/>
                  </a:cubicBezTo>
                  <a:lnTo>
                    <a:pt x="301" y="6739"/>
                  </a:lnTo>
                  <a:cubicBezTo>
                    <a:pt x="301" y="6739"/>
                    <a:pt x="668" y="5071"/>
                    <a:pt x="1135" y="3403"/>
                  </a:cubicBezTo>
                  <a:cubicBezTo>
                    <a:pt x="1369" y="2569"/>
                    <a:pt x="1602" y="1735"/>
                    <a:pt x="1802" y="1101"/>
                  </a:cubicBezTo>
                  <a:cubicBezTo>
                    <a:pt x="2036" y="501"/>
                    <a:pt x="2169" y="67"/>
                    <a:pt x="2169" y="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4585588" y="2824101"/>
              <a:ext cx="90229" cy="146885"/>
            </a:xfrm>
            <a:custGeom>
              <a:avLst/>
              <a:gdLst/>
              <a:ahLst/>
              <a:cxnLst/>
              <a:rect l="l" t="t" r="r" b="b"/>
              <a:pathLst>
                <a:path w="2369" h="3871" extrusionOk="0">
                  <a:moveTo>
                    <a:pt x="534" y="1"/>
                  </a:moveTo>
                  <a:cubicBezTo>
                    <a:pt x="234" y="435"/>
                    <a:pt x="0" y="1369"/>
                    <a:pt x="367" y="2303"/>
                  </a:cubicBezTo>
                  <a:cubicBezTo>
                    <a:pt x="767" y="3270"/>
                    <a:pt x="1668" y="3837"/>
                    <a:pt x="2202" y="3870"/>
                  </a:cubicBezTo>
                  <a:cubicBezTo>
                    <a:pt x="2335" y="3637"/>
                    <a:pt x="2368" y="3303"/>
                    <a:pt x="2335" y="2903"/>
                  </a:cubicBezTo>
                  <a:cubicBezTo>
                    <a:pt x="2268" y="2469"/>
                    <a:pt x="2168" y="2002"/>
                    <a:pt x="1968" y="1535"/>
                  </a:cubicBezTo>
                  <a:cubicBezTo>
                    <a:pt x="1601" y="568"/>
                    <a:pt x="1001" y="34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4670673" y="2887470"/>
              <a:ext cx="134715" cy="89778"/>
            </a:xfrm>
            <a:custGeom>
              <a:avLst/>
              <a:gdLst/>
              <a:ahLst/>
              <a:cxnLst/>
              <a:rect l="l" t="t" r="r" b="b"/>
              <a:pathLst>
                <a:path w="3537" h="2366" extrusionOk="0">
                  <a:moveTo>
                    <a:pt x="2897" y="0"/>
                  </a:moveTo>
                  <a:cubicBezTo>
                    <a:pt x="2507" y="0"/>
                    <a:pt x="2022" y="132"/>
                    <a:pt x="1502" y="432"/>
                  </a:cubicBezTo>
                  <a:cubicBezTo>
                    <a:pt x="635" y="933"/>
                    <a:pt x="1" y="1700"/>
                    <a:pt x="1" y="2200"/>
                  </a:cubicBezTo>
                  <a:cubicBezTo>
                    <a:pt x="188" y="2307"/>
                    <a:pt x="471" y="2366"/>
                    <a:pt x="796" y="2366"/>
                  </a:cubicBezTo>
                  <a:cubicBezTo>
                    <a:pt x="1285" y="2366"/>
                    <a:pt x="1869" y="2234"/>
                    <a:pt x="2369" y="1933"/>
                  </a:cubicBezTo>
                  <a:cubicBezTo>
                    <a:pt x="2770" y="1667"/>
                    <a:pt x="3070" y="1333"/>
                    <a:pt x="3270" y="1033"/>
                  </a:cubicBezTo>
                  <a:cubicBezTo>
                    <a:pt x="3437" y="699"/>
                    <a:pt x="3537" y="399"/>
                    <a:pt x="3537" y="166"/>
                  </a:cubicBezTo>
                  <a:cubicBezTo>
                    <a:pt x="3377" y="59"/>
                    <a:pt x="3158" y="0"/>
                    <a:pt x="2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4638947" y="3010869"/>
              <a:ext cx="155016" cy="89702"/>
            </a:xfrm>
            <a:custGeom>
              <a:avLst/>
              <a:gdLst/>
              <a:ahLst/>
              <a:cxnLst/>
              <a:rect l="l" t="t" r="r" b="b"/>
              <a:pathLst>
                <a:path w="4070" h="2364" extrusionOk="0">
                  <a:moveTo>
                    <a:pt x="3244" y="0"/>
                  </a:moveTo>
                  <a:cubicBezTo>
                    <a:pt x="2760" y="0"/>
                    <a:pt x="2170" y="128"/>
                    <a:pt x="1568" y="449"/>
                  </a:cubicBezTo>
                  <a:cubicBezTo>
                    <a:pt x="1067" y="683"/>
                    <a:pt x="667" y="1016"/>
                    <a:pt x="400" y="1350"/>
                  </a:cubicBezTo>
                  <a:cubicBezTo>
                    <a:pt x="133" y="1684"/>
                    <a:pt x="0" y="1984"/>
                    <a:pt x="0" y="2251"/>
                  </a:cubicBezTo>
                  <a:cubicBezTo>
                    <a:pt x="200" y="2326"/>
                    <a:pt x="457" y="2363"/>
                    <a:pt x="769" y="2363"/>
                  </a:cubicBezTo>
                  <a:cubicBezTo>
                    <a:pt x="874" y="2363"/>
                    <a:pt x="984" y="2359"/>
                    <a:pt x="1101" y="2351"/>
                  </a:cubicBezTo>
                  <a:cubicBezTo>
                    <a:pt x="1534" y="2284"/>
                    <a:pt x="2068" y="2151"/>
                    <a:pt x="2602" y="1884"/>
                  </a:cubicBezTo>
                  <a:cubicBezTo>
                    <a:pt x="3136" y="1650"/>
                    <a:pt x="3536" y="1317"/>
                    <a:pt x="3769" y="1016"/>
                  </a:cubicBezTo>
                  <a:cubicBezTo>
                    <a:pt x="4003" y="716"/>
                    <a:pt x="4070" y="416"/>
                    <a:pt x="4036" y="149"/>
                  </a:cubicBezTo>
                  <a:cubicBezTo>
                    <a:pt x="3837" y="56"/>
                    <a:pt x="356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4530934" y="2946893"/>
              <a:ext cx="115672" cy="149389"/>
            </a:xfrm>
            <a:custGeom>
              <a:avLst/>
              <a:gdLst/>
              <a:ahLst/>
              <a:cxnLst/>
              <a:rect l="l" t="t" r="r" b="b"/>
              <a:pathLst>
                <a:path w="3037" h="3937" extrusionOk="0">
                  <a:moveTo>
                    <a:pt x="268" y="1"/>
                  </a:moveTo>
                  <a:cubicBezTo>
                    <a:pt x="101" y="201"/>
                    <a:pt x="1" y="568"/>
                    <a:pt x="34" y="1001"/>
                  </a:cubicBezTo>
                  <a:cubicBezTo>
                    <a:pt x="101" y="1435"/>
                    <a:pt x="268" y="1935"/>
                    <a:pt x="634" y="2436"/>
                  </a:cubicBezTo>
                  <a:cubicBezTo>
                    <a:pt x="1335" y="3403"/>
                    <a:pt x="2236" y="3937"/>
                    <a:pt x="2769" y="3937"/>
                  </a:cubicBezTo>
                  <a:cubicBezTo>
                    <a:pt x="3036" y="3470"/>
                    <a:pt x="2869" y="2536"/>
                    <a:pt x="2236" y="1568"/>
                  </a:cubicBezTo>
                  <a:cubicBezTo>
                    <a:pt x="1602" y="601"/>
                    <a:pt x="835" y="34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4591911" y="3096247"/>
              <a:ext cx="52142" cy="259506"/>
            </a:xfrm>
            <a:custGeom>
              <a:avLst/>
              <a:gdLst/>
              <a:ahLst/>
              <a:cxnLst/>
              <a:rect l="l" t="t" r="r" b="b"/>
              <a:pathLst>
                <a:path w="1369" h="6839" extrusionOk="0">
                  <a:moveTo>
                    <a:pt x="1068" y="1"/>
                  </a:moveTo>
                  <a:cubicBezTo>
                    <a:pt x="1068" y="1"/>
                    <a:pt x="668" y="1669"/>
                    <a:pt x="434" y="3403"/>
                  </a:cubicBezTo>
                  <a:cubicBezTo>
                    <a:pt x="301" y="4270"/>
                    <a:pt x="168" y="5138"/>
                    <a:pt x="101" y="5771"/>
                  </a:cubicBezTo>
                  <a:cubicBezTo>
                    <a:pt x="68" y="6105"/>
                    <a:pt x="34" y="6372"/>
                    <a:pt x="34" y="6572"/>
                  </a:cubicBezTo>
                  <a:cubicBezTo>
                    <a:pt x="1" y="6739"/>
                    <a:pt x="1" y="6839"/>
                    <a:pt x="1" y="6839"/>
                  </a:cubicBezTo>
                  <a:lnTo>
                    <a:pt x="34" y="6839"/>
                  </a:lnTo>
                  <a:cubicBezTo>
                    <a:pt x="34" y="6839"/>
                    <a:pt x="68" y="6739"/>
                    <a:pt x="68" y="6572"/>
                  </a:cubicBezTo>
                  <a:cubicBezTo>
                    <a:pt x="101" y="6372"/>
                    <a:pt x="168" y="6105"/>
                    <a:pt x="201" y="5771"/>
                  </a:cubicBezTo>
                  <a:cubicBezTo>
                    <a:pt x="301" y="5138"/>
                    <a:pt x="468" y="4304"/>
                    <a:pt x="635" y="3436"/>
                  </a:cubicBezTo>
                  <a:cubicBezTo>
                    <a:pt x="968" y="1735"/>
                    <a:pt x="1368" y="67"/>
                    <a:pt x="1368" y="67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4502979" y="3078526"/>
              <a:ext cx="115672" cy="143318"/>
            </a:xfrm>
            <a:custGeom>
              <a:avLst/>
              <a:gdLst/>
              <a:ahLst/>
              <a:cxnLst/>
              <a:rect l="l" t="t" r="r" b="b"/>
              <a:pathLst>
                <a:path w="3037" h="3777" extrusionOk="0">
                  <a:moveTo>
                    <a:pt x="168" y="1"/>
                  </a:moveTo>
                  <a:cubicBezTo>
                    <a:pt x="1" y="468"/>
                    <a:pt x="401" y="1535"/>
                    <a:pt x="1102" y="2469"/>
                  </a:cubicBezTo>
                  <a:cubicBezTo>
                    <a:pt x="1787" y="3341"/>
                    <a:pt x="2384" y="3777"/>
                    <a:pt x="2786" y="3777"/>
                  </a:cubicBezTo>
                  <a:cubicBezTo>
                    <a:pt x="2815" y="3777"/>
                    <a:pt x="2843" y="3775"/>
                    <a:pt x="2870" y="3770"/>
                  </a:cubicBezTo>
                  <a:cubicBezTo>
                    <a:pt x="3036" y="3303"/>
                    <a:pt x="2970" y="2402"/>
                    <a:pt x="2302" y="1468"/>
                  </a:cubicBezTo>
                  <a:cubicBezTo>
                    <a:pt x="1635" y="534"/>
                    <a:pt x="70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4612249" y="3129981"/>
              <a:ext cx="149950" cy="95052"/>
            </a:xfrm>
            <a:custGeom>
              <a:avLst/>
              <a:gdLst/>
              <a:ahLst/>
              <a:cxnLst/>
              <a:rect l="l" t="t" r="r" b="b"/>
              <a:pathLst>
                <a:path w="3937" h="2505" extrusionOk="0">
                  <a:moveTo>
                    <a:pt x="3247" y="1"/>
                  </a:moveTo>
                  <a:cubicBezTo>
                    <a:pt x="2716" y="1"/>
                    <a:pt x="2030" y="144"/>
                    <a:pt x="1402" y="513"/>
                  </a:cubicBezTo>
                  <a:cubicBezTo>
                    <a:pt x="401" y="1080"/>
                    <a:pt x="1" y="1914"/>
                    <a:pt x="34" y="2447"/>
                  </a:cubicBezTo>
                  <a:cubicBezTo>
                    <a:pt x="110" y="2485"/>
                    <a:pt x="206" y="2504"/>
                    <a:pt x="322" y="2504"/>
                  </a:cubicBezTo>
                  <a:cubicBezTo>
                    <a:pt x="717" y="2504"/>
                    <a:pt x="1336" y="2285"/>
                    <a:pt x="2135" y="1847"/>
                  </a:cubicBezTo>
                  <a:cubicBezTo>
                    <a:pt x="3136" y="1280"/>
                    <a:pt x="3870" y="579"/>
                    <a:pt x="3937" y="112"/>
                  </a:cubicBezTo>
                  <a:cubicBezTo>
                    <a:pt x="3773" y="42"/>
                    <a:pt x="3532" y="1"/>
                    <a:pt x="3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593206" y="3245677"/>
              <a:ext cx="105464" cy="104994"/>
            </a:xfrm>
            <a:custGeom>
              <a:avLst/>
              <a:gdLst/>
              <a:ahLst/>
              <a:cxnLst/>
              <a:rect l="l" t="t" r="r" b="b"/>
              <a:pathLst>
                <a:path w="2769" h="2767" extrusionOk="0">
                  <a:moveTo>
                    <a:pt x="2444" y="0"/>
                  </a:moveTo>
                  <a:cubicBezTo>
                    <a:pt x="2041" y="0"/>
                    <a:pt x="1424" y="201"/>
                    <a:pt x="901" y="699"/>
                  </a:cubicBezTo>
                  <a:cubicBezTo>
                    <a:pt x="534" y="1033"/>
                    <a:pt x="300" y="1433"/>
                    <a:pt x="200" y="1800"/>
                  </a:cubicBezTo>
                  <a:cubicBezTo>
                    <a:pt x="67" y="2167"/>
                    <a:pt x="34" y="2501"/>
                    <a:pt x="0" y="2734"/>
                  </a:cubicBezTo>
                  <a:cubicBezTo>
                    <a:pt x="11" y="2755"/>
                    <a:pt x="21" y="2766"/>
                    <a:pt x="35" y="2766"/>
                  </a:cubicBezTo>
                  <a:cubicBezTo>
                    <a:pt x="65" y="2766"/>
                    <a:pt x="109" y="2715"/>
                    <a:pt x="200" y="2601"/>
                  </a:cubicBezTo>
                  <a:cubicBezTo>
                    <a:pt x="334" y="2467"/>
                    <a:pt x="567" y="2234"/>
                    <a:pt x="934" y="1900"/>
                  </a:cubicBezTo>
                  <a:cubicBezTo>
                    <a:pt x="1301" y="1567"/>
                    <a:pt x="1735" y="1233"/>
                    <a:pt x="2068" y="899"/>
                  </a:cubicBezTo>
                  <a:cubicBezTo>
                    <a:pt x="2402" y="566"/>
                    <a:pt x="2669" y="266"/>
                    <a:pt x="2769" y="66"/>
                  </a:cubicBezTo>
                  <a:cubicBezTo>
                    <a:pt x="2693" y="23"/>
                    <a:pt x="2581" y="0"/>
                    <a:pt x="2444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525237" y="3217521"/>
              <a:ext cx="78803" cy="132883"/>
            </a:xfrm>
            <a:custGeom>
              <a:avLst/>
              <a:gdLst/>
              <a:ahLst/>
              <a:cxnLst/>
              <a:rect l="l" t="t" r="r" b="b"/>
              <a:pathLst>
                <a:path w="2069" h="3502" extrusionOk="0">
                  <a:moveTo>
                    <a:pt x="69" y="1"/>
                  </a:moveTo>
                  <a:cubicBezTo>
                    <a:pt x="44" y="1"/>
                    <a:pt x="21" y="3"/>
                    <a:pt x="0" y="7"/>
                  </a:cubicBezTo>
                  <a:cubicBezTo>
                    <a:pt x="34" y="274"/>
                    <a:pt x="167" y="641"/>
                    <a:pt x="400" y="1108"/>
                  </a:cubicBezTo>
                  <a:cubicBezTo>
                    <a:pt x="601" y="1541"/>
                    <a:pt x="934" y="2008"/>
                    <a:pt x="1201" y="2442"/>
                  </a:cubicBezTo>
                  <a:cubicBezTo>
                    <a:pt x="1468" y="2842"/>
                    <a:pt x="1601" y="3143"/>
                    <a:pt x="1701" y="3309"/>
                  </a:cubicBezTo>
                  <a:cubicBezTo>
                    <a:pt x="1776" y="3433"/>
                    <a:pt x="1813" y="3502"/>
                    <a:pt x="1841" y="3502"/>
                  </a:cubicBezTo>
                  <a:cubicBezTo>
                    <a:pt x="1851" y="3502"/>
                    <a:pt x="1860" y="3493"/>
                    <a:pt x="1868" y="3476"/>
                  </a:cubicBezTo>
                  <a:cubicBezTo>
                    <a:pt x="1935" y="3009"/>
                    <a:pt x="2068" y="2108"/>
                    <a:pt x="1568" y="1275"/>
                  </a:cubicBezTo>
                  <a:cubicBezTo>
                    <a:pt x="1162" y="462"/>
                    <a:pt x="433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608283" y="2997019"/>
              <a:ext cx="194437" cy="39766"/>
            </a:xfrm>
            <a:custGeom>
              <a:avLst/>
              <a:gdLst/>
              <a:ahLst/>
              <a:cxnLst/>
              <a:rect l="l" t="t" r="r" b="b"/>
              <a:pathLst>
                <a:path w="5105" h="1048" extrusionOk="0">
                  <a:moveTo>
                    <a:pt x="1622" y="1"/>
                  </a:moveTo>
                  <a:cubicBezTo>
                    <a:pt x="1375" y="1"/>
                    <a:pt x="1144" y="17"/>
                    <a:pt x="935" y="47"/>
                  </a:cubicBezTo>
                  <a:cubicBezTo>
                    <a:pt x="468" y="114"/>
                    <a:pt x="134" y="247"/>
                    <a:pt x="1" y="414"/>
                  </a:cubicBezTo>
                  <a:cubicBezTo>
                    <a:pt x="134" y="581"/>
                    <a:pt x="468" y="714"/>
                    <a:pt x="901" y="848"/>
                  </a:cubicBezTo>
                  <a:cubicBezTo>
                    <a:pt x="1335" y="981"/>
                    <a:pt x="1869" y="1015"/>
                    <a:pt x="2502" y="1048"/>
                  </a:cubicBezTo>
                  <a:cubicBezTo>
                    <a:pt x="3136" y="1048"/>
                    <a:pt x="3703" y="1015"/>
                    <a:pt x="4137" y="981"/>
                  </a:cubicBezTo>
                  <a:cubicBezTo>
                    <a:pt x="4604" y="948"/>
                    <a:pt x="4937" y="881"/>
                    <a:pt x="5104" y="848"/>
                  </a:cubicBezTo>
                  <a:cubicBezTo>
                    <a:pt x="4937" y="748"/>
                    <a:pt x="4637" y="648"/>
                    <a:pt x="4204" y="481"/>
                  </a:cubicBezTo>
                  <a:cubicBezTo>
                    <a:pt x="3770" y="347"/>
                    <a:pt x="3203" y="181"/>
                    <a:pt x="2602" y="81"/>
                  </a:cubicBezTo>
                  <a:cubicBezTo>
                    <a:pt x="2254" y="25"/>
                    <a:pt x="192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303364" y="3006392"/>
              <a:ext cx="307518" cy="22805"/>
            </a:xfrm>
            <a:custGeom>
              <a:avLst/>
              <a:gdLst/>
              <a:ahLst/>
              <a:cxnLst/>
              <a:rect l="l" t="t" r="r" b="b"/>
              <a:pathLst>
                <a:path w="8074" h="601" extrusionOk="0">
                  <a:moveTo>
                    <a:pt x="5505" y="0"/>
                  </a:moveTo>
                  <a:cubicBezTo>
                    <a:pt x="5038" y="0"/>
                    <a:pt x="4537" y="0"/>
                    <a:pt x="4037" y="34"/>
                  </a:cubicBezTo>
                  <a:cubicBezTo>
                    <a:pt x="3537" y="34"/>
                    <a:pt x="3036" y="34"/>
                    <a:pt x="2536" y="100"/>
                  </a:cubicBezTo>
                  <a:cubicBezTo>
                    <a:pt x="2069" y="134"/>
                    <a:pt x="1635" y="134"/>
                    <a:pt x="1235" y="167"/>
                  </a:cubicBezTo>
                  <a:cubicBezTo>
                    <a:pt x="868" y="200"/>
                    <a:pt x="568" y="234"/>
                    <a:pt x="334" y="267"/>
                  </a:cubicBezTo>
                  <a:cubicBezTo>
                    <a:pt x="101" y="267"/>
                    <a:pt x="1" y="301"/>
                    <a:pt x="1" y="301"/>
                  </a:cubicBezTo>
                  <a:lnTo>
                    <a:pt x="1" y="601"/>
                  </a:lnTo>
                  <a:cubicBezTo>
                    <a:pt x="1" y="601"/>
                    <a:pt x="134" y="567"/>
                    <a:pt x="368" y="567"/>
                  </a:cubicBezTo>
                  <a:cubicBezTo>
                    <a:pt x="568" y="534"/>
                    <a:pt x="901" y="501"/>
                    <a:pt x="1268" y="467"/>
                  </a:cubicBezTo>
                  <a:cubicBezTo>
                    <a:pt x="1635" y="434"/>
                    <a:pt x="2102" y="401"/>
                    <a:pt x="2569" y="367"/>
                  </a:cubicBezTo>
                  <a:cubicBezTo>
                    <a:pt x="3036" y="334"/>
                    <a:pt x="3537" y="301"/>
                    <a:pt x="4037" y="301"/>
                  </a:cubicBezTo>
                  <a:cubicBezTo>
                    <a:pt x="4537" y="267"/>
                    <a:pt x="5038" y="267"/>
                    <a:pt x="5505" y="234"/>
                  </a:cubicBezTo>
                  <a:lnTo>
                    <a:pt x="6806" y="234"/>
                  </a:lnTo>
                  <a:cubicBezTo>
                    <a:pt x="7573" y="234"/>
                    <a:pt x="8073" y="267"/>
                    <a:pt x="8073" y="267"/>
                  </a:cubicBezTo>
                  <a:lnTo>
                    <a:pt x="8073" y="67"/>
                  </a:lnTo>
                  <a:cubicBezTo>
                    <a:pt x="8073" y="67"/>
                    <a:pt x="7940" y="67"/>
                    <a:pt x="7740" y="34"/>
                  </a:cubicBezTo>
                  <a:cubicBezTo>
                    <a:pt x="7506" y="34"/>
                    <a:pt x="7206" y="34"/>
                    <a:pt x="6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455823" y="2916764"/>
              <a:ext cx="151245" cy="95166"/>
            </a:xfrm>
            <a:custGeom>
              <a:avLst/>
              <a:gdLst/>
              <a:ahLst/>
              <a:cxnLst/>
              <a:rect l="l" t="t" r="r" b="b"/>
              <a:pathLst>
                <a:path w="3971" h="2508" extrusionOk="0">
                  <a:moveTo>
                    <a:pt x="3063" y="0"/>
                  </a:moveTo>
                  <a:cubicBezTo>
                    <a:pt x="2945" y="0"/>
                    <a:pt x="2824" y="9"/>
                    <a:pt x="2703" y="27"/>
                  </a:cubicBezTo>
                  <a:cubicBezTo>
                    <a:pt x="2236" y="94"/>
                    <a:pt x="1702" y="227"/>
                    <a:pt x="1268" y="528"/>
                  </a:cubicBezTo>
                  <a:cubicBezTo>
                    <a:pt x="334" y="1161"/>
                    <a:pt x="1" y="2029"/>
                    <a:pt x="167" y="2496"/>
                  </a:cubicBezTo>
                  <a:cubicBezTo>
                    <a:pt x="227" y="2503"/>
                    <a:pt x="294" y="2507"/>
                    <a:pt x="367" y="2507"/>
                  </a:cubicBezTo>
                  <a:cubicBezTo>
                    <a:pt x="618" y="2507"/>
                    <a:pt x="940" y="2458"/>
                    <a:pt x="1302" y="2329"/>
                  </a:cubicBezTo>
                  <a:cubicBezTo>
                    <a:pt x="1735" y="2196"/>
                    <a:pt x="2236" y="1962"/>
                    <a:pt x="2669" y="1662"/>
                  </a:cubicBezTo>
                  <a:cubicBezTo>
                    <a:pt x="3570" y="1095"/>
                    <a:pt x="3970" y="561"/>
                    <a:pt x="3870" y="127"/>
                  </a:cubicBezTo>
                  <a:cubicBezTo>
                    <a:pt x="3654" y="55"/>
                    <a:pt x="3368" y="0"/>
                    <a:pt x="30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457118" y="3011438"/>
              <a:ext cx="144847" cy="94483"/>
            </a:xfrm>
            <a:custGeom>
              <a:avLst/>
              <a:gdLst/>
              <a:ahLst/>
              <a:cxnLst/>
              <a:rect l="l" t="t" r="r" b="b"/>
              <a:pathLst>
                <a:path w="3803" h="2490" extrusionOk="0">
                  <a:moveTo>
                    <a:pt x="442" y="1"/>
                  </a:moveTo>
                  <a:cubicBezTo>
                    <a:pt x="326" y="1"/>
                    <a:pt x="222" y="12"/>
                    <a:pt x="133" y="34"/>
                  </a:cubicBezTo>
                  <a:cubicBezTo>
                    <a:pt x="0" y="501"/>
                    <a:pt x="400" y="1335"/>
                    <a:pt x="1268" y="1935"/>
                  </a:cubicBezTo>
                  <a:cubicBezTo>
                    <a:pt x="1701" y="2236"/>
                    <a:pt x="2168" y="2402"/>
                    <a:pt x="2569" y="2469"/>
                  </a:cubicBezTo>
                  <a:cubicBezTo>
                    <a:pt x="2727" y="2481"/>
                    <a:pt x="2882" y="2489"/>
                    <a:pt x="3026" y="2489"/>
                  </a:cubicBezTo>
                  <a:cubicBezTo>
                    <a:pt x="3277" y="2489"/>
                    <a:pt x="3500" y="2466"/>
                    <a:pt x="3669" y="2402"/>
                  </a:cubicBezTo>
                  <a:cubicBezTo>
                    <a:pt x="3803" y="2002"/>
                    <a:pt x="3469" y="1402"/>
                    <a:pt x="2602" y="801"/>
                  </a:cubicBezTo>
                  <a:cubicBezTo>
                    <a:pt x="2168" y="501"/>
                    <a:pt x="1701" y="268"/>
                    <a:pt x="1268" y="134"/>
                  </a:cubicBezTo>
                  <a:cubicBezTo>
                    <a:pt x="956" y="45"/>
                    <a:pt x="675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5308467" y="3021190"/>
              <a:ext cx="147399" cy="107650"/>
            </a:xfrm>
            <a:custGeom>
              <a:avLst/>
              <a:gdLst/>
              <a:ahLst/>
              <a:cxnLst/>
              <a:rect l="l" t="t" r="r" b="b"/>
              <a:pathLst>
                <a:path w="3870" h="2837" extrusionOk="0">
                  <a:moveTo>
                    <a:pt x="489" y="0"/>
                  </a:moveTo>
                  <a:cubicBezTo>
                    <a:pt x="333" y="0"/>
                    <a:pt x="191" y="16"/>
                    <a:pt x="67" y="44"/>
                  </a:cubicBezTo>
                  <a:cubicBezTo>
                    <a:pt x="0" y="578"/>
                    <a:pt x="467" y="1512"/>
                    <a:pt x="1368" y="2145"/>
                  </a:cubicBezTo>
                  <a:cubicBezTo>
                    <a:pt x="2030" y="2642"/>
                    <a:pt x="2709" y="2837"/>
                    <a:pt x="3238" y="2837"/>
                  </a:cubicBezTo>
                  <a:cubicBezTo>
                    <a:pt x="3456" y="2837"/>
                    <a:pt x="3648" y="2804"/>
                    <a:pt x="3803" y="2746"/>
                  </a:cubicBezTo>
                  <a:cubicBezTo>
                    <a:pt x="3870" y="2512"/>
                    <a:pt x="3770" y="2212"/>
                    <a:pt x="3603" y="1845"/>
                  </a:cubicBezTo>
                  <a:cubicBezTo>
                    <a:pt x="3403" y="1512"/>
                    <a:pt x="3069" y="1145"/>
                    <a:pt x="2635" y="811"/>
                  </a:cubicBezTo>
                  <a:cubicBezTo>
                    <a:pt x="2168" y="478"/>
                    <a:pt x="1668" y="211"/>
                    <a:pt x="1234" y="111"/>
                  </a:cubicBezTo>
                  <a:cubicBezTo>
                    <a:pt x="961" y="33"/>
                    <a:pt x="710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303364" y="2897450"/>
              <a:ext cx="143628" cy="124422"/>
            </a:xfrm>
            <a:custGeom>
              <a:avLst/>
              <a:gdLst/>
              <a:ahLst/>
              <a:cxnLst/>
              <a:rect l="l" t="t" r="r" b="b"/>
              <a:pathLst>
                <a:path w="3771" h="3279" extrusionOk="0">
                  <a:moveTo>
                    <a:pt x="3349" y="1"/>
                  </a:moveTo>
                  <a:cubicBezTo>
                    <a:pt x="2728" y="1"/>
                    <a:pt x="1852" y="275"/>
                    <a:pt x="1135" y="937"/>
                  </a:cubicBezTo>
                  <a:cubicBezTo>
                    <a:pt x="268" y="1771"/>
                    <a:pt x="1" y="2771"/>
                    <a:pt x="201" y="3272"/>
                  </a:cubicBezTo>
                  <a:cubicBezTo>
                    <a:pt x="241" y="3276"/>
                    <a:pt x="283" y="3278"/>
                    <a:pt x="327" y="3278"/>
                  </a:cubicBezTo>
                  <a:cubicBezTo>
                    <a:pt x="931" y="3278"/>
                    <a:pt x="1827" y="2851"/>
                    <a:pt x="2636" y="2104"/>
                  </a:cubicBezTo>
                  <a:cubicBezTo>
                    <a:pt x="3070" y="1704"/>
                    <a:pt x="3370" y="1337"/>
                    <a:pt x="3570" y="970"/>
                  </a:cubicBezTo>
                  <a:cubicBezTo>
                    <a:pt x="3737" y="603"/>
                    <a:pt x="3770" y="269"/>
                    <a:pt x="3703" y="36"/>
                  </a:cubicBezTo>
                  <a:cubicBezTo>
                    <a:pt x="3599" y="13"/>
                    <a:pt x="3480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007357" y="3016523"/>
              <a:ext cx="303672" cy="69629"/>
            </a:xfrm>
            <a:custGeom>
              <a:avLst/>
              <a:gdLst/>
              <a:ahLst/>
              <a:cxnLst/>
              <a:rect l="l" t="t" r="r" b="b"/>
              <a:pathLst>
                <a:path w="7973" h="1835" extrusionOk="0">
                  <a:moveTo>
                    <a:pt x="7940" y="0"/>
                  </a:moveTo>
                  <a:cubicBezTo>
                    <a:pt x="7940" y="0"/>
                    <a:pt x="7439" y="67"/>
                    <a:pt x="6672" y="167"/>
                  </a:cubicBezTo>
                  <a:cubicBezTo>
                    <a:pt x="6305" y="200"/>
                    <a:pt x="5871" y="267"/>
                    <a:pt x="5404" y="334"/>
                  </a:cubicBezTo>
                  <a:cubicBezTo>
                    <a:pt x="4937" y="434"/>
                    <a:pt x="4437" y="501"/>
                    <a:pt x="3937" y="601"/>
                  </a:cubicBezTo>
                  <a:cubicBezTo>
                    <a:pt x="3436" y="701"/>
                    <a:pt x="2936" y="801"/>
                    <a:pt x="2469" y="901"/>
                  </a:cubicBezTo>
                  <a:cubicBezTo>
                    <a:pt x="2002" y="1034"/>
                    <a:pt x="1568" y="1134"/>
                    <a:pt x="1201" y="1234"/>
                  </a:cubicBezTo>
                  <a:cubicBezTo>
                    <a:pt x="835" y="1334"/>
                    <a:pt x="534" y="1401"/>
                    <a:pt x="334" y="1468"/>
                  </a:cubicBezTo>
                  <a:cubicBezTo>
                    <a:pt x="101" y="1535"/>
                    <a:pt x="1" y="1568"/>
                    <a:pt x="1" y="1568"/>
                  </a:cubicBezTo>
                  <a:lnTo>
                    <a:pt x="67" y="1835"/>
                  </a:lnTo>
                  <a:cubicBezTo>
                    <a:pt x="67" y="1835"/>
                    <a:pt x="201" y="1801"/>
                    <a:pt x="401" y="1735"/>
                  </a:cubicBezTo>
                  <a:cubicBezTo>
                    <a:pt x="634" y="1701"/>
                    <a:pt x="935" y="1601"/>
                    <a:pt x="1302" y="1501"/>
                  </a:cubicBezTo>
                  <a:cubicBezTo>
                    <a:pt x="1668" y="1401"/>
                    <a:pt x="2069" y="1334"/>
                    <a:pt x="2536" y="1201"/>
                  </a:cubicBezTo>
                  <a:cubicBezTo>
                    <a:pt x="3003" y="1101"/>
                    <a:pt x="3503" y="1001"/>
                    <a:pt x="4003" y="901"/>
                  </a:cubicBezTo>
                  <a:cubicBezTo>
                    <a:pt x="4470" y="801"/>
                    <a:pt x="4971" y="701"/>
                    <a:pt x="5438" y="634"/>
                  </a:cubicBezTo>
                  <a:cubicBezTo>
                    <a:pt x="5905" y="567"/>
                    <a:pt x="6338" y="501"/>
                    <a:pt x="6705" y="467"/>
                  </a:cubicBezTo>
                  <a:cubicBezTo>
                    <a:pt x="7473" y="367"/>
                    <a:pt x="7973" y="300"/>
                    <a:pt x="7973" y="300"/>
                  </a:cubicBezTo>
                  <a:lnTo>
                    <a:pt x="79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153456" y="2898474"/>
              <a:ext cx="138524" cy="144836"/>
            </a:xfrm>
            <a:custGeom>
              <a:avLst/>
              <a:gdLst/>
              <a:ahLst/>
              <a:cxnLst/>
              <a:rect l="l" t="t" r="r" b="b"/>
              <a:pathLst>
                <a:path w="3637" h="3817" extrusionOk="0">
                  <a:moveTo>
                    <a:pt x="3280" y="1"/>
                  </a:moveTo>
                  <a:cubicBezTo>
                    <a:pt x="2996" y="1"/>
                    <a:pt x="2632" y="75"/>
                    <a:pt x="2269" y="242"/>
                  </a:cubicBezTo>
                  <a:cubicBezTo>
                    <a:pt x="1835" y="476"/>
                    <a:pt x="1335" y="843"/>
                    <a:pt x="968" y="1310"/>
                  </a:cubicBezTo>
                  <a:cubicBezTo>
                    <a:pt x="167" y="2277"/>
                    <a:pt x="1" y="3311"/>
                    <a:pt x="234" y="3812"/>
                  </a:cubicBezTo>
                  <a:cubicBezTo>
                    <a:pt x="265" y="3815"/>
                    <a:pt x="296" y="3817"/>
                    <a:pt x="328" y="3817"/>
                  </a:cubicBezTo>
                  <a:cubicBezTo>
                    <a:pt x="615" y="3817"/>
                    <a:pt x="975" y="3685"/>
                    <a:pt x="1335" y="3445"/>
                  </a:cubicBezTo>
                  <a:cubicBezTo>
                    <a:pt x="1735" y="3211"/>
                    <a:pt x="2169" y="2844"/>
                    <a:pt x="2569" y="2377"/>
                  </a:cubicBezTo>
                  <a:cubicBezTo>
                    <a:pt x="3370" y="1477"/>
                    <a:pt x="3637" y="509"/>
                    <a:pt x="3436" y="9"/>
                  </a:cubicBezTo>
                  <a:cubicBezTo>
                    <a:pt x="3388" y="4"/>
                    <a:pt x="333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5161073" y="3041415"/>
              <a:ext cx="155054" cy="110875"/>
            </a:xfrm>
            <a:custGeom>
              <a:avLst/>
              <a:gdLst/>
              <a:ahLst/>
              <a:cxnLst/>
              <a:rect l="l" t="t" r="r" b="b"/>
              <a:pathLst>
                <a:path w="4071" h="2922" extrusionOk="0">
                  <a:moveTo>
                    <a:pt x="658" y="1"/>
                  </a:moveTo>
                  <a:cubicBezTo>
                    <a:pt x="420" y="1"/>
                    <a:pt x="210" y="33"/>
                    <a:pt x="34" y="111"/>
                  </a:cubicBezTo>
                  <a:cubicBezTo>
                    <a:pt x="1" y="645"/>
                    <a:pt x="568" y="1546"/>
                    <a:pt x="1535" y="2213"/>
                  </a:cubicBezTo>
                  <a:cubicBezTo>
                    <a:pt x="2036" y="2546"/>
                    <a:pt x="2503" y="2747"/>
                    <a:pt x="2936" y="2847"/>
                  </a:cubicBezTo>
                  <a:cubicBezTo>
                    <a:pt x="3153" y="2897"/>
                    <a:pt x="3353" y="2922"/>
                    <a:pt x="3533" y="2922"/>
                  </a:cubicBezTo>
                  <a:cubicBezTo>
                    <a:pt x="3712" y="2922"/>
                    <a:pt x="3870" y="2897"/>
                    <a:pt x="4004" y="2847"/>
                  </a:cubicBezTo>
                  <a:cubicBezTo>
                    <a:pt x="4070" y="2280"/>
                    <a:pt x="3637" y="1412"/>
                    <a:pt x="2669" y="712"/>
                  </a:cubicBezTo>
                  <a:cubicBezTo>
                    <a:pt x="2169" y="378"/>
                    <a:pt x="1669" y="145"/>
                    <a:pt x="1202" y="45"/>
                  </a:cubicBezTo>
                  <a:cubicBezTo>
                    <a:pt x="1008" y="17"/>
                    <a:pt x="826" y="1"/>
                    <a:pt x="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5016269" y="3073745"/>
              <a:ext cx="158825" cy="104576"/>
            </a:xfrm>
            <a:custGeom>
              <a:avLst/>
              <a:gdLst/>
              <a:ahLst/>
              <a:cxnLst/>
              <a:rect l="l" t="t" r="r" b="b"/>
              <a:pathLst>
                <a:path w="4170" h="2756" extrusionOk="0">
                  <a:moveTo>
                    <a:pt x="775" y="0"/>
                  </a:moveTo>
                  <a:cubicBezTo>
                    <a:pt x="462" y="0"/>
                    <a:pt x="195" y="62"/>
                    <a:pt x="0" y="160"/>
                  </a:cubicBezTo>
                  <a:cubicBezTo>
                    <a:pt x="0" y="694"/>
                    <a:pt x="634" y="1528"/>
                    <a:pt x="1668" y="2128"/>
                  </a:cubicBezTo>
                  <a:cubicBezTo>
                    <a:pt x="2168" y="2428"/>
                    <a:pt x="2669" y="2628"/>
                    <a:pt x="3102" y="2695"/>
                  </a:cubicBezTo>
                  <a:cubicBezTo>
                    <a:pt x="3298" y="2737"/>
                    <a:pt x="3476" y="2756"/>
                    <a:pt x="3634" y="2756"/>
                  </a:cubicBezTo>
                  <a:cubicBezTo>
                    <a:pt x="3853" y="2756"/>
                    <a:pt x="4034" y="2720"/>
                    <a:pt x="4170" y="2662"/>
                  </a:cubicBezTo>
                  <a:cubicBezTo>
                    <a:pt x="4170" y="2095"/>
                    <a:pt x="3669" y="1194"/>
                    <a:pt x="2635" y="560"/>
                  </a:cubicBezTo>
                  <a:cubicBezTo>
                    <a:pt x="2135" y="260"/>
                    <a:pt x="1601" y="93"/>
                    <a:pt x="1134" y="27"/>
                  </a:cubicBezTo>
                  <a:cubicBezTo>
                    <a:pt x="1009" y="9"/>
                    <a:pt x="889" y="0"/>
                    <a:pt x="775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004805" y="2919041"/>
              <a:ext cx="129650" cy="158269"/>
            </a:xfrm>
            <a:custGeom>
              <a:avLst/>
              <a:gdLst/>
              <a:ahLst/>
              <a:cxnLst/>
              <a:rect l="l" t="t" r="r" b="b"/>
              <a:pathLst>
                <a:path w="3404" h="4171" extrusionOk="0">
                  <a:moveTo>
                    <a:pt x="3136" y="1"/>
                  </a:moveTo>
                  <a:cubicBezTo>
                    <a:pt x="2836" y="1"/>
                    <a:pt x="2436" y="134"/>
                    <a:pt x="2002" y="434"/>
                  </a:cubicBezTo>
                  <a:cubicBezTo>
                    <a:pt x="1569" y="701"/>
                    <a:pt x="1135" y="1135"/>
                    <a:pt x="801" y="1635"/>
                  </a:cubicBezTo>
                  <a:cubicBezTo>
                    <a:pt x="101" y="2703"/>
                    <a:pt x="1" y="3737"/>
                    <a:pt x="301" y="4170"/>
                  </a:cubicBezTo>
                  <a:cubicBezTo>
                    <a:pt x="568" y="4170"/>
                    <a:pt x="968" y="4004"/>
                    <a:pt x="1335" y="3737"/>
                  </a:cubicBezTo>
                  <a:cubicBezTo>
                    <a:pt x="1735" y="3470"/>
                    <a:pt x="2136" y="3070"/>
                    <a:pt x="2503" y="2536"/>
                  </a:cubicBezTo>
                  <a:cubicBezTo>
                    <a:pt x="3203" y="1535"/>
                    <a:pt x="3403" y="50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729136" y="3073480"/>
              <a:ext cx="287180" cy="126585"/>
            </a:xfrm>
            <a:custGeom>
              <a:avLst/>
              <a:gdLst/>
              <a:ahLst/>
              <a:cxnLst/>
              <a:rect l="l" t="t" r="r" b="b"/>
              <a:pathLst>
                <a:path w="7540" h="3336" extrusionOk="0">
                  <a:moveTo>
                    <a:pt x="7472" y="0"/>
                  </a:moveTo>
                  <a:cubicBezTo>
                    <a:pt x="7472" y="0"/>
                    <a:pt x="6972" y="167"/>
                    <a:pt x="6272" y="401"/>
                  </a:cubicBezTo>
                  <a:cubicBezTo>
                    <a:pt x="5905" y="501"/>
                    <a:pt x="5471" y="667"/>
                    <a:pt x="5037" y="801"/>
                  </a:cubicBezTo>
                  <a:cubicBezTo>
                    <a:pt x="4604" y="968"/>
                    <a:pt x="4103" y="1134"/>
                    <a:pt x="3636" y="1368"/>
                  </a:cubicBezTo>
                  <a:cubicBezTo>
                    <a:pt x="3169" y="1535"/>
                    <a:pt x="2702" y="1735"/>
                    <a:pt x="2269" y="1968"/>
                  </a:cubicBezTo>
                  <a:cubicBezTo>
                    <a:pt x="1835" y="2135"/>
                    <a:pt x="1468" y="2369"/>
                    <a:pt x="1101" y="2535"/>
                  </a:cubicBezTo>
                  <a:cubicBezTo>
                    <a:pt x="768" y="2702"/>
                    <a:pt x="501" y="2869"/>
                    <a:pt x="301" y="2969"/>
                  </a:cubicBezTo>
                  <a:cubicBezTo>
                    <a:pt x="100" y="3102"/>
                    <a:pt x="0" y="3169"/>
                    <a:pt x="0" y="3169"/>
                  </a:cubicBezTo>
                  <a:lnTo>
                    <a:pt x="134" y="3336"/>
                  </a:lnTo>
                  <a:cubicBezTo>
                    <a:pt x="134" y="3336"/>
                    <a:pt x="234" y="3269"/>
                    <a:pt x="434" y="3169"/>
                  </a:cubicBezTo>
                  <a:cubicBezTo>
                    <a:pt x="634" y="3069"/>
                    <a:pt x="901" y="2902"/>
                    <a:pt x="1235" y="2736"/>
                  </a:cubicBezTo>
                  <a:cubicBezTo>
                    <a:pt x="1568" y="2569"/>
                    <a:pt x="1968" y="2369"/>
                    <a:pt x="2402" y="2168"/>
                  </a:cubicBezTo>
                  <a:cubicBezTo>
                    <a:pt x="2802" y="1968"/>
                    <a:pt x="3269" y="1802"/>
                    <a:pt x="3736" y="1601"/>
                  </a:cubicBezTo>
                  <a:cubicBezTo>
                    <a:pt x="4203" y="1401"/>
                    <a:pt x="4670" y="1234"/>
                    <a:pt x="5137" y="1068"/>
                  </a:cubicBezTo>
                  <a:cubicBezTo>
                    <a:pt x="5571" y="934"/>
                    <a:pt x="6005" y="767"/>
                    <a:pt x="6338" y="667"/>
                  </a:cubicBezTo>
                  <a:cubicBezTo>
                    <a:pt x="7072" y="434"/>
                    <a:pt x="7539" y="300"/>
                    <a:pt x="7539" y="300"/>
                  </a:cubicBezTo>
                  <a:lnTo>
                    <a:pt x="7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4862514" y="2962071"/>
              <a:ext cx="113120" cy="164605"/>
            </a:xfrm>
            <a:custGeom>
              <a:avLst/>
              <a:gdLst/>
              <a:ahLst/>
              <a:cxnLst/>
              <a:rect l="l" t="t" r="r" b="b"/>
              <a:pathLst>
                <a:path w="2970" h="4338" extrusionOk="0">
                  <a:moveTo>
                    <a:pt x="2770" y="1"/>
                  </a:moveTo>
                  <a:cubicBezTo>
                    <a:pt x="2469" y="34"/>
                    <a:pt x="2069" y="234"/>
                    <a:pt x="1702" y="568"/>
                  </a:cubicBezTo>
                  <a:cubicBezTo>
                    <a:pt x="1302" y="935"/>
                    <a:pt x="902" y="1368"/>
                    <a:pt x="601" y="1936"/>
                  </a:cubicBezTo>
                  <a:cubicBezTo>
                    <a:pt x="1" y="3036"/>
                    <a:pt x="1" y="3970"/>
                    <a:pt x="301" y="4337"/>
                  </a:cubicBezTo>
                  <a:cubicBezTo>
                    <a:pt x="568" y="4271"/>
                    <a:pt x="935" y="4104"/>
                    <a:pt x="1302" y="3804"/>
                  </a:cubicBezTo>
                  <a:cubicBezTo>
                    <a:pt x="1669" y="3470"/>
                    <a:pt x="2036" y="3070"/>
                    <a:pt x="2336" y="2536"/>
                  </a:cubicBezTo>
                  <a:cubicBezTo>
                    <a:pt x="2636" y="2002"/>
                    <a:pt x="2836" y="1502"/>
                    <a:pt x="2903" y="1035"/>
                  </a:cubicBezTo>
                  <a:cubicBezTo>
                    <a:pt x="2970" y="601"/>
                    <a:pt x="2936" y="201"/>
                    <a:pt x="2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4873978" y="3117762"/>
              <a:ext cx="166442" cy="89360"/>
            </a:xfrm>
            <a:custGeom>
              <a:avLst/>
              <a:gdLst/>
              <a:ahLst/>
              <a:cxnLst/>
              <a:rect l="l" t="t" r="r" b="b"/>
              <a:pathLst>
                <a:path w="4370" h="2355" extrusionOk="0">
                  <a:moveTo>
                    <a:pt x="1134" y="1"/>
                  </a:moveTo>
                  <a:cubicBezTo>
                    <a:pt x="667" y="1"/>
                    <a:pt x="267" y="101"/>
                    <a:pt x="0" y="268"/>
                  </a:cubicBezTo>
                  <a:cubicBezTo>
                    <a:pt x="67" y="768"/>
                    <a:pt x="734" y="1402"/>
                    <a:pt x="1801" y="1869"/>
                  </a:cubicBezTo>
                  <a:cubicBezTo>
                    <a:pt x="2335" y="2102"/>
                    <a:pt x="2869" y="2269"/>
                    <a:pt x="3302" y="2336"/>
                  </a:cubicBezTo>
                  <a:cubicBezTo>
                    <a:pt x="3447" y="2347"/>
                    <a:pt x="3588" y="2354"/>
                    <a:pt x="3720" y="2354"/>
                  </a:cubicBezTo>
                  <a:cubicBezTo>
                    <a:pt x="3984" y="2354"/>
                    <a:pt x="4214" y="2325"/>
                    <a:pt x="4370" y="2236"/>
                  </a:cubicBezTo>
                  <a:cubicBezTo>
                    <a:pt x="4337" y="1969"/>
                    <a:pt x="4203" y="1635"/>
                    <a:pt x="3903" y="1302"/>
                  </a:cubicBezTo>
                  <a:cubicBezTo>
                    <a:pt x="3636" y="968"/>
                    <a:pt x="3202" y="601"/>
                    <a:pt x="2669" y="368"/>
                  </a:cubicBezTo>
                  <a:cubicBezTo>
                    <a:pt x="2135" y="101"/>
                    <a:pt x="1601" y="1"/>
                    <a:pt x="1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739305" y="3174680"/>
              <a:ext cx="166480" cy="67163"/>
            </a:xfrm>
            <a:custGeom>
              <a:avLst/>
              <a:gdLst/>
              <a:ahLst/>
              <a:cxnLst/>
              <a:rect l="l" t="t" r="r" b="b"/>
              <a:pathLst>
                <a:path w="4371" h="1770" extrusionOk="0">
                  <a:moveTo>
                    <a:pt x="1678" y="0"/>
                  </a:moveTo>
                  <a:cubicBezTo>
                    <a:pt x="1455" y="0"/>
                    <a:pt x="1238" y="25"/>
                    <a:pt x="1034" y="69"/>
                  </a:cubicBezTo>
                  <a:cubicBezTo>
                    <a:pt x="567" y="135"/>
                    <a:pt x="200" y="335"/>
                    <a:pt x="0" y="502"/>
                  </a:cubicBezTo>
                  <a:cubicBezTo>
                    <a:pt x="0" y="702"/>
                    <a:pt x="200" y="869"/>
                    <a:pt x="501" y="1069"/>
                  </a:cubicBezTo>
                  <a:cubicBezTo>
                    <a:pt x="801" y="1236"/>
                    <a:pt x="1234" y="1403"/>
                    <a:pt x="1768" y="1536"/>
                  </a:cubicBezTo>
                  <a:cubicBezTo>
                    <a:pt x="2335" y="1670"/>
                    <a:pt x="2836" y="1736"/>
                    <a:pt x="3303" y="1770"/>
                  </a:cubicBezTo>
                  <a:cubicBezTo>
                    <a:pt x="3736" y="1770"/>
                    <a:pt x="4137" y="1736"/>
                    <a:pt x="4370" y="1603"/>
                  </a:cubicBezTo>
                  <a:cubicBezTo>
                    <a:pt x="4303" y="1169"/>
                    <a:pt x="3670" y="435"/>
                    <a:pt x="2569" y="135"/>
                  </a:cubicBezTo>
                  <a:cubicBezTo>
                    <a:pt x="2268" y="41"/>
                    <a:pt x="1967" y="0"/>
                    <a:pt x="1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729136" y="3029159"/>
              <a:ext cx="100399" cy="163315"/>
            </a:xfrm>
            <a:custGeom>
              <a:avLst/>
              <a:gdLst/>
              <a:ahLst/>
              <a:cxnLst/>
              <a:rect l="l" t="t" r="r" b="b"/>
              <a:pathLst>
                <a:path w="2636" h="4304" extrusionOk="0">
                  <a:moveTo>
                    <a:pt x="2335" y="1"/>
                  </a:moveTo>
                  <a:lnTo>
                    <a:pt x="2335" y="1"/>
                  </a:lnTo>
                  <a:cubicBezTo>
                    <a:pt x="2069" y="101"/>
                    <a:pt x="1702" y="368"/>
                    <a:pt x="1335" y="768"/>
                  </a:cubicBezTo>
                  <a:cubicBezTo>
                    <a:pt x="968" y="1135"/>
                    <a:pt x="634" y="1635"/>
                    <a:pt x="401" y="2169"/>
                  </a:cubicBezTo>
                  <a:cubicBezTo>
                    <a:pt x="134" y="2703"/>
                    <a:pt x="34" y="3203"/>
                    <a:pt x="0" y="3570"/>
                  </a:cubicBezTo>
                  <a:cubicBezTo>
                    <a:pt x="0" y="3904"/>
                    <a:pt x="67" y="4170"/>
                    <a:pt x="234" y="4304"/>
                  </a:cubicBezTo>
                  <a:cubicBezTo>
                    <a:pt x="501" y="4204"/>
                    <a:pt x="834" y="3970"/>
                    <a:pt x="1168" y="3637"/>
                  </a:cubicBezTo>
                  <a:cubicBezTo>
                    <a:pt x="1501" y="3303"/>
                    <a:pt x="1835" y="2869"/>
                    <a:pt x="2102" y="2369"/>
                  </a:cubicBezTo>
                  <a:cubicBezTo>
                    <a:pt x="2636" y="1335"/>
                    <a:pt x="2636" y="368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16957" y="3189935"/>
              <a:ext cx="222393" cy="194961"/>
            </a:xfrm>
            <a:custGeom>
              <a:avLst/>
              <a:gdLst/>
              <a:ahLst/>
              <a:cxnLst/>
              <a:rect l="l" t="t" r="r" b="b"/>
              <a:pathLst>
                <a:path w="5839" h="5138" extrusionOk="0">
                  <a:moveTo>
                    <a:pt x="5738" y="0"/>
                  </a:moveTo>
                  <a:cubicBezTo>
                    <a:pt x="5738" y="0"/>
                    <a:pt x="5605" y="67"/>
                    <a:pt x="5438" y="167"/>
                  </a:cubicBezTo>
                  <a:cubicBezTo>
                    <a:pt x="5238" y="300"/>
                    <a:pt x="4971" y="467"/>
                    <a:pt x="4637" y="667"/>
                  </a:cubicBezTo>
                  <a:cubicBezTo>
                    <a:pt x="4504" y="767"/>
                    <a:pt x="4337" y="901"/>
                    <a:pt x="4137" y="1001"/>
                  </a:cubicBezTo>
                  <a:cubicBezTo>
                    <a:pt x="3970" y="1134"/>
                    <a:pt x="3770" y="1268"/>
                    <a:pt x="3603" y="1401"/>
                  </a:cubicBezTo>
                  <a:cubicBezTo>
                    <a:pt x="3403" y="1568"/>
                    <a:pt x="3203" y="1701"/>
                    <a:pt x="3003" y="1868"/>
                  </a:cubicBezTo>
                  <a:cubicBezTo>
                    <a:pt x="2803" y="2035"/>
                    <a:pt x="2636" y="2202"/>
                    <a:pt x="2436" y="2368"/>
                  </a:cubicBezTo>
                  <a:cubicBezTo>
                    <a:pt x="2236" y="2502"/>
                    <a:pt x="2069" y="2702"/>
                    <a:pt x="1869" y="2869"/>
                  </a:cubicBezTo>
                  <a:cubicBezTo>
                    <a:pt x="1702" y="3036"/>
                    <a:pt x="1535" y="3202"/>
                    <a:pt x="1368" y="3403"/>
                  </a:cubicBezTo>
                  <a:cubicBezTo>
                    <a:pt x="1202" y="3569"/>
                    <a:pt x="1068" y="3736"/>
                    <a:pt x="901" y="3903"/>
                  </a:cubicBezTo>
                  <a:cubicBezTo>
                    <a:pt x="768" y="4070"/>
                    <a:pt x="635" y="4236"/>
                    <a:pt x="534" y="4370"/>
                  </a:cubicBezTo>
                  <a:cubicBezTo>
                    <a:pt x="301" y="4670"/>
                    <a:pt x="134" y="4937"/>
                    <a:pt x="1" y="5137"/>
                  </a:cubicBezTo>
                  <a:cubicBezTo>
                    <a:pt x="134" y="4970"/>
                    <a:pt x="301" y="4703"/>
                    <a:pt x="568" y="4403"/>
                  </a:cubicBezTo>
                  <a:cubicBezTo>
                    <a:pt x="668" y="4270"/>
                    <a:pt x="801" y="4103"/>
                    <a:pt x="968" y="3936"/>
                  </a:cubicBezTo>
                  <a:cubicBezTo>
                    <a:pt x="1102" y="3803"/>
                    <a:pt x="1268" y="3636"/>
                    <a:pt x="1435" y="3469"/>
                  </a:cubicBezTo>
                  <a:cubicBezTo>
                    <a:pt x="1569" y="3269"/>
                    <a:pt x="1769" y="3136"/>
                    <a:pt x="1935" y="2936"/>
                  </a:cubicBezTo>
                  <a:cubicBezTo>
                    <a:pt x="2136" y="2769"/>
                    <a:pt x="2302" y="2602"/>
                    <a:pt x="2503" y="2469"/>
                  </a:cubicBezTo>
                  <a:cubicBezTo>
                    <a:pt x="2703" y="2302"/>
                    <a:pt x="2903" y="2135"/>
                    <a:pt x="3103" y="1968"/>
                  </a:cubicBezTo>
                  <a:cubicBezTo>
                    <a:pt x="3303" y="1835"/>
                    <a:pt x="3503" y="1701"/>
                    <a:pt x="3670" y="1535"/>
                  </a:cubicBezTo>
                  <a:cubicBezTo>
                    <a:pt x="3870" y="1401"/>
                    <a:pt x="4070" y="1268"/>
                    <a:pt x="4237" y="1168"/>
                  </a:cubicBezTo>
                  <a:cubicBezTo>
                    <a:pt x="4404" y="1034"/>
                    <a:pt x="4604" y="934"/>
                    <a:pt x="4737" y="834"/>
                  </a:cubicBezTo>
                  <a:cubicBezTo>
                    <a:pt x="5071" y="634"/>
                    <a:pt x="5338" y="467"/>
                    <a:pt x="5538" y="334"/>
                  </a:cubicBezTo>
                  <a:cubicBezTo>
                    <a:pt x="5705" y="234"/>
                    <a:pt x="5838" y="167"/>
                    <a:pt x="5838" y="167"/>
                  </a:cubicBezTo>
                  <a:lnTo>
                    <a:pt x="5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608440" y="3122847"/>
              <a:ext cx="86421" cy="154436"/>
            </a:xfrm>
            <a:custGeom>
              <a:avLst/>
              <a:gdLst/>
              <a:ahLst/>
              <a:cxnLst/>
              <a:rect l="l" t="t" r="r" b="b"/>
              <a:pathLst>
                <a:path w="2269" h="4070" extrusionOk="0">
                  <a:moveTo>
                    <a:pt x="1935" y="0"/>
                  </a:moveTo>
                  <a:cubicBezTo>
                    <a:pt x="1702" y="167"/>
                    <a:pt x="1368" y="501"/>
                    <a:pt x="1068" y="934"/>
                  </a:cubicBezTo>
                  <a:cubicBezTo>
                    <a:pt x="801" y="1401"/>
                    <a:pt x="501" y="1902"/>
                    <a:pt x="301" y="2435"/>
                  </a:cubicBezTo>
                  <a:cubicBezTo>
                    <a:pt x="101" y="2936"/>
                    <a:pt x="34" y="3336"/>
                    <a:pt x="0" y="3603"/>
                  </a:cubicBezTo>
                  <a:cubicBezTo>
                    <a:pt x="0" y="3903"/>
                    <a:pt x="34" y="4036"/>
                    <a:pt x="167" y="4070"/>
                  </a:cubicBezTo>
                  <a:cubicBezTo>
                    <a:pt x="401" y="3903"/>
                    <a:pt x="701" y="3636"/>
                    <a:pt x="1001" y="3303"/>
                  </a:cubicBezTo>
                  <a:cubicBezTo>
                    <a:pt x="1301" y="2936"/>
                    <a:pt x="1602" y="2535"/>
                    <a:pt x="1835" y="2035"/>
                  </a:cubicBezTo>
                  <a:cubicBezTo>
                    <a:pt x="2269" y="1068"/>
                    <a:pt x="2235" y="234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614801" y="3241806"/>
              <a:ext cx="157568" cy="46862"/>
            </a:xfrm>
            <a:custGeom>
              <a:avLst/>
              <a:gdLst/>
              <a:ahLst/>
              <a:cxnLst/>
              <a:rect l="l" t="t" r="r" b="b"/>
              <a:pathLst>
                <a:path w="4137" h="1235" extrusionOk="0">
                  <a:moveTo>
                    <a:pt x="2369" y="1"/>
                  </a:moveTo>
                  <a:cubicBezTo>
                    <a:pt x="1868" y="1"/>
                    <a:pt x="1368" y="134"/>
                    <a:pt x="934" y="334"/>
                  </a:cubicBezTo>
                  <a:cubicBezTo>
                    <a:pt x="534" y="501"/>
                    <a:pt x="200" y="768"/>
                    <a:pt x="0" y="968"/>
                  </a:cubicBezTo>
                  <a:cubicBezTo>
                    <a:pt x="34" y="1102"/>
                    <a:pt x="167" y="1168"/>
                    <a:pt x="434" y="1202"/>
                  </a:cubicBezTo>
                  <a:cubicBezTo>
                    <a:pt x="567" y="1235"/>
                    <a:pt x="734" y="1235"/>
                    <a:pt x="934" y="1235"/>
                  </a:cubicBezTo>
                  <a:lnTo>
                    <a:pt x="1601" y="1235"/>
                  </a:lnTo>
                  <a:cubicBezTo>
                    <a:pt x="2102" y="1202"/>
                    <a:pt x="2635" y="1202"/>
                    <a:pt x="3102" y="1135"/>
                  </a:cubicBezTo>
                  <a:cubicBezTo>
                    <a:pt x="3536" y="1068"/>
                    <a:pt x="3903" y="1001"/>
                    <a:pt x="4137" y="868"/>
                  </a:cubicBezTo>
                  <a:cubicBezTo>
                    <a:pt x="4103" y="701"/>
                    <a:pt x="3936" y="468"/>
                    <a:pt x="3636" y="301"/>
                  </a:cubicBezTo>
                  <a:cubicBezTo>
                    <a:pt x="3303" y="134"/>
                    <a:pt x="2902" y="1"/>
                    <a:pt x="2369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512653" y="3316066"/>
              <a:ext cx="127593" cy="73651"/>
            </a:xfrm>
            <a:custGeom>
              <a:avLst/>
              <a:gdLst/>
              <a:ahLst/>
              <a:cxnLst/>
              <a:rect l="l" t="t" r="r" b="b"/>
              <a:pathLst>
                <a:path w="3350" h="1941" extrusionOk="0">
                  <a:moveTo>
                    <a:pt x="2730" y="1"/>
                  </a:moveTo>
                  <a:cubicBezTo>
                    <a:pt x="2488" y="1"/>
                    <a:pt x="2189" y="55"/>
                    <a:pt x="1848" y="212"/>
                  </a:cubicBezTo>
                  <a:cubicBezTo>
                    <a:pt x="1415" y="412"/>
                    <a:pt x="1014" y="712"/>
                    <a:pt x="714" y="1013"/>
                  </a:cubicBezTo>
                  <a:cubicBezTo>
                    <a:pt x="414" y="1346"/>
                    <a:pt x="214" y="1680"/>
                    <a:pt x="14" y="1913"/>
                  </a:cubicBezTo>
                  <a:cubicBezTo>
                    <a:pt x="4" y="1932"/>
                    <a:pt x="0" y="1940"/>
                    <a:pt x="3" y="1940"/>
                  </a:cubicBezTo>
                  <a:cubicBezTo>
                    <a:pt x="9" y="1940"/>
                    <a:pt x="60" y="1885"/>
                    <a:pt x="180" y="1813"/>
                  </a:cubicBezTo>
                  <a:cubicBezTo>
                    <a:pt x="314" y="1680"/>
                    <a:pt x="547" y="1446"/>
                    <a:pt x="981" y="1246"/>
                  </a:cubicBezTo>
                  <a:cubicBezTo>
                    <a:pt x="1381" y="1013"/>
                    <a:pt x="1882" y="846"/>
                    <a:pt x="2282" y="679"/>
                  </a:cubicBezTo>
                  <a:cubicBezTo>
                    <a:pt x="2716" y="512"/>
                    <a:pt x="3083" y="345"/>
                    <a:pt x="3349" y="245"/>
                  </a:cubicBezTo>
                  <a:cubicBezTo>
                    <a:pt x="3316" y="145"/>
                    <a:pt x="3149" y="45"/>
                    <a:pt x="2916" y="12"/>
                  </a:cubicBezTo>
                  <a:cubicBezTo>
                    <a:pt x="2858" y="5"/>
                    <a:pt x="2796" y="1"/>
                    <a:pt x="2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4512615" y="3248143"/>
              <a:ext cx="65358" cy="141497"/>
            </a:xfrm>
            <a:custGeom>
              <a:avLst/>
              <a:gdLst/>
              <a:ahLst/>
              <a:cxnLst/>
              <a:rect l="l" t="t" r="r" b="b"/>
              <a:pathLst>
                <a:path w="1716" h="3729" extrusionOk="0">
                  <a:moveTo>
                    <a:pt x="1516" y="1"/>
                  </a:moveTo>
                  <a:cubicBezTo>
                    <a:pt x="1349" y="234"/>
                    <a:pt x="1115" y="634"/>
                    <a:pt x="915" y="1101"/>
                  </a:cubicBezTo>
                  <a:cubicBezTo>
                    <a:pt x="849" y="1335"/>
                    <a:pt x="749" y="1568"/>
                    <a:pt x="648" y="1835"/>
                  </a:cubicBezTo>
                  <a:cubicBezTo>
                    <a:pt x="548" y="2069"/>
                    <a:pt x="482" y="2336"/>
                    <a:pt x="415" y="2569"/>
                  </a:cubicBezTo>
                  <a:cubicBezTo>
                    <a:pt x="248" y="3036"/>
                    <a:pt x="181" y="3370"/>
                    <a:pt x="81" y="3536"/>
                  </a:cubicBezTo>
                  <a:cubicBezTo>
                    <a:pt x="32" y="3660"/>
                    <a:pt x="1" y="3729"/>
                    <a:pt x="2" y="3729"/>
                  </a:cubicBezTo>
                  <a:cubicBezTo>
                    <a:pt x="2" y="3729"/>
                    <a:pt x="6" y="3720"/>
                    <a:pt x="15" y="3703"/>
                  </a:cubicBezTo>
                  <a:cubicBezTo>
                    <a:pt x="181" y="3470"/>
                    <a:pt x="415" y="3169"/>
                    <a:pt x="682" y="2769"/>
                  </a:cubicBezTo>
                  <a:cubicBezTo>
                    <a:pt x="915" y="2402"/>
                    <a:pt x="1216" y="2002"/>
                    <a:pt x="1382" y="1535"/>
                  </a:cubicBezTo>
                  <a:cubicBezTo>
                    <a:pt x="1582" y="1101"/>
                    <a:pt x="1683" y="734"/>
                    <a:pt x="1683" y="468"/>
                  </a:cubicBezTo>
                  <a:cubicBezTo>
                    <a:pt x="1716" y="167"/>
                    <a:pt x="1649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5756782" y="3709516"/>
              <a:ext cx="127060" cy="121766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81" y="0"/>
                  </a:moveTo>
                  <a:cubicBezTo>
                    <a:pt x="53" y="0"/>
                    <a:pt x="25" y="2"/>
                    <a:pt x="0" y="7"/>
                  </a:cubicBezTo>
                  <a:cubicBezTo>
                    <a:pt x="33" y="407"/>
                    <a:pt x="567" y="1141"/>
                    <a:pt x="1434" y="1841"/>
                  </a:cubicBezTo>
                  <a:cubicBezTo>
                    <a:pt x="1868" y="2208"/>
                    <a:pt x="2268" y="2508"/>
                    <a:pt x="2602" y="2742"/>
                  </a:cubicBezTo>
                  <a:cubicBezTo>
                    <a:pt x="2969" y="2942"/>
                    <a:pt x="3202" y="3142"/>
                    <a:pt x="3336" y="3209"/>
                  </a:cubicBezTo>
                  <a:cubicBezTo>
                    <a:pt x="3269" y="3042"/>
                    <a:pt x="3136" y="2775"/>
                    <a:pt x="2902" y="2442"/>
                  </a:cubicBezTo>
                  <a:cubicBezTo>
                    <a:pt x="2702" y="2108"/>
                    <a:pt x="2402" y="1675"/>
                    <a:pt x="2001" y="1241"/>
                  </a:cubicBezTo>
                  <a:cubicBezTo>
                    <a:pt x="1601" y="841"/>
                    <a:pt x="1234" y="507"/>
                    <a:pt x="867" y="274"/>
                  </a:cubicBezTo>
                  <a:cubicBezTo>
                    <a:pt x="547" y="99"/>
                    <a:pt x="278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535881" y="3548141"/>
              <a:ext cx="228715" cy="168362"/>
            </a:xfrm>
            <a:custGeom>
              <a:avLst/>
              <a:gdLst/>
              <a:ahLst/>
              <a:cxnLst/>
              <a:rect l="l" t="t" r="r" b="b"/>
              <a:pathLst>
                <a:path w="6005" h="4437" extrusionOk="0">
                  <a:moveTo>
                    <a:pt x="134" y="0"/>
                  </a:moveTo>
                  <a:lnTo>
                    <a:pt x="0" y="234"/>
                  </a:lnTo>
                  <a:cubicBezTo>
                    <a:pt x="0" y="234"/>
                    <a:pt x="367" y="467"/>
                    <a:pt x="934" y="834"/>
                  </a:cubicBezTo>
                  <a:cubicBezTo>
                    <a:pt x="1234" y="1034"/>
                    <a:pt x="1568" y="1234"/>
                    <a:pt x="1935" y="1468"/>
                  </a:cubicBezTo>
                  <a:cubicBezTo>
                    <a:pt x="2268" y="1701"/>
                    <a:pt x="2635" y="1968"/>
                    <a:pt x="3002" y="2235"/>
                  </a:cubicBezTo>
                  <a:cubicBezTo>
                    <a:pt x="3369" y="2502"/>
                    <a:pt x="3736" y="2769"/>
                    <a:pt x="4103" y="3002"/>
                  </a:cubicBezTo>
                  <a:cubicBezTo>
                    <a:pt x="4437" y="3269"/>
                    <a:pt x="4737" y="3536"/>
                    <a:pt x="5004" y="3736"/>
                  </a:cubicBezTo>
                  <a:cubicBezTo>
                    <a:pt x="5271" y="3936"/>
                    <a:pt x="5504" y="4137"/>
                    <a:pt x="5638" y="4237"/>
                  </a:cubicBezTo>
                  <a:cubicBezTo>
                    <a:pt x="5804" y="4370"/>
                    <a:pt x="5871" y="4437"/>
                    <a:pt x="5871" y="4437"/>
                  </a:cubicBezTo>
                  <a:lnTo>
                    <a:pt x="6004" y="4303"/>
                  </a:lnTo>
                  <a:cubicBezTo>
                    <a:pt x="6004" y="4303"/>
                    <a:pt x="5904" y="4237"/>
                    <a:pt x="5771" y="4103"/>
                  </a:cubicBezTo>
                  <a:cubicBezTo>
                    <a:pt x="5604" y="3970"/>
                    <a:pt x="5404" y="3770"/>
                    <a:pt x="5137" y="3569"/>
                  </a:cubicBezTo>
                  <a:cubicBezTo>
                    <a:pt x="4870" y="3369"/>
                    <a:pt x="4570" y="3102"/>
                    <a:pt x="4237" y="2836"/>
                  </a:cubicBezTo>
                  <a:cubicBezTo>
                    <a:pt x="3870" y="2569"/>
                    <a:pt x="3503" y="2302"/>
                    <a:pt x="3169" y="2035"/>
                  </a:cubicBezTo>
                  <a:cubicBezTo>
                    <a:pt x="2802" y="1768"/>
                    <a:pt x="2402" y="1501"/>
                    <a:pt x="2068" y="1268"/>
                  </a:cubicBezTo>
                  <a:cubicBezTo>
                    <a:pt x="1701" y="1001"/>
                    <a:pt x="1368" y="801"/>
                    <a:pt x="1101" y="601"/>
                  </a:cubicBezTo>
                  <a:cubicBezTo>
                    <a:pt x="534" y="2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659753" y="3601037"/>
              <a:ext cx="149950" cy="62268"/>
            </a:xfrm>
            <a:custGeom>
              <a:avLst/>
              <a:gdLst/>
              <a:ahLst/>
              <a:cxnLst/>
              <a:rect l="l" t="t" r="r" b="b"/>
              <a:pathLst>
                <a:path w="3937" h="1641" extrusionOk="0">
                  <a:moveTo>
                    <a:pt x="1665" y="0"/>
                  </a:moveTo>
                  <a:cubicBezTo>
                    <a:pt x="773" y="0"/>
                    <a:pt x="155" y="402"/>
                    <a:pt x="0" y="774"/>
                  </a:cubicBezTo>
                  <a:cubicBezTo>
                    <a:pt x="200" y="975"/>
                    <a:pt x="500" y="1175"/>
                    <a:pt x="901" y="1308"/>
                  </a:cubicBezTo>
                  <a:cubicBezTo>
                    <a:pt x="1301" y="1442"/>
                    <a:pt x="1768" y="1575"/>
                    <a:pt x="2235" y="1608"/>
                  </a:cubicBezTo>
                  <a:cubicBezTo>
                    <a:pt x="2442" y="1630"/>
                    <a:pt x="2633" y="1641"/>
                    <a:pt x="2805" y="1641"/>
                  </a:cubicBezTo>
                  <a:cubicBezTo>
                    <a:pt x="3438" y="1641"/>
                    <a:pt x="3831" y="1496"/>
                    <a:pt x="3936" y="1208"/>
                  </a:cubicBezTo>
                  <a:cubicBezTo>
                    <a:pt x="3803" y="975"/>
                    <a:pt x="3536" y="674"/>
                    <a:pt x="3169" y="474"/>
                  </a:cubicBezTo>
                  <a:cubicBezTo>
                    <a:pt x="2802" y="241"/>
                    <a:pt x="2368" y="41"/>
                    <a:pt x="1868" y="7"/>
                  </a:cubicBezTo>
                  <a:cubicBezTo>
                    <a:pt x="1799" y="3"/>
                    <a:pt x="1731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634982" y="3631659"/>
              <a:ext cx="83869" cy="136754"/>
            </a:xfrm>
            <a:custGeom>
              <a:avLst/>
              <a:gdLst/>
              <a:ahLst/>
              <a:cxnLst/>
              <a:rect l="l" t="t" r="r" b="b"/>
              <a:pathLst>
                <a:path w="2202" h="3604" extrusionOk="0">
                  <a:moveTo>
                    <a:pt x="567" y="1"/>
                  </a:moveTo>
                  <a:cubicBezTo>
                    <a:pt x="200" y="268"/>
                    <a:pt x="0" y="1102"/>
                    <a:pt x="300" y="1969"/>
                  </a:cubicBezTo>
                  <a:cubicBezTo>
                    <a:pt x="467" y="2403"/>
                    <a:pt x="701" y="2803"/>
                    <a:pt x="967" y="3070"/>
                  </a:cubicBezTo>
                  <a:cubicBezTo>
                    <a:pt x="1234" y="3337"/>
                    <a:pt x="1534" y="3537"/>
                    <a:pt x="1768" y="3603"/>
                  </a:cubicBezTo>
                  <a:cubicBezTo>
                    <a:pt x="2068" y="3403"/>
                    <a:pt x="2202" y="2803"/>
                    <a:pt x="1901" y="1936"/>
                  </a:cubicBezTo>
                  <a:cubicBezTo>
                    <a:pt x="1735" y="1469"/>
                    <a:pt x="1568" y="1035"/>
                    <a:pt x="1301" y="701"/>
                  </a:cubicBezTo>
                  <a:cubicBezTo>
                    <a:pt x="1067" y="368"/>
                    <a:pt x="801" y="134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5526337" y="3556982"/>
              <a:ext cx="83907" cy="151932"/>
            </a:xfrm>
            <a:custGeom>
              <a:avLst/>
              <a:gdLst/>
              <a:ahLst/>
              <a:cxnLst/>
              <a:rect l="l" t="t" r="r" b="b"/>
              <a:pathLst>
                <a:path w="2203" h="4004" extrusionOk="0">
                  <a:moveTo>
                    <a:pt x="534" y="1"/>
                  </a:moveTo>
                  <a:cubicBezTo>
                    <a:pt x="167" y="334"/>
                    <a:pt x="1" y="1268"/>
                    <a:pt x="267" y="2269"/>
                  </a:cubicBezTo>
                  <a:cubicBezTo>
                    <a:pt x="401" y="2736"/>
                    <a:pt x="634" y="3136"/>
                    <a:pt x="901" y="3437"/>
                  </a:cubicBezTo>
                  <a:cubicBezTo>
                    <a:pt x="1168" y="3737"/>
                    <a:pt x="1435" y="3904"/>
                    <a:pt x="1668" y="4004"/>
                  </a:cubicBezTo>
                  <a:cubicBezTo>
                    <a:pt x="2035" y="3670"/>
                    <a:pt x="2202" y="2936"/>
                    <a:pt x="1935" y="1935"/>
                  </a:cubicBezTo>
                  <a:cubicBezTo>
                    <a:pt x="1802" y="1435"/>
                    <a:pt x="1568" y="1001"/>
                    <a:pt x="1335" y="668"/>
                  </a:cubicBezTo>
                  <a:cubicBezTo>
                    <a:pt x="1068" y="301"/>
                    <a:pt x="801" y="67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544755" y="3509361"/>
              <a:ext cx="162672" cy="65873"/>
            </a:xfrm>
            <a:custGeom>
              <a:avLst/>
              <a:gdLst/>
              <a:ahLst/>
              <a:cxnLst/>
              <a:rect l="l" t="t" r="r" b="b"/>
              <a:pathLst>
                <a:path w="4271" h="1736" extrusionOk="0">
                  <a:moveTo>
                    <a:pt x="2306" y="1"/>
                  </a:moveTo>
                  <a:cubicBezTo>
                    <a:pt x="2195" y="1"/>
                    <a:pt x="2083" y="7"/>
                    <a:pt x="1969" y="21"/>
                  </a:cubicBezTo>
                  <a:cubicBezTo>
                    <a:pt x="901" y="122"/>
                    <a:pt x="134" y="722"/>
                    <a:pt x="1" y="1222"/>
                  </a:cubicBezTo>
                  <a:cubicBezTo>
                    <a:pt x="167" y="1389"/>
                    <a:pt x="501" y="1556"/>
                    <a:pt x="935" y="1623"/>
                  </a:cubicBezTo>
                  <a:cubicBezTo>
                    <a:pt x="1260" y="1698"/>
                    <a:pt x="1623" y="1735"/>
                    <a:pt x="1995" y="1735"/>
                  </a:cubicBezTo>
                  <a:cubicBezTo>
                    <a:pt x="2119" y="1735"/>
                    <a:pt x="2244" y="1731"/>
                    <a:pt x="2369" y="1723"/>
                  </a:cubicBezTo>
                  <a:cubicBezTo>
                    <a:pt x="3436" y="1623"/>
                    <a:pt x="4137" y="1256"/>
                    <a:pt x="4270" y="822"/>
                  </a:cubicBezTo>
                  <a:cubicBezTo>
                    <a:pt x="4104" y="622"/>
                    <a:pt x="3803" y="388"/>
                    <a:pt x="3403" y="222"/>
                  </a:cubicBezTo>
                  <a:cubicBezTo>
                    <a:pt x="3088" y="90"/>
                    <a:pt x="2712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5294490" y="3424097"/>
              <a:ext cx="251606" cy="135464"/>
            </a:xfrm>
            <a:custGeom>
              <a:avLst/>
              <a:gdLst/>
              <a:ahLst/>
              <a:cxnLst/>
              <a:rect l="l" t="t" r="r" b="b"/>
              <a:pathLst>
                <a:path w="6606" h="3570" extrusionOk="0">
                  <a:moveTo>
                    <a:pt x="134" y="0"/>
                  </a:moveTo>
                  <a:lnTo>
                    <a:pt x="0" y="300"/>
                  </a:lnTo>
                  <a:cubicBezTo>
                    <a:pt x="0" y="300"/>
                    <a:pt x="134" y="334"/>
                    <a:pt x="301" y="400"/>
                  </a:cubicBezTo>
                  <a:cubicBezTo>
                    <a:pt x="467" y="501"/>
                    <a:pt x="734" y="601"/>
                    <a:pt x="1068" y="734"/>
                  </a:cubicBezTo>
                  <a:cubicBezTo>
                    <a:pt x="1368" y="867"/>
                    <a:pt x="1735" y="1034"/>
                    <a:pt x="2102" y="1234"/>
                  </a:cubicBezTo>
                  <a:cubicBezTo>
                    <a:pt x="2502" y="1401"/>
                    <a:pt x="2902" y="1601"/>
                    <a:pt x="3303" y="1801"/>
                  </a:cubicBezTo>
                  <a:cubicBezTo>
                    <a:pt x="3703" y="2035"/>
                    <a:pt x="4103" y="2235"/>
                    <a:pt x="4470" y="2435"/>
                  </a:cubicBezTo>
                  <a:cubicBezTo>
                    <a:pt x="4837" y="2635"/>
                    <a:pt x="5204" y="2836"/>
                    <a:pt x="5504" y="3002"/>
                  </a:cubicBezTo>
                  <a:cubicBezTo>
                    <a:pt x="6071" y="3336"/>
                    <a:pt x="6472" y="3569"/>
                    <a:pt x="6472" y="3569"/>
                  </a:cubicBezTo>
                  <a:lnTo>
                    <a:pt x="6605" y="3336"/>
                  </a:lnTo>
                  <a:cubicBezTo>
                    <a:pt x="6605" y="3336"/>
                    <a:pt x="6205" y="3102"/>
                    <a:pt x="5638" y="2769"/>
                  </a:cubicBezTo>
                  <a:cubicBezTo>
                    <a:pt x="5337" y="2602"/>
                    <a:pt x="4971" y="2402"/>
                    <a:pt x="4604" y="2168"/>
                  </a:cubicBezTo>
                  <a:cubicBezTo>
                    <a:pt x="4237" y="1968"/>
                    <a:pt x="3836" y="1768"/>
                    <a:pt x="3436" y="1568"/>
                  </a:cubicBezTo>
                  <a:cubicBezTo>
                    <a:pt x="3036" y="1334"/>
                    <a:pt x="2602" y="1134"/>
                    <a:pt x="2235" y="968"/>
                  </a:cubicBezTo>
                  <a:cubicBezTo>
                    <a:pt x="1835" y="767"/>
                    <a:pt x="1468" y="601"/>
                    <a:pt x="1168" y="467"/>
                  </a:cubicBezTo>
                  <a:cubicBezTo>
                    <a:pt x="868" y="334"/>
                    <a:pt x="601" y="200"/>
                    <a:pt x="401" y="134"/>
                  </a:cubicBezTo>
                  <a:cubicBezTo>
                    <a:pt x="2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429788" y="3427702"/>
              <a:ext cx="170289" cy="75169"/>
            </a:xfrm>
            <a:custGeom>
              <a:avLst/>
              <a:gdLst/>
              <a:ahLst/>
              <a:cxnLst/>
              <a:rect l="l" t="t" r="r" b="b"/>
              <a:pathLst>
                <a:path w="4471" h="1981" extrusionOk="0">
                  <a:moveTo>
                    <a:pt x="2841" y="1"/>
                  </a:moveTo>
                  <a:cubicBezTo>
                    <a:pt x="2567" y="1"/>
                    <a:pt x="2272" y="34"/>
                    <a:pt x="1969" y="105"/>
                  </a:cubicBezTo>
                  <a:cubicBezTo>
                    <a:pt x="1435" y="239"/>
                    <a:pt x="968" y="506"/>
                    <a:pt x="634" y="772"/>
                  </a:cubicBezTo>
                  <a:cubicBezTo>
                    <a:pt x="301" y="1039"/>
                    <a:pt x="67" y="1373"/>
                    <a:pt x="0" y="1606"/>
                  </a:cubicBezTo>
                  <a:cubicBezTo>
                    <a:pt x="257" y="1841"/>
                    <a:pt x="758" y="1980"/>
                    <a:pt x="1366" y="1980"/>
                  </a:cubicBezTo>
                  <a:cubicBezTo>
                    <a:pt x="1708" y="1980"/>
                    <a:pt x="2084" y="1936"/>
                    <a:pt x="2469" y="1840"/>
                  </a:cubicBezTo>
                  <a:cubicBezTo>
                    <a:pt x="3570" y="1606"/>
                    <a:pt x="4304" y="1039"/>
                    <a:pt x="4470" y="572"/>
                  </a:cubicBezTo>
                  <a:cubicBezTo>
                    <a:pt x="4270" y="372"/>
                    <a:pt x="3937" y="172"/>
                    <a:pt x="3503" y="72"/>
                  </a:cubicBezTo>
                  <a:cubicBezTo>
                    <a:pt x="3302" y="26"/>
                    <a:pt x="3079" y="1"/>
                    <a:pt x="2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5411377" y="3491185"/>
              <a:ext cx="82612" cy="160773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367" y="0"/>
                  </a:moveTo>
                  <a:cubicBezTo>
                    <a:pt x="200" y="200"/>
                    <a:pt x="100" y="567"/>
                    <a:pt x="34" y="968"/>
                  </a:cubicBezTo>
                  <a:cubicBezTo>
                    <a:pt x="0" y="1435"/>
                    <a:pt x="34" y="1935"/>
                    <a:pt x="200" y="2435"/>
                  </a:cubicBezTo>
                  <a:cubicBezTo>
                    <a:pt x="334" y="2969"/>
                    <a:pt x="567" y="3369"/>
                    <a:pt x="834" y="3669"/>
                  </a:cubicBezTo>
                  <a:cubicBezTo>
                    <a:pt x="1101" y="4003"/>
                    <a:pt x="1368" y="4170"/>
                    <a:pt x="1601" y="4237"/>
                  </a:cubicBezTo>
                  <a:cubicBezTo>
                    <a:pt x="1968" y="3870"/>
                    <a:pt x="2168" y="2969"/>
                    <a:pt x="1868" y="1935"/>
                  </a:cubicBezTo>
                  <a:cubicBezTo>
                    <a:pt x="1735" y="1401"/>
                    <a:pt x="1468" y="934"/>
                    <a:pt x="1201" y="601"/>
                  </a:cubicBezTo>
                  <a:cubicBezTo>
                    <a:pt x="934" y="267"/>
                    <a:pt x="634" y="67"/>
                    <a:pt x="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5291306" y="3432938"/>
              <a:ext cx="88972" cy="165858"/>
            </a:xfrm>
            <a:custGeom>
              <a:avLst/>
              <a:gdLst/>
              <a:ahLst/>
              <a:cxnLst/>
              <a:rect l="l" t="t" r="r" b="b"/>
              <a:pathLst>
                <a:path w="2336" h="4371" extrusionOk="0">
                  <a:moveTo>
                    <a:pt x="401" y="1"/>
                  </a:moveTo>
                  <a:cubicBezTo>
                    <a:pt x="67" y="434"/>
                    <a:pt x="1" y="1502"/>
                    <a:pt x="334" y="2569"/>
                  </a:cubicBezTo>
                  <a:cubicBezTo>
                    <a:pt x="534" y="3070"/>
                    <a:pt x="768" y="3503"/>
                    <a:pt x="1035" y="3837"/>
                  </a:cubicBezTo>
                  <a:cubicBezTo>
                    <a:pt x="1301" y="4137"/>
                    <a:pt x="1602" y="4304"/>
                    <a:pt x="1835" y="4371"/>
                  </a:cubicBezTo>
                  <a:cubicBezTo>
                    <a:pt x="2169" y="3937"/>
                    <a:pt x="2336" y="2970"/>
                    <a:pt x="2002" y="1869"/>
                  </a:cubicBezTo>
                  <a:cubicBezTo>
                    <a:pt x="1802" y="1335"/>
                    <a:pt x="1568" y="901"/>
                    <a:pt x="1268" y="568"/>
                  </a:cubicBezTo>
                  <a:cubicBezTo>
                    <a:pt x="968" y="234"/>
                    <a:pt x="668" y="67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5304659" y="3356516"/>
              <a:ext cx="168994" cy="85187"/>
            </a:xfrm>
            <a:custGeom>
              <a:avLst/>
              <a:gdLst/>
              <a:ahLst/>
              <a:cxnLst/>
              <a:rect l="l" t="t" r="r" b="b"/>
              <a:pathLst>
                <a:path w="4437" h="2245" extrusionOk="0">
                  <a:moveTo>
                    <a:pt x="3137" y="1"/>
                  </a:moveTo>
                  <a:cubicBezTo>
                    <a:pt x="2747" y="1"/>
                    <a:pt x="2310" y="73"/>
                    <a:pt x="1868" y="247"/>
                  </a:cubicBezTo>
                  <a:cubicBezTo>
                    <a:pt x="767" y="647"/>
                    <a:pt x="67" y="1448"/>
                    <a:pt x="0" y="1981"/>
                  </a:cubicBezTo>
                  <a:cubicBezTo>
                    <a:pt x="205" y="2152"/>
                    <a:pt x="567" y="2244"/>
                    <a:pt x="1020" y="2244"/>
                  </a:cubicBezTo>
                  <a:cubicBezTo>
                    <a:pt x="1451" y="2244"/>
                    <a:pt x="1965" y="2160"/>
                    <a:pt x="2502" y="1981"/>
                  </a:cubicBezTo>
                  <a:cubicBezTo>
                    <a:pt x="3603" y="1581"/>
                    <a:pt x="4303" y="914"/>
                    <a:pt x="4437" y="380"/>
                  </a:cubicBezTo>
                  <a:cubicBezTo>
                    <a:pt x="4197" y="161"/>
                    <a:pt x="3719" y="1"/>
                    <a:pt x="3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5039121" y="3340541"/>
              <a:ext cx="265584" cy="97519"/>
            </a:xfrm>
            <a:custGeom>
              <a:avLst/>
              <a:gdLst/>
              <a:ahLst/>
              <a:cxnLst/>
              <a:rect l="l" t="t" r="r" b="b"/>
              <a:pathLst>
                <a:path w="6973" h="2570" extrusionOk="0">
                  <a:moveTo>
                    <a:pt x="67" y="1"/>
                  </a:moveTo>
                  <a:lnTo>
                    <a:pt x="1" y="267"/>
                  </a:lnTo>
                  <a:cubicBezTo>
                    <a:pt x="1" y="267"/>
                    <a:pt x="101" y="301"/>
                    <a:pt x="301" y="334"/>
                  </a:cubicBezTo>
                  <a:cubicBezTo>
                    <a:pt x="501" y="368"/>
                    <a:pt x="768" y="468"/>
                    <a:pt x="1101" y="534"/>
                  </a:cubicBezTo>
                  <a:cubicBezTo>
                    <a:pt x="1402" y="634"/>
                    <a:pt x="1802" y="734"/>
                    <a:pt x="2202" y="868"/>
                  </a:cubicBezTo>
                  <a:cubicBezTo>
                    <a:pt x="2602" y="1001"/>
                    <a:pt x="3036" y="1135"/>
                    <a:pt x="3470" y="1268"/>
                  </a:cubicBezTo>
                  <a:cubicBezTo>
                    <a:pt x="3903" y="1402"/>
                    <a:pt x="4337" y="1568"/>
                    <a:pt x="4737" y="1702"/>
                  </a:cubicBezTo>
                  <a:cubicBezTo>
                    <a:pt x="5138" y="1869"/>
                    <a:pt x="5504" y="2002"/>
                    <a:pt x="5805" y="2135"/>
                  </a:cubicBezTo>
                  <a:cubicBezTo>
                    <a:pt x="6438" y="2369"/>
                    <a:pt x="6872" y="2569"/>
                    <a:pt x="6872" y="2569"/>
                  </a:cubicBezTo>
                  <a:lnTo>
                    <a:pt x="6972" y="2269"/>
                  </a:lnTo>
                  <a:cubicBezTo>
                    <a:pt x="6972" y="2269"/>
                    <a:pt x="6539" y="2102"/>
                    <a:pt x="5938" y="1835"/>
                  </a:cubicBezTo>
                  <a:cubicBezTo>
                    <a:pt x="5605" y="1702"/>
                    <a:pt x="5238" y="1568"/>
                    <a:pt x="4837" y="1435"/>
                  </a:cubicBezTo>
                  <a:cubicBezTo>
                    <a:pt x="4437" y="1268"/>
                    <a:pt x="4003" y="1135"/>
                    <a:pt x="3570" y="1001"/>
                  </a:cubicBezTo>
                  <a:cubicBezTo>
                    <a:pt x="3136" y="835"/>
                    <a:pt x="2702" y="701"/>
                    <a:pt x="2302" y="601"/>
                  </a:cubicBezTo>
                  <a:cubicBezTo>
                    <a:pt x="1869" y="468"/>
                    <a:pt x="1502" y="368"/>
                    <a:pt x="1168" y="267"/>
                  </a:cubicBezTo>
                  <a:cubicBezTo>
                    <a:pt x="834" y="167"/>
                    <a:pt x="568" y="101"/>
                    <a:pt x="367" y="67"/>
                  </a:cubicBezTo>
                  <a:cubicBezTo>
                    <a:pt x="1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5180779" y="3298763"/>
              <a:ext cx="166480" cy="92434"/>
            </a:xfrm>
            <a:custGeom>
              <a:avLst/>
              <a:gdLst/>
              <a:ahLst/>
              <a:cxnLst/>
              <a:rect l="l" t="t" r="r" b="b"/>
              <a:pathLst>
                <a:path w="4371" h="2436" extrusionOk="0">
                  <a:moveTo>
                    <a:pt x="3303" y="1"/>
                  </a:moveTo>
                  <a:cubicBezTo>
                    <a:pt x="2836" y="1"/>
                    <a:pt x="2269" y="134"/>
                    <a:pt x="1735" y="368"/>
                  </a:cubicBezTo>
                  <a:cubicBezTo>
                    <a:pt x="1201" y="635"/>
                    <a:pt x="768" y="968"/>
                    <a:pt x="501" y="1302"/>
                  </a:cubicBezTo>
                  <a:cubicBezTo>
                    <a:pt x="201" y="1635"/>
                    <a:pt x="34" y="1969"/>
                    <a:pt x="0" y="2236"/>
                  </a:cubicBezTo>
                  <a:cubicBezTo>
                    <a:pt x="234" y="2403"/>
                    <a:pt x="601" y="2436"/>
                    <a:pt x="1035" y="2436"/>
                  </a:cubicBezTo>
                  <a:cubicBezTo>
                    <a:pt x="1468" y="2403"/>
                    <a:pt x="1969" y="2269"/>
                    <a:pt x="2502" y="2036"/>
                  </a:cubicBezTo>
                  <a:cubicBezTo>
                    <a:pt x="3570" y="1569"/>
                    <a:pt x="4270" y="801"/>
                    <a:pt x="4370" y="234"/>
                  </a:cubicBezTo>
                  <a:cubicBezTo>
                    <a:pt x="4137" y="101"/>
                    <a:pt x="3736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168690" y="3386113"/>
              <a:ext cx="90267" cy="162063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01" y="0"/>
                  </a:moveTo>
                  <a:cubicBezTo>
                    <a:pt x="68" y="234"/>
                    <a:pt x="1" y="601"/>
                    <a:pt x="34" y="1035"/>
                  </a:cubicBezTo>
                  <a:cubicBezTo>
                    <a:pt x="34" y="1468"/>
                    <a:pt x="168" y="1969"/>
                    <a:pt x="368" y="2502"/>
                  </a:cubicBezTo>
                  <a:cubicBezTo>
                    <a:pt x="802" y="3570"/>
                    <a:pt x="1469" y="4204"/>
                    <a:pt x="1936" y="4270"/>
                  </a:cubicBezTo>
                  <a:cubicBezTo>
                    <a:pt x="2269" y="3837"/>
                    <a:pt x="2369" y="2802"/>
                    <a:pt x="1936" y="1735"/>
                  </a:cubicBezTo>
                  <a:cubicBezTo>
                    <a:pt x="1736" y="1201"/>
                    <a:pt x="1435" y="768"/>
                    <a:pt x="1135" y="467"/>
                  </a:cubicBezTo>
                  <a:cubicBezTo>
                    <a:pt x="802" y="167"/>
                    <a:pt x="468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041040" y="3348130"/>
              <a:ext cx="100399" cy="153184"/>
            </a:xfrm>
            <a:custGeom>
              <a:avLst/>
              <a:gdLst/>
              <a:ahLst/>
              <a:cxnLst/>
              <a:rect l="l" t="t" r="r" b="b"/>
              <a:pathLst>
                <a:path w="2636" h="4037" extrusionOk="0">
                  <a:moveTo>
                    <a:pt x="234" y="1"/>
                  </a:moveTo>
                  <a:cubicBezTo>
                    <a:pt x="0" y="434"/>
                    <a:pt x="100" y="1368"/>
                    <a:pt x="634" y="2369"/>
                  </a:cubicBezTo>
                  <a:cubicBezTo>
                    <a:pt x="901" y="2869"/>
                    <a:pt x="1201" y="3270"/>
                    <a:pt x="1501" y="3570"/>
                  </a:cubicBezTo>
                  <a:cubicBezTo>
                    <a:pt x="1801" y="3837"/>
                    <a:pt x="2102" y="4004"/>
                    <a:pt x="2335" y="4037"/>
                  </a:cubicBezTo>
                  <a:cubicBezTo>
                    <a:pt x="2602" y="3603"/>
                    <a:pt x="2635" y="2569"/>
                    <a:pt x="2102" y="1569"/>
                  </a:cubicBezTo>
                  <a:cubicBezTo>
                    <a:pt x="1868" y="1068"/>
                    <a:pt x="1535" y="668"/>
                    <a:pt x="1168" y="401"/>
                  </a:cubicBezTo>
                  <a:cubicBezTo>
                    <a:pt x="834" y="134"/>
                    <a:pt x="501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046738" y="3255087"/>
              <a:ext cx="158863" cy="96077"/>
            </a:xfrm>
            <a:custGeom>
              <a:avLst/>
              <a:gdLst/>
              <a:ahLst/>
              <a:cxnLst/>
              <a:rect l="l" t="t" r="r" b="b"/>
              <a:pathLst>
                <a:path w="4171" h="2532" extrusionOk="0">
                  <a:moveTo>
                    <a:pt x="3436" y="0"/>
                  </a:moveTo>
                  <a:cubicBezTo>
                    <a:pt x="2906" y="0"/>
                    <a:pt x="2224" y="159"/>
                    <a:pt x="1568" y="518"/>
                  </a:cubicBezTo>
                  <a:cubicBezTo>
                    <a:pt x="534" y="1085"/>
                    <a:pt x="1" y="1886"/>
                    <a:pt x="1" y="2386"/>
                  </a:cubicBezTo>
                  <a:cubicBezTo>
                    <a:pt x="179" y="2488"/>
                    <a:pt x="435" y="2532"/>
                    <a:pt x="740" y="2532"/>
                  </a:cubicBezTo>
                  <a:cubicBezTo>
                    <a:pt x="834" y="2532"/>
                    <a:pt x="932" y="2527"/>
                    <a:pt x="1035" y="2519"/>
                  </a:cubicBezTo>
                  <a:cubicBezTo>
                    <a:pt x="1468" y="2453"/>
                    <a:pt x="1969" y="2286"/>
                    <a:pt x="2469" y="2019"/>
                  </a:cubicBezTo>
                  <a:cubicBezTo>
                    <a:pt x="3503" y="1485"/>
                    <a:pt x="4137" y="685"/>
                    <a:pt x="4170" y="151"/>
                  </a:cubicBezTo>
                  <a:cubicBezTo>
                    <a:pt x="3999" y="53"/>
                    <a:pt x="3743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772326" y="3305099"/>
              <a:ext cx="274459" cy="46862"/>
            </a:xfrm>
            <a:custGeom>
              <a:avLst/>
              <a:gdLst/>
              <a:ahLst/>
              <a:cxnLst/>
              <a:rect l="l" t="t" r="r" b="b"/>
              <a:pathLst>
                <a:path w="7206" h="1235" extrusionOk="0">
                  <a:moveTo>
                    <a:pt x="1" y="1"/>
                  </a:moveTo>
                  <a:lnTo>
                    <a:pt x="1" y="201"/>
                  </a:lnTo>
                  <a:cubicBezTo>
                    <a:pt x="1" y="201"/>
                    <a:pt x="434" y="234"/>
                    <a:pt x="1135" y="267"/>
                  </a:cubicBezTo>
                  <a:cubicBezTo>
                    <a:pt x="1468" y="267"/>
                    <a:pt x="1869" y="334"/>
                    <a:pt x="2269" y="368"/>
                  </a:cubicBezTo>
                  <a:cubicBezTo>
                    <a:pt x="2702" y="401"/>
                    <a:pt x="3136" y="468"/>
                    <a:pt x="3603" y="534"/>
                  </a:cubicBezTo>
                  <a:cubicBezTo>
                    <a:pt x="4037" y="601"/>
                    <a:pt x="4504" y="668"/>
                    <a:pt x="4904" y="734"/>
                  </a:cubicBezTo>
                  <a:cubicBezTo>
                    <a:pt x="5338" y="835"/>
                    <a:pt x="5705" y="901"/>
                    <a:pt x="6038" y="968"/>
                  </a:cubicBezTo>
                  <a:cubicBezTo>
                    <a:pt x="6705" y="1135"/>
                    <a:pt x="7139" y="1235"/>
                    <a:pt x="7139" y="1235"/>
                  </a:cubicBezTo>
                  <a:lnTo>
                    <a:pt x="7206" y="968"/>
                  </a:lnTo>
                  <a:cubicBezTo>
                    <a:pt x="7206" y="968"/>
                    <a:pt x="6772" y="868"/>
                    <a:pt x="6105" y="701"/>
                  </a:cubicBezTo>
                  <a:cubicBezTo>
                    <a:pt x="5771" y="634"/>
                    <a:pt x="5371" y="568"/>
                    <a:pt x="4971" y="501"/>
                  </a:cubicBezTo>
                  <a:cubicBezTo>
                    <a:pt x="4537" y="434"/>
                    <a:pt x="4103" y="368"/>
                    <a:pt x="3636" y="301"/>
                  </a:cubicBezTo>
                  <a:cubicBezTo>
                    <a:pt x="3203" y="234"/>
                    <a:pt x="2736" y="167"/>
                    <a:pt x="2302" y="134"/>
                  </a:cubicBezTo>
                  <a:cubicBezTo>
                    <a:pt x="1869" y="101"/>
                    <a:pt x="1468" y="67"/>
                    <a:pt x="1135" y="34"/>
                  </a:cubicBezTo>
                  <a:cubicBezTo>
                    <a:pt x="468" y="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915241" y="3227273"/>
              <a:ext cx="151245" cy="96077"/>
            </a:xfrm>
            <a:custGeom>
              <a:avLst/>
              <a:gdLst/>
              <a:ahLst/>
              <a:cxnLst/>
              <a:rect l="l" t="t" r="r" b="b"/>
              <a:pathLst>
                <a:path w="3971" h="2532" extrusionOk="0">
                  <a:moveTo>
                    <a:pt x="3478" y="0"/>
                  </a:moveTo>
                  <a:cubicBezTo>
                    <a:pt x="3287" y="0"/>
                    <a:pt x="3070" y="17"/>
                    <a:pt x="2836" y="50"/>
                  </a:cubicBezTo>
                  <a:cubicBezTo>
                    <a:pt x="2403" y="184"/>
                    <a:pt x="1869" y="350"/>
                    <a:pt x="1402" y="684"/>
                  </a:cubicBezTo>
                  <a:cubicBezTo>
                    <a:pt x="434" y="1284"/>
                    <a:pt x="1" y="2018"/>
                    <a:pt x="68" y="2452"/>
                  </a:cubicBezTo>
                  <a:cubicBezTo>
                    <a:pt x="196" y="2507"/>
                    <a:pt x="365" y="2532"/>
                    <a:pt x="563" y="2532"/>
                  </a:cubicBezTo>
                  <a:cubicBezTo>
                    <a:pt x="725" y="2532"/>
                    <a:pt x="907" y="2515"/>
                    <a:pt x="1102" y="2485"/>
                  </a:cubicBezTo>
                  <a:cubicBezTo>
                    <a:pt x="1502" y="2385"/>
                    <a:pt x="2002" y="2218"/>
                    <a:pt x="2469" y="1952"/>
                  </a:cubicBezTo>
                  <a:cubicBezTo>
                    <a:pt x="2970" y="1651"/>
                    <a:pt x="3337" y="1318"/>
                    <a:pt x="3603" y="984"/>
                  </a:cubicBezTo>
                  <a:cubicBezTo>
                    <a:pt x="3837" y="651"/>
                    <a:pt x="3970" y="317"/>
                    <a:pt x="3970" y="50"/>
                  </a:cubicBezTo>
                  <a:cubicBezTo>
                    <a:pt x="3837" y="17"/>
                    <a:pt x="3670" y="0"/>
                    <a:pt x="3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906999" y="3321568"/>
              <a:ext cx="108016" cy="138006"/>
            </a:xfrm>
            <a:custGeom>
              <a:avLst/>
              <a:gdLst/>
              <a:ahLst/>
              <a:cxnLst/>
              <a:rect l="l" t="t" r="r" b="b"/>
              <a:pathLst>
                <a:path w="2836" h="3637" extrusionOk="0">
                  <a:moveTo>
                    <a:pt x="201" y="0"/>
                  </a:moveTo>
                  <a:cubicBezTo>
                    <a:pt x="0" y="401"/>
                    <a:pt x="234" y="1201"/>
                    <a:pt x="834" y="2102"/>
                  </a:cubicBezTo>
                  <a:cubicBezTo>
                    <a:pt x="1468" y="3002"/>
                    <a:pt x="2202" y="3569"/>
                    <a:pt x="2669" y="3636"/>
                  </a:cubicBezTo>
                  <a:cubicBezTo>
                    <a:pt x="2769" y="3403"/>
                    <a:pt x="2836" y="3069"/>
                    <a:pt x="2769" y="2635"/>
                  </a:cubicBezTo>
                  <a:cubicBezTo>
                    <a:pt x="2702" y="2235"/>
                    <a:pt x="2536" y="1768"/>
                    <a:pt x="2235" y="1301"/>
                  </a:cubicBezTo>
                  <a:cubicBezTo>
                    <a:pt x="1902" y="868"/>
                    <a:pt x="1535" y="501"/>
                    <a:pt x="1168" y="300"/>
                  </a:cubicBezTo>
                  <a:cubicBezTo>
                    <a:pt x="801" y="100"/>
                    <a:pt x="467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776759" y="3309729"/>
              <a:ext cx="122032" cy="110610"/>
            </a:xfrm>
            <a:custGeom>
              <a:avLst/>
              <a:gdLst/>
              <a:ahLst/>
              <a:cxnLst/>
              <a:rect l="l" t="t" r="r" b="b"/>
              <a:pathLst>
                <a:path w="3204" h="2915" extrusionOk="0">
                  <a:moveTo>
                    <a:pt x="339" y="0"/>
                  </a:moveTo>
                  <a:cubicBezTo>
                    <a:pt x="266" y="0"/>
                    <a:pt x="197" y="4"/>
                    <a:pt x="134" y="12"/>
                  </a:cubicBezTo>
                  <a:cubicBezTo>
                    <a:pt x="1" y="312"/>
                    <a:pt x="334" y="913"/>
                    <a:pt x="1068" y="1613"/>
                  </a:cubicBezTo>
                  <a:cubicBezTo>
                    <a:pt x="1402" y="1980"/>
                    <a:pt x="1802" y="2280"/>
                    <a:pt x="2136" y="2514"/>
                  </a:cubicBezTo>
                  <a:cubicBezTo>
                    <a:pt x="2503" y="2747"/>
                    <a:pt x="2803" y="2881"/>
                    <a:pt x="3036" y="2914"/>
                  </a:cubicBezTo>
                  <a:cubicBezTo>
                    <a:pt x="3203" y="2514"/>
                    <a:pt x="3036" y="1680"/>
                    <a:pt x="2303" y="913"/>
                  </a:cubicBezTo>
                  <a:cubicBezTo>
                    <a:pt x="1969" y="546"/>
                    <a:pt x="1535" y="312"/>
                    <a:pt x="1168" y="145"/>
                  </a:cubicBezTo>
                  <a:cubicBezTo>
                    <a:pt x="863" y="44"/>
                    <a:pt x="576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774878" y="3218052"/>
              <a:ext cx="144847" cy="91637"/>
            </a:xfrm>
            <a:custGeom>
              <a:avLst/>
              <a:gdLst/>
              <a:ahLst/>
              <a:cxnLst/>
              <a:rect l="l" t="t" r="r" b="b"/>
              <a:pathLst>
                <a:path w="3803" h="2415" extrusionOk="0">
                  <a:moveTo>
                    <a:pt x="3489" y="0"/>
                  </a:moveTo>
                  <a:cubicBezTo>
                    <a:pt x="3237" y="0"/>
                    <a:pt x="2920" y="62"/>
                    <a:pt x="2602" y="160"/>
                  </a:cubicBezTo>
                  <a:cubicBezTo>
                    <a:pt x="2168" y="327"/>
                    <a:pt x="1668" y="560"/>
                    <a:pt x="1234" y="860"/>
                  </a:cubicBezTo>
                  <a:cubicBezTo>
                    <a:pt x="334" y="1461"/>
                    <a:pt x="0" y="2061"/>
                    <a:pt x="134" y="2395"/>
                  </a:cubicBezTo>
                  <a:cubicBezTo>
                    <a:pt x="219" y="2407"/>
                    <a:pt x="322" y="2415"/>
                    <a:pt x="439" y="2415"/>
                  </a:cubicBezTo>
                  <a:cubicBezTo>
                    <a:pt x="640" y="2415"/>
                    <a:pt x="881" y="2391"/>
                    <a:pt x="1134" y="2328"/>
                  </a:cubicBezTo>
                  <a:cubicBezTo>
                    <a:pt x="1568" y="2228"/>
                    <a:pt x="2002" y="2028"/>
                    <a:pt x="2435" y="1761"/>
                  </a:cubicBezTo>
                  <a:cubicBezTo>
                    <a:pt x="3336" y="1194"/>
                    <a:pt x="3803" y="427"/>
                    <a:pt x="3736" y="26"/>
                  </a:cubicBezTo>
                  <a:cubicBezTo>
                    <a:pt x="3665" y="8"/>
                    <a:pt x="3581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4506788" y="3305099"/>
              <a:ext cx="271945" cy="46862"/>
            </a:xfrm>
            <a:custGeom>
              <a:avLst/>
              <a:gdLst/>
              <a:ahLst/>
              <a:cxnLst/>
              <a:rect l="l" t="t" r="r" b="b"/>
              <a:pathLst>
                <a:path w="7140" h="1235" extrusionOk="0">
                  <a:moveTo>
                    <a:pt x="6806" y="1"/>
                  </a:moveTo>
                  <a:cubicBezTo>
                    <a:pt x="6606" y="1"/>
                    <a:pt x="6339" y="1"/>
                    <a:pt x="6005" y="34"/>
                  </a:cubicBezTo>
                  <a:cubicBezTo>
                    <a:pt x="5638" y="34"/>
                    <a:pt x="5238" y="67"/>
                    <a:pt x="4838" y="67"/>
                  </a:cubicBezTo>
                  <a:cubicBezTo>
                    <a:pt x="4604" y="101"/>
                    <a:pt x="4404" y="134"/>
                    <a:pt x="4171" y="167"/>
                  </a:cubicBezTo>
                  <a:cubicBezTo>
                    <a:pt x="3937" y="167"/>
                    <a:pt x="3737" y="201"/>
                    <a:pt x="3503" y="234"/>
                  </a:cubicBezTo>
                  <a:cubicBezTo>
                    <a:pt x="3270" y="301"/>
                    <a:pt x="3036" y="334"/>
                    <a:pt x="2836" y="368"/>
                  </a:cubicBezTo>
                  <a:cubicBezTo>
                    <a:pt x="2603" y="401"/>
                    <a:pt x="2403" y="468"/>
                    <a:pt x="2169" y="501"/>
                  </a:cubicBezTo>
                  <a:cubicBezTo>
                    <a:pt x="1969" y="568"/>
                    <a:pt x="1769" y="601"/>
                    <a:pt x="1602" y="668"/>
                  </a:cubicBezTo>
                  <a:cubicBezTo>
                    <a:pt x="1402" y="734"/>
                    <a:pt x="1235" y="768"/>
                    <a:pt x="1068" y="835"/>
                  </a:cubicBezTo>
                  <a:cubicBezTo>
                    <a:pt x="735" y="935"/>
                    <a:pt x="468" y="1035"/>
                    <a:pt x="301" y="1101"/>
                  </a:cubicBezTo>
                  <a:cubicBezTo>
                    <a:pt x="501" y="1068"/>
                    <a:pt x="735" y="935"/>
                    <a:pt x="1068" y="868"/>
                  </a:cubicBezTo>
                  <a:cubicBezTo>
                    <a:pt x="1235" y="801"/>
                    <a:pt x="1402" y="768"/>
                    <a:pt x="1602" y="701"/>
                  </a:cubicBezTo>
                  <a:cubicBezTo>
                    <a:pt x="1802" y="634"/>
                    <a:pt x="2002" y="634"/>
                    <a:pt x="2202" y="568"/>
                  </a:cubicBezTo>
                  <a:cubicBezTo>
                    <a:pt x="2403" y="534"/>
                    <a:pt x="2636" y="468"/>
                    <a:pt x="2836" y="434"/>
                  </a:cubicBezTo>
                  <a:cubicBezTo>
                    <a:pt x="3070" y="401"/>
                    <a:pt x="3303" y="368"/>
                    <a:pt x="3503" y="334"/>
                  </a:cubicBezTo>
                  <a:cubicBezTo>
                    <a:pt x="3737" y="301"/>
                    <a:pt x="3970" y="301"/>
                    <a:pt x="4204" y="267"/>
                  </a:cubicBezTo>
                  <a:cubicBezTo>
                    <a:pt x="4404" y="267"/>
                    <a:pt x="4638" y="234"/>
                    <a:pt x="4838" y="234"/>
                  </a:cubicBezTo>
                  <a:cubicBezTo>
                    <a:pt x="5271" y="201"/>
                    <a:pt x="5672" y="201"/>
                    <a:pt x="6005" y="201"/>
                  </a:cubicBezTo>
                  <a:lnTo>
                    <a:pt x="7139" y="201"/>
                  </a:lnTo>
                  <a:lnTo>
                    <a:pt x="7139" y="1"/>
                  </a:lnTo>
                  <a:close/>
                  <a:moveTo>
                    <a:pt x="301" y="1101"/>
                  </a:moveTo>
                  <a:lnTo>
                    <a:pt x="1" y="1235"/>
                  </a:lnTo>
                  <a:cubicBezTo>
                    <a:pt x="1" y="1235"/>
                    <a:pt x="101" y="1201"/>
                    <a:pt x="301" y="110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4638947" y="3230422"/>
              <a:ext cx="134677" cy="84845"/>
            </a:xfrm>
            <a:custGeom>
              <a:avLst/>
              <a:gdLst/>
              <a:ahLst/>
              <a:cxnLst/>
              <a:rect l="l" t="t" r="r" b="b"/>
              <a:pathLst>
                <a:path w="3536" h="2236" extrusionOk="0">
                  <a:moveTo>
                    <a:pt x="3436" y="1"/>
                  </a:moveTo>
                  <a:lnTo>
                    <a:pt x="3436" y="1"/>
                  </a:lnTo>
                  <a:cubicBezTo>
                    <a:pt x="3169" y="34"/>
                    <a:pt x="2769" y="134"/>
                    <a:pt x="2335" y="334"/>
                  </a:cubicBezTo>
                  <a:cubicBezTo>
                    <a:pt x="1901" y="534"/>
                    <a:pt x="1468" y="801"/>
                    <a:pt x="1067" y="1068"/>
                  </a:cubicBezTo>
                  <a:cubicBezTo>
                    <a:pt x="267" y="1668"/>
                    <a:pt x="0" y="2069"/>
                    <a:pt x="133" y="2235"/>
                  </a:cubicBezTo>
                  <a:cubicBezTo>
                    <a:pt x="400" y="2235"/>
                    <a:pt x="767" y="2169"/>
                    <a:pt x="1168" y="2069"/>
                  </a:cubicBezTo>
                  <a:cubicBezTo>
                    <a:pt x="1534" y="1935"/>
                    <a:pt x="1968" y="1768"/>
                    <a:pt x="2368" y="1502"/>
                  </a:cubicBezTo>
                  <a:cubicBezTo>
                    <a:pt x="3169" y="1001"/>
                    <a:pt x="3536" y="301"/>
                    <a:pt x="3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4642756" y="3313865"/>
              <a:ext cx="128355" cy="7228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627" y="0"/>
                  </a:moveTo>
                  <a:cubicBezTo>
                    <a:pt x="402" y="0"/>
                    <a:pt x="198" y="29"/>
                    <a:pt x="33" y="70"/>
                  </a:cubicBezTo>
                  <a:cubicBezTo>
                    <a:pt x="0" y="170"/>
                    <a:pt x="67" y="303"/>
                    <a:pt x="267" y="437"/>
                  </a:cubicBezTo>
                  <a:cubicBezTo>
                    <a:pt x="434" y="604"/>
                    <a:pt x="734" y="770"/>
                    <a:pt x="1134" y="1004"/>
                  </a:cubicBezTo>
                  <a:cubicBezTo>
                    <a:pt x="1535" y="1237"/>
                    <a:pt x="1968" y="1471"/>
                    <a:pt x="2335" y="1604"/>
                  </a:cubicBezTo>
                  <a:cubicBezTo>
                    <a:pt x="2702" y="1804"/>
                    <a:pt x="3036" y="1904"/>
                    <a:pt x="3269" y="1904"/>
                  </a:cubicBezTo>
                  <a:cubicBezTo>
                    <a:pt x="3369" y="1638"/>
                    <a:pt x="3102" y="937"/>
                    <a:pt x="2302" y="437"/>
                  </a:cubicBezTo>
                  <a:cubicBezTo>
                    <a:pt x="1901" y="203"/>
                    <a:pt x="1468" y="70"/>
                    <a:pt x="1068" y="36"/>
                  </a:cubicBezTo>
                  <a:cubicBezTo>
                    <a:pt x="915" y="11"/>
                    <a:pt x="767" y="0"/>
                    <a:pt x="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512120" y="3333672"/>
              <a:ext cx="129383" cy="28421"/>
            </a:xfrm>
            <a:custGeom>
              <a:avLst/>
              <a:gdLst/>
              <a:ahLst/>
              <a:cxnLst/>
              <a:rect l="l" t="t" r="r" b="b"/>
              <a:pathLst>
                <a:path w="3397" h="749" extrusionOk="0">
                  <a:moveTo>
                    <a:pt x="1819" y="0"/>
                  </a:moveTo>
                  <a:cubicBezTo>
                    <a:pt x="1747" y="0"/>
                    <a:pt x="1673" y="4"/>
                    <a:pt x="1595" y="15"/>
                  </a:cubicBezTo>
                  <a:cubicBezTo>
                    <a:pt x="1395" y="15"/>
                    <a:pt x="1195" y="48"/>
                    <a:pt x="995" y="82"/>
                  </a:cubicBezTo>
                  <a:cubicBezTo>
                    <a:pt x="595" y="182"/>
                    <a:pt x="261" y="348"/>
                    <a:pt x="28" y="415"/>
                  </a:cubicBezTo>
                  <a:cubicBezTo>
                    <a:pt x="8" y="425"/>
                    <a:pt x="0" y="429"/>
                    <a:pt x="3" y="429"/>
                  </a:cubicBezTo>
                  <a:cubicBezTo>
                    <a:pt x="9" y="429"/>
                    <a:pt x="77" y="405"/>
                    <a:pt x="194" y="382"/>
                  </a:cubicBezTo>
                  <a:cubicBezTo>
                    <a:pt x="306" y="382"/>
                    <a:pt x="461" y="352"/>
                    <a:pt x="681" y="352"/>
                  </a:cubicBezTo>
                  <a:cubicBezTo>
                    <a:pt x="791" y="352"/>
                    <a:pt x="917" y="360"/>
                    <a:pt x="1062" y="382"/>
                  </a:cubicBezTo>
                  <a:cubicBezTo>
                    <a:pt x="1295" y="382"/>
                    <a:pt x="1529" y="415"/>
                    <a:pt x="1696" y="448"/>
                  </a:cubicBezTo>
                  <a:cubicBezTo>
                    <a:pt x="1929" y="482"/>
                    <a:pt x="2129" y="515"/>
                    <a:pt x="2329" y="549"/>
                  </a:cubicBezTo>
                  <a:cubicBezTo>
                    <a:pt x="2763" y="615"/>
                    <a:pt x="3130" y="715"/>
                    <a:pt x="3363" y="749"/>
                  </a:cubicBezTo>
                  <a:cubicBezTo>
                    <a:pt x="3397" y="649"/>
                    <a:pt x="3330" y="515"/>
                    <a:pt x="3130" y="382"/>
                  </a:cubicBezTo>
                  <a:cubicBezTo>
                    <a:pt x="2963" y="215"/>
                    <a:pt x="2663" y="82"/>
                    <a:pt x="2229" y="15"/>
                  </a:cubicBezTo>
                  <a:cubicBezTo>
                    <a:pt x="2096" y="15"/>
                    <a:pt x="1962" y="0"/>
                    <a:pt x="1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512044" y="3273453"/>
              <a:ext cx="116776" cy="76459"/>
            </a:xfrm>
            <a:custGeom>
              <a:avLst/>
              <a:gdLst/>
              <a:ahLst/>
              <a:cxnLst/>
              <a:rect l="l" t="t" r="r" b="b"/>
              <a:pathLst>
                <a:path w="3066" h="2015" extrusionOk="0">
                  <a:moveTo>
                    <a:pt x="2998" y="1"/>
                  </a:moveTo>
                  <a:lnTo>
                    <a:pt x="2998" y="1"/>
                  </a:lnTo>
                  <a:cubicBezTo>
                    <a:pt x="2732" y="101"/>
                    <a:pt x="2365" y="301"/>
                    <a:pt x="1998" y="568"/>
                  </a:cubicBezTo>
                  <a:cubicBezTo>
                    <a:pt x="1631" y="801"/>
                    <a:pt x="1231" y="1101"/>
                    <a:pt x="897" y="1368"/>
                  </a:cubicBezTo>
                  <a:cubicBezTo>
                    <a:pt x="530" y="1635"/>
                    <a:pt x="297" y="1835"/>
                    <a:pt x="163" y="1902"/>
                  </a:cubicBezTo>
                  <a:cubicBezTo>
                    <a:pt x="63" y="1977"/>
                    <a:pt x="0" y="2015"/>
                    <a:pt x="4" y="2015"/>
                  </a:cubicBezTo>
                  <a:cubicBezTo>
                    <a:pt x="5" y="2015"/>
                    <a:pt x="13" y="2010"/>
                    <a:pt x="30" y="2002"/>
                  </a:cubicBezTo>
                  <a:cubicBezTo>
                    <a:pt x="263" y="1935"/>
                    <a:pt x="597" y="1769"/>
                    <a:pt x="997" y="1635"/>
                  </a:cubicBezTo>
                  <a:cubicBezTo>
                    <a:pt x="1164" y="1568"/>
                    <a:pt x="1364" y="1502"/>
                    <a:pt x="1564" y="1402"/>
                  </a:cubicBezTo>
                  <a:cubicBezTo>
                    <a:pt x="1764" y="1302"/>
                    <a:pt x="1931" y="1202"/>
                    <a:pt x="2131" y="1068"/>
                  </a:cubicBezTo>
                  <a:cubicBezTo>
                    <a:pt x="2498" y="835"/>
                    <a:pt x="2765" y="601"/>
                    <a:pt x="2898" y="434"/>
                  </a:cubicBezTo>
                  <a:cubicBezTo>
                    <a:pt x="3032" y="234"/>
                    <a:pt x="3065" y="67"/>
                    <a:pt x="2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828080" y="3346384"/>
              <a:ext cx="152502" cy="79001"/>
            </a:xfrm>
            <a:custGeom>
              <a:avLst/>
              <a:gdLst/>
              <a:ahLst/>
              <a:cxnLst/>
              <a:rect l="l" t="t" r="r" b="b"/>
              <a:pathLst>
                <a:path w="4004" h="2082" extrusionOk="0">
                  <a:moveTo>
                    <a:pt x="331" y="0"/>
                  </a:moveTo>
                  <a:cubicBezTo>
                    <a:pt x="200" y="0"/>
                    <a:pt x="90" y="17"/>
                    <a:pt x="0" y="47"/>
                  </a:cubicBezTo>
                  <a:cubicBezTo>
                    <a:pt x="67" y="247"/>
                    <a:pt x="267" y="480"/>
                    <a:pt x="601" y="714"/>
                  </a:cubicBezTo>
                  <a:cubicBezTo>
                    <a:pt x="934" y="947"/>
                    <a:pt x="1335" y="1181"/>
                    <a:pt x="1868" y="1381"/>
                  </a:cubicBezTo>
                  <a:cubicBezTo>
                    <a:pt x="2369" y="1615"/>
                    <a:pt x="2836" y="1748"/>
                    <a:pt x="3203" y="1881"/>
                  </a:cubicBezTo>
                  <a:cubicBezTo>
                    <a:pt x="3570" y="1981"/>
                    <a:pt x="3870" y="2048"/>
                    <a:pt x="4003" y="2082"/>
                  </a:cubicBezTo>
                  <a:cubicBezTo>
                    <a:pt x="3836" y="1848"/>
                    <a:pt x="3169" y="1248"/>
                    <a:pt x="2235" y="647"/>
                  </a:cubicBezTo>
                  <a:cubicBezTo>
                    <a:pt x="1735" y="347"/>
                    <a:pt x="1301" y="180"/>
                    <a:pt x="901" y="80"/>
                  </a:cubicBezTo>
                  <a:cubicBezTo>
                    <a:pt x="681" y="25"/>
                    <a:pt x="491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575262" y="3255732"/>
              <a:ext cx="256672" cy="97519"/>
            </a:xfrm>
            <a:custGeom>
              <a:avLst/>
              <a:gdLst/>
              <a:ahLst/>
              <a:cxnLst/>
              <a:rect l="l" t="t" r="r" b="b"/>
              <a:pathLst>
                <a:path w="6739" h="2570" extrusionOk="0">
                  <a:moveTo>
                    <a:pt x="67" y="1"/>
                  </a:moveTo>
                  <a:lnTo>
                    <a:pt x="0" y="234"/>
                  </a:lnTo>
                  <a:cubicBezTo>
                    <a:pt x="0" y="234"/>
                    <a:pt x="100" y="268"/>
                    <a:pt x="300" y="334"/>
                  </a:cubicBezTo>
                  <a:cubicBezTo>
                    <a:pt x="467" y="368"/>
                    <a:pt x="734" y="434"/>
                    <a:pt x="1068" y="534"/>
                  </a:cubicBezTo>
                  <a:cubicBezTo>
                    <a:pt x="1368" y="634"/>
                    <a:pt x="1768" y="735"/>
                    <a:pt x="2135" y="868"/>
                  </a:cubicBezTo>
                  <a:cubicBezTo>
                    <a:pt x="2535" y="1001"/>
                    <a:pt x="2969" y="1135"/>
                    <a:pt x="3369" y="1268"/>
                  </a:cubicBezTo>
                  <a:cubicBezTo>
                    <a:pt x="3803" y="1435"/>
                    <a:pt x="4203" y="1568"/>
                    <a:pt x="4604" y="1702"/>
                  </a:cubicBezTo>
                  <a:cubicBezTo>
                    <a:pt x="4970" y="1869"/>
                    <a:pt x="5337" y="2002"/>
                    <a:pt x="5671" y="2136"/>
                  </a:cubicBezTo>
                  <a:cubicBezTo>
                    <a:pt x="5971" y="2236"/>
                    <a:pt x="6205" y="2369"/>
                    <a:pt x="6405" y="2436"/>
                  </a:cubicBezTo>
                  <a:cubicBezTo>
                    <a:pt x="6572" y="2502"/>
                    <a:pt x="6672" y="2569"/>
                    <a:pt x="6672" y="2569"/>
                  </a:cubicBezTo>
                  <a:lnTo>
                    <a:pt x="6738" y="2402"/>
                  </a:lnTo>
                  <a:cubicBezTo>
                    <a:pt x="6738" y="2402"/>
                    <a:pt x="6638" y="2336"/>
                    <a:pt x="6472" y="2269"/>
                  </a:cubicBezTo>
                  <a:cubicBezTo>
                    <a:pt x="6305" y="2169"/>
                    <a:pt x="6038" y="2069"/>
                    <a:pt x="5738" y="1935"/>
                  </a:cubicBezTo>
                  <a:cubicBezTo>
                    <a:pt x="5437" y="1802"/>
                    <a:pt x="5071" y="1669"/>
                    <a:pt x="4670" y="1502"/>
                  </a:cubicBezTo>
                  <a:cubicBezTo>
                    <a:pt x="4303" y="1368"/>
                    <a:pt x="3870" y="1202"/>
                    <a:pt x="3469" y="1035"/>
                  </a:cubicBezTo>
                  <a:cubicBezTo>
                    <a:pt x="3036" y="901"/>
                    <a:pt x="2602" y="768"/>
                    <a:pt x="2235" y="634"/>
                  </a:cubicBezTo>
                  <a:cubicBezTo>
                    <a:pt x="1835" y="501"/>
                    <a:pt x="1468" y="401"/>
                    <a:pt x="1134" y="301"/>
                  </a:cubicBezTo>
                  <a:cubicBezTo>
                    <a:pt x="501" y="101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713112" y="3249737"/>
              <a:ext cx="143590" cy="60181"/>
            </a:xfrm>
            <a:custGeom>
              <a:avLst/>
              <a:gdLst/>
              <a:ahLst/>
              <a:cxnLst/>
              <a:rect l="l" t="t" r="r" b="b"/>
              <a:pathLst>
                <a:path w="3770" h="1586" extrusionOk="0">
                  <a:moveTo>
                    <a:pt x="2083" y="0"/>
                  </a:moveTo>
                  <a:cubicBezTo>
                    <a:pt x="1903" y="0"/>
                    <a:pt x="1719" y="19"/>
                    <a:pt x="1535" y="59"/>
                  </a:cubicBezTo>
                  <a:cubicBezTo>
                    <a:pt x="567" y="259"/>
                    <a:pt x="0" y="893"/>
                    <a:pt x="0" y="1326"/>
                  </a:cubicBezTo>
                  <a:cubicBezTo>
                    <a:pt x="253" y="1501"/>
                    <a:pt x="677" y="1586"/>
                    <a:pt x="1172" y="1586"/>
                  </a:cubicBezTo>
                  <a:cubicBezTo>
                    <a:pt x="1524" y="1586"/>
                    <a:pt x="1913" y="1543"/>
                    <a:pt x="2302" y="1460"/>
                  </a:cubicBezTo>
                  <a:cubicBezTo>
                    <a:pt x="3236" y="1293"/>
                    <a:pt x="3736" y="959"/>
                    <a:pt x="3769" y="592"/>
                  </a:cubicBezTo>
                  <a:cubicBezTo>
                    <a:pt x="3569" y="426"/>
                    <a:pt x="3269" y="225"/>
                    <a:pt x="2869" y="125"/>
                  </a:cubicBezTo>
                  <a:cubicBezTo>
                    <a:pt x="2626" y="45"/>
                    <a:pt x="2360" y="0"/>
                    <a:pt x="2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5699767" y="3302557"/>
              <a:ext cx="99142" cy="116491"/>
            </a:xfrm>
            <a:custGeom>
              <a:avLst/>
              <a:gdLst/>
              <a:ahLst/>
              <a:cxnLst/>
              <a:rect l="l" t="t" r="r" b="b"/>
              <a:pathLst>
                <a:path w="2603" h="3070" extrusionOk="0">
                  <a:moveTo>
                    <a:pt x="234" y="1"/>
                  </a:moveTo>
                  <a:lnTo>
                    <a:pt x="234" y="1"/>
                  </a:lnTo>
                  <a:cubicBezTo>
                    <a:pt x="0" y="334"/>
                    <a:pt x="34" y="1202"/>
                    <a:pt x="567" y="1936"/>
                  </a:cubicBezTo>
                  <a:cubicBezTo>
                    <a:pt x="801" y="2303"/>
                    <a:pt x="1134" y="2603"/>
                    <a:pt x="1468" y="2770"/>
                  </a:cubicBezTo>
                  <a:cubicBezTo>
                    <a:pt x="1802" y="2936"/>
                    <a:pt x="2102" y="3036"/>
                    <a:pt x="2369" y="3070"/>
                  </a:cubicBezTo>
                  <a:cubicBezTo>
                    <a:pt x="2602" y="2803"/>
                    <a:pt x="2535" y="2169"/>
                    <a:pt x="2035" y="1435"/>
                  </a:cubicBezTo>
                  <a:cubicBezTo>
                    <a:pt x="1768" y="1035"/>
                    <a:pt x="1468" y="701"/>
                    <a:pt x="1134" y="435"/>
                  </a:cubicBezTo>
                  <a:cubicBezTo>
                    <a:pt x="801" y="201"/>
                    <a:pt x="501" y="34"/>
                    <a:pt x="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577144" y="3263321"/>
              <a:ext cx="100437" cy="131669"/>
            </a:xfrm>
            <a:custGeom>
              <a:avLst/>
              <a:gdLst/>
              <a:ahLst/>
              <a:cxnLst/>
              <a:rect l="l" t="t" r="r" b="b"/>
              <a:pathLst>
                <a:path w="2637" h="3470" extrusionOk="0">
                  <a:moveTo>
                    <a:pt x="234" y="1"/>
                  </a:moveTo>
                  <a:cubicBezTo>
                    <a:pt x="1" y="401"/>
                    <a:pt x="68" y="1368"/>
                    <a:pt x="601" y="2236"/>
                  </a:cubicBezTo>
                  <a:cubicBezTo>
                    <a:pt x="868" y="2636"/>
                    <a:pt x="1202" y="2970"/>
                    <a:pt x="1502" y="3170"/>
                  </a:cubicBezTo>
                  <a:cubicBezTo>
                    <a:pt x="1836" y="3370"/>
                    <a:pt x="2136" y="3470"/>
                    <a:pt x="2369" y="3470"/>
                  </a:cubicBezTo>
                  <a:cubicBezTo>
                    <a:pt x="2636" y="3070"/>
                    <a:pt x="2603" y="2302"/>
                    <a:pt x="2069" y="1435"/>
                  </a:cubicBezTo>
                  <a:cubicBezTo>
                    <a:pt x="1802" y="1002"/>
                    <a:pt x="1469" y="635"/>
                    <a:pt x="1168" y="401"/>
                  </a:cubicBezTo>
                  <a:cubicBezTo>
                    <a:pt x="835" y="134"/>
                    <a:pt x="501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5584136" y="3187202"/>
              <a:ext cx="148694" cy="79685"/>
            </a:xfrm>
            <a:custGeom>
              <a:avLst/>
              <a:gdLst/>
              <a:ahLst/>
              <a:cxnLst/>
              <a:rect l="l" t="t" r="r" b="b"/>
              <a:pathLst>
                <a:path w="3904" h="2100" extrusionOk="0">
                  <a:moveTo>
                    <a:pt x="2628" y="0"/>
                  </a:moveTo>
                  <a:cubicBezTo>
                    <a:pt x="2272" y="0"/>
                    <a:pt x="1884" y="67"/>
                    <a:pt x="1502" y="239"/>
                  </a:cubicBezTo>
                  <a:cubicBezTo>
                    <a:pt x="534" y="639"/>
                    <a:pt x="1" y="1473"/>
                    <a:pt x="1" y="1940"/>
                  </a:cubicBezTo>
                  <a:cubicBezTo>
                    <a:pt x="147" y="2038"/>
                    <a:pt x="383" y="2100"/>
                    <a:pt x="656" y="2100"/>
                  </a:cubicBezTo>
                  <a:cubicBezTo>
                    <a:pt x="756" y="2100"/>
                    <a:pt x="861" y="2091"/>
                    <a:pt x="968" y="2074"/>
                  </a:cubicBezTo>
                  <a:cubicBezTo>
                    <a:pt x="1402" y="2040"/>
                    <a:pt x="1869" y="1940"/>
                    <a:pt x="2369" y="1740"/>
                  </a:cubicBezTo>
                  <a:cubicBezTo>
                    <a:pt x="3336" y="1373"/>
                    <a:pt x="3870" y="806"/>
                    <a:pt x="3904" y="339"/>
                  </a:cubicBezTo>
                  <a:cubicBezTo>
                    <a:pt x="3641" y="157"/>
                    <a:pt x="3172" y="0"/>
                    <a:pt x="2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317342" y="3206365"/>
              <a:ext cx="266841" cy="60788"/>
            </a:xfrm>
            <a:custGeom>
              <a:avLst/>
              <a:gdLst/>
              <a:ahLst/>
              <a:cxnLst/>
              <a:rect l="l" t="t" r="r" b="b"/>
              <a:pathLst>
                <a:path w="7006" h="1602" extrusionOk="0">
                  <a:moveTo>
                    <a:pt x="34" y="1"/>
                  </a:moveTo>
                  <a:lnTo>
                    <a:pt x="1" y="301"/>
                  </a:lnTo>
                  <a:cubicBezTo>
                    <a:pt x="1" y="301"/>
                    <a:pt x="101" y="301"/>
                    <a:pt x="301" y="334"/>
                  </a:cubicBezTo>
                  <a:cubicBezTo>
                    <a:pt x="501" y="334"/>
                    <a:pt x="768" y="401"/>
                    <a:pt x="1102" y="434"/>
                  </a:cubicBezTo>
                  <a:cubicBezTo>
                    <a:pt x="1435" y="468"/>
                    <a:pt x="1802" y="534"/>
                    <a:pt x="2202" y="601"/>
                  </a:cubicBezTo>
                  <a:cubicBezTo>
                    <a:pt x="2603" y="668"/>
                    <a:pt x="3036" y="735"/>
                    <a:pt x="3470" y="801"/>
                  </a:cubicBezTo>
                  <a:cubicBezTo>
                    <a:pt x="3904" y="901"/>
                    <a:pt x="4337" y="968"/>
                    <a:pt x="4771" y="1068"/>
                  </a:cubicBezTo>
                  <a:cubicBezTo>
                    <a:pt x="5171" y="1168"/>
                    <a:pt x="5538" y="1235"/>
                    <a:pt x="5872" y="1335"/>
                  </a:cubicBezTo>
                  <a:cubicBezTo>
                    <a:pt x="6505" y="1502"/>
                    <a:pt x="6939" y="1602"/>
                    <a:pt x="6939" y="1602"/>
                  </a:cubicBezTo>
                  <a:lnTo>
                    <a:pt x="7006" y="1335"/>
                  </a:lnTo>
                  <a:cubicBezTo>
                    <a:pt x="7006" y="1335"/>
                    <a:pt x="6572" y="1235"/>
                    <a:pt x="5938" y="1035"/>
                  </a:cubicBezTo>
                  <a:cubicBezTo>
                    <a:pt x="5605" y="968"/>
                    <a:pt x="5204" y="901"/>
                    <a:pt x="4804" y="801"/>
                  </a:cubicBezTo>
                  <a:cubicBezTo>
                    <a:pt x="4404" y="701"/>
                    <a:pt x="3970" y="601"/>
                    <a:pt x="3537" y="534"/>
                  </a:cubicBezTo>
                  <a:cubicBezTo>
                    <a:pt x="3103" y="434"/>
                    <a:pt x="2669" y="368"/>
                    <a:pt x="2269" y="301"/>
                  </a:cubicBezTo>
                  <a:cubicBezTo>
                    <a:pt x="1835" y="234"/>
                    <a:pt x="1468" y="168"/>
                    <a:pt x="1135" y="134"/>
                  </a:cubicBezTo>
                  <a:cubicBezTo>
                    <a:pt x="801" y="101"/>
                    <a:pt x="534" y="34"/>
                    <a:pt x="334" y="34"/>
                  </a:cubicBezTo>
                  <a:cubicBezTo>
                    <a:pt x="134" y="1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457743" y="3136773"/>
              <a:ext cx="148694" cy="97974"/>
            </a:xfrm>
            <a:custGeom>
              <a:avLst/>
              <a:gdLst/>
              <a:ahLst/>
              <a:cxnLst/>
              <a:rect l="l" t="t" r="r" b="b"/>
              <a:pathLst>
                <a:path w="3904" h="2582" extrusionOk="0">
                  <a:moveTo>
                    <a:pt x="2869" y="0"/>
                  </a:moveTo>
                  <a:cubicBezTo>
                    <a:pt x="2435" y="33"/>
                    <a:pt x="1935" y="200"/>
                    <a:pt x="1468" y="467"/>
                  </a:cubicBezTo>
                  <a:cubicBezTo>
                    <a:pt x="968" y="767"/>
                    <a:pt x="601" y="1134"/>
                    <a:pt x="367" y="1501"/>
                  </a:cubicBezTo>
                  <a:cubicBezTo>
                    <a:pt x="134" y="1868"/>
                    <a:pt x="0" y="2235"/>
                    <a:pt x="34" y="2502"/>
                  </a:cubicBezTo>
                  <a:cubicBezTo>
                    <a:pt x="144" y="2557"/>
                    <a:pt x="305" y="2582"/>
                    <a:pt x="499" y="2582"/>
                  </a:cubicBezTo>
                  <a:cubicBezTo>
                    <a:pt x="658" y="2582"/>
                    <a:pt x="839" y="2565"/>
                    <a:pt x="1034" y="2535"/>
                  </a:cubicBezTo>
                  <a:cubicBezTo>
                    <a:pt x="1435" y="2469"/>
                    <a:pt x="1935" y="2268"/>
                    <a:pt x="2402" y="2002"/>
                  </a:cubicBezTo>
                  <a:cubicBezTo>
                    <a:pt x="3336" y="1468"/>
                    <a:pt x="3903" y="734"/>
                    <a:pt x="3903" y="200"/>
                  </a:cubicBezTo>
                  <a:cubicBezTo>
                    <a:pt x="3670" y="67"/>
                    <a:pt x="330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450758" y="3233989"/>
              <a:ext cx="100399" cy="139751"/>
            </a:xfrm>
            <a:custGeom>
              <a:avLst/>
              <a:gdLst/>
              <a:ahLst/>
              <a:cxnLst/>
              <a:rect l="l" t="t" r="r" b="b"/>
              <a:pathLst>
                <a:path w="2636" h="3683" extrusionOk="0">
                  <a:moveTo>
                    <a:pt x="202" y="0"/>
                  </a:moveTo>
                  <a:cubicBezTo>
                    <a:pt x="167" y="0"/>
                    <a:pt x="133" y="3"/>
                    <a:pt x="100" y="7"/>
                  </a:cubicBezTo>
                  <a:cubicBezTo>
                    <a:pt x="0" y="240"/>
                    <a:pt x="0" y="607"/>
                    <a:pt x="67" y="1041"/>
                  </a:cubicBezTo>
                  <a:cubicBezTo>
                    <a:pt x="134" y="1474"/>
                    <a:pt x="334" y="1941"/>
                    <a:pt x="601" y="2408"/>
                  </a:cubicBezTo>
                  <a:cubicBezTo>
                    <a:pt x="868" y="2842"/>
                    <a:pt x="1201" y="3176"/>
                    <a:pt x="1535" y="3376"/>
                  </a:cubicBezTo>
                  <a:cubicBezTo>
                    <a:pt x="1827" y="3580"/>
                    <a:pt x="2093" y="3682"/>
                    <a:pt x="2311" y="3682"/>
                  </a:cubicBezTo>
                  <a:cubicBezTo>
                    <a:pt x="2343" y="3682"/>
                    <a:pt x="2373" y="3680"/>
                    <a:pt x="2402" y="3676"/>
                  </a:cubicBezTo>
                  <a:cubicBezTo>
                    <a:pt x="2635" y="3242"/>
                    <a:pt x="2569" y="2342"/>
                    <a:pt x="2035" y="1408"/>
                  </a:cubicBezTo>
                  <a:cubicBezTo>
                    <a:pt x="1735" y="941"/>
                    <a:pt x="1401" y="574"/>
                    <a:pt x="1068" y="340"/>
                  </a:cubicBezTo>
                  <a:cubicBezTo>
                    <a:pt x="746" y="106"/>
                    <a:pt x="450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320518" y="3213309"/>
              <a:ext cx="110568" cy="142711"/>
            </a:xfrm>
            <a:custGeom>
              <a:avLst/>
              <a:gdLst/>
              <a:ahLst/>
              <a:cxnLst/>
              <a:rect l="l" t="t" r="r" b="b"/>
              <a:pathLst>
                <a:path w="2903" h="3761" extrusionOk="0">
                  <a:moveTo>
                    <a:pt x="337" y="1"/>
                  </a:moveTo>
                  <a:cubicBezTo>
                    <a:pt x="288" y="1"/>
                    <a:pt x="242" y="6"/>
                    <a:pt x="201" y="18"/>
                  </a:cubicBezTo>
                  <a:cubicBezTo>
                    <a:pt x="1" y="518"/>
                    <a:pt x="201" y="1552"/>
                    <a:pt x="835" y="2453"/>
                  </a:cubicBezTo>
                  <a:cubicBezTo>
                    <a:pt x="1135" y="2920"/>
                    <a:pt x="1502" y="3254"/>
                    <a:pt x="1835" y="3487"/>
                  </a:cubicBezTo>
                  <a:cubicBezTo>
                    <a:pt x="2127" y="3662"/>
                    <a:pt x="2392" y="3760"/>
                    <a:pt x="2611" y="3760"/>
                  </a:cubicBezTo>
                  <a:cubicBezTo>
                    <a:pt x="2642" y="3760"/>
                    <a:pt x="2673" y="3758"/>
                    <a:pt x="2703" y="3754"/>
                  </a:cubicBezTo>
                  <a:cubicBezTo>
                    <a:pt x="2903" y="3254"/>
                    <a:pt x="2803" y="2253"/>
                    <a:pt x="2202" y="1319"/>
                  </a:cubicBezTo>
                  <a:cubicBezTo>
                    <a:pt x="1869" y="885"/>
                    <a:pt x="1502" y="518"/>
                    <a:pt x="1135" y="285"/>
                  </a:cubicBezTo>
                  <a:cubicBezTo>
                    <a:pt x="860" y="120"/>
                    <a:pt x="56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5322445" y="3100914"/>
              <a:ext cx="146142" cy="113266"/>
            </a:xfrm>
            <a:custGeom>
              <a:avLst/>
              <a:gdLst/>
              <a:ahLst/>
              <a:cxnLst/>
              <a:rect l="l" t="t" r="r" b="b"/>
              <a:pathLst>
                <a:path w="3837" h="2985" extrusionOk="0">
                  <a:moveTo>
                    <a:pt x="3248" y="1"/>
                  </a:moveTo>
                  <a:cubicBezTo>
                    <a:pt x="3089" y="1"/>
                    <a:pt x="2915" y="17"/>
                    <a:pt x="2735" y="44"/>
                  </a:cubicBezTo>
                  <a:cubicBezTo>
                    <a:pt x="2302" y="145"/>
                    <a:pt x="1835" y="345"/>
                    <a:pt x="1368" y="712"/>
                  </a:cubicBezTo>
                  <a:cubicBezTo>
                    <a:pt x="434" y="1412"/>
                    <a:pt x="0" y="2379"/>
                    <a:pt x="67" y="2913"/>
                  </a:cubicBezTo>
                  <a:cubicBezTo>
                    <a:pt x="175" y="2960"/>
                    <a:pt x="312" y="2985"/>
                    <a:pt x="468" y="2985"/>
                  </a:cubicBezTo>
                  <a:cubicBezTo>
                    <a:pt x="648" y="2985"/>
                    <a:pt x="853" y="2951"/>
                    <a:pt x="1068" y="2880"/>
                  </a:cubicBezTo>
                  <a:cubicBezTo>
                    <a:pt x="1468" y="2746"/>
                    <a:pt x="1935" y="2546"/>
                    <a:pt x="2402" y="2179"/>
                  </a:cubicBezTo>
                  <a:cubicBezTo>
                    <a:pt x="3336" y="1512"/>
                    <a:pt x="3836" y="645"/>
                    <a:pt x="3803" y="111"/>
                  </a:cubicBezTo>
                  <a:cubicBezTo>
                    <a:pt x="3666" y="33"/>
                    <a:pt x="3472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054355" y="3196234"/>
              <a:ext cx="269393" cy="21553"/>
            </a:xfrm>
            <a:custGeom>
              <a:avLst/>
              <a:gdLst/>
              <a:ahLst/>
              <a:cxnLst/>
              <a:rect l="l" t="t" r="r" b="b"/>
              <a:pathLst>
                <a:path w="7073" h="568" extrusionOk="0">
                  <a:moveTo>
                    <a:pt x="1102" y="1"/>
                  </a:moveTo>
                  <a:cubicBezTo>
                    <a:pt x="768" y="1"/>
                    <a:pt x="501" y="34"/>
                    <a:pt x="301" y="34"/>
                  </a:cubicBezTo>
                  <a:cubicBezTo>
                    <a:pt x="101" y="34"/>
                    <a:pt x="1" y="68"/>
                    <a:pt x="1" y="68"/>
                  </a:cubicBezTo>
                  <a:lnTo>
                    <a:pt x="1" y="334"/>
                  </a:lnTo>
                  <a:cubicBezTo>
                    <a:pt x="1" y="334"/>
                    <a:pt x="134" y="334"/>
                    <a:pt x="301" y="301"/>
                  </a:cubicBezTo>
                  <a:lnTo>
                    <a:pt x="1102" y="301"/>
                  </a:lnTo>
                  <a:cubicBezTo>
                    <a:pt x="1435" y="268"/>
                    <a:pt x="1835" y="268"/>
                    <a:pt x="2236" y="268"/>
                  </a:cubicBezTo>
                  <a:cubicBezTo>
                    <a:pt x="2669" y="268"/>
                    <a:pt x="3103" y="301"/>
                    <a:pt x="3537" y="301"/>
                  </a:cubicBezTo>
                  <a:cubicBezTo>
                    <a:pt x="3970" y="334"/>
                    <a:pt x="4404" y="334"/>
                    <a:pt x="4838" y="368"/>
                  </a:cubicBezTo>
                  <a:cubicBezTo>
                    <a:pt x="5238" y="401"/>
                    <a:pt x="5638" y="435"/>
                    <a:pt x="5972" y="468"/>
                  </a:cubicBezTo>
                  <a:cubicBezTo>
                    <a:pt x="6606" y="535"/>
                    <a:pt x="7039" y="568"/>
                    <a:pt x="7039" y="568"/>
                  </a:cubicBezTo>
                  <a:lnTo>
                    <a:pt x="7073" y="268"/>
                  </a:lnTo>
                  <a:cubicBezTo>
                    <a:pt x="7073" y="268"/>
                    <a:pt x="6639" y="234"/>
                    <a:pt x="5972" y="168"/>
                  </a:cubicBezTo>
                  <a:cubicBezTo>
                    <a:pt x="5638" y="134"/>
                    <a:pt x="5271" y="101"/>
                    <a:pt x="4838" y="68"/>
                  </a:cubicBezTo>
                  <a:cubicBezTo>
                    <a:pt x="4437" y="34"/>
                    <a:pt x="4004" y="34"/>
                    <a:pt x="3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194757" y="3079816"/>
              <a:ext cx="138524" cy="122790"/>
            </a:xfrm>
            <a:custGeom>
              <a:avLst/>
              <a:gdLst/>
              <a:ahLst/>
              <a:cxnLst/>
              <a:rect l="l" t="t" r="r" b="b"/>
              <a:pathLst>
                <a:path w="3637" h="3236" extrusionOk="0">
                  <a:moveTo>
                    <a:pt x="3285" y="0"/>
                  </a:moveTo>
                  <a:cubicBezTo>
                    <a:pt x="3066" y="0"/>
                    <a:pt x="2791" y="45"/>
                    <a:pt x="2502" y="133"/>
                  </a:cubicBezTo>
                  <a:cubicBezTo>
                    <a:pt x="2069" y="267"/>
                    <a:pt x="1602" y="534"/>
                    <a:pt x="1168" y="934"/>
                  </a:cubicBezTo>
                  <a:cubicBezTo>
                    <a:pt x="734" y="1301"/>
                    <a:pt x="434" y="1768"/>
                    <a:pt x="234" y="2168"/>
                  </a:cubicBezTo>
                  <a:cubicBezTo>
                    <a:pt x="67" y="2569"/>
                    <a:pt x="0" y="2935"/>
                    <a:pt x="34" y="3202"/>
                  </a:cubicBezTo>
                  <a:cubicBezTo>
                    <a:pt x="123" y="3225"/>
                    <a:pt x="219" y="3236"/>
                    <a:pt x="323" y="3236"/>
                  </a:cubicBezTo>
                  <a:cubicBezTo>
                    <a:pt x="530" y="3236"/>
                    <a:pt x="768" y="3191"/>
                    <a:pt x="1034" y="3102"/>
                  </a:cubicBezTo>
                  <a:cubicBezTo>
                    <a:pt x="1435" y="2935"/>
                    <a:pt x="1902" y="2669"/>
                    <a:pt x="2335" y="2302"/>
                  </a:cubicBezTo>
                  <a:cubicBezTo>
                    <a:pt x="3203" y="1534"/>
                    <a:pt x="3636" y="600"/>
                    <a:pt x="3570" y="33"/>
                  </a:cubicBezTo>
                  <a:cubicBezTo>
                    <a:pt x="3492" y="11"/>
                    <a:pt x="3395" y="0"/>
                    <a:pt x="3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5190324" y="3202912"/>
              <a:ext cx="115634" cy="137930"/>
            </a:xfrm>
            <a:custGeom>
              <a:avLst/>
              <a:gdLst/>
              <a:ahLst/>
              <a:cxnLst/>
              <a:rect l="l" t="t" r="r" b="b"/>
              <a:pathLst>
                <a:path w="3036" h="3635" extrusionOk="0">
                  <a:moveTo>
                    <a:pt x="279" y="0"/>
                  </a:moveTo>
                  <a:cubicBezTo>
                    <a:pt x="204" y="0"/>
                    <a:pt x="133" y="8"/>
                    <a:pt x="67" y="25"/>
                  </a:cubicBezTo>
                  <a:cubicBezTo>
                    <a:pt x="0" y="292"/>
                    <a:pt x="33" y="659"/>
                    <a:pt x="167" y="1059"/>
                  </a:cubicBezTo>
                  <a:cubicBezTo>
                    <a:pt x="334" y="1493"/>
                    <a:pt x="567" y="1926"/>
                    <a:pt x="901" y="2393"/>
                  </a:cubicBezTo>
                  <a:cubicBezTo>
                    <a:pt x="1554" y="3203"/>
                    <a:pt x="2295" y="3634"/>
                    <a:pt x="2771" y="3634"/>
                  </a:cubicBezTo>
                  <a:cubicBezTo>
                    <a:pt x="2805" y="3634"/>
                    <a:pt x="2837" y="3632"/>
                    <a:pt x="2869" y="3628"/>
                  </a:cubicBezTo>
                  <a:cubicBezTo>
                    <a:pt x="3036" y="3094"/>
                    <a:pt x="2869" y="2093"/>
                    <a:pt x="2168" y="1193"/>
                  </a:cubicBezTo>
                  <a:cubicBezTo>
                    <a:pt x="1835" y="759"/>
                    <a:pt x="1434" y="425"/>
                    <a:pt x="1067" y="225"/>
                  </a:cubicBezTo>
                  <a:cubicBezTo>
                    <a:pt x="767" y="75"/>
                    <a:pt x="505" y="0"/>
                    <a:pt x="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060084" y="3202608"/>
              <a:ext cx="125803" cy="126888"/>
            </a:xfrm>
            <a:custGeom>
              <a:avLst/>
              <a:gdLst/>
              <a:ahLst/>
              <a:cxnLst/>
              <a:rect l="l" t="t" r="r" b="b"/>
              <a:pathLst>
                <a:path w="3303" h="3344" extrusionOk="0">
                  <a:moveTo>
                    <a:pt x="374" y="1"/>
                  </a:moveTo>
                  <a:cubicBezTo>
                    <a:pt x="276" y="1"/>
                    <a:pt x="185" y="12"/>
                    <a:pt x="101" y="33"/>
                  </a:cubicBezTo>
                  <a:cubicBezTo>
                    <a:pt x="1" y="533"/>
                    <a:pt x="401" y="1401"/>
                    <a:pt x="1135" y="2201"/>
                  </a:cubicBezTo>
                  <a:cubicBezTo>
                    <a:pt x="1502" y="2602"/>
                    <a:pt x="1902" y="2902"/>
                    <a:pt x="2269" y="3102"/>
                  </a:cubicBezTo>
                  <a:cubicBezTo>
                    <a:pt x="2576" y="3270"/>
                    <a:pt x="2860" y="3344"/>
                    <a:pt x="3062" y="3344"/>
                  </a:cubicBezTo>
                  <a:cubicBezTo>
                    <a:pt x="3101" y="3344"/>
                    <a:pt x="3137" y="3341"/>
                    <a:pt x="3169" y="3335"/>
                  </a:cubicBezTo>
                  <a:cubicBezTo>
                    <a:pt x="3303" y="2835"/>
                    <a:pt x="3069" y="1834"/>
                    <a:pt x="2302" y="1000"/>
                  </a:cubicBezTo>
                  <a:cubicBezTo>
                    <a:pt x="1935" y="600"/>
                    <a:pt x="1502" y="300"/>
                    <a:pt x="1101" y="166"/>
                  </a:cubicBezTo>
                  <a:cubicBezTo>
                    <a:pt x="828" y="53"/>
                    <a:pt x="585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055650" y="3074125"/>
              <a:ext cx="134715" cy="128178"/>
            </a:xfrm>
            <a:custGeom>
              <a:avLst/>
              <a:gdLst/>
              <a:ahLst/>
              <a:cxnLst/>
              <a:rect l="l" t="t" r="r" b="b"/>
              <a:pathLst>
                <a:path w="3537" h="3378" extrusionOk="0">
                  <a:moveTo>
                    <a:pt x="3248" y="1"/>
                  </a:moveTo>
                  <a:cubicBezTo>
                    <a:pt x="2683" y="1"/>
                    <a:pt x="1782" y="373"/>
                    <a:pt x="1068" y="1117"/>
                  </a:cubicBezTo>
                  <a:cubicBezTo>
                    <a:pt x="267" y="1985"/>
                    <a:pt x="0" y="2885"/>
                    <a:pt x="134" y="3352"/>
                  </a:cubicBezTo>
                  <a:cubicBezTo>
                    <a:pt x="203" y="3370"/>
                    <a:pt x="276" y="3378"/>
                    <a:pt x="354" y="3378"/>
                  </a:cubicBezTo>
                  <a:cubicBezTo>
                    <a:pt x="577" y="3378"/>
                    <a:pt x="837" y="3309"/>
                    <a:pt x="1134" y="3186"/>
                  </a:cubicBezTo>
                  <a:cubicBezTo>
                    <a:pt x="1535" y="3019"/>
                    <a:pt x="1935" y="2719"/>
                    <a:pt x="2335" y="2318"/>
                  </a:cubicBezTo>
                  <a:cubicBezTo>
                    <a:pt x="3169" y="1484"/>
                    <a:pt x="3536" y="550"/>
                    <a:pt x="3436" y="17"/>
                  </a:cubicBezTo>
                  <a:cubicBezTo>
                    <a:pt x="3379" y="6"/>
                    <a:pt x="3316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4792664" y="3197524"/>
              <a:ext cx="268098" cy="49404"/>
            </a:xfrm>
            <a:custGeom>
              <a:avLst/>
              <a:gdLst/>
              <a:ahLst/>
              <a:cxnLst/>
              <a:rect l="l" t="t" r="r" b="b"/>
              <a:pathLst>
                <a:path w="7039" h="1302" extrusionOk="0">
                  <a:moveTo>
                    <a:pt x="7039" y="0"/>
                  </a:moveTo>
                  <a:cubicBezTo>
                    <a:pt x="7039" y="0"/>
                    <a:pt x="6572" y="34"/>
                    <a:pt x="5904" y="67"/>
                  </a:cubicBezTo>
                  <a:cubicBezTo>
                    <a:pt x="5571" y="100"/>
                    <a:pt x="5204" y="167"/>
                    <a:pt x="4770" y="200"/>
                  </a:cubicBezTo>
                  <a:cubicBezTo>
                    <a:pt x="4370" y="234"/>
                    <a:pt x="3936" y="300"/>
                    <a:pt x="3469" y="367"/>
                  </a:cubicBezTo>
                  <a:cubicBezTo>
                    <a:pt x="3036" y="434"/>
                    <a:pt x="2602" y="501"/>
                    <a:pt x="2202" y="601"/>
                  </a:cubicBezTo>
                  <a:cubicBezTo>
                    <a:pt x="1802" y="667"/>
                    <a:pt x="1401" y="767"/>
                    <a:pt x="1101" y="834"/>
                  </a:cubicBezTo>
                  <a:cubicBezTo>
                    <a:pt x="767" y="901"/>
                    <a:pt x="501" y="968"/>
                    <a:pt x="300" y="1034"/>
                  </a:cubicBezTo>
                  <a:cubicBezTo>
                    <a:pt x="134" y="1068"/>
                    <a:pt x="0" y="1101"/>
                    <a:pt x="0" y="1101"/>
                  </a:cubicBezTo>
                  <a:lnTo>
                    <a:pt x="67" y="1301"/>
                  </a:lnTo>
                  <a:cubicBezTo>
                    <a:pt x="67" y="1301"/>
                    <a:pt x="167" y="1268"/>
                    <a:pt x="367" y="1201"/>
                  </a:cubicBezTo>
                  <a:cubicBezTo>
                    <a:pt x="534" y="1168"/>
                    <a:pt x="801" y="1101"/>
                    <a:pt x="1134" y="1034"/>
                  </a:cubicBezTo>
                  <a:cubicBezTo>
                    <a:pt x="1468" y="968"/>
                    <a:pt x="1835" y="901"/>
                    <a:pt x="2235" y="801"/>
                  </a:cubicBezTo>
                  <a:cubicBezTo>
                    <a:pt x="2669" y="734"/>
                    <a:pt x="3102" y="667"/>
                    <a:pt x="3536" y="601"/>
                  </a:cubicBezTo>
                  <a:cubicBezTo>
                    <a:pt x="3970" y="567"/>
                    <a:pt x="4403" y="501"/>
                    <a:pt x="4804" y="434"/>
                  </a:cubicBezTo>
                  <a:cubicBezTo>
                    <a:pt x="5237" y="401"/>
                    <a:pt x="5604" y="367"/>
                    <a:pt x="5938" y="334"/>
                  </a:cubicBezTo>
                  <a:cubicBezTo>
                    <a:pt x="6605" y="300"/>
                    <a:pt x="7039" y="300"/>
                    <a:pt x="7039" y="3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926705" y="3086115"/>
              <a:ext cx="123251" cy="128140"/>
            </a:xfrm>
            <a:custGeom>
              <a:avLst/>
              <a:gdLst/>
              <a:ahLst/>
              <a:cxnLst/>
              <a:rect l="l" t="t" r="r" b="b"/>
              <a:pathLst>
                <a:path w="3236" h="3377" extrusionOk="0">
                  <a:moveTo>
                    <a:pt x="3169" y="1"/>
                  </a:moveTo>
                  <a:cubicBezTo>
                    <a:pt x="2902" y="1"/>
                    <a:pt x="2502" y="101"/>
                    <a:pt x="2102" y="301"/>
                  </a:cubicBezTo>
                  <a:cubicBezTo>
                    <a:pt x="1701" y="535"/>
                    <a:pt x="1268" y="868"/>
                    <a:pt x="901" y="1302"/>
                  </a:cubicBezTo>
                  <a:cubicBezTo>
                    <a:pt x="200" y="2169"/>
                    <a:pt x="0" y="2970"/>
                    <a:pt x="167" y="3370"/>
                  </a:cubicBezTo>
                  <a:cubicBezTo>
                    <a:pt x="201" y="3374"/>
                    <a:pt x="236" y="3376"/>
                    <a:pt x="272" y="3376"/>
                  </a:cubicBezTo>
                  <a:cubicBezTo>
                    <a:pt x="519" y="3376"/>
                    <a:pt x="814" y="3278"/>
                    <a:pt x="1134" y="3103"/>
                  </a:cubicBezTo>
                  <a:cubicBezTo>
                    <a:pt x="1501" y="2936"/>
                    <a:pt x="1901" y="2636"/>
                    <a:pt x="2268" y="2202"/>
                  </a:cubicBezTo>
                  <a:cubicBezTo>
                    <a:pt x="2635" y="1802"/>
                    <a:pt x="2902" y="1368"/>
                    <a:pt x="3036" y="968"/>
                  </a:cubicBezTo>
                  <a:cubicBezTo>
                    <a:pt x="3202" y="568"/>
                    <a:pt x="3236" y="234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927337" y="3213651"/>
              <a:ext cx="130869" cy="108257"/>
            </a:xfrm>
            <a:custGeom>
              <a:avLst/>
              <a:gdLst/>
              <a:ahLst/>
              <a:cxnLst/>
              <a:rect l="l" t="t" r="r" b="b"/>
              <a:pathLst>
                <a:path w="3436" h="2853" extrusionOk="0">
                  <a:moveTo>
                    <a:pt x="517" y="1"/>
                  </a:moveTo>
                  <a:cubicBezTo>
                    <a:pt x="350" y="1"/>
                    <a:pt x="200" y="26"/>
                    <a:pt x="67" y="76"/>
                  </a:cubicBezTo>
                  <a:cubicBezTo>
                    <a:pt x="0" y="509"/>
                    <a:pt x="467" y="1210"/>
                    <a:pt x="1268" y="1877"/>
                  </a:cubicBezTo>
                  <a:cubicBezTo>
                    <a:pt x="2032" y="2519"/>
                    <a:pt x="2824" y="2853"/>
                    <a:pt x="3285" y="2853"/>
                  </a:cubicBezTo>
                  <a:cubicBezTo>
                    <a:pt x="3327" y="2853"/>
                    <a:pt x="3366" y="2850"/>
                    <a:pt x="3403" y="2844"/>
                  </a:cubicBezTo>
                  <a:cubicBezTo>
                    <a:pt x="3436" y="2611"/>
                    <a:pt x="3369" y="2244"/>
                    <a:pt x="3202" y="1877"/>
                  </a:cubicBezTo>
                  <a:cubicBezTo>
                    <a:pt x="3036" y="1510"/>
                    <a:pt x="2735" y="1076"/>
                    <a:pt x="2335" y="743"/>
                  </a:cubicBezTo>
                  <a:cubicBezTo>
                    <a:pt x="1935" y="409"/>
                    <a:pt x="1468" y="176"/>
                    <a:pt x="1068" y="76"/>
                  </a:cubicBezTo>
                  <a:cubicBezTo>
                    <a:pt x="867" y="26"/>
                    <a:pt x="684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4802201" y="3236418"/>
              <a:ext cx="137229" cy="81847"/>
            </a:xfrm>
            <a:custGeom>
              <a:avLst/>
              <a:gdLst/>
              <a:ahLst/>
              <a:cxnLst/>
              <a:rect l="l" t="t" r="r" b="b"/>
              <a:pathLst>
                <a:path w="3603" h="2157" extrusionOk="0">
                  <a:moveTo>
                    <a:pt x="825" y="1"/>
                  </a:moveTo>
                  <a:cubicBezTo>
                    <a:pt x="508" y="1"/>
                    <a:pt x="226" y="60"/>
                    <a:pt x="33" y="143"/>
                  </a:cubicBezTo>
                  <a:cubicBezTo>
                    <a:pt x="0" y="476"/>
                    <a:pt x="500" y="977"/>
                    <a:pt x="1334" y="1444"/>
                  </a:cubicBezTo>
                  <a:cubicBezTo>
                    <a:pt x="1768" y="1711"/>
                    <a:pt x="2235" y="1877"/>
                    <a:pt x="2602" y="2011"/>
                  </a:cubicBezTo>
                  <a:cubicBezTo>
                    <a:pt x="2908" y="2113"/>
                    <a:pt x="3175" y="2156"/>
                    <a:pt x="3388" y="2156"/>
                  </a:cubicBezTo>
                  <a:cubicBezTo>
                    <a:pt x="3453" y="2156"/>
                    <a:pt x="3514" y="2152"/>
                    <a:pt x="3569" y="2144"/>
                  </a:cubicBezTo>
                  <a:cubicBezTo>
                    <a:pt x="3603" y="1711"/>
                    <a:pt x="3202" y="943"/>
                    <a:pt x="2335" y="410"/>
                  </a:cubicBezTo>
                  <a:cubicBezTo>
                    <a:pt x="1901" y="176"/>
                    <a:pt x="1434" y="43"/>
                    <a:pt x="1034" y="9"/>
                  </a:cubicBezTo>
                  <a:cubicBezTo>
                    <a:pt x="963" y="3"/>
                    <a:pt x="893" y="1"/>
                    <a:pt x="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792664" y="3116510"/>
              <a:ext cx="118186" cy="124080"/>
            </a:xfrm>
            <a:custGeom>
              <a:avLst/>
              <a:gdLst/>
              <a:ahLst/>
              <a:cxnLst/>
              <a:rect l="l" t="t" r="r" b="b"/>
              <a:pathLst>
                <a:path w="3103" h="3270" extrusionOk="0">
                  <a:moveTo>
                    <a:pt x="2902" y="0"/>
                  </a:moveTo>
                  <a:lnTo>
                    <a:pt x="2902" y="0"/>
                  </a:lnTo>
                  <a:cubicBezTo>
                    <a:pt x="2635" y="34"/>
                    <a:pt x="2269" y="201"/>
                    <a:pt x="1902" y="467"/>
                  </a:cubicBezTo>
                  <a:cubicBezTo>
                    <a:pt x="1535" y="734"/>
                    <a:pt x="1134" y="1068"/>
                    <a:pt x="801" y="1501"/>
                  </a:cubicBezTo>
                  <a:cubicBezTo>
                    <a:pt x="134" y="2335"/>
                    <a:pt x="0" y="2969"/>
                    <a:pt x="200" y="3269"/>
                  </a:cubicBezTo>
                  <a:cubicBezTo>
                    <a:pt x="467" y="3236"/>
                    <a:pt x="801" y="3136"/>
                    <a:pt x="1134" y="2936"/>
                  </a:cubicBezTo>
                  <a:cubicBezTo>
                    <a:pt x="1501" y="2736"/>
                    <a:pt x="1868" y="2435"/>
                    <a:pt x="2202" y="2035"/>
                  </a:cubicBezTo>
                  <a:cubicBezTo>
                    <a:pt x="2869" y="1235"/>
                    <a:pt x="3102" y="367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556338" y="3238012"/>
              <a:ext cx="243989" cy="115239"/>
            </a:xfrm>
            <a:custGeom>
              <a:avLst/>
              <a:gdLst/>
              <a:ahLst/>
              <a:cxnLst/>
              <a:rect l="l" t="t" r="r" b="b"/>
              <a:pathLst>
                <a:path w="6406" h="3037" extrusionOk="0">
                  <a:moveTo>
                    <a:pt x="6372" y="1"/>
                  </a:moveTo>
                  <a:cubicBezTo>
                    <a:pt x="6372" y="1"/>
                    <a:pt x="6272" y="34"/>
                    <a:pt x="6072" y="101"/>
                  </a:cubicBezTo>
                  <a:cubicBezTo>
                    <a:pt x="5872" y="134"/>
                    <a:pt x="5605" y="234"/>
                    <a:pt x="5305" y="334"/>
                  </a:cubicBezTo>
                  <a:cubicBezTo>
                    <a:pt x="5004" y="434"/>
                    <a:pt x="4637" y="568"/>
                    <a:pt x="4237" y="701"/>
                  </a:cubicBezTo>
                  <a:cubicBezTo>
                    <a:pt x="3837" y="868"/>
                    <a:pt x="3437" y="1001"/>
                    <a:pt x="3036" y="1202"/>
                  </a:cubicBezTo>
                  <a:cubicBezTo>
                    <a:pt x="2836" y="1302"/>
                    <a:pt x="2636" y="1402"/>
                    <a:pt x="2436" y="1502"/>
                  </a:cubicBezTo>
                  <a:cubicBezTo>
                    <a:pt x="2236" y="1602"/>
                    <a:pt x="2036" y="1702"/>
                    <a:pt x="1869" y="1802"/>
                  </a:cubicBezTo>
                  <a:cubicBezTo>
                    <a:pt x="1502" y="2002"/>
                    <a:pt x="1168" y="2202"/>
                    <a:pt x="901" y="2369"/>
                  </a:cubicBezTo>
                  <a:cubicBezTo>
                    <a:pt x="601" y="2569"/>
                    <a:pt x="401" y="2736"/>
                    <a:pt x="234" y="2836"/>
                  </a:cubicBezTo>
                  <a:cubicBezTo>
                    <a:pt x="68" y="2969"/>
                    <a:pt x="1" y="3036"/>
                    <a:pt x="1" y="3036"/>
                  </a:cubicBezTo>
                  <a:cubicBezTo>
                    <a:pt x="1" y="3036"/>
                    <a:pt x="101" y="2969"/>
                    <a:pt x="234" y="2869"/>
                  </a:cubicBezTo>
                  <a:cubicBezTo>
                    <a:pt x="401" y="2769"/>
                    <a:pt x="635" y="2569"/>
                    <a:pt x="901" y="2402"/>
                  </a:cubicBezTo>
                  <a:cubicBezTo>
                    <a:pt x="1202" y="2269"/>
                    <a:pt x="1535" y="2035"/>
                    <a:pt x="1902" y="1869"/>
                  </a:cubicBezTo>
                  <a:cubicBezTo>
                    <a:pt x="2102" y="1769"/>
                    <a:pt x="2269" y="1669"/>
                    <a:pt x="2469" y="1568"/>
                  </a:cubicBezTo>
                  <a:cubicBezTo>
                    <a:pt x="2669" y="1502"/>
                    <a:pt x="2870" y="1402"/>
                    <a:pt x="3070" y="1302"/>
                  </a:cubicBezTo>
                  <a:cubicBezTo>
                    <a:pt x="3470" y="1135"/>
                    <a:pt x="3904" y="1001"/>
                    <a:pt x="4271" y="835"/>
                  </a:cubicBezTo>
                  <a:cubicBezTo>
                    <a:pt x="4671" y="701"/>
                    <a:pt x="5038" y="568"/>
                    <a:pt x="5338" y="468"/>
                  </a:cubicBezTo>
                  <a:cubicBezTo>
                    <a:pt x="5672" y="401"/>
                    <a:pt x="5938" y="334"/>
                    <a:pt x="6139" y="268"/>
                  </a:cubicBezTo>
                  <a:cubicBezTo>
                    <a:pt x="6305" y="201"/>
                    <a:pt x="6405" y="201"/>
                    <a:pt x="6405" y="201"/>
                  </a:cubicBezTo>
                  <a:lnTo>
                    <a:pt x="6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4672593" y="3168419"/>
              <a:ext cx="106759" cy="115201"/>
            </a:xfrm>
            <a:custGeom>
              <a:avLst/>
              <a:gdLst/>
              <a:ahLst/>
              <a:cxnLst/>
              <a:rect l="l" t="t" r="r" b="b"/>
              <a:pathLst>
                <a:path w="2803" h="3036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369" y="100"/>
                    <a:pt x="2035" y="334"/>
                    <a:pt x="1702" y="600"/>
                  </a:cubicBezTo>
                  <a:cubicBezTo>
                    <a:pt x="1368" y="934"/>
                    <a:pt x="1001" y="1301"/>
                    <a:pt x="701" y="1668"/>
                  </a:cubicBezTo>
                  <a:cubicBezTo>
                    <a:pt x="134" y="2468"/>
                    <a:pt x="1" y="2902"/>
                    <a:pt x="167" y="3036"/>
                  </a:cubicBezTo>
                  <a:cubicBezTo>
                    <a:pt x="401" y="2935"/>
                    <a:pt x="734" y="2802"/>
                    <a:pt x="1068" y="2602"/>
                  </a:cubicBezTo>
                  <a:cubicBezTo>
                    <a:pt x="1402" y="2368"/>
                    <a:pt x="1769" y="2102"/>
                    <a:pt x="2069" y="1735"/>
                  </a:cubicBezTo>
                  <a:cubicBezTo>
                    <a:pt x="2669" y="1001"/>
                    <a:pt x="2803" y="267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675777" y="3270910"/>
              <a:ext cx="135972" cy="48987"/>
            </a:xfrm>
            <a:custGeom>
              <a:avLst/>
              <a:gdLst/>
              <a:ahLst/>
              <a:cxnLst/>
              <a:rect l="l" t="t" r="r" b="b"/>
              <a:pathLst>
                <a:path w="3570" h="1291" extrusionOk="0">
                  <a:moveTo>
                    <a:pt x="1378" y="1"/>
                  </a:moveTo>
                  <a:cubicBezTo>
                    <a:pt x="1238" y="1"/>
                    <a:pt x="1101" y="12"/>
                    <a:pt x="968" y="34"/>
                  </a:cubicBezTo>
                  <a:cubicBezTo>
                    <a:pt x="567" y="101"/>
                    <a:pt x="234" y="234"/>
                    <a:pt x="34" y="368"/>
                  </a:cubicBezTo>
                  <a:cubicBezTo>
                    <a:pt x="0" y="468"/>
                    <a:pt x="100" y="568"/>
                    <a:pt x="301" y="668"/>
                  </a:cubicBezTo>
                  <a:cubicBezTo>
                    <a:pt x="534" y="768"/>
                    <a:pt x="868" y="868"/>
                    <a:pt x="1301" y="968"/>
                  </a:cubicBezTo>
                  <a:cubicBezTo>
                    <a:pt x="1735" y="1068"/>
                    <a:pt x="2202" y="1168"/>
                    <a:pt x="2602" y="1235"/>
                  </a:cubicBezTo>
                  <a:cubicBezTo>
                    <a:pt x="2837" y="1274"/>
                    <a:pt x="3048" y="1290"/>
                    <a:pt x="3230" y="1290"/>
                  </a:cubicBezTo>
                  <a:cubicBezTo>
                    <a:pt x="3359" y="1290"/>
                    <a:pt x="3473" y="1282"/>
                    <a:pt x="3570" y="1269"/>
                  </a:cubicBezTo>
                  <a:cubicBezTo>
                    <a:pt x="3570" y="968"/>
                    <a:pt x="3136" y="368"/>
                    <a:pt x="2235" y="134"/>
                  </a:cubicBezTo>
                  <a:cubicBezTo>
                    <a:pt x="1946" y="45"/>
                    <a:pt x="1657" y="1"/>
                    <a:pt x="1378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564123" y="3312954"/>
              <a:ext cx="123746" cy="36996"/>
            </a:xfrm>
            <a:custGeom>
              <a:avLst/>
              <a:gdLst/>
              <a:ahLst/>
              <a:cxnLst/>
              <a:rect l="l" t="t" r="r" b="b"/>
              <a:pathLst>
                <a:path w="3249" h="975" extrusionOk="0">
                  <a:moveTo>
                    <a:pt x="2333" y="0"/>
                  </a:moveTo>
                  <a:cubicBezTo>
                    <a:pt x="2233" y="0"/>
                    <a:pt x="2126" y="9"/>
                    <a:pt x="2015" y="27"/>
                  </a:cubicBezTo>
                  <a:cubicBezTo>
                    <a:pt x="1581" y="60"/>
                    <a:pt x="1214" y="227"/>
                    <a:pt x="847" y="427"/>
                  </a:cubicBezTo>
                  <a:cubicBezTo>
                    <a:pt x="514" y="594"/>
                    <a:pt x="213" y="828"/>
                    <a:pt x="13" y="961"/>
                  </a:cubicBezTo>
                  <a:cubicBezTo>
                    <a:pt x="4" y="970"/>
                    <a:pt x="0" y="974"/>
                    <a:pt x="2" y="974"/>
                  </a:cubicBezTo>
                  <a:cubicBezTo>
                    <a:pt x="7" y="974"/>
                    <a:pt x="58" y="943"/>
                    <a:pt x="180" y="894"/>
                  </a:cubicBezTo>
                  <a:cubicBezTo>
                    <a:pt x="313" y="828"/>
                    <a:pt x="580" y="728"/>
                    <a:pt x="981" y="661"/>
                  </a:cubicBezTo>
                  <a:cubicBezTo>
                    <a:pt x="1214" y="628"/>
                    <a:pt x="1448" y="594"/>
                    <a:pt x="1614" y="561"/>
                  </a:cubicBezTo>
                  <a:cubicBezTo>
                    <a:pt x="1848" y="561"/>
                    <a:pt x="2048" y="527"/>
                    <a:pt x="2248" y="527"/>
                  </a:cubicBezTo>
                  <a:cubicBezTo>
                    <a:pt x="2648" y="494"/>
                    <a:pt x="3015" y="461"/>
                    <a:pt x="3249" y="427"/>
                  </a:cubicBezTo>
                  <a:cubicBezTo>
                    <a:pt x="3249" y="327"/>
                    <a:pt x="3149" y="227"/>
                    <a:pt x="2949" y="127"/>
                  </a:cubicBezTo>
                  <a:cubicBezTo>
                    <a:pt x="2804" y="55"/>
                    <a:pt x="2591" y="0"/>
                    <a:pt x="2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560908" y="3248143"/>
              <a:ext cx="93314" cy="101768"/>
            </a:xfrm>
            <a:custGeom>
              <a:avLst/>
              <a:gdLst/>
              <a:ahLst/>
              <a:cxnLst/>
              <a:rect l="l" t="t" r="r" b="b"/>
              <a:pathLst>
                <a:path w="2450" h="2682" extrusionOk="0">
                  <a:moveTo>
                    <a:pt x="2283" y="1"/>
                  </a:moveTo>
                  <a:lnTo>
                    <a:pt x="2283" y="1"/>
                  </a:lnTo>
                  <a:cubicBezTo>
                    <a:pt x="2049" y="167"/>
                    <a:pt x="1782" y="434"/>
                    <a:pt x="1482" y="768"/>
                  </a:cubicBezTo>
                  <a:cubicBezTo>
                    <a:pt x="1215" y="1101"/>
                    <a:pt x="915" y="1502"/>
                    <a:pt x="681" y="1835"/>
                  </a:cubicBezTo>
                  <a:cubicBezTo>
                    <a:pt x="415" y="2169"/>
                    <a:pt x="248" y="2436"/>
                    <a:pt x="114" y="2536"/>
                  </a:cubicBezTo>
                  <a:cubicBezTo>
                    <a:pt x="38" y="2638"/>
                    <a:pt x="0" y="2681"/>
                    <a:pt x="2" y="2681"/>
                  </a:cubicBezTo>
                  <a:cubicBezTo>
                    <a:pt x="2" y="2681"/>
                    <a:pt x="6" y="2677"/>
                    <a:pt x="14" y="2669"/>
                  </a:cubicBezTo>
                  <a:cubicBezTo>
                    <a:pt x="214" y="2536"/>
                    <a:pt x="515" y="2302"/>
                    <a:pt x="815" y="2069"/>
                  </a:cubicBezTo>
                  <a:cubicBezTo>
                    <a:pt x="1148" y="1835"/>
                    <a:pt x="1482" y="1568"/>
                    <a:pt x="1749" y="1268"/>
                  </a:cubicBezTo>
                  <a:cubicBezTo>
                    <a:pt x="2316" y="634"/>
                    <a:pt x="2449" y="101"/>
                    <a:pt x="2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203006" y="2695010"/>
              <a:ext cx="185524" cy="61129"/>
            </a:xfrm>
            <a:custGeom>
              <a:avLst/>
              <a:gdLst/>
              <a:ahLst/>
              <a:cxnLst/>
              <a:rect l="l" t="t" r="r" b="b"/>
              <a:pathLst>
                <a:path w="4871" h="1611" extrusionOk="0">
                  <a:moveTo>
                    <a:pt x="3136" y="0"/>
                  </a:moveTo>
                  <a:cubicBezTo>
                    <a:pt x="2869" y="34"/>
                    <a:pt x="2569" y="67"/>
                    <a:pt x="2269" y="134"/>
                  </a:cubicBezTo>
                  <a:cubicBezTo>
                    <a:pt x="1635" y="267"/>
                    <a:pt x="1101" y="434"/>
                    <a:pt x="701" y="701"/>
                  </a:cubicBezTo>
                  <a:cubicBezTo>
                    <a:pt x="334" y="968"/>
                    <a:pt x="67" y="1235"/>
                    <a:pt x="1" y="1468"/>
                  </a:cubicBezTo>
                  <a:cubicBezTo>
                    <a:pt x="165" y="1551"/>
                    <a:pt x="443" y="1610"/>
                    <a:pt x="778" y="1610"/>
                  </a:cubicBezTo>
                  <a:cubicBezTo>
                    <a:pt x="850" y="1610"/>
                    <a:pt x="925" y="1608"/>
                    <a:pt x="1001" y="1602"/>
                  </a:cubicBezTo>
                  <a:cubicBezTo>
                    <a:pt x="1435" y="1535"/>
                    <a:pt x="2002" y="1435"/>
                    <a:pt x="2569" y="1235"/>
                  </a:cubicBezTo>
                  <a:cubicBezTo>
                    <a:pt x="2869" y="1101"/>
                    <a:pt x="3136" y="1001"/>
                    <a:pt x="3370" y="868"/>
                  </a:cubicBezTo>
                  <a:cubicBezTo>
                    <a:pt x="3637" y="768"/>
                    <a:pt x="3837" y="668"/>
                    <a:pt x="4037" y="568"/>
                  </a:cubicBezTo>
                  <a:cubicBezTo>
                    <a:pt x="4437" y="367"/>
                    <a:pt x="4737" y="201"/>
                    <a:pt x="4871" y="101"/>
                  </a:cubicBezTo>
                  <a:cubicBezTo>
                    <a:pt x="4704" y="34"/>
                    <a:pt x="4370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932403" y="2745630"/>
              <a:ext cx="274459" cy="146885"/>
            </a:xfrm>
            <a:custGeom>
              <a:avLst/>
              <a:gdLst/>
              <a:ahLst/>
              <a:cxnLst/>
              <a:rect l="l" t="t" r="r" b="b"/>
              <a:pathLst>
                <a:path w="7206" h="3871" extrusionOk="0">
                  <a:moveTo>
                    <a:pt x="7139" y="1"/>
                  </a:moveTo>
                  <a:cubicBezTo>
                    <a:pt x="7139" y="1"/>
                    <a:pt x="7006" y="34"/>
                    <a:pt x="6805" y="101"/>
                  </a:cubicBezTo>
                  <a:cubicBezTo>
                    <a:pt x="6705" y="134"/>
                    <a:pt x="6572" y="201"/>
                    <a:pt x="6438" y="234"/>
                  </a:cubicBezTo>
                  <a:cubicBezTo>
                    <a:pt x="6272" y="268"/>
                    <a:pt x="6138" y="368"/>
                    <a:pt x="5971" y="434"/>
                  </a:cubicBezTo>
                  <a:cubicBezTo>
                    <a:pt x="5605" y="568"/>
                    <a:pt x="5204" y="735"/>
                    <a:pt x="4771" y="935"/>
                  </a:cubicBezTo>
                  <a:cubicBezTo>
                    <a:pt x="4570" y="1035"/>
                    <a:pt x="4337" y="1135"/>
                    <a:pt x="4103" y="1235"/>
                  </a:cubicBezTo>
                  <a:cubicBezTo>
                    <a:pt x="3903" y="1335"/>
                    <a:pt x="3670" y="1468"/>
                    <a:pt x="3436" y="1569"/>
                  </a:cubicBezTo>
                  <a:cubicBezTo>
                    <a:pt x="3236" y="1702"/>
                    <a:pt x="3003" y="1802"/>
                    <a:pt x="2769" y="1902"/>
                  </a:cubicBezTo>
                  <a:cubicBezTo>
                    <a:pt x="2569" y="2036"/>
                    <a:pt x="2336" y="2169"/>
                    <a:pt x="2135" y="2269"/>
                  </a:cubicBezTo>
                  <a:cubicBezTo>
                    <a:pt x="1735" y="2503"/>
                    <a:pt x="1368" y="2736"/>
                    <a:pt x="1035" y="2936"/>
                  </a:cubicBezTo>
                  <a:cubicBezTo>
                    <a:pt x="701" y="3136"/>
                    <a:pt x="468" y="3336"/>
                    <a:pt x="301" y="3437"/>
                  </a:cubicBezTo>
                  <a:cubicBezTo>
                    <a:pt x="101" y="3570"/>
                    <a:pt x="1" y="3637"/>
                    <a:pt x="1" y="3637"/>
                  </a:cubicBezTo>
                  <a:lnTo>
                    <a:pt x="167" y="3870"/>
                  </a:lnTo>
                  <a:cubicBezTo>
                    <a:pt x="167" y="3870"/>
                    <a:pt x="267" y="3803"/>
                    <a:pt x="434" y="3703"/>
                  </a:cubicBezTo>
                  <a:cubicBezTo>
                    <a:pt x="634" y="3570"/>
                    <a:pt x="868" y="3370"/>
                    <a:pt x="1201" y="3170"/>
                  </a:cubicBezTo>
                  <a:cubicBezTo>
                    <a:pt x="1502" y="3003"/>
                    <a:pt x="1902" y="2769"/>
                    <a:pt x="2302" y="2536"/>
                  </a:cubicBezTo>
                  <a:cubicBezTo>
                    <a:pt x="2502" y="2402"/>
                    <a:pt x="2702" y="2269"/>
                    <a:pt x="2903" y="2169"/>
                  </a:cubicBezTo>
                  <a:cubicBezTo>
                    <a:pt x="3136" y="2036"/>
                    <a:pt x="3336" y="1935"/>
                    <a:pt x="3570" y="1835"/>
                  </a:cubicBezTo>
                  <a:cubicBezTo>
                    <a:pt x="3803" y="1702"/>
                    <a:pt x="4003" y="1602"/>
                    <a:pt x="4237" y="1468"/>
                  </a:cubicBezTo>
                  <a:cubicBezTo>
                    <a:pt x="4437" y="1368"/>
                    <a:pt x="4671" y="1268"/>
                    <a:pt x="4871" y="1168"/>
                  </a:cubicBezTo>
                  <a:cubicBezTo>
                    <a:pt x="5304" y="968"/>
                    <a:pt x="5705" y="801"/>
                    <a:pt x="6038" y="668"/>
                  </a:cubicBezTo>
                  <a:cubicBezTo>
                    <a:pt x="6205" y="601"/>
                    <a:pt x="6372" y="501"/>
                    <a:pt x="6505" y="468"/>
                  </a:cubicBezTo>
                  <a:cubicBezTo>
                    <a:pt x="6672" y="401"/>
                    <a:pt x="6772" y="368"/>
                    <a:pt x="6905" y="334"/>
                  </a:cubicBezTo>
                  <a:cubicBezTo>
                    <a:pt x="7106" y="268"/>
                    <a:pt x="7206" y="201"/>
                    <a:pt x="7206" y="201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058164" y="2655774"/>
              <a:ext cx="108054" cy="151932"/>
            </a:xfrm>
            <a:custGeom>
              <a:avLst/>
              <a:gdLst/>
              <a:ahLst/>
              <a:cxnLst/>
              <a:rect l="l" t="t" r="r" b="b"/>
              <a:pathLst>
                <a:path w="2837" h="4004" extrusionOk="0">
                  <a:moveTo>
                    <a:pt x="2669" y="0"/>
                  </a:moveTo>
                  <a:cubicBezTo>
                    <a:pt x="2336" y="34"/>
                    <a:pt x="1902" y="134"/>
                    <a:pt x="1502" y="401"/>
                  </a:cubicBezTo>
                  <a:cubicBezTo>
                    <a:pt x="1102" y="668"/>
                    <a:pt x="701" y="1068"/>
                    <a:pt x="401" y="1568"/>
                  </a:cubicBezTo>
                  <a:cubicBezTo>
                    <a:pt x="101" y="2069"/>
                    <a:pt x="1" y="2602"/>
                    <a:pt x="1" y="3036"/>
                  </a:cubicBezTo>
                  <a:cubicBezTo>
                    <a:pt x="34" y="3470"/>
                    <a:pt x="134" y="3803"/>
                    <a:pt x="301" y="4003"/>
                  </a:cubicBezTo>
                  <a:cubicBezTo>
                    <a:pt x="601" y="3937"/>
                    <a:pt x="902" y="3670"/>
                    <a:pt x="1268" y="3369"/>
                  </a:cubicBezTo>
                  <a:cubicBezTo>
                    <a:pt x="1602" y="3036"/>
                    <a:pt x="1936" y="2602"/>
                    <a:pt x="2236" y="2135"/>
                  </a:cubicBezTo>
                  <a:cubicBezTo>
                    <a:pt x="2503" y="1635"/>
                    <a:pt x="2703" y="1201"/>
                    <a:pt x="2770" y="834"/>
                  </a:cubicBezTo>
                  <a:cubicBezTo>
                    <a:pt x="2836" y="501"/>
                    <a:pt x="2803" y="201"/>
                    <a:pt x="2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5070885" y="2794579"/>
              <a:ext cx="161377" cy="73917"/>
            </a:xfrm>
            <a:custGeom>
              <a:avLst/>
              <a:gdLst/>
              <a:ahLst/>
              <a:cxnLst/>
              <a:rect l="l" t="t" r="r" b="b"/>
              <a:pathLst>
                <a:path w="4237" h="1948" extrusionOk="0">
                  <a:moveTo>
                    <a:pt x="1392" y="0"/>
                  </a:moveTo>
                  <a:cubicBezTo>
                    <a:pt x="1281" y="0"/>
                    <a:pt x="1173" y="4"/>
                    <a:pt x="1068" y="12"/>
                  </a:cubicBezTo>
                  <a:cubicBezTo>
                    <a:pt x="601" y="45"/>
                    <a:pt x="234" y="212"/>
                    <a:pt x="0" y="379"/>
                  </a:cubicBezTo>
                  <a:cubicBezTo>
                    <a:pt x="34" y="645"/>
                    <a:pt x="267" y="912"/>
                    <a:pt x="601" y="1179"/>
                  </a:cubicBezTo>
                  <a:cubicBezTo>
                    <a:pt x="934" y="1479"/>
                    <a:pt x="1368" y="1680"/>
                    <a:pt x="1902" y="1813"/>
                  </a:cubicBezTo>
                  <a:cubicBezTo>
                    <a:pt x="2184" y="1907"/>
                    <a:pt x="2466" y="1948"/>
                    <a:pt x="2730" y="1948"/>
                  </a:cubicBezTo>
                  <a:cubicBezTo>
                    <a:pt x="2934" y="1948"/>
                    <a:pt x="3128" y="1923"/>
                    <a:pt x="3303" y="1880"/>
                  </a:cubicBezTo>
                  <a:cubicBezTo>
                    <a:pt x="3503" y="1846"/>
                    <a:pt x="3670" y="1780"/>
                    <a:pt x="3837" y="1713"/>
                  </a:cubicBezTo>
                  <a:cubicBezTo>
                    <a:pt x="4003" y="1646"/>
                    <a:pt x="4137" y="1546"/>
                    <a:pt x="4237" y="1479"/>
                  </a:cubicBezTo>
                  <a:cubicBezTo>
                    <a:pt x="4203" y="1246"/>
                    <a:pt x="4037" y="979"/>
                    <a:pt x="3770" y="746"/>
                  </a:cubicBezTo>
                  <a:cubicBezTo>
                    <a:pt x="3503" y="512"/>
                    <a:pt x="3103" y="312"/>
                    <a:pt x="2602" y="178"/>
                  </a:cubicBezTo>
                  <a:cubicBezTo>
                    <a:pt x="2189" y="49"/>
                    <a:pt x="1775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942572" y="2864210"/>
              <a:ext cx="174098" cy="76801"/>
            </a:xfrm>
            <a:custGeom>
              <a:avLst/>
              <a:gdLst/>
              <a:ahLst/>
              <a:cxnLst/>
              <a:rect l="l" t="t" r="r" b="b"/>
              <a:pathLst>
                <a:path w="4571" h="2024" extrusionOk="0">
                  <a:moveTo>
                    <a:pt x="1640" y="1"/>
                  </a:moveTo>
                  <a:cubicBezTo>
                    <a:pt x="1421" y="1"/>
                    <a:pt x="1208" y="17"/>
                    <a:pt x="1001" y="45"/>
                  </a:cubicBezTo>
                  <a:cubicBezTo>
                    <a:pt x="534" y="111"/>
                    <a:pt x="201" y="345"/>
                    <a:pt x="0" y="545"/>
                  </a:cubicBezTo>
                  <a:cubicBezTo>
                    <a:pt x="100" y="812"/>
                    <a:pt x="367" y="1079"/>
                    <a:pt x="734" y="1346"/>
                  </a:cubicBezTo>
                  <a:cubicBezTo>
                    <a:pt x="1135" y="1579"/>
                    <a:pt x="1602" y="1779"/>
                    <a:pt x="2169" y="1913"/>
                  </a:cubicBezTo>
                  <a:cubicBezTo>
                    <a:pt x="2501" y="1991"/>
                    <a:pt x="2810" y="2023"/>
                    <a:pt x="3090" y="2023"/>
                  </a:cubicBezTo>
                  <a:cubicBezTo>
                    <a:pt x="3288" y="2023"/>
                    <a:pt x="3471" y="2007"/>
                    <a:pt x="3636" y="1979"/>
                  </a:cubicBezTo>
                  <a:cubicBezTo>
                    <a:pt x="4070" y="1879"/>
                    <a:pt x="4404" y="1779"/>
                    <a:pt x="4570" y="1579"/>
                  </a:cubicBezTo>
                  <a:cubicBezTo>
                    <a:pt x="4504" y="1312"/>
                    <a:pt x="4303" y="1012"/>
                    <a:pt x="3970" y="745"/>
                  </a:cubicBezTo>
                  <a:cubicBezTo>
                    <a:pt x="3636" y="512"/>
                    <a:pt x="3169" y="245"/>
                    <a:pt x="2602" y="111"/>
                  </a:cubicBezTo>
                  <a:cubicBezTo>
                    <a:pt x="2270" y="33"/>
                    <a:pt x="1949" y="1"/>
                    <a:pt x="1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920977" y="2703851"/>
              <a:ext cx="91524" cy="179783"/>
            </a:xfrm>
            <a:custGeom>
              <a:avLst/>
              <a:gdLst/>
              <a:ahLst/>
              <a:cxnLst/>
              <a:rect l="l" t="t" r="r" b="b"/>
              <a:pathLst>
                <a:path w="2403" h="4738" extrusionOk="0">
                  <a:moveTo>
                    <a:pt x="2102" y="1"/>
                  </a:moveTo>
                  <a:cubicBezTo>
                    <a:pt x="1802" y="68"/>
                    <a:pt x="1401" y="268"/>
                    <a:pt x="1068" y="668"/>
                  </a:cubicBezTo>
                  <a:cubicBezTo>
                    <a:pt x="701" y="1035"/>
                    <a:pt x="401" y="1535"/>
                    <a:pt x="200" y="2136"/>
                  </a:cubicBezTo>
                  <a:cubicBezTo>
                    <a:pt x="0" y="2703"/>
                    <a:pt x="0" y="3303"/>
                    <a:pt x="67" y="3737"/>
                  </a:cubicBezTo>
                  <a:cubicBezTo>
                    <a:pt x="167" y="4204"/>
                    <a:pt x="334" y="4538"/>
                    <a:pt x="534" y="4738"/>
                  </a:cubicBezTo>
                  <a:cubicBezTo>
                    <a:pt x="801" y="4638"/>
                    <a:pt x="1101" y="4337"/>
                    <a:pt x="1401" y="3970"/>
                  </a:cubicBezTo>
                  <a:cubicBezTo>
                    <a:pt x="1668" y="3604"/>
                    <a:pt x="1935" y="3103"/>
                    <a:pt x="2135" y="2503"/>
                  </a:cubicBezTo>
                  <a:cubicBezTo>
                    <a:pt x="2302" y="1902"/>
                    <a:pt x="2402" y="1435"/>
                    <a:pt x="2402" y="968"/>
                  </a:cubicBezTo>
                  <a:cubicBezTo>
                    <a:pt x="2402" y="535"/>
                    <a:pt x="2302" y="201"/>
                    <a:pt x="2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718967" y="2879805"/>
              <a:ext cx="226202" cy="217766"/>
            </a:xfrm>
            <a:custGeom>
              <a:avLst/>
              <a:gdLst/>
              <a:ahLst/>
              <a:cxnLst/>
              <a:rect l="l" t="t" r="r" b="b"/>
              <a:pathLst>
                <a:path w="5939" h="5739" extrusionOk="0">
                  <a:moveTo>
                    <a:pt x="5771" y="1"/>
                  </a:moveTo>
                  <a:cubicBezTo>
                    <a:pt x="5771" y="1"/>
                    <a:pt x="5638" y="101"/>
                    <a:pt x="5471" y="201"/>
                  </a:cubicBezTo>
                  <a:cubicBezTo>
                    <a:pt x="5371" y="267"/>
                    <a:pt x="5271" y="368"/>
                    <a:pt x="5138" y="434"/>
                  </a:cubicBezTo>
                  <a:cubicBezTo>
                    <a:pt x="5037" y="534"/>
                    <a:pt x="4871" y="634"/>
                    <a:pt x="4737" y="734"/>
                  </a:cubicBezTo>
                  <a:cubicBezTo>
                    <a:pt x="4437" y="968"/>
                    <a:pt x="4103" y="1268"/>
                    <a:pt x="3737" y="1568"/>
                  </a:cubicBezTo>
                  <a:cubicBezTo>
                    <a:pt x="3570" y="1702"/>
                    <a:pt x="3370" y="1869"/>
                    <a:pt x="3169" y="2035"/>
                  </a:cubicBezTo>
                  <a:cubicBezTo>
                    <a:pt x="3003" y="2202"/>
                    <a:pt x="2836" y="2369"/>
                    <a:pt x="2636" y="2569"/>
                  </a:cubicBezTo>
                  <a:cubicBezTo>
                    <a:pt x="2469" y="2736"/>
                    <a:pt x="2269" y="2903"/>
                    <a:pt x="2102" y="3069"/>
                  </a:cubicBezTo>
                  <a:cubicBezTo>
                    <a:pt x="1902" y="3236"/>
                    <a:pt x="1768" y="3436"/>
                    <a:pt x="1602" y="3603"/>
                  </a:cubicBezTo>
                  <a:cubicBezTo>
                    <a:pt x="1301" y="3970"/>
                    <a:pt x="1001" y="4304"/>
                    <a:pt x="768" y="4571"/>
                  </a:cubicBezTo>
                  <a:cubicBezTo>
                    <a:pt x="634" y="4704"/>
                    <a:pt x="534" y="4871"/>
                    <a:pt x="434" y="5004"/>
                  </a:cubicBezTo>
                  <a:cubicBezTo>
                    <a:pt x="334" y="5104"/>
                    <a:pt x="267" y="5238"/>
                    <a:pt x="201" y="5304"/>
                  </a:cubicBezTo>
                  <a:cubicBezTo>
                    <a:pt x="67" y="5505"/>
                    <a:pt x="1" y="5605"/>
                    <a:pt x="1" y="5605"/>
                  </a:cubicBezTo>
                  <a:lnTo>
                    <a:pt x="201" y="5738"/>
                  </a:lnTo>
                  <a:cubicBezTo>
                    <a:pt x="201" y="5738"/>
                    <a:pt x="267" y="5638"/>
                    <a:pt x="401" y="5471"/>
                  </a:cubicBezTo>
                  <a:cubicBezTo>
                    <a:pt x="468" y="5371"/>
                    <a:pt x="568" y="5271"/>
                    <a:pt x="634" y="5138"/>
                  </a:cubicBezTo>
                  <a:cubicBezTo>
                    <a:pt x="734" y="5038"/>
                    <a:pt x="834" y="4871"/>
                    <a:pt x="968" y="4737"/>
                  </a:cubicBezTo>
                  <a:cubicBezTo>
                    <a:pt x="1201" y="4470"/>
                    <a:pt x="1502" y="4137"/>
                    <a:pt x="1802" y="3803"/>
                  </a:cubicBezTo>
                  <a:cubicBezTo>
                    <a:pt x="1969" y="3637"/>
                    <a:pt x="2135" y="3436"/>
                    <a:pt x="2302" y="3270"/>
                  </a:cubicBezTo>
                  <a:cubicBezTo>
                    <a:pt x="2469" y="3103"/>
                    <a:pt x="2669" y="2936"/>
                    <a:pt x="2836" y="2769"/>
                  </a:cubicBezTo>
                  <a:lnTo>
                    <a:pt x="3370" y="2236"/>
                  </a:lnTo>
                  <a:cubicBezTo>
                    <a:pt x="3570" y="2069"/>
                    <a:pt x="3737" y="1935"/>
                    <a:pt x="3937" y="1802"/>
                  </a:cubicBezTo>
                  <a:cubicBezTo>
                    <a:pt x="4304" y="1502"/>
                    <a:pt x="4637" y="1201"/>
                    <a:pt x="4937" y="968"/>
                  </a:cubicBezTo>
                  <a:cubicBezTo>
                    <a:pt x="5071" y="868"/>
                    <a:pt x="5204" y="768"/>
                    <a:pt x="5338" y="668"/>
                  </a:cubicBezTo>
                  <a:cubicBezTo>
                    <a:pt x="5471" y="601"/>
                    <a:pt x="5571" y="534"/>
                    <a:pt x="5638" y="468"/>
                  </a:cubicBezTo>
                  <a:cubicBezTo>
                    <a:pt x="5838" y="334"/>
                    <a:pt x="5938" y="267"/>
                    <a:pt x="5938" y="267"/>
                  </a:cubicBezTo>
                  <a:lnTo>
                    <a:pt x="5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795178" y="2784865"/>
              <a:ext cx="82650" cy="191167"/>
            </a:xfrm>
            <a:custGeom>
              <a:avLst/>
              <a:gdLst/>
              <a:ahLst/>
              <a:cxnLst/>
              <a:rect l="l" t="t" r="r" b="b"/>
              <a:pathLst>
                <a:path w="2170" h="5038" extrusionOk="0">
                  <a:moveTo>
                    <a:pt x="1602" y="1"/>
                  </a:moveTo>
                  <a:cubicBezTo>
                    <a:pt x="1335" y="134"/>
                    <a:pt x="968" y="434"/>
                    <a:pt x="701" y="901"/>
                  </a:cubicBezTo>
                  <a:cubicBezTo>
                    <a:pt x="435" y="1335"/>
                    <a:pt x="201" y="1936"/>
                    <a:pt x="101" y="2569"/>
                  </a:cubicBezTo>
                  <a:cubicBezTo>
                    <a:pt x="1" y="3170"/>
                    <a:pt x="101" y="3770"/>
                    <a:pt x="234" y="4170"/>
                  </a:cubicBezTo>
                  <a:cubicBezTo>
                    <a:pt x="368" y="4604"/>
                    <a:pt x="568" y="4904"/>
                    <a:pt x="802" y="5038"/>
                  </a:cubicBezTo>
                  <a:cubicBezTo>
                    <a:pt x="1068" y="4904"/>
                    <a:pt x="1302" y="4571"/>
                    <a:pt x="1535" y="4170"/>
                  </a:cubicBezTo>
                  <a:cubicBezTo>
                    <a:pt x="1769" y="3770"/>
                    <a:pt x="1936" y="3236"/>
                    <a:pt x="2036" y="2603"/>
                  </a:cubicBezTo>
                  <a:cubicBezTo>
                    <a:pt x="2136" y="1969"/>
                    <a:pt x="2169" y="1435"/>
                    <a:pt x="2069" y="968"/>
                  </a:cubicBezTo>
                  <a:cubicBezTo>
                    <a:pt x="2002" y="535"/>
                    <a:pt x="1836" y="168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826942" y="2947197"/>
              <a:ext cx="180459" cy="70654"/>
            </a:xfrm>
            <a:custGeom>
              <a:avLst/>
              <a:gdLst/>
              <a:ahLst/>
              <a:cxnLst/>
              <a:rect l="l" t="t" r="r" b="b"/>
              <a:pathLst>
                <a:path w="4738" h="1862" extrusionOk="0">
                  <a:moveTo>
                    <a:pt x="2079" y="0"/>
                  </a:moveTo>
                  <a:cubicBezTo>
                    <a:pt x="1652" y="0"/>
                    <a:pt x="1257" y="69"/>
                    <a:pt x="935" y="193"/>
                  </a:cubicBezTo>
                  <a:cubicBezTo>
                    <a:pt x="468" y="326"/>
                    <a:pt x="168" y="593"/>
                    <a:pt x="1" y="826"/>
                  </a:cubicBezTo>
                  <a:cubicBezTo>
                    <a:pt x="134" y="1060"/>
                    <a:pt x="401" y="1260"/>
                    <a:pt x="835" y="1460"/>
                  </a:cubicBezTo>
                  <a:cubicBezTo>
                    <a:pt x="1235" y="1627"/>
                    <a:pt x="1735" y="1727"/>
                    <a:pt x="2336" y="1827"/>
                  </a:cubicBezTo>
                  <a:cubicBezTo>
                    <a:pt x="2537" y="1851"/>
                    <a:pt x="2733" y="1862"/>
                    <a:pt x="2922" y="1862"/>
                  </a:cubicBezTo>
                  <a:cubicBezTo>
                    <a:pt x="3264" y="1862"/>
                    <a:pt x="3578" y="1825"/>
                    <a:pt x="3837" y="1760"/>
                  </a:cubicBezTo>
                  <a:cubicBezTo>
                    <a:pt x="4237" y="1660"/>
                    <a:pt x="4604" y="1527"/>
                    <a:pt x="4738" y="1327"/>
                  </a:cubicBezTo>
                  <a:cubicBezTo>
                    <a:pt x="4638" y="1060"/>
                    <a:pt x="4371" y="793"/>
                    <a:pt x="4004" y="560"/>
                  </a:cubicBezTo>
                  <a:cubicBezTo>
                    <a:pt x="3637" y="326"/>
                    <a:pt x="3103" y="93"/>
                    <a:pt x="2536" y="26"/>
                  </a:cubicBezTo>
                  <a:cubicBezTo>
                    <a:pt x="2381" y="9"/>
                    <a:pt x="2228" y="0"/>
                    <a:pt x="2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4727879" y="3041150"/>
              <a:ext cx="175355" cy="64013"/>
            </a:xfrm>
            <a:custGeom>
              <a:avLst/>
              <a:gdLst/>
              <a:ahLst/>
              <a:cxnLst/>
              <a:rect l="l" t="t" r="r" b="b"/>
              <a:pathLst>
                <a:path w="4604" h="1687" extrusionOk="0">
                  <a:moveTo>
                    <a:pt x="2592" y="1"/>
                  </a:moveTo>
                  <a:cubicBezTo>
                    <a:pt x="2495" y="1"/>
                    <a:pt x="2398" y="6"/>
                    <a:pt x="2302" y="18"/>
                  </a:cubicBezTo>
                  <a:cubicBezTo>
                    <a:pt x="1735" y="52"/>
                    <a:pt x="1201" y="218"/>
                    <a:pt x="801" y="452"/>
                  </a:cubicBezTo>
                  <a:cubicBezTo>
                    <a:pt x="400" y="685"/>
                    <a:pt x="133" y="1019"/>
                    <a:pt x="0" y="1253"/>
                  </a:cubicBezTo>
                  <a:cubicBezTo>
                    <a:pt x="133" y="1453"/>
                    <a:pt x="400" y="1553"/>
                    <a:pt x="801" y="1619"/>
                  </a:cubicBezTo>
                  <a:cubicBezTo>
                    <a:pt x="984" y="1670"/>
                    <a:pt x="1193" y="1686"/>
                    <a:pt x="1430" y="1686"/>
                  </a:cubicBezTo>
                  <a:cubicBezTo>
                    <a:pt x="1668" y="1686"/>
                    <a:pt x="1935" y="1670"/>
                    <a:pt x="2235" y="1653"/>
                  </a:cubicBezTo>
                  <a:cubicBezTo>
                    <a:pt x="2802" y="1619"/>
                    <a:pt x="3336" y="1519"/>
                    <a:pt x="3736" y="1353"/>
                  </a:cubicBezTo>
                  <a:cubicBezTo>
                    <a:pt x="3936" y="1286"/>
                    <a:pt x="4103" y="1219"/>
                    <a:pt x="4270" y="1152"/>
                  </a:cubicBezTo>
                  <a:cubicBezTo>
                    <a:pt x="4403" y="1052"/>
                    <a:pt x="4537" y="952"/>
                    <a:pt x="4603" y="886"/>
                  </a:cubicBezTo>
                  <a:cubicBezTo>
                    <a:pt x="4470" y="652"/>
                    <a:pt x="4170" y="419"/>
                    <a:pt x="3769" y="252"/>
                  </a:cubicBezTo>
                  <a:cubicBezTo>
                    <a:pt x="3469" y="115"/>
                    <a:pt x="3033" y="1"/>
                    <a:pt x="2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4693563" y="2897526"/>
              <a:ext cx="67377" cy="189915"/>
            </a:xfrm>
            <a:custGeom>
              <a:avLst/>
              <a:gdLst/>
              <a:ahLst/>
              <a:cxnLst/>
              <a:rect l="l" t="t" r="r" b="b"/>
              <a:pathLst>
                <a:path w="1769" h="5005" extrusionOk="0">
                  <a:moveTo>
                    <a:pt x="1001" y="1"/>
                  </a:moveTo>
                  <a:cubicBezTo>
                    <a:pt x="868" y="101"/>
                    <a:pt x="734" y="267"/>
                    <a:pt x="601" y="434"/>
                  </a:cubicBezTo>
                  <a:cubicBezTo>
                    <a:pt x="567" y="534"/>
                    <a:pt x="501" y="634"/>
                    <a:pt x="434" y="734"/>
                  </a:cubicBezTo>
                  <a:cubicBezTo>
                    <a:pt x="401" y="868"/>
                    <a:pt x="334" y="968"/>
                    <a:pt x="301" y="1101"/>
                  </a:cubicBezTo>
                  <a:cubicBezTo>
                    <a:pt x="100" y="1635"/>
                    <a:pt x="0" y="2236"/>
                    <a:pt x="0" y="2869"/>
                  </a:cubicBezTo>
                  <a:cubicBezTo>
                    <a:pt x="0" y="3470"/>
                    <a:pt x="134" y="4003"/>
                    <a:pt x="267" y="4370"/>
                  </a:cubicBezTo>
                  <a:cubicBezTo>
                    <a:pt x="434" y="4737"/>
                    <a:pt x="668" y="4937"/>
                    <a:pt x="868" y="5004"/>
                  </a:cubicBezTo>
                  <a:cubicBezTo>
                    <a:pt x="1068" y="4837"/>
                    <a:pt x="1268" y="4470"/>
                    <a:pt x="1435" y="4037"/>
                  </a:cubicBezTo>
                  <a:cubicBezTo>
                    <a:pt x="1602" y="3603"/>
                    <a:pt x="1735" y="3069"/>
                    <a:pt x="1735" y="2436"/>
                  </a:cubicBezTo>
                  <a:cubicBezTo>
                    <a:pt x="1768" y="1835"/>
                    <a:pt x="1702" y="1302"/>
                    <a:pt x="1568" y="868"/>
                  </a:cubicBezTo>
                  <a:cubicBezTo>
                    <a:pt x="1401" y="434"/>
                    <a:pt x="1201" y="1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4604632" y="3086115"/>
              <a:ext cx="125803" cy="278516"/>
            </a:xfrm>
            <a:custGeom>
              <a:avLst/>
              <a:gdLst/>
              <a:ahLst/>
              <a:cxnLst/>
              <a:rect l="l" t="t" r="r" b="b"/>
              <a:pathLst>
                <a:path w="3303" h="7340" extrusionOk="0">
                  <a:moveTo>
                    <a:pt x="3103" y="1"/>
                  </a:moveTo>
                  <a:cubicBezTo>
                    <a:pt x="3103" y="1"/>
                    <a:pt x="3036" y="101"/>
                    <a:pt x="2902" y="301"/>
                  </a:cubicBezTo>
                  <a:cubicBezTo>
                    <a:pt x="2836" y="368"/>
                    <a:pt x="2769" y="501"/>
                    <a:pt x="2669" y="601"/>
                  </a:cubicBezTo>
                  <a:cubicBezTo>
                    <a:pt x="2569" y="735"/>
                    <a:pt x="2502" y="901"/>
                    <a:pt x="2402" y="1068"/>
                  </a:cubicBezTo>
                  <a:cubicBezTo>
                    <a:pt x="2202" y="1368"/>
                    <a:pt x="1968" y="1769"/>
                    <a:pt x="1735" y="2169"/>
                  </a:cubicBezTo>
                  <a:cubicBezTo>
                    <a:pt x="1602" y="2369"/>
                    <a:pt x="1535" y="2603"/>
                    <a:pt x="1435" y="2803"/>
                  </a:cubicBezTo>
                  <a:cubicBezTo>
                    <a:pt x="1301" y="3036"/>
                    <a:pt x="1201" y="3270"/>
                    <a:pt x="1101" y="3503"/>
                  </a:cubicBezTo>
                  <a:cubicBezTo>
                    <a:pt x="1001" y="3737"/>
                    <a:pt x="901" y="3970"/>
                    <a:pt x="834" y="4204"/>
                  </a:cubicBezTo>
                  <a:cubicBezTo>
                    <a:pt x="734" y="4437"/>
                    <a:pt x="668" y="4671"/>
                    <a:pt x="601" y="4871"/>
                  </a:cubicBezTo>
                  <a:cubicBezTo>
                    <a:pt x="534" y="5104"/>
                    <a:pt x="434" y="5305"/>
                    <a:pt x="367" y="5538"/>
                  </a:cubicBezTo>
                  <a:cubicBezTo>
                    <a:pt x="334" y="5738"/>
                    <a:pt x="301" y="5938"/>
                    <a:pt x="234" y="6105"/>
                  </a:cubicBezTo>
                  <a:cubicBezTo>
                    <a:pt x="165" y="6484"/>
                    <a:pt x="105" y="6801"/>
                    <a:pt x="63" y="7018"/>
                  </a:cubicBezTo>
                  <a:lnTo>
                    <a:pt x="63" y="7018"/>
                  </a:lnTo>
                  <a:cubicBezTo>
                    <a:pt x="64" y="7014"/>
                    <a:pt x="66" y="7010"/>
                    <a:pt x="67" y="7006"/>
                  </a:cubicBezTo>
                  <a:cubicBezTo>
                    <a:pt x="134" y="6806"/>
                    <a:pt x="201" y="6505"/>
                    <a:pt x="301" y="6139"/>
                  </a:cubicBezTo>
                  <a:cubicBezTo>
                    <a:pt x="334" y="5938"/>
                    <a:pt x="401" y="5738"/>
                    <a:pt x="467" y="5538"/>
                  </a:cubicBezTo>
                  <a:cubicBezTo>
                    <a:pt x="534" y="5338"/>
                    <a:pt x="601" y="5138"/>
                    <a:pt x="701" y="4904"/>
                  </a:cubicBezTo>
                  <a:cubicBezTo>
                    <a:pt x="768" y="4704"/>
                    <a:pt x="868" y="4471"/>
                    <a:pt x="934" y="4237"/>
                  </a:cubicBezTo>
                  <a:cubicBezTo>
                    <a:pt x="1001" y="4004"/>
                    <a:pt x="1135" y="3770"/>
                    <a:pt x="1235" y="3570"/>
                  </a:cubicBezTo>
                  <a:cubicBezTo>
                    <a:pt x="1368" y="3337"/>
                    <a:pt x="1468" y="3103"/>
                    <a:pt x="1568" y="2903"/>
                  </a:cubicBezTo>
                  <a:cubicBezTo>
                    <a:pt x="1702" y="2669"/>
                    <a:pt x="1768" y="2436"/>
                    <a:pt x="1902" y="2269"/>
                  </a:cubicBezTo>
                  <a:cubicBezTo>
                    <a:pt x="2135" y="1869"/>
                    <a:pt x="2369" y="1502"/>
                    <a:pt x="2569" y="1168"/>
                  </a:cubicBezTo>
                  <a:cubicBezTo>
                    <a:pt x="2669" y="1002"/>
                    <a:pt x="2769" y="868"/>
                    <a:pt x="2869" y="735"/>
                  </a:cubicBezTo>
                  <a:cubicBezTo>
                    <a:pt x="2936" y="635"/>
                    <a:pt x="3036" y="535"/>
                    <a:pt x="3103" y="434"/>
                  </a:cubicBezTo>
                  <a:cubicBezTo>
                    <a:pt x="3236" y="268"/>
                    <a:pt x="3303" y="168"/>
                    <a:pt x="3303" y="168"/>
                  </a:cubicBezTo>
                  <a:lnTo>
                    <a:pt x="3103" y="1"/>
                  </a:lnTo>
                  <a:close/>
                  <a:moveTo>
                    <a:pt x="63" y="7018"/>
                  </a:moveTo>
                  <a:lnTo>
                    <a:pt x="63" y="7018"/>
                  </a:lnTo>
                  <a:cubicBezTo>
                    <a:pt x="34" y="7114"/>
                    <a:pt x="32" y="7209"/>
                    <a:pt x="0" y="7273"/>
                  </a:cubicBezTo>
                  <a:cubicBezTo>
                    <a:pt x="0" y="7306"/>
                    <a:pt x="0" y="7339"/>
                    <a:pt x="0" y="7339"/>
                  </a:cubicBezTo>
                  <a:cubicBezTo>
                    <a:pt x="0" y="7339"/>
                    <a:pt x="24" y="7222"/>
                    <a:pt x="63" y="70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4618609" y="3039291"/>
              <a:ext cx="54656" cy="175989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501" y="1"/>
                  </a:moveTo>
                  <a:cubicBezTo>
                    <a:pt x="301" y="267"/>
                    <a:pt x="134" y="701"/>
                    <a:pt x="100" y="1235"/>
                  </a:cubicBezTo>
                  <a:cubicBezTo>
                    <a:pt x="0" y="1802"/>
                    <a:pt x="0" y="2402"/>
                    <a:pt x="67" y="2969"/>
                  </a:cubicBezTo>
                  <a:cubicBezTo>
                    <a:pt x="267" y="4137"/>
                    <a:pt x="534" y="4637"/>
                    <a:pt x="834" y="4637"/>
                  </a:cubicBezTo>
                  <a:cubicBezTo>
                    <a:pt x="1001" y="4404"/>
                    <a:pt x="1134" y="4037"/>
                    <a:pt x="1235" y="3570"/>
                  </a:cubicBezTo>
                  <a:cubicBezTo>
                    <a:pt x="1368" y="3136"/>
                    <a:pt x="1435" y="2636"/>
                    <a:pt x="1401" y="2069"/>
                  </a:cubicBezTo>
                  <a:cubicBezTo>
                    <a:pt x="1368" y="1769"/>
                    <a:pt x="1335" y="1502"/>
                    <a:pt x="1268" y="1268"/>
                  </a:cubicBezTo>
                  <a:cubicBezTo>
                    <a:pt x="1235" y="1035"/>
                    <a:pt x="1134" y="835"/>
                    <a:pt x="1068" y="634"/>
                  </a:cubicBezTo>
                  <a:cubicBezTo>
                    <a:pt x="901" y="301"/>
                    <a:pt x="701" y="67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4651630" y="3141820"/>
              <a:ext cx="151245" cy="78774"/>
            </a:xfrm>
            <a:custGeom>
              <a:avLst/>
              <a:gdLst/>
              <a:ahLst/>
              <a:cxnLst/>
              <a:rect l="l" t="t" r="r" b="b"/>
              <a:pathLst>
                <a:path w="3971" h="2076" extrusionOk="0">
                  <a:moveTo>
                    <a:pt x="2536" y="1"/>
                  </a:moveTo>
                  <a:cubicBezTo>
                    <a:pt x="2302" y="34"/>
                    <a:pt x="2069" y="67"/>
                    <a:pt x="1835" y="167"/>
                  </a:cubicBezTo>
                  <a:cubicBezTo>
                    <a:pt x="1335" y="367"/>
                    <a:pt x="901" y="668"/>
                    <a:pt x="568" y="1001"/>
                  </a:cubicBezTo>
                  <a:cubicBezTo>
                    <a:pt x="301" y="1335"/>
                    <a:pt x="101" y="1668"/>
                    <a:pt x="1" y="1969"/>
                  </a:cubicBezTo>
                  <a:cubicBezTo>
                    <a:pt x="63" y="2041"/>
                    <a:pt x="164" y="2075"/>
                    <a:pt x="303" y="2075"/>
                  </a:cubicBezTo>
                  <a:cubicBezTo>
                    <a:pt x="608" y="2075"/>
                    <a:pt x="1093" y="1910"/>
                    <a:pt x="1735" y="1635"/>
                  </a:cubicBezTo>
                  <a:cubicBezTo>
                    <a:pt x="2236" y="1435"/>
                    <a:pt x="2736" y="1235"/>
                    <a:pt x="3103" y="1001"/>
                  </a:cubicBezTo>
                  <a:cubicBezTo>
                    <a:pt x="3303" y="901"/>
                    <a:pt x="3470" y="801"/>
                    <a:pt x="3603" y="701"/>
                  </a:cubicBezTo>
                  <a:cubicBezTo>
                    <a:pt x="3770" y="601"/>
                    <a:pt x="3903" y="501"/>
                    <a:pt x="3970" y="401"/>
                  </a:cubicBezTo>
                  <a:cubicBezTo>
                    <a:pt x="3837" y="234"/>
                    <a:pt x="3570" y="101"/>
                    <a:pt x="3170" y="34"/>
                  </a:cubicBezTo>
                  <a:cubicBezTo>
                    <a:pt x="2969" y="1"/>
                    <a:pt x="2769" y="1"/>
                    <a:pt x="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609065" y="3248105"/>
              <a:ext cx="96590" cy="109889"/>
            </a:xfrm>
            <a:custGeom>
              <a:avLst/>
              <a:gdLst/>
              <a:ahLst/>
              <a:cxnLst/>
              <a:rect l="l" t="t" r="r" b="b"/>
              <a:pathLst>
                <a:path w="2536" h="2896" extrusionOk="0">
                  <a:moveTo>
                    <a:pt x="2249" y="0"/>
                  </a:moveTo>
                  <a:cubicBezTo>
                    <a:pt x="2169" y="0"/>
                    <a:pt x="2075" y="11"/>
                    <a:pt x="1969" y="35"/>
                  </a:cubicBezTo>
                  <a:cubicBezTo>
                    <a:pt x="1702" y="102"/>
                    <a:pt x="1368" y="268"/>
                    <a:pt x="1035" y="602"/>
                  </a:cubicBezTo>
                  <a:cubicBezTo>
                    <a:pt x="701" y="936"/>
                    <a:pt x="401" y="1369"/>
                    <a:pt x="301" y="1803"/>
                  </a:cubicBezTo>
                  <a:cubicBezTo>
                    <a:pt x="168" y="2203"/>
                    <a:pt x="67" y="2603"/>
                    <a:pt x="1" y="2870"/>
                  </a:cubicBezTo>
                  <a:cubicBezTo>
                    <a:pt x="1" y="2888"/>
                    <a:pt x="1" y="2896"/>
                    <a:pt x="2" y="2896"/>
                  </a:cubicBezTo>
                  <a:cubicBezTo>
                    <a:pt x="7" y="2896"/>
                    <a:pt x="27" y="2827"/>
                    <a:pt x="101" y="2703"/>
                  </a:cubicBezTo>
                  <a:cubicBezTo>
                    <a:pt x="201" y="2537"/>
                    <a:pt x="368" y="2270"/>
                    <a:pt x="701" y="1903"/>
                  </a:cubicBezTo>
                  <a:cubicBezTo>
                    <a:pt x="768" y="1803"/>
                    <a:pt x="868" y="1736"/>
                    <a:pt x="935" y="1636"/>
                  </a:cubicBezTo>
                  <a:cubicBezTo>
                    <a:pt x="1001" y="1536"/>
                    <a:pt x="1102" y="1469"/>
                    <a:pt x="1202" y="1369"/>
                  </a:cubicBezTo>
                  <a:cubicBezTo>
                    <a:pt x="1402" y="1202"/>
                    <a:pt x="1569" y="1036"/>
                    <a:pt x="1735" y="869"/>
                  </a:cubicBezTo>
                  <a:cubicBezTo>
                    <a:pt x="1935" y="735"/>
                    <a:pt x="2102" y="569"/>
                    <a:pt x="2202" y="435"/>
                  </a:cubicBezTo>
                  <a:cubicBezTo>
                    <a:pt x="2336" y="302"/>
                    <a:pt x="2469" y="202"/>
                    <a:pt x="2536" y="102"/>
                  </a:cubicBezTo>
                  <a:cubicBezTo>
                    <a:pt x="2493" y="37"/>
                    <a:pt x="2394" y="0"/>
                    <a:pt x="2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88765" y="3202570"/>
              <a:ext cx="33060" cy="155423"/>
            </a:xfrm>
            <a:custGeom>
              <a:avLst/>
              <a:gdLst/>
              <a:ahLst/>
              <a:cxnLst/>
              <a:rect l="l" t="t" r="r" b="b"/>
              <a:pathLst>
                <a:path w="868" h="4096" extrusionOk="0">
                  <a:moveTo>
                    <a:pt x="100" y="1"/>
                  </a:moveTo>
                  <a:cubicBezTo>
                    <a:pt x="0" y="301"/>
                    <a:pt x="33" y="801"/>
                    <a:pt x="100" y="1302"/>
                  </a:cubicBezTo>
                  <a:cubicBezTo>
                    <a:pt x="133" y="1835"/>
                    <a:pt x="234" y="2369"/>
                    <a:pt x="367" y="2869"/>
                  </a:cubicBezTo>
                  <a:cubicBezTo>
                    <a:pt x="467" y="3370"/>
                    <a:pt x="534" y="3703"/>
                    <a:pt x="534" y="3903"/>
                  </a:cubicBezTo>
                  <a:cubicBezTo>
                    <a:pt x="534" y="4027"/>
                    <a:pt x="515" y="4096"/>
                    <a:pt x="520" y="4096"/>
                  </a:cubicBezTo>
                  <a:cubicBezTo>
                    <a:pt x="521" y="4096"/>
                    <a:pt x="525" y="4088"/>
                    <a:pt x="534" y="4070"/>
                  </a:cubicBezTo>
                  <a:cubicBezTo>
                    <a:pt x="600" y="3803"/>
                    <a:pt x="701" y="3403"/>
                    <a:pt x="767" y="2969"/>
                  </a:cubicBezTo>
                  <a:cubicBezTo>
                    <a:pt x="801" y="2536"/>
                    <a:pt x="867" y="2035"/>
                    <a:pt x="834" y="1568"/>
                  </a:cubicBezTo>
                  <a:cubicBezTo>
                    <a:pt x="801" y="1068"/>
                    <a:pt x="667" y="668"/>
                    <a:pt x="500" y="401"/>
                  </a:cubicBezTo>
                  <a:cubicBezTo>
                    <a:pt x="367" y="134"/>
                    <a:pt x="234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087615" y="3163486"/>
              <a:ext cx="325458" cy="289596"/>
            </a:xfrm>
            <a:custGeom>
              <a:avLst/>
              <a:gdLst/>
              <a:ahLst/>
              <a:cxnLst/>
              <a:rect l="l" t="t" r="r" b="b"/>
              <a:pathLst>
                <a:path w="8545" h="7632" extrusionOk="0">
                  <a:moveTo>
                    <a:pt x="1312" y="1"/>
                  </a:moveTo>
                  <a:cubicBezTo>
                    <a:pt x="238" y="1"/>
                    <a:pt x="272" y="1728"/>
                    <a:pt x="2922" y="3766"/>
                  </a:cubicBezTo>
                  <a:cubicBezTo>
                    <a:pt x="92" y="5680"/>
                    <a:pt x="1" y="7439"/>
                    <a:pt x="1142" y="7439"/>
                  </a:cubicBezTo>
                  <a:cubicBezTo>
                    <a:pt x="1830" y="7439"/>
                    <a:pt x="2967" y="6799"/>
                    <a:pt x="4223" y="5167"/>
                  </a:cubicBezTo>
                  <a:cubicBezTo>
                    <a:pt x="5403" y="6932"/>
                    <a:pt x="6533" y="7631"/>
                    <a:pt x="7219" y="7631"/>
                  </a:cubicBezTo>
                  <a:cubicBezTo>
                    <a:pt x="8295" y="7631"/>
                    <a:pt x="8273" y="5904"/>
                    <a:pt x="5624" y="3866"/>
                  </a:cubicBezTo>
                  <a:cubicBezTo>
                    <a:pt x="8453" y="1952"/>
                    <a:pt x="8545" y="193"/>
                    <a:pt x="7403" y="193"/>
                  </a:cubicBezTo>
                  <a:cubicBezTo>
                    <a:pt x="6715" y="193"/>
                    <a:pt x="5578" y="833"/>
                    <a:pt x="4323" y="2465"/>
                  </a:cubicBezTo>
                  <a:cubicBezTo>
                    <a:pt x="3129" y="701"/>
                    <a:pt x="1996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043778" y="3138974"/>
              <a:ext cx="411878" cy="338659"/>
            </a:xfrm>
            <a:custGeom>
              <a:avLst/>
              <a:gdLst/>
              <a:ahLst/>
              <a:cxnLst/>
              <a:rect l="l" t="t" r="r" b="b"/>
              <a:pathLst>
                <a:path w="10814" h="8925" extrusionOk="0">
                  <a:moveTo>
                    <a:pt x="5531" y="0"/>
                  </a:moveTo>
                  <a:cubicBezTo>
                    <a:pt x="4761" y="0"/>
                    <a:pt x="3972" y="951"/>
                    <a:pt x="3939" y="2878"/>
                  </a:cubicBezTo>
                  <a:cubicBezTo>
                    <a:pt x="3838" y="2873"/>
                    <a:pt x="3740" y="2871"/>
                    <a:pt x="3644" y="2871"/>
                  </a:cubicBezTo>
                  <a:cubicBezTo>
                    <a:pt x="1" y="2871"/>
                    <a:pt x="4" y="5881"/>
                    <a:pt x="3839" y="5946"/>
                  </a:cubicBezTo>
                  <a:cubicBezTo>
                    <a:pt x="3755" y="7923"/>
                    <a:pt x="4517" y="8924"/>
                    <a:pt x="5303" y="8924"/>
                  </a:cubicBezTo>
                  <a:cubicBezTo>
                    <a:pt x="6070" y="8924"/>
                    <a:pt x="6859" y="7973"/>
                    <a:pt x="6908" y="6046"/>
                  </a:cubicBezTo>
                  <a:cubicBezTo>
                    <a:pt x="7009" y="6051"/>
                    <a:pt x="7108" y="6053"/>
                    <a:pt x="7204" y="6053"/>
                  </a:cubicBezTo>
                  <a:cubicBezTo>
                    <a:pt x="10813" y="6053"/>
                    <a:pt x="10810" y="3075"/>
                    <a:pt x="7008" y="2978"/>
                  </a:cubicBezTo>
                  <a:cubicBezTo>
                    <a:pt x="7093" y="1001"/>
                    <a:pt x="6322" y="0"/>
                    <a:pt x="5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198866" y="3262373"/>
              <a:ext cx="101694" cy="91827"/>
            </a:xfrm>
            <a:custGeom>
              <a:avLst/>
              <a:gdLst/>
              <a:ahLst/>
              <a:cxnLst/>
              <a:rect l="l" t="t" r="r" b="b"/>
              <a:pathLst>
                <a:path w="2670" h="2420" extrusionOk="0">
                  <a:moveTo>
                    <a:pt x="1324" y="0"/>
                  </a:moveTo>
                  <a:cubicBezTo>
                    <a:pt x="1240" y="0"/>
                    <a:pt x="1154" y="9"/>
                    <a:pt x="1068" y="26"/>
                  </a:cubicBezTo>
                  <a:cubicBezTo>
                    <a:pt x="434" y="193"/>
                    <a:pt x="1" y="826"/>
                    <a:pt x="167" y="1494"/>
                  </a:cubicBezTo>
                  <a:cubicBezTo>
                    <a:pt x="284" y="2045"/>
                    <a:pt x="804" y="2420"/>
                    <a:pt x="1355" y="2420"/>
                  </a:cubicBezTo>
                  <a:cubicBezTo>
                    <a:pt x="1437" y="2420"/>
                    <a:pt x="1520" y="2412"/>
                    <a:pt x="1602" y="2394"/>
                  </a:cubicBezTo>
                  <a:cubicBezTo>
                    <a:pt x="2269" y="2227"/>
                    <a:pt x="2669" y="1594"/>
                    <a:pt x="2536" y="960"/>
                  </a:cubicBezTo>
                  <a:cubicBezTo>
                    <a:pt x="2391" y="379"/>
                    <a:pt x="18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345041" y="3217635"/>
              <a:ext cx="432598" cy="365259"/>
            </a:xfrm>
            <a:custGeom>
              <a:avLst/>
              <a:gdLst/>
              <a:ahLst/>
              <a:cxnLst/>
              <a:rect l="l" t="t" r="r" b="b"/>
              <a:pathLst>
                <a:path w="11358" h="9626" extrusionOk="0">
                  <a:moveTo>
                    <a:pt x="6952" y="1"/>
                  </a:moveTo>
                  <a:cubicBezTo>
                    <a:pt x="6283" y="1"/>
                    <a:pt x="5358" y="1117"/>
                    <a:pt x="5036" y="3607"/>
                  </a:cubicBezTo>
                  <a:cubicBezTo>
                    <a:pt x="3822" y="3012"/>
                    <a:pt x="2843" y="2781"/>
                    <a:pt x="2140" y="2781"/>
                  </a:cubicBezTo>
                  <a:cubicBezTo>
                    <a:pt x="0" y="2781"/>
                    <a:pt x="402" y="4914"/>
                    <a:pt x="4469" y="5441"/>
                  </a:cubicBezTo>
                  <a:cubicBezTo>
                    <a:pt x="3176" y="8099"/>
                    <a:pt x="3603" y="9626"/>
                    <a:pt x="4383" y="9626"/>
                  </a:cubicBezTo>
                  <a:cubicBezTo>
                    <a:pt x="5052" y="9626"/>
                    <a:pt x="5980" y="8503"/>
                    <a:pt x="6303" y="6008"/>
                  </a:cubicBezTo>
                  <a:cubicBezTo>
                    <a:pt x="7525" y="6603"/>
                    <a:pt x="8508" y="6833"/>
                    <a:pt x="9213" y="6833"/>
                  </a:cubicBezTo>
                  <a:cubicBezTo>
                    <a:pt x="11358" y="6833"/>
                    <a:pt x="10937" y="4701"/>
                    <a:pt x="6870" y="4174"/>
                  </a:cubicBezTo>
                  <a:cubicBezTo>
                    <a:pt x="8165" y="1529"/>
                    <a:pt x="7734" y="1"/>
                    <a:pt x="6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4380728" y="3246284"/>
              <a:ext cx="360117" cy="307810"/>
            </a:xfrm>
            <a:custGeom>
              <a:avLst/>
              <a:gdLst/>
              <a:ahLst/>
              <a:cxnLst/>
              <a:rect l="l" t="t" r="r" b="b"/>
              <a:pathLst>
                <a:path w="9455" h="8112" extrusionOk="0">
                  <a:moveTo>
                    <a:pt x="3076" y="1"/>
                  </a:moveTo>
                  <a:cubicBezTo>
                    <a:pt x="2060" y="1"/>
                    <a:pt x="1509" y="1355"/>
                    <a:pt x="2631" y="3419"/>
                  </a:cubicBezTo>
                  <a:cubicBezTo>
                    <a:pt x="1" y="4823"/>
                    <a:pt x="244" y="6775"/>
                    <a:pt x="2044" y="6775"/>
                  </a:cubicBezTo>
                  <a:cubicBezTo>
                    <a:pt x="2596" y="6775"/>
                    <a:pt x="3293" y="6592"/>
                    <a:pt x="4099" y="6154"/>
                  </a:cubicBezTo>
                  <a:cubicBezTo>
                    <a:pt x="4828" y="7520"/>
                    <a:pt x="5706" y="8111"/>
                    <a:pt x="6380" y="8111"/>
                  </a:cubicBezTo>
                  <a:cubicBezTo>
                    <a:pt x="7402" y="8111"/>
                    <a:pt x="7959" y="6756"/>
                    <a:pt x="6834" y="4686"/>
                  </a:cubicBezTo>
                  <a:cubicBezTo>
                    <a:pt x="9454" y="3287"/>
                    <a:pt x="9222" y="1345"/>
                    <a:pt x="7441" y="1345"/>
                  </a:cubicBezTo>
                  <a:cubicBezTo>
                    <a:pt x="6886" y="1345"/>
                    <a:pt x="6182" y="1533"/>
                    <a:pt x="5366" y="1984"/>
                  </a:cubicBezTo>
                  <a:cubicBezTo>
                    <a:pt x="4634" y="599"/>
                    <a:pt x="3752" y="1"/>
                    <a:pt x="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4510145" y="3354467"/>
              <a:ext cx="101656" cy="91372"/>
            </a:xfrm>
            <a:custGeom>
              <a:avLst/>
              <a:gdLst/>
              <a:ahLst/>
              <a:cxnLst/>
              <a:rect l="l" t="t" r="r" b="b"/>
              <a:pathLst>
                <a:path w="2669" h="2408" extrusionOk="0">
                  <a:moveTo>
                    <a:pt x="1347" y="0"/>
                  </a:moveTo>
                  <a:cubicBezTo>
                    <a:pt x="1045" y="0"/>
                    <a:pt x="742" y="109"/>
                    <a:pt x="500" y="334"/>
                  </a:cubicBezTo>
                  <a:cubicBezTo>
                    <a:pt x="33" y="768"/>
                    <a:pt x="0" y="1535"/>
                    <a:pt x="467" y="2035"/>
                  </a:cubicBezTo>
                  <a:cubicBezTo>
                    <a:pt x="696" y="2282"/>
                    <a:pt x="1018" y="2407"/>
                    <a:pt x="1344" y="2407"/>
                  </a:cubicBezTo>
                  <a:cubicBezTo>
                    <a:pt x="1636" y="2407"/>
                    <a:pt x="1932" y="2307"/>
                    <a:pt x="2168" y="2102"/>
                  </a:cubicBezTo>
                  <a:cubicBezTo>
                    <a:pt x="2635" y="1635"/>
                    <a:pt x="2669" y="868"/>
                    <a:pt x="2235" y="367"/>
                  </a:cubicBezTo>
                  <a:cubicBezTo>
                    <a:pt x="1993" y="126"/>
                    <a:pt x="1671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194448" y="2924733"/>
              <a:ext cx="451451" cy="374138"/>
            </a:xfrm>
            <a:custGeom>
              <a:avLst/>
              <a:gdLst/>
              <a:ahLst/>
              <a:cxnLst/>
              <a:rect l="l" t="t" r="r" b="b"/>
              <a:pathLst>
                <a:path w="11853" h="9860" extrusionOk="0">
                  <a:moveTo>
                    <a:pt x="5101" y="0"/>
                  </a:moveTo>
                  <a:cubicBezTo>
                    <a:pt x="4363" y="0"/>
                    <a:pt x="3842" y="1465"/>
                    <a:pt x="4820" y="4154"/>
                  </a:cubicBezTo>
                  <a:cubicBezTo>
                    <a:pt x="470" y="4286"/>
                    <a:pt x="1" y="6591"/>
                    <a:pt x="2573" y="6591"/>
                  </a:cubicBezTo>
                  <a:cubicBezTo>
                    <a:pt x="3236" y="6591"/>
                    <a:pt x="4101" y="6438"/>
                    <a:pt x="5154" y="6055"/>
                  </a:cubicBezTo>
                  <a:cubicBezTo>
                    <a:pt x="5233" y="8653"/>
                    <a:pt x="6087" y="9860"/>
                    <a:pt x="6762" y="9860"/>
                  </a:cubicBezTo>
                  <a:cubicBezTo>
                    <a:pt x="7508" y="9860"/>
                    <a:pt x="8036" y="8385"/>
                    <a:pt x="7055" y="5688"/>
                  </a:cubicBezTo>
                  <a:cubicBezTo>
                    <a:pt x="11403" y="5582"/>
                    <a:pt x="11853" y="3284"/>
                    <a:pt x="9274" y="3284"/>
                  </a:cubicBezTo>
                  <a:cubicBezTo>
                    <a:pt x="8609" y="3284"/>
                    <a:pt x="7742" y="3437"/>
                    <a:pt x="6688" y="3820"/>
                  </a:cubicBezTo>
                  <a:cubicBezTo>
                    <a:pt x="6624" y="1213"/>
                    <a:pt x="577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248797" y="2965259"/>
              <a:ext cx="343245" cy="293277"/>
            </a:xfrm>
            <a:custGeom>
              <a:avLst/>
              <a:gdLst/>
              <a:ahLst/>
              <a:cxnLst/>
              <a:rect l="l" t="t" r="r" b="b"/>
              <a:pathLst>
                <a:path w="9012" h="7729" extrusionOk="0">
                  <a:moveTo>
                    <a:pt x="6427" y="1"/>
                  </a:moveTo>
                  <a:cubicBezTo>
                    <a:pt x="5771" y="1"/>
                    <a:pt x="4902" y="511"/>
                    <a:pt x="4093" y="1718"/>
                  </a:cubicBezTo>
                  <a:cubicBezTo>
                    <a:pt x="3225" y="1112"/>
                    <a:pt x="2463" y="862"/>
                    <a:pt x="1877" y="862"/>
                  </a:cubicBezTo>
                  <a:cubicBezTo>
                    <a:pt x="300" y="862"/>
                    <a:pt x="0" y="2673"/>
                    <a:pt x="2359" y="4253"/>
                  </a:cubicBezTo>
                  <a:cubicBezTo>
                    <a:pt x="960" y="6279"/>
                    <a:pt x="1456" y="7729"/>
                    <a:pt x="2555" y="7729"/>
                  </a:cubicBezTo>
                  <a:cubicBezTo>
                    <a:pt x="3211" y="7729"/>
                    <a:pt x="4083" y="7211"/>
                    <a:pt x="4894" y="5988"/>
                  </a:cubicBezTo>
                  <a:cubicBezTo>
                    <a:pt x="5771" y="6594"/>
                    <a:pt x="6540" y="6844"/>
                    <a:pt x="7131" y="6844"/>
                  </a:cubicBezTo>
                  <a:cubicBezTo>
                    <a:pt x="8718" y="6844"/>
                    <a:pt x="9011" y="5033"/>
                    <a:pt x="6629" y="3453"/>
                  </a:cubicBezTo>
                  <a:cubicBezTo>
                    <a:pt x="8030" y="1445"/>
                    <a:pt x="7530" y="1"/>
                    <a:pt x="6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367855" y="3065587"/>
              <a:ext cx="104207" cy="91751"/>
            </a:xfrm>
            <a:custGeom>
              <a:avLst/>
              <a:gdLst/>
              <a:ahLst/>
              <a:cxnLst/>
              <a:rect l="l" t="t" r="r" b="b"/>
              <a:pathLst>
                <a:path w="2736" h="2418" extrusionOk="0">
                  <a:moveTo>
                    <a:pt x="1356" y="0"/>
                  </a:moveTo>
                  <a:cubicBezTo>
                    <a:pt x="865" y="0"/>
                    <a:pt x="416" y="312"/>
                    <a:pt x="234" y="809"/>
                  </a:cubicBezTo>
                  <a:cubicBezTo>
                    <a:pt x="0" y="1442"/>
                    <a:pt x="334" y="2143"/>
                    <a:pt x="967" y="2343"/>
                  </a:cubicBezTo>
                  <a:cubicBezTo>
                    <a:pt x="1105" y="2394"/>
                    <a:pt x="1246" y="2418"/>
                    <a:pt x="1384" y="2418"/>
                  </a:cubicBezTo>
                  <a:cubicBezTo>
                    <a:pt x="1882" y="2418"/>
                    <a:pt x="2345" y="2106"/>
                    <a:pt x="2502" y="1609"/>
                  </a:cubicBezTo>
                  <a:cubicBezTo>
                    <a:pt x="2735" y="1009"/>
                    <a:pt x="2402" y="308"/>
                    <a:pt x="1768" y="75"/>
                  </a:cubicBezTo>
                  <a:cubicBezTo>
                    <a:pt x="1631" y="24"/>
                    <a:pt x="1491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588870" y="2991479"/>
              <a:ext cx="342940" cy="303522"/>
            </a:xfrm>
            <a:custGeom>
              <a:avLst/>
              <a:gdLst/>
              <a:ahLst/>
              <a:cxnLst/>
              <a:rect l="l" t="t" r="r" b="b"/>
              <a:pathLst>
                <a:path w="9004" h="7999" extrusionOk="0">
                  <a:moveTo>
                    <a:pt x="1728" y="1"/>
                  </a:moveTo>
                  <a:cubicBezTo>
                    <a:pt x="711" y="1"/>
                    <a:pt x="679" y="1704"/>
                    <a:pt x="3137" y="3862"/>
                  </a:cubicBezTo>
                  <a:cubicBezTo>
                    <a:pt x="135" y="5630"/>
                    <a:pt x="0" y="7424"/>
                    <a:pt x="1232" y="7424"/>
                  </a:cubicBezTo>
                  <a:cubicBezTo>
                    <a:pt x="1931" y="7424"/>
                    <a:pt x="3068" y="6848"/>
                    <a:pt x="4371" y="5364"/>
                  </a:cubicBezTo>
                  <a:cubicBezTo>
                    <a:pt x="5477" y="7243"/>
                    <a:pt x="6589" y="7999"/>
                    <a:pt x="7263" y="7999"/>
                  </a:cubicBezTo>
                  <a:cubicBezTo>
                    <a:pt x="8276" y="7999"/>
                    <a:pt x="8302" y="6292"/>
                    <a:pt x="5839" y="4129"/>
                  </a:cubicBezTo>
                  <a:cubicBezTo>
                    <a:pt x="8855" y="2366"/>
                    <a:pt x="9004" y="576"/>
                    <a:pt x="7784" y="576"/>
                  </a:cubicBezTo>
                  <a:cubicBezTo>
                    <a:pt x="7088" y="576"/>
                    <a:pt x="5947" y="1159"/>
                    <a:pt x="4638" y="2662"/>
                  </a:cubicBezTo>
                  <a:cubicBezTo>
                    <a:pt x="3528" y="763"/>
                    <a:pt x="2408" y="1"/>
                    <a:pt x="1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557068" y="2974138"/>
              <a:ext cx="406660" cy="338128"/>
            </a:xfrm>
            <a:custGeom>
              <a:avLst/>
              <a:gdLst/>
              <a:ahLst/>
              <a:cxnLst/>
              <a:rect l="l" t="t" r="r" b="b"/>
              <a:pathLst>
                <a:path w="10677" h="8911" extrusionOk="0">
                  <a:moveTo>
                    <a:pt x="5663" y="0"/>
                  </a:moveTo>
                  <a:cubicBezTo>
                    <a:pt x="4910" y="0"/>
                    <a:pt x="4099" y="905"/>
                    <a:pt x="3938" y="2785"/>
                  </a:cubicBezTo>
                  <a:cubicBezTo>
                    <a:pt x="3707" y="2761"/>
                    <a:pt x="3488" y="2750"/>
                    <a:pt x="3283" y="2750"/>
                  </a:cubicBezTo>
                  <a:cubicBezTo>
                    <a:pt x="48" y="2750"/>
                    <a:pt x="0" y="5540"/>
                    <a:pt x="3638" y="5854"/>
                  </a:cubicBezTo>
                  <a:cubicBezTo>
                    <a:pt x="3430" y="7864"/>
                    <a:pt x="4176" y="8910"/>
                    <a:pt x="4988" y="8910"/>
                  </a:cubicBezTo>
                  <a:cubicBezTo>
                    <a:pt x="5739" y="8910"/>
                    <a:pt x="6547" y="8014"/>
                    <a:pt x="6707" y="6154"/>
                  </a:cubicBezTo>
                  <a:cubicBezTo>
                    <a:pt x="6940" y="6178"/>
                    <a:pt x="7161" y="6189"/>
                    <a:pt x="7368" y="6189"/>
                  </a:cubicBezTo>
                  <a:cubicBezTo>
                    <a:pt x="10631" y="6189"/>
                    <a:pt x="10677" y="3397"/>
                    <a:pt x="7007" y="3052"/>
                  </a:cubicBezTo>
                  <a:cubicBezTo>
                    <a:pt x="7215" y="1047"/>
                    <a:pt x="6473" y="0"/>
                    <a:pt x="5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710860" y="3096968"/>
              <a:ext cx="99142" cy="92282"/>
            </a:xfrm>
            <a:custGeom>
              <a:avLst/>
              <a:gdLst/>
              <a:ahLst/>
              <a:cxnLst/>
              <a:rect l="l" t="t" r="r" b="b"/>
              <a:pathLst>
                <a:path w="2603" h="2432" extrusionOk="0">
                  <a:moveTo>
                    <a:pt x="1292" y="1"/>
                  </a:moveTo>
                  <a:cubicBezTo>
                    <a:pt x="1229" y="1"/>
                    <a:pt x="1166" y="5"/>
                    <a:pt x="1101" y="15"/>
                  </a:cubicBezTo>
                  <a:cubicBezTo>
                    <a:pt x="434" y="148"/>
                    <a:pt x="1" y="749"/>
                    <a:pt x="101" y="1416"/>
                  </a:cubicBezTo>
                  <a:cubicBezTo>
                    <a:pt x="191" y="2019"/>
                    <a:pt x="717" y="2431"/>
                    <a:pt x="1310" y="2431"/>
                  </a:cubicBezTo>
                  <a:cubicBezTo>
                    <a:pt x="1373" y="2431"/>
                    <a:pt x="1437" y="2426"/>
                    <a:pt x="1502" y="2417"/>
                  </a:cubicBezTo>
                  <a:cubicBezTo>
                    <a:pt x="2135" y="2317"/>
                    <a:pt x="2602" y="1683"/>
                    <a:pt x="2469" y="1016"/>
                  </a:cubicBezTo>
                  <a:cubicBezTo>
                    <a:pt x="2379" y="413"/>
                    <a:pt x="1880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674412" y="3206934"/>
              <a:ext cx="389483" cy="337748"/>
            </a:xfrm>
            <a:custGeom>
              <a:avLst/>
              <a:gdLst/>
              <a:ahLst/>
              <a:cxnLst/>
              <a:rect l="l" t="t" r="r" b="b"/>
              <a:pathLst>
                <a:path w="10226" h="8901" extrusionOk="0">
                  <a:moveTo>
                    <a:pt x="7242" y="0"/>
                  </a:moveTo>
                  <a:cubicBezTo>
                    <a:pt x="6572" y="0"/>
                    <a:pt x="5519" y="937"/>
                    <a:pt x="4727" y="3155"/>
                  </a:cubicBezTo>
                  <a:cubicBezTo>
                    <a:pt x="3363" y="2086"/>
                    <a:pt x="2253" y="1679"/>
                    <a:pt x="1539" y="1679"/>
                  </a:cubicBezTo>
                  <a:cubicBezTo>
                    <a:pt x="0" y="1679"/>
                    <a:pt x="295" y="3570"/>
                    <a:pt x="3826" y="4823"/>
                  </a:cubicBezTo>
                  <a:cubicBezTo>
                    <a:pt x="1908" y="7272"/>
                    <a:pt x="2120" y="8901"/>
                    <a:pt x="2997" y="8901"/>
                  </a:cubicBezTo>
                  <a:cubicBezTo>
                    <a:pt x="3660" y="8901"/>
                    <a:pt x="4704" y="7969"/>
                    <a:pt x="5494" y="5757"/>
                  </a:cubicBezTo>
                  <a:cubicBezTo>
                    <a:pt x="6853" y="6820"/>
                    <a:pt x="7958" y="7226"/>
                    <a:pt x="8674" y="7226"/>
                  </a:cubicBezTo>
                  <a:cubicBezTo>
                    <a:pt x="10225" y="7226"/>
                    <a:pt x="9943" y="5321"/>
                    <a:pt x="6428" y="4089"/>
                  </a:cubicBezTo>
                  <a:cubicBezTo>
                    <a:pt x="8343" y="1624"/>
                    <a:pt x="8124" y="0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675707" y="3211488"/>
              <a:ext cx="387959" cy="328907"/>
            </a:xfrm>
            <a:custGeom>
              <a:avLst/>
              <a:gdLst/>
              <a:ahLst/>
              <a:cxnLst/>
              <a:rect l="l" t="t" r="r" b="b"/>
              <a:pathLst>
                <a:path w="10186" h="8668" extrusionOk="0">
                  <a:moveTo>
                    <a:pt x="4106" y="1"/>
                  </a:moveTo>
                  <a:cubicBezTo>
                    <a:pt x="3219" y="1"/>
                    <a:pt x="2561" y="1191"/>
                    <a:pt x="3192" y="3268"/>
                  </a:cubicBezTo>
                  <a:cubicBezTo>
                    <a:pt x="0" y="4172"/>
                    <a:pt x="133" y="6487"/>
                    <a:pt x="2516" y="6487"/>
                  </a:cubicBezTo>
                  <a:cubicBezTo>
                    <a:pt x="2948" y="6487"/>
                    <a:pt x="3453" y="6411"/>
                    <a:pt x="4026" y="6237"/>
                  </a:cubicBezTo>
                  <a:cubicBezTo>
                    <a:pt x="4499" y="7908"/>
                    <a:pt x="5359" y="8667"/>
                    <a:pt x="6071" y="8667"/>
                  </a:cubicBezTo>
                  <a:cubicBezTo>
                    <a:pt x="6965" y="8667"/>
                    <a:pt x="7626" y="7468"/>
                    <a:pt x="6995" y="5370"/>
                  </a:cubicBezTo>
                  <a:cubicBezTo>
                    <a:pt x="10186" y="4494"/>
                    <a:pt x="10054" y="2184"/>
                    <a:pt x="7651" y="2184"/>
                  </a:cubicBezTo>
                  <a:cubicBezTo>
                    <a:pt x="7216" y="2184"/>
                    <a:pt x="6706" y="2260"/>
                    <a:pt x="6127" y="2434"/>
                  </a:cubicBezTo>
                  <a:cubicBezTo>
                    <a:pt x="5668" y="760"/>
                    <a:pt x="4814" y="1"/>
                    <a:pt x="4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816321" y="3330257"/>
              <a:ext cx="105464" cy="91447"/>
            </a:xfrm>
            <a:custGeom>
              <a:avLst/>
              <a:gdLst/>
              <a:ahLst/>
              <a:cxnLst/>
              <a:rect l="l" t="t" r="r" b="b"/>
              <a:pathLst>
                <a:path w="2769" h="2410" extrusionOk="0">
                  <a:moveTo>
                    <a:pt x="1400" y="1"/>
                  </a:moveTo>
                  <a:cubicBezTo>
                    <a:pt x="1183" y="1"/>
                    <a:pt x="963" y="56"/>
                    <a:pt x="767" y="172"/>
                  </a:cubicBezTo>
                  <a:cubicBezTo>
                    <a:pt x="200" y="505"/>
                    <a:pt x="0" y="1239"/>
                    <a:pt x="367" y="1806"/>
                  </a:cubicBezTo>
                  <a:cubicBezTo>
                    <a:pt x="587" y="2202"/>
                    <a:pt x="980" y="2409"/>
                    <a:pt x="1386" y="2409"/>
                  </a:cubicBezTo>
                  <a:cubicBezTo>
                    <a:pt x="1595" y="2409"/>
                    <a:pt x="1808" y="2353"/>
                    <a:pt x="2002" y="2240"/>
                  </a:cubicBezTo>
                  <a:cubicBezTo>
                    <a:pt x="2602" y="1906"/>
                    <a:pt x="2769" y="1139"/>
                    <a:pt x="2435" y="572"/>
                  </a:cubicBezTo>
                  <a:cubicBezTo>
                    <a:pt x="2217" y="201"/>
                    <a:pt x="1813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40"/>
          <p:cNvSpPr txBox="1">
            <a:spLocks noGrp="1"/>
          </p:cNvSpPr>
          <p:nvPr>
            <p:ph type="ctrTitle"/>
          </p:nvPr>
        </p:nvSpPr>
        <p:spPr>
          <a:xfrm>
            <a:off x="1770900" y="2468150"/>
            <a:ext cx="5602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Obrigado!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88" name="Google Shape;988;p40"/>
          <p:cNvGrpSpPr/>
          <p:nvPr/>
        </p:nvGrpSpPr>
        <p:grpSpPr>
          <a:xfrm rot="7594602" flipH="1">
            <a:off x="933209" y="2875473"/>
            <a:ext cx="444081" cy="254863"/>
            <a:chOff x="1820650" y="498650"/>
            <a:chExt cx="916300" cy="525875"/>
          </a:xfrm>
        </p:grpSpPr>
        <p:sp>
          <p:nvSpPr>
            <p:cNvPr id="989" name="Google Shape;989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 flipH="1">
            <a:off x="1815535" y="4476284"/>
            <a:ext cx="444039" cy="254839"/>
            <a:chOff x="1820650" y="498650"/>
            <a:chExt cx="916300" cy="525875"/>
          </a:xfrm>
        </p:grpSpPr>
        <p:sp>
          <p:nvSpPr>
            <p:cNvPr id="995" name="Google Shape;995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 flipH="1">
            <a:off x="8021210" y="845921"/>
            <a:ext cx="444039" cy="254839"/>
            <a:chOff x="1820650" y="498650"/>
            <a:chExt cx="916300" cy="525875"/>
          </a:xfrm>
        </p:grpSpPr>
        <p:sp>
          <p:nvSpPr>
            <p:cNvPr id="1001" name="Google Shape;1001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2"/>
          <p:cNvSpPr txBox="1">
            <a:spLocks noGrp="1"/>
          </p:cNvSpPr>
          <p:nvPr>
            <p:ph type="title"/>
          </p:nvPr>
        </p:nvSpPr>
        <p:spPr>
          <a:xfrm>
            <a:off x="710953" y="1377168"/>
            <a:ext cx="65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300" dirty="0"/>
              <a:t>INTRODUÇÃO</a:t>
            </a:r>
            <a:endParaRPr sz="3300" dirty="0"/>
          </a:p>
        </p:txBody>
      </p:sp>
      <p:sp>
        <p:nvSpPr>
          <p:cNvPr id="1086" name="Google Shape;1086;p42"/>
          <p:cNvSpPr txBox="1">
            <a:spLocks noGrp="1"/>
          </p:cNvSpPr>
          <p:nvPr>
            <p:ph type="subTitle" idx="1"/>
          </p:nvPr>
        </p:nvSpPr>
        <p:spPr>
          <a:xfrm>
            <a:off x="696817" y="2304857"/>
            <a:ext cx="337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/>
              <a:t>O software Descanse em Paz é uma plataforma de gestão de cemitério, com intuito de auxiliar os funcionários nas rotinas diárias do trabalho administrativo.</a:t>
            </a:r>
            <a:endParaRPr dirty="0"/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4817081" y="2234143"/>
            <a:ext cx="4212048" cy="2872603"/>
            <a:chOff x="2465987" y="2276649"/>
            <a:chExt cx="4212048" cy="2872603"/>
          </a:xfrm>
        </p:grpSpPr>
        <p:sp>
          <p:nvSpPr>
            <p:cNvPr id="1088" name="Google Shape;1088;p42"/>
            <p:cNvSpPr/>
            <p:nvPr/>
          </p:nvSpPr>
          <p:spPr>
            <a:xfrm>
              <a:off x="2617209" y="3451767"/>
              <a:ext cx="1954837" cy="537723"/>
            </a:xfrm>
            <a:custGeom>
              <a:avLst/>
              <a:gdLst/>
              <a:ahLst/>
              <a:cxnLst/>
              <a:rect l="l" t="t" r="r" b="b"/>
              <a:pathLst>
                <a:path w="58210" h="16012" extrusionOk="0">
                  <a:moveTo>
                    <a:pt x="1" y="1"/>
                  </a:moveTo>
                  <a:lnTo>
                    <a:pt x="1" y="16012"/>
                  </a:lnTo>
                  <a:lnTo>
                    <a:pt x="58209" y="16012"/>
                  </a:lnTo>
                  <a:lnTo>
                    <a:pt x="58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92887" y="4014106"/>
              <a:ext cx="2079160" cy="131106"/>
            </a:xfrm>
            <a:custGeom>
              <a:avLst/>
              <a:gdLst/>
              <a:ahLst/>
              <a:cxnLst/>
              <a:rect l="l" t="t" r="r" b="b"/>
              <a:pathLst>
                <a:path w="61912" h="3904" extrusionOk="0">
                  <a:moveTo>
                    <a:pt x="0" y="1"/>
                  </a:moveTo>
                  <a:lnTo>
                    <a:pt x="1301" y="3904"/>
                  </a:lnTo>
                  <a:lnTo>
                    <a:pt x="61911" y="3904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492887" y="3989456"/>
              <a:ext cx="2079160" cy="24683"/>
            </a:xfrm>
            <a:custGeom>
              <a:avLst/>
              <a:gdLst/>
              <a:ahLst/>
              <a:cxnLst/>
              <a:rect l="l" t="t" r="r" b="b"/>
              <a:pathLst>
                <a:path w="61912" h="735" extrusionOk="0">
                  <a:moveTo>
                    <a:pt x="0" y="1"/>
                  </a:moveTo>
                  <a:lnTo>
                    <a:pt x="0" y="735"/>
                  </a:lnTo>
                  <a:lnTo>
                    <a:pt x="61911" y="735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2536577" y="4145178"/>
              <a:ext cx="2035469" cy="23575"/>
            </a:xfrm>
            <a:custGeom>
              <a:avLst/>
              <a:gdLst/>
              <a:ahLst/>
              <a:cxnLst/>
              <a:rect l="l" t="t" r="r" b="b"/>
              <a:pathLst>
                <a:path w="60611" h="702" extrusionOk="0">
                  <a:moveTo>
                    <a:pt x="0" y="1"/>
                  </a:moveTo>
                  <a:lnTo>
                    <a:pt x="0" y="701"/>
                  </a:lnTo>
                  <a:lnTo>
                    <a:pt x="60610" y="701"/>
                  </a:lnTo>
                  <a:lnTo>
                    <a:pt x="60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465987" y="3218772"/>
              <a:ext cx="2106059" cy="72840"/>
            </a:xfrm>
            <a:custGeom>
              <a:avLst/>
              <a:gdLst/>
              <a:ahLst/>
              <a:cxnLst/>
              <a:rect l="l" t="t" r="r" b="b"/>
              <a:pathLst>
                <a:path w="62713" h="2169" extrusionOk="0">
                  <a:moveTo>
                    <a:pt x="1" y="0"/>
                  </a:moveTo>
                  <a:lnTo>
                    <a:pt x="1" y="2168"/>
                  </a:lnTo>
                  <a:lnTo>
                    <a:pt x="62712" y="2168"/>
                  </a:lnTo>
                  <a:lnTo>
                    <a:pt x="62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492887" y="3315087"/>
              <a:ext cx="2079160" cy="113207"/>
            </a:xfrm>
            <a:custGeom>
              <a:avLst/>
              <a:gdLst/>
              <a:ahLst/>
              <a:cxnLst/>
              <a:rect l="l" t="t" r="r" b="b"/>
              <a:pathLst>
                <a:path w="61912" h="3371" extrusionOk="0">
                  <a:moveTo>
                    <a:pt x="0" y="1"/>
                  </a:moveTo>
                  <a:lnTo>
                    <a:pt x="0" y="3370"/>
                  </a:lnTo>
                  <a:lnTo>
                    <a:pt x="61911" y="3370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65987" y="3291579"/>
              <a:ext cx="2106059" cy="23541"/>
            </a:xfrm>
            <a:custGeom>
              <a:avLst/>
              <a:gdLst/>
              <a:ahLst/>
              <a:cxnLst/>
              <a:rect l="l" t="t" r="r" b="b"/>
              <a:pathLst>
                <a:path w="627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62712" y="701"/>
                  </a:lnTo>
                  <a:lnTo>
                    <a:pt x="62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492887" y="3428259"/>
              <a:ext cx="2079160" cy="23541"/>
            </a:xfrm>
            <a:custGeom>
              <a:avLst/>
              <a:gdLst/>
              <a:ahLst/>
              <a:cxnLst/>
              <a:rect l="l" t="t" r="r" b="b"/>
              <a:pathLst>
                <a:path w="61912" h="701" extrusionOk="0">
                  <a:moveTo>
                    <a:pt x="0" y="0"/>
                  </a:moveTo>
                  <a:lnTo>
                    <a:pt x="0" y="701"/>
                  </a:lnTo>
                  <a:lnTo>
                    <a:pt x="61911" y="701"/>
                  </a:lnTo>
                  <a:lnTo>
                    <a:pt x="61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492887" y="3451767"/>
              <a:ext cx="248712" cy="123248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0" y="1"/>
                  </a:moveTo>
                  <a:lnTo>
                    <a:pt x="0" y="1768"/>
                  </a:lnTo>
                  <a:cubicBezTo>
                    <a:pt x="0" y="2803"/>
                    <a:pt x="868" y="3670"/>
                    <a:pt x="1902" y="3670"/>
                  </a:cubicBezTo>
                  <a:lnTo>
                    <a:pt x="5471" y="3670"/>
                  </a:lnTo>
                  <a:cubicBezTo>
                    <a:pt x="6538" y="3670"/>
                    <a:pt x="7406" y="2803"/>
                    <a:pt x="7406" y="1768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492887" y="3866242"/>
              <a:ext cx="247604" cy="123248"/>
            </a:xfrm>
            <a:custGeom>
              <a:avLst/>
              <a:gdLst/>
              <a:ahLst/>
              <a:cxnLst/>
              <a:rect l="l" t="t" r="r" b="b"/>
              <a:pathLst>
                <a:path w="7373" h="3670" extrusionOk="0">
                  <a:moveTo>
                    <a:pt x="1902" y="1"/>
                  </a:moveTo>
                  <a:cubicBezTo>
                    <a:pt x="868" y="1"/>
                    <a:pt x="0" y="868"/>
                    <a:pt x="0" y="1902"/>
                  </a:cubicBezTo>
                  <a:lnTo>
                    <a:pt x="0" y="3670"/>
                  </a:lnTo>
                  <a:lnTo>
                    <a:pt x="7372" y="3670"/>
                  </a:lnTo>
                  <a:lnTo>
                    <a:pt x="7372" y="1902"/>
                  </a:lnTo>
                  <a:cubicBezTo>
                    <a:pt x="7372" y="868"/>
                    <a:pt x="6538" y="1"/>
                    <a:pt x="547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524253" y="3574981"/>
              <a:ext cx="92990" cy="291295"/>
            </a:xfrm>
            <a:custGeom>
              <a:avLst/>
              <a:gdLst/>
              <a:ahLst/>
              <a:cxnLst/>
              <a:rect l="l" t="t" r="r" b="b"/>
              <a:pathLst>
                <a:path w="2769" h="8674" extrusionOk="0">
                  <a:moveTo>
                    <a:pt x="968" y="1"/>
                  </a:moveTo>
                  <a:cubicBezTo>
                    <a:pt x="968" y="1"/>
                    <a:pt x="0" y="1435"/>
                    <a:pt x="0" y="2636"/>
                  </a:cubicBezTo>
                  <a:cubicBezTo>
                    <a:pt x="34" y="5004"/>
                    <a:pt x="1401" y="6205"/>
                    <a:pt x="1401" y="8674"/>
                  </a:cubicBezTo>
                  <a:lnTo>
                    <a:pt x="2769" y="8674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617209" y="3574981"/>
              <a:ext cx="91915" cy="291295"/>
            </a:xfrm>
            <a:custGeom>
              <a:avLst/>
              <a:gdLst/>
              <a:ahLst/>
              <a:cxnLst/>
              <a:rect l="l" t="t" r="r" b="b"/>
              <a:pathLst>
                <a:path w="2737" h="8674" extrusionOk="0">
                  <a:moveTo>
                    <a:pt x="1" y="1"/>
                  </a:moveTo>
                  <a:lnTo>
                    <a:pt x="1" y="8674"/>
                  </a:lnTo>
                  <a:lnTo>
                    <a:pt x="1369" y="8674"/>
                  </a:lnTo>
                  <a:cubicBezTo>
                    <a:pt x="1369" y="6205"/>
                    <a:pt x="2736" y="5004"/>
                    <a:pt x="2736" y="2636"/>
                  </a:cubicBezTo>
                  <a:cubicBezTo>
                    <a:pt x="2736" y="1435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525361" y="3124674"/>
              <a:ext cx="2046685" cy="94132"/>
            </a:xfrm>
            <a:custGeom>
              <a:avLst/>
              <a:gdLst/>
              <a:ahLst/>
              <a:cxnLst/>
              <a:rect l="l" t="t" r="r" b="b"/>
              <a:pathLst>
                <a:path w="60945" h="2803" extrusionOk="0">
                  <a:moveTo>
                    <a:pt x="3370" y="0"/>
                  </a:moveTo>
                  <a:lnTo>
                    <a:pt x="1" y="2802"/>
                  </a:lnTo>
                  <a:lnTo>
                    <a:pt x="60944" y="2802"/>
                  </a:lnTo>
                  <a:lnTo>
                    <a:pt x="60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638500" y="3032792"/>
              <a:ext cx="1933546" cy="91915"/>
            </a:xfrm>
            <a:custGeom>
              <a:avLst/>
              <a:gdLst/>
              <a:ahLst/>
              <a:cxnLst/>
              <a:rect l="l" t="t" r="r" b="b"/>
              <a:pathLst>
                <a:path w="57576" h="2737" extrusionOk="0">
                  <a:moveTo>
                    <a:pt x="6405" y="1"/>
                  </a:moveTo>
                  <a:lnTo>
                    <a:pt x="1" y="2736"/>
                  </a:lnTo>
                  <a:lnTo>
                    <a:pt x="57575" y="2736"/>
                  </a:lnTo>
                  <a:lnTo>
                    <a:pt x="5757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853595" y="2954377"/>
              <a:ext cx="1718450" cy="78449"/>
            </a:xfrm>
            <a:custGeom>
              <a:avLst/>
              <a:gdLst/>
              <a:ahLst/>
              <a:cxnLst/>
              <a:rect l="l" t="t" r="r" b="b"/>
              <a:pathLst>
                <a:path w="51171" h="2336" extrusionOk="0">
                  <a:moveTo>
                    <a:pt x="3369" y="1"/>
                  </a:moveTo>
                  <a:lnTo>
                    <a:pt x="0" y="2336"/>
                  </a:lnTo>
                  <a:lnTo>
                    <a:pt x="51170" y="2336"/>
                  </a:lnTo>
                  <a:lnTo>
                    <a:pt x="5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966735" y="2909578"/>
              <a:ext cx="1605311" cy="44833"/>
            </a:xfrm>
            <a:custGeom>
              <a:avLst/>
              <a:gdLst/>
              <a:ahLst/>
              <a:cxnLst/>
              <a:rect l="l" t="t" r="r" b="b"/>
              <a:pathLst>
                <a:path w="47802" h="1335" extrusionOk="0">
                  <a:moveTo>
                    <a:pt x="3903" y="1"/>
                  </a:moveTo>
                  <a:cubicBezTo>
                    <a:pt x="2369" y="1"/>
                    <a:pt x="0" y="601"/>
                    <a:pt x="0" y="1335"/>
                  </a:cubicBezTo>
                  <a:lnTo>
                    <a:pt x="47801" y="1335"/>
                  </a:lnTo>
                  <a:lnTo>
                    <a:pt x="478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4302040" y="3553724"/>
              <a:ext cx="270003" cy="147897"/>
            </a:xfrm>
            <a:custGeom>
              <a:avLst/>
              <a:gdLst/>
              <a:ahLst/>
              <a:cxnLst/>
              <a:rect l="l" t="t" r="r" b="b"/>
              <a:pathLst>
                <a:path w="8040" h="4404" extrusionOk="0">
                  <a:moveTo>
                    <a:pt x="2368" y="0"/>
                  </a:moveTo>
                  <a:cubicBezTo>
                    <a:pt x="1067" y="0"/>
                    <a:pt x="0" y="1067"/>
                    <a:pt x="0" y="2402"/>
                  </a:cubicBezTo>
                  <a:lnTo>
                    <a:pt x="0" y="4403"/>
                  </a:lnTo>
                  <a:lnTo>
                    <a:pt x="8039" y="440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862562" y="3766536"/>
              <a:ext cx="1709484" cy="34"/>
            </a:xfrm>
            <a:custGeom>
              <a:avLst/>
              <a:gdLst/>
              <a:ahLst/>
              <a:cxnLst/>
              <a:rect l="l" t="t" r="r" b="b"/>
              <a:pathLst>
                <a:path w="50904" h="1" fill="none" extrusionOk="0">
                  <a:moveTo>
                    <a:pt x="50903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 w="417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383813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953302" y="3553724"/>
              <a:ext cx="541081" cy="147897"/>
            </a:xfrm>
            <a:custGeom>
              <a:avLst/>
              <a:gdLst/>
              <a:ahLst/>
              <a:cxnLst/>
              <a:rect l="l" t="t" r="r" b="b"/>
              <a:pathLst>
                <a:path w="16112" h="4404" extrusionOk="0">
                  <a:moveTo>
                    <a:pt x="2368" y="0"/>
                  </a:moveTo>
                  <a:cubicBezTo>
                    <a:pt x="1067" y="0"/>
                    <a:pt x="0" y="1067"/>
                    <a:pt x="0" y="2402"/>
                  </a:cubicBezTo>
                  <a:lnTo>
                    <a:pt x="0" y="4403"/>
                  </a:lnTo>
                  <a:lnTo>
                    <a:pt x="16112" y="4403"/>
                  </a:lnTo>
                  <a:lnTo>
                    <a:pt x="16112" y="2402"/>
                  </a:lnTo>
                  <a:cubicBezTo>
                    <a:pt x="16112" y="1067"/>
                    <a:pt x="15044" y="0"/>
                    <a:pt x="1371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035075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411467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805405" y="3720628"/>
              <a:ext cx="113173" cy="90773"/>
            </a:xfrm>
            <a:custGeom>
              <a:avLst/>
              <a:gdLst/>
              <a:ahLst/>
              <a:cxnLst/>
              <a:rect l="l" t="t" r="r" b="b"/>
              <a:pathLst>
                <a:path w="3370" h="2703" extrusionOk="0">
                  <a:moveTo>
                    <a:pt x="1369" y="0"/>
                  </a:moveTo>
                  <a:cubicBezTo>
                    <a:pt x="635" y="0"/>
                    <a:pt x="1" y="601"/>
                    <a:pt x="1" y="1368"/>
                  </a:cubicBezTo>
                  <a:cubicBezTo>
                    <a:pt x="1" y="2102"/>
                    <a:pt x="601" y="2702"/>
                    <a:pt x="1369" y="2702"/>
                  </a:cubicBezTo>
                  <a:lnTo>
                    <a:pt x="3370" y="2702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4572009" y="3451767"/>
              <a:ext cx="1954804" cy="537723"/>
            </a:xfrm>
            <a:custGeom>
              <a:avLst/>
              <a:gdLst/>
              <a:ahLst/>
              <a:cxnLst/>
              <a:rect l="l" t="t" r="r" b="b"/>
              <a:pathLst>
                <a:path w="58209" h="16012" extrusionOk="0">
                  <a:moveTo>
                    <a:pt x="0" y="1"/>
                  </a:moveTo>
                  <a:lnTo>
                    <a:pt x="0" y="16012"/>
                  </a:lnTo>
                  <a:lnTo>
                    <a:pt x="58208" y="16012"/>
                  </a:lnTo>
                  <a:lnTo>
                    <a:pt x="58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4572009" y="4014106"/>
              <a:ext cx="2079126" cy="131106"/>
            </a:xfrm>
            <a:custGeom>
              <a:avLst/>
              <a:gdLst/>
              <a:ahLst/>
              <a:cxnLst/>
              <a:rect l="l" t="t" r="r" b="b"/>
              <a:pathLst>
                <a:path w="61911" h="3904" extrusionOk="0">
                  <a:moveTo>
                    <a:pt x="0" y="1"/>
                  </a:moveTo>
                  <a:lnTo>
                    <a:pt x="0" y="3904"/>
                  </a:lnTo>
                  <a:lnTo>
                    <a:pt x="60610" y="3904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4572009" y="3989456"/>
              <a:ext cx="2079126" cy="23575"/>
            </a:xfrm>
            <a:custGeom>
              <a:avLst/>
              <a:gdLst/>
              <a:ahLst/>
              <a:cxnLst/>
              <a:rect l="l" t="t" r="r" b="b"/>
              <a:pathLst>
                <a:path w="61911" h="702" extrusionOk="0">
                  <a:moveTo>
                    <a:pt x="0" y="1"/>
                  </a:moveTo>
                  <a:lnTo>
                    <a:pt x="0" y="701"/>
                  </a:lnTo>
                  <a:lnTo>
                    <a:pt x="61911" y="701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4572009" y="4144070"/>
              <a:ext cx="2035469" cy="24683"/>
            </a:xfrm>
            <a:custGeom>
              <a:avLst/>
              <a:gdLst/>
              <a:ahLst/>
              <a:cxnLst/>
              <a:rect l="l" t="t" r="r" b="b"/>
              <a:pathLst>
                <a:path w="60611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0610" y="734"/>
                  </a:lnTo>
                  <a:lnTo>
                    <a:pt x="60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4572009" y="3218772"/>
              <a:ext cx="2106026" cy="72840"/>
            </a:xfrm>
            <a:custGeom>
              <a:avLst/>
              <a:gdLst/>
              <a:ahLst/>
              <a:cxnLst/>
              <a:rect l="l" t="t" r="r" b="b"/>
              <a:pathLst>
                <a:path w="62712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62712" y="2168"/>
                  </a:lnTo>
                  <a:lnTo>
                    <a:pt x="62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4572009" y="3315087"/>
              <a:ext cx="2079126" cy="113207"/>
            </a:xfrm>
            <a:custGeom>
              <a:avLst/>
              <a:gdLst/>
              <a:ahLst/>
              <a:cxnLst/>
              <a:rect l="l" t="t" r="r" b="b"/>
              <a:pathLst>
                <a:path w="61911" h="3371" extrusionOk="0">
                  <a:moveTo>
                    <a:pt x="0" y="1"/>
                  </a:moveTo>
                  <a:lnTo>
                    <a:pt x="0" y="3370"/>
                  </a:lnTo>
                  <a:lnTo>
                    <a:pt x="61911" y="3370"/>
                  </a:lnTo>
                  <a:lnTo>
                    <a:pt x="619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572009" y="3291579"/>
              <a:ext cx="2106026" cy="23541"/>
            </a:xfrm>
            <a:custGeom>
              <a:avLst/>
              <a:gdLst/>
              <a:ahLst/>
              <a:cxnLst/>
              <a:rect l="l" t="t" r="r" b="b"/>
              <a:pathLst>
                <a:path w="62712" h="701" extrusionOk="0">
                  <a:moveTo>
                    <a:pt x="0" y="0"/>
                  </a:moveTo>
                  <a:lnTo>
                    <a:pt x="0" y="701"/>
                  </a:lnTo>
                  <a:lnTo>
                    <a:pt x="62712" y="701"/>
                  </a:lnTo>
                  <a:lnTo>
                    <a:pt x="62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4572009" y="3428259"/>
              <a:ext cx="2079126" cy="23541"/>
            </a:xfrm>
            <a:custGeom>
              <a:avLst/>
              <a:gdLst/>
              <a:ahLst/>
              <a:cxnLst/>
              <a:rect l="l" t="t" r="r" b="b"/>
              <a:pathLst>
                <a:path w="61911" h="701" extrusionOk="0">
                  <a:moveTo>
                    <a:pt x="0" y="0"/>
                  </a:moveTo>
                  <a:lnTo>
                    <a:pt x="0" y="701"/>
                  </a:lnTo>
                  <a:lnTo>
                    <a:pt x="61911" y="701"/>
                  </a:lnTo>
                  <a:lnTo>
                    <a:pt x="61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403561" y="3451767"/>
              <a:ext cx="247570" cy="123248"/>
            </a:xfrm>
            <a:custGeom>
              <a:avLst/>
              <a:gdLst/>
              <a:ahLst/>
              <a:cxnLst/>
              <a:rect l="l" t="t" r="r" b="b"/>
              <a:pathLst>
                <a:path w="7372" h="3670" extrusionOk="0">
                  <a:moveTo>
                    <a:pt x="0" y="1"/>
                  </a:moveTo>
                  <a:lnTo>
                    <a:pt x="0" y="1768"/>
                  </a:lnTo>
                  <a:cubicBezTo>
                    <a:pt x="0" y="2803"/>
                    <a:pt x="834" y="3670"/>
                    <a:pt x="1901" y="3670"/>
                  </a:cubicBezTo>
                  <a:lnTo>
                    <a:pt x="5471" y="3670"/>
                  </a:lnTo>
                  <a:cubicBezTo>
                    <a:pt x="6505" y="3670"/>
                    <a:pt x="7372" y="2803"/>
                    <a:pt x="7372" y="1768"/>
                  </a:cubicBezTo>
                  <a:lnTo>
                    <a:pt x="737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403561" y="3866242"/>
              <a:ext cx="247570" cy="123248"/>
            </a:xfrm>
            <a:custGeom>
              <a:avLst/>
              <a:gdLst/>
              <a:ahLst/>
              <a:cxnLst/>
              <a:rect l="l" t="t" r="r" b="b"/>
              <a:pathLst>
                <a:path w="7372" h="3670" extrusionOk="0">
                  <a:moveTo>
                    <a:pt x="1901" y="1"/>
                  </a:moveTo>
                  <a:cubicBezTo>
                    <a:pt x="834" y="1"/>
                    <a:pt x="0" y="868"/>
                    <a:pt x="0" y="1902"/>
                  </a:cubicBezTo>
                  <a:lnTo>
                    <a:pt x="0" y="3670"/>
                  </a:lnTo>
                  <a:lnTo>
                    <a:pt x="7372" y="3670"/>
                  </a:lnTo>
                  <a:lnTo>
                    <a:pt x="7372" y="1902"/>
                  </a:lnTo>
                  <a:cubicBezTo>
                    <a:pt x="7372" y="868"/>
                    <a:pt x="6505" y="1"/>
                    <a:pt x="547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526775" y="3574981"/>
              <a:ext cx="92990" cy="291295"/>
            </a:xfrm>
            <a:custGeom>
              <a:avLst/>
              <a:gdLst/>
              <a:ahLst/>
              <a:cxnLst/>
              <a:rect l="l" t="t" r="r" b="b"/>
              <a:pathLst>
                <a:path w="2769" h="8674" extrusionOk="0">
                  <a:moveTo>
                    <a:pt x="0" y="1"/>
                  </a:moveTo>
                  <a:lnTo>
                    <a:pt x="0" y="8674"/>
                  </a:lnTo>
                  <a:lnTo>
                    <a:pt x="1368" y="8674"/>
                  </a:lnTo>
                  <a:cubicBezTo>
                    <a:pt x="1368" y="6205"/>
                    <a:pt x="2769" y="5004"/>
                    <a:pt x="2769" y="2636"/>
                  </a:cubicBezTo>
                  <a:cubicBezTo>
                    <a:pt x="2769" y="1435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434927" y="3574981"/>
              <a:ext cx="91882" cy="291295"/>
            </a:xfrm>
            <a:custGeom>
              <a:avLst/>
              <a:gdLst/>
              <a:ahLst/>
              <a:cxnLst/>
              <a:rect l="l" t="t" r="r" b="b"/>
              <a:pathLst>
                <a:path w="2736" h="8674" extrusionOk="0">
                  <a:moveTo>
                    <a:pt x="967" y="1"/>
                  </a:moveTo>
                  <a:cubicBezTo>
                    <a:pt x="967" y="1"/>
                    <a:pt x="0" y="1435"/>
                    <a:pt x="0" y="2636"/>
                  </a:cubicBezTo>
                  <a:cubicBezTo>
                    <a:pt x="0" y="5004"/>
                    <a:pt x="1368" y="6205"/>
                    <a:pt x="1368" y="8674"/>
                  </a:cubicBezTo>
                  <a:lnTo>
                    <a:pt x="2735" y="8674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4572009" y="3124674"/>
              <a:ext cx="2047760" cy="94132"/>
            </a:xfrm>
            <a:custGeom>
              <a:avLst/>
              <a:gdLst/>
              <a:ahLst/>
              <a:cxnLst/>
              <a:rect l="l" t="t" r="r" b="b"/>
              <a:pathLst>
                <a:path w="60977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60977" y="2802"/>
                  </a:lnTo>
                  <a:lnTo>
                    <a:pt x="5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4572009" y="3032792"/>
              <a:ext cx="1933512" cy="91915"/>
            </a:xfrm>
            <a:custGeom>
              <a:avLst/>
              <a:gdLst/>
              <a:ahLst/>
              <a:cxnLst/>
              <a:rect l="l" t="t" r="r" b="b"/>
              <a:pathLst>
                <a:path w="57575" h="2737" extrusionOk="0">
                  <a:moveTo>
                    <a:pt x="0" y="1"/>
                  </a:moveTo>
                  <a:lnTo>
                    <a:pt x="0" y="2736"/>
                  </a:lnTo>
                  <a:lnTo>
                    <a:pt x="57575" y="2736"/>
                  </a:lnTo>
                  <a:lnTo>
                    <a:pt x="511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4572009" y="2954377"/>
              <a:ext cx="1718417" cy="78449"/>
            </a:xfrm>
            <a:custGeom>
              <a:avLst/>
              <a:gdLst/>
              <a:ahLst/>
              <a:cxnLst/>
              <a:rect l="l" t="t" r="r" b="b"/>
              <a:pathLst>
                <a:path w="51170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51170" y="2336"/>
                  </a:lnTo>
                  <a:lnTo>
                    <a:pt x="47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4572009" y="2909578"/>
              <a:ext cx="1605277" cy="44833"/>
            </a:xfrm>
            <a:custGeom>
              <a:avLst/>
              <a:gdLst/>
              <a:ahLst/>
              <a:cxnLst/>
              <a:rect l="l" t="t" r="r" b="b"/>
              <a:pathLst>
                <a:path w="47801" h="1335" extrusionOk="0">
                  <a:moveTo>
                    <a:pt x="0" y="1"/>
                  </a:moveTo>
                  <a:lnTo>
                    <a:pt x="0" y="1335"/>
                  </a:lnTo>
                  <a:lnTo>
                    <a:pt x="47801" y="1335"/>
                  </a:lnTo>
                  <a:cubicBezTo>
                    <a:pt x="47801" y="601"/>
                    <a:pt x="45433" y="1"/>
                    <a:pt x="43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572009" y="3553724"/>
              <a:ext cx="270003" cy="147897"/>
            </a:xfrm>
            <a:custGeom>
              <a:avLst/>
              <a:gdLst/>
              <a:ahLst/>
              <a:cxnLst/>
              <a:rect l="l" t="t" r="r" b="b"/>
              <a:pathLst>
                <a:path w="8040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8039" y="4403"/>
                  </a:lnTo>
                  <a:lnTo>
                    <a:pt x="8039" y="2402"/>
                  </a:lnTo>
                  <a:cubicBezTo>
                    <a:pt x="8039" y="1067"/>
                    <a:pt x="6972" y="0"/>
                    <a:pt x="567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4572009" y="3766536"/>
              <a:ext cx="1709484" cy="34"/>
            </a:xfrm>
            <a:custGeom>
              <a:avLst/>
              <a:gdLst/>
              <a:ahLst/>
              <a:cxnLst/>
              <a:rect l="l" t="t" r="r" b="b"/>
              <a:pathLst>
                <a:path w="50904" h="1" fill="none" extrusionOk="0">
                  <a:moveTo>
                    <a:pt x="0" y="1"/>
                  </a:moveTo>
                  <a:lnTo>
                    <a:pt x="50903" y="1"/>
                  </a:lnTo>
                </a:path>
              </a:pathLst>
            </a:custGeom>
            <a:solidFill>
              <a:schemeClr val="accent5"/>
            </a:solidFill>
            <a:ln w="4170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4760205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5649636" y="3553724"/>
              <a:ext cx="541115" cy="147897"/>
            </a:xfrm>
            <a:custGeom>
              <a:avLst/>
              <a:gdLst/>
              <a:ahLst/>
              <a:cxnLst/>
              <a:rect l="l" t="t" r="r" b="b"/>
              <a:pathLst>
                <a:path w="16113" h="4404" extrusionOk="0">
                  <a:moveTo>
                    <a:pt x="2402" y="0"/>
                  </a:moveTo>
                  <a:cubicBezTo>
                    <a:pt x="1101" y="0"/>
                    <a:pt x="1" y="1067"/>
                    <a:pt x="1" y="2402"/>
                  </a:cubicBezTo>
                  <a:lnTo>
                    <a:pt x="1" y="4403"/>
                  </a:lnTo>
                  <a:lnTo>
                    <a:pt x="16112" y="4403"/>
                  </a:lnTo>
                  <a:lnTo>
                    <a:pt x="16112" y="2402"/>
                  </a:lnTo>
                  <a:cubicBezTo>
                    <a:pt x="16112" y="1067"/>
                    <a:pt x="15045" y="0"/>
                    <a:pt x="137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108943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5732551" y="3624280"/>
              <a:ext cx="34" cy="182622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0" y="1"/>
                  </a:moveTo>
                  <a:lnTo>
                    <a:pt x="0" y="5438"/>
                  </a:lnTo>
                </a:path>
              </a:pathLst>
            </a:custGeom>
            <a:solidFill>
              <a:schemeClr val="accent4"/>
            </a:solidFill>
            <a:ln w="41700" cap="rnd" cmpd="sng">
              <a:solidFill>
                <a:srgbClr val="B1D2A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6225440" y="3720628"/>
              <a:ext cx="113173" cy="90773"/>
            </a:xfrm>
            <a:custGeom>
              <a:avLst/>
              <a:gdLst/>
              <a:ahLst/>
              <a:cxnLst/>
              <a:rect l="l" t="t" r="r" b="b"/>
              <a:pathLst>
                <a:path w="3370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2002" y="2702"/>
                  </a:lnTo>
                  <a:cubicBezTo>
                    <a:pt x="2769" y="2702"/>
                    <a:pt x="3369" y="2102"/>
                    <a:pt x="3369" y="1368"/>
                  </a:cubicBezTo>
                  <a:cubicBezTo>
                    <a:pt x="3369" y="601"/>
                    <a:pt x="2769" y="0"/>
                    <a:pt x="2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197480" y="4168719"/>
              <a:ext cx="2749063" cy="90773"/>
            </a:xfrm>
            <a:custGeom>
              <a:avLst/>
              <a:gdLst/>
              <a:ahLst/>
              <a:cxnLst/>
              <a:rect l="l" t="t" r="r" b="b"/>
              <a:pathLst>
                <a:path w="81860" h="2703" extrusionOk="0">
                  <a:moveTo>
                    <a:pt x="1" y="0"/>
                  </a:moveTo>
                  <a:lnTo>
                    <a:pt x="1" y="2702"/>
                  </a:lnTo>
                  <a:lnTo>
                    <a:pt x="81859" y="2702"/>
                  </a:lnTo>
                  <a:lnTo>
                    <a:pt x="81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252387" y="4259459"/>
              <a:ext cx="198305" cy="78449"/>
            </a:xfrm>
            <a:custGeom>
              <a:avLst/>
              <a:gdLst/>
              <a:ahLst/>
              <a:cxnLst/>
              <a:rect l="l" t="t" r="r" b="b"/>
              <a:pathLst>
                <a:path w="5905" h="2336" extrusionOk="0">
                  <a:moveTo>
                    <a:pt x="0" y="0"/>
                  </a:moveTo>
                  <a:cubicBezTo>
                    <a:pt x="0" y="1301"/>
                    <a:pt x="1034" y="2335"/>
                    <a:pt x="2302" y="2335"/>
                  </a:cubicBezTo>
                  <a:lnTo>
                    <a:pt x="3603" y="2335"/>
                  </a:lnTo>
                  <a:cubicBezTo>
                    <a:pt x="4871" y="2335"/>
                    <a:pt x="5905" y="1301"/>
                    <a:pt x="5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252387" y="4808365"/>
              <a:ext cx="198305" cy="123248"/>
            </a:xfrm>
            <a:custGeom>
              <a:avLst/>
              <a:gdLst/>
              <a:ahLst/>
              <a:cxnLst/>
              <a:rect l="l" t="t" r="r" b="b"/>
              <a:pathLst>
                <a:path w="5905" h="3670" extrusionOk="0">
                  <a:moveTo>
                    <a:pt x="2869" y="0"/>
                  </a:moveTo>
                  <a:cubicBezTo>
                    <a:pt x="1301" y="0"/>
                    <a:pt x="0" y="1268"/>
                    <a:pt x="0" y="2835"/>
                  </a:cubicBezTo>
                  <a:lnTo>
                    <a:pt x="0" y="3669"/>
                  </a:lnTo>
                  <a:lnTo>
                    <a:pt x="5905" y="3669"/>
                  </a:lnTo>
                  <a:lnTo>
                    <a:pt x="5905" y="2835"/>
                  </a:lnTo>
                  <a:cubicBezTo>
                    <a:pt x="5905" y="1268"/>
                    <a:pt x="4637" y="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278150" y="4337876"/>
              <a:ext cx="73982" cy="811377"/>
            </a:xfrm>
            <a:custGeom>
              <a:avLst/>
              <a:gdLst/>
              <a:ahLst/>
              <a:cxnLst/>
              <a:rect l="l" t="t" r="r" b="b"/>
              <a:pathLst>
                <a:path w="2203" h="14011" extrusionOk="0">
                  <a:moveTo>
                    <a:pt x="768" y="0"/>
                  </a:moveTo>
                  <a:cubicBezTo>
                    <a:pt x="768" y="0"/>
                    <a:pt x="1" y="1401"/>
                    <a:pt x="1" y="2635"/>
                  </a:cubicBezTo>
                  <a:cubicBezTo>
                    <a:pt x="1" y="5004"/>
                    <a:pt x="1101" y="11508"/>
                    <a:pt x="1101" y="14010"/>
                  </a:cubicBezTo>
                  <a:lnTo>
                    <a:pt x="2202" y="14010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352098" y="4337876"/>
              <a:ext cx="72840" cy="811377"/>
            </a:xfrm>
            <a:custGeom>
              <a:avLst/>
              <a:gdLst/>
              <a:ahLst/>
              <a:cxnLst/>
              <a:rect l="l" t="t" r="r" b="b"/>
              <a:pathLst>
                <a:path w="2169" h="14011" extrusionOk="0">
                  <a:moveTo>
                    <a:pt x="0" y="0"/>
                  </a:moveTo>
                  <a:lnTo>
                    <a:pt x="0" y="14010"/>
                  </a:lnTo>
                  <a:lnTo>
                    <a:pt x="1068" y="14010"/>
                  </a:lnTo>
                  <a:cubicBezTo>
                    <a:pt x="1068" y="11508"/>
                    <a:pt x="2168" y="5004"/>
                    <a:pt x="2168" y="2635"/>
                  </a:cubicBezTo>
                  <a:cubicBezTo>
                    <a:pt x="2168" y="1401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5693326" y="4259459"/>
              <a:ext cx="198305" cy="78449"/>
            </a:xfrm>
            <a:custGeom>
              <a:avLst/>
              <a:gdLst/>
              <a:ahLst/>
              <a:cxnLst/>
              <a:rect l="l" t="t" r="r" b="b"/>
              <a:pathLst>
                <a:path w="5905" h="2336" extrusionOk="0">
                  <a:moveTo>
                    <a:pt x="1" y="0"/>
                  </a:moveTo>
                  <a:cubicBezTo>
                    <a:pt x="1" y="1301"/>
                    <a:pt x="1035" y="2335"/>
                    <a:pt x="2302" y="2335"/>
                  </a:cubicBezTo>
                  <a:lnTo>
                    <a:pt x="3603" y="2335"/>
                  </a:lnTo>
                  <a:cubicBezTo>
                    <a:pt x="4871" y="2335"/>
                    <a:pt x="5905" y="1301"/>
                    <a:pt x="5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5693326" y="4808365"/>
              <a:ext cx="198305" cy="123248"/>
            </a:xfrm>
            <a:custGeom>
              <a:avLst/>
              <a:gdLst/>
              <a:ahLst/>
              <a:cxnLst/>
              <a:rect l="l" t="t" r="r" b="b"/>
              <a:pathLst>
                <a:path w="5905" h="3670" extrusionOk="0">
                  <a:moveTo>
                    <a:pt x="2869" y="0"/>
                  </a:moveTo>
                  <a:cubicBezTo>
                    <a:pt x="1302" y="0"/>
                    <a:pt x="1" y="1268"/>
                    <a:pt x="1" y="2835"/>
                  </a:cubicBezTo>
                  <a:lnTo>
                    <a:pt x="1" y="3669"/>
                  </a:lnTo>
                  <a:lnTo>
                    <a:pt x="5905" y="3669"/>
                  </a:lnTo>
                  <a:lnTo>
                    <a:pt x="5905" y="2835"/>
                  </a:lnTo>
                  <a:cubicBezTo>
                    <a:pt x="5905" y="1268"/>
                    <a:pt x="4637" y="0"/>
                    <a:pt x="3036" y="0"/>
                  </a:cubicBezTo>
                  <a:close/>
                </a:path>
              </a:pathLst>
            </a:custGeom>
            <a:solidFill>
              <a:srgbClr val="081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5719086" y="4337876"/>
              <a:ext cx="73982" cy="811377"/>
            </a:xfrm>
            <a:custGeom>
              <a:avLst/>
              <a:gdLst/>
              <a:ahLst/>
              <a:cxnLst/>
              <a:rect l="l" t="t" r="r" b="b"/>
              <a:pathLst>
                <a:path w="2203" h="14011" extrusionOk="0">
                  <a:moveTo>
                    <a:pt x="768" y="0"/>
                  </a:moveTo>
                  <a:cubicBezTo>
                    <a:pt x="768" y="0"/>
                    <a:pt x="1" y="1401"/>
                    <a:pt x="1" y="2635"/>
                  </a:cubicBezTo>
                  <a:cubicBezTo>
                    <a:pt x="1" y="5004"/>
                    <a:pt x="1102" y="11508"/>
                    <a:pt x="1102" y="14010"/>
                  </a:cubicBezTo>
                  <a:lnTo>
                    <a:pt x="2202" y="14010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5793035" y="4337876"/>
              <a:ext cx="72840" cy="811377"/>
            </a:xfrm>
            <a:custGeom>
              <a:avLst/>
              <a:gdLst/>
              <a:ahLst/>
              <a:cxnLst/>
              <a:rect l="l" t="t" r="r" b="b"/>
              <a:pathLst>
                <a:path w="2169" h="14011" extrusionOk="0">
                  <a:moveTo>
                    <a:pt x="0" y="0"/>
                  </a:moveTo>
                  <a:lnTo>
                    <a:pt x="0" y="14010"/>
                  </a:lnTo>
                  <a:lnTo>
                    <a:pt x="1068" y="14010"/>
                  </a:lnTo>
                  <a:cubicBezTo>
                    <a:pt x="1068" y="11508"/>
                    <a:pt x="2169" y="5004"/>
                    <a:pt x="2169" y="2635"/>
                  </a:cubicBezTo>
                  <a:cubicBezTo>
                    <a:pt x="2169" y="1401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4415179" y="2299049"/>
              <a:ext cx="104206" cy="214021"/>
            </a:xfrm>
            <a:custGeom>
              <a:avLst/>
              <a:gdLst/>
              <a:ahLst/>
              <a:cxnLst/>
              <a:rect l="l" t="t" r="r" b="b"/>
              <a:pathLst>
                <a:path w="3103" h="6373" extrusionOk="0">
                  <a:moveTo>
                    <a:pt x="100" y="1"/>
                  </a:moveTo>
                  <a:lnTo>
                    <a:pt x="0" y="68"/>
                  </a:lnTo>
                  <a:cubicBezTo>
                    <a:pt x="0" y="68"/>
                    <a:pt x="33" y="168"/>
                    <a:pt x="134" y="335"/>
                  </a:cubicBezTo>
                  <a:cubicBezTo>
                    <a:pt x="234" y="501"/>
                    <a:pt x="367" y="735"/>
                    <a:pt x="534" y="1002"/>
                  </a:cubicBezTo>
                  <a:cubicBezTo>
                    <a:pt x="701" y="1302"/>
                    <a:pt x="867" y="1635"/>
                    <a:pt x="1034" y="2002"/>
                  </a:cubicBezTo>
                  <a:cubicBezTo>
                    <a:pt x="1234" y="2369"/>
                    <a:pt x="1401" y="2736"/>
                    <a:pt x="1601" y="3137"/>
                  </a:cubicBezTo>
                  <a:cubicBezTo>
                    <a:pt x="1935" y="3937"/>
                    <a:pt x="2268" y="4738"/>
                    <a:pt x="2502" y="5338"/>
                  </a:cubicBezTo>
                  <a:cubicBezTo>
                    <a:pt x="2735" y="5939"/>
                    <a:pt x="2869" y="6372"/>
                    <a:pt x="2869" y="6372"/>
                  </a:cubicBezTo>
                  <a:lnTo>
                    <a:pt x="3102" y="6272"/>
                  </a:lnTo>
                  <a:cubicBezTo>
                    <a:pt x="3102" y="6272"/>
                    <a:pt x="2936" y="5872"/>
                    <a:pt x="2702" y="5271"/>
                  </a:cubicBezTo>
                  <a:cubicBezTo>
                    <a:pt x="2469" y="4638"/>
                    <a:pt x="2135" y="3837"/>
                    <a:pt x="1768" y="3070"/>
                  </a:cubicBezTo>
                  <a:cubicBezTo>
                    <a:pt x="1601" y="2670"/>
                    <a:pt x="1401" y="2269"/>
                    <a:pt x="1201" y="1902"/>
                  </a:cubicBezTo>
                  <a:cubicBezTo>
                    <a:pt x="1001" y="1535"/>
                    <a:pt x="834" y="1202"/>
                    <a:pt x="667" y="935"/>
                  </a:cubicBezTo>
                  <a:cubicBezTo>
                    <a:pt x="500" y="635"/>
                    <a:pt x="367" y="401"/>
                    <a:pt x="267" y="268"/>
                  </a:cubicBezTo>
                  <a:cubicBezTo>
                    <a:pt x="167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4454370" y="2276649"/>
              <a:ext cx="45974" cy="123281"/>
            </a:xfrm>
            <a:custGeom>
              <a:avLst/>
              <a:gdLst/>
              <a:ahLst/>
              <a:cxnLst/>
              <a:rect l="l" t="t" r="r" b="b"/>
              <a:pathLst>
                <a:path w="1369" h="3671" extrusionOk="0">
                  <a:moveTo>
                    <a:pt x="501" y="1"/>
                  </a:moveTo>
                  <a:cubicBezTo>
                    <a:pt x="201" y="68"/>
                    <a:pt x="1" y="568"/>
                    <a:pt x="34" y="1469"/>
                  </a:cubicBezTo>
                  <a:cubicBezTo>
                    <a:pt x="34" y="1902"/>
                    <a:pt x="67" y="2369"/>
                    <a:pt x="167" y="2736"/>
                  </a:cubicBezTo>
                  <a:cubicBezTo>
                    <a:pt x="234" y="3136"/>
                    <a:pt x="334" y="3470"/>
                    <a:pt x="501" y="3670"/>
                  </a:cubicBezTo>
                  <a:cubicBezTo>
                    <a:pt x="868" y="3637"/>
                    <a:pt x="1335" y="3070"/>
                    <a:pt x="1368" y="2136"/>
                  </a:cubicBezTo>
                  <a:cubicBezTo>
                    <a:pt x="1368" y="1702"/>
                    <a:pt x="1268" y="1268"/>
                    <a:pt x="1101" y="868"/>
                  </a:cubicBezTo>
                  <a:cubicBezTo>
                    <a:pt x="935" y="501"/>
                    <a:pt x="701" y="20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371488" y="2333034"/>
              <a:ext cx="98598" cy="72941"/>
            </a:xfrm>
            <a:custGeom>
              <a:avLst/>
              <a:gdLst/>
              <a:ahLst/>
              <a:cxnLst/>
              <a:rect l="l" t="t" r="r" b="b"/>
              <a:pathLst>
                <a:path w="2936" h="2172" extrusionOk="0">
                  <a:moveTo>
                    <a:pt x="411" y="1"/>
                  </a:moveTo>
                  <a:cubicBezTo>
                    <a:pt x="223" y="1"/>
                    <a:pt x="85" y="58"/>
                    <a:pt x="0" y="156"/>
                  </a:cubicBezTo>
                  <a:cubicBezTo>
                    <a:pt x="67" y="390"/>
                    <a:pt x="167" y="690"/>
                    <a:pt x="400" y="957"/>
                  </a:cubicBezTo>
                  <a:cubicBezTo>
                    <a:pt x="601" y="1257"/>
                    <a:pt x="867" y="1557"/>
                    <a:pt x="1234" y="1791"/>
                  </a:cubicBezTo>
                  <a:cubicBezTo>
                    <a:pt x="1633" y="2057"/>
                    <a:pt x="2043" y="2171"/>
                    <a:pt x="2371" y="2171"/>
                  </a:cubicBezTo>
                  <a:cubicBezTo>
                    <a:pt x="2619" y="2171"/>
                    <a:pt x="2821" y="2106"/>
                    <a:pt x="2936" y="1991"/>
                  </a:cubicBezTo>
                  <a:cubicBezTo>
                    <a:pt x="2869" y="1758"/>
                    <a:pt x="2669" y="1457"/>
                    <a:pt x="2435" y="1157"/>
                  </a:cubicBezTo>
                  <a:cubicBezTo>
                    <a:pt x="2135" y="890"/>
                    <a:pt x="1801" y="590"/>
                    <a:pt x="1435" y="357"/>
                  </a:cubicBezTo>
                  <a:cubicBezTo>
                    <a:pt x="1011" y="106"/>
                    <a:pt x="666" y="1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4403962" y="2435293"/>
              <a:ext cx="108707" cy="75796"/>
            </a:xfrm>
            <a:custGeom>
              <a:avLst/>
              <a:gdLst/>
              <a:ahLst/>
              <a:cxnLst/>
              <a:rect l="l" t="t" r="r" b="b"/>
              <a:pathLst>
                <a:path w="3237" h="2257" extrusionOk="0">
                  <a:moveTo>
                    <a:pt x="574" y="0"/>
                  </a:moveTo>
                  <a:cubicBezTo>
                    <a:pt x="327" y="0"/>
                    <a:pt x="130" y="65"/>
                    <a:pt x="1" y="180"/>
                  </a:cubicBezTo>
                  <a:cubicBezTo>
                    <a:pt x="34" y="414"/>
                    <a:pt x="134" y="714"/>
                    <a:pt x="334" y="1014"/>
                  </a:cubicBezTo>
                  <a:cubicBezTo>
                    <a:pt x="534" y="1314"/>
                    <a:pt x="834" y="1615"/>
                    <a:pt x="1235" y="1848"/>
                  </a:cubicBezTo>
                  <a:cubicBezTo>
                    <a:pt x="1723" y="2133"/>
                    <a:pt x="2236" y="2257"/>
                    <a:pt x="2638" y="2257"/>
                  </a:cubicBezTo>
                  <a:cubicBezTo>
                    <a:pt x="2895" y="2257"/>
                    <a:pt x="3106" y="2206"/>
                    <a:pt x="3236" y="2115"/>
                  </a:cubicBezTo>
                  <a:cubicBezTo>
                    <a:pt x="3203" y="1848"/>
                    <a:pt x="3036" y="1548"/>
                    <a:pt x="2803" y="1248"/>
                  </a:cubicBezTo>
                  <a:cubicBezTo>
                    <a:pt x="2536" y="948"/>
                    <a:pt x="2169" y="614"/>
                    <a:pt x="1768" y="380"/>
                  </a:cubicBezTo>
                  <a:cubicBezTo>
                    <a:pt x="1313" y="115"/>
                    <a:pt x="900" y="0"/>
                    <a:pt x="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4503669" y="2376356"/>
              <a:ext cx="59407" cy="128856"/>
            </a:xfrm>
            <a:custGeom>
              <a:avLst/>
              <a:gdLst/>
              <a:ahLst/>
              <a:cxnLst/>
              <a:rect l="l" t="t" r="r" b="b"/>
              <a:pathLst>
                <a:path w="1769" h="3837" extrusionOk="0">
                  <a:moveTo>
                    <a:pt x="1235" y="1"/>
                  </a:moveTo>
                  <a:cubicBezTo>
                    <a:pt x="834" y="67"/>
                    <a:pt x="434" y="601"/>
                    <a:pt x="234" y="1535"/>
                  </a:cubicBezTo>
                  <a:cubicBezTo>
                    <a:pt x="0" y="2502"/>
                    <a:pt x="34" y="3436"/>
                    <a:pt x="301" y="3837"/>
                  </a:cubicBezTo>
                  <a:cubicBezTo>
                    <a:pt x="734" y="3803"/>
                    <a:pt x="1401" y="3236"/>
                    <a:pt x="1635" y="2302"/>
                  </a:cubicBezTo>
                  <a:cubicBezTo>
                    <a:pt x="1768" y="1835"/>
                    <a:pt x="1735" y="1368"/>
                    <a:pt x="1668" y="968"/>
                  </a:cubicBezTo>
                  <a:cubicBezTo>
                    <a:pt x="1568" y="568"/>
                    <a:pt x="1401" y="234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509277" y="2505178"/>
              <a:ext cx="73949" cy="226312"/>
            </a:xfrm>
            <a:custGeom>
              <a:avLst/>
              <a:gdLst/>
              <a:ahLst/>
              <a:cxnLst/>
              <a:rect l="l" t="t" r="r" b="b"/>
              <a:pathLst>
                <a:path w="2202" h="6739" extrusionOk="0">
                  <a:moveTo>
                    <a:pt x="234" y="1"/>
                  </a:moveTo>
                  <a:lnTo>
                    <a:pt x="0" y="67"/>
                  </a:lnTo>
                  <a:cubicBezTo>
                    <a:pt x="0" y="67"/>
                    <a:pt x="167" y="501"/>
                    <a:pt x="367" y="1101"/>
                  </a:cubicBezTo>
                  <a:cubicBezTo>
                    <a:pt x="567" y="1735"/>
                    <a:pt x="801" y="2569"/>
                    <a:pt x="1034" y="3403"/>
                  </a:cubicBezTo>
                  <a:cubicBezTo>
                    <a:pt x="1501" y="5071"/>
                    <a:pt x="1901" y="6739"/>
                    <a:pt x="1901" y="6739"/>
                  </a:cubicBezTo>
                  <a:lnTo>
                    <a:pt x="2202" y="6672"/>
                  </a:lnTo>
                  <a:cubicBezTo>
                    <a:pt x="2202" y="6672"/>
                    <a:pt x="2102" y="6238"/>
                    <a:pt x="1935" y="5605"/>
                  </a:cubicBezTo>
                  <a:cubicBezTo>
                    <a:pt x="1801" y="4971"/>
                    <a:pt x="1568" y="4137"/>
                    <a:pt x="1334" y="3303"/>
                  </a:cubicBezTo>
                  <a:cubicBezTo>
                    <a:pt x="1101" y="2469"/>
                    <a:pt x="834" y="1635"/>
                    <a:pt x="601" y="1035"/>
                  </a:cubicBezTo>
                  <a:cubicBezTo>
                    <a:pt x="400" y="40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4542859" y="2483887"/>
              <a:ext cx="80699" cy="129998"/>
            </a:xfrm>
            <a:custGeom>
              <a:avLst/>
              <a:gdLst/>
              <a:ahLst/>
              <a:cxnLst/>
              <a:rect l="l" t="t" r="r" b="b"/>
              <a:pathLst>
                <a:path w="2403" h="3871" extrusionOk="0">
                  <a:moveTo>
                    <a:pt x="1835" y="1"/>
                  </a:moveTo>
                  <a:cubicBezTo>
                    <a:pt x="1368" y="34"/>
                    <a:pt x="768" y="568"/>
                    <a:pt x="401" y="1535"/>
                  </a:cubicBezTo>
                  <a:cubicBezTo>
                    <a:pt x="201" y="2002"/>
                    <a:pt x="101" y="2469"/>
                    <a:pt x="68" y="2903"/>
                  </a:cubicBezTo>
                  <a:cubicBezTo>
                    <a:pt x="1" y="3303"/>
                    <a:pt x="68" y="3637"/>
                    <a:pt x="201" y="3870"/>
                  </a:cubicBezTo>
                  <a:cubicBezTo>
                    <a:pt x="735" y="3837"/>
                    <a:pt x="1602" y="3270"/>
                    <a:pt x="2002" y="2303"/>
                  </a:cubicBezTo>
                  <a:cubicBezTo>
                    <a:pt x="2403" y="1369"/>
                    <a:pt x="2136" y="435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4428612" y="2539970"/>
              <a:ext cx="118781" cy="79456"/>
            </a:xfrm>
            <a:custGeom>
              <a:avLst/>
              <a:gdLst/>
              <a:ahLst/>
              <a:cxnLst/>
              <a:rect l="l" t="t" r="r" b="b"/>
              <a:pathLst>
                <a:path w="3537" h="2366" extrusionOk="0">
                  <a:moveTo>
                    <a:pt x="652" y="0"/>
                  </a:moveTo>
                  <a:cubicBezTo>
                    <a:pt x="385" y="0"/>
                    <a:pt x="161" y="59"/>
                    <a:pt x="0" y="166"/>
                  </a:cubicBezTo>
                  <a:cubicBezTo>
                    <a:pt x="0" y="399"/>
                    <a:pt x="100" y="699"/>
                    <a:pt x="301" y="1033"/>
                  </a:cubicBezTo>
                  <a:cubicBezTo>
                    <a:pt x="467" y="1333"/>
                    <a:pt x="768" y="1667"/>
                    <a:pt x="1168" y="1933"/>
                  </a:cubicBezTo>
                  <a:cubicBezTo>
                    <a:pt x="1688" y="2234"/>
                    <a:pt x="2269" y="2366"/>
                    <a:pt x="2751" y="2366"/>
                  </a:cubicBezTo>
                  <a:cubicBezTo>
                    <a:pt x="3072" y="2366"/>
                    <a:pt x="3349" y="2307"/>
                    <a:pt x="3536" y="2200"/>
                  </a:cubicBezTo>
                  <a:cubicBezTo>
                    <a:pt x="3536" y="1700"/>
                    <a:pt x="2936" y="933"/>
                    <a:pt x="2069" y="432"/>
                  </a:cubicBezTo>
                  <a:cubicBezTo>
                    <a:pt x="1548" y="132"/>
                    <a:pt x="1052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4438687" y="2649180"/>
              <a:ext cx="137823" cy="79389"/>
            </a:xfrm>
            <a:custGeom>
              <a:avLst/>
              <a:gdLst/>
              <a:ahLst/>
              <a:cxnLst/>
              <a:rect l="l" t="t" r="r" b="b"/>
              <a:pathLst>
                <a:path w="4104" h="2364" extrusionOk="0">
                  <a:moveTo>
                    <a:pt x="826" y="0"/>
                  </a:moveTo>
                  <a:cubicBezTo>
                    <a:pt x="506" y="0"/>
                    <a:pt x="233" y="56"/>
                    <a:pt x="34" y="149"/>
                  </a:cubicBezTo>
                  <a:cubicBezTo>
                    <a:pt x="1" y="416"/>
                    <a:pt x="101" y="716"/>
                    <a:pt x="334" y="1016"/>
                  </a:cubicBezTo>
                  <a:cubicBezTo>
                    <a:pt x="568" y="1317"/>
                    <a:pt x="968" y="1650"/>
                    <a:pt x="1468" y="1884"/>
                  </a:cubicBezTo>
                  <a:cubicBezTo>
                    <a:pt x="2002" y="2151"/>
                    <a:pt x="2536" y="2284"/>
                    <a:pt x="3003" y="2351"/>
                  </a:cubicBezTo>
                  <a:cubicBezTo>
                    <a:pt x="3111" y="2359"/>
                    <a:pt x="3217" y="2363"/>
                    <a:pt x="3320" y="2363"/>
                  </a:cubicBezTo>
                  <a:cubicBezTo>
                    <a:pt x="3626" y="2363"/>
                    <a:pt x="3895" y="2326"/>
                    <a:pt x="4070" y="2251"/>
                  </a:cubicBezTo>
                  <a:cubicBezTo>
                    <a:pt x="4104" y="1984"/>
                    <a:pt x="3970" y="1684"/>
                    <a:pt x="3703" y="1350"/>
                  </a:cubicBezTo>
                  <a:cubicBezTo>
                    <a:pt x="3436" y="1016"/>
                    <a:pt x="3003" y="683"/>
                    <a:pt x="2502" y="449"/>
                  </a:cubicBezTo>
                  <a:cubicBezTo>
                    <a:pt x="1900" y="128"/>
                    <a:pt x="1310" y="0"/>
                    <a:pt x="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568651" y="2592560"/>
              <a:ext cx="101956" cy="132214"/>
            </a:xfrm>
            <a:custGeom>
              <a:avLst/>
              <a:gdLst/>
              <a:ahLst/>
              <a:cxnLst/>
              <a:rect l="l" t="t" r="r" b="b"/>
              <a:pathLst>
                <a:path w="3036" h="3937" extrusionOk="0">
                  <a:moveTo>
                    <a:pt x="2769" y="1"/>
                  </a:moveTo>
                  <a:cubicBezTo>
                    <a:pt x="2202" y="34"/>
                    <a:pt x="1434" y="601"/>
                    <a:pt x="801" y="1568"/>
                  </a:cubicBezTo>
                  <a:cubicBezTo>
                    <a:pt x="167" y="2536"/>
                    <a:pt x="0" y="3470"/>
                    <a:pt x="267" y="3937"/>
                  </a:cubicBezTo>
                  <a:cubicBezTo>
                    <a:pt x="801" y="3937"/>
                    <a:pt x="1701" y="3403"/>
                    <a:pt x="2402" y="2436"/>
                  </a:cubicBezTo>
                  <a:cubicBezTo>
                    <a:pt x="2769" y="1935"/>
                    <a:pt x="2935" y="1435"/>
                    <a:pt x="3002" y="1001"/>
                  </a:cubicBezTo>
                  <a:cubicBezTo>
                    <a:pt x="3036" y="568"/>
                    <a:pt x="2935" y="201"/>
                    <a:pt x="2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4572009" y="2724740"/>
              <a:ext cx="44833" cy="229671"/>
            </a:xfrm>
            <a:custGeom>
              <a:avLst/>
              <a:gdLst/>
              <a:ahLst/>
              <a:cxnLst/>
              <a:rect l="l" t="t" r="r" b="b"/>
              <a:pathLst>
                <a:path w="1335" h="6839" extrusionOk="0">
                  <a:moveTo>
                    <a:pt x="300" y="1"/>
                  </a:moveTo>
                  <a:lnTo>
                    <a:pt x="0" y="67"/>
                  </a:lnTo>
                  <a:cubicBezTo>
                    <a:pt x="0" y="67"/>
                    <a:pt x="400" y="1735"/>
                    <a:pt x="701" y="3436"/>
                  </a:cubicBezTo>
                  <a:cubicBezTo>
                    <a:pt x="867" y="4304"/>
                    <a:pt x="1034" y="5138"/>
                    <a:pt x="1134" y="5771"/>
                  </a:cubicBezTo>
                  <a:cubicBezTo>
                    <a:pt x="1201" y="6105"/>
                    <a:pt x="1234" y="6372"/>
                    <a:pt x="1268" y="6572"/>
                  </a:cubicBezTo>
                  <a:cubicBezTo>
                    <a:pt x="1301" y="6739"/>
                    <a:pt x="1301" y="6839"/>
                    <a:pt x="1301" y="6839"/>
                  </a:cubicBezTo>
                  <a:lnTo>
                    <a:pt x="1334" y="6839"/>
                  </a:lnTo>
                  <a:cubicBezTo>
                    <a:pt x="1334" y="6839"/>
                    <a:pt x="1334" y="6739"/>
                    <a:pt x="1301" y="6572"/>
                  </a:cubicBezTo>
                  <a:cubicBezTo>
                    <a:pt x="1301" y="6372"/>
                    <a:pt x="1268" y="6105"/>
                    <a:pt x="1234" y="5771"/>
                  </a:cubicBezTo>
                  <a:cubicBezTo>
                    <a:pt x="1168" y="5138"/>
                    <a:pt x="1068" y="4270"/>
                    <a:pt x="934" y="3403"/>
                  </a:cubicBezTo>
                  <a:cubicBezTo>
                    <a:pt x="667" y="1669"/>
                    <a:pt x="300" y="1"/>
                    <a:pt x="300" y="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593267" y="2709057"/>
              <a:ext cx="101990" cy="126841"/>
            </a:xfrm>
            <a:custGeom>
              <a:avLst/>
              <a:gdLst/>
              <a:ahLst/>
              <a:cxnLst/>
              <a:rect l="l" t="t" r="r" b="b"/>
              <a:pathLst>
                <a:path w="3037" h="3777" extrusionOk="0">
                  <a:moveTo>
                    <a:pt x="2870" y="1"/>
                  </a:moveTo>
                  <a:cubicBezTo>
                    <a:pt x="2369" y="1"/>
                    <a:pt x="1402" y="534"/>
                    <a:pt x="735" y="1468"/>
                  </a:cubicBezTo>
                  <a:cubicBezTo>
                    <a:pt x="68" y="2402"/>
                    <a:pt x="1" y="3303"/>
                    <a:pt x="201" y="3770"/>
                  </a:cubicBezTo>
                  <a:cubicBezTo>
                    <a:pt x="226" y="3775"/>
                    <a:pt x="251" y="3777"/>
                    <a:pt x="278" y="3777"/>
                  </a:cubicBezTo>
                  <a:cubicBezTo>
                    <a:pt x="653" y="3777"/>
                    <a:pt x="1251" y="3341"/>
                    <a:pt x="1936" y="2469"/>
                  </a:cubicBezTo>
                  <a:cubicBezTo>
                    <a:pt x="2669" y="1535"/>
                    <a:pt x="3036" y="468"/>
                    <a:pt x="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4466694" y="2754595"/>
              <a:ext cx="132214" cy="84124"/>
            </a:xfrm>
            <a:custGeom>
              <a:avLst/>
              <a:gdLst/>
              <a:ahLst/>
              <a:cxnLst/>
              <a:rect l="l" t="t" r="r" b="b"/>
              <a:pathLst>
                <a:path w="3937" h="2505" extrusionOk="0">
                  <a:moveTo>
                    <a:pt x="691" y="1"/>
                  </a:moveTo>
                  <a:cubicBezTo>
                    <a:pt x="405" y="1"/>
                    <a:pt x="164" y="42"/>
                    <a:pt x="1" y="112"/>
                  </a:cubicBezTo>
                  <a:cubicBezTo>
                    <a:pt x="67" y="579"/>
                    <a:pt x="834" y="1280"/>
                    <a:pt x="1802" y="1847"/>
                  </a:cubicBezTo>
                  <a:cubicBezTo>
                    <a:pt x="2601" y="2285"/>
                    <a:pt x="3221" y="2504"/>
                    <a:pt x="3615" y="2504"/>
                  </a:cubicBezTo>
                  <a:cubicBezTo>
                    <a:pt x="3731" y="2504"/>
                    <a:pt x="3828" y="2485"/>
                    <a:pt x="3903" y="2447"/>
                  </a:cubicBezTo>
                  <a:cubicBezTo>
                    <a:pt x="3937" y="1914"/>
                    <a:pt x="3536" y="1080"/>
                    <a:pt x="2536" y="513"/>
                  </a:cubicBezTo>
                  <a:cubicBezTo>
                    <a:pt x="1907" y="144"/>
                    <a:pt x="1221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522710" y="2856988"/>
              <a:ext cx="93024" cy="92923"/>
            </a:xfrm>
            <a:custGeom>
              <a:avLst/>
              <a:gdLst/>
              <a:ahLst/>
              <a:cxnLst/>
              <a:rect l="l" t="t" r="r" b="b"/>
              <a:pathLst>
                <a:path w="2770" h="2767" extrusionOk="0">
                  <a:moveTo>
                    <a:pt x="330" y="0"/>
                  </a:moveTo>
                  <a:cubicBezTo>
                    <a:pt x="191" y="0"/>
                    <a:pt x="76" y="23"/>
                    <a:pt x="0" y="66"/>
                  </a:cubicBezTo>
                  <a:cubicBezTo>
                    <a:pt x="100" y="266"/>
                    <a:pt x="367" y="566"/>
                    <a:pt x="701" y="899"/>
                  </a:cubicBezTo>
                  <a:cubicBezTo>
                    <a:pt x="1034" y="1233"/>
                    <a:pt x="1468" y="1567"/>
                    <a:pt x="1835" y="1900"/>
                  </a:cubicBezTo>
                  <a:cubicBezTo>
                    <a:pt x="2202" y="2234"/>
                    <a:pt x="2435" y="2467"/>
                    <a:pt x="2569" y="2601"/>
                  </a:cubicBezTo>
                  <a:cubicBezTo>
                    <a:pt x="2660" y="2715"/>
                    <a:pt x="2705" y="2766"/>
                    <a:pt x="2734" y="2766"/>
                  </a:cubicBezTo>
                  <a:cubicBezTo>
                    <a:pt x="2748" y="2766"/>
                    <a:pt x="2758" y="2755"/>
                    <a:pt x="2769" y="2734"/>
                  </a:cubicBezTo>
                  <a:cubicBezTo>
                    <a:pt x="2736" y="2501"/>
                    <a:pt x="2702" y="2167"/>
                    <a:pt x="2569" y="1800"/>
                  </a:cubicBezTo>
                  <a:cubicBezTo>
                    <a:pt x="2469" y="1433"/>
                    <a:pt x="2235" y="1033"/>
                    <a:pt x="1902" y="699"/>
                  </a:cubicBezTo>
                  <a:cubicBezTo>
                    <a:pt x="1378" y="201"/>
                    <a:pt x="743" y="0"/>
                    <a:pt x="330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4610091" y="2832070"/>
              <a:ext cx="68374" cy="117606"/>
            </a:xfrm>
            <a:custGeom>
              <a:avLst/>
              <a:gdLst/>
              <a:ahLst/>
              <a:cxnLst/>
              <a:rect l="l" t="t" r="r" b="b"/>
              <a:pathLst>
                <a:path w="2036" h="3502" extrusionOk="0">
                  <a:moveTo>
                    <a:pt x="1967" y="1"/>
                  </a:moveTo>
                  <a:cubicBezTo>
                    <a:pt x="1606" y="1"/>
                    <a:pt x="905" y="462"/>
                    <a:pt x="467" y="1275"/>
                  </a:cubicBezTo>
                  <a:cubicBezTo>
                    <a:pt x="0" y="2108"/>
                    <a:pt x="100" y="3009"/>
                    <a:pt x="167" y="3476"/>
                  </a:cubicBezTo>
                  <a:cubicBezTo>
                    <a:pt x="184" y="3493"/>
                    <a:pt x="197" y="3502"/>
                    <a:pt x="208" y="3502"/>
                  </a:cubicBezTo>
                  <a:cubicBezTo>
                    <a:pt x="240" y="3502"/>
                    <a:pt x="260" y="3433"/>
                    <a:pt x="334" y="3309"/>
                  </a:cubicBezTo>
                  <a:cubicBezTo>
                    <a:pt x="434" y="3143"/>
                    <a:pt x="601" y="2842"/>
                    <a:pt x="868" y="2442"/>
                  </a:cubicBezTo>
                  <a:cubicBezTo>
                    <a:pt x="1134" y="2008"/>
                    <a:pt x="1435" y="1541"/>
                    <a:pt x="1635" y="1108"/>
                  </a:cubicBezTo>
                  <a:cubicBezTo>
                    <a:pt x="1868" y="641"/>
                    <a:pt x="2002" y="274"/>
                    <a:pt x="2035" y="7"/>
                  </a:cubicBezTo>
                  <a:cubicBezTo>
                    <a:pt x="2014" y="3"/>
                    <a:pt x="1991" y="1"/>
                    <a:pt x="19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553165" y="2636922"/>
              <a:ext cx="170297" cy="35194"/>
            </a:xfrm>
            <a:custGeom>
              <a:avLst/>
              <a:gdLst/>
              <a:ahLst/>
              <a:cxnLst/>
              <a:rect l="l" t="t" r="r" b="b"/>
              <a:pathLst>
                <a:path w="5071" h="1048" extrusionOk="0">
                  <a:moveTo>
                    <a:pt x="3477" y="1"/>
                  </a:moveTo>
                  <a:cubicBezTo>
                    <a:pt x="3180" y="1"/>
                    <a:pt x="2851" y="25"/>
                    <a:pt x="2502" y="81"/>
                  </a:cubicBezTo>
                  <a:cubicBezTo>
                    <a:pt x="1868" y="181"/>
                    <a:pt x="1301" y="347"/>
                    <a:pt x="868" y="481"/>
                  </a:cubicBezTo>
                  <a:cubicBezTo>
                    <a:pt x="434" y="648"/>
                    <a:pt x="134" y="748"/>
                    <a:pt x="0" y="848"/>
                  </a:cubicBezTo>
                  <a:cubicBezTo>
                    <a:pt x="167" y="881"/>
                    <a:pt x="501" y="948"/>
                    <a:pt x="934" y="981"/>
                  </a:cubicBezTo>
                  <a:cubicBezTo>
                    <a:pt x="1401" y="1015"/>
                    <a:pt x="1935" y="1048"/>
                    <a:pt x="2569" y="1048"/>
                  </a:cubicBezTo>
                  <a:cubicBezTo>
                    <a:pt x="3203" y="1015"/>
                    <a:pt x="3736" y="981"/>
                    <a:pt x="4203" y="848"/>
                  </a:cubicBezTo>
                  <a:cubicBezTo>
                    <a:pt x="4637" y="714"/>
                    <a:pt x="4937" y="581"/>
                    <a:pt x="5071" y="414"/>
                  </a:cubicBezTo>
                  <a:cubicBezTo>
                    <a:pt x="4937" y="247"/>
                    <a:pt x="4604" y="114"/>
                    <a:pt x="4137" y="47"/>
                  </a:cubicBezTo>
                  <a:cubicBezTo>
                    <a:pt x="3942" y="17"/>
                    <a:pt x="3720" y="1"/>
                    <a:pt x="3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3721178" y="2645217"/>
              <a:ext cx="272253" cy="20183"/>
            </a:xfrm>
            <a:custGeom>
              <a:avLst/>
              <a:gdLst/>
              <a:ahLst/>
              <a:cxnLst/>
              <a:rect l="l" t="t" r="r" b="b"/>
              <a:pathLst>
                <a:path w="8107" h="601" extrusionOk="0">
                  <a:moveTo>
                    <a:pt x="2569" y="0"/>
                  </a:moveTo>
                  <a:cubicBezTo>
                    <a:pt x="2102" y="0"/>
                    <a:pt x="1635" y="0"/>
                    <a:pt x="1269" y="34"/>
                  </a:cubicBezTo>
                  <a:cubicBezTo>
                    <a:pt x="902" y="34"/>
                    <a:pt x="568" y="34"/>
                    <a:pt x="335" y="67"/>
                  </a:cubicBezTo>
                  <a:lnTo>
                    <a:pt x="1" y="67"/>
                  </a:lnTo>
                  <a:lnTo>
                    <a:pt x="1" y="267"/>
                  </a:lnTo>
                  <a:cubicBezTo>
                    <a:pt x="1" y="267"/>
                    <a:pt x="501" y="267"/>
                    <a:pt x="1269" y="234"/>
                  </a:cubicBezTo>
                  <a:lnTo>
                    <a:pt x="2569" y="234"/>
                  </a:lnTo>
                  <a:cubicBezTo>
                    <a:pt x="3036" y="267"/>
                    <a:pt x="3537" y="267"/>
                    <a:pt x="4037" y="301"/>
                  </a:cubicBezTo>
                  <a:cubicBezTo>
                    <a:pt x="4538" y="334"/>
                    <a:pt x="5038" y="334"/>
                    <a:pt x="5538" y="367"/>
                  </a:cubicBezTo>
                  <a:cubicBezTo>
                    <a:pt x="6005" y="401"/>
                    <a:pt x="6439" y="434"/>
                    <a:pt x="6806" y="467"/>
                  </a:cubicBezTo>
                  <a:cubicBezTo>
                    <a:pt x="7206" y="501"/>
                    <a:pt x="7506" y="534"/>
                    <a:pt x="7740" y="567"/>
                  </a:cubicBezTo>
                  <a:cubicBezTo>
                    <a:pt x="7940" y="601"/>
                    <a:pt x="8073" y="601"/>
                    <a:pt x="8073" y="601"/>
                  </a:cubicBezTo>
                  <a:lnTo>
                    <a:pt x="8107" y="301"/>
                  </a:lnTo>
                  <a:cubicBezTo>
                    <a:pt x="8107" y="301"/>
                    <a:pt x="7973" y="267"/>
                    <a:pt x="7740" y="267"/>
                  </a:cubicBezTo>
                  <a:cubicBezTo>
                    <a:pt x="7540" y="234"/>
                    <a:pt x="7206" y="200"/>
                    <a:pt x="6839" y="167"/>
                  </a:cubicBezTo>
                  <a:cubicBezTo>
                    <a:pt x="6472" y="134"/>
                    <a:pt x="6005" y="134"/>
                    <a:pt x="5538" y="100"/>
                  </a:cubicBezTo>
                  <a:cubicBezTo>
                    <a:pt x="5071" y="67"/>
                    <a:pt x="4571" y="34"/>
                    <a:pt x="4037" y="34"/>
                  </a:cubicBezTo>
                  <a:cubicBezTo>
                    <a:pt x="3537" y="0"/>
                    <a:pt x="3036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3721769" y="2565895"/>
              <a:ext cx="133323" cy="84225"/>
            </a:xfrm>
            <a:custGeom>
              <a:avLst/>
              <a:gdLst/>
              <a:ahLst/>
              <a:cxnLst/>
              <a:rect l="l" t="t" r="r" b="b"/>
              <a:pathLst>
                <a:path w="3970" h="2508" extrusionOk="0">
                  <a:moveTo>
                    <a:pt x="920" y="0"/>
                  </a:moveTo>
                  <a:cubicBezTo>
                    <a:pt x="602" y="0"/>
                    <a:pt x="316" y="55"/>
                    <a:pt x="100" y="127"/>
                  </a:cubicBezTo>
                  <a:cubicBezTo>
                    <a:pt x="0" y="561"/>
                    <a:pt x="400" y="1095"/>
                    <a:pt x="1301" y="1662"/>
                  </a:cubicBezTo>
                  <a:cubicBezTo>
                    <a:pt x="1768" y="1962"/>
                    <a:pt x="2235" y="2196"/>
                    <a:pt x="2702" y="2329"/>
                  </a:cubicBezTo>
                  <a:cubicBezTo>
                    <a:pt x="3038" y="2458"/>
                    <a:pt x="3354" y="2507"/>
                    <a:pt x="3619" y="2507"/>
                  </a:cubicBezTo>
                  <a:cubicBezTo>
                    <a:pt x="3696" y="2507"/>
                    <a:pt x="3769" y="2503"/>
                    <a:pt x="3836" y="2496"/>
                  </a:cubicBezTo>
                  <a:cubicBezTo>
                    <a:pt x="3970" y="2029"/>
                    <a:pt x="3636" y="1161"/>
                    <a:pt x="2735" y="528"/>
                  </a:cubicBezTo>
                  <a:cubicBezTo>
                    <a:pt x="2268" y="227"/>
                    <a:pt x="1768" y="94"/>
                    <a:pt x="1301" y="27"/>
                  </a:cubicBezTo>
                  <a:cubicBezTo>
                    <a:pt x="1171" y="9"/>
                    <a:pt x="1043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3727343" y="2649684"/>
              <a:ext cx="126640" cy="83620"/>
            </a:xfrm>
            <a:custGeom>
              <a:avLst/>
              <a:gdLst/>
              <a:ahLst/>
              <a:cxnLst/>
              <a:rect l="l" t="t" r="r" b="b"/>
              <a:pathLst>
                <a:path w="3771" h="2490" extrusionOk="0">
                  <a:moveTo>
                    <a:pt x="3328" y="1"/>
                  </a:moveTo>
                  <a:cubicBezTo>
                    <a:pt x="3096" y="1"/>
                    <a:pt x="2814" y="45"/>
                    <a:pt x="2503" y="134"/>
                  </a:cubicBezTo>
                  <a:cubicBezTo>
                    <a:pt x="2069" y="268"/>
                    <a:pt x="1602" y="501"/>
                    <a:pt x="1168" y="801"/>
                  </a:cubicBezTo>
                  <a:cubicBezTo>
                    <a:pt x="301" y="1402"/>
                    <a:pt x="1" y="2002"/>
                    <a:pt x="101" y="2402"/>
                  </a:cubicBezTo>
                  <a:cubicBezTo>
                    <a:pt x="291" y="2466"/>
                    <a:pt x="508" y="2489"/>
                    <a:pt x="752" y="2489"/>
                  </a:cubicBezTo>
                  <a:cubicBezTo>
                    <a:pt x="893" y="2489"/>
                    <a:pt x="1043" y="2481"/>
                    <a:pt x="1202" y="2469"/>
                  </a:cubicBezTo>
                  <a:cubicBezTo>
                    <a:pt x="1635" y="2402"/>
                    <a:pt x="2069" y="2236"/>
                    <a:pt x="2503" y="1935"/>
                  </a:cubicBezTo>
                  <a:cubicBezTo>
                    <a:pt x="3370" y="1335"/>
                    <a:pt x="3770" y="501"/>
                    <a:pt x="3637" y="34"/>
                  </a:cubicBezTo>
                  <a:cubicBezTo>
                    <a:pt x="3548" y="12"/>
                    <a:pt x="3444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3856166" y="2658314"/>
              <a:ext cx="128856" cy="95274"/>
            </a:xfrm>
            <a:custGeom>
              <a:avLst/>
              <a:gdLst/>
              <a:ahLst/>
              <a:cxnLst/>
              <a:rect l="l" t="t" r="r" b="b"/>
              <a:pathLst>
                <a:path w="3837" h="2837" extrusionOk="0">
                  <a:moveTo>
                    <a:pt x="3365" y="0"/>
                  </a:moveTo>
                  <a:cubicBezTo>
                    <a:pt x="3144" y="0"/>
                    <a:pt x="2890" y="33"/>
                    <a:pt x="2636" y="111"/>
                  </a:cubicBezTo>
                  <a:cubicBezTo>
                    <a:pt x="2169" y="211"/>
                    <a:pt x="1669" y="478"/>
                    <a:pt x="1235" y="811"/>
                  </a:cubicBezTo>
                  <a:cubicBezTo>
                    <a:pt x="768" y="1145"/>
                    <a:pt x="435" y="1512"/>
                    <a:pt x="268" y="1845"/>
                  </a:cubicBezTo>
                  <a:cubicBezTo>
                    <a:pt x="68" y="2212"/>
                    <a:pt x="1" y="2512"/>
                    <a:pt x="34" y="2746"/>
                  </a:cubicBezTo>
                  <a:cubicBezTo>
                    <a:pt x="190" y="2804"/>
                    <a:pt x="384" y="2837"/>
                    <a:pt x="605" y="2837"/>
                  </a:cubicBezTo>
                  <a:cubicBezTo>
                    <a:pt x="1142" y="2837"/>
                    <a:pt x="1831" y="2642"/>
                    <a:pt x="2469" y="2145"/>
                  </a:cubicBezTo>
                  <a:cubicBezTo>
                    <a:pt x="3370" y="1512"/>
                    <a:pt x="3837" y="578"/>
                    <a:pt x="3770" y="44"/>
                  </a:cubicBezTo>
                  <a:cubicBezTo>
                    <a:pt x="3660" y="16"/>
                    <a:pt x="3521" y="0"/>
                    <a:pt x="3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3862916" y="2548802"/>
              <a:ext cx="126606" cy="110117"/>
            </a:xfrm>
            <a:custGeom>
              <a:avLst/>
              <a:gdLst/>
              <a:ahLst/>
              <a:cxnLst/>
              <a:rect l="l" t="t" r="r" b="b"/>
              <a:pathLst>
                <a:path w="3770" h="3279" extrusionOk="0">
                  <a:moveTo>
                    <a:pt x="424" y="1"/>
                  </a:moveTo>
                  <a:cubicBezTo>
                    <a:pt x="291" y="1"/>
                    <a:pt x="171" y="13"/>
                    <a:pt x="67" y="36"/>
                  </a:cubicBezTo>
                  <a:cubicBezTo>
                    <a:pt x="0" y="269"/>
                    <a:pt x="33" y="603"/>
                    <a:pt x="234" y="970"/>
                  </a:cubicBezTo>
                  <a:cubicBezTo>
                    <a:pt x="400" y="1337"/>
                    <a:pt x="701" y="1704"/>
                    <a:pt x="1134" y="2104"/>
                  </a:cubicBezTo>
                  <a:cubicBezTo>
                    <a:pt x="1943" y="2851"/>
                    <a:pt x="2868" y="3278"/>
                    <a:pt x="3449" y="3278"/>
                  </a:cubicBezTo>
                  <a:cubicBezTo>
                    <a:pt x="3491" y="3278"/>
                    <a:pt x="3531" y="3276"/>
                    <a:pt x="3569" y="3272"/>
                  </a:cubicBezTo>
                  <a:cubicBezTo>
                    <a:pt x="3769" y="2771"/>
                    <a:pt x="3503" y="1771"/>
                    <a:pt x="2669" y="937"/>
                  </a:cubicBezTo>
                  <a:cubicBezTo>
                    <a:pt x="1952" y="275"/>
                    <a:pt x="1053" y="1"/>
                    <a:pt x="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3985572" y="2654184"/>
              <a:ext cx="268861" cy="61624"/>
            </a:xfrm>
            <a:custGeom>
              <a:avLst/>
              <a:gdLst/>
              <a:ahLst/>
              <a:cxnLst/>
              <a:rect l="l" t="t" r="r" b="b"/>
              <a:pathLst>
                <a:path w="8006" h="1835" extrusionOk="0">
                  <a:moveTo>
                    <a:pt x="34" y="0"/>
                  </a:moveTo>
                  <a:lnTo>
                    <a:pt x="0" y="300"/>
                  </a:lnTo>
                  <a:cubicBezTo>
                    <a:pt x="0" y="300"/>
                    <a:pt x="501" y="367"/>
                    <a:pt x="1268" y="467"/>
                  </a:cubicBezTo>
                  <a:cubicBezTo>
                    <a:pt x="1635" y="501"/>
                    <a:pt x="2068" y="567"/>
                    <a:pt x="2535" y="634"/>
                  </a:cubicBezTo>
                  <a:cubicBezTo>
                    <a:pt x="3002" y="701"/>
                    <a:pt x="3503" y="801"/>
                    <a:pt x="4003" y="901"/>
                  </a:cubicBezTo>
                  <a:cubicBezTo>
                    <a:pt x="4470" y="1001"/>
                    <a:pt x="4970" y="1101"/>
                    <a:pt x="5437" y="1201"/>
                  </a:cubicBezTo>
                  <a:cubicBezTo>
                    <a:pt x="5904" y="1334"/>
                    <a:pt x="6338" y="1401"/>
                    <a:pt x="6705" y="1501"/>
                  </a:cubicBezTo>
                  <a:cubicBezTo>
                    <a:pt x="7039" y="1601"/>
                    <a:pt x="7372" y="1701"/>
                    <a:pt x="7572" y="1735"/>
                  </a:cubicBezTo>
                  <a:cubicBezTo>
                    <a:pt x="7772" y="1801"/>
                    <a:pt x="7906" y="1835"/>
                    <a:pt x="7906" y="1835"/>
                  </a:cubicBezTo>
                  <a:lnTo>
                    <a:pt x="8006" y="1568"/>
                  </a:lnTo>
                  <a:cubicBezTo>
                    <a:pt x="8006" y="1568"/>
                    <a:pt x="7873" y="1535"/>
                    <a:pt x="7672" y="1468"/>
                  </a:cubicBezTo>
                  <a:cubicBezTo>
                    <a:pt x="7439" y="1401"/>
                    <a:pt x="7139" y="1334"/>
                    <a:pt x="6772" y="1234"/>
                  </a:cubicBezTo>
                  <a:cubicBezTo>
                    <a:pt x="6405" y="1134"/>
                    <a:pt x="5971" y="1034"/>
                    <a:pt x="5504" y="901"/>
                  </a:cubicBezTo>
                  <a:cubicBezTo>
                    <a:pt x="5037" y="801"/>
                    <a:pt x="4537" y="701"/>
                    <a:pt x="4070" y="601"/>
                  </a:cubicBezTo>
                  <a:cubicBezTo>
                    <a:pt x="3569" y="501"/>
                    <a:pt x="3069" y="434"/>
                    <a:pt x="2569" y="334"/>
                  </a:cubicBezTo>
                  <a:cubicBezTo>
                    <a:pt x="2102" y="267"/>
                    <a:pt x="1668" y="200"/>
                    <a:pt x="1301" y="167"/>
                  </a:cubicBezTo>
                  <a:cubicBezTo>
                    <a:pt x="534" y="67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3999563" y="2549709"/>
              <a:ext cx="122140" cy="128184"/>
            </a:xfrm>
            <a:custGeom>
              <a:avLst/>
              <a:gdLst/>
              <a:ahLst/>
              <a:cxnLst/>
              <a:rect l="l" t="t" r="r" b="b"/>
              <a:pathLst>
                <a:path w="3637" h="3817" extrusionOk="0">
                  <a:moveTo>
                    <a:pt x="357" y="1"/>
                  </a:moveTo>
                  <a:cubicBezTo>
                    <a:pt x="302" y="1"/>
                    <a:pt x="249" y="4"/>
                    <a:pt x="201" y="9"/>
                  </a:cubicBezTo>
                  <a:cubicBezTo>
                    <a:pt x="1" y="509"/>
                    <a:pt x="267" y="1477"/>
                    <a:pt x="1068" y="2377"/>
                  </a:cubicBezTo>
                  <a:cubicBezTo>
                    <a:pt x="1468" y="2844"/>
                    <a:pt x="1902" y="3211"/>
                    <a:pt x="2302" y="3445"/>
                  </a:cubicBezTo>
                  <a:cubicBezTo>
                    <a:pt x="2692" y="3685"/>
                    <a:pt x="3028" y="3817"/>
                    <a:pt x="3310" y="3817"/>
                  </a:cubicBezTo>
                  <a:cubicBezTo>
                    <a:pt x="3342" y="3817"/>
                    <a:pt x="3373" y="3815"/>
                    <a:pt x="3403" y="3812"/>
                  </a:cubicBezTo>
                  <a:cubicBezTo>
                    <a:pt x="3637" y="3311"/>
                    <a:pt x="3470" y="2277"/>
                    <a:pt x="2703" y="1310"/>
                  </a:cubicBezTo>
                  <a:cubicBezTo>
                    <a:pt x="2302" y="843"/>
                    <a:pt x="1835" y="476"/>
                    <a:pt x="1368" y="242"/>
                  </a:cubicBezTo>
                  <a:cubicBezTo>
                    <a:pt x="1005" y="75"/>
                    <a:pt x="642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979413" y="2676214"/>
              <a:ext cx="135573" cy="98128"/>
            </a:xfrm>
            <a:custGeom>
              <a:avLst/>
              <a:gdLst/>
              <a:ahLst/>
              <a:cxnLst/>
              <a:rect l="l" t="t" r="r" b="b"/>
              <a:pathLst>
                <a:path w="4037" h="2922" extrusionOk="0">
                  <a:moveTo>
                    <a:pt x="3396" y="1"/>
                  </a:moveTo>
                  <a:cubicBezTo>
                    <a:pt x="3228" y="1"/>
                    <a:pt x="3049" y="17"/>
                    <a:pt x="2869" y="45"/>
                  </a:cubicBezTo>
                  <a:cubicBezTo>
                    <a:pt x="2402" y="145"/>
                    <a:pt x="1868" y="378"/>
                    <a:pt x="1368" y="712"/>
                  </a:cubicBezTo>
                  <a:cubicBezTo>
                    <a:pt x="400" y="1412"/>
                    <a:pt x="0" y="2280"/>
                    <a:pt x="34" y="2847"/>
                  </a:cubicBezTo>
                  <a:cubicBezTo>
                    <a:pt x="167" y="2897"/>
                    <a:pt x="325" y="2922"/>
                    <a:pt x="505" y="2922"/>
                  </a:cubicBezTo>
                  <a:cubicBezTo>
                    <a:pt x="684" y="2922"/>
                    <a:pt x="884" y="2897"/>
                    <a:pt x="1101" y="2847"/>
                  </a:cubicBezTo>
                  <a:cubicBezTo>
                    <a:pt x="1535" y="2747"/>
                    <a:pt x="2035" y="2546"/>
                    <a:pt x="2502" y="2213"/>
                  </a:cubicBezTo>
                  <a:cubicBezTo>
                    <a:pt x="3469" y="1546"/>
                    <a:pt x="4036" y="645"/>
                    <a:pt x="4003" y="111"/>
                  </a:cubicBezTo>
                  <a:cubicBezTo>
                    <a:pt x="3847" y="33"/>
                    <a:pt x="36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102627" y="2704826"/>
              <a:ext cx="140073" cy="92553"/>
            </a:xfrm>
            <a:custGeom>
              <a:avLst/>
              <a:gdLst/>
              <a:ahLst/>
              <a:cxnLst/>
              <a:rect l="l" t="t" r="r" b="b"/>
              <a:pathLst>
                <a:path w="4171" h="2756" extrusionOk="0">
                  <a:moveTo>
                    <a:pt x="3401" y="0"/>
                  </a:moveTo>
                  <a:cubicBezTo>
                    <a:pt x="3284" y="0"/>
                    <a:pt x="3161" y="9"/>
                    <a:pt x="3036" y="27"/>
                  </a:cubicBezTo>
                  <a:cubicBezTo>
                    <a:pt x="2569" y="93"/>
                    <a:pt x="2035" y="260"/>
                    <a:pt x="1535" y="560"/>
                  </a:cubicBezTo>
                  <a:cubicBezTo>
                    <a:pt x="501" y="1194"/>
                    <a:pt x="0" y="2095"/>
                    <a:pt x="0" y="2662"/>
                  </a:cubicBezTo>
                  <a:cubicBezTo>
                    <a:pt x="136" y="2720"/>
                    <a:pt x="328" y="2756"/>
                    <a:pt x="550" y="2756"/>
                  </a:cubicBezTo>
                  <a:cubicBezTo>
                    <a:pt x="710" y="2756"/>
                    <a:pt x="886" y="2737"/>
                    <a:pt x="1068" y="2695"/>
                  </a:cubicBezTo>
                  <a:cubicBezTo>
                    <a:pt x="1502" y="2628"/>
                    <a:pt x="2002" y="2428"/>
                    <a:pt x="2536" y="2128"/>
                  </a:cubicBezTo>
                  <a:cubicBezTo>
                    <a:pt x="3536" y="1528"/>
                    <a:pt x="4170" y="694"/>
                    <a:pt x="4170" y="160"/>
                  </a:cubicBezTo>
                  <a:cubicBezTo>
                    <a:pt x="3999" y="62"/>
                    <a:pt x="3721" y="0"/>
                    <a:pt x="3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139601" y="2567910"/>
              <a:ext cx="113173" cy="140073"/>
            </a:xfrm>
            <a:custGeom>
              <a:avLst/>
              <a:gdLst/>
              <a:ahLst/>
              <a:cxnLst/>
              <a:rect l="l" t="t" r="r" b="b"/>
              <a:pathLst>
                <a:path w="3370" h="4171" extrusionOk="0">
                  <a:moveTo>
                    <a:pt x="234" y="1"/>
                  </a:moveTo>
                  <a:cubicBezTo>
                    <a:pt x="0" y="501"/>
                    <a:pt x="167" y="1535"/>
                    <a:pt x="901" y="2536"/>
                  </a:cubicBezTo>
                  <a:cubicBezTo>
                    <a:pt x="1234" y="3070"/>
                    <a:pt x="1668" y="3470"/>
                    <a:pt x="2035" y="3737"/>
                  </a:cubicBezTo>
                  <a:cubicBezTo>
                    <a:pt x="2435" y="4004"/>
                    <a:pt x="2802" y="4170"/>
                    <a:pt x="3102" y="4170"/>
                  </a:cubicBezTo>
                  <a:cubicBezTo>
                    <a:pt x="3369" y="3737"/>
                    <a:pt x="3303" y="2703"/>
                    <a:pt x="2602" y="1635"/>
                  </a:cubicBezTo>
                  <a:cubicBezTo>
                    <a:pt x="2235" y="1135"/>
                    <a:pt x="1802" y="701"/>
                    <a:pt x="1401" y="434"/>
                  </a:cubicBezTo>
                  <a:cubicBezTo>
                    <a:pt x="968" y="134"/>
                    <a:pt x="534" y="1"/>
                    <a:pt x="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4245467" y="2704591"/>
              <a:ext cx="253178" cy="112031"/>
            </a:xfrm>
            <a:custGeom>
              <a:avLst/>
              <a:gdLst/>
              <a:ahLst/>
              <a:cxnLst/>
              <a:rect l="l" t="t" r="r" b="b"/>
              <a:pathLst>
                <a:path w="7539" h="3336" extrusionOk="0">
                  <a:moveTo>
                    <a:pt x="67" y="0"/>
                  </a:moveTo>
                  <a:lnTo>
                    <a:pt x="0" y="300"/>
                  </a:lnTo>
                  <a:cubicBezTo>
                    <a:pt x="0" y="300"/>
                    <a:pt x="467" y="434"/>
                    <a:pt x="1201" y="667"/>
                  </a:cubicBezTo>
                  <a:cubicBezTo>
                    <a:pt x="1568" y="767"/>
                    <a:pt x="1968" y="934"/>
                    <a:pt x="2435" y="1068"/>
                  </a:cubicBezTo>
                  <a:cubicBezTo>
                    <a:pt x="2869" y="1234"/>
                    <a:pt x="3336" y="1401"/>
                    <a:pt x="3803" y="1601"/>
                  </a:cubicBezTo>
                  <a:cubicBezTo>
                    <a:pt x="4270" y="1802"/>
                    <a:pt x="4737" y="1968"/>
                    <a:pt x="5170" y="2168"/>
                  </a:cubicBezTo>
                  <a:cubicBezTo>
                    <a:pt x="5604" y="2369"/>
                    <a:pt x="5971" y="2569"/>
                    <a:pt x="6305" y="2736"/>
                  </a:cubicBezTo>
                  <a:cubicBezTo>
                    <a:pt x="6672" y="2902"/>
                    <a:pt x="6938" y="3069"/>
                    <a:pt x="7139" y="3169"/>
                  </a:cubicBezTo>
                  <a:cubicBezTo>
                    <a:pt x="7305" y="3269"/>
                    <a:pt x="7439" y="3336"/>
                    <a:pt x="7439" y="3336"/>
                  </a:cubicBezTo>
                  <a:lnTo>
                    <a:pt x="7539" y="3169"/>
                  </a:lnTo>
                  <a:cubicBezTo>
                    <a:pt x="7539" y="3169"/>
                    <a:pt x="7439" y="3102"/>
                    <a:pt x="7239" y="2969"/>
                  </a:cubicBezTo>
                  <a:cubicBezTo>
                    <a:pt x="7038" y="2869"/>
                    <a:pt x="6772" y="2702"/>
                    <a:pt x="6438" y="2535"/>
                  </a:cubicBezTo>
                  <a:cubicBezTo>
                    <a:pt x="6104" y="2369"/>
                    <a:pt x="5704" y="2135"/>
                    <a:pt x="5271" y="1968"/>
                  </a:cubicBezTo>
                  <a:cubicBezTo>
                    <a:pt x="4837" y="1735"/>
                    <a:pt x="4370" y="1535"/>
                    <a:pt x="3903" y="1368"/>
                  </a:cubicBezTo>
                  <a:cubicBezTo>
                    <a:pt x="3436" y="1134"/>
                    <a:pt x="2969" y="968"/>
                    <a:pt x="2502" y="801"/>
                  </a:cubicBezTo>
                  <a:cubicBezTo>
                    <a:pt x="2068" y="667"/>
                    <a:pt x="1635" y="501"/>
                    <a:pt x="1301" y="401"/>
                  </a:cubicBezTo>
                  <a:cubicBezTo>
                    <a:pt x="567" y="167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278498" y="2605993"/>
              <a:ext cx="100848" cy="145681"/>
            </a:xfrm>
            <a:custGeom>
              <a:avLst/>
              <a:gdLst/>
              <a:ahLst/>
              <a:cxnLst/>
              <a:rect l="l" t="t" r="r" b="b"/>
              <a:pathLst>
                <a:path w="3003" h="4338" extrusionOk="0">
                  <a:moveTo>
                    <a:pt x="201" y="1"/>
                  </a:moveTo>
                  <a:cubicBezTo>
                    <a:pt x="67" y="201"/>
                    <a:pt x="1" y="601"/>
                    <a:pt x="67" y="1035"/>
                  </a:cubicBezTo>
                  <a:cubicBezTo>
                    <a:pt x="134" y="1502"/>
                    <a:pt x="334" y="2002"/>
                    <a:pt x="634" y="2536"/>
                  </a:cubicBezTo>
                  <a:cubicBezTo>
                    <a:pt x="935" y="3070"/>
                    <a:pt x="1335" y="3470"/>
                    <a:pt x="1668" y="3804"/>
                  </a:cubicBezTo>
                  <a:cubicBezTo>
                    <a:pt x="2035" y="4104"/>
                    <a:pt x="2402" y="4271"/>
                    <a:pt x="2702" y="4337"/>
                  </a:cubicBezTo>
                  <a:cubicBezTo>
                    <a:pt x="3003" y="3970"/>
                    <a:pt x="2969" y="3036"/>
                    <a:pt x="2369" y="1936"/>
                  </a:cubicBezTo>
                  <a:cubicBezTo>
                    <a:pt x="2069" y="1368"/>
                    <a:pt x="1702" y="935"/>
                    <a:pt x="1301" y="568"/>
                  </a:cubicBezTo>
                  <a:cubicBezTo>
                    <a:pt x="901" y="234"/>
                    <a:pt x="501" y="3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222483" y="2743782"/>
              <a:ext cx="145681" cy="79087"/>
            </a:xfrm>
            <a:custGeom>
              <a:avLst/>
              <a:gdLst/>
              <a:ahLst/>
              <a:cxnLst/>
              <a:rect l="l" t="t" r="r" b="b"/>
              <a:pathLst>
                <a:path w="4338" h="2355" extrusionOk="0">
                  <a:moveTo>
                    <a:pt x="3236" y="1"/>
                  </a:moveTo>
                  <a:cubicBezTo>
                    <a:pt x="2769" y="1"/>
                    <a:pt x="2202" y="101"/>
                    <a:pt x="1669" y="368"/>
                  </a:cubicBezTo>
                  <a:cubicBezTo>
                    <a:pt x="1135" y="601"/>
                    <a:pt x="735" y="968"/>
                    <a:pt x="434" y="1302"/>
                  </a:cubicBezTo>
                  <a:cubicBezTo>
                    <a:pt x="167" y="1635"/>
                    <a:pt x="1" y="1969"/>
                    <a:pt x="1" y="2236"/>
                  </a:cubicBezTo>
                  <a:cubicBezTo>
                    <a:pt x="156" y="2325"/>
                    <a:pt x="371" y="2354"/>
                    <a:pt x="626" y="2354"/>
                  </a:cubicBezTo>
                  <a:cubicBezTo>
                    <a:pt x="753" y="2354"/>
                    <a:pt x="890" y="2347"/>
                    <a:pt x="1035" y="2336"/>
                  </a:cubicBezTo>
                  <a:cubicBezTo>
                    <a:pt x="1502" y="2269"/>
                    <a:pt x="2035" y="2102"/>
                    <a:pt x="2569" y="1869"/>
                  </a:cubicBezTo>
                  <a:cubicBezTo>
                    <a:pt x="3637" y="1402"/>
                    <a:pt x="4304" y="768"/>
                    <a:pt x="4337" y="268"/>
                  </a:cubicBezTo>
                  <a:cubicBezTo>
                    <a:pt x="4104" y="101"/>
                    <a:pt x="3703" y="1"/>
                    <a:pt x="3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341230" y="2794155"/>
              <a:ext cx="146789" cy="59441"/>
            </a:xfrm>
            <a:custGeom>
              <a:avLst/>
              <a:gdLst/>
              <a:ahLst/>
              <a:cxnLst/>
              <a:rect l="l" t="t" r="r" b="b"/>
              <a:pathLst>
                <a:path w="4371" h="1770" extrusionOk="0">
                  <a:moveTo>
                    <a:pt x="2683" y="0"/>
                  </a:moveTo>
                  <a:cubicBezTo>
                    <a:pt x="2397" y="0"/>
                    <a:pt x="2088" y="41"/>
                    <a:pt x="1768" y="135"/>
                  </a:cubicBezTo>
                  <a:cubicBezTo>
                    <a:pt x="701" y="435"/>
                    <a:pt x="67" y="1169"/>
                    <a:pt x="1" y="1603"/>
                  </a:cubicBezTo>
                  <a:cubicBezTo>
                    <a:pt x="234" y="1736"/>
                    <a:pt x="601" y="1770"/>
                    <a:pt x="1035" y="1770"/>
                  </a:cubicBezTo>
                  <a:cubicBezTo>
                    <a:pt x="1502" y="1736"/>
                    <a:pt x="2035" y="1670"/>
                    <a:pt x="2569" y="1536"/>
                  </a:cubicBezTo>
                  <a:cubicBezTo>
                    <a:pt x="3103" y="1403"/>
                    <a:pt x="3536" y="1236"/>
                    <a:pt x="3837" y="1069"/>
                  </a:cubicBezTo>
                  <a:cubicBezTo>
                    <a:pt x="4137" y="869"/>
                    <a:pt x="4337" y="702"/>
                    <a:pt x="4370" y="502"/>
                  </a:cubicBezTo>
                  <a:cubicBezTo>
                    <a:pt x="4137" y="335"/>
                    <a:pt x="3770" y="135"/>
                    <a:pt x="3303" y="69"/>
                  </a:cubicBezTo>
                  <a:cubicBezTo>
                    <a:pt x="3114" y="25"/>
                    <a:pt x="2905" y="0"/>
                    <a:pt x="2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407321" y="2665367"/>
              <a:ext cx="88523" cy="144539"/>
            </a:xfrm>
            <a:custGeom>
              <a:avLst/>
              <a:gdLst/>
              <a:ahLst/>
              <a:cxnLst/>
              <a:rect l="l" t="t" r="r" b="b"/>
              <a:pathLst>
                <a:path w="2636" h="4304" extrusionOk="0">
                  <a:moveTo>
                    <a:pt x="301" y="1"/>
                  </a:moveTo>
                  <a:cubicBezTo>
                    <a:pt x="1" y="368"/>
                    <a:pt x="34" y="1335"/>
                    <a:pt x="534" y="2369"/>
                  </a:cubicBezTo>
                  <a:cubicBezTo>
                    <a:pt x="801" y="2869"/>
                    <a:pt x="1135" y="3303"/>
                    <a:pt x="1468" y="3637"/>
                  </a:cubicBezTo>
                  <a:cubicBezTo>
                    <a:pt x="1802" y="3970"/>
                    <a:pt x="2135" y="4204"/>
                    <a:pt x="2402" y="4304"/>
                  </a:cubicBezTo>
                  <a:cubicBezTo>
                    <a:pt x="2569" y="4170"/>
                    <a:pt x="2636" y="3904"/>
                    <a:pt x="2636" y="3570"/>
                  </a:cubicBezTo>
                  <a:cubicBezTo>
                    <a:pt x="2602" y="3203"/>
                    <a:pt x="2502" y="2703"/>
                    <a:pt x="2269" y="2169"/>
                  </a:cubicBezTo>
                  <a:cubicBezTo>
                    <a:pt x="2002" y="1635"/>
                    <a:pt x="1668" y="1135"/>
                    <a:pt x="1302" y="768"/>
                  </a:cubicBezTo>
                  <a:cubicBezTo>
                    <a:pt x="968" y="368"/>
                    <a:pt x="601" y="10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487986" y="2807655"/>
              <a:ext cx="194946" cy="172547"/>
            </a:xfrm>
            <a:custGeom>
              <a:avLst/>
              <a:gdLst/>
              <a:ahLst/>
              <a:cxnLst/>
              <a:rect l="l" t="t" r="r" b="b"/>
              <a:pathLst>
                <a:path w="5805" h="5138" extrusionOk="0">
                  <a:moveTo>
                    <a:pt x="100" y="0"/>
                  </a:moveTo>
                  <a:lnTo>
                    <a:pt x="0" y="167"/>
                  </a:lnTo>
                  <a:cubicBezTo>
                    <a:pt x="0" y="167"/>
                    <a:pt x="100" y="234"/>
                    <a:pt x="301" y="334"/>
                  </a:cubicBezTo>
                  <a:cubicBezTo>
                    <a:pt x="467" y="467"/>
                    <a:pt x="734" y="634"/>
                    <a:pt x="1068" y="834"/>
                  </a:cubicBezTo>
                  <a:cubicBezTo>
                    <a:pt x="1235" y="934"/>
                    <a:pt x="1401" y="1034"/>
                    <a:pt x="1568" y="1168"/>
                  </a:cubicBezTo>
                  <a:cubicBezTo>
                    <a:pt x="1768" y="1268"/>
                    <a:pt x="1935" y="1401"/>
                    <a:pt x="2135" y="1535"/>
                  </a:cubicBezTo>
                  <a:cubicBezTo>
                    <a:pt x="2335" y="1701"/>
                    <a:pt x="2502" y="1835"/>
                    <a:pt x="2702" y="1968"/>
                  </a:cubicBezTo>
                  <a:cubicBezTo>
                    <a:pt x="2902" y="2135"/>
                    <a:pt x="3103" y="2302"/>
                    <a:pt x="3303" y="2469"/>
                  </a:cubicBezTo>
                  <a:cubicBezTo>
                    <a:pt x="3503" y="2602"/>
                    <a:pt x="3670" y="2769"/>
                    <a:pt x="3870" y="2936"/>
                  </a:cubicBezTo>
                  <a:cubicBezTo>
                    <a:pt x="4037" y="3136"/>
                    <a:pt x="4237" y="3269"/>
                    <a:pt x="4403" y="3469"/>
                  </a:cubicBezTo>
                  <a:cubicBezTo>
                    <a:pt x="4537" y="3636"/>
                    <a:pt x="4704" y="3803"/>
                    <a:pt x="4870" y="3936"/>
                  </a:cubicBezTo>
                  <a:cubicBezTo>
                    <a:pt x="5004" y="4103"/>
                    <a:pt x="5137" y="4270"/>
                    <a:pt x="5271" y="4403"/>
                  </a:cubicBezTo>
                  <a:cubicBezTo>
                    <a:pt x="5504" y="4703"/>
                    <a:pt x="5671" y="4970"/>
                    <a:pt x="5804" y="5137"/>
                  </a:cubicBezTo>
                  <a:cubicBezTo>
                    <a:pt x="5704" y="4937"/>
                    <a:pt x="5538" y="4670"/>
                    <a:pt x="5304" y="4370"/>
                  </a:cubicBezTo>
                  <a:cubicBezTo>
                    <a:pt x="5171" y="4236"/>
                    <a:pt x="5037" y="4070"/>
                    <a:pt x="4904" y="3903"/>
                  </a:cubicBezTo>
                  <a:cubicBezTo>
                    <a:pt x="4770" y="3736"/>
                    <a:pt x="4604" y="3569"/>
                    <a:pt x="4437" y="3403"/>
                  </a:cubicBezTo>
                  <a:cubicBezTo>
                    <a:pt x="4303" y="3202"/>
                    <a:pt x="4103" y="3036"/>
                    <a:pt x="3936" y="2869"/>
                  </a:cubicBezTo>
                  <a:cubicBezTo>
                    <a:pt x="3770" y="2702"/>
                    <a:pt x="3570" y="2502"/>
                    <a:pt x="3369" y="2368"/>
                  </a:cubicBezTo>
                  <a:cubicBezTo>
                    <a:pt x="3203" y="2202"/>
                    <a:pt x="3002" y="2035"/>
                    <a:pt x="2802" y="1868"/>
                  </a:cubicBezTo>
                  <a:cubicBezTo>
                    <a:pt x="2602" y="1701"/>
                    <a:pt x="2402" y="1568"/>
                    <a:pt x="2235" y="1401"/>
                  </a:cubicBezTo>
                  <a:cubicBezTo>
                    <a:pt x="2035" y="1268"/>
                    <a:pt x="1835" y="1134"/>
                    <a:pt x="1668" y="1001"/>
                  </a:cubicBezTo>
                  <a:cubicBezTo>
                    <a:pt x="1501" y="901"/>
                    <a:pt x="1335" y="767"/>
                    <a:pt x="1168" y="667"/>
                  </a:cubicBezTo>
                  <a:cubicBezTo>
                    <a:pt x="834" y="467"/>
                    <a:pt x="567" y="300"/>
                    <a:pt x="401" y="167"/>
                  </a:cubicBezTo>
                  <a:cubicBezTo>
                    <a:pt x="200" y="67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4526068" y="2748282"/>
              <a:ext cx="77340" cy="136681"/>
            </a:xfrm>
            <a:custGeom>
              <a:avLst/>
              <a:gdLst/>
              <a:ahLst/>
              <a:cxnLst/>
              <a:rect l="l" t="t" r="r" b="b"/>
              <a:pathLst>
                <a:path w="2303" h="4070" extrusionOk="0">
                  <a:moveTo>
                    <a:pt x="334" y="0"/>
                  </a:moveTo>
                  <a:lnTo>
                    <a:pt x="334" y="0"/>
                  </a:lnTo>
                  <a:cubicBezTo>
                    <a:pt x="34" y="234"/>
                    <a:pt x="0" y="1068"/>
                    <a:pt x="467" y="2035"/>
                  </a:cubicBezTo>
                  <a:cubicBezTo>
                    <a:pt x="668" y="2535"/>
                    <a:pt x="968" y="2936"/>
                    <a:pt x="1268" y="3303"/>
                  </a:cubicBezTo>
                  <a:cubicBezTo>
                    <a:pt x="1568" y="3636"/>
                    <a:pt x="1868" y="3903"/>
                    <a:pt x="2102" y="4070"/>
                  </a:cubicBezTo>
                  <a:cubicBezTo>
                    <a:pt x="2235" y="4036"/>
                    <a:pt x="2302" y="3903"/>
                    <a:pt x="2269" y="3603"/>
                  </a:cubicBezTo>
                  <a:cubicBezTo>
                    <a:pt x="2269" y="3336"/>
                    <a:pt x="2169" y="2936"/>
                    <a:pt x="1969" y="2435"/>
                  </a:cubicBezTo>
                  <a:cubicBezTo>
                    <a:pt x="1768" y="1902"/>
                    <a:pt x="1502" y="1401"/>
                    <a:pt x="1201" y="934"/>
                  </a:cubicBezTo>
                  <a:cubicBezTo>
                    <a:pt x="901" y="501"/>
                    <a:pt x="601" y="167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4457728" y="2853563"/>
              <a:ext cx="138931" cy="41474"/>
            </a:xfrm>
            <a:custGeom>
              <a:avLst/>
              <a:gdLst/>
              <a:ahLst/>
              <a:cxnLst/>
              <a:rect l="l" t="t" r="r" b="b"/>
              <a:pathLst>
                <a:path w="4137" h="1235" extrusionOk="0">
                  <a:moveTo>
                    <a:pt x="1769" y="1"/>
                  </a:moveTo>
                  <a:cubicBezTo>
                    <a:pt x="1235" y="1"/>
                    <a:pt x="835" y="134"/>
                    <a:pt x="534" y="301"/>
                  </a:cubicBezTo>
                  <a:cubicBezTo>
                    <a:pt x="234" y="468"/>
                    <a:pt x="34" y="701"/>
                    <a:pt x="1" y="868"/>
                  </a:cubicBezTo>
                  <a:cubicBezTo>
                    <a:pt x="234" y="1001"/>
                    <a:pt x="601" y="1068"/>
                    <a:pt x="1068" y="1135"/>
                  </a:cubicBezTo>
                  <a:cubicBezTo>
                    <a:pt x="1502" y="1202"/>
                    <a:pt x="2035" y="1202"/>
                    <a:pt x="2536" y="1235"/>
                  </a:cubicBezTo>
                  <a:lnTo>
                    <a:pt x="3203" y="1235"/>
                  </a:lnTo>
                  <a:cubicBezTo>
                    <a:pt x="3403" y="1235"/>
                    <a:pt x="3570" y="1235"/>
                    <a:pt x="3703" y="1202"/>
                  </a:cubicBezTo>
                  <a:cubicBezTo>
                    <a:pt x="3970" y="1168"/>
                    <a:pt x="4104" y="1102"/>
                    <a:pt x="4137" y="968"/>
                  </a:cubicBezTo>
                  <a:cubicBezTo>
                    <a:pt x="3937" y="768"/>
                    <a:pt x="3603" y="501"/>
                    <a:pt x="3203" y="334"/>
                  </a:cubicBezTo>
                  <a:cubicBezTo>
                    <a:pt x="2803" y="134"/>
                    <a:pt x="2269" y="1"/>
                    <a:pt x="1769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4575367" y="2919284"/>
              <a:ext cx="111360" cy="65184"/>
            </a:xfrm>
            <a:custGeom>
              <a:avLst/>
              <a:gdLst/>
              <a:ahLst/>
              <a:cxnLst/>
              <a:rect l="l" t="t" r="r" b="b"/>
              <a:pathLst>
                <a:path w="3316" h="1941" extrusionOk="0">
                  <a:moveTo>
                    <a:pt x="602" y="1"/>
                  </a:moveTo>
                  <a:cubicBezTo>
                    <a:pt x="541" y="1"/>
                    <a:pt x="484" y="5"/>
                    <a:pt x="434" y="12"/>
                  </a:cubicBezTo>
                  <a:cubicBezTo>
                    <a:pt x="167" y="45"/>
                    <a:pt x="0" y="145"/>
                    <a:pt x="0" y="245"/>
                  </a:cubicBezTo>
                  <a:cubicBezTo>
                    <a:pt x="234" y="345"/>
                    <a:pt x="601" y="512"/>
                    <a:pt x="1034" y="679"/>
                  </a:cubicBezTo>
                  <a:cubicBezTo>
                    <a:pt x="1435" y="846"/>
                    <a:pt x="1935" y="1013"/>
                    <a:pt x="2335" y="1246"/>
                  </a:cubicBezTo>
                  <a:cubicBezTo>
                    <a:pt x="2769" y="1446"/>
                    <a:pt x="3002" y="1680"/>
                    <a:pt x="3169" y="1813"/>
                  </a:cubicBezTo>
                  <a:cubicBezTo>
                    <a:pt x="3265" y="1885"/>
                    <a:pt x="3309" y="1940"/>
                    <a:pt x="3314" y="1940"/>
                  </a:cubicBezTo>
                  <a:cubicBezTo>
                    <a:pt x="3316" y="1940"/>
                    <a:pt x="3312" y="1932"/>
                    <a:pt x="3303" y="1913"/>
                  </a:cubicBezTo>
                  <a:cubicBezTo>
                    <a:pt x="3136" y="1680"/>
                    <a:pt x="2902" y="1346"/>
                    <a:pt x="2602" y="1013"/>
                  </a:cubicBezTo>
                  <a:cubicBezTo>
                    <a:pt x="2302" y="712"/>
                    <a:pt x="1902" y="412"/>
                    <a:pt x="1468" y="212"/>
                  </a:cubicBezTo>
                  <a:cubicBezTo>
                    <a:pt x="1128" y="55"/>
                    <a:pt x="828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4630241" y="2859171"/>
              <a:ext cx="56519" cy="125229"/>
            </a:xfrm>
            <a:custGeom>
              <a:avLst/>
              <a:gdLst/>
              <a:ahLst/>
              <a:cxnLst/>
              <a:rect l="l" t="t" r="r" b="b"/>
              <a:pathLst>
                <a:path w="1683" h="3729" extrusionOk="0">
                  <a:moveTo>
                    <a:pt x="167" y="1"/>
                  </a:moveTo>
                  <a:cubicBezTo>
                    <a:pt x="67" y="1"/>
                    <a:pt x="1" y="167"/>
                    <a:pt x="1" y="468"/>
                  </a:cubicBezTo>
                  <a:cubicBezTo>
                    <a:pt x="1" y="734"/>
                    <a:pt x="101" y="1101"/>
                    <a:pt x="301" y="1535"/>
                  </a:cubicBezTo>
                  <a:cubicBezTo>
                    <a:pt x="501" y="2002"/>
                    <a:pt x="768" y="2402"/>
                    <a:pt x="1001" y="2769"/>
                  </a:cubicBezTo>
                  <a:cubicBezTo>
                    <a:pt x="1302" y="3169"/>
                    <a:pt x="1502" y="3470"/>
                    <a:pt x="1669" y="3703"/>
                  </a:cubicBezTo>
                  <a:cubicBezTo>
                    <a:pt x="1677" y="3720"/>
                    <a:pt x="1681" y="3729"/>
                    <a:pt x="1682" y="3729"/>
                  </a:cubicBezTo>
                  <a:cubicBezTo>
                    <a:pt x="1682" y="3729"/>
                    <a:pt x="1651" y="3660"/>
                    <a:pt x="1602" y="3536"/>
                  </a:cubicBezTo>
                  <a:cubicBezTo>
                    <a:pt x="1535" y="3370"/>
                    <a:pt x="1435" y="3036"/>
                    <a:pt x="1268" y="2569"/>
                  </a:cubicBezTo>
                  <a:cubicBezTo>
                    <a:pt x="1202" y="2336"/>
                    <a:pt x="1135" y="2069"/>
                    <a:pt x="1035" y="1835"/>
                  </a:cubicBezTo>
                  <a:cubicBezTo>
                    <a:pt x="935" y="1568"/>
                    <a:pt x="835" y="1335"/>
                    <a:pt x="768" y="1101"/>
                  </a:cubicBezTo>
                  <a:cubicBezTo>
                    <a:pt x="568" y="634"/>
                    <a:pt x="334" y="234"/>
                    <a:pt x="1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3478108" y="3270086"/>
              <a:ext cx="112065" cy="107766"/>
            </a:xfrm>
            <a:custGeom>
              <a:avLst/>
              <a:gdLst/>
              <a:ahLst/>
              <a:cxnLst/>
              <a:rect l="l" t="t" r="r" b="b"/>
              <a:pathLst>
                <a:path w="3337" h="3209" extrusionOk="0">
                  <a:moveTo>
                    <a:pt x="3255" y="0"/>
                  </a:moveTo>
                  <a:cubicBezTo>
                    <a:pt x="3059" y="0"/>
                    <a:pt x="2789" y="99"/>
                    <a:pt x="2469" y="274"/>
                  </a:cubicBezTo>
                  <a:cubicBezTo>
                    <a:pt x="2135" y="507"/>
                    <a:pt x="1735" y="841"/>
                    <a:pt x="1335" y="1241"/>
                  </a:cubicBezTo>
                  <a:cubicBezTo>
                    <a:pt x="934" y="1675"/>
                    <a:pt x="668" y="2108"/>
                    <a:pt x="434" y="2442"/>
                  </a:cubicBezTo>
                  <a:cubicBezTo>
                    <a:pt x="201" y="2775"/>
                    <a:pt x="67" y="3042"/>
                    <a:pt x="0" y="3209"/>
                  </a:cubicBezTo>
                  <a:cubicBezTo>
                    <a:pt x="134" y="3142"/>
                    <a:pt x="401" y="2942"/>
                    <a:pt x="734" y="2742"/>
                  </a:cubicBezTo>
                  <a:cubicBezTo>
                    <a:pt x="1068" y="2508"/>
                    <a:pt x="1468" y="2208"/>
                    <a:pt x="1902" y="1841"/>
                  </a:cubicBezTo>
                  <a:cubicBezTo>
                    <a:pt x="2769" y="1141"/>
                    <a:pt x="3303" y="407"/>
                    <a:pt x="3336" y="7"/>
                  </a:cubicBezTo>
                  <a:cubicBezTo>
                    <a:pt x="3311" y="2"/>
                    <a:pt x="3284" y="0"/>
                    <a:pt x="3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3583980" y="3124674"/>
              <a:ext cx="201663" cy="149006"/>
            </a:xfrm>
            <a:custGeom>
              <a:avLst/>
              <a:gdLst/>
              <a:ahLst/>
              <a:cxnLst/>
              <a:rect l="l" t="t" r="r" b="b"/>
              <a:pathLst>
                <a:path w="6005" h="4437" extrusionOk="0">
                  <a:moveTo>
                    <a:pt x="5838" y="0"/>
                  </a:moveTo>
                  <a:cubicBezTo>
                    <a:pt x="5838" y="0"/>
                    <a:pt x="5471" y="234"/>
                    <a:pt x="4904" y="601"/>
                  </a:cubicBezTo>
                  <a:cubicBezTo>
                    <a:pt x="4603" y="801"/>
                    <a:pt x="4270" y="1001"/>
                    <a:pt x="3903" y="1268"/>
                  </a:cubicBezTo>
                  <a:cubicBezTo>
                    <a:pt x="3569" y="1501"/>
                    <a:pt x="3202" y="1768"/>
                    <a:pt x="2835" y="2035"/>
                  </a:cubicBezTo>
                  <a:cubicBezTo>
                    <a:pt x="2469" y="2302"/>
                    <a:pt x="2102" y="2569"/>
                    <a:pt x="1768" y="2836"/>
                  </a:cubicBezTo>
                  <a:cubicBezTo>
                    <a:pt x="1434" y="3102"/>
                    <a:pt x="1101" y="3369"/>
                    <a:pt x="867" y="3569"/>
                  </a:cubicBezTo>
                  <a:cubicBezTo>
                    <a:pt x="601" y="3770"/>
                    <a:pt x="367" y="3970"/>
                    <a:pt x="234" y="4103"/>
                  </a:cubicBezTo>
                  <a:cubicBezTo>
                    <a:pt x="67" y="4237"/>
                    <a:pt x="0" y="4303"/>
                    <a:pt x="0" y="4303"/>
                  </a:cubicBezTo>
                  <a:lnTo>
                    <a:pt x="100" y="4437"/>
                  </a:lnTo>
                  <a:cubicBezTo>
                    <a:pt x="100" y="4437"/>
                    <a:pt x="200" y="4370"/>
                    <a:pt x="334" y="4237"/>
                  </a:cubicBezTo>
                  <a:cubicBezTo>
                    <a:pt x="500" y="4137"/>
                    <a:pt x="701" y="3936"/>
                    <a:pt x="967" y="3736"/>
                  </a:cubicBezTo>
                  <a:cubicBezTo>
                    <a:pt x="1234" y="3536"/>
                    <a:pt x="1568" y="3269"/>
                    <a:pt x="1901" y="3002"/>
                  </a:cubicBezTo>
                  <a:cubicBezTo>
                    <a:pt x="2235" y="2769"/>
                    <a:pt x="2602" y="2502"/>
                    <a:pt x="2969" y="2235"/>
                  </a:cubicBezTo>
                  <a:cubicBezTo>
                    <a:pt x="3336" y="1968"/>
                    <a:pt x="3703" y="1701"/>
                    <a:pt x="4070" y="1468"/>
                  </a:cubicBezTo>
                  <a:cubicBezTo>
                    <a:pt x="4403" y="1234"/>
                    <a:pt x="4737" y="1034"/>
                    <a:pt x="5037" y="834"/>
                  </a:cubicBezTo>
                  <a:cubicBezTo>
                    <a:pt x="5604" y="467"/>
                    <a:pt x="6004" y="234"/>
                    <a:pt x="6004" y="234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548665" y="3171488"/>
              <a:ext cx="132248" cy="55109"/>
            </a:xfrm>
            <a:custGeom>
              <a:avLst/>
              <a:gdLst/>
              <a:ahLst/>
              <a:cxnLst/>
              <a:rect l="l" t="t" r="r" b="b"/>
              <a:pathLst>
                <a:path w="3938" h="1641" extrusionOk="0">
                  <a:moveTo>
                    <a:pt x="2273" y="0"/>
                  </a:moveTo>
                  <a:cubicBezTo>
                    <a:pt x="2206" y="0"/>
                    <a:pt x="2138" y="3"/>
                    <a:pt x="2069" y="7"/>
                  </a:cubicBezTo>
                  <a:cubicBezTo>
                    <a:pt x="1569" y="41"/>
                    <a:pt x="1135" y="241"/>
                    <a:pt x="768" y="474"/>
                  </a:cubicBezTo>
                  <a:cubicBezTo>
                    <a:pt x="435" y="674"/>
                    <a:pt x="168" y="975"/>
                    <a:pt x="1" y="1208"/>
                  </a:cubicBezTo>
                  <a:cubicBezTo>
                    <a:pt x="132" y="1496"/>
                    <a:pt x="510" y="1641"/>
                    <a:pt x="1135" y="1641"/>
                  </a:cubicBezTo>
                  <a:cubicBezTo>
                    <a:pt x="1306" y="1641"/>
                    <a:pt x="1495" y="1630"/>
                    <a:pt x="1702" y="1608"/>
                  </a:cubicBezTo>
                  <a:cubicBezTo>
                    <a:pt x="2169" y="1575"/>
                    <a:pt x="2636" y="1442"/>
                    <a:pt x="3036" y="1308"/>
                  </a:cubicBezTo>
                  <a:cubicBezTo>
                    <a:pt x="3437" y="1175"/>
                    <a:pt x="3737" y="975"/>
                    <a:pt x="3937" y="774"/>
                  </a:cubicBezTo>
                  <a:cubicBezTo>
                    <a:pt x="3782" y="402"/>
                    <a:pt x="3164" y="0"/>
                    <a:pt x="2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623171" y="3198589"/>
              <a:ext cx="73982" cy="121031"/>
            </a:xfrm>
            <a:custGeom>
              <a:avLst/>
              <a:gdLst/>
              <a:ahLst/>
              <a:cxnLst/>
              <a:rect l="l" t="t" r="r" b="b"/>
              <a:pathLst>
                <a:path w="2203" h="3604" extrusionOk="0">
                  <a:moveTo>
                    <a:pt x="1635" y="1"/>
                  </a:moveTo>
                  <a:cubicBezTo>
                    <a:pt x="1402" y="134"/>
                    <a:pt x="1135" y="368"/>
                    <a:pt x="901" y="701"/>
                  </a:cubicBezTo>
                  <a:cubicBezTo>
                    <a:pt x="668" y="1035"/>
                    <a:pt x="468" y="1469"/>
                    <a:pt x="301" y="1936"/>
                  </a:cubicBezTo>
                  <a:cubicBezTo>
                    <a:pt x="1" y="2803"/>
                    <a:pt x="134" y="3403"/>
                    <a:pt x="434" y="3603"/>
                  </a:cubicBezTo>
                  <a:cubicBezTo>
                    <a:pt x="668" y="3537"/>
                    <a:pt x="968" y="3337"/>
                    <a:pt x="1235" y="3070"/>
                  </a:cubicBezTo>
                  <a:cubicBezTo>
                    <a:pt x="1502" y="2803"/>
                    <a:pt x="1735" y="2403"/>
                    <a:pt x="1902" y="1969"/>
                  </a:cubicBezTo>
                  <a:cubicBezTo>
                    <a:pt x="2202" y="1102"/>
                    <a:pt x="2002" y="268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3724570" y="3132499"/>
              <a:ext cx="73949" cy="134464"/>
            </a:xfrm>
            <a:custGeom>
              <a:avLst/>
              <a:gdLst/>
              <a:ahLst/>
              <a:cxnLst/>
              <a:rect l="l" t="t" r="r" b="b"/>
              <a:pathLst>
                <a:path w="2202" h="4004" extrusionOk="0">
                  <a:moveTo>
                    <a:pt x="1668" y="1"/>
                  </a:moveTo>
                  <a:cubicBezTo>
                    <a:pt x="1434" y="67"/>
                    <a:pt x="1134" y="301"/>
                    <a:pt x="901" y="668"/>
                  </a:cubicBezTo>
                  <a:cubicBezTo>
                    <a:pt x="634" y="1001"/>
                    <a:pt x="400" y="1435"/>
                    <a:pt x="267" y="1935"/>
                  </a:cubicBezTo>
                  <a:cubicBezTo>
                    <a:pt x="0" y="2936"/>
                    <a:pt x="200" y="3670"/>
                    <a:pt x="534" y="4004"/>
                  </a:cubicBezTo>
                  <a:cubicBezTo>
                    <a:pt x="767" y="3904"/>
                    <a:pt x="1067" y="3737"/>
                    <a:pt x="1301" y="3437"/>
                  </a:cubicBezTo>
                  <a:cubicBezTo>
                    <a:pt x="1568" y="3136"/>
                    <a:pt x="1801" y="2736"/>
                    <a:pt x="1935" y="2269"/>
                  </a:cubicBezTo>
                  <a:cubicBezTo>
                    <a:pt x="2202" y="1268"/>
                    <a:pt x="2035" y="334"/>
                    <a:pt x="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3633245" y="3090353"/>
              <a:ext cx="143431" cy="58299"/>
            </a:xfrm>
            <a:custGeom>
              <a:avLst/>
              <a:gdLst/>
              <a:ahLst/>
              <a:cxnLst/>
              <a:rect l="l" t="t" r="r" b="b"/>
              <a:pathLst>
                <a:path w="4271" h="1736" extrusionOk="0">
                  <a:moveTo>
                    <a:pt x="1986" y="1"/>
                  </a:moveTo>
                  <a:cubicBezTo>
                    <a:pt x="1572" y="1"/>
                    <a:pt x="1216" y="90"/>
                    <a:pt x="901" y="222"/>
                  </a:cubicBezTo>
                  <a:cubicBezTo>
                    <a:pt x="468" y="388"/>
                    <a:pt x="168" y="622"/>
                    <a:pt x="1" y="822"/>
                  </a:cubicBezTo>
                  <a:cubicBezTo>
                    <a:pt x="168" y="1256"/>
                    <a:pt x="868" y="1623"/>
                    <a:pt x="1902" y="1723"/>
                  </a:cubicBezTo>
                  <a:cubicBezTo>
                    <a:pt x="2027" y="1731"/>
                    <a:pt x="2154" y="1735"/>
                    <a:pt x="2281" y="1735"/>
                  </a:cubicBezTo>
                  <a:cubicBezTo>
                    <a:pt x="2661" y="1735"/>
                    <a:pt x="3036" y="1698"/>
                    <a:pt x="3337" y="1623"/>
                  </a:cubicBezTo>
                  <a:cubicBezTo>
                    <a:pt x="3770" y="1556"/>
                    <a:pt x="4104" y="1389"/>
                    <a:pt x="4271" y="1222"/>
                  </a:cubicBezTo>
                  <a:cubicBezTo>
                    <a:pt x="4137" y="722"/>
                    <a:pt x="3370" y="122"/>
                    <a:pt x="2336" y="21"/>
                  </a:cubicBezTo>
                  <a:cubicBezTo>
                    <a:pt x="2215" y="7"/>
                    <a:pt x="2098" y="1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3775534" y="3014893"/>
              <a:ext cx="221812" cy="119890"/>
            </a:xfrm>
            <a:custGeom>
              <a:avLst/>
              <a:gdLst/>
              <a:ahLst/>
              <a:cxnLst/>
              <a:rect l="l" t="t" r="r" b="b"/>
              <a:pathLst>
                <a:path w="6605" h="3570" extrusionOk="0">
                  <a:moveTo>
                    <a:pt x="6471" y="0"/>
                  </a:moveTo>
                  <a:cubicBezTo>
                    <a:pt x="6471" y="0"/>
                    <a:pt x="6371" y="34"/>
                    <a:pt x="6205" y="134"/>
                  </a:cubicBezTo>
                  <a:cubicBezTo>
                    <a:pt x="6004" y="200"/>
                    <a:pt x="5771" y="334"/>
                    <a:pt x="5437" y="467"/>
                  </a:cubicBezTo>
                  <a:cubicBezTo>
                    <a:pt x="5137" y="601"/>
                    <a:pt x="4770" y="767"/>
                    <a:pt x="4370" y="968"/>
                  </a:cubicBezTo>
                  <a:cubicBezTo>
                    <a:pt x="4003" y="1134"/>
                    <a:pt x="3603" y="1334"/>
                    <a:pt x="3169" y="1568"/>
                  </a:cubicBezTo>
                  <a:cubicBezTo>
                    <a:pt x="2769" y="1768"/>
                    <a:pt x="2369" y="1968"/>
                    <a:pt x="2002" y="2168"/>
                  </a:cubicBezTo>
                  <a:cubicBezTo>
                    <a:pt x="1635" y="2402"/>
                    <a:pt x="1268" y="2602"/>
                    <a:pt x="1001" y="2769"/>
                  </a:cubicBezTo>
                  <a:cubicBezTo>
                    <a:pt x="400" y="3102"/>
                    <a:pt x="0" y="3336"/>
                    <a:pt x="0" y="3336"/>
                  </a:cubicBezTo>
                  <a:lnTo>
                    <a:pt x="167" y="3569"/>
                  </a:lnTo>
                  <a:cubicBezTo>
                    <a:pt x="167" y="3569"/>
                    <a:pt x="534" y="3336"/>
                    <a:pt x="1134" y="3002"/>
                  </a:cubicBezTo>
                  <a:cubicBezTo>
                    <a:pt x="1435" y="2836"/>
                    <a:pt x="1768" y="2635"/>
                    <a:pt x="2135" y="2435"/>
                  </a:cubicBezTo>
                  <a:cubicBezTo>
                    <a:pt x="2502" y="2235"/>
                    <a:pt x="2902" y="2035"/>
                    <a:pt x="3303" y="1801"/>
                  </a:cubicBezTo>
                  <a:cubicBezTo>
                    <a:pt x="3703" y="1601"/>
                    <a:pt x="4136" y="1401"/>
                    <a:pt x="4503" y="1234"/>
                  </a:cubicBezTo>
                  <a:cubicBezTo>
                    <a:pt x="4904" y="1034"/>
                    <a:pt x="5237" y="867"/>
                    <a:pt x="5571" y="734"/>
                  </a:cubicBezTo>
                  <a:cubicBezTo>
                    <a:pt x="5871" y="601"/>
                    <a:pt x="6138" y="501"/>
                    <a:pt x="6305" y="400"/>
                  </a:cubicBezTo>
                  <a:cubicBezTo>
                    <a:pt x="6505" y="334"/>
                    <a:pt x="6605" y="300"/>
                    <a:pt x="6605" y="300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3734644" y="3018083"/>
              <a:ext cx="149006" cy="66527"/>
            </a:xfrm>
            <a:custGeom>
              <a:avLst/>
              <a:gdLst/>
              <a:ahLst/>
              <a:cxnLst/>
              <a:rect l="l" t="t" r="r" b="b"/>
              <a:pathLst>
                <a:path w="4437" h="1981" extrusionOk="0">
                  <a:moveTo>
                    <a:pt x="1626" y="1"/>
                  </a:moveTo>
                  <a:cubicBezTo>
                    <a:pt x="1392" y="1"/>
                    <a:pt x="1169" y="26"/>
                    <a:pt x="968" y="72"/>
                  </a:cubicBezTo>
                  <a:cubicBezTo>
                    <a:pt x="534" y="172"/>
                    <a:pt x="167" y="372"/>
                    <a:pt x="0" y="572"/>
                  </a:cubicBezTo>
                  <a:cubicBezTo>
                    <a:pt x="134" y="1039"/>
                    <a:pt x="868" y="1606"/>
                    <a:pt x="1968" y="1840"/>
                  </a:cubicBezTo>
                  <a:cubicBezTo>
                    <a:pt x="2365" y="1936"/>
                    <a:pt x="2744" y="1980"/>
                    <a:pt x="3086" y="1980"/>
                  </a:cubicBezTo>
                  <a:cubicBezTo>
                    <a:pt x="3693" y="1980"/>
                    <a:pt x="4181" y="1841"/>
                    <a:pt x="4437" y="1606"/>
                  </a:cubicBezTo>
                  <a:cubicBezTo>
                    <a:pt x="4370" y="1373"/>
                    <a:pt x="4170" y="1039"/>
                    <a:pt x="3836" y="772"/>
                  </a:cubicBezTo>
                  <a:cubicBezTo>
                    <a:pt x="3503" y="506"/>
                    <a:pt x="3036" y="239"/>
                    <a:pt x="2469" y="105"/>
                  </a:cubicBezTo>
                  <a:cubicBezTo>
                    <a:pt x="2183" y="34"/>
                    <a:pt x="1897" y="1"/>
                    <a:pt x="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3821441" y="3074267"/>
              <a:ext cx="72874" cy="142289"/>
            </a:xfrm>
            <a:custGeom>
              <a:avLst/>
              <a:gdLst/>
              <a:ahLst/>
              <a:cxnLst/>
              <a:rect l="l" t="t" r="r" b="b"/>
              <a:pathLst>
                <a:path w="2170" h="4237" extrusionOk="0">
                  <a:moveTo>
                    <a:pt x="1802" y="0"/>
                  </a:moveTo>
                  <a:cubicBezTo>
                    <a:pt x="1535" y="67"/>
                    <a:pt x="1235" y="267"/>
                    <a:pt x="968" y="601"/>
                  </a:cubicBezTo>
                  <a:cubicBezTo>
                    <a:pt x="701" y="934"/>
                    <a:pt x="468" y="1401"/>
                    <a:pt x="301" y="1935"/>
                  </a:cubicBezTo>
                  <a:cubicBezTo>
                    <a:pt x="1" y="2969"/>
                    <a:pt x="201" y="3870"/>
                    <a:pt x="568" y="4237"/>
                  </a:cubicBezTo>
                  <a:cubicBezTo>
                    <a:pt x="801" y="4170"/>
                    <a:pt x="1068" y="4003"/>
                    <a:pt x="1335" y="3669"/>
                  </a:cubicBezTo>
                  <a:cubicBezTo>
                    <a:pt x="1602" y="3369"/>
                    <a:pt x="1835" y="2969"/>
                    <a:pt x="1969" y="2435"/>
                  </a:cubicBezTo>
                  <a:cubicBezTo>
                    <a:pt x="2136" y="1935"/>
                    <a:pt x="2169" y="1435"/>
                    <a:pt x="2136" y="968"/>
                  </a:cubicBezTo>
                  <a:cubicBezTo>
                    <a:pt x="2102" y="567"/>
                    <a:pt x="1969" y="20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3927307" y="3022718"/>
              <a:ext cx="78449" cy="146789"/>
            </a:xfrm>
            <a:custGeom>
              <a:avLst/>
              <a:gdLst/>
              <a:ahLst/>
              <a:cxnLst/>
              <a:rect l="l" t="t" r="r" b="b"/>
              <a:pathLst>
                <a:path w="2336" h="4371" extrusionOk="0">
                  <a:moveTo>
                    <a:pt x="1935" y="1"/>
                  </a:moveTo>
                  <a:cubicBezTo>
                    <a:pt x="1702" y="67"/>
                    <a:pt x="1368" y="234"/>
                    <a:pt x="1068" y="568"/>
                  </a:cubicBezTo>
                  <a:cubicBezTo>
                    <a:pt x="801" y="901"/>
                    <a:pt x="534" y="1335"/>
                    <a:pt x="334" y="1869"/>
                  </a:cubicBezTo>
                  <a:cubicBezTo>
                    <a:pt x="1" y="2970"/>
                    <a:pt x="167" y="3937"/>
                    <a:pt x="501" y="4371"/>
                  </a:cubicBezTo>
                  <a:cubicBezTo>
                    <a:pt x="735" y="4304"/>
                    <a:pt x="1035" y="4137"/>
                    <a:pt x="1302" y="3837"/>
                  </a:cubicBezTo>
                  <a:cubicBezTo>
                    <a:pt x="1568" y="3503"/>
                    <a:pt x="1802" y="3070"/>
                    <a:pt x="2002" y="2569"/>
                  </a:cubicBezTo>
                  <a:cubicBezTo>
                    <a:pt x="2336" y="1502"/>
                    <a:pt x="2269" y="434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3839374" y="2955082"/>
              <a:ext cx="150147" cy="75393"/>
            </a:xfrm>
            <a:custGeom>
              <a:avLst/>
              <a:gdLst/>
              <a:ahLst/>
              <a:cxnLst/>
              <a:rect l="l" t="t" r="r" b="b"/>
              <a:pathLst>
                <a:path w="4471" h="2245" extrusionOk="0">
                  <a:moveTo>
                    <a:pt x="1310" y="1"/>
                  </a:moveTo>
                  <a:cubicBezTo>
                    <a:pt x="735" y="1"/>
                    <a:pt x="260" y="161"/>
                    <a:pt x="1" y="380"/>
                  </a:cubicBezTo>
                  <a:cubicBezTo>
                    <a:pt x="134" y="914"/>
                    <a:pt x="868" y="1581"/>
                    <a:pt x="1969" y="1981"/>
                  </a:cubicBezTo>
                  <a:cubicBezTo>
                    <a:pt x="2490" y="2160"/>
                    <a:pt x="2995" y="2244"/>
                    <a:pt x="3426" y="2244"/>
                  </a:cubicBezTo>
                  <a:cubicBezTo>
                    <a:pt x="3878" y="2244"/>
                    <a:pt x="4248" y="2152"/>
                    <a:pt x="4470" y="1981"/>
                  </a:cubicBezTo>
                  <a:cubicBezTo>
                    <a:pt x="4370" y="1448"/>
                    <a:pt x="3670" y="647"/>
                    <a:pt x="2569" y="247"/>
                  </a:cubicBezTo>
                  <a:cubicBezTo>
                    <a:pt x="2127" y="73"/>
                    <a:pt x="1696" y="1"/>
                    <a:pt x="1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3988380" y="2940944"/>
              <a:ext cx="234137" cy="86307"/>
            </a:xfrm>
            <a:custGeom>
              <a:avLst/>
              <a:gdLst/>
              <a:ahLst/>
              <a:cxnLst/>
              <a:rect l="l" t="t" r="r" b="b"/>
              <a:pathLst>
                <a:path w="6972" h="2570" extrusionOk="0">
                  <a:moveTo>
                    <a:pt x="6938" y="1"/>
                  </a:moveTo>
                  <a:cubicBezTo>
                    <a:pt x="6938" y="1"/>
                    <a:pt x="6805" y="34"/>
                    <a:pt x="6605" y="67"/>
                  </a:cubicBezTo>
                  <a:cubicBezTo>
                    <a:pt x="6438" y="101"/>
                    <a:pt x="6138" y="167"/>
                    <a:pt x="5804" y="267"/>
                  </a:cubicBezTo>
                  <a:cubicBezTo>
                    <a:pt x="5471" y="368"/>
                    <a:pt x="5104" y="468"/>
                    <a:pt x="4703" y="601"/>
                  </a:cubicBezTo>
                  <a:cubicBezTo>
                    <a:pt x="4270" y="701"/>
                    <a:pt x="3836" y="835"/>
                    <a:pt x="3402" y="1001"/>
                  </a:cubicBezTo>
                  <a:cubicBezTo>
                    <a:pt x="2969" y="1135"/>
                    <a:pt x="2535" y="1268"/>
                    <a:pt x="2135" y="1435"/>
                  </a:cubicBezTo>
                  <a:cubicBezTo>
                    <a:pt x="1735" y="1568"/>
                    <a:pt x="1368" y="1702"/>
                    <a:pt x="1067" y="1835"/>
                  </a:cubicBezTo>
                  <a:cubicBezTo>
                    <a:pt x="434" y="2102"/>
                    <a:pt x="0" y="2269"/>
                    <a:pt x="0" y="2269"/>
                  </a:cubicBezTo>
                  <a:lnTo>
                    <a:pt x="133" y="2569"/>
                  </a:lnTo>
                  <a:cubicBezTo>
                    <a:pt x="133" y="2569"/>
                    <a:pt x="534" y="2369"/>
                    <a:pt x="1168" y="2135"/>
                  </a:cubicBezTo>
                  <a:cubicBezTo>
                    <a:pt x="1468" y="2002"/>
                    <a:pt x="1868" y="1869"/>
                    <a:pt x="2268" y="1702"/>
                  </a:cubicBezTo>
                  <a:cubicBezTo>
                    <a:pt x="2635" y="1568"/>
                    <a:pt x="3069" y="1402"/>
                    <a:pt x="3503" y="1268"/>
                  </a:cubicBezTo>
                  <a:cubicBezTo>
                    <a:pt x="3936" y="1135"/>
                    <a:pt x="4370" y="1001"/>
                    <a:pt x="4770" y="868"/>
                  </a:cubicBezTo>
                  <a:cubicBezTo>
                    <a:pt x="5170" y="734"/>
                    <a:pt x="5571" y="634"/>
                    <a:pt x="5904" y="534"/>
                  </a:cubicBezTo>
                  <a:cubicBezTo>
                    <a:pt x="6204" y="468"/>
                    <a:pt x="6505" y="368"/>
                    <a:pt x="6671" y="334"/>
                  </a:cubicBezTo>
                  <a:cubicBezTo>
                    <a:pt x="6872" y="301"/>
                    <a:pt x="6972" y="267"/>
                    <a:pt x="6972" y="267"/>
                  </a:cubicBezTo>
                  <a:lnTo>
                    <a:pt x="69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3956423" y="2903970"/>
              <a:ext cx="146789" cy="81807"/>
            </a:xfrm>
            <a:custGeom>
              <a:avLst/>
              <a:gdLst/>
              <a:ahLst/>
              <a:cxnLst/>
              <a:rect l="l" t="t" r="r" b="b"/>
              <a:pathLst>
                <a:path w="4371" h="2436" extrusionOk="0">
                  <a:moveTo>
                    <a:pt x="1102" y="1"/>
                  </a:moveTo>
                  <a:cubicBezTo>
                    <a:pt x="635" y="1"/>
                    <a:pt x="234" y="101"/>
                    <a:pt x="1" y="234"/>
                  </a:cubicBezTo>
                  <a:cubicBezTo>
                    <a:pt x="101" y="801"/>
                    <a:pt x="802" y="1569"/>
                    <a:pt x="1869" y="2036"/>
                  </a:cubicBezTo>
                  <a:cubicBezTo>
                    <a:pt x="2403" y="2269"/>
                    <a:pt x="2936" y="2403"/>
                    <a:pt x="3370" y="2436"/>
                  </a:cubicBezTo>
                  <a:cubicBezTo>
                    <a:pt x="3804" y="2436"/>
                    <a:pt x="4171" y="2403"/>
                    <a:pt x="4371" y="2236"/>
                  </a:cubicBezTo>
                  <a:cubicBezTo>
                    <a:pt x="4337" y="1969"/>
                    <a:pt x="4204" y="1635"/>
                    <a:pt x="3904" y="1302"/>
                  </a:cubicBezTo>
                  <a:cubicBezTo>
                    <a:pt x="3604" y="968"/>
                    <a:pt x="3170" y="635"/>
                    <a:pt x="2636" y="368"/>
                  </a:cubicBezTo>
                  <a:cubicBezTo>
                    <a:pt x="2102" y="134"/>
                    <a:pt x="1569" y="1"/>
                    <a:pt x="1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028679" y="2981277"/>
              <a:ext cx="79591" cy="143431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169" y="0"/>
                  </a:moveTo>
                  <a:cubicBezTo>
                    <a:pt x="1902" y="0"/>
                    <a:pt x="1569" y="167"/>
                    <a:pt x="1268" y="467"/>
                  </a:cubicBezTo>
                  <a:cubicBezTo>
                    <a:pt x="935" y="768"/>
                    <a:pt x="635" y="1201"/>
                    <a:pt x="435" y="1735"/>
                  </a:cubicBezTo>
                  <a:cubicBezTo>
                    <a:pt x="1" y="2802"/>
                    <a:pt x="134" y="3837"/>
                    <a:pt x="435" y="4270"/>
                  </a:cubicBezTo>
                  <a:cubicBezTo>
                    <a:pt x="902" y="4204"/>
                    <a:pt x="1569" y="3570"/>
                    <a:pt x="2002" y="2502"/>
                  </a:cubicBezTo>
                  <a:cubicBezTo>
                    <a:pt x="2202" y="1969"/>
                    <a:pt x="2336" y="1468"/>
                    <a:pt x="2336" y="1035"/>
                  </a:cubicBezTo>
                  <a:cubicBezTo>
                    <a:pt x="2369" y="601"/>
                    <a:pt x="2303" y="234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4139044" y="2947661"/>
              <a:ext cx="88523" cy="135573"/>
            </a:xfrm>
            <a:custGeom>
              <a:avLst/>
              <a:gdLst/>
              <a:ahLst/>
              <a:cxnLst/>
              <a:rect l="l" t="t" r="r" b="b"/>
              <a:pathLst>
                <a:path w="2636" h="4037" extrusionOk="0">
                  <a:moveTo>
                    <a:pt x="2369" y="1"/>
                  </a:moveTo>
                  <a:cubicBezTo>
                    <a:pt x="2102" y="1"/>
                    <a:pt x="1768" y="134"/>
                    <a:pt x="1435" y="401"/>
                  </a:cubicBezTo>
                  <a:cubicBezTo>
                    <a:pt x="1101" y="668"/>
                    <a:pt x="767" y="1068"/>
                    <a:pt x="501" y="1569"/>
                  </a:cubicBezTo>
                  <a:cubicBezTo>
                    <a:pt x="0" y="2569"/>
                    <a:pt x="34" y="3603"/>
                    <a:pt x="300" y="4037"/>
                  </a:cubicBezTo>
                  <a:cubicBezTo>
                    <a:pt x="534" y="4004"/>
                    <a:pt x="801" y="3837"/>
                    <a:pt x="1134" y="3570"/>
                  </a:cubicBezTo>
                  <a:cubicBezTo>
                    <a:pt x="1435" y="3270"/>
                    <a:pt x="1735" y="2869"/>
                    <a:pt x="2002" y="2369"/>
                  </a:cubicBezTo>
                  <a:cubicBezTo>
                    <a:pt x="2502" y="1368"/>
                    <a:pt x="2635" y="434"/>
                    <a:pt x="2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4075728" y="2865317"/>
              <a:ext cx="140073" cy="85031"/>
            </a:xfrm>
            <a:custGeom>
              <a:avLst/>
              <a:gdLst/>
              <a:ahLst/>
              <a:cxnLst/>
              <a:rect l="l" t="t" r="r" b="b"/>
              <a:pathLst>
                <a:path w="4171" h="2532" extrusionOk="0">
                  <a:moveTo>
                    <a:pt x="758" y="0"/>
                  </a:moveTo>
                  <a:cubicBezTo>
                    <a:pt x="448" y="0"/>
                    <a:pt x="184" y="53"/>
                    <a:pt x="1" y="151"/>
                  </a:cubicBezTo>
                  <a:cubicBezTo>
                    <a:pt x="34" y="685"/>
                    <a:pt x="668" y="1485"/>
                    <a:pt x="1702" y="2019"/>
                  </a:cubicBezTo>
                  <a:cubicBezTo>
                    <a:pt x="2202" y="2286"/>
                    <a:pt x="2703" y="2453"/>
                    <a:pt x="3136" y="2519"/>
                  </a:cubicBezTo>
                  <a:cubicBezTo>
                    <a:pt x="3239" y="2527"/>
                    <a:pt x="3337" y="2532"/>
                    <a:pt x="3432" y="2532"/>
                  </a:cubicBezTo>
                  <a:cubicBezTo>
                    <a:pt x="3736" y="2532"/>
                    <a:pt x="3992" y="2488"/>
                    <a:pt x="4171" y="2386"/>
                  </a:cubicBezTo>
                  <a:cubicBezTo>
                    <a:pt x="4171" y="1886"/>
                    <a:pt x="3637" y="1085"/>
                    <a:pt x="2603" y="518"/>
                  </a:cubicBezTo>
                  <a:cubicBezTo>
                    <a:pt x="1969" y="159"/>
                    <a:pt x="1295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215766" y="2909578"/>
              <a:ext cx="241995" cy="41474"/>
            </a:xfrm>
            <a:custGeom>
              <a:avLst/>
              <a:gdLst/>
              <a:ahLst/>
              <a:cxnLst/>
              <a:rect l="l" t="t" r="r" b="b"/>
              <a:pathLst>
                <a:path w="7206" h="1235" extrusionOk="0">
                  <a:moveTo>
                    <a:pt x="7206" y="1"/>
                  </a:moveTo>
                  <a:cubicBezTo>
                    <a:pt x="7206" y="1"/>
                    <a:pt x="6772" y="34"/>
                    <a:pt x="6072" y="34"/>
                  </a:cubicBezTo>
                  <a:cubicBezTo>
                    <a:pt x="5738" y="67"/>
                    <a:pt x="5338" y="101"/>
                    <a:pt x="4904" y="134"/>
                  </a:cubicBezTo>
                  <a:cubicBezTo>
                    <a:pt x="4470" y="167"/>
                    <a:pt x="4037" y="234"/>
                    <a:pt x="3570" y="301"/>
                  </a:cubicBezTo>
                  <a:cubicBezTo>
                    <a:pt x="3136" y="368"/>
                    <a:pt x="2669" y="434"/>
                    <a:pt x="2269" y="501"/>
                  </a:cubicBezTo>
                  <a:cubicBezTo>
                    <a:pt x="1835" y="568"/>
                    <a:pt x="1435" y="634"/>
                    <a:pt x="1101" y="701"/>
                  </a:cubicBezTo>
                  <a:cubicBezTo>
                    <a:pt x="434" y="868"/>
                    <a:pt x="1" y="968"/>
                    <a:pt x="1" y="968"/>
                  </a:cubicBezTo>
                  <a:lnTo>
                    <a:pt x="67" y="1235"/>
                  </a:lnTo>
                  <a:cubicBezTo>
                    <a:pt x="67" y="1235"/>
                    <a:pt x="501" y="1135"/>
                    <a:pt x="1168" y="968"/>
                  </a:cubicBezTo>
                  <a:cubicBezTo>
                    <a:pt x="1502" y="901"/>
                    <a:pt x="1902" y="835"/>
                    <a:pt x="2302" y="734"/>
                  </a:cubicBezTo>
                  <a:cubicBezTo>
                    <a:pt x="2736" y="668"/>
                    <a:pt x="3169" y="601"/>
                    <a:pt x="3603" y="534"/>
                  </a:cubicBezTo>
                  <a:cubicBezTo>
                    <a:pt x="4070" y="468"/>
                    <a:pt x="4504" y="401"/>
                    <a:pt x="4937" y="368"/>
                  </a:cubicBezTo>
                  <a:cubicBezTo>
                    <a:pt x="5371" y="334"/>
                    <a:pt x="5738" y="267"/>
                    <a:pt x="6105" y="267"/>
                  </a:cubicBezTo>
                  <a:cubicBezTo>
                    <a:pt x="6772" y="234"/>
                    <a:pt x="7206" y="201"/>
                    <a:pt x="7206" y="201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201192" y="2840701"/>
              <a:ext cx="133356" cy="85031"/>
            </a:xfrm>
            <a:custGeom>
              <a:avLst/>
              <a:gdLst/>
              <a:ahLst/>
              <a:cxnLst/>
              <a:rect l="l" t="t" r="r" b="b"/>
              <a:pathLst>
                <a:path w="3971" h="2532" extrusionOk="0">
                  <a:moveTo>
                    <a:pt x="493" y="0"/>
                  </a:moveTo>
                  <a:cubicBezTo>
                    <a:pt x="301" y="0"/>
                    <a:pt x="134" y="17"/>
                    <a:pt x="1" y="50"/>
                  </a:cubicBezTo>
                  <a:cubicBezTo>
                    <a:pt x="1" y="317"/>
                    <a:pt x="134" y="651"/>
                    <a:pt x="401" y="984"/>
                  </a:cubicBezTo>
                  <a:cubicBezTo>
                    <a:pt x="668" y="1318"/>
                    <a:pt x="1035" y="1651"/>
                    <a:pt x="1502" y="1952"/>
                  </a:cubicBezTo>
                  <a:cubicBezTo>
                    <a:pt x="2002" y="2218"/>
                    <a:pt x="2469" y="2385"/>
                    <a:pt x="2903" y="2485"/>
                  </a:cubicBezTo>
                  <a:cubicBezTo>
                    <a:pt x="3083" y="2515"/>
                    <a:pt x="3256" y="2532"/>
                    <a:pt x="3413" y="2532"/>
                  </a:cubicBezTo>
                  <a:cubicBezTo>
                    <a:pt x="3606" y="2532"/>
                    <a:pt x="3775" y="2507"/>
                    <a:pt x="3904" y="2452"/>
                  </a:cubicBezTo>
                  <a:cubicBezTo>
                    <a:pt x="3970" y="2018"/>
                    <a:pt x="3570" y="1284"/>
                    <a:pt x="2603" y="684"/>
                  </a:cubicBezTo>
                  <a:cubicBezTo>
                    <a:pt x="2102" y="350"/>
                    <a:pt x="1602" y="184"/>
                    <a:pt x="1135" y="50"/>
                  </a:cubicBezTo>
                  <a:cubicBezTo>
                    <a:pt x="902" y="17"/>
                    <a:pt x="685" y="0"/>
                    <a:pt x="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244882" y="2924153"/>
              <a:ext cx="94132" cy="122140"/>
            </a:xfrm>
            <a:custGeom>
              <a:avLst/>
              <a:gdLst/>
              <a:ahLst/>
              <a:cxnLst/>
              <a:rect l="l" t="t" r="r" b="b"/>
              <a:pathLst>
                <a:path w="2803" h="3637" extrusionOk="0">
                  <a:moveTo>
                    <a:pt x="2636" y="0"/>
                  </a:moveTo>
                  <a:cubicBezTo>
                    <a:pt x="2369" y="0"/>
                    <a:pt x="2002" y="100"/>
                    <a:pt x="1635" y="300"/>
                  </a:cubicBezTo>
                  <a:cubicBezTo>
                    <a:pt x="1268" y="501"/>
                    <a:pt x="901" y="868"/>
                    <a:pt x="601" y="1301"/>
                  </a:cubicBezTo>
                  <a:cubicBezTo>
                    <a:pt x="301" y="1768"/>
                    <a:pt x="134" y="2235"/>
                    <a:pt x="68" y="2635"/>
                  </a:cubicBezTo>
                  <a:cubicBezTo>
                    <a:pt x="1" y="3069"/>
                    <a:pt x="34" y="3403"/>
                    <a:pt x="134" y="3636"/>
                  </a:cubicBezTo>
                  <a:cubicBezTo>
                    <a:pt x="601" y="3569"/>
                    <a:pt x="1368" y="3002"/>
                    <a:pt x="1969" y="2102"/>
                  </a:cubicBezTo>
                  <a:cubicBezTo>
                    <a:pt x="2569" y="1201"/>
                    <a:pt x="2803" y="401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352998" y="2913675"/>
              <a:ext cx="106457" cy="97893"/>
            </a:xfrm>
            <a:custGeom>
              <a:avLst/>
              <a:gdLst/>
              <a:ahLst/>
              <a:cxnLst/>
              <a:rect l="l" t="t" r="r" b="b"/>
              <a:pathLst>
                <a:path w="3170" h="2915" extrusionOk="0">
                  <a:moveTo>
                    <a:pt x="2831" y="0"/>
                  </a:moveTo>
                  <a:cubicBezTo>
                    <a:pt x="2596" y="0"/>
                    <a:pt x="2315" y="44"/>
                    <a:pt x="2035" y="145"/>
                  </a:cubicBezTo>
                  <a:cubicBezTo>
                    <a:pt x="1635" y="312"/>
                    <a:pt x="1235" y="546"/>
                    <a:pt x="868" y="913"/>
                  </a:cubicBezTo>
                  <a:cubicBezTo>
                    <a:pt x="167" y="1680"/>
                    <a:pt x="0" y="2514"/>
                    <a:pt x="134" y="2914"/>
                  </a:cubicBezTo>
                  <a:cubicBezTo>
                    <a:pt x="367" y="2881"/>
                    <a:pt x="701" y="2747"/>
                    <a:pt x="1034" y="2514"/>
                  </a:cubicBezTo>
                  <a:cubicBezTo>
                    <a:pt x="1401" y="2280"/>
                    <a:pt x="1768" y="1980"/>
                    <a:pt x="2135" y="1613"/>
                  </a:cubicBezTo>
                  <a:cubicBezTo>
                    <a:pt x="2836" y="913"/>
                    <a:pt x="3169" y="312"/>
                    <a:pt x="3036" y="12"/>
                  </a:cubicBezTo>
                  <a:cubicBezTo>
                    <a:pt x="2973" y="4"/>
                    <a:pt x="2904" y="0"/>
                    <a:pt x="2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328906" y="2832540"/>
              <a:ext cx="126606" cy="81102"/>
            </a:xfrm>
            <a:custGeom>
              <a:avLst/>
              <a:gdLst/>
              <a:ahLst/>
              <a:cxnLst/>
              <a:rect l="l" t="t" r="r" b="b"/>
              <a:pathLst>
                <a:path w="3770" h="2415" extrusionOk="0">
                  <a:moveTo>
                    <a:pt x="309" y="0"/>
                  </a:moveTo>
                  <a:cubicBezTo>
                    <a:pt x="220" y="0"/>
                    <a:pt x="139" y="8"/>
                    <a:pt x="67" y="26"/>
                  </a:cubicBezTo>
                  <a:cubicBezTo>
                    <a:pt x="1" y="427"/>
                    <a:pt x="468" y="1194"/>
                    <a:pt x="1335" y="1761"/>
                  </a:cubicBezTo>
                  <a:cubicBezTo>
                    <a:pt x="1769" y="2028"/>
                    <a:pt x="2236" y="2228"/>
                    <a:pt x="2636" y="2328"/>
                  </a:cubicBezTo>
                  <a:cubicBezTo>
                    <a:pt x="2890" y="2391"/>
                    <a:pt x="3130" y="2415"/>
                    <a:pt x="3340" y="2415"/>
                  </a:cubicBezTo>
                  <a:cubicBezTo>
                    <a:pt x="3461" y="2415"/>
                    <a:pt x="3572" y="2407"/>
                    <a:pt x="3670" y="2395"/>
                  </a:cubicBezTo>
                  <a:cubicBezTo>
                    <a:pt x="3770" y="2061"/>
                    <a:pt x="3436" y="1461"/>
                    <a:pt x="2569" y="860"/>
                  </a:cubicBezTo>
                  <a:cubicBezTo>
                    <a:pt x="2102" y="560"/>
                    <a:pt x="1635" y="327"/>
                    <a:pt x="1168" y="160"/>
                  </a:cubicBezTo>
                  <a:cubicBezTo>
                    <a:pt x="851" y="62"/>
                    <a:pt x="551" y="0"/>
                    <a:pt x="309" y="0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4452120" y="2909578"/>
              <a:ext cx="239779" cy="41474"/>
            </a:xfrm>
            <a:custGeom>
              <a:avLst/>
              <a:gdLst/>
              <a:ahLst/>
              <a:cxnLst/>
              <a:rect l="l" t="t" r="r" b="b"/>
              <a:pathLst>
                <a:path w="7140" h="1235" extrusionOk="0">
                  <a:moveTo>
                    <a:pt x="1" y="1"/>
                  </a:moveTo>
                  <a:lnTo>
                    <a:pt x="1" y="201"/>
                  </a:lnTo>
                  <a:lnTo>
                    <a:pt x="1135" y="201"/>
                  </a:lnTo>
                  <a:cubicBezTo>
                    <a:pt x="1502" y="201"/>
                    <a:pt x="1869" y="201"/>
                    <a:pt x="2303" y="234"/>
                  </a:cubicBezTo>
                  <a:cubicBezTo>
                    <a:pt x="2536" y="234"/>
                    <a:pt x="2736" y="267"/>
                    <a:pt x="2970" y="267"/>
                  </a:cubicBezTo>
                  <a:cubicBezTo>
                    <a:pt x="3170" y="301"/>
                    <a:pt x="3403" y="301"/>
                    <a:pt x="3637" y="334"/>
                  </a:cubicBezTo>
                  <a:cubicBezTo>
                    <a:pt x="3870" y="368"/>
                    <a:pt x="4070" y="401"/>
                    <a:pt x="4304" y="434"/>
                  </a:cubicBezTo>
                  <a:cubicBezTo>
                    <a:pt x="4537" y="468"/>
                    <a:pt x="4738" y="534"/>
                    <a:pt x="4938" y="568"/>
                  </a:cubicBezTo>
                  <a:cubicBezTo>
                    <a:pt x="5171" y="634"/>
                    <a:pt x="5371" y="634"/>
                    <a:pt x="5538" y="701"/>
                  </a:cubicBezTo>
                  <a:cubicBezTo>
                    <a:pt x="5738" y="768"/>
                    <a:pt x="5905" y="801"/>
                    <a:pt x="6072" y="868"/>
                  </a:cubicBezTo>
                  <a:cubicBezTo>
                    <a:pt x="6405" y="935"/>
                    <a:pt x="6672" y="1068"/>
                    <a:pt x="6839" y="1101"/>
                  </a:cubicBezTo>
                  <a:cubicBezTo>
                    <a:pt x="7039" y="1201"/>
                    <a:pt x="7139" y="1235"/>
                    <a:pt x="7139" y="1235"/>
                  </a:cubicBezTo>
                  <a:lnTo>
                    <a:pt x="6872" y="1101"/>
                  </a:lnTo>
                  <a:cubicBezTo>
                    <a:pt x="6672" y="1035"/>
                    <a:pt x="6405" y="935"/>
                    <a:pt x="6072" y="835"/>
                  </a:cubicBezTo>
                  <a:cubicBezTo>
                    <a:pt x="5938" y="768"/>
                    <a:pt x="5738" y="734"/>
                    <a:pt x="5572" y="668"/>
                  </a:cubicBezTo>
                  <a:cubicBezTo>
                    <a:pt x="5371" y="601"/>
                    <a:pt x="5171" y="568"/>
                    <a:pt x="4971" y="501"/>
                  </a:cubicBezTo>
                  <a:cubicBezTo>
                    <a:pt x="4738" y="468"/>
                    <a:pt x="4537" y="401"/>
                    <a:pt x="4337" y="368"/>
                  </a:cubicBezTo>
                  <a:cubicBezTo>
                    <a:pt x="4104" y="334"/>
                    <a:pt x="3870" y="301"/>
                    <a:pt x="3637" y="234"/>
                  </a:cubicBezTo>
                  <a:cubicBezTo>
                    <a:pt x="3437" y="201"/>
                    <a:pt x="3203" y="167"/>
                    <a:pt x="2970" y="167"/>
                  </a:cubicBezTo>
                  <a:cubicBezTo>
                    <a:pt x="2736" y="134"/>
                    <a:pt x="2536" y="101"/>
                    <a:pt x="2303" y="67"/>
                  </a:cubicBezTo>
                  <a:cubicBezTo>
                    <a:pt x="1902" y="67"/>
                    <a:pt x="1502" y="34"/>
                    <a:pt x="1135" y="34"/>
                  </a:cubicBezTo>
                  <a:cubicBezTo>
                    <a:pt x="801" y="1"/>
                    <a:pt x="535" y="1"/>
                    <a:pt x="334" y="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4456620" y="2843488"/>
              <a:ext cx="119890" cy="75090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0" y="301"/>
                    <a:pt x="367" y="1001"/>
                    <a:pt x="1168" y="1502"/>
                  </a:cubicBezTo>
                  <a:cubicBezTo>
                    <a:pt x="1568" y="1768"/>
                    <a:pt x="2002" y="1935"/>
                    <a:pt x="2402" y="2069"/>
                  </a:cubicBezTo>
                  <a:cubicBezTo>
                    <a:pt x="2802" y="2169"/>
                    <a:pt x="3136" y="2235"/>
                    <a:pt x="3403" y="2235"/>
                  </a:cubicBezTo>
                  <a:cubicBezTo>
                    <a:pt x="3570" y="2069"/>
                    <a:pt x="3303" y="1668"/>
                    <a:pt x="2502" y="1068"/>
                  </a:cubicBezTo>
                  <a:cubicBezTo>
                    <a:pt x="2102" y="801"/>
                    <a:pt x="1635" y="534"/>
                    <a:pt x="1201" y="334"/>
                  </a:cubicBezTo>
                  <a:cubicBezTo>
                    <a:pt x="801" y="134"/>
                    <a:pt x="401" y="34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458870" y="2917336"/>
              <a:ext cx="113173" cy="6397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2742" y="0"/>
                  </a:moveTo>
                  <a:cubicBezTo>
                    <a:pt x="2603" y="0"/>
                    <a:pt x="2455" y="11"/>
                    <a:pt x="2302" y="36"/>
                  </a:cubicBezTo>
                  <a:cubicBezTo>
                    <a:pt x="1901" y="70"/>
                    <a:pt x="1468" y="203"/>
                    <a:pt x="1067" y="437"/>
                  </a:cubicBezTo>
                  <a:cubicBezTo>
                    <a:pt x="267" y="937"/>
                    <a:pt x="0" y="1638"/>
                    <a:pt x="100" y="1904"/>
                  </a:cubicBezTo>
                  <a:cubicBezTo>
                    <a:pt x="334" y="1904"/>
                    <a:pt x="667" y="1804"/>
                    <a:pt x="1034" y="1604"/>
                  </a:cubicBezTo>
                  <a:cubicBezTo>
                    <a:pt x="1434" y="1471"/>
                    <a:pt x="1835" y="1237"/>
                    <a:pt x="2235" y="1004"/>
                  </a:cubicBezTo>
                  <a:cubicBezTo>
                    <a:pt x="2635" y="770"/>
                    <a:pt x="2935" y="604"/>
                    <a:pt x="3136" y="437"/>
                  </a:cubicBezTo>
                  <a:cubicBezTo>
                    <a:pt x="3302" y="303"/>
                    <a:pt x="3369" y="170"/>
                    <a:pt x="3336" y="70"/>
                  </a:cubicBezTo>
                  <a:cubicBezTo>
                    <a:pt x="3171" y="29"/>
                    <a:pt x="2968" y="0"/>
                    <a:pt x="2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4573117" y="2934866"/>
              <a:ext cx="114113" cy="25153"/>
            </a:xfrm>
            <a:custGeom>
              <a:avLst/>
              <a:gdLst/>
              <a:ahLst/>
              <a:cxnLst/>
              <a:rect l="l" t="t" r="r" b="b"/>
              <a:pathLst>
                <a:path w="3398" h="749" extrusionOk="0">
                  <a:moveTo>
                    <a:pt x="1593" y="0"/>
                  </a:moveTo>
                  <a:cubicBezTo>
                    <a:pt x="1450" y="0"/>
                    <a:pt x="1301" y="15"/>
                    <a:pt x="1168" y="15"/>
                  </a:cubicBezTo>
                  <a:cubicBezTo>
                    <a:pt x="734" y="82"/>
                    <a:pt x="434" y="215"/>
                    <a:pt x="267" y="382"/>
                  </a:cubicBezTo>
                  <a:cubicBezTo>
                    <a:pt x="67" y="515"/>
                    <a:pt x="0" y="649"/>
                    <a:pt x="67" y="749"/>
                  </a:cubicBezTo>
                  <a:cubicBezTo>
                    <a:pt x="301" y="715"/>
                    <a:pt x="668" y="615"/>
                    <a:pt x="1068" y="549"/>
                  </a:cubicBezTo>
                  <a:cubicBezTo>
                    <a:pt x="1268" y="515"/>
                    <a:pt x="1468" y="482"/>
                    <a:pt x="1702" y="448"/>
                  </a:cubicBezTo>
                  <a:cubicBezTo>
                    <a:pt x="1902" y="415"/>
                    <a:pt x="2102" y="382"/>
                    <a:pt x="2335" y="382"/>
                  </a:cubicBezTo>
                  <a:cubicBezTo>
                    <a:pt x="2480" y="360"/>
                    <a:pt x="2606" y="352"/>
                    <a:pt x="2716" y="352"/>
                  </a:cubicBezTo>
                  <a:cubicBezTo>
                    <a:pt x="2936" y="352"/>
                    <a:pt x="3092" y="382"/>
                    <a:pt x="3203" y="382"/>
                  </a:cubicBezTo>
                  <a:cubicBezTo>
                    <a:pt x="3321" y="405"/>
                    <a:pt x="3389" y="429"/>
                    <a:pt x="3395" y="429"/>
                  </a:cubicBezTo>
                  <a:cubicBezTo>
                    <a:pt x="3397" y="429"/>
                    <a:pt x="3389" y="425"/>
                    <a:pt x="3370" y="415"/>
                  </a:cubicBezTo>
                  <a:cubicBezTo>
                    <a:pt x="3136" y="348"/>
                    <a:pt x="2802" y="182"/>
                    <a:pt x="2402" y="82"/>
                  </a:cubicBezTo>
                  <a:cubicBezTo>
                    <a:pt x="2202" y="48"/>
                    <a:pt x="2002" y="15"/>
                    <a:pt x="1802" y="15"/>
                  </a:cubicBezTo>
                  <a:cubicBezTo>
                    <a:pt x="1735" y="4"/>
                    <a:pt x="1665" y="0"/>
                    <a:pt x="1593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4584334" y="2881570"/>
              <a:ext cx="102930" cy="67669"/>
            </a:xfrm>
            <a:custGeom>
              <a:avLst/>
              <a:gdLst/>
              <a:ahLst/>
              <a:cxnLst/>
              <a:rect l="l" t="t" r="r" b="b"/>
              <a:pathLst>
                <a:path w="3065" h="2015" extrusionOk="0">
                  <a:moveTo>
                    <a:pt x="67" y="1"/>
                  </a:moveTo>
                  <a:cubicBezTo>
                    <a:pt x="0" y="67"/>
                    <a:pt x="33" y="234"/>
                    <a:pt x="167" y="434"/>
                  </a:cubicBezTo>
                  <a:cubicBezTo>
                    <a:pt x="334" y="601"/>
                    <a:pt x="567" y="835"/>
                    <a:pt x="934" y="1068"/>
                  </a:cubicBezTo>
                  <a:cubicBezTo>
                    <a:pt x="1134" y="1202"/>
                    <a:pt x="1334" y="1302"/>
                    <a:pt x="1501" y="1402"/>
                  </a:cubicBezTo>
                  <a:cubicBezTo>
                    <a:pt x="1701" y="1502"/>
                    <a:pt x="1901" y="1568"/>
                    <a:pt x="2102" y="1635"/>
                  </a:cubicBezTo>
                  <a:cubicBezTo>
                    <a:pt x="2468" y="1769"/>
                    <a:pt x="2802" y="1935"/>
                    <a:pt x="3036" y="2002"/>
                  </a:cubicBezTo>
                  <a:cubicBezTo>
                    <a:pt x="3052" y="2010"/>
                    <a:pt x="3061" y="2015"/>
                    <a:pt x="3062" y="2015"/>
                  </a:cubicBezTo>
                  <a:cubicBezTo>
                    <a:pt x="3065" y="2015"/>
                    <a:pt x="3002" y="1977"/>
                    <a:pt x="2902" y="1902"/>
                  </a:cubicBezTo>
                  <a:cubicBezTo>
                    <a:pt x="2769" y="1835"/>
                    <a:pt x="2535" y="1635"/>
                    <a:pt x="2168" y="1368"/>
                  </a:cubicBezTo>
                  <a:cubicBezTo>
                    <a:pt x="1835" y="1101"/>
                    <a:pt x="1434" y="801"/>
                    <a:pt x="1067" y="568"/>
                  </a:cubicBezTo>
                  <a:cubicBezTo>
                    <a:pt x="701" y="301"/>
                    <a:pt x="334" y="101"/>
                    <a:pt x="67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395227" y="2946116"/>
              <a:ext cx="134431" cy="69919"/>
            </a:xfrm>
            <a:custGeom>
              <a:avLst/>
              <a:gdLst/>
              <a:ahLst/>
              <a:cxnLst/>
              <a:rect l="l" t="t" r="r" b="b"/>
              <a:pathLst>
                <a:path w="4003" h="2082" extrusionOk="0">
                  <a:moveTo>
                    <a:pt x="3686" y="0"/>
                  </a:moveTo>
                  <a:cubicBezTo>
                    <a:pt x="3523" y="0"/>
                    <a:pt x="3323" y="25"/>
                    <a:pt x="3102" y="80"/>
                  </a:cubicBezTo>
                  <a:cubicBezTo>
                    <a:pt x="2735" y="180"/>
                    <a:pt x="2268" y="347"/>
                    <a:pt x="1801" y="647"/>
                  </a:cubicBezTo>
                  <a:cubicBezTo>
                    <a:pt x="834" y="1248"/>
                    <a:pt x="200" y="1848"/>
                    <a:pt x="0" y="2082"/>
                  </a:cubicBezTo>
                  <a:cubicBezTo>
                    <a:pt x="167" y="2048"/>
                    <a:pt x="434" y="1981"/>
                    <a:pt x="801" y="1881"/>
                  </a:cubicBezTo>
                  <a:cubicBezTo>
                    <a:pt x="1201" y="1748"/>
                    <a:pt x="1668" y="1615"/>
                    <a:pt x="2168" y="1381"/>
                  </a:cubicBezTo>
                  <a:cubicBezTo>
                    <a:pt x="2669" y="1181"/>
                    <a:pt x="3102" y="947"/>
                    <a:pt x="3402" y="714"/>
                  </a:cubicBezTo>
                  <a:cubicBezTo>
                    <a:pt x="3736" y="480"/>
                    <a:pt x="3936" y="247"/>
                    <a:pt x="4003" y="47"/>
                  </a:cubicBezTo>
                  <a:cubicBezTo>
                    <a:pt x="3928" y="17"/>
                    <a:pt x="3819" y="0"/>
                    <a:pt x="3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3526265" y="2865887"/>
              <a:ext cx="226312" cy="86307"/>
            </a:xfrm>
            <a:custGeom>
              <a:avLst/>
              <a:gdLst/>
              <a:ahLst/>
              <a:cxnLst/>
              <a:rect l="l" t="t" r="r" b="b"/>
              <a:pathLst>
                <a:path w="6739" h="2570" extrusionOk="0">
                  <a:moveTo>
                    <a:pt x="6672" y="1"/>
                  </a:moveTo>
                  <a:cubicBezTo>
                    <a:pt x="6672" y="1"/>
                    <a:pt x="6239" y="101"/>
                    <a:pt x="5605" y="301"/>
                  </a:cubicBezTo>
                  <a:cubicBezTo>
                    <a:pt x="5305" y="401"/>
                    <a:pt x="4904" y="501"/>
                    <a:pt x="4537" y="634"/>
                  </a:cubicBezTo>
                  <a:cubicBezTo>
                    <a:pt x="4137" y="768"/>
                    <a:pt x="3703" y="901"/>
                    <a:pt x="3303" y="1035"/>
                  </a:cubicBezTo>
                  <a:cubicBezTo>
                    <a:pt x="2870" y="1202"/>
                    <a:pt x="2469" y="1368"/>
                    <a:pt x="2069" y="1502"/>
                  </a:cubicBezTo>
                  <a:cubicBezTo>
                    <a:pt x="1669" y="1669"/>
                    <a:pt x="1335" y="1802"/>
                    <a:pt x="1002" y="1935"/>
                  </a:cubicBezTo>
                  <a:cubicBezTo>
                    <a:pt x="701" y="2069"/>
                    <a:pt x="468" y="2169"/>
                    <a:pt x="268" y="2269"/>
                  </a:cubicBezTo>
                  <a:cubicBezTo>
                    <a:pt x="101" y="2336"/>
                    <a:pt x="1" y="2402"/>
                    <a:pt x="1" y="2402"/>
                  </a:cubicBezTo>
                  <a:lnTo>
                    <a:pt x="68" y="2569"/>
                  </a:lnTo>
                  <a:cubicBezTo>
                    <a:pt x="68" y="2569"/>
                    <a:pt x="168" y="2502"/>
                    <a:pt x="334" y="2436"/>
                  </a:cubicBezTo>
                  <a:cubicBezTo>
                    <a:pt x="535" y="2369"/>
                    <a:pt x="768" y="2236"/>
                    <a:pt x="1102" y="2136"/>
                  </a:cubicBezTo>
                  <a:cubicBezTo>
                    <a:pt x="1402" y="2002"/>
                    <a:pt x="1769" y="1869"/>
                    <a:pt x="2136" y="1702"/>
                  </a:cubicBezTo>
                  <a:cubicBezTo>
                    <a:pt x="2536" y="1568"/>
                    <a:pt x="2936" y="1435"/>
                    <a:pt x="3370" y="1268"/>
                  </a:cubicBezTo>
                  <a:cubicBezTo>
                    <a:pt x="3770" y="1135"/>
                    <a:pt x="4204" y="1001"/>
                    <a:pt x="4604" y="868"/>
                  </a:cubicBezTo>
                  <a:cubicBezTo>
                    <a:pt x="5004" y="735"/>
                    <a:pt x="5371" y="634"/>
                    <a:pt x="5672" y="534"/>
                  </a:cubicBezTo>
                  <a:cubicBezTo>
                    <a:pt x="6005" y="434"/>
                    <a:pt x="6272" y="368"/>
                    <a:pt x="6439" y="334"/>
                  </a:cubicBezTo>
                  <a:cubicBezTo>
                    <a:pt x="6639" y="268"/>
                    <a:pt x="6739" y="234"/>
                    <a:pt x="6739" y="234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507224" y="2860581"/>
              <a:ext cx="126640" cy="53262"/>
            </a:xfrm>
            <a:custGeom>
              <a:avLst/>
              <a:gdLst/>
              <a:ahLst/>
              <a:cxnLst/>
              <a:rect l="l" t="t" r="r" b="b"/>
              <a:pathLst>
                <a:path w="3771" h="1586" extrusionOk="0">
                  <a:moveTo>
                    <a:pt x="1706" y="0"/>
                  </a:moveTo>
                  <a:cubicBezTo>
                    <a:pt x="1432" y="0"/>
                    <a:pt x="1177" y="45"/>
                    <a:pt x="935" y="125"/>
                  </a:cubicBezTo>
                  <a:cubicBezTo>
                    <a:pt x="534" y="225"/>
                    <a:pt x="201" y="426"/>
                    <a:pt x="1" y="592"/>
                  </a:cubicBezTo>
                  <a:cubicBezTo>
                    <a:pt x="34" y="959"/>
                    <a:pt x="534" y="1293"/>
                    <a:pt x="1468" y="1460"/>
                  </a:cubicBezTo>
                  <a:cubicBezTo>
                    <a:pt x="1857" y="1543"/>
                    <a:pt x="2246" y="1586"/>
                    <a:pt x="2599" y="1586"/>
                  </a:cubicBezTo>
                  <a:cubicBezTo>
                    <a:pt x="3093" y="1586"/>
                    <a:pt x="3517" y="1501"/>
                    <a:pt x="3770" y="1326"/>
                  </a:cubicBezTo>
                  <a:cubicBezTo>
                    <a:pt x="3770" y="893"/>
                    <a:pt x="3203" y="259"/>
                    <a:pt x="2269" y="59"/>
                  </a:cubicBezTo>
                  <a:cubicBezTo>
                    <a:pt x="2072" y="19"/>
                    <a:pt x="1885" y="0"/>
                    <a:pt x="1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552614" y="2907328"/>
              <a:ext cx="87382" cy="103098"/>
            </a:xfrm>
            <a:custGeom>
              <a:avLst/>
              <a:gdLst/>
              <a:ahLst/>
              <a:cxnLst/>
              <a:rect l="l" t="t" r="r" b="b"/>
              <a:pathLst>
                <a:path w="2602" h="3070" extrusionOk="0">
                  <a:moveTo>
                    <a:pt x="2368" y="1"/>
                  </a:moveTo>
                  <a:lnTo>
                    <a:pt x="2368" y="1"/>
                  </a:lnTo>
                  <a:cubicBezTo>
                    <a:pt x="2102" y="34"/>
                    <a:pt x="1801" y="201"/>
                    <a:pt x="1468" y="435"/>
                  </a:cubicBezTo>
                  <a:cubicBezTo>
                    <a:pt x="1168" y="701"/>
                    <a:pt x="834" y="1035"/>
                    <a:pt x="567" y="1435"/>
                  </a:cubicBezTo>
                  <a:cubicBezTo>
                    <a:pt x="67" y="2169"/>
                    <a:pt x="0" y="2803"/>
                    <a:pt x="234" y="3070"/>
                  </a:cubicBezTo>
                  <a:cubicBezTo>
                    <a:pt x="500" y="3036"/>
                    <a:pt x="834" y="2936"/>
                    <a:pt x="1134" y="2770"/>
                  </a:cubicBezTo>
                  <a:cubicBezTo>
                    <a:pt x="1468" y="2603"/>
                    <a:pt x="1801" y="2303"/>
                    <a:pt x="2068" y="1936"/>
                  </a:cubicBezTo>
                  <a:cubicBezTo>
                    <a:pt x="2569" y="1202"/>
                    <a:pt x="2602" y="334"/>
                    <a:pt x="2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3665196" y="2872604"/>
              <a:ext cx="88523" cy="116531"/>
            </a:xfrm>
            <a:custGeom>
              <a:avLst/>
              <a:gdLst/>
              <a:ahLst/>
              <a:cxnLst/>
              <a:rect l="l" t="t" r="r" b="b"/>
              <a:pathLst>
                <a:path w="2636" h="3470" extrusionOk="0">
                  <a:moveTo>
                    <a:pt x="2402" y="1"/>
                  </a:moveTo>
                  <a:cubicBezTo>
                    <a:pt x="2135" y="1"/>
                    <a:pt x="1835" y="134"/>
                    <a:pt x="1501" y="401"/>
                  </a:cubicBezTo>
                  <a:cubicBezTo>
                    <a:pt x="1168" y="635"/>
                    <a:pt x="834" y="1002"/>
                    <a:pt x="567" y="1435"/>
                  </a:cubicBezTo>
                  <a:cubicBezTo>
                    <a:pt x="33" y="2302"/>
                    <a:pt x="0" y="3070"/>
                    <a:pt x="267" y="3470"/>
                  </a:cubicBezTo>
                  <a:cubicBezTo>
                    <a:pt x="500" y="3470"/>
                    <a:pt x="834" y="3370"/>
                    <a:pt x="1134" y="3170"/>
                  </a:cubicBezTo>
                  <a:cubicBezTo>
                    <a:pt x="1468" y="2970"/>
                    <a:pt x="1768" y="2636"/>
                    <a:pt x="2035" y="2236"/>
                  </a:cubicBezTo>
                  <a:cubicBezTo>
                    <a:pt x="2569" y="1368"/>
                    <a:pt x="2635" y="401"/>
                    <a:pt x="2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3610846" y="2805238"/>
              <a:ext cx="132214" cy="70523"/>
            </a:xfrm>
            <a:custGeom>
              <a:avLst/>
              <a:gdLst/>
              <a:ahLst/>
              <a:cxnLst/>
              <a:rect l="l" t="t" r="r" b="b"/>
              <a:pathLst>
                <a:path w="3937" h="2100" extrusionOk="0">
                  <a:moveTo>
                    <a:pt x="1286" y="0"/>
                  </a:moveTo>
                  <a:cubicBezTo>
                    <a:pt x="748" y="0"/>
                    <a:pt x="283" y="157"/>
                    <a:pt x="1" y="339"/>
                  </a:cubicBezTo>
                  <a:cubicBezTo>
                    <a:pt x="34" y="806"/>
                    <a:pt x="601" y="1373"/>
                    <a:pt x="1568" y="1740"/>
                  </a:cubicBezTo>
                  <a:cubicBezTo>
                    <a:pt x="2035" y="1940"/>
                    <a:pt x="2502" y="2040"/>
                    <a:pt x="2936" y="2074"/>
                  </a:cubicBezTo>
                  <a:cubicBezTo>
                    <a:pt x="3043" y="2091"/>
                    <a:pt x="3148" y="2100"/>
                    <a:pt x="3249" y="2100"/>
                  </a:cubicBezTo>
                  <a:cubicBezTo>
                    <a:pt x="3523" y="2100"/>
                    <a:pt x="3766" y="2038"/>
                    <a:pt x="3937" y="1940"/>
                  </a:cubicBezTo>
                  <a:cubicBezTo>
                    <a:pt x="3903" y="1473"/>
                    <a:pt x="3370" y="639"/>
                    <a:pt x="2402" y="239"/>
                  </a:cubicBezTo>
                  <a:cubicBezTo>
                    <a:pt x="2020" y="67"/>
                    <a:pt x="1638" y="0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3745827" y="2822197"/>
              <a:ext cx="234171" cy="53799"/>
            </a:xfrm>
            <a:custGeom>
              <a:avLst/>
              <a:gdLst/>
              <a:ahLst/>
              <a:cxnLst/>
              <a:rect l="l" t="t" r="r" b="b"/>
              <a:pathLst>
                <a:path w="6973" h="1602" extrusionOk="0">
                  <a:moveTo>
                    <a:pt x="6972" y="1"/>
                  </a:moveTo>
                  <a:cubicBezTo>
                    <a:pt x="6972" y="1"/>
                    <a:pt x="6839" y="1"/>
                    <a:pt x="6639" y="34"/>
                  </a:cubicBezTo>
                  <a:cubicBezTo>
                    <a:pt x="6472" y="34"/>
                    <a:pt x="6172" y="101"/>
                    <a:pt x="5872" y="134"/>
                  </a:cubicBezTo>
                  <a:cubicBezTo>
                    <a:pt x="5538" y="168"/>
                    <a:pt x="5138" y="234"/>
                    <a:pt x="4738" y="301"/>
                  </a:cubicBezTo>
                  <a:cubicBezTo>
                    <a:pt x="4304" y="368"/>
                    <a:pt x="3870" y="434"/>
                    <a:pt x="3437" y="534"/>
                  </a:cubicBezTo>
                  <a:cubicBezTo>
                    <a:pt x="3003" y="601"/>
                    <a:pt x="2569" y="701"/>
                    <a:pt x="2169" y="801"/>
                  </a:cubicBezTo>
                  <a:cubicBezTo>
                    <a:pt x="1769" y="901"/>
                    <a:pt x="1402" y="968"/>
                    <a:pt x="1068" y="1035"/>
                  </a:cubicBezTo>
                  <a:cubicBezTo>
                    <a:pt x="434" y="1235"/>
                    <a:pt x="1" y="1335"/>
                    <a:pt x="1" y="1335"/>
                  </a:cubicBezTo>
                  <a:lnTo>
                    <a:pt x="68" y="1602"/>
                  </a:lnTo>
                  <a:cubicBezTo>
                    <a:pt x="68" y="1602"/>
                    <a:pt x="501" y="1502"/>
                    <a:pt x="1135" y="1335"/>
                  </a:cubicBezTo>
                  <a:cubicBezTo>
                    <a:pt x="1435" y="1235"/>
                    <a:pt x="1835" y="1168"/>
                    <a:pt x="2236" y="1068"/>
                  </a:cubicBezTo>
                  <a:cubicBezTo>
                    <a:pt x="2636" y="968"/>
                    <a:pt x="3070" y="901"/>
                    <a:pt x="3503" y="801"/>
                  </a:cubicBezTo>
                  <a:cubicBezTo>
                    <a:pt x="3937" y="735"/>
                    <a:pt x="4371" y="668"/>
                    <a:pt x="4771" y="601"/>
                  </a:cubicBezTo>
                  <a:cubicBezTo>
                    <a:pt x="5171" y="534"/>
                    <a:pt x="5571" y="468"/>
                    <a:pt x="5905" y="434"/>
                  </a:cubicBezTo>
                  <a:cubicBezTo>
                    <a:pt x="6239" y="401"/>
                    <a:pt x="6505" y="334"/>
                    <a:pt x="6672" y="334"/>
                  </a:cubicBezTo>
                  <a:cubicBezTo>
                    <a:pt x="6872" y="301"/>
                    <a:pt x="6972" y="301"/>
                    <a:pt x="6972" y="301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3727928" y="2760606"/>
              <a:ext cx="131072" cy="86710"/>
            </a:xfrm>
            <a:custGeom>
              <a:avLst/>
              <a:gdLst/>
              <a:ahLst/>
              <a:cxnLst/>
              <a:rect l="l" t="t" r="r" b="b"/>
              <a:pathLst>
                <a:path w="3903" h="2582" extrusionOk="0">
                  <a:moveTo>
                    <a:pt x="1034" y="0"/>
                  </a:moveTo>
                  <a:cubicBezTo>
                    <a:pt x="601" y="0"/>
                    <a:pt x="234" y="67"/>
                    <a:pt x="0" y="200"/>
                  </a:cubicBezTo>
                  <a:cubicBezTo>
                    <a:pt x="33" y="734"/>
                    <a:pt x="567" y="1468"/>
                    <a:pt x="1501" y="2002"/>
                  </a:cubicBezTo>
                  <a:cubicBezTo>
                    <a:pt x="2002" y="2268"/>
                    <a:pt x="2469" y="2469"/>
                    <a:pt x="2869" y="2535"/>
                  </a:cubicBezTo>
                  <a:cubicBezTo>
                    <a:pt x="3064" y="2565"/>
                    <a:pt x="3245" y="2582"/>
                    <a:pt x="3407" y="2582"/>
                  </a:cubicBezTo>
                  <a:cubicBezTo>
                    <a:pt x="3605" y="2582"/>
                    <a:pt x="3774" y="2557"/>
                    <a:pt x="3903" y="2502"/>
                  </a:cubicBezTo>
                  <a:cubicBezTo>
                    <a:pt x="3903" y="2235"/>
                    <a:pt x="3769" y="1868"/>
                    <a:pt x="3536" y="1501"/>
                  </a:cubicBezTo>
                  <a:cubicBezTo>
                    <a:pt x="3302" y="1134"/>
                    <a:pt x="2936" y="767"/>
                    <a:pt x="2435" y="467"/>
                  </a:cubicBezTo>
                  <a:cubicBezTo>
                    <a:pt x="1968" y="200"/>
                    <a:pt x="1468" y="33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3771034" y="2846645"/>
              <a:ext cx="89665" cy="123684"/>
            </a:xfrm>
            <a:custGeom>
              <a:avLst/>
              <a:gdLst/>
              <a:ahLst/>
              <a:cxnLst/>
              <a:rect l="l" t="t" r="r" b="b"/>
              <a:pathLst>
                <a:path w="2670" h="3683" extrusionOk="0">
                  <a:moveTo>
                    <a:pt x="2434" y="0"/>
                  </a:moveTo>
                  <a:cubicBezTo>
                    <a:pt x="2187" y="0"/>
                    <a:pt x="1894" y="106"/>
                    <a:pt x="1602" y="340"/>
                  </a:cubicBezTo>
                  <a:cubicBezTo>
                    <a:pt x="1235" y="574"/>
                    <a:pt x="901" y="941"/>
                    <a:pt x="635" y="1408"/>
                  </a:cubicBezTo>
                  <a:cubicBezTo>
                    <a:pt x="67" y="2342"/>
                    <a:pt x="1" y="3242"/>
                    <a:pt x="234" y="3676"/>
                  </a:cubicBezTo>
                  <a:cubicBezTo>
                    <a:pt x="263" y="3680"/>
                    <a:pt x="294" y="3682"/>
                    <a:pt x="326" y="3682"/>
                  </a:cubicBezTo>
                  <a:cubicBezTo>
                    <a:pt x="551" y="3682"/>
                    <a:pt x="839" y="3580"/>
                    <a:pt x="1102" y="3376"/>
                  </a:cubicBezTo>
                  <a:cubicBezTo>
                    <a:pt x="1435" y="3176"/>
                    <a:pt x="1769" y="2842"/>
                    <a:pt x="2036" y="2408"/>
                  </a:cubicBezTo>
                  <a:cubicBezTo>
                    <a:pt x="2336" y="1941"/>
                    <a:pt x="2503" y="1474"/>
                    <a:pt x="2569" y="1041"/>
                  </a:cubicBezTo>
                  <a:cubicBezTo>
                    <a:pt x="2669" y="607"/>
                    <a:pt x="2636" y="240"/>
                    <a:pt x="2536" y="7"/>
                  </a:cubicBezTo>
                  <a:cubicBezTo>
                    <a:pt x="2503" y="3"/>
                    <a:pt x="2469" y="0"/>
                    <a:pt x="2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3882508" y="2828342"/>
              <a:ext cx="97490" cy="126304"/>
            </a:xfrm>
            <a:custGeom>
              <a:avLst/>
              <a:gdLst/>
              <a:ahLst/>
              <a:cxnLst/>
              <a:rect l="l" t="t" r="r" b="b"/>
              <a:pathLst>
                <a:path w="2903" h="3761" extrusionOk="0">
                  <a:moveTo>
                    <a:pt x="2588" y="1"/>
                  </a:moveTo>
                  <a:cubicBezTo>
                    <a:pt x="2350" y="1"/>
                    <a:pt x="2070" y="120"/>
                    <a:pt x="1768" y="285"/>
                  </a:cubicBezTo>
                  <a:cubicBezTo>
                    <a:pt x="1401" y="518"/>
                    <a:pt x="1034" y="885"/>
                    <a:pt x="734" y="1319"/>
                  </a:cubicBezTo>
                  <a:cubicBezTo>
                    <a:pt x="100" y="2253"/>
                    <a:pt x="0" y="3254"/>
                    <a:pt x="201" y="3754"/>
                  </a:cubicBezTo>
                  <a:cubicBezTo>
                    <a:pt x="230" y="3758"/>
                    <a:pt x="261" y="3760"/>
                    <a:pt x="294" y="3760"/>
                  </a:cubicBezTo>
                  <a:cubicBezTo>
                    <a:pt x="519" y="3760"/>
                    <a:pt x="810" y="3662"/>
                    <a:pt x="1101" y="3487"/>
                  </a:cubicBezTo>
                  <a:cubicBezTo>
                    <a:pt x="1401" y="3254"/>
                    <a:pt x="1768" y="2920"/>
                    <a:pt x="2069" y="2453"/>
                  </a:cubicBezTo>
                  <a:cubicBezTo>
                    <a:pt x="2702" y="1552"/>
                    <a:pt x="2902" y="518"/>
                    <a:pt x="2736" y="18"/>
                  </a:cubicBezTo>
                  <a:cubicBezTo>
                    <a:pt x="2688" y="6"/>
                    <a:pt x="2639" y="1"/>
                    <a:pt x="2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844983" y="2728871"/>
              <a:ext cx="127748" cy="100244"/>
            </a:xfrm>
            <a:custGeom>
              <a:avLst/>
              <a:gdLst/>
              <a:ahLst/>
              <a:cxnLst/>
              <a:rect l="l" t="t" r="r" b="b"/>
              <a:pathLst>
                <a:path w="3804" h="2985" extrusionOk="0">
                  <a:moveTo>
                    <a:pt x="566" y="1"/>
                  </a:moveTo>
                  <a:cubicBezTo>
                    <a:pt x="347" y="1"/>
                    <a:pt x="157" y="33"/>
                    <a:pt x="0" y="111"/>
                  </a:cubicBezTo>
                  <a:cubicBezTo>
                    <a:pt x="0" y="645"/>
                    <a:pt x="501" y="1512"/>
                    <a:pt x="1401" y="2179"/>
                  </a:cubicBezTo>
                  <a:cubicBezTo>
                    <a:pt x="1868" y="2546"/>
                    <a:pt x="2335" y="2746"/>
                    <a:pt x="2736" y="2880"/>
                  </a:cubicBezTo>
                  <a:cubicBezTo>
                    <a:pt x="2968" y="2951"/>
                    <a:pt x="3172" y="2985"/>
                    <a:pt x="3347" y="2985"/>
                  </a:cubicBezTo>
                  <a:cubicBezTo>
                    <a:pt x="3498" y="2985"/>
                    <a:pt x="3628" y="2960"/>
                    <a:pt x="3736" y="2913"/>
                  </a:cubicBezTo>
                  <a:cubicBezTo>
                    <a:pt x="3803" y="2379"/>
                    <a:pt x="3369" y="1412"/>
                    <a:pt x="2469" y="712"/>
                  </a:cubicBezTo>
                  <a:cubicBezTo>
                    <a:pt x="2002" y="345"/>
                    <a:pt x="1501" y="145"/>
                    <a:pt x="1068" y="44"/>
                  </a:cubicBezTo>
                  <a:cubicBezTo>
                    <a:pt x="888" y="17"/>
                    <a:pt x="720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3974356" y="2813230"/>
              <a:ext cx="238637" cy="19075"/>
            </a:xfrm>
            <a:custGeom>
              <a:avLst/>
              <a:gdLst/>
              <a:ahLst/>
              <a:cxnLst/>
              <a:rect l="l" t="t" r="r" b="b"/>
              <a:pathLst>
                <a:path w="7106" h="568" extrusionOk="0">
                  <a:moveTo>
                    <a:pt x="3537" y="1"/>
                  </a:moveTo>
                  <a:cubicBezTo>
                    <a:pt x="3103" y="34"/>
                    <a:pt x="2636" y="34"/>
                    <a:pt x="2236" y="68"/>
                  </a:cubicBezTo>
                  <a:cubicBezTo>
                    <a:pt x="1835" y="101"/>
                    <a:pt x="1435" y="134"/>
                    <a:pt x="1101" y="168"/>
                  </a:cubicBezTo>
                  <a:cubicBezTo>
                    <a:pt x="434" y="234"/>
                    <a:pt x="1" y="268"/>
                    <a:pt x="1" y="268"/>
                  </a:cubicBezTo>
                  <a:lnTo>
                    <a:pt x="34" y="568"/>
                  </a:lnTo>
                  <a:cubicBezTo>
                    <a:pt x="34" y="568"/>
                    <a:pt x="468" y="535"/>
                    <a:pt x="1135" y="468"/>
                  </a:cubicBezTo>
                  <a:cubicBezTo>
                    <a:pt x="1468" y="435"/>
                    <a:pt x="1835" y="401"/>
                    <a:pt x="2269" y="368"/>
                  </a:cubicBezTo>
                  <a:cubicBezTo>
                    <a:pt x="2669" y="334"/>
                    <a:pt x="3103" y="334"/>
                    <a:pt x="3537" y="301"/>
                  </a:cubicBezTo>
                  <a:cubicBezTo>
                    <a:pt x="4004" y="301"/>
                    <a:pt x="4437" y="268"/>
                    <a:pt x="4837" y="268"/>
                  </a:cubicBezTo>
                  <a:cubicBezTo>
                    <a:pt x="5271" y="268"/>
                    <a:pt x="5638" y="268"/>
                    <a:pt x="5972" y="301"/>
                  </a:cubicBezTo>
                  <a:lnTo>
                    <a:pt x="6772" y="301"/>
                  </a:lnTo>
                  <a:cubicBezTo>
                    <a:pt x="6972" y="334"/>
                    <a:pt x="7072" y="334"/>
                    <a:pt x="7072" y="334"/>
                  </a:cubicBezTo>
                  <a:lnTo>
                    <a:pt x="7106" y="68"/>
                  </a:lnTo>
                  <a:cubicBezTo>
                    <a:pt x="7106" y="68"/>
                    <a:pt x="6972" y="34"/>
                    <a:pt x="6772" y="34"/>
                  </a:cubicBezTo>
                  <a:cubicBezTo>
                    <a:pt x="6605" y="34"/>
                    <a:pt x="6305" y="1"/>
                    <a:pt x="5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3968748" y="2710199"/>
              <a:ext cx="122140" cy="108673"/>
            </a:xfrm>
            <a:custGeom>
              <a:avLst/>
              <a:gdLst/>
              <a:ahLst/>
              <a:cxnLst/>
              <a:rect l="l" t="t" r="r" b="b"/>
              <a:pathLst>
                <a:path w="3637" h="3236" extrusionOk="0">
                  <a:moveTo>
                    <a:pt x="367" y="0"/>
                  </a:moveTo>
                  <a:cubicBezTo>
                    <a:pt x="257" y="0"/>
                    <a:pt x="157" y="11"/>
                    <a:pt x="68" y="33"/>
                  </a:cubicBezTo>
                  <a:cubicBezTo>
                    <a:pt x="1" y="600"/>
                    <a:pt x="435" y="1534"/>
                    <a:pt x="1302" y="2302"/>
                  </a:cubicBezTo>
                  <a:cubicBezTo>
                    <a:pt x="1735" y="2669"/>
                    <a:pt x="2202" y="2935"/>
                    <a:pt x="2603" y="3102"/>
                  </a:cubicBezTo>
                  <a:cubicBezTo>
                    <a:pt x="2870" y="3191"/>
                    <a:pt x="3107" y="3236"/>
                    <a:pt x="3314" y="3236"/>
                  </a:cubicBezTo>
                  <a:cubicBezTo>
                    <a:pt x="3418" y="3236"/>
                    <a:pt x="3515" y="3225"/>
                    <a:pt x="3603" y="3202"/>
                  </a:cubicBezTo>
                  <a:cubicBezTo>
                    <a:pt x="3637" y="2935"/>
                    <a:pt x="3570" y="2569"/>
                    <a:pt x="3403" y="2168"/>
                  </a:cubicBezTo>
                  <a:cubicBezTo>
                    <a:pt x="3237" y="1768"/>
                    <a:pt x="2903" y="1301"/>
                    <a:pt x="2469" y="934"/>
                  </a:cubicBezTo>
                  <a:cubicBezTo>
                    <a:pt x="2036" y="534"/>
                    <a:pt x="1569" y="267"/>
                    <a:pt x="1135" y="133"/>
                  </a:cubicBezTo>
                  <a:cubicBezTo>
                    <a:pt x="846" y="45"/>
                    <a:pt x="586" y="0"/>
                    <a:pt x="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3987238" y="2819141"/>
              <a:ext cx="101990" cy="122072"/>
            </a:xfrm>
            <a:custGeom>
              <a:avLst/>
              <a:gdLst/>
              <a:ahLst/>
              <a:cxnLst/>
              <a:rect l="l" t="t" r="r" b="b"/>
              <a:pathLst>
                <a:path w="3037" h="3635" extrusionOk="0">
                  <a:moveTo>
                    <a:pt x="2757" y="0"/>
                  </a:moveTo>
                  <a:cubicBezTo>
                    <a:pt x="2534" y="0"/>
                    <a:pt x="2277" y="75"/>
                    <a:pt x="2002" y="225"/>
                  </a:cubicBezTo>
                  <a:cubicBezTo>
                    <a:pt x="1602" y="425"/>
                    <a:pt x="1202" y="759"/>
                    <a:pt x="868" y="1193"/>
                  </a:cubicBezTo>
                  <a:cubicBezTo>
                    <a:pt x="201" y="2093"/>
                    <a:pt x="1" y="3094"/>
                    <a:pt x="167" y="3628"/>
                  </a:cubicBezTo>
                  <a:cubicBezTo>
                    <a:pt x="199" y="3632"/>
                    <a:pt x="232" y="3634"/>
                    <a:pt x="266" y="3634"/>
                  </a:cubicBezTo>
                  <a:cubicBezTo>
                    <a:pt x="741" y="3634"/>
                    <a:pt x="1482" y="3203"/>
                    <a:pt x="2136" y="2393"/>
                  </a:cubicBezTo>
                  <a:cubicBezTo>
                    <a:pt x="2469" y="1926"/>
                    <a:pt x="2703" y="1493"/>
                    <a:pt x="2869" y="1059"/>
                  </a:cubicBezTo>
                  <a:cubicBezTo>
                    <a:pt x="3003" y="659"/>
                    <a:pt x="3036" y="292"/>
                    <a:pt x="2969" y="25"/>
                  </a:cubicBezTo>
                  <a:cubicBezTo>
                    <a:pt x="2903" y="8"/>
                    <a:pt x="2832" y="0"/>
                    <a:pt x="2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4098712" y="2818872"/>
              <a:ext cx="110923" cy="112300"/>
            </a:xfrm>
            <a:custGeom>
              <a:avLst/>
              <a:gdLst/>
              <a:ahLst/>
              <a:cxnLst/>
              <a:rect l="l" t="t" r="r" b="b"/>
              <a:pathLst>
                <a:path w="3303" h="3344" extrusionOk="0">
                  <a:moveTo>
                    <a:pt x="2944" y="1"/>
                  </a:moveTo>
                  <a:cubicBezTo>
                    <a:pt x="2733" y="1"/>
                    <a:pt x="2475" y="53"/>
                    <a:pt x="2202" y="166"/>
                  </a:cubicBezTo>
                  <a:cubicBezTo>
                    <a:pt x="1802" y="300"/>
                    <a:pt x="1401" y="600"/>
                    <a:pt x="1001" y="1000"/>
                  </a:cubicBezTo>
                  <a:cubicBezTo>
                    <a:pt x="267" y="1834"/>
                    <a:pt x="0" y="2835"/>
                    <a:pt x="134" y="3335"/>
                  </a:cubicBezTo>
                  <a:cubicBezTo>
                    <a:pt x="172" y="3341"/>
                    <a:pt x="211" y="3344"/>
                    <a:pt x="253" y="3344"/>
                  </a:cubicBezTo>
                  <a:cubicBezTo>
                    <a:pt x="466" y="3344"/>
                    <a:pt x="727" y="3270"/>
                    <a:pt x="1034" y="3102"/>
                  </a:cubicBezTo>
                  <a:cubicBezTo>
                    <a:pt x="1401" y="2902"/>
                    <a:pt x="1802" y="2602"/>
                    <a:pt x="2169" y="2201"/>
                  </a:cubicBezTo>
                  <a:cubicBezTo>
                    <a:pt x="2936" y="1401"/>
                    <a:pt x="3303" y="533"/>
                    <a:pt x="3203" y="33"/>
                  </a:cubicBezTo>
                  <a:cubicBezTo>
                    <a:pt x="3129" y="12"/>
                    <a:pt x="3041" y="1"/>
                    <a:pt x="2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4090302" y="2705162"/>
              <a:ext cx="117673" cy="113442"/>
            </a:xfrm>
            <a:custGeom>
              <a:avLst/>
              <a:gdLst/>
              <a:ahLst/>
              <a:cxnLst/>
              <a:rect l="l" t="t" r="r" b="b"/>
              <a:pathLst>
                <a:path w="3504" h="3378" extrusionOk="0">
                  <a:moveTo>
                    <a:pt x="287" y="1"/>
                  </a:moveTo>
                  <a:cubicBezTo>
                    <a:pt x="220" y="1"/>
                    <a:pt x="158" y="6"/>
                    <a:pt x="101" y="17"/>
                  </a:cubicBezTo>
                  <a:cubicBezTo>
                    <a:pt x="1" y="550"/>
                    <a:pt x="367" y="1484"/>
                    <a:pt x="1168" y="2318"/>
                  </a:cubicBezTo>
                  <a:cubicBezTo>
                    <a:pt x="1568" y="2719"/>
                    <a:pt x="2002" y="3019"/>
                    <a:pt x="2369" y="3186"/>
                  </a:cubicBezTo>
                  <a:cubicBezTo>
                    <a:pt x="2666" y="3309"/>
                    <a:pt x="2926" y="3378"/>
                    <a:pt x="3149" y="3378"/>
                  </a:cubicBezTo>
                  <a:cubicBezTo>
                    <a:pt x="3227" y="3378"/>
                    <a:pt x="3301" y="3370"/>
                    <a:pt x="3370" y="3352"/>
                  </a:cubicBezTo>
                  <a:cubicBezTo>
                    <a:pt x="3503" y="2885"/>
                    <a:pt x="3236" y="1985"/>
                    <a:pt x="2436" y="1117"/>
                  </a:cubicBezTo>
                  <a:cubicBezTo>
                    <a:pt x="1721" y="373"/>
                    <a:pt x="846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206243" y="2814372"/>
              <a:ext cx="236387" cy="43724"/>
            </a:xfrm>
            <a:custGeom>
              <a:avLst/>
              <a:gdLst/>
              <a:ahLst/>
              <a:cxnLst/>
              <a:rect l="l" t="t" r="r" b="b"/>
              <a:pathLst>
                <a:path w="7039" h="1302" extrusionOk="0">
                  <a:moveTo>
                    <a:pt x="34" y="0"/>
                  </a:moveTo>
                  <a:lnTo>
                    <a:pt x="1" y="300"/>
                  </a:lnTo>
                  <a:cubicBezTo>
                    <a:pt x="1" y="300"/>
                    <a:pt x="468" y="300"/>
                    <a:pt x="1101" y="334"/>
                  </a:cubicBezTo>
                  <a:cubicBezTo>
                    <a:pt x="1435" y="367"/>
                    <a:pt x="1835" y="401"/>
                    <a:pt x="2236" y="434"/>
                  </a:cubicBezTo>
                  <a:cubicBezTo>
                    <a:pt x="2669" y="501"/>
                    <a:pt x="3103" y="567"/>
                    <a:pt x="3536" y="601"/>
                  </a:cubicBezTo>
                  <a:cubicBezTo>
                    <a:pt x="3970" y="667"/>
                    <a:pt x="4404" y="734"/>
                    <a:pt x="4804" y="801"/>
                  </a:cubicBezTo>
                  <a:cubicBezTo>
                    <a:pt x="5204" y="901"/>
                    <a:pt x="5605" y="968"/>
                    <a:pt x="5905" y="1034"/>
                  </a:cubicBezTo>
                  <a:cubicBezTo>
                    <a:pt x="6238" y="1101"/>
                    <a:pt x="6505" y="1168"/>
                    <a:pt x="6705" y="1201"/>
                  </a:cubicBezTo>
                  <a:cubicBezTo>
                    <a:pt x="6872" y="1268"/>
                    <a:pt x="7006" y="1301"/>
                    <a:pt x="7006" y="1301"/>
                  </a:cubicBezTo>
                  <a:lnTo>
                    <a:pt x="7039" y="1101"/>
                  </a:lnTo>
                  <a:cubicBezTo>
                    <a:pt x="7039" y="1101"/>
                    <a:pt x="6939" y="1068"/>
                    <a:pt x="6739" y="1034"/>
                  </a:cubicBezTo>
                  <a:cubicBezTo>
                    <a:pt x="6539" y="968"/>
                    <a:pt x="6272" y="901"/>
                    <a:pt x="5972" y="834"/>
                  </a:cubicBezTo>
                  <a:cubicBezTo>
                    <a:pt x="5638" y="767"/>
                    <a:pt x="5271" y="667"/>
                    <a:pt x="4837" y="601"/>
                  </a:cubicBezTo>
                  <a:cubicBezTo>
                    <a:pt x="4437" y="501"/>
                    <a:pt x="4003" y="434"/>
                    <a:pt x="3570" y="367"/>
                  </a:cubicBezTo>
                  <a:cubicBezTo>
                    <a:pt x="3136" y="300"/>
                    <a:pt x="2669" y="234"/>
                    <a:pt x="2269" y="200"/>
                  </a:cubicBezTo>
                  <a:cubicBezTo>
                    <a:pt x="1869" y="167"/>
                    <a:pt x="1468" y="100"/>
                    <a:pt x="1135" y="67"/>
                  </a:cubicBezTo>
                  <a:cubicBezTo>
                    <a:pt x="468" y="34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218567" y="2715774"/>
              <a:ext cx="109815" cy="113408"/>
            </a:xfrm>
            <a:custGeom>
              <a:avLst/>
              <a:gdLst/>
              <a:ahLst/>
              <a:cxnLst/>
              <a:rect l="l" t="t" r="r" b="b"/>
              <a:pathLst>
                <a:path w="3270" h="3377" extrusionOk="0">
                  <a:moveTo>
                    <a:pt x="67" y="1"/>
                  </a:moveTo>
                  <a:cubicBezTo>
                    <a:pt x="1" y="234"/>
                    <a:pt x="34" y="568"/>
                    <a:pt x="201" y="968"/>
                  </a:cubicBezTo>
                  <a:cubicBezTo>
                    <a:pt x="334" y="1368"/>
                    <a:pt x="601" y="1802"/>
                    <a:pt x="968" y="2202"/>
                  </a:cubicBezTo>
                  <a:cubicBezTo>
                    <a:pt x="1335" y="2636"/>
                    <a:pt x="1735" y="2936"/>
                    <a:pt x="2102" y="3103"/>
                  </a:cubicBezTo>
                  <a:cubicBezTo>
                    <a:pt x="2422" y="3278"/>
                    <a:pt x="2717" y="3376"/>
                    <a:pt x="2965" y="3376"/>
                  </a:cubicBezTo>
                  <a:cubicBezTo>
                    <a:pt x="3001" y="3376"/>
                    <a:pt x="3036" y="3374"/>
                    <a:pt x="3069" y="3370"/>
                  </a:cubicBezTo>
                  <a:cubicBezTo>
                    <a:pt x="3270" y="2970"/>
                    <a:pt x="3069" y="2169"/>
                    <a:pt x="2336" y="1302"/>
                  </a:cubicBezTo>
                  <a:cubicBezTo>
                    <a:pt x="1969" y="868"/>
                    <a:pt x="1535" y="535"/>
                    <a:pt x="1135" y="301"/>
                  </a:cubicBezTo>
                  <a:cubicBezTo>
                    <a:pt x="734" y="101"/>
                    <a:pt x="3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4205692" y="2828644"/>
              <a:ext cx="115423" cy="95811"/>
            </a:xfrm>
            <a:custGeom>
              <a:avLst/>
              <a:gdLst/>
              <a:ahLst/>
              <a:cxnLst/>
              <a:rect l="l" t="t" r="r" b="b"/>
              <a:pathLst>
                <a:path w="3437" h="2853" extrusionOk="0">
                  <a:moveTo>
                    <a:pt x="2932" y="1"/>
                  </a:moveTo>
                  <a:cubicBezTo>
                    <a:pt x="2761" y="1"/>
                    <a:pt x="2569" y="26"/>
                    <a:pt x="2369" y="76"/>
                  </a:cubicBezTo>
                  <a:cubicBezTo>
                    <a:pt x="1968" y="176"/>
                    <a:pt x="1535" y="409"/>
                    <a:pt x="1101" y="743"/>
                  </a:cubicBezTo>
                  <a:cubicBezTo>
                    <a:pt x="701" y="1076"/>
                    <a:pt x="401" y="1510"/>
                    <a:pt x="234" y="1877"/>
                  </a:cubicBezTo>
                  <a:cubicBezTo>
                    <a:pt x="67" y="2244"/>
                    <a:pt x="0" y="2611"/>
                    <a:pt x="34" y="2844"/>
                  </a:cubicBezTo>
                  <a:cubicBezTo>
                    <a:pt x="73" y="2850"/>
                    <a:pt x="115" y="2853"/>
                    <a:pt x="159" y="2853"/>
                  </a:cubicBezTo>
                  <a:cubicBezTo>
                    <a:pt x="645" y="2853"/>
                    <a:pt x="1435" y="2519"/>
                    <a:pt x="2169" y="1877"/>
                  </a:cubicBezTo>
                  <a:cubicBezTo>
                    <a:pt x="3002" y="1210"/>
                    <a:pt x="3436" y="509"/>
                    <a:pt x="3369" y="76"/>
                  </a:cubicBezTo>
                  <a:cubicBezTo>
                    <a:pt x="3253" y="26"/>
                    <a:pt x="3103" y="1"/>
                    <a:pt x="2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4317132" y="2848794"/>
              <a:ext cx="119923" cy="72437"/>
            </a:xfrm>
            <a:custGeom>
              <a:avLst/>
              <a:gdLst/>
              <a:ahLst/>
              <a:cxnLst/>
              <a:rect l="l" t="t" r="r" b="b"/>
              <a:pathLst>
                <a:path w="3571" h="2157" extrusionOk="0">
                  <a:moveTo>
                    <a:pt x="2745" y="1"/>
                  </a:moveTo>
                  <a:cubicBezTo>
                    <a:pt x="2677" y="1"/>
                    <a:pt x="2607" y="3"/>
                    <a:pt x="2536" y="9"/>
                  </a:cubicBezTo>
                  <a:cubicBezTo>
                    <a:pt x="2136" y="43"/>
                    <a:pt x="1669" y="176"/>
                    <a:pt x="1269" y="410"/>
                  </a:cubicBezTo>
                  <a:cubicBezTo>
                    <a:pt x="368" y="943"/>
                    <a:pt x="1" y="1711"/>
                    <a:pt x="34" y="2144"/>
                  </a:cubicBezTo>
                  <a:cubicBezTo>
                    <a:pt x="82" y="2152"/>
                    <a:pt x="136" y="2156"/>
                    <a:pt x="197" y="2156"/>
                  </a:cubicBezTo>
                  <a:cubicBezTo>
                    <a:pt x="396" y="2156"/>
                    <a:pt x="663" y="2113"/>
                    <a:pt x="968" y="2011"/>
                  </a:cubicBezTo>
                  <a:cubicBezTo>
                    <a:pt x="1369" y="1877"/>
                    <a:pt x="1802" y="1711"/>
                    <a:pt x="2236" y="1444"/>
                  </a:cubicBezTo>
                  <a:cubicBezTo>
                    <a:pt x="3103" y="977"/>
                    <a:pt x="3570" y="476"/>
                    <a:pt x="3537" y="143"/>
                  </a:cubicBezTo>
                  <a:cubicBezTo>
                    <a:pt x="3345" y="60"/>
                    <a:pt x="3062" y="1"/>
                    <a:pt x="2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4336764" y="2742673"/>
              <a:ext cx="103065" cy="109815"/>
            </a:xfrm>
            <a:custGeom>
              <a:avLst/>
              <a:gdLst/>
              <a:ahLst/>
              <a:cxnLst/>
              <a:rect l="l" t="t" r="r" b="b"/>
              <a:pathLst>
                <a:path w="3069" h="3270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367"/>
                    <a:pt x="200" y="1235"/>
                    <a:pt x="867" y="2035"/>
                  </a:cubicBezTo>
                  <a:cubicBezTo>
                    <a:pt x="1201" y="2435"/>
                    <a:pt x="1568" y="2736"/>
                    <a:pt x="1935" y="2936"/>
                  </a:cubicBezTo>
                  <a:cubicBezTo>
                    <a:pt x="2302" y="3136"/>
                    <a:pt x="2635" y="3236"/>
                    <a:pt x="2869" y="3269"/>
                  </a:cubicBezTo>
                  <a:cubicBezTo>
                    <a:pt x="3069" y="2969"/>
                    <a:pt x="2936" y="2335"/>
                    <a:pt x="2268" y="1501"/>
                  </a:cubicBezTo>
                  <a:cubicBezTo>
                    <a:pt x="1935" y="1068"/>
                    <a:pt x="1568" y="734"/>
                    <a:pt x="1168" y="467"/>
                  </a:cubicBezTo>
                  <a:cubicBezTo>
                    <a:pt x="801" y="201"/>
                    <a:pt x="434" y="34"/>
                    <a:pt x="167" y="0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4433078" y="2850204"/>
              <a:ext cx="215129" cy="101990"/>
            </a:xfrm>
            <a:custGeom>
              <a:avLst/>
              <a:gdLst/>
              <a:ahLst/>
              <a:cxnLst/>
              <a:rect l="l" t="t" r="r" b="b"/>
              <a:pathLst>
                <a:path w="6406" h="3037" extrusionOk="0">
                  <a:moveTo>
                    <a:pt x="34" y="1"/>
                  </a:moveTo>
                  <a:lnTo>
                    <a:pt x="1" y="201"/>
                  </a:lnTo>
                  <a:cubicBezTo>
                    <a:pt x="1" y="201"/>
                    <a:pt x="101" y="201"/>
                    <a:pt x="301" y="268"/>
                  </a:cubicBezTo>
                  <a:cubicBezTo>
                    <a:pt x="468" y="334"/>
                    <a:pt x="735" y="401"/>
                    <a:pt x="1068" y="468"/>
                  </a:cubicBezTo>
                  <a:cubicBezTo>
                    <a:pt x="1368" y="568"/>
                    <a:pt x="1735" y="701"/>
                    <a:pt x="2136" y="835"/>
                  </a:cubicBezTo>
                  <a:cubicBezTo>
                    <a:pt x="2536" y="1001"/>
                    <a:pt x="2936" y="1135"/>
                    <a:pt x="3337" y="1302"/>
                  </a:cubicBezTo>
                  <a:cubicBezTo>
                    <a:pt x="3537" y="1402"/>
                    <a:pt x="3737" y="1502"/>
                    <a:pt x="3937" y="1568"/>
                  </a:cubicBezTo>
                  <a:cubicBezTo>
                    <a:pt x="4137" y="1669"/>
                    <a:pt x="4337" y="1769"/>
                    <a:pt x="4504" y="1869"/>
                  </a:cubicBezTo>
                  <a:cubicBezTo>
                    <a:pt x="4904" y="2035"/>
                    <a:pt x="5205" y="2269"/>
                    <a:pt x="5505" y="2402"/>
                  </a:cubicBezTo>
                  <a:cubicBezTo>
                    <a:pt x="5772" y="2569"/>
                    <a:pt x="6005" y="2769"/>
                    <a:pt x="6172" y="2869"/>
                  </a:cubicBezTo>
                  <a:cubicBezTo>
                    <a:pt x="6339" y="2969"/>
                    <a:pt x="6405" y="3036"/>
                    <a:pt x="6405" y="3036"/>
                  </a:cubicBezTo>
                  <a:cubicBezTo>
                    <a:pt x="6405" y="3036"/>
                    <a:pt x="6339" y="2969"/>
                    <a:pt x="6172" y="2836"/>
                  </a:cubicBezTo>
                  <a:cubicBezTo>
                    <a:pt x="6005" y="2736"/>
                    <a:pt x="5805" y="2569"/>
                    <a:pt x="5505" y="2369"/>
                  </a:cubicBezTo>
                  <a:cubicBezTo>
                    <a:pt x="5238" y="2202"/>
                    <a:pt x="4904" y="2002"/>
                    <a:pt x="4537" y="1802"/>
                  </a:cubicBezTo>
                  <a:cubicBezTo>
                    <a:pt x="4371" y="1702"/>
                    <a:pt x="4170" y="1602"/>
                    <a:pt x="3970" y="1502"/>
                  </a:cubicBezTo>
                  <a:cubicBezTo>
                    <a:pt x="3804" y="1402"/>
                    <a:pt x="3603" y="1302"/>
                    <a:pt x="3370" y="1202"/>
                  </a:cubicBezTo>
                  <a:cubicBezTo>
                    <a:pt x="2970" y="1001"/>
                    <a:pt x="2569" y="868"/>
                    <a:pt x="2169" y="701"/>
                  </a:cubicBezTo>
                  <a:cubicBezTo>
                    <a:pt x="1802" y="568"/>
                    <a:pt x="1435" y="434"/>
                    <a:pt x="1102" y="334"/>
                  </a:cubicBezTo>
                  <a:cubicBezTo>
                    <a:pt x="801" y="234"/>
                    <a:pt x="535" y="134"/>
                    <a:pt x="334" y="101"/>
                  </a:cubicBezTo>
                  <a:cubicBezTo>
                    <a:pt x="168" y="34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457170" y="2788614"/>
              <a:ext cx="95240" cy="101956"/>
            </a:xfrm>
            <a:custGeom>
              <a:avLst/>
              <a:gdLst/>
              <a:ahLst/>
              <a:cxnLst/>
              <a:rect l="l" t="t" r="r" b="b"/>
              <a:pathLst>
                <a:path w="2836" h="3036" extrusionOk="0">
                  <a:moveTo>
                    <a:pt x="201" y="0"/>
                  </a:moveTo>
                  <a:cubicBezTo>
                    <a:pt x="1" y="267"/>
                    <a:pt x="134" y="1001"/>
                    <a:pt x="768" y="1735"/>
                  </a:cubicBezTo>
                  <a:cubicBezTo>
                    <a:pt x="1068" y="2102"/>
                    <a:pt x="1402" y="2368"/>
                    <a:pt x="1735" y="2602"/>
                  </a:cubicBezTo>
                  <a:cubicBezTo>
                    <a:pt x="2069" y="2802"/>
                    <a:pt x="2402" y="2935"/>
                    <a:pt x="2636" y="3036"/>
                  </a:cubicBezTo>
                  <a:cubicBezTo>
                    <a:pt x="2836" y="2902"/>
                    <a:pt x="2669" y="2468"/>
                    <a:pt x="2102" y="1668"/>
                  </a:cubicBezTo>
                  <a:cubicBezTo>
                    <a:pt x="1802" y="1301"/>
                    <a:pt x="1468" y="934"/>
                    <a:pt x="1101" y="600"/>
                  </a:cubicBezTo>
                  <a:cubicBezTo>
                    <a:pt x="768" y="334"/>
                    <a:pt x="434" y="10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423004" y="2879320"/>
              <a:ext cx="119890" cy="43355"/>
            </a:xfrm>
            <a:custGeom>
              <a:avLst/>
              <a:gdLst/>
              <a:ahLst/>
              <a:cxnLst/>
              <a:rect l="l" t="t" r="r" b="b"/>
              <a:pathLst>
                <a:path w="3570" h="1291" extrusionOk="0">
                  <a:moveTo>
                    <a:pt x="2207" y="1"/>
                  </a:moveTo>
                  <a:cubicBezTo>
                    <a:pt x="1928" y="1"/>
                    <a:pt x="1624" y="45"/>
                    <a:pt x="1335" y="134"/>
                  </a:cubicBezTo>
                  <a:cubicBezTo>
                    <a:pt x="468" y="368"/>
                    <a:pt x="1" y="968"/>
                    <a:pt x="34" y="1269"/>
                  </a:cubicBezTo>
                  <a:cubicBezTo>
                    <a:pt x="117" y="1282"/>
                    <a:pt x="228" y="1290"/>
                    <a:pt x="359" y="1290"/>
                  </a:cubicBezTo>
                  <a:cubicBezTo>
                    <a:pt x="544" y="1290"/>
                    <a:pt x="767" y="1274"/>
                    <a:pt x="1001" y="1235"/>
                  </a:cubicBezTo>
                  <a:cubicBezTo>
                    <a:pt x="1368" y="1168"/>
                    <a:pt x="1835" y="1068"/>
                    <a:pt x="2269" y="968"/>
                  </a:cubicBezTo>
                  <a:cubicBezTo>
                    <a:pt x="2703" y="868"/>
                    <a:pt x="3036" y="768"/>
                    <a:pt x="3270" y="668"/>
                  </a:cubicBezTo>
                  <a:cubicBezTo>
                    <a:pt x="3470" y="568"/>
                    <a:pt x="3570" y="468"/>
                    <a:pt x="3570" y="368"/>
                  </a:cubicBezTo>
                  <a:cubicBezTo>
                    <a:pt x="3336" y="234"/>
                    <a:pt x="3003" y="101"/>
                    <a:pt x="2602" y="34"/>
                  </a:cubicBezTo>
                  <a:cubicBezTo>
                    <a:pt x="2480" y="12"/>
                    <a:pt x="2347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535035" y="2916530"/>
              <a:ext cx="109143" cy="32743"/>
            </a:xfrm>
            <a:custGeom>
              <a:avLst/>
              <a:gdLst/>
              <a:ahLst/>
              <a:cxnLst/>
              <a:rect l="l" t="t" r="r" b="b"/>
              <a:pathLst>
                <a:path w="3250" h="975" extrusionOk="0">
                  <a:moveTo>
                    <a:pt x="922" y="0"/>
                  </a:moveTo>
                  <a:cubicBezTo>
                    <a:pt x="672" y="0"/>
                    <a:pt x="469" y="55"/>
                    <a:pt x="301" y="127"/>
                  </a:cubicBezTo>
                  <a:cubicBezTo>
                    <a:pt x="100" y="227"/>
                    <a:pt x="0" y="327"/>
                    <a:pt x="0" y="427"/>
                  </a:cubicBezTo>
                  <a:cubicBezTo>
                    <a:pt x="234" y="461"/>
                    <a:pt x="601" y="494"/>
                    <a:pt x="1001" y="527"/>
                  </a:cubicBezTo>
                  <a:cubicBezTo>
                    <a:pt x="1201" y="527"/>
                    <a:pt x="1435" y="561"/>
                    <a:pt x="1635" y="561"/>
                  </a:cubicBezTo>
                  <a:cubicBezTo>
                    <a:pt x="1835" y="594"/>
                    <a:pt x="2035" y="628"/>
                    <a:pt x="2269" y="661"/>
                  </a:cubicBezTo>
                  <a:cubicBezTo>
                    <a:pt x="2669" y="728"/>
                    <a:pt x="2936" y="828"/>
                    <a:pt x="3103" y="894"/>
                  </a:cubicBezTo>
                  <a:cubicBezTo>
                    <a:pt x="3200" y="943"/>
                    <a:pt x="3244" y="974"/>
                    <a:pt x="3248" y="974"/>
                  </a:cubicBezTo>
                  <a:cubicBezTo>
                    <a:pt x="3249" y="974"/>
                    <a:pt x="3245" y="970"/>
                    <a:pt x="3236" y="961"/>
                  </a:cubicBezTo>
                  <a:cubicBezTo>
                    <a:pt x="3036" y="828"/>
                    <a:pt x="2769" y="594"/>
                    <a:pt x="2402" y="427"/>
                  </a:cubicBezTo>
                  <a:cubicBezTo>
                    <a:pt x="2068" y="227"/>
                    <a:pt x="1668" y="60"/>
                    <a:pt x="1235" y="27"/>
                  </a:cubicBezTo>
                  <a:cubicBezTo>
                    <a:pt x="1123" y="9"/>
                    <a:pt x="1019" y="0"/>
                    <a:pt x="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4561901" y="2859171"/>
              <a:ext cx="82949" cy="90068"/>
            </a:xfrm>
            <a:custGeom>
              <a:avLst/>
              <a:gdLst/>
              <a:ahLst/>
              <a:cxnLst/>
              <a:rect l="l" t="t" r="r" b="b"/>
              <a:pathLst>
                <a:path w="2470" h="2682" extrusionOk="0">
                  <a:moveTo>
                    <a:pt x="201" y="1"/>
                  </a:moveTo>
                  <a:cubicBezTo>
                    <a:pt x="1" y="101"/>
                    <a:pt x="134" y="634"/>
                    <a:pt x="701" y="1268"/>
                  </a:cubicBezTo>
                  <a:cubicBezTo>
                    <a:pt x="1002" y="1568"/>
                    <a:pt x="1302" y="1835"/>
                    <a:pt x="1635" y="2069"/>
                  </a:cubicBezTo>
                  <a:cubicBezTo>
                    <a:pt x="1936" y="2302"/>
                    <a:pt x="2236" y="2536"/>
                    <a:pt x="2436" y="2669"/>
                  </a:cubicBezTo>
                  <a:cubicBezTo>
                    <a:pt x="2452" y="2677"/>
                    <a:pt x="2460" y="2681"/>
                    <a:pt x="2462" y="2681"/>
                  </a:cubicBezTo>
                  <a:cubicBezTo>
                    <a:pt x="2469" y="2681"/>
                    <a:pt x="2412" y="2638"/>
                    <a:pt x="2336" y="2536"/>
                  </a:cubicBezTo>
                  <a:cubicBezTo>
                    <a:pt x="2236" y="2436"/>
                    <a:pt x="2069" y="2169"/>
                    <a:pt x="1802" y="1835"/>
                  </a:cubicBezTo>
                  <a:cubicBezTo>
                    <a:pt x="1535" y="1502"/>
                    <a:pt x="1268" y="1101"/>
                    <a:pt x="968" y="768"/>
                  </a:cubicBezTo>
                  <a:cubicBezTo>
                    <a:pt x="701" y="434"/>
                    <a:pt x="401" y="167"/>
                    <a:pt x="201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3917232" y="2369639"/>
              <a:ext cx="163580" cy="54101"/>
            </a:xfrm>
            <a:custGeom>
              <a:avLst/>
              <a:gdLst/>
              <a:ahLst/>
              <a:cxnLst/>
              <a:rect l="l" t="t" r="r" b="b"/>
              <a:pathLst>
                <a:path w="4871" h="1611" extrusionOk="0">
                  <a:moveTo>
                    <a:pt x="968" y="0"/>
                  </a:moveTo>
                  <a:cubicBezTo>
                    <a:pt x="501" y="0"/>
                    <a:pt x="167" y="34"/>
                    <a:pt x="0" y="101"/>
                  </a:cubicBezTo>
                  <a:cubicBezTo>
                    <a:pt x="134" y="201"/>
                    <a:pt x="434" y="367"/>
                    <a:pt x="834" y="568"/>
                  </a:cubicBezTo>
                  <a:cubicBezTo>
                    <a:pt x="1035" y="668"/>
                    <a:pt x="1268" y="768"/>
                    <a:pt x="1502" y="868"/>
                  </a:cubicBezTo>
                  <a:cubicBezTo>
                    <a:pt x="1768" y="1001"/>
                    <a:pt x="2035" y="1101"/>
                    <a:pt x="2302" y="1235"/>
                  </a:cubicBezTo>
                  <a:cubicBezTo>
                    <a:pt x="2903" y="1435"/>
                    <a:pt x="3436" y="1535"/>
                    <a:pt x="3870" y="1602"/>
                  </a:cubicBezTo>
                  <a:cubicBezTo>
                    <a:pt x="3947" y="1608"/>
                    <a:pt x="4021" y="1610"/>
                    <a:pt x="4093" y="1610"/>
                  </a:cubicBezTo>
                  <a:cubicBezTo>
                    <a:pt x="4428" y="1610"/>
                    <a:pt x="4706" y="1551"/>
                    <a:pt x="4871" y="1468"/>
                  </a:cubicBezTo>
                  <a:cubicBezTo>
                    <a:pt x="4804" y="1235"/>
                    <a:pt x="4570" y="968"/>
                    <a:pt x="4170" y="701"/>
                  </a:cubicBezTo>
                  <a:cubicBezTo>
                    <a:pt x="3770" y="434"/>
                    <a:pt x="3236" y="267"/>
                    <a:pt x="2602" y="134"/>
                  </a:cubicBezTo>
                  <a:cubicBezTo>
                    <a:pt x="2302" y="67"/>
                    <a:pt x="2002" y="34"/>
                    <a:pt x="1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074619" y="2414438"/>
              <a:ext cx="241995" cy="129998"/>
            </a:xfrm>
            <a:custGeom>
              <a:avLst/>
              <a:gdLst/>
              <a:ahLst/>
              <a:cxnLst/>
              <a:rect l="l" t="t" r="r" b="b"/>
              <a:pathLst>
                <a:path w="7206" h="3871" extrusionOk="0">
                  <a:moveTo>
                    <a:pt x="67" y="1"/>
                  </a:moveTo>
                  <a:lnTo>
                    <a:pt x="1" y="201"/>
                  </a:lnTo>
                  <a:cubicBezTo>
                    <a:pt x="1" y="201"/>
                    <a:pt x="101" y="268"/>
                    <a:pt x="301" y="334"/>
                  </a:cubicBezTo>
                  <a:cubicBezTo>
                    <a:pt x="434" y="368"/>
                    <a:pt x="534" y="401"/>
                    <a:pt x="668" y="468"/>
                  </a:cubicBezTo>
                  <a:cubicBezTo>
                    <a:pt x="834" y="501"/>
                    <a:pt x="968" y="601"/>
                    <a:pt x="1168" y="668"/>
                  </a:cubicBezTo>
                  <a:cubicBezTo>
                    <a:pt x="1502" y="801"/>
                    <a:pt x="1902" y="968"/>
                    <a:pt x="2336" y="1168"/>
                  </a:cubicBezTo>
                  <a:cubicBezTo>
                    <a:pt x="2536" y="1268"/>
                    <a:pt x="2769" y="1368"/>
                    <a:pt x="2969" y="1468"/>
                  </a:cubicBezTo>
                  <a:cubicBezTo>
                    <a:pt x="3203" y="1602"/>
                    <a:pt x="3403" y="1702"/>
                    <a:pt x="3636" y="1802"/>
                  </a:cubicBezTo>
                  <a:cubicBezTo>
                    <a:pt x="3870" y="1935"/>
                    <a:pt x="4070" y="2036"/>
                    <a:pt x="4304" y="2169"/>
                  </a:cubicBezTo>
                  <a:cubicBezTo>
                    <a:pt x="4504" y="2269"/>
                    <a:pt x="4704" y="2402"/>
                    <a:pt x="4904" y="2503"/>
                  </a:cubicBezTo>
                  <a:cubicBezTo>
                    <a:pt x="5304" y="2769"/>
                    <a:pt x="5705" y="3003"/>
                    <a:pt x="6005" y="3170"/>
                  </a:cubicBezTo>
                  <a:cubicBezTo>
                    <a:pt x="6338" y="3370"/>
                    <a:pt x="6572" y="3570"/>
                    <a:pt x="6772" y="3670"/>
                  </a:cubicBezTo>
                  <a:cubicBezTo>
                    <a:pt x="6939" y="3803"/>
                    <a:pt x="7039" y="3870"/>
                    <a:pt x="7039" y="3870"/>
                  </a:cubicBezTo>
                  <a:lnTo>
                    <a:pt x="7206" y="3637"/>
                  </a:lnTo>
                  <a:cubicBezTo>
                    <a:pt x="7206" y="3637"/>
                    <a:pt x="7106" y="3570"/>
                    <a:pt x="6939" y="3437"/>
                  </a:cubicBezTo>
                  <a:cubicBezTo>
                    <a:pt x="6739" y="3336"/>
                    <a:pt x="6505" y="3136"/>
                    <a:pt x="6172" y="2936"/>
                  </a:cubicBezTo>
                  <a:cubicBezTo>
                    <a:pt x="5838" y="2736"/>
                    <a:pt x="5471" y="2503"/>
                    <a:pt x="5071" y="2269"/>
                  </a:cubicBezTo>
                  <a:cubicBezTo>
                    <a:pt x="4871" y="2169"/>
                    <a:pt x="4671" y="2036"/>
                    <a:pt x="4437" y="1902"/>
                  </a:cubicBezTo>
                  <a:cubicBezTo>
                    <a:pt x="4204" y="1802"/>
                    <a:pt x="3970" y="1702"/>
                    <a:pt x="3770" y="1569"/>
                  </a:cubicBezTo>
                  <a:cubicBezTo>
                    <a:pt x="3536" y="1468"/>
                    <a:pt x="3303" y="1335"/>
                    <a:pt x="3103" y="1235"/>
                  </a:cubicBezTo>
                  <a:cubicBezTo>
                    <a:pt x="2869" y="1102"/>
                    <a:pt x="2636" y="1035"/>
                    <a:pt x="2436" y="935"/>
                  </a:cubicBezTo>
                  <a:cubicBezTo>
                    <a:pt x="2002" y="735"/>
                    <a:pt x="1602" y="568"/>
                    <a:pt x="1235" y="434"/>
                  </a:cubicBezTo>
                  <a:cubicBezTo>
                    <a:pt x="1068" y="368"/>
                    <a:pt x="901" y="268"/>
                    <a:pt x="768" y="234"/>
                  </a:cubicBezTo>
                  <a:cubicBezTo>
                    <a:pt x="634" y="168"/>
                    <a:pt x="501" y="134"/>
                    <a:pt x="401" y="101"/>
                  </a:cubicBezTo>
                  <a:cubicBezTo>
                    <a:pt x="201" y="34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4113253" y="2334915"/>
              <a:ext cx="95274" cy="134464"/>
            </a:xfrm>
            <a:custGeom>
              <a:avLst/>
              <a:gdLst/>
              <a:ahLst/>
              <a:cxnLst/>
              <a:rect l="l" t="t" r="r" b="b"/>
              <a:pathLst>
                <a:path w="2837" h="4004" extrusionOk="0">
                  <a:moveTo>
                    <a:pt x="201" y="0"/>
                  </a:moveTo>
                  <a:cubicBezTo>
                    <a:pt x="34" y="201"/>
                    <a:pt x="1" y="501"/>
                    <a:pt x="68" y="834"/>
                  </a:cubicBezTo>
                  <a:cubicBezTo>
                    <a:pt x="134" y="1201"/>
                    <a:pt x="335" y="1635"/>
                    <a:pt x="601" y="2135"/>
                  </a:cubicBezTo>
                  <a:cubicBezTo>
                    <a:pt x="902" y="2602"/>
                    <a:pt x="1235" y="3036"/>
                    <a:pt x="1602" y="3369"/>
                  </a:cubicBezTo>
                  <a:cubicBezTo>
                    <a:pt x="1936" y="3670"/>
                    <a:pt x="2236" y="3937"/>
                    <a:pt x="2536" y="4003"/>
                  </a:cubicBezTo>
                  <a:cubicBezTo>
                    <a:pt x="2703" y="3803"/>
                    <a:pt x="2836" y="3470"/>
                    <a:pt x="2836" y="3036"/>
                  </a:cubicBezTo>
                  <a:cubicBezTo>
                    <a:pt x="2836" y="2602"/>
                    <a:pt x="2736" y="2069"/>
                    <a:pt x="2436" y="1568"/>
                  </a:cubicBezTo>
                  <a:cubicBezTo>
                    <a:pt x="2169" y="1068"/>
                    <a:pt x="1769" y="668"/>
                    <a:pt x="1335" y="401"/>
                  </a:cubicBezTo>
                  <a:cubicBezTo>
                    <a:pt x="935" y="134"/>
                    <a:pt x="501" y="34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4053328" y="2457760"/>
              <a:ext cx="141181" cy="65419"/>
            </a:xfrm>
            <a:custGeom>
              <a:avLst/>
              <a:gdLst/>
              <a:ahLst/>
              <a:cxnLst/>
              <a:rect l="l" t="t" r="r" b="b"/>
              <a:pathLst>
                <a:path w="4204" h="1948" extrusionOk="0">
                  <a:moveTo>
                    <a:pt x="2812" y="0"/>
                  </a:moveTo>
                  <a:cubicBezTo>
                    <a:pt x="2429" y="0"/>
                    <a:pt x="2016" y="49"/>
                    <a:pt x="1602" y="178"/>
                  </a:cubicBezTo>
                  <a:cubicBezTo>
                    <a:pt x="1102" y="312"/>
                    <a:pt x="701" y="512"/>
                    <a:pt x="434" y="746"/>
                  </a:cubicBezTo>
                  <a:cubicBezTo>
                    <a:pt x="168" y="979"/>
                    <a:pt x="1" y="1246"/>
                    <a:pt x="1" y="1479"/>
                  </a:cubicBezTo>
                  <a:cubicBezTo>
                    <a:pt x="101" y="1546"/>
                    <a:pt x="234" y="1646"/>
                    <a:pt x="368" y="1713"/>
                  </a:cubicBezTo>
                  <a:cubicBezTo>
                    <a:pt x="534" y="1780"/>
                    <a:pt x="701" y="1846"/>
                    <a:pt x="901" y="1880"/>
                  </a:cubicBezTo>
                  <a:cubicBezTo>
                    <a:pt x="1076" y="1923"/>
                    <a:pt x="1270" y="1948"/>
                    <a:pt x="1477" y="1948"/>
                  </a:cubicBezTo>
                  <a:cubicBezTo>
                    <a:pt x="1745" y="1948"/>
                    <a:pt x="2035" y="1907"/>
                    <a:pt x="2336" y="1813"/>
                  </a:cubicBezTo>
                  <a:cubicBezTo>
                    <a:pt x="2836" y="1680"/>
                    <a:pt x="3270" y="1479"/>
                    <a:pt x="3603" y="1179"/>
                  </a:cubicBezTo>
                  <a:cubicBezTo>
                    <a:pt x="3937" y="912"/>
                    <a:pt x="4170" y="645"/>
                    <a:pt x="4204" y="379"/>
                  </a:cubicBezTo>
                  <a:cubicBezTo>
                    <a:pt x="4004" y="212"/>
                    <a:pt x="3603" y="45"/>
                    <a:pt x="3136" y="12"/>
                  </a:cubicBezTo>
                  <a:cubicBezTo>
                    <a:pt x="3031" y="4"/>
                    <a:pt x="2923" y="0"/>
                    <a:pt x="2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4156943" y="2519384"/>
              <a:ext cx="153506" cy="67971"/>
            </a:xfrm>
            <a:custGeom>
              <a:avLst/>
              <a:gdLst/>
              <a:ahLst/>
              <a:cxnLst/>
              <a:rect l="l" t="t" r="r" b="b"/>
              <a:pathLst>
                <a:path w="4571" h="2024" extrusionOk="0">
                  <a:moveTo>
                    <a:pt x="2945" y="1"/>
                  </a:moveTo>
                  <a:cubicBezTo>
                    <a:pt x="2633" y="1"/>
                    <a:pt x="2301" y="33"/>
                    <a:pt x="1969" y="111"/>
                  </a:cubicBezTo>
                  <a:cubicBezTo>
                    <a:pt x="1402" y="245"/>
                    <a:pt x="935" y="512"/>
                    <a:pt x="601" y="745"/>
                  </a:cubicBezTo>
                  <a:cubicBezTo>
                    <a:pt x="268" y="1012"/>
                    <a:pt x="68" y="1312"/>
                    <a:pt x="1" y="1579"/>
                  </a:cubicBezTo>
                  <a:cubicBezTo>
                    <a:pt x="201" y="1779"/>
                    <a:pt x="535" y="1879"/>
                    <a:pt x="935" y="1979"/>
                  </a:cubicBezTo>
                  <a:cubicBezTo>
                    <a:pt x="1101" y="2007"/>
                    <a:pt x="1284" y="2023"/>
                    <a:pt x="1481" y="2023"/>
                  </a:cubicBezTo>
                  <a:cubicBezTo>
                    <a:pt x="1761" y="2023"/>
                    <a:pt x="2070" y="1991"/>
                    <a:pt x="2403" y="1913"/>
                  </a:cubicBezTo>
                  <a:cubicBezTo>
                    <a:pt x="2970" y="1779"/>
                    <a:pt x="3470" y="1579"/>
                    <a:pt x="3837" y="1346"/>
                  </a:cubicBezTo>
                  <a:cubicBezTo>
                    <a:pt x="4204" y="1079"/>
                    <a:pt x="4471" y="812"/>
                    <a:pt x="4571" y="545"/>
                  </a:cubicBezTo>
                  <a:cubicBezTo>
                    <a:pt x="4371" y="345"/>
                    <a:pt x="4037" y="111"/>
                    <a:pt x="3570" y="45"/>
                  </a:cubicBezTo>
                  <a:cubicBezTo>
                    <a:pt x="3377" y="17"/>
                    <a:pt x="3166" y="1"/>
                    <a:pt x="2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4246024" y="2377464"/>
              <a:ext cx="80665" cy="159114"/>
            </a:xfrm>
            <a:custGeom>
              <a:avLst/>
              <a:gdLst/>
              <a:ahLst/>
              <a:cxnLst/>
              <a:rect l="l" t="t" r="r" b="b"/>
              <a:pathLst>
                <a:path w="2402" h="4738" extrusionOk="0">
                  <a:moveTo>
                    <a:pt x="300" y="1"/>
                  </a:moveTo>
                  <a:cubicBezTo>
                    <a:pt x="134" y="201"/>
                    <a:pt x="0" y="535"/>
                    <a:pt x="0" y="968"/>
                  </a:cubicBezTo>
                  <a:cubicBezTo>
                    <a:pt x="0" y="1435"/>
                    <a:pt x="100" y="1902"/>
                    <a:pt x="267" y="2503"/>
                  </a:cubicBezTo>
                  <a:cubicBezTo>
                    <a:pt x="467" y="3103"/>
                    <a:pt x="734" y="3604"/>
                    <a:pt x="1034" y="3970"/>
                  </a:cubicBezTo>
                  <a:cubicBezTo>
                    <a:pt x="1301" y="4337"/>
                    <a:pt x="1601" y="4638"/>
                    <a:pt x="1868" y="4738"/>
                  </a:cubicBezTo>
                  <a:cubicBezTo>
                    <a:pt x="2068" y="4538"/>
                    <a:pt x="2235" y="4204"/>
                    <a:pt x="2335" y="3737"/>
                  </a:cubicBezTo>
                  <a:cubicBezTo>
                    <a:pt x="2402" y="3303"/>
                    <a:pt x="2402" y="2703"/>
                    <a:pt x="2202" y="2136"/>
                  </a:cubicBezTo>
                  <a:cubicBezTo>
                    <a:pt x="2035" y="1535"/>
                    <a:pt x="1701" y="1035"/>
                    <a:pt x="1368" y="668"/>
                  </a:cubicBezTo>
                  <a:cubicBezTo>
                    <a:pt x="1001" y="268"/>
                    <a:pt x="601" y="68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4305398" y="2533186"/>
              <a:ext cx="199413" cy="192730"/>
            </a:xfrm>
            <a:custGeom>
              <a:avLst/>
              <a:gdLst/>
              <a:ahLst/>
              <a:cxnLst/>
              <a:rect l="l" t="t" r="r" b="b"/>
              <a:pathLst>
                <a:path w="5938" h="5739" extrusionOk="0">
                  <a:moveTo>
                    <a:pt x="200" y="1"/>
                  </a:moveTo>
                  <a:lnTo>
                    <a:pt x="0" y="267"/>
                  </a:lnTo>
                  <a:cubicBezTo>
                    <a:pt x="0" y="267"/>
                    <a:pt x="100" y="334"/>
                    <a:pt x="300" y="468"/>
                  </a:cubicBezTo>
                  <a:cubicBezTo>
                    <a:pt x="367" y="534"/>
                    <a:pt x="500" y="601"/>
                    <a:pt x="601" y="668"/>
                  </a:cubicBezTo>
                  <a:cubicBezTo>
                    <a:pt x="734" y="768"/>
                    <a:pt x="867" y="868"/>
                    <a:pt x="1034" y="968"/>
                  </a:cubicBezTo>
                  <a:cubicBezTo>
                    <a:pt x="1301" y="1201"/>
                    <a:pt x="1668" y="1502"/>
                    <a:pt x="2035" y="1802"/>
                  </a:cubicBezTo>
                  <a:cubicBezTo>
                    <a:pt x="2202" y="1935"/>
                    <a:pt x="2402" y="2069"/>
                    <a:pt x="2569" y="2236"/>
                  </a:cubicBezTo>
                  <a:lnTo>
                    <a:pt x="3102" y="2769"/>
                  </a:lnTo>
                  <a:cubicBezTo>
                    <a:pt x="3269" y="2936"/>
                    <a:pt x="3469" y="3103"/>
                    <a:pt x="3636" y="3270"/>
                  </a:cubicBezTo>
                  <a:cubicBezTo>
                    <a:pt x="3836" y="3436"/>
                    <a:pt x="3970" y="3637"/>
                    <a:pt x="4136" y="3803"/>
                  </a:cubicBezTo>
                  <a:cubicBezTo>
                    <a:pt x="4437" y="4137"/>
                    <a:pt x="4737" y="4470"/>
                    <a:pt x="5004" y="4737"/>
                  </a:cubicBezTo>
                  <a:cubicBezTo>
                    <a:pt x="5104" y="4871"/>
                    <a:pt x="5204" y="5038"/>
                    <a:pt x="5304" y="5138"/>
                  </a:cubicBezTo>
                  <a:cubicBezTo>
                    <a:pt x="5404" y="5271"/>
                    <a:pt x="5471" y="5371"/>
                    <a:pt x="5537" y="5471"/>
                  </a:cubicBezTo>
                  <a:cubicBezTo>
                    <a:pt x="5671" y="5638"/>
                    <a:pt x="5738" y="5738"/>
                    <a:pt x="5738" y="5738"/>
                  </a:cubicBezTo>
                  <a:lnTo>
                    <a:pt x="5938" y="5605"/>
                  </a:lnTo>
                  <a:cubicBezTo>
                    <a:pt x="5938" y="5605"/>
                    <a:pt x="5871" y="5505"/>
                    <a:pt x="5738" y="5304"/>
                  </a:cubicBezTo>
                  <a:cubicBezTo>
                    <a:pt x="5671" y="5238"/>
                    <a:pt x="5604" y="5104"/>
                    <a:pt x="5504" y="5004"/>
                  </a:cubicBezTo>
                  <a:cubicBezTo>
                    <a:pt x="5404" y="4871"/>
                    <a:pt x="5337" y="4704"/>
                    <a:pt x="5204" y="4571"/>
                  </a:cubicBezTo>
                  <a:cubicBezTo>
                    <a:pt x="4937" y="4304"/>
                    <a:pt x="4670" y="3970"/>
                    <a:pt x="4337" y="3603"/>
                  </a:cubicBezTo>
                  <a:cubicBezTo>
                    <a:pt x="4203" y="3436"/>
                    <a:pt x="4036" y="3236"/>
                    <a:pt x="3836" y="3069"/>
                  </a:cubicBezTo>
                  <a:cubicBezTo>
                    <a:pt x="3669" y="2903"/>
                    <a:pt x="3503" y="2736"/>
                    <a:pt x="3302" y="2569"/>
                  </a:cubicBezTo>
                  <a:cubicBezTo>
                    <a:pt x="3136" y="2369"/>
                    <a:pt x="2936" y="2202"/>
                    <a:pt x="2769" y="2035"/>
                  </a:cubicBezTo>
                  <a:cubicBezTo>
                    <a:pt x="2602" y="1869"/>
                    <a:pt x="2402" y="1702"/>
                    <a:pt x="2202" y="1568"/>
                  </a:cubicBezTo>
                  <a:cubicBezTo>
                    <a:pt x="1835" y="1268"/>
                    <a:pt x="1501" y="968"/>
                    <a:pt x="1201" y="734"/>
                  </a:cubicBezTo>
                  <a:cubicBezTo>
                    <a:pt x="1068" y="634"/>
                    <a:pt x="934" y="534"/>
                    <a:pt x="801" y="434"/>
                  </a:cubicBezTo>
                  <a:cubicBezTo>
                    <a:pt x="667" y="368"/>
                    <a:pt x="567" y="267"/>
                    <a:pt x="467" y="201"/>
                  </a:cubicBezTo>
                  <a:cubicBezTo>
                    <a:pt x="300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4368681" y="2449163"/>
              <a:ext cx="71732" cy="169189"/>
            </a:xfrm>
            <a:custGeom>
              <a:avLst/>
              <a:gdLst/>
              <a:ahLst/>
              <a:cxnLst/>
              <a:rect l="l" t="t" r="r" b="b"/>
              <a:pathLst>
                <a:path w="2136" h="5038" extrusionOk="0">
                  <a:moveTo>
                    <a:pt x="534" y="1"/>
                  </a:moveTo>
                  <a:cubicBezTo>
                    <a:pt x="334" y="168"/>
                    <a:pt x="167" y="535"/>
                    <a:pt x="67" y="968"/>
                  </a:cubicBezTo>
                  <a:cubicBezTo>
                    <a:pt x="0" y="1435"/>
                    <a:pt x="0" y="1969"/>
                    <a:pt x="100" y="2603"/>
                  </a:cubicBezTo>
                  <a:cubicBezTo>
                    <a:pt x="201" y="3236"/>
                    <a:pt x="401" y="3770"/>
                    <a:pt x="634" y="4170"/>
                  </a:cubicBezTo>
                  <a:cubicBezTo>
                    <a:pt x="868" y="4571"/>
                    <a:pt x="1101" y="4904"/>
                    <a:pt x="1335" y="5038"/>
                  </a:cubicBezTo>
                  <a:cubicBezTo>
                    <a:pt x="1568" y="4904"/>
                    <a:pt x="1768" y="4604"/>
                    <a:pt x="1902" y="4170"/>
                  </a:cubicBezTo>
                  <a:cubicBezTo>
                    <a:pt x="2035" y="3770"/>
                    <a:pt x="2135" y="3170"/>
                    <a:pt x="2035" y="2569"/>
                  </a:cubicBezTo>
                  <a:cubicBezTo>
                    <a:pt x="1935" y="1936"/>
                    <a:pt x="1735" y="1335"/>
                    <a:pt x="1435" y="901"/>
                  </a:cubicBezTo>
                  <a:cubicBezTo>
                    <a:pt x="1168" y="434"/>
                    <a:pt x="834" y="134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250491" y="2592828"/>
              <a:ext cx="159114" cy="62531"/>
            </a:xfrm>
            <a:custGeom>
              <a:avLst/>
              <a:gdLst/>
              <a:ahLst/>
              <a:cxnLst/>
              <a:rect l="l" t="t" r="r" b="b"/>
              <a:pathLst>
                <a:path w="4738" h="1862" extrusionOk="0">
                  <a:moveTo>
                    <a:pt x="2673" y="0"/>
                  </a:moveTo>
                  <a:cubicBezTo>
                    <a:pt x="2529" y="0"/>
                    <a:pt x="2382" y="9"/>
                    <a:pt x="2236" y="26"/>
                  </a:cubicBezTo>
                  <a:cubicBezTo>
                    <a:pt x="1635" y="93"/>
                    <a:pt x="1135" y="326"/>
                    <a:pt x="734" y="560"/>
                  </a:cubicBezTo>
                  <a:cubicBezTo>
                    <a:pt x="368" y="793"/>
                    <a:pt x="101" y="1060"/>
                    <a:pt x="1" y="1327"/>
                  </a:cubicBezTo>
                  <a:cubicBezTo>
                    <a:pt x="167" y="1527"/>
                    <a:pt x="501" y="1660"/>
                    <a:pt x="901" y="1760"/>
                  </a:cubicBezTo>
                  <a:cubicBezTo>
                    <a:pt x="1160" y="1825"/>
                    <a:pt x="1474" y="1862"/>
                    <a:pt x="1826" y="1862"/>
                  </a:cubicBezTo>
                  <a:cubicBezTo>
                    <a:pt x="2019" y="1862"/>
                    <a:pt x="2223" y="1851"/>
                    <a:pt x="2436" y="1827"/>
                  </a:cubicBezTo>
                  <a:cubicBezTo>
                    <a:pt x="3003" y="1727"/>
                    <a:pt x="3503" y="1627"/>
                    <a:pt x="3937" y="1460"/>
                  </a:cubicBezTo>
                  <a:cubicBezTo>
                    <a:pt x="4337" y="1260"/>
                    <a:pt x="4604" y="1060"/>
                    <a:pt x="4737" y="826"/>
                  </a:cubicBezTo>
                  <a:cubicBezTo>
                    <a:pt x="4571" y="593"/>
                    <a:pt x="4270" y="326"/>
                    <a:pt x="3803" y="193"/>
                  </a:cubicBezTo>
                  <a:cubicBezTo>
                    <a:pt x="3482" y="69"/>
                    <a:pt x="3087" y="0"/>
                    <a:pt x="2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4345139" y="2675979"/>
              <a:ext cx="154647" cy="56654"/>
            </a:xfrm>
            <a:custGeom>
              <a:avLst/>
              <a:gdLst/>
              <a:ahLst/>
              <a:cxnLst/>
              <a:rect l="l" t="t" r="r" b="b"/>
              <a:pathLst>
                <a:path w="4605" h="1687" extrusionOk="0">
                  <a:moveTo>
                    <a:pt x="2033" y="1"/>
                  </a:moveTo>
                  <a:cubicBezTo>
                    <a:pt x="1581" y="1"/>
                    <a:pt x="1163" y="115"/>
                    <a:pt x="835" y="252"/>
                  </a:cubicBezTo>
                  <a:cubicBezTo>
                    <a:pt x="435" y="419"/>
                    <a:pt x="134" y="652"/>
                    <a:pt x="1" y="886"/>
                  </a:cubicBezTo>
                  <a:cubicBezTo>
                    <a:pt x="101" y="952"/>
                    <a:pt x="201" y="1052"/>
                    <a:pt x="368" y="1152"/>
                  </a:cubicBezTo>
                  <a:cubicBezTo>
                    <a:pt x="501" y="1219"/>
                    <a:pt x="701" y="1286"/>
                    <a:pt x="902" y="1353"/>
                  </a:cubicBezTo>
                  <a:cubicBezTo>
                    <a:pt x="1302" y="1519"/>
                    <a:pt x="1802" y="1619"/>
                    <a:pt x="2403" y="1653"/>
                  </a:cubicBezTo>
                  <a:cubicBezTo>
                    <a:pt x="2686" y="1670"/>
                    <a:pt x="2945" y="1686"/>
                    <a:pt x="3182" y="1686"/>
                  </a:cubicBezTo>
                  <a:cubicBezTo>
                    <a:pt x="3420" y="1686"/>
                    <a:pt x="3637" y="1670"/>
                    <a:pt x="3837" y="1619"/>
                  </a:cubicBezTo>
                  <a:cubicBezTo>
                    <a:pt x="4204" y="1553"/>
                    <a:pt x="4471" y="1453"/>
                    <a:pt x="4604" y="1253"/>
                  </a:cubicBezTo>
                  <a:cubicBezTo>
                    <a:pt x="4471" y="1019"/>
                    <a:pt x="4237" y="685"/>
                    <a:pt x="3837" y="452"/>
                  </a:cubicBezTo>
                  <a:cubicBezTo>
                    <a:pt x="3403" y="218"/>
                    <a:pt x="2903" y="52"/>
                    <a:pt x="2336" y="18"/>
                  </a:cubicBezTo>
                  <a:cubicBezTo>
                    <a:pt x="2234" y="6"/>
                    <a:pt x="2133" y="1"/>
                    <a:pt x="2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4468944" y="2548869"/>
              <a:ext cx="59407" cy="168080"/>
            </a:xfrm>
            <a:custGeom>
              <a:avLst/>
              <a:gdLst/>
              <a:ahLst/>
              <a:cxnLst/>
              <a:rect l="l" t="t" r="r" b="b"/>
              <a:pathLst>
                <a:path w="1769" h="5005" extrusionOk="0">
                  <a:moveTo>
                    <a:pt x="767" y="1"/>
                  </a:moveTo>
                  <a:cubicBezTo>
                    <a:pt x="534" y="134"/>
                    <a:pt x="334" y="434"/>
                    <a:pt x="200" y="868"/>
                  </a:cubicBezTo>
                  <a:cubicBezTo>
                    <a:pt x="34" y="1302"/>
                    <a:pt x="0" y="1835"/>
                    <a:pt x="0" y="2436"/>
                  </a:cubicBezTo>
                  <a:cubicBezTo>
                    <a:pt x="0" y="3069"/>
                    <a:pt x="134" y="3603"/>
                    <a:pt x="300" y="4037"/>
                  </a:cubicBezTo>
                  <a:cubicBezTo>
                    <a:pt x="467" y="4470"/>
                    <a:pt x="667" y="4837"/>
                    <a:pt x="868" y="5004"/>
                  </a:cubicBezTo>
                  <a:cubicBezTo>
                    <a:pt x="1068" y="4937"/>
                    <a:pt x="1301" y="4737"/>
                    <a:pt x="1468" y="4370"/>
                  </a:cubicBezTo>
                  <a:cubicBezTo>
                    <a:pt x="1635" y="4003"/>
                    <a:pt x="1768" y="3470"/>
                    <a:pt x="1768" y="2869"/>
                  </a:cubicBezTo>
                  <a:cubicBezTo>
                    <a:pt x="1768" y="2236"/>
                    <a:pt x="1635" y="1635"/>
                    <a:pt x="1468" y="1101"/>
                  </a:cubicBezTo>
                  <a:cubicBezTo>
                    <a:pt x="1401" y="968"/>
                    <a:pt x="1368" y="868"/>
                    <a:pt x="1301" y="734"/>
                  </a:cubicBezTo>
                  <a:cubicBezTo>
                    <a:pt x="1234" y="634"/>
                    <a:pt x="1201" y="534"/>
                    <a:pt x="1134" y="434"/>
                  </a:cubicBezTo>
                  <a:cubicBezTo>
                    <a:pt x="1001" y="267"/>
                    <a:pt x="868" y="10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4495810" y="2715774"/>
              <a:ext cx="109815" cy="246496"/>
            </a:xfrm>
            <a:custGeom>
              <a:avLst/>
              <a:gdLst/>
              <a:ahLst/>
              <a:cxnLst/>
              <a:rect l="l" t="t" r="r" b="b"/>
              <a:pathLst>
                <a:path w="3270" h="7340" extrusionOk="0">
                  <a:moveTo>
                    <a:pt x="168" y="1"/>
                  </a:moveTo>
                  <a:lnTo>
                    <a:pt x="1" y="168"/>
                  </a:lnTo>
                  <a:cubicBezTo>
                    <a:pt x="1" y="168"/>
                    <a:pt x="68" y="268"/>
                    <a:pt x="201" y="434"/>
                  </a:cubicBezTo>
                  <a:cubicBezTo>
                    <a:pt x="268" y="535"/>
                    <a:pt x="334" y="635"/>
                    <a:pt x="434" y="735"/>
                  </a:cubicBezTo>
                  <a:cubicBezTo>
                    <a:pt x="535" y="868"/>
                    <a:pt x="601" y="1002"/>
                    <a:pt x="701" y="1168"/>
                  </a:cubicBezTo>
                  <a:cubicBezTo>
                    <a:pt x="901" y="1502"/>
                    <a:pt x="1135" y="1869"/>
                    <a:pt x="1368" y="2269"/>
                  </a:cubicBezTo>
                  <a:cubicBezTo>
                    <a:pt x="1502" y="2436"/>
                    <a:pt x="1602" y="2669"/>
                    <a:pt x="1702" y="2903"/>
                  </a:cubicBezTo>
                  <a:cubicBezTo>
                    <a:pt x="1802" y="3103"/>
                    <a:pt x="1936" y="3337"/>
                    <a:pt x="2036" y="3570"/>
                  </a:cubicBezTo>
                  <a:cubicBezTo>
                    <a:pt x="2136" y="3770"/>
                    <a:pt x="2269" y="4004"/>
                    <a:pt x="2336" y="4237"/>
                  </a:cubicBezTo>
                  <a:cubicBezTo>
                    <a:pt x="2436" y="4471"/>
                    <a:pt x="2503" y="4704"/>
                    <a:pt x="2569" y="4904"/>
                  </a:cubicBezTo>
                  <a:cubicBezTo>
                    <a:pt x="2669" y="5138"/>
                    <a:pt x="2736" y="5338"/>
                    <a:pt x="2836" y="5538"/>
                  </a:cubicBezTo>
                  <a:cubicBezTo>
                    <a:pt x="2870" y="5738"/>
                    <a:pt x="2936" y="5938"/>
                    <a:pt x="2970" y="6139"/>
                  </a:cubicBezTo>
                  <a:cubicBezTo>
                    <a:pt x="3070" y="6505"/>
                    <a:pt x="3136" y="6806"/>
                    <a:pt x="3203" y="7006"/>
                  </a:cubicBezTo>
                  <a:cubicBezTo>
                    <a:pt x="3205" y="7010"/>
                    <a:pt x="3206" y="7014"/>
                    <a:pt x="3207" y="7018"/>
                  </a:cubicBezTo>
                  <a:lnTo>
                    <a:pt x="3207" y="7018"/>
                  </a:lnTo>
                  <a:cubicBezTo>
                    <a:pt x="3165" y="6801"/>
                    <a:pt x="3105" y="6484"/>
                    <a:pt x="3036" y="6105"/>
                  </a:cubicBezTo>
                  <a:cubicBezTo>
                    <a:pt x="3003" y="5938"/>
                    <a:pt x="2970" y="5738"/>
                    <a:pt x="2903" y="5538"/>
                  </a:cubicBezTo>
                  <a:cubicBezTo>
                    <a:pt x="2836" y="5305"/>
                    <a:pt x="2769" y="5104"/>
                    <a:pt x="2703" y="4871"/>
                  </a:cubicBezTo>
                  <a:cubicBezTo>
                    <a:pt x="2603" y="4671"/>
                    <a:pt x="2536" y="4437"/>
                    <a:pt x="2469" y="4204"/>
                  </a:cubicBezTo>
                  <a:cubicBezTo>
                    <a:pt x="2403" y="3970"/>
                    <a:pt x="2269" y="3737"/>
                    <a:pt x="2169" y="3503"/>
                  </a:cubicBezTo>
                  <a:cubicBezTo>
                    <a:pt x="2069" y="3270"/>
                    <a:pt x="1969" y="3036"/>
                    <a:pt x="1869" y="2803"/>
                  </a:cubicBezTo>
                  <a:cubicBezTo>
                    <a:pt x="1769" y="2603"/>
                    <a:pt x="1669" y="2369"/>
                    <a:pt x="1535" y="2169"/>
                  </a:cubicBezTo>
                  <a:cubicBezTo>
                    <a:pt x="1302" y="1769"/>
                    <a:pt x="1068" y="1368"/>
                    <a:pt x="901" y="1068"/>
                  </a:cubicBezTo>
                  <a:cubicBezTo>
                    <a:pt x="801" y="901"/>
                    <a:pt x="701" y="735"/>
                    <a:pt x="635" y="601"/>
                  </a:cubicBezTo>
                  <a:cubicBezTo>
                    <a:pt x="535" y="501"/>
                    <a:pt x="468" y="368"/>
                    <a:pt x="401" y="301"/>
                  </a:cubicBezTo>
                  <a:cubicBezTo>
                    <a:pt x="268" y="101"/>
                    <a:pt x="168" y="1"/>
                    <a:pt x="168" y="1"/>
                  </a:cubicBezTo>
                  <a:close/>
                  <a:moveTo>
                    <a:pt x="3207" y="7018"/>
                  </a:moveTo>
                  <a:cubicBezTo>
                    <a:pt x="3246" y="7222"/>
                    <a:pt x="3270" y="7339"/>
                    <a:pt x="3270" y="7339"/>
                  </a:cubicBezTo>
                  <a:cubicBezTo>
                    <a:pt x="3270" y="7339"/>
                    <a:pt x="3270" y="7306"/>
                    <a:pt x="3270" y="7273"/>
                  </a:cubicBezTo>
                  <a:cubicBezTo>
                    <a:pt x="3238" y="7209"/>
                    <a:pt x="3237" y="7114"/>
                    <a:pt x="3207" y="70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4545109" y="2674333"/>
              <a:ext cx="48191" cy="155756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968" y="1"/>
                  </a:moveTo>
                  <a:cubicBezTo>
                    <a:pt x="768" y="67"/>
                    <a:pt x="534" y="301"/>
                    <a:pt x="367" y="634"/>
                  </a:cubicBezTo>
                  <a:cubicBezTo>
                    <a:pt x="301" y="835"/>
                    <a:pt x="234" y="1035"/>
                    <a:pt x="167" y="1268"/>
                  </a:cubicBezTo>
                  <a:cubicBezTo>
                    <a:pt x="101" y="1502"/>
                    <a:pt x="67" y="1769"/>
                    <a:pt x="34" y="2069"/>
                  </a:cubicBezTo>
                  <a:cubicBezTo>
                    <a:pt x="1" y="2636"/>
                    <a:pt x="67" y="3136"/>
                    <a:pt x="201" y="3570"/>
                  </a:cubicBezTo>
                  <a:cubicBezTo>
                    <a:pt x="301" y="4037"/>
                    <a:pt x="434" y="4404"/>
                    <a:pt x="601" y="4637"/>
                  </a:cubicBezTo>
                  <a:cubicBezTo>
                    <a:pt x="901" y="4637"/>
                    <a:pt x="1168" y="4137"/>
                    <a:pt x="1368" y="2969"/>
                  </a:cubicBezTo>
                  <a:cubicBezTo>
                    <a:pt x="1435" y="2402"/>
                    <a:pt x="1435" y="1802"/>
                    <a:pt x="1368" y="1235"/>
                  </a:cubicBezTo>
                  <a:cubicBezTo>
                    <a:pt x="1301" y="701"/>
                    <a:pt x="1135" y="267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4430862" y="2765073"/>
              <a:ext cx="133323" cy="69717"/>
            </a:xfrm>
            <a:custGeom>
              <a:avLst/>
              <a:gdLst/>
              <a:ahLst/>
              <a:cxnLst/>
              <a:rect l="l" t="t" r="r" b="b"/>
              <a:pathLst>
                <a:path w="3970" h="2076" extrusionOk="0">
                  <a:moveTo>
                    <a:pt x="1434" y="1"/>
                  </a:moveTo>
                  <a:cubicBezTo>
                    <a:pt x="1201" y="1"/>
                    <a:pt x="1001" y="1"/>
                    <a:pt x="801" y="34"/>
                  </a:cubicBezTo>
                  <a:cubicBezTo>
                    <a:pt x="434" y="101"/>
                    <a:pt x="134" y="234"/>
                    <a:pt x="0" y="401"/>
                  </a:cubicBezTo>
                  <a:cubicBezTo>
                    <a:pt x="100" y="501"/>
                    <a:pt x="200" y="601"/>
                    <a:pt x="367" y="701"/>
                  </a:cubicBezTo>
                  <a:cubicBezTo>
                    <a:pt x="500" y="801"/>
                    <a:pt x="667" y="901"/>
                    <a:pt x="867" y="1001"/>
                  </a:cubicBezTo>
                  <a:cubicBezTo>
                    <a:pt x="1234" y="1235"/>
                    <a:pt x="1735" y="1435"/>
                    <a:pt x="2235" y="1635"/>
                  </a:cubicBezTo>
                  <a:cubicBezTo>
                    <a:pt x="2901" y="1910"/>
                    <a:pt x="3393" y="2075"/>
                    <a:pt x="3689" y="2075"/>
                  </a:cubicBezTo>
                  <a:cubicBezTo>
                    <a:pt x="3823" y="2075"/>
                    <a:pt x="3918" y="2041"/>
                    <a:pt x="3970" y="1969"/>
                  </a:cubicBezTo>
                  <a:cubicBezTo>
                    <a:pt x="3870" y="1668"/>
                    <a:pt x="3703" y="1335"/>
                    <a:pt x="3403" y="1001"/>
                  </a:cubicBezTo>
                  <a:cubicBezTo>
                    <a:pt x="3102" y="668"/>
                    <a:pt x="2635" y="367"/>
                    <a:pt x="2168" y="167"/>
                  </a:cubicBezTo>
                  <a:cubicBezTo>
                    <a:pt x="1901" y="67"/>
                    <a:pt x="1668" y="34"/>
                    <a:pt x="1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4519352" y="2859137"/>
              <a:ext cx="85165" cy="97255"/>
            </a:xfrm>
            <a:custGeom>
              <a:avLst/>
              <a:gdLst/>
              <a:ahLst/>
              <a:cxnLst/>
              <a:rect l="l" t="t" r="r" b="b"/>
              <a:pathLst>
                <a:path w="2536" h="2896" extrusionOk="0">
                  <a:moveTo>
                    <a:pt x="288" y="0"/>
                  </a:moveTo>
                  <a:cubicBezTo>
                    <a:pt x="142" y="0"/>
                    <a:pt x="43" y="37"/>
                    <a:pt x="0" y="102"/>
                  </a:cubicBezTo>
                  <a:cubicBezTo>
                    <a:pt x="100" y="202"/>
                    <a:pt x="200" y="302"/>
                    <a:pt x="334" y="435"/>
                  </a:cubicBezTo>
                  <a:cubicBezTo>
                    <a:pt x="467" y="569"/>
                    <a:pt x="634" y="735"/>
                    <a:pt x="801" y="869"/>
                  </a:cubicBezTo>
                  <a:cubicBezTo>
                    <a:pt x="968" y="1036"/>
                    <a:pt x="1168" y="1202"/>
                    <a:pt x="1335" y="1369"/>
                  </a:cubicBezTo>
                  <a:cubicBezTo>
                    <a:pt x="1435" y="1469"/>
                    <a:pt x="1535" y="1536"/>
                    <a:pt x="1601" y="1636"/>
                  </a:cubicBezTo>
                  <a:cubicBezTo>
                    <a:pt x="1702" y="1736"/>
                    <a:pt x="1768" y="1803"/>
                    <a:pt x="1868" y="1903"/>
                  </a:cubicBezTo>
                  <a:cubicBezTo>
                    <a:pt x="2169" y="2270"/>
                    <a:pt x="2369" y="2537"/>
                    <a:pt x="2435" y="2703"/>
                  </a:cubicBezTo>
                  <a:cubicBezTo>
                    <a:pt x="2510" y="2827"/>
                    <a:pt x="2529" y="2896"/>
                    <a:pt x="2534" y="2896"/>
                  </a:cubicBezTo>
                  <a:cubicBezTo>
                    <a:pt x="2535" y="2896"/>
                    <a:pt x="2535" y="2888"/>
                    <a:pt x="2535" y="2870"/>
                  </a:cubicBezTo>
                  <a:cubicBezTo>
                    <a:pt x="2469" y="2603"/>
                    <a:pt x="2402" y="2203"/>
                    <a:pt x="2235" y="1803"/>
                  </a:cubicBezTo>
                  <a:cubicBezTo>
                    <a:pt x="2135" y="1369"/>
                    <a:pt x="1868" y="936"/>
                    <a:pt x="1535" y="602"/>
                  </a:cubicBezTo>
                  <a:cubicBezTo>
                    <a:pt x="1168" y="268"/>
                    <a:pt x="834" y="102"/>
                    <a:pt x="567" y="35"/>
                  </a:cubicBezTo>
                  <a:cubicBezTo>
                    <a:pt x="461" y="11"/>
                    <a:pt x="36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4593267" y="2818838"/>
              <a:ext cx="29183" cy="137554"/>
            </a:xfrm>
            <a:custGeom>
              <a:avLst/>
              <a:gdLst/>
              <a:ahLst/>
              <a:cxnLst/>
              <a:rect l="l" t="t" r="r" b="b"/>
              <a:pathLst>
                <a:path w="869" h="4096" extrusionOk="0">
                  <a:moveTo>
                    <a:pt x="768" y="1"/>
                  </a:moveTo>
                  <a:cubicBezTo>
                    <a:pt x="668" y="1"/>
                    <a:pt x="501" y="134"/>
                    <a:pt x="368" y="401"/>
                  </a:cubicBezTo>
                  <a:cubicBezTo>
                    <a:pt x="234" y="668"/>
                    <a:pt x="101" y="1068"/>
                    <a:pt x="34" y="1568"/>
                  </a:cubicBezTo>
                  <a:cubicBezTo>
                    <a:pt x="1" y="2035"/>
                    <a:pt x="68" y="2536"/>
                    <a:pt x="101" y="2969"/>
                  </a:cubicBezTo>
                  <a:cubicBezTo>
                    <a:pt x="168" y="3403"/>
                    <a:pt x="268" y="3803"/>
                    <a:pt x="334" y="4070"/>
                  </a:cubicBezTo>
                  <a:cubicBezTo>
                    <a:pt x="343" y="4088"/>
                    <a:pt x="347" y="4096"/>
                    <a:pt x="349" y="4096"/>
                  </a:cubicBezTo>
                  <a:cubicBezTo>
                    <a:pt x="355" y="4096"/>
                    <a:pt x="343" y="4027"/>
                    <a:pt x="368" y="3903"/>
                  </a:cubicBezTo>
                  <a:cubicBezTo>
                    <a:pt x="368" y="3703"/>
                    <a:pt x="401" y="3370"/>
                    <a:pt x="535" y="2869"/>
                  </a:cubicBezTo>
                  <a:cubicBezTo>
                    <a:pt x="668" y="2369"/>
                    <a:pt x="735" y="1835"/>
                    <a:pt x="768" y="1302"/>
                  </a:cubicBezTo>
                  <a:cubicBezTo>
                    <a:pt x="835" y="801"/>
                    <a:pt x="868" y="301"/>
                    <a:pt x="768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4703048" y="2299049"/>
              <a:ext cx="105348" cy="214021"/>
            </a:xfrm>
            <a:custGeom>
              <a:avLst/>
              <a:gdLst/>
              <a:ahLst/>
              <a:cxnLst/>
              <a:rect l="l" t="t" r="r" b="b"/>
              <a:pathLst>
                <a:path w="3137" h="6373" extrusionOk="0">
                  <a:moveTo>
                    <a:pt x="3003" y="1"/>
                  </a:moveTo>
                  <a:cubicBezTo>
                    <a:pt x="3003" y="1"/>
                    <a:pt x="2936" y="101"/>
                    <a:pt x="2836" y="268"/>
                  </a:cubicBezTo>
                  <a:cubicBezTo>
                    <a:pt x="2736" y="401"/>
                    <a:pt x="2603" y="635"/>
                    <a:pt x="2436" y="935"/>
                  </a:cubicBezTo>
                  <a:cubicBezTo>
                    <a:pt x="2269" y="1202"/>
                    <a:pt x="2102" y="1535"/>
                    <a:pt x="1902" y="1902"/>
                  </a:cubicBezTo>
                  <a:cubicBezTo>
                    <a:pt x="1702" y="2269"/>
                    <a:pt x="1535" y="2670"/>
                    <a:pt x="1335" y="3070"/>
                  </a:cubicBezTo>
                  <a:cubicBezTo>
                    <a:pt x="968" y="3837"/>
                    <a:pt x="635" y="4638"/>
                    <a:pt x="401" y="5271"/>
                  </a:cubicBezTo>
                  <a:cubicBezTo>
                    <a:pt x="168" y="5872"/>
                    <a:pt x="1" y="6272"/>
                    <a:pt x="1" y="6272"/>
                  </a:cubicBezTo>
                  <a:lnTo>
                    <a:pt x="234" y="6372"/>
                  </a:lnTo>
                  <a:cubicBezTo>
                    <a:pt x="234" y="6372"/>
                    <a:pt x="401" y="5939"/>
                    <a:pt x="601" y="5338"/>
                  </a:cubicBezTo>
                  <a:cubicBezTo>
                    <a:pt x="835" y="4738"/>
                    <a:pt x="1168" y="3937"/>
                    <a:pt x="1502" y="3137"/>
                  </a:cubicBezTo>
                  <a:cubicBezTo>
                    <a:pt x="1702" y="2736"/>
                    <a:pt x="1869" y="2369"/>
                    <a:pt x="2069" y="2002"/>
                  </a:cubicBezTo>
                  <a:cubicBezTo>
                    <a:pt x="2269" y="1635"/>
                    <a:pt x="2403" y="1302"/>
                    <a:pt x="2569" y="1002"/>
                  </a:cubicBezTo>
                  <a:cubicBezTo>
                    <a:pt x="2736" y="735"/>
                    <a:pt x="2870" y="501"/>
                    <a:pt x="2970" y="335"/>
                  </a:cubicBezTo>
                  <a:cubicBezTo>
                    <a:pt x="3070" y="168"/>
                    <a:pt x="3136" y="68"/>
                    <a:pt x="3136" y="68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4722089" y="2276649"/>
              <a:ext cx="45974" cy="123281"/>
            </a:xfrm>
            <a:custGeom>
              <a:avLst/>
              <a:gdLst/>
              <a:ahLst/>
              <a:cxnLst/>
              <a:rect l="l" t="t" r="r" b="b"/>
              <a:pathLst>
                <a:path w="1369" h="3671" extrusionOk="0">
                  <a:moveTo>
                    <a:pt x="868" y="1"/>
                  </a:moveTo>
                  <a:cubicBezTo>
                    <a:pt x="668" y="201"/>
                    <a:pt x="468" y="501"/>
                    <a:pt x="268" y="868"/>
                  </a:cubicBezTo>
                  <a:cubicBezTo>
                    <a:pt x="101" y="1268"/>
                    <a:pt x="1" y="1702"/>
                    <a:pt x="1" y="2136"/>
                  </a:cubicBezTo>
                  <a:cubicBezTo>
                    <a:pt x="34" y="3070"/>
                    <a:pt x="535" y="3637"/>
                    <a:pt x="902" y="3670"/>
                  </a:cubicBezTo>
                  <a:cubicBezTo>
                    <a:pt x="1035" y="3470"/>
                    <a:pt x="1135" y="3136"/>
                    <a:pt x="1235" y="2736"/>
                  </a:cubicBezTo>
                  <a:cubicBezTo>
                    <a:pt x="1302" y="2369"/>
                    <a:pt x="1335" y="1902"/>
                    <a:pt x="1335" y="1469"/>
                  </a:cubicBezTo>
                  <a:cubicBezTo>
                    <a:pt x="1369" y="568"/>
                    <a:pt x="1168" y="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4752347" y="2333034"/>
              <a:ext cx="98632" cy="72941"/>
            </a:xfrm>
            <a:custGeom>
              <a:avLst/>
              <a:gdLst/>
              <a:ahLst/>
              <a:cxnLst/>
              <a:rect l="l" t="t" r="r" b="b"/>
              <a:pathLst>
                <a:path w="2937" h="2172" extrusionOk="0">
                  <a:moveTo>
                    <a:pt x="2526" y="1"/>
                  </a:moveTo>
                  <a:cubicBezTo>
                    <a:pt x="2271" y="1"/>
                    <a:pt x="1925" y="106"/>
                    <a:pt x="1502" y="357"/>
                  </a:cubicBezTo>
                  <a:cubicBezTo>
                    <a:pt x="1135" y="590"/>
                    <a:pt x="801" y="890"/>
                    <a:pt x="534" y="1157"/>
                  </a:cubicBezTo>
                  <a:cubicBezTo>
                    <a:pt x="267" y="1457"/>
                    <a:pt x="101" y="1758"/>
                    <a:pt x="1" y="1991"/>
                  </a:cubicBezTo>
                  <a:cubicBezTo>
                    <a:pt x="115" y="2106"/>
                    <a:pt x="323" y="2171"/>
                    <a:pt x="578" y="2171"/>
                  </a:cubicBezTo>
                  <a:cubicBezTo>
                    <a:pt x="916" y="2171"/>
                    <a:pt x="1336" y="2057"/>
                    <a:pt x="1735" y="1791"/>
                  </a:cubicBezTo>
                  <a:cubicBezTo>
                    <a:pt x="2102" y="1557"/>
                    <a:pt x="2369" y="1257"/>
                    <a:pt x="2569" y="957"/>
                  </a:cubicBezTo>
                  <a:cubicBezTo>
                    <a:pt x="2769" y="690"/>
                    <a:pt x="2903" y="390"/>
                    <a:pt x="2936" y="156"/>
                  </a:cubicBezTo>
                  <a:cubicBezTo>
                    <a:pt x="2851" y="58"/>
                    <a:pt x="2713" y="1"/>
                    <a:pt x="2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4709798" y="2435293"/>
              <a:ext cx="108673" cy="75796"/>
            </a:xfrm>
            <a:custGeom>
              <a:avLst/>
              <a:gdLst/>
              <a:ahLst/>
              <a:cxnLst/>
              <a:rect l="l" t="t" r="r" b="b"/>
              <a:pathLst>
                <a:path w="3236" h="2257" extrusionOk="0">
                  <a:moveTo>
                    <a:pt x="2673" y="0"/>
                  </a:moveTo>
                  <a:cubicBezTo>
                    <a:pt x="2353" y="0"/>
                    <a:pt x="1943" y="115"/>
                    <a:pt x="1468" y="380"/>
                  </a:cubicBezTo>
                  <a:cubicBezTo>
                    <a:pt x="1067" y="614"/>
                    <a:pt x="701" y="948"/>
                    <a:pt x="467" y="1248"/>
                  </a:cubicBezTo>
                  <a:cubicBezTo>
                    <a:pt x="200" y="1548"/>
                    <a:pt x="33" y="1848"/>
                    <a:pt x="0" y="2115"/>
                  </a:cubicBezTo>
                  <a:cubicBezTo>
                    <a:pt x="143" y="2206"/>
                    <a:pt x="362" y="2257"/>
                    <a:pt x="622" y="2257"/>
                  </a:cubicBezTo>
                  <a:cubicBezTo>
                    <a:pt x="1028" y="2257"/>
                    <a:pt x="1533" y="2133"/>
                    <a:pt x="2001" y="1848"/>
                  </a:cubicBezTo>
                  <a:cubicBezTo>
                    <a:pt x="2402" y="1615"/>
                    <a:pt x="2702" y="1314"/>
                    <a:pt x="2902" y="1014"/>
                  </a:cubicBezTo>
                  <a:cubicBezTo>
                    <a:pt x="3102" y="714"/>
                    <a:pt x="3236" y="414"/>
                    <a:pt x="3236" y="180"/>
                  </a:cubicBezTo>
                  <a:cubicBezTo>
                    <a:pt x="3106" y="65"/>
                    <a:pt x="2915" y="0"/>
                    <a:pt x="2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59357" y="2376356"/>
              <a:ext cx="59407" cy="128856"/>
            </a:xfrm>
            <a:custGeom>
              <a:avLst/>
              <a:gdLst/>
              <a:ahLst/>
              <a:cxnLst/>
              <a:rect l="l" t="t" r="r" b="b"/>
              <a:pathLst>
                <a:path w="1769" h="3837" extrusionOk="0">
                  <a:moveTo>
                    <a:pt x="535" y="1"/>
                  </a:moveTo>
                  <a:cubicBezTo>
                    <a:pt x="368" y="234"/>
                    <a:pt x="201" y="568"/>
                    <a:pt x="101" y="968"/>
                  </a:cubicBezTo>
                  <a:cubicBezTo>
                    <a:pt x="34" y="1368"/>
                    <a:pt x="1" y="1835"/>
                    <a:pt x="134" y="2302"/>
                  </a:cubicBezTo>
                  <a:cubicBezTo>
                    <a:pt x="368" y="3236"/>
                    <a:pt x="1035" y="3803"/>
                    <a:pt x="1469" y="3837"/>
                  </a:cubicBezTo>
                  <a:cubicBezTo>
                    <a:pt x="1736" y="3436"/>
                    <a:pt x="1769" y="2502"/>
                    <a:pt x="1569" y="1535"/>
                  </a:cubicBezTo>
                  <a:cubicBezTo>
                    <a:pt x="1335" y="601"/>
                    <a:pt x="935" y="67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4640316" y="2505178"/>
              <a:ext cx="72874" cy="226312"/>
            </a:xfrm>
            <a:custGeom>
              <a:avLst/>
              <a:gdLst/>
              <a:ahLst/>
              <a:cxnLst/>
              <a:rect l="l" t="t" r="r" b="b"/>
              <a:pathLst>
                <a:path w="2170" h="6739" extrusionOk="0">
                  <a:moveTo>
                    <a:pt x="1936" y="1"/>
                  </a:moveTo>
                  <a:cubicBezTo>
                    <a:pt x="1936" y="1"/>
                    <a:pt x="1802" y="401"/>
                    <a:pt x="1569" y="1035"/>
                  </a:cubicBezTo>
                  <a:cubicBezTo>
                    <a:pt x="1369" y="1635"/>
                    <a:pt x="1102" y="2469"/>
                    <a:pt x="835" y="3303"/>
                  </a:cubicBezTo>
                  <a:cubicBezTo>
                    <a:pt x="601" y="4137"/>
                    <a:pt x="368" y="4971"/>
                    <a:pt x="234" y="5605"/>
                  </a:cubicBezTo>
                  <a:cubicBezTo>
                    <a:pt x="68" y="6238"/>
                    <a:pt x="1" y="6672"/>
                    <a:pt x="1" y="6672"/>
                  </a:cubicBezTo>
                  <a:lnTo>
                    <a:pt x="301" y="6739"/>
                  </a:lnTo>
                  <a:cubicBezTo>
                    <a:pt x="301" y="6739"/>
                    <a:pt x="668" y="5071"/>
                    <a:pt x="1135" y="3403"/>
                  </a:cubicBezTo>
                  <a:cubicBezTo>
                    <a:pt x="1369" y="2569"/>
                    <a:pt x="1602" y="1735"/>
                    <a:pt x="1802" y="1101"/>
                  </a:cubicBezTo>
                  <a:cubicBezTo>
                    <a:pt x="2036" y="501"/>
                    <a:pt x="2169" y="67"/>
                    <a:pt x="2169" y="6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4600017" y="2483887"/>
              <a:ext cx="79557" cy="129998"/>
            </a:xfrm>
            <a:custGeom>
              <a:avLst/>
              <a:gdLst/>
              <a:ahLst/>
              <a:cxnLst/>
              <a:rect l="l" t="t" r="r" b="b"/>
              <a:pathLst>
                <a:path w="2369" h="3871" extrusionOk="0">
                  <a:moveTo>
                    <a:pt x="534" y="1"/>
                  </a:moveTo>
                  <a:cubicBezTo>
                    <a:pt x="234" y="435"/>
                    <a:pt x="0" y="1369"/>
                    <a:pt x="367" y="2303"/>
                  </a:cubicBezTo>
                  <a:cubicBezTo>
                    <a:pt x="767" y="3270"/>
                    <a:pt x="1668" y="3837"/>
                    <a:pt x="2202" y="3870"/>
                  </a:cubicBezTo>
                  <a:cubicBezTo>
                    <a:pt x="2335" y="3637"/>
                    <a:pt x="2368" y="3303"/>
                    <a:pt x="2335" y="2903"/>
                  </a:cubicBezTo>
                  <a:cubicBezTo>
                    <a:pt x="2268" y="2469"/>
                    <a:pt x="2168" y="2002"/>
                    <a:pt x="1968" y="1535"/>
                  </a:cubicBezTo>
                  <a:cubicBezTo>
                    <a:pt x="1601" y="568"/>
                    <a:pt x="1001" y="34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4675040" y="2539970"/>
              <a:ext cx="118781" cy="79456"/>
            </a:xfrm>
            <a:custGeom>
              <a:avLst/>
              <a:gdLst/>
              <a:ahLst/>
              <a:cxnLst/>
              <a:rect l="l" t="t" r="r" b="b"/>
              <a:pathLst>
                <a:path w="3537" h="2366" extrusionOk="0">
                  <a:moveTo>
                    <a:pt x="2897" y="0"/>
                  </a:moveTo>
                  <a:cubicBezTo>
                    <a:pt x="2507" y="0"/>
                    <a:pt x="2022" y="132"/>
                    <a:pt x="1502" y="432"/>
                  </a:cubicBezTo>
                  <a:cubicBezTo>
                    <a:pt x="635" y="933"/>
                    <a:pt x="1" y="1700"/>
                    <a:pt x="1" y="2200"/>
                  </a:cubicBezTo>
                  <a:cubicBezTo>
                    <a:pt x="188" y="2307"/>
                    <a:pt x="471" y="2366"/>
                    <a:pt x="796" y="2366"/>
                  </a:cubicBezTo>
                  <a:cubicBezTo>
                    <a:pt x="1285" y="2366"/>
                    <a:pt x="1869" y="2234"/>
                    <a:pt x="2369" y="1933"/>
                  </a:cubicBezTo>
                  <a:cubicBezTo>
                    <a:pt x="2770" y="1667"/>
                    <a:pt x="3070" y="1333"/>
                    <a:pt x="3270" y="1033"/>
                  </a:cubicBezTo>
                  <a:cubicBezTo>
                    <a:pt x="3437" y="699"/>
                    <a:pt x="3537" y="399"/>
                    <a:pt x="3537" y="166"/>
                  </a:cubicBezTo>
                  <a:cubicBezTo>
                    <a:pt x="3377" y="59"/>
                    <a:pt x="3158" y="0"/>
                    <a:pt x="2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647066" y="2649180"/>
              <a:ext cx="136681" cy="79389"/>
            </a:xfrm>
            <a:custGeom>
              <a:avLst/>
              <a:gdLst/>
              <a:ahLst/>
              <a:cxnLst/>
              <a:rect l="l" t="t" r="r" b="b"/>
              <a:pathLst>
                <a:path w="4070" h="2364" extrusionOk="0">
                  <a:moveTo>
                    <a:pt x="3244" y="0"/>
                  </a:moveTo>
                  <a:cubicBezTo>
                    <a:pt x="2760" y="0"/>
                    <a:pt x="2170" y="128"/>
                    <a:pt x="1568" y="449"/>
                  </a:cubicBezTo>
                  <a:cubicBezTo>
                    <a:pt x="1067" y="683"/>
                    <a:pt x="667" y="1016"/>
                    <a:pt x="400" y="1350"/>
                  </a:cubicBezTo>
                  <a:cubicBezTo>
                    <a:pt x="133" y="1684"/>
                    <a:pt x="0" y="1984"/>
                    <a:pt x="0" y="2251"/>
                  </a:cubicBezTo>
                  <a:cubicBezTo>
                    <a:pt x="200" y="2326"/>
                    <a:pt x="457" y="2363"/>
                    <a:pt x="769" y="2363"/>
                  </a:cubicBezTo>
                  <a:cubicBezTo>
                    <a:pt x="874" y="2363"/>
                    <a:pt x="984" y="2359"/>
                    <a:pt x="1101" y="2351"/>
                  </a:cubicBezTo>
                  <a:cubicBezTo>
                    <a:pt x="1534" y="2284"/>
                    <a:pt x="2068" y="2151"/>
                    <a:pt x="2602" y="1884"/>
                  </a:cubicBezTo>
                  <a:cubicBezTo>
                    <a:pt x="3136" y="1650"/>
                    <a:pt x="3536" y="1317"/>
                    <a:pt x="3769" y="1016"/>
                  </a:cubicBezTo>
                  <a:cubicBezTo>
                    <a:pt x="4003" y="716"/>
                    <a:pt x="4070" y="416"/>
                    <a:pt x="4036" y="149"/>
                  </a:cubicBezTo>
                  <a:cubicBezTo>
                    <a:pt x="3837" y="56"/>
                    <a:pt x="356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4551826" y="2592560"/>
              <a:ext cx="101990" cy="132214"/>
            </a:xfrm>
            <a:custGeom>
              <a:avLst/>
              <a:gdLst/>
              <a:ahLst/>
              <a:cxnLst/>
              <a:rect l="l" t="t" r="r" b="b"/>
              <a:pathLst>
                <a:path w="3037" h="3937" extrusionOk="0">
                  <a:moveTo>
                    <a:pt x="268" y="1"/>
                  </a:moveTo>
                  <a:cubicBezTo>
                    <a:pt x="101" y="201"/>
                    <a:pt x="1" y="568"/>
                    <a:pt x="34" y="1001"/>
                  </a:cubicBezTo>
                  <a:cubicBezTo>
                    <a:pt x="101" y="1435"/>
                    <a:pt x="268" y="1935"/>
                    <a:pt x="634" y="2436"/>
                  </a:cubicBezTo>
                  <a:cubicBezTo>
                    <a:pt x="1335" y="3403"/>
                    <a:pt x="2236" y="3937"/>
                    <a:pt x="2769" y="3937"/>
                  </a:cubicBezTo>
                  <a:cubicBezTo>
                    <a:pt x="3036" y="3470"/>
                    <a:pt x="2869" y="2536"/>
                    <a:pt x="2236" y="1568"/>
                  </a:cubicBezTo>
                  <a:cubicBezTo>
                    <a:pt x="1602" y="601"/>
                    <a:pt x="835" y="34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605591" y="2724740"/>
              <a:ext cx="45974" cy="229671"/>
            </a:xfrm>
            <a:custGeom>
              <a:avLst/>
              <a:gdLst/>
              <a:ahLst/>
              <a:cxnLst/>
              <a:rect l="l" t="t" r="r" b="b"/>
              <a:pathLst>
                <a:path w="1369" h="6839" extrusionOk="0">
                  <a:moveTo>
                    <a:pt x="1068" y="1"/>
                  </a:moveTo>
                  <a:cubicBezTo>
                    <a:pt x="1068" y="1"/>
                    <a:pt x="668" y="1669"/>
                    <a:pt x="434" y="3403"/>
                  </a:cubicBezTo>
                  <a:cubicBezTo>
                    <a:pt x="301" y="4270"/>
                    <a:pt x="168" y="5138"/>
                    <a:pt x="101" y="5771"/>
                  </a:cubicBezTo>
                  <a:cubicBezTo>
                    <a:pt x="68" y="6105"/>
                    <a:pt x="34" y="6372"/>
                    <a:pt x="34" y="6572"/>
                  </a:cubicBezTo>
                  <a:cubicBezTo>
                    <a:pt x="1" y="6739"/>
                    <a:pt x="1" y="6839"/>
                    <a:pt x="1" y="6839"/>
                  </a:cubicBezTo>
                  <a:lnTo>
                    <a:pt x="34" y="6839"/>
                  </a:lnTo>
                  <a:cubicBezTo>
                    <a:pt x="34" y="6839"/>
                    <a:pt x="68" y="6739"/>
                    <a:pt x="68" y="6572"/>
                  </a:cubicBezTo>
                  <a:cubicBezTo>
                    <a:pt x="101" y="6372"/>
                    <a:pt x="168" y="6105"/>
                    <a:pt x="201" y="5771"/>
                  </a:cubicBezTo>
                  <a:cubicBezTo>
                    <a:pt x="301" y="5138"/>
                    <a:pt x="468" y="4304"/>
                    <a:pt x="635" y="3436"/>
                  </a:cubicBezTo>
                  <a:cubicBezTo>
                    <a:pt x="968" y="1735"/>
                    <a:pt x="1368" y="67"/>
                    <a:pt x="1368" y="67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4527176" y="2709057"/>
              <a:ext cx="101990" cy="126841"/>
            </a:xfrm>
            <a:custGeom>
              <a:avLst/>
              <a:gdLst/>
              <a:ahLst/>
              <a:cxnLst/>
              <a:rect l="l" t="t" r="r" b="b"/>
              <a:pathLst>
                <a:path w="3037" h="3777" extrusionOk="0">
                  <a:moveTo>
                    <a:pt x="168" y="1"/>
                  </a:moveTo>
                  <a:cubicBezTo>
                    <a:pt x="1" y="468"/>
                    <a:pt x="401" y="1535"/>
                    <a:pt x="1102" y="2469"/>
                  </a:cubicBezTo>
                  <a:cubicBezTo>
                    <a:pt x="1787" y="3341"/>
                    <a:pt x="2384" y="3777"/>
                    <a:pt x="2786" y="3777"/>
                  </a:cubicBezTo>
                  <a:cubicBezTo>
                    <a:pt x="2815" y="3777"/>
                    <a:pt x="2843" y="3775"/>
                    <a:pt x="2870" y="3770"/>
                  </a:cubicBezTo>
                  <a:cubicBezTo>
                    <a:pt x="3036" y="3303"/>
                    <a:pt x="2970" y="2402"/>
                    <a:pt x="2302" y="1468"/>
                  </a:cubicBezTo>
                  <a:cubicBezTo>
                    <a:pt x="1635" y="534"/>
                    <a:pt x="70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4623524" y="2754595"/>
              <a:ext cx="132214" cy="84124"/>
            </a:xfrm>
            <a:custGeom>
              <a:avLst/>
              <a:gdLst/>
              <a:ahLst/>
              <a:cxnLst/>
              <a:rect l="l" t="t" r="r" b="b"/>
              <a:pathLst>
                <a:path w="3937" h="2505" extrusionOk="0">
                  <a:moveTo>
                    <a:pt x="3247" y="1"/>
                  </a:moveTo>
                  <a:cubicBezTo>
                    <a:pt x="2716" y="1"/>
                    <a:pt x="2030" y="144"/>
                    <a:pt x="1402" y="513"/>
                  </a:cubicBezTo>
                  <a:cubicBezTo>
                    <a:pt x="401" y="1080"/>
                    <a:pt x="1" y="1914"/>
                    <a:pt x="34" y="2447"/>
                  </a:cubicBezTo>
                  <a:cubicBezTo>
                    <a:pt x="110" y="2485"/>
                    <a:pt x="206" y="2504"/>
                    <a:pt x="322" y="2504"/>
                  </a:cubicBezTo>
                  <a:cubicBezTo>
                    <a:pt x="717" y="2504"/>
                    <a:pt x="1336" y="2285"/>
                    <a:pt x="2135" y="1847"/>
                  </a:cubicBezTo>
                  <a:cubicBezTo>
                    <a:pt x="3136" y="1280"/>
                    <a:pt x="3870" y="579"/>
                    <a:pt x="3937" y="112"/>
                  </a:cubicBezTo>
                  <a:cubicBezTo>
                    <a:pt x="3773" y="42"/>
                    <a:pt x="3532" y="1"/>
                    <a:pt x="3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606733" y="2856988"/>
              <a:ext cx="92990" cy="92923"/>
            </a:xfrm>
            <a:custGeom>
              <a:avLst/>
              <a:gdLst/>
              <a:ahLst/>
              <a:cxnLst/>
              <a:rect l="l" t="t" r="r" b="b"/>
              <a:pathLst>
                <a:path w="2769" h="2767" extrusionOk="0">
                  <a:moveTo>
                    <a:pt x="2444" y="0"/>
                  </a:moveTo>
                  <a:cubicBezTo>
                    <a:pt x="2041" y="0"/>
                    <a:pt x="1424" y="201"/>
                    <a:pt x="901" y="699"/>
                  </a:cubicBezTo>
                  <a:cubicBezTo>
                    <a:pt x="534" y="1033"/>
                    <a:pt x="300" y="1433"/>
                    <a:pt x="200" y="1800"/>
                  </a:cubicBezTo>
                  <a:cubicBezTo>
                    <a:pt x="67" y="2167"/>
                    <a:pt x="34" y="2501"/>
                    <a:pt x="0" y="2734"/>
                  </a:cubicBezTo>
                  <a:cubicBezTo>
                    <a:pt x="11" y="2755"/>
                    <a:pt x="21" y="2766"/>
                    <a:pt x="35" y="2766"/>
                  </a:cubicBezTo>
                  <a:cubicBezTo>
                    <a:pt x="65" y="2766"/>
                    <a:pt x="109" y="2715"/>
                    <a:pt x="200" y="2601"/>
                  </a:cubicBezTo>
                  <a:cubicBezTo>
                    <a:pt x="334" y="2467"/>
                    <a:pt x="567" y="2234"/>
                    <a:pt x="934" y="1900"/>
                  </a:cubicBezTo>
                  <a:cubicBezTo>
                    <a:pt x="1301" y="1567"/>
                    <a:pt x="1735" y="1233"/>
                    <a:pt x="2068" y="899"/>
                  </a:cubicBezTo>
                  <a:cubicBezTo>
                    <a:pt x="2402" y="566"/>
                    <a:pt x="2669" y="266"/>
                    <a:pt x="2769" y="66"/>
                  </a:cubicBezTo>
                  <a:cubicBezTo>
                    <a:pt x="2693" y="23"/>
                    <a:pt x="2581" y="0"/>
                    <a:pt x="2444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546802" y="2832070"/>
              <a:ext cx="69482" cy="117606"/>
            </a:xfrm>
            <a:custGeom>
              <a:avLst/>
              <a:gdLst/>
              <a:ahLst/>
              <a:cxnLst/>
              <a:rect l="l" t="t" r="r" b="b"/>
              <a:pathLst>
                <a:path w="2069" h="3502" extrusionOk="0">
                  <a:moveTo>
                    <a:pt x="69" y="1"/>
                  </a:moveTo>
                  <a:cubicBezTo>
                    <a:pt x="44" y="1"/>
                    <a:pt x="21" y="3"/>
                    <a:pt x="0" y="7"/>
                  </a:cubicBezTo>
                  <a:cubicBezTo>
                    <a:pt x="34" y="274"/>
                    <a:pt x="167" y="641"/>
                    <a:pt x="400" y="1108"/>
                  </a:cubicBezTo>
                  <a:cubicBezTo>
                    <a:pt x="601" y="1541"/>
                    <a:pt x="934" y="2008"/>
                    <a:pt x="1201" y="2442"/>
                  </a:cubicBezTo>
                  <a:cubicBezTo>
                    <a:pt x="1468" y="2842"/>
                    <a:pt x="1601" y="3143"/>
                    <a:pt x="1701" y="3309"/>
                  </a:cubicBezTo>
                  <a:cubicBezTo>
                    <a:pt x="1776" y="3433"/>
                    <a:pt x="1813" y="3502"/>
                    <a:pt x="1841" y="3502"/>
                  </a:cubicBezTo>
                  <a:cubicBezTo>
                    <a:pt x="1851" y="3502"/>
                    <a:pt x="1860" y="3493"/>
                    <a:pt x="1868" y="3476"/>
                  </a:cubicBezTo>
                  <a:cubicBezTo>
                    <a:pt x="1935" y="3009"/>
                    <a:pt x="2068" y="2108"/>
                    <a:pt x="1568" y="1275"/>
                  </a:cubicBezTo>
                  <a:cubicBezTo>
                    <a:pt x="1162" y="462"/>
                    <a:pt x="433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5501772" y="2636922"/>
              <a:ext cx="171439" cy="35194"/>
            </a:xfrm>
            <a:custGeom>
              <a:avLst/>
              <a:gdLst/>
              <a:ahLst/>
              <a:cxnLst/>
              <a:rect l="l" t="t" r="r" b="b"/>
              <a:pathLst>
                <a:path w="5105" h="1048" extrusionOk="0">
                  <a:moveTo>
                    <a:pt x="1622" y="1"/>
                  </a:moveTo>
                  <a:cubicBezTo>
                    <a:pt x="1375" y="1"/>
                    <a:pt x="1144" y="17"/>
                    <a:pt x="935" y="47"/>
                  </a:cubicBezTo>
                  <a:cubicBezTo>
                    <a:pt x="468" y="114"/>
                    <a:pt x="134" y="247"/>
                    <a:pt x="1" y="414"/>
                  </a:cubicBezTo>
                  <a:cubicBezTo>
                    <a:pt x="134" y="581"/>
                    <a:pt x="468" y="714"/>
                    <a:pt x="901" y="848"/>
                  </a:cubicBezTo>
                  <a:cubicBezTo>
                    <a:pt x="1335" y="981"/>
                    <a:pt x="1869" y="1015"/>
                    <a:pt x="2502" y="1048"/>
                  </a:cubicBezTo>
                  <a:cubicBezTo>
                    <a:pt x="3136" y="1048"/>
                    <a:pt x="3703" y="1015"/>
                    <a:pt x="4137" y="981"/>
                  </a:cubicBezTo>
                  <a:cubicBezTo>
                    <a:pt x="4604" y="948"/>
                    <a:pt x="4937" y="881"/>
                    <a:pt x="5104" y="848"/>
                  </a:cubicBezTo>
                  <a:cubicBezTo>
                    <a:pt x="4937" y="748"/>
                    <a:pt x="4637" y="648"/>
                    <a:pt x="4204" y="481"/>
                  </a:cubicBezTo>
                  <a:cubicBezTo>
                    <a:pt x="3770" y="347"/>
                    <a:pt x="3203" y="181"/>
                    <a:pt x="2602" y="81"/>
                  </a:cubicBezTo>
                  <a:cubicBezTo>
                    <a:pt x="2254" y="25"/>
                    <a:pt x="192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232911" y="2645217"/>
              <a:ext cx="271145" cy="20183"/>
            </a:xfrm>
            <a:custGeom>
              <a:avLst/>
              <a:gdLst/>
              <a:ahLst/>
              <a:cxnLst/>
              <a:rect l="l" t="t" r="r" b="b"/>
              <a:pathLst>
                <a:path w="8074" h="601" extrusionOk="0">
                  <a:moveTo>
                    <a:pt x="5505" y="0"/>
                  </a:moveTo>
                  <a:cubicBezTo>
                    <a:pt x="5038" y="0"/>
                    <a:pt x="4537" y="0"/>
                    <a:pt x="4037" y="34"/>
                  </a:cubicBezTo>
                  <a:cubicBezTo>
                    <a:pt x="3537" y="34"/>
                    <a:pt x="3036" y="34"/>
                    <a:pt x="2536" y="100"/>
                  </a:cubicBezTo>
                  <a:cubicBezTo>
                    <a:pt x="2069" y="134"/>
                    <a:pt x="1635" y="134"/>
                    <a:pt x="1235" y="167"/>
                  </a:cubicBezTo>
                  <a:cubicBezTo>
                    <a:pt x="868" y="200"/>
                    <a:pt x="568" y="234"/>
                    <a:pt x="334" y="267"/>
                  </a:cubicBezTo>
                  <a:cubicBezTo>
                    <a:pt x="101" y="267"/>
                    <a:pt x="1" y="301"/>
                    <a:pt x="1" y="301"/>
                  </a:cubicBezTo>
                  <a:lnTo>
                    <a:pt x="1" y="601"/>
                  </a:lnTo>
                  <a:cubicBezTo>
                    <a:pt x="1" y="601"/>
                    <a:pt x="134" y="567"/>
                    <a:pt x="368" y="567"/>
                  </a:cubicBezTo>
                  <a:cubicBezTo>
                    <a:pt x="568" y="534"/>
                    <a:pt x="901" y="501"/>
                    <a:pt x="1268" y="467"/>
                  </a:cubicBezTo>
                  <a:cubicBezTo>
                    <a:pt x="1635" y="434"/>
                    <a:pt x="2102" y="401"/>
                    <a:pt x="2569" y="367"/>
                  </a:cubicBezTo>
                  <a:cubicBezTo>
                    <a:pt x="3036" y="334"/>
                    <a:pt x="3537" y="301"/>
                    <a:pt x="4037" y="301"/>
                  </a:cubicBezTo>
                  <a:cubicBezTo>
                    <a:pt x="4537" y="267"/>
                    <a:pt x="5038" y="267"/>
                    <a:pt x="5505" y="234"/>
                  </a:cubicBezTo>
                  <a:lnTo>
                    <a:pt x="6806" y="234"/>
                  </a:lnTo>
                  <a:cubicBezTo>
                    <a:pt x="7573" y="234"/>
                    <a:pt x="8073" y="267"/>
                    <a:pt x="8073" y="267"/>
                  </a:cubicBezTo>
                  <a:lnTo>
                    <a:pt x="8073" y="67"/>
                  </a:lnTo>
                  <a:cubicBezTo>
                    <a:pt x="8073" y="67"/>
                    <a:pt x="7940" y="67"/>
                    <a:pt x="7740" y="34"/>
                  </a:cubicBezTo>
                  <a:cubicBezTo>
                    <a:pt x="7506" y="34"/>
                    <a:pt x="7206" y="34"/>
                    <a:pt x="6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367342" y="2565895"/>
              <a:ext cx="133356" cy="84225"/>
            </a:xfrm>
            <a:custGeom>
              <a:avLst/>
              <a:gdLst/>
              <a:ahLst/>
              <a:cxnLst/>
              <a:rect l="l" t="t" r="r" b="b"/>
              <a:pathLst>
                <a:path w="3971" h="2508" extrusionOk="0">
                  <a:moveTo>
                    <a:pt x="3063" y="0"/>
                  </a:moveTo>
                  <a:cubicBezTo>
                    <a:pt x="2945" y="0"/>
                    <a:pt x="2824" y="9"/>
                    <a:pt x="2703" y="27"/>
                  </a:cubicBezTo>
                  <a:cubicBezTo>
                    <a:pt x="2236" y="94"/>
                    <a:pt x="1702" y="227"/>
                    <a:pt x="1268" y="528"/>
                  </a:cubicBezTo>
                  <a:cubicBezTo>
                    <a:pt x="334" y="1161"/>
                    <a:pt x="1" y="2029"/>
                    <a:pt x="167" y="2496"/>
                  </a:cubicBezTo>
                  <a:cubicBezTo>
                    <a:pt x="227" y="2503"/>
                    <a:pt x="294" y="2507"/>
                    <a:pt x="367" y="2507"/>
                  </a:cubicBezTo>
                  <a:cubicBezTo>
                    <a:pt x="618" y="2507"/>
                    <a:pt x="940" y="2458"/>
                    <a:pt x="1302" y="2329"/>
                  </a:cubicBezTo>
                  <a:cubicBezTo>
                    <a:pt x="1735" y="2196"/>
                    <a:pt x="2236" y="1962"/>
                    <a:pt x="2669" y="1662"/>
                  </a:cubicBezTo>
                  <a:cubicBezTo>
                    <a:pt x="3570" y="1095"/>
                    <a:pt x="3970" y="561"/>
                    <a:pt x="3870" y="127"/>
                  </a:cubicBezTo>
                  <a:cubicBezTo>
                    <a:pt x="3654" y="55"/>
                    <a:pt x="3368" y="0"/>
                    <a:pt x="30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368484" y="2649684"/>
              <a:ext cx="127714" cy="83620"/>
            </a:xfrm>
            <a:custGeom>
              <a:avLst/>
              <a:gdLst/>
              <a:ahLst/>
              <a:cxnLst/>
              <a:rect l="l" t="t" r="r" b="b"/>
              <a:pathLst>
                <a:path w="3803" h="2490" extrusionOk="0">
                  <a:moveTo>
                    <a:pt x="442" y="1"/>
                  </a:moveTo>
                  <a:cubicBezTo>
                    <a:pt x="326" y="1"/>
                    <a:pt x="222" y="12"/>
                    <a:pt x="133" y="34"/>
                  </a:cubicBezTo>
                  <a:cubicBezTo>
                    <a:pt x="0" y="501"/>
                    <a:pt x="400" y="1335"/>
                    <a:pt x="1268" y="1935"/>
                  </a:cubicBezTo>
                  <a:cubicBezTo>
                    <a:pt x="1701" y="2236"/>
                    <a:pt x="2168" y="2402"/>
                    <a:pt x="2569" y="2469"/>
                  </a:cubicBezTo>
                  <a:cubicBezTo>
                    <a:pt x="2727" y="2481"/>
                    <a:pt x="2882" y="2489"/>
                    <a:pt x="3026" y="2489"/>
                  </a:cubicBezTo>
                  <a:cubicBezTo>
                    <a:pt x="3277" y="2489"/>
                    <a:pt x="3500" y="2466"/>
                    <a:pt x="3669" y="2402"/>
                  </a:cubicBezTo>
                  <a:cubicBezTo>
                    <a:pt x="3803" y="2002"/>
                    <a:pt x="3469" y="1402"/>
                    <a:pt x="2602" y="801"/>
                  </a:cubicBezTo>
                  <a:cubicBezTo>
                    <a:pt x="2168" y="501"/>
                    <a:pt x="1701" y="268"/>
                    <a:pt x="1268" y="134"/>
                  </a:cubicBezTo>
                  <a:cubicBezTo>
                    <a:pt x="956" y="45"/>
                    <a:pt x="675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237411" y="2658314"/>
              <a:ext cx="129964" cy="95274"/>
            </a:xfrm>
            <a:custGeom>
              <a:avLst/>
              <a:gdLst/>
              <a:ahLst/>
              <a:cxnLst/>
              <a:rect l="l" t="t" r="r" b="b"/>
              <a:pathLst>
                <a:path w="3870" h="2837" extrusionOk="0">
                  <a:moveTo>
                    <a:pt x="489" y="0"/>
                  </a:moveTo>
                  <a:cubicBezTo>
                    <a:pt x="333" y="0"/>
                    <a:pt x="191" y="16"/>
                    <a:pt x="67" y="44"/>
                  </a:cubicBezTo>
                  <a:cubicBezTo>
                    <a:pt x="0" y="578"/>
                    <a:pt x="467" y="1512"/>
                    <a:pt x="1368" y="2145"/>
                  </a:cubicBezTo>
                  <a:cubicBezTo>
                    <a:pt x="2030" y="2642"/>
                    <a:pt x="2709" y="2837"/>
                    <a:pt x="3238" y="2837"/>
                  </a:cubicBezTo>
                  <a:cubicBezTo>
                    <a:pt x="3456" y="2837"/>
                    <a:pt x="3648" y="2804"/>
                    <a:pt x="3803" y="2746"/>
                  </a:cubicBezTo>
                  <a:cubicBezTo>
                    <a:pt x="3870" y="2512"/>
                    <a:pt x="3770" y="2212"/>
                    <a:pt x="3603" y="1845"/>
                  </a:cubicBezTo>
                  <a:cubicBezTo>
                    <a:pt x="3403" y="1512"/>
                    <a:pt x="3069" y="1145"/>
                    <a:pt x="2635" y="811"/>
                  </a:cubicBezTo>
                  <a:cubicBezTo>
                    <a:pt x="2168" y="478"/>
                    <a:pt x="1668" y="211"/>
                    <a:pt x="1234" y="111"/>
                  </a:cubicBezTo>
                  <a:cubicBezTo>
                    <a:pt x="961" y="33"/>
                    <a:pt x="710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232911" y="2548802"/>
              <a:ext cx="126640" cy="110117"/>
            </a:xfrm>
            <a:custGeom>
              <a:avLst/>
              <a:gdLst/>
              <a:ahLst/>
              <a:cxnLst/>
              <a:rect l="l" t="t" r="r" b="b"/>
              <a:pathLst>
                <a:path w="3771" h="3279" extrusionOk="0">
                  <a:moveTo>
                    <a:pt x="3349" y="1"/>
                  </a:moveTo>
                  <a:cubicBezTo>
                    <a:pt x="2728" y="1"/>
                    <a:pt x="1852" y="275"/>
                    <a:pt x="1135" y="937"/>
                  </a:cubicBezTo>
                  <a:cubicBezTo>
                    <a:pt x="268" y="1771"/>
                    <a:pt x="1" y="2771"/>
                    <a:pt x="201" y="3272"/>
                  </a:cubicBezTo>
                  <a:cubicBezTo>
                    <a:pt x="241" y="3276"/>
                    <a:pt x="283" y="3278"/>
                    <a:pt x="327" y="3278"/>
                  </a:cubicBezTo>
                  <a:cubicBezTo>
                    <a:pt x="931" y="3278"/>
                    <a:pt x="1827" y="2851"/>
                    <a:pt x="2636" y="2104"/>
                  </a:cubicBezTo>
                  <a:cubicBezTo>
                    <a:pt x="3070" y="1704"/>
                    <a:pt x="3370" y="1337"/>
                    <a:pt x="3570" y="970"/>
                  </a:cubicBezTo>
                  <a:cubicBezTo>
                    <a:pt x="3737" y="603"/>
                    <a:pt x="3770" y="269"/>
                    <a:pt x="3703" y="36"/>
                  </a:cubicBezTo>
                  <a:cubicBezTo>
                    <a:pt x="3599" y="13"/>
                    <a:pt x="3480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4971909" y="2654184"/>
              <a:ext cx="267753" cy="61624"/>
            </a:xfrm>
            <a:custGeom>
              <a:avLst/>
              <a:gdLst/>
              <a:ahLst/>
              <a:cxnLst/>
              <a:rect l="l" t="t" r="r" b="b"/>
              <a:pathLst>
                <a:path w="7973" h="1835" extrusionOk="0">
                  <a:moveTo>
                    <a:pt x="7940" y="0"/>
                  </a:moveTo>
                  <a:cubicBezTo>
                    <a:pt x="7940" y="0"/>
                    <a:pt x="7439" y="67"/>
                    <a:pt x="6672" y="167"/>
                  </a:cubicBezTo>
                  <a:cubicBezTo>
                    <a:pt x="6305" y="200"/>
                    <a:pt x="5871" y="267"/>
                    <a:pt x="5404" y="334"/>
                  </a:cubicBezTo>
                  <a:cubicBezTo>
                    <a:pt x="4937" y="434"/>
                    <a:pt x="4437" y="501"/>
                    <a:pt x="3937" y="601"/>
                  </a:cubicBezTo>
                  <a:cubicBezTo>
                    <a:pt x="3436" y="701"/>
                    <a:pt x="2936" y="801"/>
                    <a:pt x="2469" y="901"/>
                  </a:cubicBezTo>
                  <a:cubicBezTo>
                    <a:pt x="2002" y="1034"/>
                    <a:pt x="1568" y="1134"/>
                    <a:pt x="1201" y="1234"/>
                  </a:cubicBezTo>
                  <a:cubicBezTo>
                    <a:pt x="835" y="1334"/>
                    <a:pt x="534" y="1401"/>
                    <a:pt x="334" y="1468"/>
                  </a:cubicBezTo>
                  <a:cubicBezTo>
                    <a:pt x="101" y="1535"/>
                    <a:pt x="1" y="1568"/>
                    <a:pt x="1" y="1568"/>
                  </a:cubicBezTo>
                  <a:lnTo>
                    <a:pt x="67" y="1835"/>
                  </a:lnTo>
                  <a:cubicBezTo>
                    <a:pt x="67" y="1835"/>
                    <a:pt x="201" y="1801"/>
                    <a:pt x="401" y="1735"/>
                  </a:cubicBezTo>
                  <a:cubicBezTo>
                    <a:pt x="634" y="1701"/>
                    <a:pt x="935" y="1601"/>
                    <a:pt x="1302" y="1501"/>
                  </a:cubicBezTo>
                  <a:cubicBezTo>
                    <a:pt x="1668" y="1401"/>
                    <a:pt x="2069" y="1334"/>
                    <a:pt x="2536" y="1201"/>
                  </a:cubicBezTo>
                  <a:cubicBezTo>
                    <a:pt x="3003" y="1101"/>
                    <a:pt x="3503" y="1001"/>
                    <a:pt x="4003" y="901"/>
                  </a:cubicBezTo>
                  <a:cubicBezTo>
                    <a:pt x="4470" y="801"/>
                    <a:pt x="4971" y="701"/>
                    <a:pt x="5438" y="634"/>
                  </a:cubicBezTo>
                  <a:cubicBezTo>
                    <a:pt x="5905" y="567"/>
                    <a:pt x="6338" y="501"/>
                    <a:pt x="6705" y="467"/>
                  </a:cubicBezTo>
                  <a:cubicBezTo>
                    <a:pt x="7473" y="367"/>
                    <a:pt x="7973" y="300"/>
                    <a:pt x="7973" y="300"/>
                  </a:cubicBezTo>
                  <a:lnTo>
                    <a:pt x="79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100731" y="2549709"/>
              <a:ext cx="122140" cy="128184"/>
            </a:xfrm>
            <a:custGeom>
              <a:avLst/>
              <a:gdLst/>
              <a:ahLst/>
              <a:cxnLst/>
              <a:rect l="l" t="t" r="r" b="b"/>
              <a:pathLst>
                <a:path w="3637" h="3817" extrusionOk="0">
                  <a:moveTo>
                    <a:pt x="3280" y="1"/>
                  </a:moveTo>
                  <a:cubicBezTo>
                    <a:pt x="2996" y="1"/>
                    <a:pt x="2632" y="75"/>
                    <a:pt x="2269" y="242"/>
                  </a:cubicBezTo>
                  <a:cubicBezTo>
                    <a:pt x="1835" y="476"/>
                    <a:pt x="1335" y="843"/>
                    <a:pt x="968" y="1310"/>
                  </a:cubicBezTo>
                  <a:cubicBezTo>
                    <a:pt x="167" y="2277"/>
                    <a:pt x="1" y="3311"/>
                    <a:pt x="234" y="3812"/>
                  </a:cubicBezTo>
                  <a:cubicBezTo>
                    <a:pt x="265" y="3815"/>
                    <a:pt x="296" y="3817"/>
                    <a:pt x="328" y="3817"/>
                  </a:cubicBezTo>
                  <a:cubicBezTo>
                    <a:pt x="615" y="3817"/>
                    <a:pt x="975" y="3685"/>
                    <a:pt x="1335" y="3445"/>
                  </a:cubicBezTo>
                  <a:cubicBezTo>
                    <a:pt x="1735" y="3211"/>
                    <a:pt x="2169" y="2844"/>
                    <a:pt x="2569" y="2377"/>
                  </a:cubicBezTo>
                  <a:cubicBezTo>
                    <a:pt x="3370" y="1477"/>
                    <a:pt x="3637" y="509"/>
                    <a:pt x="3436" y="9"/>
                  </a:cubicBezTo>
                  <a:cubicBezTo>
                    <a:pt x="3388" y="4"/>
                    <a:pt x="333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5107447" y="2676214"/>
              <a:ext cx="136714" cy="98128"/>
            </a:xfrm>
            <a:custGeom>
              <a:avLst/>
              <a:gdLst/>
              <a:ahLst/>
              <a:cxnLst/>
              <a:rect l="l" t="t" r="r" b="b"/>
              <a:pathLst>
                <a:path w="4071" h="2922" extrusionOk="0">
                  <a:moveTo>
                    <a:pt x="658" y="1"/>
                  </a:moveTo>
                  <a:cubicBezTo>
                    <a:pt x="420" y="1"/>
                    <a:pt x="210" y="33"/>
                    <a:pt x="34" y="111"/>
                  </a:cubicBezTo>
                  <a:cubicBezTo>
                    <a:pt x="1" y="645"/>
                    <a:pt x="568" y="1546"/>
                    <a:pt x="1535" y="2213"/>
                  </a:cubicBezTo>
                  <a:cubicBezTo>
                    <a:pt x="2036" y="2546"/>
                    <a:pt x="2503" y="2747"/>
                    <a:pt x="2936" y="2847"/>
                  </a:cubicBezTo>
                  <a:cubicBezTo>
                    <a:pt x="3153" y="2897"/>
                    <a:pt x="3353" y="2922"/>
                    <a:pt x="3533" y="2922"/>
                  </a:cubicBezTo>
                  <a:cubicBezTo>
                    <a:pt x="3712" y="2922"/>
                    <a:pt x="3870" y="2897"/>
                    <a:pt x="4004" y="2847"/>
                  </a:cubicBezTo>
                  <a:cubicBezTo>
                    <a:pt x="4070" y="2280"/>
                    <a:pt x="3637" y="1412"/>
                    <a:pt x="2669" y="712"/>
                  </a:cubicBezTo>
                  <a:cubicBezTo>
                    <a:pt x="2169" y="378"/>
                    <a:pt x="1669" y="145"/>
                    <a:pt x="1202" y="45"/>
                  </a:cubicBezTo>
                  <a:cubicBezTo>
                    <a:pt x="1008" y="17"/>
                    <a:pt x="826" y="1"/>
                    <a:pt x="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4979767" y="2704826"/>
              <a:ext cx="140039" cy="92553"/>
            </a:xfrm>
            <a:custGeom>
              <a:avLst/>
              <a:gdLst/>
              <a:ahLst/>
              <a:cxnLst/>
              <a:rect l="l" t="t" r="r" b="b"/>
              <a:pathLst>
                <a:path w="4170" h="2756" extrusionOk="0">
                  <a:moveTo>
                    <a:pt x="775" y="0"/>
                  </a:moveTo>
                  <a:cubicBezTo>
                    <a:pt x="462" y="0"/>
                    <a:pt x="195" y="62"/>
                    <a:pt x="0" y="160"/>
                  </a:cubicBezTo>
                  <a:cubicBezTo>
                    <a:pt x="0" y="694"/>
                    <a:pt x="634" y="1528"/>
                    <a:pt x="1668" y="2128"/>
                  </a:cubicBezTo>
                  <a:cubicBezTo>
                    <a:pt x="2168" y="2428"/>
                    <a:pt x="2669" y="2628"/>
                    <a:pt x="3102" y="2695"/>
                  </a:cubicBezTo>
                  <a:cubicBezTo>
                    <a:pt x="3298" y="2737"/>
                    <a:pt x="3476" y="2756"/>
                    <a:pt x="3634" y="2756"/>
                  </a:cubicBezTo>
                  <a:cubicBezTo>
                    <a:pt x="3853" y="2756"/>
                    <a:pt x="4034" y="2720"/>
                    <a:pt x="4170" y="2662"/>
                  </a:cubicBezTo>
                  <a:cubicBezTo>
                    <a:pt x="4170" y="2095"/>
                    <a:pt x="3669" y="1194"/>
                    <a:pt x="2635" y="560"/>
                  </a:cubicBezTo>
                  <a:cubicBezTo>
                    <a:pt x="2135" y="260"/>
                    <a:pt x="1601" y="93"/>
                    <a:pt x="1134" y="27"/>
                  </a:cubicBezTo>
                  <a:cubicBezTo>
                    <a:pt x="1009" y="9"/>
                    <a:pt x="889" y="0"/>
                    <a:pt x="775" y="0"/>
                  </a:cubicBezTo>
                  <a:close/>
                </a:path>
              </a:pathLst>
            </a:custGeom>
            <a:solidFill>
              <a:srgbClr val="77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4969658" y="2567910"/>
              <a:ext cx="114315" cy="140073"/>
            </a:xfrm>
            <a:custGeom>
              <a:avLst/>
              <a:gdLst/>
              <a:ahLst/>
              <a:cxnLst/>
              <a:rect l="l" t="t" r="r" b="b"/>
              <a:pathLst>
                <a:path w="3404" h="4171" extrusionOk="0">
                  <a:moveTo>
                    <a:pt x="3136" y="1"/>
                  </a:moveTo>
                  <a:cubicBezTo>
                    <a:pt x="2836" y="1"/>
                    <a:pt x="2436" y="134"/>
                    <a:pt x="2002" y="434"/>
                  </a:cubicBezTo>
                  <a:cubicBezTo>
                    <a:pt x="1569" y="701"/>
                    <a:pt x="1135" y="1135"/>
                    <a:pt x="801" y="1635"/>
                  </a:cubicBezTo>
                  <a:cubicBezTo>
                    <a:pt x="101" y="2703"/>
                    <a:pt x="1" y="3737"/>
                    <a:pt x="301" y="4170"/>
                  </a:cubicBezTo>
                  <a:cubicBezTo>
                    <a:pt x="568" y="4170"/>
                    <a:pt x="968" y="4004"/>
                    <a:pt x="1335" y="3737"/>
                  </a:cubicBezTo>
                  <a:cubicBezTo>
                    <a:pt x="1735" y="3470"/>
                    <a:pt x="2136" y="3070"/>
                    <a:pt x="2503" y="2536"/>
                  </a:cubicBezTo>
                  <a:cubicBezTo>
                    <a:pt x="3203" y="1535"/>
                    <a:pt x="3403" y="50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4726589" y="2704591"/>
              <a:ext cx="253212" cy="112031"/>
            </a:xfrm>
            <a:custGeom>
              <a:avLst/>
              <a:gdLst/>
              <a:ahLst/>
              <a:cxnLst/>
              <a:rect l="l" t="t" r="r" b="b"/>
              <a:pathLst>
                <a:path w="7540" h="3336" extrusionOk="0">
                  <a:moveTo>
                    <a:pt x="7472" y="0"/>
                  </a:moveTo>
                  <a:cubicBezTo>
                    <a:pt x="7472" y="0"/>
                    <a:pt x="6972" y="167"/>
                    <a:pt x="6272" y="401"/>
                  </a:cubicBezTo>
                  <a:cubicBezTo>
                    <a:pt x="5905" y="501"/>
                    <a:pt x="5471" y="667"/>
                    <a:pt x="5037" y="801"/>
                  </a:cubicBezTo>
                  <a:cubicBezTo>
                    <a:pt x="4604" y="968"/>
                    <a:pt x="4103" y="1134"/>
                    <a:pt x="3636" y="1368"/>
                  </a:cubicBezTo>
                  <a:cubicBezTo>
                    <a:pt x="3169" y="1535"/>
                    <a:pt x="2702" y="1735"/>
                    <a:pt x="2269" y="1968"/>
                  </a:cubicBezTo>
                  <a:cubicBezTo>
                    <a:pt x="1835" y="2135"/>
                    <a:pt x="1468" y="2369"/>
                    <a:pt x="1101" y="2535"/>
                  </a:cubicBezTo>
                  <a:cubicBezTo>
                    <a:pt x="768" y="2702"/>
                    <a:pt x="501" y="2869"/>
                    <a:pt x="301" y="2969"/>
                  </a:cubicBezTo>
                  <a:cubicBezTo>
                    <a:pt x="100" y="3102"/>
                    <a:pt x="0" y="3169"/>
                    <a:pt x="0" y="3169"/>
                  </a:cubicBezTo>
                  <a:lnTo>
                    <a:pt x="134" y="3336"/>
                  </a:lnTo>
                  <a:cubicBezTo>
                    <a:pt x="134" y="3336"/>
                    <a:pt x="234" y="3269"/>
                    <a:pt x="434" y="3169"/>
                  </a:cubicBezTo>
                  <a:cubicBezTo>
                    <a:pt x="634" y="3069"/>
                    <a:pt x="901" y="2902"/>
                    <a:pt x="1235" y="2736"/>
                  </a:cubicBezTo>
                  <a:cubicBezTo>
                    <a:pt x="1568" y="2569"/>
                    <a:pt x="1968" y="2369"/>
                    <a:pt x="2402" y="2168"/>
                  </a:cubicBezTo>
                  <a:cubicBezTo>
                    <a:pt x="2802" y="1968"/>
                    <a:pt x="3269" y="1802"/>
                    <a:pt x="3736" y="1601"/>
                  </a:cubicBezTo>
                  <a:cubicBezTo>
                    <a:pt x="4203" y="1401"/>
                    <a:pt x="4670" y="1234"/>
                    <a:pt x="5137" y="1068"/>
                  </a:cubicBezTo>
                  <a:cubicBezTo>
                    <a:pt x="5571" y="934"/>
                    <a:pt x="6005" y="767"/>
                    <a:pt x="6338" y="667"/>
                  </a:cubicBezTo>
                  <a:cubicBezTo>
                    <a:pt x="7072" y="434"/>
                    <a:pt x="7539" y="300"/>
                    <a:pt x="7539" y="300"/>
                  </a:cubicBezTo>
                  <a:lnTo>
                    <a:pt x="7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4844194" y="2605993"/>
              <a:ext cx="99740" cy="145681"/>
            </a:xfrm>
            <a:custGeom>
              <a:avLst/>
              <a:gdLst/>
              <a:ahLst/>
              <a:cxnLst/>
              <a:rect l="l" t="t" r="r" b="b"/>
              <a:pathLst>
                <a:path w="2970" h="4338" extrusionOk="0">
                  <a:moveTo>
                    <a:pt x="2770" y="1"/>
                  </a:moveTo>
                  <a:cubicBezTo>
                    <a:pt x="2469" y="34"/>
                    <a:pt x="2069" y="234"/>
                    <a:pt x="1702" y="568"/>
                  </a:cubicBezTo>
                  <a:cubicBezTo>
                    <a:pt x="1302" y="935"/>
                    <a:pt x="902" y="1368"/>
                    <a:pt x="601" y="1936"/>
                  </a:cubicBezTo>
                  <a:cubicBezTo>
                    <a:pt x="1" y="3036"/>
                    <a:pt x="1" y="3970"/>
                    <a:pt x="301" y="4337"/>
                  </a:cubicBezTo>
                  <a:cubicBezTo>
                    <a:pt x="568" y="4271"/>
                    <a:pt x="935" y="4104"/>
                    <a:pt x="1302" y="3804"/>
                  </a:cubicBezTo>
                  <a:cubicBezTo>
                    <a:pt x="1669" y="3470"/>
                    <a:pt x="2036" y="3070"/>
                    <a:pt x="2336" y="2536"/>
                  </a:cubicBezTo>
                  <a:cubicBezTo>
                    <a:pt x="2636" y="2002"/>
                    <a:pt x="2836" y="1502"/>
                    <a:pt x="2903" y="1035"/>
                  </a:cubicBezTo>
                  <a:cubicBezTo>
                    <a:pt x="2970" y="601"/>
                    <a:pt x="2936" y="201"/>
                    <a:pt x="2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854303" y="2743782"/>
              <a:ext cx="146756" cy="79087"/>
            </a:xfrm>
            <a:custGeom>
              <a:avLst/>
              <a:gdLst/>
              <a:ahLst/>
              <a:cxnLst/>
              <a:rect l="l" t="t" r="r" b="b"/>
              <a:pathLst>
                <a:path w="4370" h="2355" extrusionOk="0">
                  <a:moveTo>
                    <a:pt x="1134" y="1"/>
                  </a:moveTo>
                  <a:cubicBezTo>
                    <a:pt x="667" y="1"/>
                    <a:pt x="267" y="101"/>
                    <a:pt x="0" y="268"/>
                  </a:cubicBezTo>
                  <a:cubicBezTo>
                    <a:pt x="67" y="768"/>
                    <a:pt x="734" y="1402"/>
                    <a:pt x="1801" y="1869"/>
                  </a:cubicBezTo>
                  <a:cubicBezTo>
                    <a:pt x="2335" y="2102"/>
                    <a:pt x="2869" y="2269"/>
                    <a:pt x="3302" y="2336"/>
                  </a:cubicBezTo>
                  <a:cubicBezTo>
                    <a:pt x="3447" y="2347"/>
                    <a:pt x="3588" y="2354"/>
                    <a:pt x="3720" y="2354"/>
                  </a:cubicBezTo>
                  <a:cubicBezTo>
                    <a:pt x="3984" y="2354"/>
                    <a:pt x="4214" y="2325"/>
                    <a:pt x="4370" y="2236"/>
                  </a:cubicBezTo>
                  <a:cubicBezTo>
                    <a:pt x="4337" y="1969"/>
                    <a:pt x="4203" y="1635"/>
                    <a:pt x="3903" y="1302"/>
                  </a:cubicBezTo>
                  <a:cubicBezTo>
                    <a:pt x="3636" y="968"/>
                    <a:pt x="3202" y="601"/>
                    <a:pt x="2669" y="368"/>
                  </a:cubicBezTo>
                  <a:cubicBezTo>
                    <a:pt x="2135" y="101"/>
                    <a:pt x="1601" y="1"/>
                    <a:pt x="1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735555" y="2794155"/>
              <a:ext cx="146789" cy="59441"/>
            </a:xfrm>
            <a:custGeom>
              <a:avLst/>
              <a:gdLst/>
              <a:ahLst/>
              <a:cxnLst/>
              <a:rect l="l" t="t" r="r" b="b"/>
              <a:pathLst>
                <a:path w="4371" h="1770" extrusionOk="0">
                  <a:moveTo>
                    <a:pt x="1678" y="0"/>
                  </a:moveTo>
                  <a:cubicBezTo>
                    <a:pt x="1455" y="0"/>
                    <a:pt x="1238" y="25"/>
                    <a:pt x="1034" y="69"/>
                  </a:cubicBezTo>
                  <a:cubicBezTo>
                    <a:pt x="567" y="135"/>
                    <a:pt x="200" y="335"/>
                    <a:pt x="0" y="502"/>
                  </a:cubicBezTo>
                  <a:cubicBezTo>
                    <a:pt x="0" y="702"/>
                    <a:pt x="200" y="869"/>
                    <a:pt x="501" y="1069"/>
                  </a:cubicBezTo>
                  <a:cubicBezTo>
                    <a:pt x="801" y="1236"/>
                    <a:pt x="1234" y="1403"/>
                    <a:pt x="1768" y="1536"/>
                  </a:cubicBezTo>
                  <a:cubicBezTo>
                    <a:pt x="2335" y="1670"/>
                    <a:pt x="2836" y="1736"/>
                    <a:pt x="3303" y="1770"/>
                  </a:cubicBezTo>
                  <a:cubicBezTo>
                    <a:pt x="3736" y="1770"/>
                    <a:pt x="4137" y="1736"/>
                    <a:pt x="4370" y="1603"/>
                  </a:cubicBezTo>
                  <a:cubicBezTo>
                    <a:pt x="4303" y="1169"/>
                    <a:pt x="3670" y="435"/>
                    <a:pt x="2569" y="135"/>
                  </a:cubicBezTo>
                  <a:cubicBezTo>
                    <a:pt x="2268" y="41"/>
                    <a:pt x="1967" y="0"/>
                    <a:pt x="1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726589" y="2665367"/>
              <a:ext cx="88523" cy="144539"/>
            </a:xfrm>
            <a:custGeom>
              <a:avLst/>
              <a:gdLst/>
              <a:ahLst/>
              <a:cxnLst/>
              <a:rect l="l" t="t" r="r" b="b"/>
              <a:pathLst>
                <a:path w="2636" h="4304" extrusionOk="0">
                  <a:moveTo>
                    <a:pt x="2335" y="1"/>
                  </a:moveTo>
                  <a:lnTo>
                    <a:pt x="2335" y="1"/>
                  </a:lnTo>
                  <a:cubicBezTo>
                    <a:pt x="2069" y="101"/>
                    <a:pt x="1702" y="368"/>
                    <a:pt x="1335" y="768"/>
                  </a:cubicBezTo>
                  <a:cubicBezTo>
                    <a:pt x="968" y="1135"/>
                    <a:pt x="634" y="1635"/>
                    <a:pt x="401" y="2169"/>
                  </a:cubicBezTo>
                  <a:cubicBezTo>
                    <a:pt x="134" y="2703"/>
                    <a:pt x="34" y="3203"/>
                    <a:pt x="0" y="3570"/>
                  </a:cubicBezTo>
                  <a:cubicBezTo>
                    <a:pt x="0" y="3904"/>
                    <a:pt x="67" y="4170"/>
                    <a:pt x="234" y="4304"/>
                  </a:cubicBezTo>
                  <a:cubicBezTo>
                    <a:pt x="501" y="4204"/>
                    <a:pt x="834" y="3970"/>
                    <a:pt x="1168" y="3637"/>
                  </a:cubicBezTo>
                  <a:cubicBezTo>
                    <a:pt x="1501" y="3303"/>
                    <a:pt x="1835" y="2869"/>
                    <a:pt x="2102" y="2369"/>
                  </a:cubicBezTo>
                  <a:cubicBezTo>
                    <a:pt x="2636" y="1335"/>
                    <a:pt x="2636" y="368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539501" y="2807655"/>
              <a:ext cx="196088" cy="172547"/>
            </a:xfrm>
            <a:custGeom>
              <a:avLst/>
              <a:gdLst/>
              <a:ahLst/>
              <a:cxnLst/>
              <a:rect l="l" t="t" r="r" b="b"/>
              <a:pathLst>
                <a:path w="5839" h="5138" extrusionOk="0">
                  <a:moveTo>
                    <a:pt x="5738" y="0"/>
                  </a:moveTo>
                  <a:cubicBezTo>
                    <a:pt x="5738" y="0"/>
                    <a:pt x="5605" y="67"/>
                    <a:pt x="5438" y="167"/>
                  </a:cubicBezTo>
                  <a:cubicBezTo>
                    <a:pt x="5238" y="300"/>
                    <a:pt x="4971" y="467"/>
                    <a:pt x="4637" y="667"/>
                  </a:cubicBezTo>
                  <a:cubicBezTo>
                    <a:pt x="4504" y="767"/>
                    <a:pt x="4337" y="901"/>
                    <a:pt x="4137" y="1001"/>
                  </a:cubicBezTo>
                  <a:cubicBezTo>
                    <a:pt x="3970" y="1134"/>
                    <a:pt x="3770" y="1268"/>
                    <a:pt x="3603" y="1401"/>
                  </a:cubicBezTo>
                  <a:cubicBezTo>
                    <a:pt x="3403" y="1568"/>
                    <a:pt x="3203" y="1701"/>
                    <a:pt x="3003" y="1868"/>
                  </a:cubicBezTo>
                  <a:cubicBezTo>
                    <a:pt x="2803" y="2035"/>
                    <a:pt x="2636" y="2202"/>
                    <a:pt x="2436" y="2368"/>
                  </a:cubicBezTo>
                  <a:cubicBezTo>
                    <a:pt x="2236" y="2502"/>
                    <a:pt x="2069" y="2702"/>
                    <a:pt x="1869" y="2869"/>
                  </a:cubicBezTo>
                  <a:cubicBezTo>
                    <a:pt x="1702" y="3036"/>
                    <a:pt x="1535" y="3202"/>
                    <a:pt x="1368" y="3403"/>
                  </a:cubicBezTo>
                  <a:cubicBezTo>
                    <a:pt x="1202" y="3569"/>
                    <a:pt x="1068" y="3736"/>
                    <a:pt x="901" y="3903"/>
                  </a:cubicBezTo>
                  <a:cubicBezTo>
                    <a:pt x="768" y="4070"/>
                    <a:pt x="635" y="4236"/>
                    <a:pt x="534" y="4370"/>
                  </a:cubicBezTo>
                  <a:cubicBezTo>
                    <a:pt x="301" y="4670"/>
                    <a:pt x="134" y="4937"/>
                    <a:pt x="1" y="5137"/>
                  </a:cubicBezTo>
                  <a:cubicBezTo>
                    <a:pt x="134" y="4970"/>
                    <a:pt x="301" y="4703"/>
                    <a:pt x="568" y="4403"/>
                  </a:cubicBezTo>
                  <a:cubicBezTo>
                    <a:pt x="668" y="4270"/>
                    <a:pt x="801" y="4103"/>
                    <a:pt x="968" y="3936"/>
                  </a:cubicBezTo>
                  <a:cubicBezTo>
                    <a:pt x="1102" y="3803"/>
                    <a:pt x="1268" y="3636"/>
                    <a:pt x="1435" y="3469"/>
                  </a:cubicBezTo>
                  <a:cubicBezTo>
                    <a:pt x="1569" y="3269"/>
                    <a:pt x="1769" y="3136"/>
                    <a:pt x="1935" y="2936"/>
                  </a:cubicBezTo>
                  <a:cubicBezTo>
                    <a:pt x="2136" y="2769"/>
                    <a:pt x="2302" y="2602"/>
                    <a:pt x="2503" y="2469"/>
                  </a:cubicBezTo>
                  <a:cubicBezTo>
                    <a:pt x="2703" y="2302"/>
                    <a:pt x="2903" y="2135"/>
                    <a:pt x="3103" y="1968"/>
                  </a:cubicBezTo>
                  <a:cubicBezTo>
                    <a:pt x="3303" y="1835"/>
                    <a:pt x="3503" y="1701"/>
                    <a:pt x="3670" y="1535"/>
                  </a:cubicBezTo>
                  <a:cubicBezTo>
                    <a:pt x="3870" y="1401"/>
                    <a:pt x="4070" y="1268"/>
                    <a:pt x="4237" y="1168"/>
                  </a:cubicBezTo>
                  <a:cubicBezTo>
                    <a:pt x="4404" y="1034"/>
                    <a:pt x="4604" y="934"/>
                    <a:pt x="4737" y="834"/>
                  </a:cubicBezTo>
                  <a:cubicBezTo>
                    <a:pt x="5071" y="634"/>
                    <a:pt x="5338" y="467"/>
                    <a:pt x="5538" y="334"/>
                  </a:cubicBezTo>
                  <a:cubicBezTo>
                    <a:pt x="5705" y="234"/>
                    <a:pt x="5838" y="167"/>
                    <a:pt x="5838" y="167"/>
                  </a:cubicBezTo>
                  <a:lnTo>
                    <a:pt x="5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620166" y="2748282"/>
              <a:ext cx="76199" cy="136681"/>
            </a:xfrm>
            <a:custGeom>
              <a:avLst/>
              <a:gdLst/>
              <a:ahLst/>
              <a:cxnLst/>
              <a:rect l="l" t="t" r="r" b="b"/>
              <a:pathLst>
                <a:path w="2269" h="4070" extrusionOk="0">
                  <a:moveTo>
                    <a:pt x="1935" y="0"/>
                  </a:moveTo>
                  <a:cubicBezTo>
                    <a:pt x="1702" y="167"/>
                    <a:pt x="1368" y="501"/>
                    <a:pt x="1068" y="934"/>
                  </a:cubicBezTo>
                  <a:cubicBezTo>
                    <a:pt x="801" y="1401"/>
                    <a:pt x="501" y="1902"/>
                    <a:pt x="301" y="2435"/>
                  </a:cubicBezTo>
                  <a:cubicBezTo>
                    <a:pt x="101" y="2936"/>
                    <a:pt x="34" y="3336"/>
                    <a:pt x="0" y="3603"/>
                  </a:cubicBezTo>
                  <a:cubicBezTo>
                    <a:pt x="0" y="3903"/>
                    <a:pt x="34" y="4036"/>
                    <a:pt x="167" y="4070"/>
                  </a:cubicBezTo>
                  <a:cubicBezTo>
                    <a:pt x="401" y="3903"/>
                    <a:pt x="701" y="3636"/>
                    <a:pt x="1001" y="3303"/>
                  </a:cubicBezTo>
                  <a:cubicBezTo>
                    <a:pt x="1301" y="2936"/>
                    <a:pt x="1602" y="2535"/>
                    <a:pt x="1835" y="2035"/>
                  </a:cubicBezTo>
                  <a:cubicBezTo>
                    <a:pt x="2269" y="1068"/>
                    <a:pt x="2235" y="234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625774" y="2853563"/>
              <a:ext cx="138931" cy="41474"/>
            </a:xfrm>
            <a:custGeom>
              <a:avLst/>
              <a:gdLst/>
              <a:ahLst/>
              <a:cxnLst/>
              <a:rect l="l" t="t" r="r" b="b"/>
              <a:pathLst>
                <a:path w="4137" h="1235" extrusionOk="0">
                  <a:moveTo>
                    <a:pt x="2369" y="1"/>
                  </a:moveTo>
                  <a:cubicBezTo>
                    <a:pt x="1868" y="1"/>
                    <a:pt x="1368" y="134"/>
                    <a:pt x="934" y="334"/>
                  </a:cubicBezTo>
                  <a:cubicBezTo>
                    <a:pt x="534" y="501"/>
                    <a:pt x="200" y="768"/>
                    <a:pt x="0" y="968"/>
                  </a:cubicBezTo>
                  <a:cubicBezTo>
                    <a:pt x="34" y="1102"/>
                    <a:pt x="167" y="1168"/>
                    <a:pt x="434" y="1202"/>
                  </a:cubicBezTo>
                  <a:cubicBezTo>
                    <a:pt x="567" y="1235"/>
                    <a:pt x="734" y="1235"/>
                    <a:pt x="934" y="1235"/>
                  </a:cubicBezTo>
                  <a:lnTo>
                    <a:pt x="1601" y="1235"/>
                  </a:lnTo>
                  <a:cubicBezTo>
                    <a:pt x="2102" y="1202"/>
                    <a:pt x="2635" y="1202"/>
                    <a:pt x="3102" y="1135"/>
                  </a:cubicBezTo>
                  <a:cubicBezTo>
                    <a:pt x="3536" y="1068"/>
                    <a:pt x="3903" y="1001"/>
                    <a:pt x="4137" y="868"/>
                  </a:cubicBezTo>
                  <a:cubicBezTo>
                    <a:pt x="4103" y="701"/>
                    <a:pt x="3936" y="468"/>
                    <a:pt x="3636" y="301"/>
                  </a:cubicBezTo>
                  <a:cubicBezTo>
                    <a:pt x="3303" y="134"/>
                    <a:pt x="2902" y="1"/>
                    <a:pt x="2369" y="1"/>
                  </a:cubicBezTo>
                  <a:close/>
                </a:path>
              </a:pathLst>
            </a:custGeom>
            <a:solidFill>
              <a:srgbClr val="AAE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535706" y="2919284"/>
              <a:ext cx="112501" cy="65184"/>
            </a:xfrm>
            <a:custGeom>
              <a:avLst/>
              <a:gdLst/>
              <a:ahLst/>
              <a:cxnLst/>
              <a:rect l="l" t="t" r="r" b="b"/>
              <a:pathLst>
                <a:path w="3350" h="1941" extrusionOk="0">
                  <a:moveTo>
                    <a:pt x="2730" y="1"/>
                  </a:moveTo>
                  <a:cubicBezTo>
                    <a:pt x="2488" y="1"/>
                    <a:pt x="2189" y="55"/>
                    <a:pt x="1848" y="212"/>
                  </a:cubicBezTo>
                  <a:cubicBezTo>
                    <a:pt x="1415" y="412"/>
                    <a:pt x="1014" y="712"/>
                    <a:pt x="714" y="1013"/>
                  </a:cubicBezTo>
                  <a:cubicBezTo>
                    <a:pt x="414" y="1346"/>
                    <a:pt x="214" y="1680"/>
                    <a:pt x="14" y="1913"/>
                  </a:cubicBezTo>
                  <a:cubicBezTo>
                    <a:pt x="4" y="1932"/>
                    <a:pt x="0" y="1940"/>
                    <a:pt x="3" y="1940"/>
                  </a:cubicBezTo>
                  <a:cubicBezTo>
                    <a:pt x="9" y="1940"/>
                    <a:pt x="60" y="1885"/>
                    <a:pt x="180" y="1813"/>
                  </a:cubicBezTo>
                  <a:cubicBezTo>
                    <a:pt x="314" y="1680"/>
                    <a:pt x="547" y="1446"/>
                    <a:pt x="981" y="1246"/>
                  </a:cubicBezTo>
                  <a:cubicBezTo>
                    <a:pt x="1381" y="1013"/>
                    <a:pt x="1882" y="846"/>
                    <a:pt x="2282" y="679"/>
                  </a:cubicBezTo>
                  <a:cubicBezTo>
                    <a:pt x="2716" y="512"/>
                    <a:pt x="3083" y="345"/>
                    <a:pt x="3349" y="245"/>
                  </a:cubicBezTo>
                  <a:cubicBezTo>
                    <a:pt x="3316" y="145"/>
                    <a:pt x="3149" y="45"/>
                    <a:pt x="2916" y="12"/>
                  </a:cubicBezTo>
                  <a:cubicBezTo>
                    <a:pt x="2858" y="5"/>
                    <a:pt x="2796" y="1"/>
                    <a:pt x="2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535673" y="2859171"/>
              <a:ext cx="57628" cy="125229"/>
            </a:xfrm>
            <a:custGeom>
              <a:avLst/>
              <a:gdLst/>
              <a:ahLst/>
              <a:cxnLst/>
              <a:rect l="l" t="t" r="r" b="b"/>
              <a:pathLst>
                <a:path w="1716" h="3729" extrusionOk="0">
                  <a:moveTo>
                    <a:pt x="1516" y="1"/>
                  </a:moveTo>
                  <a:cubicBezTo>
                    <a:pt x="1349" y="234"/>
                    <a:pt x="1115" y="634"/>
                    <a:pt x="915" y="1101"/>
                  </a:cubicBezTo>
                  <a:cubicBezTo>
                    <a:pt x="849" y="1335"/>
                    <a:pt x="749" y="1568"/>
                    <a:pt x="648" y="1835"/>
                  </a:cubicBezTo>
                  <a:cubicBezTo>
                    <a:pt x="548" y="2069"/>
                    <a:pt x="482" y="2336"/>
                    <a:pt x="415" y="2569"/>
                  </a:cubicBezTo>
                  <a:cubicBezTo>
                    <a:pt x="248" y="3036"/>
                    <a:pt x="181" y="3370"/>
                    <a:pt x="81" y="3536"/>
                  </a:cubicBezTo>
                  <a:cubicBezTo>
                    <a:pt x="32" y="3660"/>
                    <a:pt x="1" y="3729"/>
                    <a:pt x="2" y="3729"/>
                  </a:cubicBezTo>
                  <a:cubicBezTo>
                    <a:pt x="2" y="3729"/>
                    <a:pt x="6" y="3720"/>
                    <a:pt x="15" y="3703"/>
                  </a:cubicBezTo>
                  <a:cubicBezTo>
                    <a:pt x="181" y="3470"/>
                    <a:pt x="415" y="3169"/>
                    <a:pt x="682" y="2769"/>
                  </a:cubicBezTo>
                  <a:cubicBezTo>
                    <a:pt x="915" y="2402"/>
                    <a:pt x="1216" y="2002"/>
                    <a:pt x="1382" y="1535"/>
                  </a:cubicBezTo>
                  <a:cubicBezTo>
                    <a:pt x="1582" y="1101"/>
                    <a:pt x="1683" y="734"/>
                    <a:pt x="1683" y="468"/>
                  </a:cubicBezTo>
                  <a:cubicBezTo>
                    <a:pt x="1716" y="167"/>
                    <a:pt x="1649" y="1"/>
                    <a:pt x="1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32710" y="3267494"/>
              <a:ext cx="112031" cy="107766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81" y="0"/>
                  </a:moveTo>
                  <a:cubicBezTo>
                    <a:pt x="53" y="0"/>
                    <a:pt x="25" y="2"/>
                    <a:pt x="0" y="7"/>
                  </a:cubicBezTo>
                  <a:cubicBezTo>
                    <a:pt x="33" y="407"/>
                    <a:pt x="567" y="1141"/>
                    <a:pt x="1434" y="1841"/>
                  </a:cubicBezTo>
                  <a:cubicBezTo>
                    <a:pt x="1868" y="2208"/>
                    <a:pt x="2268" y="2508"/>
                    <a:pt x="2602" y="2742"/>
                  </a:cubicBezTo>
                  <a:cubicBezTo>
                    <a:pt x="2969" y="2942"/>
                    <a:pt x="3202" y="3142"/>
                    <a:pt x="3336" y="3209"/>
                  </a:cubicBezTo>
                  <a:cubicBezTo>
                    <a:pt x="3269" y="3042"/>
                    <a:pt x="3136" y="2775"/>
                    <a:pt x="2902" y="2442"/>
                  </a:cubicBezTo>
                  <a:cubicBezTo>
                    <a:pt x="2702" y="2108"/>
                    <a:pt x="2402" y="1675"/>
                    <a:pt x="2001" y="1241"/>
                  </a:cubicBezTo>
                  <a:cubicBezTo>
                    <a:pt x="1601" y="841"/>
                    <a:pt x="1234" y="507"/>
                    <a:pt x="867" y="274"/>
                  </a:cubicBezTo>
                  <a:cubicBezTo>
                    <a:pt x="547" y="99"/>
                    <a:pt x="278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437932" y="3124674"/>
              <a:ext cx="201663" cy="149006"/>
            </a:xfrm>
            <a:custGeom>
              <a:avLst/>
              <a:gdLst/>
              <a:ahLst/>
              <a:cxnLst/>
              <a:rect l="l" t="t" r="r" b="b"/>
              <a:pathLst>
                <a:path w="6005" h="4437" extrusionOk="0">
                  <a:moveTo>
                    <a:pt x="134" y="0"/>
                  </a:moveTo>
                  <a:lnTo>
                    <a:pt x="0" y="234"/>
                  </a:lnTo>
                  <a:cubicBezTo>
                    <a:pt x="0" y="234"/>
                    <a:pt x="367" y="467"/>
                    <a:pt x="934" y="834"/>
                  </a:cubicBezTo>
                  <a:cubicBezTo>
                    <a:pt x="1234" y="1034"/>
                    <a:pt x="1568" y="1234"/>
                    <a:pt x="1935" y="1468"/>
                  </a:cubicBezTo>
                  <a:cubicBezTo>
                    <a:pt x="2268" y="1701"/>
                    <a:pt x="2635" y="1968"/>
                    <a:pt x="3002" y="2235"/>
                  </a:cubicBezTo>
                  <a:cubicBezTo>
                    <a:pt x="3369" y="2502"/>
                    <a:pt x="3736" y="2769"/>
                    <a:pt x="4103" y="3002"/>
                  </a:cubicBezTo>
                  <a:cubicBezTo>
                    <a:pt x="4437" y="3269"/>
                    <a:pt x="4737" y="3536"/>
                    <a:pt x="5004" y="3736"/>
                  </a:cubicBezTo>
                  <a:cubicBezTo>
                    <a:pt x="5271" y="3936"/>
                    <a:pt x="5504" y="4137"/>
                    <a:pt x="5638" y="4237"/>
                  </a:cubicBezTo>
                  <a:cubicBezTo>
                    <a:pt x="5804" y="4370"/>
                    <a:pt x="5871" y="4437"/>
                    <a:pt x="5871" y="4437"/>
                  </a:cubicBezTo>
                  <a:lnTo>
                    <a:pt x="6004" y="4303"/>
                  </a:lnTo>
                  <a:cubicBezTo>
                    <a:pt x="6004" y="4303"/>
                    <a:pt x="5904" y="4237"/>
                    <a:pt x="5771" y="4103"/>
                  </a:cubicBezTo>
                  <a:cubicBezTo>
                    <a:pt x="5604" y="3970"/>
                    <a:pt x="5404" y="3770"/>
                    <a:pt x="5137" y="3569"/>
                  </a:cubicBezTo>
                  <a:cubicBezTo>
                    <a:pt x="4870" y="3369"/>
                    <a:pt x="4570" y="3102"/>
                    <a:pt x="4237" y="2836"/>
                  </a:cubicBezTo>
                  <a:cubicBezTo>
                    <a:pt x="3870" y="2569"/>
                    <a:pt x="3503" y="2302"/>
                    <a:pt x="3169" y="2035"/>
                  </a:cubicBezTo>
                  <a:cubicBezTo>
                    <a:pt x="2802" y="1768"/>
                    <a:pt x="2402" y="1501"/>
                    <a:pt x="2068" y="1268"/>
                  </a:cubicBezTo>
                  <a:cubicBezTo>
                    <a:pt x="1701" y="1001"/>
                    <a:pt x="1368" y="801"/>
                    <a:pt x="1101" y="601"/>
                  </a:cubicBezTo>
                  <a:cubicBezTo>
                    <a:pt x="534" y="2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5547156" y="3171488"/>
              <a:ext cx="132214" cy="55109"/>
            </a:xfrm>
            <a:custGeom>
              <a:avLst/>
              <a:gdLst/>
              <a:ahLst/>
              <a:cxnLst/>
              <a:rect l="l" t="t" r="r" b="b"/>
              <a:pathLst>
                <a:path w="3937" h="1641" extrusionOk="0">
                  <a:moveTo>
                    <a:pt x="1665" y="0"/>
                  </a:moveTo>
                  <a:cubicBezTo>
                    <a:pt x="773" y="0"/>
                    <a:pt x="155" y="402"/>
                    <a:pt x="0" y="774"/>
                  </a:cubicBezTo>
                  <a:cubicBezTo>
                    <a:pt x="200" y="975"/>
                    <a:pt x="500" y="1175"/>
                    <a:pt x="901" y="1308"/>
                  </a:cubicBezTo>
                  <a:cubicBezTo>
                    <a:pt x="1301" y="1442"/>
                    <a:pt x="1768" y="1575"/>
                    <a:pt x="2235" y="1608"/>
                  </a:cubicBezTo>
                  <a:cubicBezTo>
                    <a:pt x="2442" y="1630"/>
                    <a:pt x="2633" y="1641"/>
                    <a:pt x="2805" y="1641"/>
                  </a:cubicBezTo>
                  <a:cubicBezTo>
                    <a:pt x="3438" y="1641"/>
                    <a:pt x="3831" y="1496"/>
                    <a:pt x="3936" y="1208"/>
                  </a:cubicBezTo>
                  <a:cubicBezTo>
                    <a:pt x="3803" y="975"/>
                    <a:pt x="3536" y="674"/>
                    <a:pt x="3169" y="474"/>
                  </a:cubicBezTo>
                  <a:cubicBezTo>
                    <a:pt x="2802" y="241"/>
                    <a:pt x="2368" y="41"/>
                    <a:pt x="1868" y="7"/>
                  </a:cubicBezTo>
                  <a:cubicBezTo>
                    <a:pt x="1799" y="3"/>
                    <a:pt x="1731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5525313" y="3198589"/>
              <a:ext cx="73949" cy="121031"/>
            </a:xfrm>
            <a:custGeom>
              <a:avLst/>
              <a:gdLst/>
              <a:ahLst/>
              <a:cxnLst/>
              <a:rect l="l" t="t" r="r" b="b"/>
              <a:pathLst>
                <a:path w="2202" h="3604" extrusionOk="0">
                  <a:moveTo>
                    <a:pt x="567" y="1"/>
                  </a:moveTo>
                  <a:cubicBezTo>
                    <a:pt x="200" y="268"/>
                    <a:pt x="0" y="1102"/>
                    <a:pt x="300" y="1969"/>
                  </a:cubicBezTo>
                  <a:cubicBezTo>
                    <a:pt x="467" y="2403"/>
                    <a:pt x="701" y="2803"/>
                    <a:pt x="967" y="3070"/>
                  </a:cubicBezTo>
                  <a:cubicBezTo>
                    <a:pt x="1234" y="3337"/>
                    <a:pt x="1534" y="3537"/>
                    <a:pt x="1768" y="3603"/>
                  </a:cubicBezTo>
                  <a:cubicBezTo>
                    <a:pt x="2068" y="3403"/>
                    <a:pt x="2202" y="2803"/>
                    <a:pt x="1901" y="1936"/>
                  </a:cubicBezTo>
                  <a:cubicBezTo>
                    <a:pt x="1735" y="1469"/>
                    <a:pt x="1568" y="1035"/>
                    <a:pt x="1301" y="701"/>
                  </a:cubicBezTo>
                  <a:cubicBezTo>
                    <a:pt x="1067" y="368"/>
                    <a:pt x="801" y="134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5429516" y="3132499"/>
              <a:ext cx="73982" cy="134464"/>
            </a:xfrm>
            <a:custGeom>
              <a:avLst/>
              <a:gdLst/>
              <a:ahLst/>
              <a:cxnLst/>
              <a:rect l="l" t="t" r="r" b="b"/>
              <a:pathLst>
                <a:path w="2203" h="4004" extrusionOk="0">
                  <a:moveTo>
                    <a:pt x="534" y="1"/>
                  </a:moveTo>
                  <a:cubicBezTo>
                    <a:pt x="167" y="334"/>
                    <a:pt x="1" y="1268"/>
                    <a:pt x="267" y="2269"/>
                  </a:cubicBezTo>
                  <a:cubicBezTo>
                    <a:pt x="401" y="2736"/>
                    <a:pt x="634" y="3136"/>
                    <a:pt x="901" y="3437"/>
                  </a:cubicBezTo>
                  <a:cubicBezTo>
                    <a:pt x="1168" y="3737"/>
                    <a:pt x="1435" y="3904"/>
                    <a:pt x="1668" y="4004"/>
                  </a:cubicBezTo>
                  <a:cubicBezTo>
                    <a:pt x="2035" y="3670"/>
                    <a:pt x="2202" y="2936"/>
                    <a:pt x="1935" y="1935"/>
                  </a:cubicBezTo>
                  <a:cubicBezTo>
                    <a:pt x="1802" y="1435"/>
                    <a:pt x="1568" y="1001"/>
                    <a:pt x="1335" y="668"/>
                  </a:cubicBezTo>
                  <a:cubicBezTo>
                    <a:pt x="1068" y="301"/>
                    <a:pt x="801" y="67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5445757" y="3090353"/>
              <a:ext cx="143431" cy="58299"/>
            </a:xfrm>
            <a:custGeom>
              <a:avLst/>
              <a:gdLst/>
              <a:ahLst/>
              <a:cxnLst/>
              <a:rect l="l" t="t" r="r" b="b"/>
              <a:pathLst>
                <a:path w="4271" h="1736" extrusionOk="0">
                  <a:moveTo>
                    <a:pt x="2306" y="1"/>
                  </a:moveTo>
                  <a:cubicBezTo>
                    <a:pt x="2195" y="1"/>
                    <a:pt x="2083" y="7"/>
                    <a:pt x="1969" y="21"/>
                  </a:cubicBezTo>
                  <a:cubicBezTo>
                    <a:pt x="901" y="122"/>
                    <a:pt x="134" y="722"/>
                    <a:pt x="1" y="1222"/>
                  </a:cubicBezTo>
                  <a:cubicBezTo>
                    <a:pt x="167" y="1389"/>
                    <a:pt x="501" y="1556"/>
                    <a:pt x="935" y="1623"/>
                  </a:cubicBezTo>
                  <a:cubicBezTo>
                    <a:pt x="1260" y="1698"/>
                    <a:pt x="1623" y="1735"/>
                    <a:pt x="1995" y="1735"/>
                  </a:cubicBezTo>
                  <a:cubicBezTo>
                    <a:pt x="2119" y="1735"/>
                    <a:pt x="2244" y="1731"/>
                    <a:pt x="2369" y="1723"/>
                  </a:cubicBezTo>
                  <a:cubicBezTo>
                    <a:pt x="3436" y="1623"/>
                    <a:pt x="4137" y="1256"/>
                    <a:pt x="4270" y="822"/>
                  </a:cubicBezTo>
                  <a:cubicBezTo>
                    <a:pt x="4104" y="622"/>
                    <a:pt x="3803" y="388"/>
                    <a:pt x="3403" y="222"/>
                  </a:cubicBezTo>
                  <a:cubicBezTo>
                    <a:pt x="3088" y="90"/>
                    <a:pt x="2712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225086" y="3014893"/>
              <a:ext cx="221846" cy="119890"/>
            </a:xfrm>
            <a:custGeom>
              <a:avLst/>
              <a:gdLst/>
              <a:ahLst/>
              <a:cxnLst/>
              <a:rect l="l" t="t" r="r" b="b"/>
              <a:pathLst>
                <a:path w="6606" h="3570" extrusionOk="0">
                  <a:moveTo>
                    <a:pt x="134" y="0"/>
                  </a:moveTo>
                  <a:lnTo>
                    <a:pt x="0" y="300"/>
                  </a:lnTo>
                  <a:cubicBezTo>
                    <a:pt x="0" y="300"/>
                    <a:pt x="134" y="334"/>
                    <a:pt x="301" y="400"/>
                  </a:cubicBezTo>
                  <a:cubicBezTo>
                    <a:pt x="467" y="501"/>
                    <a:pt x="734" y="601"/>
                    <a:pt x="1068" y="734"/>
                  </a:cubicBezTo>
                  <a:cubicBezTo>
                    <a:pt x="1368" y="867"/>
                    <a:pt x="1735" y="1034"/>
                    <a:pt x="2102" y="1234"/>
                  </a:cubicBezTo>
                  <a:cubicBezTo>
                    <a:pt x="2502" y="1401"/>
                    <a:pt x="2902" y="1601"/>
                    <a:pt x="3303" y="1801"/>
                  </a:cubicBezTo>
                  <a:cubicBezTo>
                    <a:pt x="3703" y="2035"/>
                    <a:pt x="4103" y="2235"/>
                    <a:pt x="4470" y="2435"/>
                  </a:cubicBezTo>
                  <a:cubicBezTo>
                    <a:pt x="4837" y="2635"/>
                    <a:pt x="5204" y="2836"/>
                    <a:pt x="5504" y="3002"/>
                  </a:cubicBezTo>
                  <a:cubicBezTo>
                    <a:pt x="6071" y="3336"/>
                    <a:pt x="6472" y="3569"/>
                    <a:pt x="6472" y="3569"/>
                  </a:cubicBezTo>
                  <a:lnTo>
                    <a:pt x="6605" y="3336"/>
                  </a:lnTo>
                  <a:cubicBezTo>
                    <a:pt x="6605" y="3336"/>
                    <a:pt x="6205" y="3102"/>
                    <a:pt x="5638" y="2769"/>
                  </a:cubicBezTo>
                  <a:cubicBezTo>
                    <a:pt x="5337" y="2602"/>
                    <a:pt x="4971" y="2402"/>
                    <a:pt x="4604" y="2168"/>
                  </a:cubicBezTo>
                  <a:cubicBezTo>
                    <a:pt x="4237" y="1968"/>
                    <a:pt x="3836" y="1768"/>
                    <a:pt x="3436" y="1568"/>
                  </a:cubicBezTo>
                  <a:cubicBezTo>
                    <a:pt x="3036" y="1334"/>
                    <a:pt x="2602" y="1134"/>
                    <a:pt x="2235" y="968"/>
                  </a:cubicBezTo>
                  <a:cubicBezTo>
                    <a:pt x="1835" y="767"/>
                    <a:pt x="1468" y="601"/>
                    <a:pt x="1168" y="467"/>
                  </a:cubicBezTo>
                  <a:cubicBezTo>
                    <a:pt x="868" y="334"/>
                    <a:pt x="601" y="200"/>
                    <a:pt x="401" y="134"/>
                  </a:cubicBezTo>
                  <a:cubicBezTo>
                    <a:pt x="2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344385" y="3018083"/>
              <a:ext cx="150147" cy="66527"/>
            </a:xfrm>
            <a:custGeom>
              <a:avLst/>
              <a:gdLst/>
              <a:ahLst/>
              <a:cxnLst/>
              <a:rect l="l" t="t" r="r" b="b"/>
              <a:pathLst>
                <a:path w="4471" h="1981" extrusionOk="0">
                  <a:moveTo>
                    <a:pt x="2841" y="1"/>
                  </a:moveTo>
                  <a:cubicBezTo>
                    <a:pt x="2567" y="1"/>
                    <a:pt x="2272" y="34"/>
                    <a:pt x="1969" y="105"/>
                  </a:cubicBezTo>
                  <a:cubicBezTo>
                    <a:pt x="1435" y="239"/>
                    <a:pt x="968" y="506"/>
                    <a:pt x="634" y="772"/>
                  </a:cubicBezTo>
                  <a:cubicBezTo>
                    <a:pt x="301" y="1039"/>
                    <a:pt x="67" y="1373"/>
                    <a:pt x="0" y="1606"/>
                  </a:cubicBezTo>
                  <a:cubicBezTo>
                    <a:pt x="257" y="1841"/>
                    <a:pt x="758" y="1980"/>
                    <a:pt x="1366" y="1980"/>
                  </a:cubicBezTo>
                  <a:cubicBezTo>
                    <a:pt x="1708" y="1980"/>
                    <a:pt x="2084" y="1936"/>
                    <a:pt x="2469" y="1840"/>
                  </a:cubicBezTo>
                  <a:cubicBezTo>
                    <a:pt x="3570" y="1606"/>
                    <a:pt x="4304" y="1039"/>
                    <a:pt x="4470" y="572"/>
                  </a:cubicBezTo>
                  <a:cubicBezTo>
                    <a:pt x="4270" y="372"/>
                    <a:pt x="3937" y="172"/>
                    <a:pt x="3503" y="72"/>
                  </a:cubicBezTo>
                  <a:cubicBezTo>
                    <a:pt x="3302" y="26"/>
                    <a:pt x="3079" y="1"/>
                    <a:pt x="2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328151" y="3074267"/>
              <a:ext cx="72840" cy="142289"/>
            </a:xfrm>
            <a:custGeom>
              <a:avLst/>
              <a:gdLst/>
              <a:ahLst/>
              <a:cxnLst/>
              <a:rect l="l" t="t" r="r" b="b"/>
              <a:pathLst>
                <a:path w="2169" h="4237" extrusionOk="0">
                  <a:moveTo>
                    <a:pt x="367" y="0"/>
                  </a:moveTo>
                  <a:cubicBezTo>
                    <a:pt x="200" y="200"/>
                    <a:pt x="100" y="567"/>
                    <a:pt x="34" y="968"/>
                  </a:cubicBezTo>
                  <a:cubicBezTo>
                    <a:pt x="0" y="1435"/>
                    <a:pt x="34" y="1935"/>
                    <a:pt x="200" y="2435"/>
                  </a:cubicBezTo>
                  <a:cubicBezTo>
                    <a:pt x="334" y="2969"/>
                    <a:pt x="567" y="3369"/>
                    <a:pt x="834" y="3669"/>
                  </a:cubicBezTo>
                  <a:cubicBezTo>
                    <a:pt x="1101" y="4003"/>
                    <a:pt x="1368" y="4170"/>
                    <a:pt x="1601" y="4237"/>
                  </a:cubicBezTo>
                  <a:cubicBezTo>
                    <a:pt x="1968" y="3870"/>
                    <a:pt x="2168" y="2969"/>
                    <a:pt x="1868" y="1935"/>
                  </a:cubicBezTo>
                  <a:cubicBezTo>
                    <a:pt x="1735" y="1401"/>
                    <a:pt x="1468" y="934"/>
                    <a:pt x="1201" y="601"/>
                  </a:cubicBezTo>
                  <a:cubicBezTo>
                    <a:pt x="934" y="267"/>
                    <a:pt x="634" y="67"/>
                    <a:pt x="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222279" y="3022718"/>
              <a:ext cx="78449" cy="146789"/>
            </a:xfrm>
            <a:custGeom>
              <a:avLst/>
              <a:gdLst/>
              <a:ahLst/>
              <a:cxnLst/>
              <a:rect l="l" t="t" r="r" b="b"/>
              <a:pathLst>
                <a:path w="2336" h="4371" extrusionOk="0">
                  <a:moveTo>
                    <a:pt x="401" y="1"/>
                  </a:moveTo>
                  <a:cubicBezTo>
                    <a:pt x="67" y="434"/>
                    <a:pt x="1" y="1502"/>
                    <a:pt x="334" y="2569"/>
                  </a:cubicBezTo>
                  <a:cubicBezTo>
                    <a:pt x="534" y="3070"/>
                    <a:pt x="768" y="3503"/>
                    <a:pt x="1035" y="3837"/>
                  </a:cubicBezTo>
                  <a:cubicBezTo>
                    <a:pt x="1301" y="4137"/>
                    <a:pt x="1602" y="4304"/>
                    <a:pt x="1835" y="4371"/>
                  </a:cubicBezTo>
                  <a:cubicBezTo>
                    <a:pt x="2169" y="3937"/>
                    <a:pt x="2336" y="2970"/>
                    <a:pt x="2002" y="1869"/>
                  </a:cubicBezTo>
                  <a:cubicBezTo>
                    <a:pt x="1802" y="1335"/>
                    <a:pt x="1568" y="901"/>
                    <a:pt x="1268" y="568"/>
                  </a:cubicBezTo>
                  <a:cubicBezTo>
                    <a:pt x="968" y="234"/>
                    <a:pt x="668" y="67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234053" y="2955082"/>
              <a:ext cx="149006" cy="75393"/>
            </a:xfrm>
            <a:custGeom>
              <a:avLst/>
              <a:gdLst/>
              <a:ahLst/>
              <a:cxnLst/>
              <a:rect l="l" t="t" r="r" b="b"/>
              <a:pathLst>
                <a:path w="4437" h="2245" extrusionOk="0">
                  <a:moveTo>
                    <a:pt x="3137" y="1"/>
                  </a:moveTo>
                  <a:cubicBezTo>
                    <a:pt x="2747" y="1"/>
                    <a:pt x="2310" y="73"/>
                    <a:pt x="1868" y="247"/>
                  </a:cubicBezTo>
                  <a:cubicBezTo>
                    <a:pt x="767" y="647"/>
                    <a:pt x="67" y="1448"/>
                    <a:pt x="0" y="1981"/>
                  </a:cubicBezTo>
                  <a:cubicBezTo>
                    <a:pt x="205" y="2152"/>
                    <a:pt x="567" y="2244"/>
                    <a:pt x="1020" y="2244"/>
                  </a:cubicBezTo>
                  <a:cubicBezTo>
                    <a:pt x="1451" y="2244"/>
                    <a:pt x="1965" y="2160"/>
                    <a:pt x="2502" y="1981"/>
                  </a:cubicBezTo>
                  <a:cubicBezTo>
                    <a:pt x="3603" y="1581"/>
                    <a:pt x="4303" y="914"/>
                    <a:pt x="4437" y="380"/>
                  </a:cubicBezTo>
                  <a:cubicBezTo>
                    <a:pt x="4197" y="161"/>
                    <a:pt x="3719" y="1"/>
                    <a:pt x="3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999916" y="2940944"/>
              <a:ext cx="234171" cy="86307"/>
            </a:xfrm>
            <a:custGeom>
              <a:avLst/>
              <a:gdLst/>
              <a:ahLst/>
              <a:cxnLst/>
              <a:rect l="l" t="t" r="r" b="b"/>
              <a:pathLst>
                <a:path w="6973" h="2570" extrusionOk="0">
                  <a:moveTo>
                    <a:pt x="67" y="1"/>
                  </a:moveTo>
                  <a:lnTo>
                    <a:pt x="1" y="267"/>
                  </a:lnTo>
                  <a:cubicBezTo>
                    <a:pt x="1" y="267"/>
                    <a:pt x="101" y="301"/>
                    <a:pt x="301" y="334"/>
                  </a:cubicBezTo>
                  <a:cubicBezTo>
                    <a:pt x="501" y="368"/>
                    <a:pt x="768" y="468"/>
                    <a:pt x="1101" y="534"/>
                  </a:cubicBezTo>
                  <a:cubicBezTo>
                    <a:pt x="1402" y="634"/>
                    <a:pt x="1802" y="734"/>
                    <a:pt x="2202" y="868"/>
                  </a:cubicBezTo>
                  <a:cubicBezTo>
                    <a:pt x="2602" y="1001"/>
                    <a:pt x="3036" y="1135"/>
                    <a:pt x="3470" y="1268"/>
                  </a:cubicBezTo>
                  <a:cubicBezTo>
                    <a:pt x="3903" y="1402"/>
                    <a:pt x="4337" y="1568"/>
                    <a:pt x="4737" y="1702"/>
                  </a:cubicBezTo>
                  <a:cubicBezTo>
                    <a:pt x="5138" y="1869"/>
                    <a:pt x="5504" y="2002"/>
                    <a:pt x="5805" y="2135"/>
                  </a:cubicBezTo>
                  <a:cubicBezTo>
                    <a:pt x="6438" y="2369"/>
                    <a:pt x="6872" y="2569"/>
                    <a:pt x="6872" y="2569"/>
                  </a:cubicBezTo>
                  <a:lnTo>
                    <a:pt x="6972" y="2269"/>
                  </a:lnTo>
                  <a:cubicBezTo>
                    <a:pt x="6972" y="2269"/>
                    <a:pt x="6539" y="2102"/>
                    <a:pt x="5938" y="1835"/>
                  </a:cubicBezTo>
                  <a:cubicBezTo>
                    <a:pt x="5605" y="1702"/>
                    <a:pt x="5238" y="1568"/>
                    <a:pt x="4837" y="1435"/>
                  </a:cubicBezTo>
                  <a:cubicBezTo>
                    <a:pt x="4437" y="1268"/>
                    <a:pt x="4003" y="1135"/>
                    <a:pt x="3570" y="1001"/>
                  </a:cubicBezTo>
                  <a:cubicBezTo>
                    <a:pt x="3136" y="835"/>
                    <a:pt x="2702" y="701"/>
                    <a:pt x="2302" y="601"/>
                  </a:cubicBezTo>
                  <a:cubicBezTo>
                    <a:pt x="1869" y="468"/>
                    <a:pt x="1502" y="368"/>
                    <a:pt x="1168" y="267"/>
                  </a:cubicBezTo>
                  <a:cubicBezTo>
                    <a:pt x="834" y="167"/>
                    <a:pt x="568" y="101"/>
                    <a:pt x="367" y="67"/>
                  </a:cubicBezTo>
                  <a:cubicBezTo>
                    <a:pt x="1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124823" y="2903970"/>
              <a:ext cx="146789" cy="81807"/>
            </a:xfrm>
            <a:custGeom>
              <a:avLst/>
              <a:gdLst/>
              <a:ahLst/>
              <a:cxnLst/>
              <a:rect l="l" t="t" r="r" b="b"/>
              <a:pathLst>
                <a:path w="4371" h="2436" extrusionOk="0">
                  <a:moveTo>
                    <a:pt x="3303" y="1"/>
                  </a:moveTo>
                  <a:cubicBezTo>
                    <a:pt x="2836" y="1"/>
                    <a:pt x="2269" y="134"/>
                    <a:pt x="1735" y="368"/>
                  </a:cubicBezTo>
                  <a:cubicBezTo>
                    <a:pt x="1201" y="635"/>
                    <a:pt x="768" y="968"/>
                    <a:pt x="501" y="1302"/>
                  </a:cubicBezTo>
                  <a:cubicBezTo>
                    <a:pt x="201" y="1635"/>
                    <a:pt x="34" y="1969"/>
                    <a:pt x="0" y="2236"/>
                  </a:cubicBezTo>
                  <a:cubicBezTo>
                    <a:pt x="234" y="2403"/>
                    <a:pt x="601" y="2436"/>
                    <a:pt x="1035" y="2436"/>
                  </a:cubicBezTo>
                  <a:cubicBezTo>
                    <a:pt x="1468" y="2403"/>
                    <a:pt x="1969" y="2269"/>
                    <a:pt x="2502" y="2036"/>
                  </a:cubicBezTo>
                  <a:cubicBezTo>
                    <a:pt x="3570" y="1569"/>
                    <a:pt x="4270" y="801"/>
                    <a:pt x="4370" y="234"/>
                  </a:cubicBezTo>
                  <a:cubicBezTo>
                    <a:pt x="4137" y="101"/>
                    <a:pt x="3736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5114164" y="2981277"/>
              <a:ext cx="79591" cy="143431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01" y="0"/>
                  </a:moveTo>
                  <a:cubicBezTo>
                    <a:pt x="68" y="234"/>
                    <a:pt x="1" y="601"/>
                    <a:pt x="34" y="1035"/>
                  </a:cubicBezTo>
                  <a:cubicBezTo>
                    <a:pt x="34" y="1468"/>
                    <a:pt x="168" y="1969"/>
                    <a:pt x="368" y="2502"/>
                  </a:cubicBezTo>
                  <a:cubicBezTo>
                    <a:pt x="802" y="3570"/>
                    <a:pt x="1469" y="4204"/>
                    <a:pt x="1936" y="4270"/>
                  </a:cubicBezTo>
                  <a:cubicBezTo>
                    <a:pt x="2269" y="3837"/>
                    <a:pt x="2369" y="2802"/>
                    <a:pt x="1936" y="1735"/>
                  </a:cubicBezTo>
                  <a:cubicBezTo>
                    <a:pt x="1736" y="1201"/>
                    <a:pt x="1435" y="768"/>
                    <a:pt x="1135" y="467"/>
                  </a:cubicBezTo>
                  <a:cubicBezTo>
                    <a:pt x="802" y="167"/>
                    <a:pt x="468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001609" y="2947661"/>
              <a:ext cx="88523" cy="135573"/>
            </a:xfrm>
            <a:custGeom>
              <a:avLst/>
              <a:gdLst/>
              <a:ahLst/>
              <a:cxnLst/>
              <a:rect l="l" t="t" r="r" b="b"/>
              <a:pathLst>
                <a:path w="2636" h="4037" extrusionOk="0">
                  <a:moveTo>
                    <a:pt x="234" y="1"/>
                  </a:moveTo>
                  <a:cubicBezTo>
                    <a:pt x="0" y="434"/>
                    <a:pt x="100" y="1368"/>
                    <a:pt x="634" y="2369"/>
                  </a:cubicBezTo>
                  <a:cubicBezTo>
                    <a:pt x="901" y="2869"/>
                    <a:pt x="1201" y="3270"/>
                    <a:pt x="1501" y="3570"/>
                  </a:cubicBezTo>
                  <a:cubicBezTo>
                    <a:pt x="1801" y="3837"/>
                    <a:pt x="2102" y="4004"/>
                    <a:pt x="2335" y="4037"/>
                  </a:cubicBezTo>
                  <a:cubicBezTo>
                    <a:pt x="2602" y="3603"/>
                    <a:pt x="2635" y="2569"/>
                    <a:pt x="2102" y="1569"/>
                  </a:cubicBezTo>
                  <a:cubicBezTo>
                    <a:pt x="1868" y="1068"/>
                    <a:pt x="1535" y="668"/>
                    <a:pt x="1168" y="401"/>
                  </a:cubicBezTo>
                  <a:cubicBezTo>
                    <a:pt x="834" y="134"/>
                    <a:pt x="501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006633" y="2865317"/>
              <a:ext cx="140073" cy="85031"/>
            </a:xfrm>
            <a:custGeom>
              <a:avLst/>
              <a:gdLst/>
              <a:ahLst/>
              <a:cxnLst/>
              <a:rect l="l" t="t" r="r" b="b"/>
              <a:pathLst>
                <a:path w="4171" h="2532" extrusionOk="0">
                  <a:moveTo>
                    <a:pt x="3436" y="0"/>
                  </a:moveTo>
                  <a:cubicBezTo>
                    <a:pt x="2906" y="0"/>
                    <a:pt x="2224" y="159"/>
                    <a:pt x="1568" y="518"/>
                  </a:cubicBezTo>
                  <a:cubicBezTo>
                    <a:pt x="534" y="1085"/>
                    <a:pt x="1" y="1886"/>
                    <a:pt x="1" y="2386"/>
                  </a:cubicBezTo>
                  <a:cubicBezTo>
                    <a:pt x="179" y="2488"/>
                    <a:pt x="435" y="2532"/>
                    <a:pt x="740" y="2532"/>
                  </a:cubicBezTo>
                  <a:cubicBezTo>
                    <a:pt x="834" y="2532"/>
                    <a:pt x="932" y="2527"/>
                    <a:pt x="1035" y="2519"/>
                  </a:cubicBezTo>
                  <a:cubicBezTo>
                    <a:pt x="1468" y="2453"/>
                    <a:pt x="1969" y="2286"/>
                    <a:pt x="2469" y="2019"/>
                  </a:cubicBezTo>
                  <a:cubicBezTo>
                    <a:pt x="3503" y="1485"/>
                    <a:pt x="4137" y="685"/>
                    <a:pt x="4170" y="151"/>
                  </a:cubicBezTo>
                  <a:cubicBezTo>
                    <a:pt x="3999" y="53"/>
                    <a:pt x="3743" y="0"/>
                    <a:pt x="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764671" y="2909578"/>
              <a:ext cx="241995" cy="41474"/>
            </a:xfrm>
            <a:custGeom>
              <a:avLst/>
              <a:gdLst/>
              <a:ahLst/>
              <a:cxnLst/>
              <a:rect l="l" t="t" r="r" b="b"/>
              <a:pathLst>
                <a:path w="7206" h="1235" extrusionOk="0">
                  <a:moveTo>
                    <a:pt x="1" y="1"/>
                  </a:moveTo>
                  <a:lnTo>
                    <a:pt x="1" y="201"/>
                  </a:lnTo>
                  <a:cubicBezTo>
                    <a:pt x="1" y="201"/>
                    <a:pt x="434" y="234"/>
                    <a:pt x="1135" y="267"/>
                  </a:cubicBezTo>
                  <a:cubicBezTo>
                    <a:pt x="1468" y="267"/>
                    <a:pt x="1869" y="334"/>
                    <a:pt x="2269" y="368"/>
                  </a:cubicBezTo>
                  <a:cubicBezTo>
                    <a:pt x="2702" y="401"/>
                    <a:pt x="3136" y="468"/>
                    <a:pt x="3603" y="534"/>
                  </a:cubicBezTo>
                  <a:cubicBezTo>
                    <a:pt x="4037" y="601"/>
                    <a:pt x="4504" y="668"/>
                    <a:pt x="4904" y="734"/>
                  </a:cubicBezTo>
                  <a:cubicBezTo>
                    <a:pt x="5338" y="835"/>
                    <a:pt x="5705" y="901"/>
                    <a:pt x="6038" y="968"/>
                  </a:cubicBezTo>
                  <a:cubicBezTo>
                    <a:pt x="6705" y="1135"/>
                    <a:pt x="7139" y="1235"/>
                    <a:pt x="7139" y="1235"/>
                  </a:cubicBezTo>
                  <a:lnTo>
                    <a:pt x="7206" y="968"/>
                  </a:lnTo>
                  <a:cubicBezTo>
                    <a:pt x="7206" y="968"/>
                    <a:pt x="6772" y="868"/>
                    <a:pt x="6105" y="701"/>
                  </a:cubicBezTo>
                  <a:cubicBezTo>
                    <a:pt x="5771" y="634"/>
                    <a:pt x="5371" y="568"/>
                    <a:pt x="4971" y="501"/>
                  </a:cubicBezTo>
                  <a:cubicBezTo>
                    <a:pt x="4537" y="434"/>
                    <a:pt x="4103" y="368"/>
                    <a:pt x="3636" y="301"/>
                  </a:cubicBezTo>
                  <a:cubicBezTo>
                    <a:pt x="3203" y="234"/>
                    <a:pt x="2736" y="167"/>
                    <a:pt x="2302" y="134"/>
                  </a:cubicBezTo>
                  <a:cubicBezTo>
                    <a:pt x="1869" y="101"/>
                    <a:pt x="1468" y="67"/>
                    <a:pt x="1135" y="34"/>
                  </a:cubicBezTo>
                  <a:cubicBezTo>
                    <a:pt x="468" y="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890686" y="2840701"/>
              <a:ext cx="133356" cy="85031"/>
            </a:xfrm>
            <a:custGeom>
              <a:avLst/>
              <a:gdLst/>
              <a:ahLst/>
              <a:cxnLst/>
              <a:rect l="l" t="t" r="r" b="b"/>
              <a:pathLst>
                <a:path w="3971" h="2532" extrusionOk="0">
                  <a:moveTo>
                    <a:pt x="3478" y="0"/>
                  </a:moveTo>
                  <a:cubicBezTo>
                    <a:pt x="3287" y="0"/>
                    <a:pt x="3070" y="17"/>
                    <a:pt x="2836" y="50"/>
                  </a:cubicBezTo>
                  <a:cubicBezTo>
                    <a:pt x="2403" y="184"/>
                    <a:pt x="1869" y="350"/>
                    <a:pt x="1402" y="684"/>
                  </a:cubicBezTo>
                  <a:cubicBezTo>
                    <a:pt x="434" y="1284"/>
                    <a:pt x="1" y="2018"/>
                    <a:pt x="68" y="2452"/>
                  </a:cubicBezTo>
                  <a:cubicBezTo>
                    <a:pt x="196" y="2507"/>
                    <a:pt x="365" y="2532"/>
                    <a:pt x="563" y="2532"/>
                  </a:cubicBezTo>
                  <a:cubicBezTo>
                    <a:pt x="725" y="2532"/>
                    <a:pt x="907" y="2515"/>
                    <a:pt x="1102" y="2485"/>
                  </a:cubicBezTo>
                  <a:cubicBezTo>
                    <a:pt x="1502" y="2385"/>
                    <a:pt x="2002" y="2218"/>
                    <a:pt x="2469" y="1952"/>
                  </a:cubicBezTo>
                  <a:cubicBezTo>
                    <a:pt x="2970" y="1651"/>
                    <a:pt x="3337" y="1318"/>
                    <a:pt x="3603" y="984"/>
                  </a:cubicBezTo>
                  <a:cubicBezTo>
                    <a:pt x="3837" y="651"/>
                    <a:pt x="3970" y="317"/>
                    <a:pt x="3970" y="50"/>
                  </a:cubicBezTo>
                  <a:cubicBezTo>
                    <a:pt x="3837" y="17"/>
                    <a:pt x="3670" y="0"/>
                    <a:pt x="3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883419" y="2924153"/>
              <a:ext cx="95240" cy="122140"/>
            </a:xfrm>
            <a:custGeom>
              <a:avLst/>
              <a:gdLst/>
              <a:ahLst/>
              <a:cxnLst/>
              <a:rect l="l" t="t" r="r" b="b"/>
              <a:pathLst>
                <a:path w="2836" h="3637" extrusionOk="0">
                  <a:moveTo>
                    <a:pt x="201" y="0"/>
                  </a:moveTo>
                  <a:cubicBezTo>
                    <a:pt x="0" y="401"/>
                    <a:pt x="234" y="1201"/>
                    <a:pt x="834" y="2102"/>
                  </a:cubicBezTo>
                  <a:cubicBezTo>
                    <a:pt x="1468" y="3002"/>
                    <a:pt x="2202" y="3569"/>
                    <a:pt x="2669" y="3636"/>
                  </a:cubicBezTo>
                  <a:cubicBezTo>
                    <a:pt x="2769" y="3403"/>
                    <a:pt x="2836" y="3069"/>
                    <a:pt x="2769" y="2635"/>
                  </a:cubicBezTo>
                  <a:cubicBezTo>
                    <a:pt x="2702" y="2235"/>
                    <a:pt x="2536" y="1768"/>
                    <a:pt x="2235" y="1301"/>
                  </a:cubicBezTo>
                  <a:cubicBezTo>
                    <a:pt x="1902" y="868"/>
                    <a:pt x="1535" y="501"/>
                    <a:pt x="1168" y="300"/>
                  </a:cubicBezTo>
                  <a:cubicBezTo>
                    <a:pt x="801" y="100"/>
                    <a:pt x="467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768580" y="2913675"/>
              <a:ext cx="107598" cy="97893"/>
            </a:xfrm>
            <a:custGeom>
              <a:avLst/>
              <a:gdLst/>
              <a:ahLst/>
              <a:cxnLst/>
              <a:rect l="l" t="t" r="r" b="b"/>
              <a:pathLst>
                <a:path w="3204" h="2915" extrusionOk="0">
                  <a:moveTo>
                    <a:pt x="339" y="0"/>
                  </a:moveTo>
                  <a:cubicBezTo>
                    <a:pt x="266" y="0"/>
                    <a:pt x="197" y="4"/>
                    <a:pt x="134" y="12"/>
                  </a:cubicBezTo>
                  <a:cubicBezTo>
                    <a:pt x="1" y="312"/>
                    <a:pt x="334" y="913"/>
                    <a:pt x="1068" y="1613"/>
                  </a:cubicBezTo>
                  <a:cubicBezTo>
                    <a:pt x="1402" y="1980"/>
                    <a:pt x="1802" y="2280"/>
                    <a:pt x="2136" y="2514"/>
                  </a:cubicBezTo>
                  <a:cubicBezTo>
                    <a:pt x="2503" y="2747"/>
                    <a:pt x="2803" y="2881"/>
                    <a:pt x="3036" y="2914"/>
                  </a:cubicBezTo>
                  <a:cubicBezTo>
                    <a:pt x="3203" y="2514"/>
                    <a:pt x="3036" y="1680"/>
                    <a:pt x="2303" y="913"/>
                  </a:cubicBezTo>
                  <a:cubicBezTo>
                    <a:pt x="1969" y="546"/>
                    <a:pt x="1535" y="312"/>
                    <a:pt x="1168" y="145"/>
                  </a:cubicBezTo>
                  <a:cubicBezTo>
                    <a:pt x="863" y="44"/>
                    <a:pt x="576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766921" y="2832540"/>
              <a:ext cx="127714" cy="81102"/>
            </a:xfrm>
            <a:custGeom>
              <a:avLst/>
              <a:gdLst/>
              <a:ahLst/>
              <a:cxnLst/>
              <a:rect l="l" t="t" r="r" b="b"/>
              <a:pathLst>
                <a:path w="3803" h="2415" extrusionOk="0">
                  <a:moveTo>
                    <a:pt x="3489" y="0"/>
                  </a:moveTo>
                  <a:cubicBezTo>
                    <a:pt x="3237" y="0"/>
                    <a:pt x="2920" y="62"/>
                    <a:pt x="2602" y="160"/>
                  </a:cubicBezTo>
                  <a:cubicBezTo>
                    <a:pt x="2168" y="327"/>
                    <a:pt x="1668" y="560"/>
                    <a:pt x="1234" y="860"/>
                  </a:cubicBezTo>
                  <a:cubicBezTo>
                    <a:pt x="334" y="1461"/>
                    <a:pt x="0" y="2061"/>
                    <a:pt x="134" y="2395"/>
                  </a:cubicBezTo>
                  <a:cubicBezTo>
                    <a:pt x="219" y="2407"/>
                    <a:pt x="322" y="2415"/>
                    <a:pt x="439" y="2415"/>
                  </a:cubicBezTo>
                  <a:cubicBezTo>
                    <a:pt x="640" y="2415"/>
                    <a:pt x="881" y="2391"/>
                    <a:pt x="1134" y="2328"/>
                  </a:cubicBezTo>
                  <a:cubicBezTo>
                    <a:pt x="1568" y="2228"/>
                    <a:pt x="2002" y="2028"/>
                    <a:pt x="2435" y="1761"/>
                  </a:cubicBezTo>
                  <a:cubicBezTo>
                    <a:pt x="3336" y="1194"/>
                    <a:pt x="3803" y="427"/>
                    <a:pt x="3736" y="26"/>
                  </a:cubicBezTo>
                  <a:cubicBezTo>
                    <a:pt x="3665" y="8"/>
                    <a:pt x="3581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530535" y="2909578"/>
              <a:ext cx="239779" cy="41474"/>
            </a:xfrm>
            <a:custGeom>
              <a:avLst/>
              <a:gdLst/>
              <a:ahLst/>
              <a:cxnLst/>
              <a:rect l="l" t="t" r="r" b="b"/>
              <a:pathLst>
                <a:path w="7140" h="1235" extrusionOk="0">
                  <a:moveTo>
                    <a:pt x="6806" y="1"/>
                  </a:moveTo>
                  <a:cubicBezTo>
                    <a:pt x="6606" y="1"/>
                    <a:pt x="6339" y="1"/>
                    <a:pt x="6005" y="34"/>
                  </a:cubicBezTo>
                  <a:cubicBezTo>
                    <a:pt x="5638" y="34"/>
                    <a:pt x="5238" y="67"/>
                    <a:pt x="4838" y="67"/>
                  </a:cubicBezTo>
                  <a:cubicBezTo>
                    <a:pt x="4604" y="101"/>
                    <a:pt x="4404" y="134"/>
                    <a:pt x="4171" y="167"/>
                  </a:cubicBezTo>
                  <a:cubicBezTo>
                    <a:pt x="3937" y="167"/>
                    <a:pt x="3737" y="201"/>
                    <a:pt x="3503" y="234"/>
                  </a:cubicBezTo>
                  <a:cubicBezTo>
                    <a:pt x="3270" y="301"/>
                    <a:pt x="3036" y="334"/>
                    <a:pt x="2836" y="368"/>
                  </a:cubicBezTo>
                  <a:cubicBezTo>
                    <a:pt x="2603" y="401"/>
                    <a:pt x="2403" y="468"/>
                    <a:pt x="2169" y="501"/>
                  </a:cubicBezTo>
                  <a:cubicBezTo>
                    <a:pt x="1969" y="568"/>
                    <a:pt x="1769" y="601"/>
                    <a:pt x="1602" y="668"/>
                  </a:cubicBezTo>
                  <a:cubicBezTo>
                    <a:pt x="1402" y="734"/>
                    <a:pt x="1235" y="768"/>
                    <a:pt x="1068" y="835"/>
                  </a:cubicBezTo>
                  <a:cubicBezTo>
                    <a:pt x="735" y="935"/>
                    <a:pt x="468" y="1035"/>
                    <a:pt x="301" y="1101"/>
                  </a:cubicBezTo>
                  <a:cubicBezTo>
                    <a:pt x="501" y="1068"/>
                    <a:pt x="735" y="935"/>
                    <a:pt x="1068" y="868"/>
                  </a:cubicBezTo>
                  <a:cubicBezTo>
                    <a:pt x="1235" y="801"/>
                    <a:pt x="1402" y="768"/>
                    <a:pt x="1602" y="701"/>
                  </a:cubicBezTo>
                  <a:cubicBezTo>
                    <a:pt x="1802" y="634"/>
                    <a:pt x="2002" y="634"/>
                    <a:pt x="2202" y="568"/>
                  </a:cubicBezTo>
                  <a:cubicBezTo>
                    <a:pt x="2403" y="534"/>
                    <a:pt x="2636" y="468"/>
                    <a:pt x="2836" y="434"/>
                  </a:cubicBezTo>
                  <a:cubicBezTo>
                    <a:pt x="3070" y="401"/>
                    <a:pt x="3303" y="368"/>
                    <a:pt x="3503" y="334"/>
                  </a:cubicBezTo>
                  <a:cubicBezTo>
                    <a:pt x="3737" y="301"/>
                    <a:pt x="3970" y="301"/>
                    <a:pt x="4204" y="267"/>
                  </a:cubicBezTo>
                  <a:cubicBezTo>
                    <a:pt x="4404" y="267"/>
                    <a:pt x="4638" y="234"/>
                    <a:pt x="4838" y="234"/>
                  </a:cubicBezTo>
                  <a:cubicBezTo>
                    <a:pt x="5271" y="201"/>
                    <a:pt x="5672" y="201"/>
                    <a:pt x="6005" y="201"/>
                  </a:cubicBezTo>
                  <a:lnTo>
                    <a:pt x="7139" y="201"/>
                  </a:lnTo>
                  <a:lnTo>
                    <a:pt x="7139" y="1"/>
                  </a:lnTo>
                  <a:close/>
                  <a:moveTo>
                    <a:pt x="301" y="1101"/>
                  </a:moveTo>
                  <a:lnTo>
                    <a:pt x="1" y="1235"/>
                  </a:lnTo>
                  <a:cubicBezTo>
                    <a:pt x="1" y="1235"/>
                    <a:pt x="101" y="1201"/>
                    <a:pt x="301" y="1101"/>
                  </a:cubicBezTo>
                  <a:close/>
                </a:path>
              </a:pathLst>
            </a:custGeom>
            <a:solidFill>
              <a:srgbClr val="8BD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647066" y="2843488"/>
              <a:ext cx="118748" cy="75090"/>
            </a:xfrm>
            <a:custGeom>
              <a:avLst/>
              <a:gdLst/>
              <a:ahLst/>
              <a:cxnLst/>
              <a:rect l="l" t="t" r="r" b="b"/>
              <a:pathLst>
                <a:path w="3536" h="2236" extrusionOk="0">
                  <a:moveTo>
                    <a:pt x="3436" y="1"/>
                  </a:moveTo>
                  <a:lnTo>
                    <a:pt x="3436" y="1"/>
                  </a:lnTo>
                  <a:cubicBezTo>
                    <a:pt x="3169" y="34"/>
                    <a:pt x="2769" y="134"/>
                    <a:pt x="2335" y="334"/>
                  </a:cubicBezTo>
                  <a:cubicBezTo>
                    <a:pt x="1901" y="534"/>
                    <a:pt x="1468" y="801"/>
                    <a:pt x="1067" y="1068"/>
                  </a:cubicBezTo>
                  <a:cubicBezTo>
                    <a:pt x="267" y="1668"/>
                    <a:pt x="0" y="2069"/>
                    <a:pt x="133" y="2235"/>
                  </a:cubicBezTo>
                  <a:cubicBezTo>
                    <a:pt x="400" y="2235"/>
                    <a:pt x="767" y="2169"/>
                    <a:pt x="1168" y="2069"/>
                  </a:cubicBezTo>
                  <a:cubicBezTo>
                    <a:pt x="1534" y="1935"/>
                    <a:pt x="1968" y="1768"/>
                    <a:pt x="2368" y="1502"/>
                  </a:cubicBezTo>
                  <a:cubicBezTo>
                    <a:pt x="3169" y="1001"/>
                    <a:pt x="3536" y="301"/>
                    <a:pt x="3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650424" y="2917336"/>
              <a:ext cx="113173" cy="63975"/>
            </a:xfrm>
            <a:custGeom>
              <a:avLst/>
              <a:gdLst/>
              <a:ahLst/>
              <a:cxnLst/>
              <a:rect l="l" t="t" r="r" b="b"/>
              <a:pathLst>
                <a:path w="3370" h="1905" extrusionOk="0">
                  <a:moveTo>
                    <a:pt x="627" y="0"/>
                  </a:moveTo>
                  <a:cubicBezTo>
                    <a:pt x="402" y="0"/>
                    <a:pt x="198" y="29"/>
                    <a:pt x="33" y="70"/>
                  </a:cubicBezTo>
                  <a:cubicBezTo>
                    <a:pt x="0" y="170"/>
                    <a:pt x="67" y="303"/>
                    <a:pt x="267" y="437"/>
                  </a:cubicBezTo>
                  <a:cubicBezTo>
                    <a:pt x="434" y="604"/>
                    <a:pt x="734" y="770"/>
                    <a:pt x="1134" y="1004"/>
                  </a:cubicBezTo>
                  <a:cubicBezTo>
                    <a:pt x="1535" y="1237"/>
                    <a:pt x="1968" y="1471"/>
                    <a:pt x="2335" y="1604"/>
                  </a:cubicBezTo>
                  <a:cubicBezTo>
                    <a:pt x="2702" y="1804"/>
                    <a:pt x="3036" y="1904"/>
                    <a:pt x="3269" y="1904"/>
                  </a:cubicBezTo>
                  <a:cubicBezTo>
                    <a:pt x="3369" y="1638"/>
                    <a:pt x="3102" y="937"/>
                    <a:pt x="2302" y="437"/>
                  </a:cubicBezTo>
                  <a:cubicBezTo>
                    <a:pt x="1901" y="203"/>
                    <a:pt x="1468" y="70"/>
                    <a:pt x="1068" y="36"/>
                  </a:cubicBezTo>
                  <a:cubicBezTo>
                    <a:pt x="915" y="11"/>
                    <a:pt x="767" y="0"/>
                    <a:pt x="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535236" y="2934866"/>
              <a:ext cx="114080" cy="25153"/>
            </a:xfrm>
            <a:custGeom>
              <a:avLst/>
              <a:gdLst/>
              <a:ahLst/>
              <a:cxnLst/>
              <a:rect l="l" t="t" r="r" b="b"/>
              <a:pathLst>
                <a:path w="3397" h="749" extrusionOk="0">
                  <a:moveTo>
                    <a:pt x="1819" y="0"/>
                  </a:moveTo>
                  <a:cubicBezTo>
                    <a:pt x="1747" y="0"/>
                    <a:pt x="1673" y="4"/>
                    <a:pt x="1595" y="15"/>
                  </a:cubicBezTo>
                  <a:cubicBezTo>
                    <a:pt x="1395" y="15"/>
                    <a:pt x="1195" y="48"/>
                    <a:pt x="995" y="82"/>
                  </a:cubicBezTo>
                  <a:cubicBezTo>
                    <a:pt x="595" y="182"/>
                    <a:pt x="261" y="348"/>
                    <a:pt x="28" y="415"/>
                  </a:cubicBezTo>
                  <a:cubicBezTo>
                    <a:pt x="8" y="425"/>
                    <a:pt x="0" y="429"/>
                    <a:pt x="3" y="429"/>
                  </a:cubicBezTo>
                  <a:cubicBezTo>
                    <a:pt x="9" y="429"/>
                    <a:pt x="77" y="405"/>
                    <a:pt x="194" y="382"/>
                  </a:cubicBezTo>
                  <a:cubicBezTo>
                    <a:pt x="306" y="382"/>
                    <a:pt x="461" y="352"/>
                    <a:pt x="681" y="352"/>
                  </a:cubicBezTo>
                  <a:cubicBezTo>
                    <a:pt x="791" y="352"/>
                    <a:pt x="917" y="360"/>
                    <a:pt x="1062" y="382"/>
                  </a:cubicBezTo>
                  <a:cubicBezTo>
                    <a:pt x="1295" y="382"/>
                    <a:pt x="1529" y="415"/>
                    <a:pt x="1696" y="448"/>
                  </a:cubicBezTo>
                  <a:cubicBezTo>
                    <a:pt x="1929" y="482"/>
                    <a:pt x="2129" y="515"/>
                    <a:pt x="2329" y="549"/>
                  </a:cubicBezTo>
                  <a:cubicBezTo>
                    <a:pt x="2763" y="615"/>
                    <a:pt x="3130" y="715"/>
                    <a:pt x="3363" y="749"/>
                  </a:cubicBezTo>
                  <a:cubicBezTo>
                    <a:pt x="3397" y="649"/>
                    <a:pt x="3330" y="515"/>
                    <a:pt x="3130" y="382"/>
                  </a:cubicBezTo>
                  <a:cubicBezTo>
                    <a:pt x="2963" y="215"/>
                    <a:pt x="2663" y="82"/>
                    <a:pt x="2229" y="15"/>
                  </a:cubicBezTo>
                  <a:cubicBezTo>
                    <a:pt x="2096" y="15"/>
                    <a:pt x="1962" y="0"/>
                    <a:pt x="1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535169" y="2881570"/>
              <a:ext cx="102964" cy="67669"/>
            </a:xfrm>
            <a:custGeom>
              <a:avLst/>
              <a:gdLst/>
              <a:ahLst/>
              <a:cxnLst/>
              <a:rect l="l" t="t" r="r" b="b"/>
              <a:pathLst>
                <a:path w="3066" h="2015" extrusionOk="0">
                  <a:moveTo>
                    <a:pt x="2998" y="1"/>
                  </a:moveTo>
                  <a:lnTo>
                    <a:pt x="2998" y="1"/>
                  </a:lnTo>
                  <a:cubicBezTo>
                    <a:pt x="2732" y="101"/>
                    <a:pt x="2365" y="301"/>
                    <a:pt x="1998" y="568"/>
                  </a:cubicBezTo>
                  <a:cubicBezTo>
                    <a:pt x="1631" y="801"/>
                    <a:pt x="1231" y="1101"/>
                    <a:pt x="897" y="1368"/>
                  </a:cubicBezTo>
                  <a:cubicBezTo>
                    <a:pt x="530" y="1635"/>
                    <a:pt x="297" y="1835"/>
                    <a:pt x="163" y="1902"/>
                  </a:cubicBezTo>
                  <a:cubicBezTo>
                    <a:pt x="63" y="1977"/>
                    <a:pt x="0" y="2015"/>
                    <a:pt x="4" y="2015"/>
                  </a:cubicBezTo>
                  <a:cubicBezTo>
                    <a:pt x="5" y="2015"/>
                    <a:pt x="13" y="2010"/>
                    <a:pt x="30" y="2002"/>
                  </a:cubicBezTo>
                  <a:cubicBezTo>
                    <a:pt x="263" y="1935"/>
                    <a:pt x="597" y="1769"/>
                    <a:pt x="997" y="1635"/>
                  </a:cubicBezTo>
                  <a:cubicBezTo>
                    <a:pt x="1164" y="1568"/>
                    <a:pt x="1364" y="1502"/>
                    <a:pt x="1564" y="1402"/>
                  </a:cubicBezTo>
                  <a:cubicBezTo>
                    <a:pt x="1764" y="1302"/>
                    <a:pt x="1931" y="1202"/>
                    <a:pt x="2131" y="1068"/>
                  </a:cubicBezTo>
                  <a:cubicBezTo>
                    <a:pt x="2498" y="835"/>
                    <a:pt x="2765" y="601"/>
                    <a:pt x="2898" y="434"/>
                  </a:cubicBezTo>
                  <a:cubicBezTo>
                    <a:pt x="3032" y="234"/>
                    <a:pt x="3065" y="67"/>
                    <a:pt x="2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695576" y="2946116"/>
              <a:ext cx="134464" cy="69919"/>
            </a:xfrm>
            <a:custGeom>
              <a:avLst/>
              <a:gdLst/>
              <a:ahLst/>
              <a:cxnLst/>
              <a:rect l="l" t="t" r="r" b="b"/>
              <a:pathLst>
                <a:path w="4004" h="2082" extrusionOk="0">
                  <a:moveTo>
                    <a:pt x="331" y="0"/>
                  </a:moveTo>
                  <a:cubicBezTo>
                    <a:pt x="200" y="0"/>
                    <a:pt x="90" y="17"/>
                    <a:pt x="0" y="47"/>
                  </a:cubicBezTo>
                  <a:cubicBezTo>
                    <a:pt x="67" y="247"/>
                    <a:pt x="267" y="480"/>
                    <a:pt x="601" y="714"/>
                  </a:cubicBezTo>
                  <a:cubicBezTo>
                    <a:pt x="934" y="947"/>
                    <a:pt x="1335" y="1181"/>
                    <a:pt x="1868" y="1381"/>
                  </a:cubicBezTo>
                  <a:cubicBezTo>
                    <a:pt x="2369" y="1615"/>
                    <a:pt x="2836" y="1748"/>
                    <a:pt x="3203" y="1881"/>
                  </a:cubicBezTo>
                  <a:cubicBezTo>
                    <a:pt x="3570" y="1981"/>
                    <a:pt x="3870" y="2048"/>
                    <a:pt x="4003" y="2082"/>
                  </a:cubicBezTo>
                  <a:cubicBezTo>
                    <a:pt x="3836" y="1848"/>
                    <a:pt x="3169" y="1248"/>
                    <a:pt x="2235" y="647"/>
                  </a:cubicBezTo>
                  <a:cubicBezTo>
                    <a:pt x="1735" y="347"/>
                    <a:pt x="1301" y="180"/>
                    <a:pt x="901" y="80"/>
                  </a:cubicBezTo>
                  <a:cubicBezTo>
                    <a:pt x="681" y="25"/>
                    <a:pt x="491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472656" y="2865887"/>
              <a:ext cx="226312" cy="86307"/>
            </a:xfrm>
            <a:custGeom>
              <a:avLst/>
              <a:gdLst/>
              <a:ahLst/>
              <a:cxnLst/>
              <a:rect l="l" t="t" r="r" b="b"/>
              <a:pathLst>
                <a:path w="6739" h="2570" extrusionOk="0">
                  <a:moveTo>
                    <a:pt x="67" y="1"/>
                  </a:moveTo>
                  <a:lnTo>
                    <a:pt x="0" y="234"/>
                  </a:lnTo>
                  <a:cubicBezTo>
                    <a:pt x="0" y="234"/>
                    <a:pt x="100" y="268"/>
                    <a:pt x="300" y="334"/>
                  </a:cubicBezTo>
                  <a:cubicBezTo>
                    <a:pt x="467" y="368"/>
                    <a:pt x="734" y="434"/>
                    <a:pt x="1068" y="534"/>
                  </a:cubicBezTo>
                  <a:cubicBezTo>
                    <a:pt x="1368" y="634"/>
                    <a:pt x="1768" y="735"/>
                    <a:pt x="2135" y="868"/>
                  </a:cubicBezTo>
                  <a:cubicBezTo>
                    <a:pt x="2535" y="1001"/>
                    <a:pt x="2969" y="1135"/>
                    <a:pt x="3369" y="1268"/>
                  </a:cubicBezTo>
                  <a:cubicBezTo>
                    <a:pt x="3803" y="1435"/>
                    <a:pt x="4203" y="1568"/>
                    <a:pt x="4604" y="1702"/>
                  </a:cubicBezTo>
                  <a:cubicBezTo>
                    <a:pt x="4970" y="1869"/>
                    <a:pt x="5337" y="2002"/>
                    <a:pt x="5671" y="2136"/>
                  </a:cubicBezTo>
                  <a:cubicBezTo>
                    <a:pt x="5971" y="2236"/>
                    <a:pt x="6205" y="2369"/>
                    <a:pt x="6405" y="2436"/>
                  </a:cubicBezTo>
                  <a:cubicBezTo>
                    <a:pt x="6572" y="2502"/>
                    <a:pt x="6672" y="2569"/>
                    <a:pt x="6672" y="2569"/>
                  </a:cubicBezTo>
                  <a:lnTo>
                    <a:pt x="6738" y="2402"/>
                  </a:lnTo>
                  <a:cubicBezTo>
                    <a:pt x="6738" y="2402"/>
                    <a:pt x="6638" y="2336"/>
                    <a:pt x="6472" y="2269"/>
                  </a:cubicBezTo>
                  <a:cubicBezTo>
                    <a:pt x="6305" y="2169"/>
                    <a:pt x="6038" y="2069"/>
                    <a:pt x="5738" y="1935"/>
                  </a:cubicBezTo>
                  <a:cubicBezTo>
                    <a:pt x="5437" y="1802"/>
                    <a:pt x="5071" y="1669"/>
                    <a:pt x="4670" y="1502"/>
                  </a:cubicBezTo>
                  <a:cubicBezTo>
                    <a:pt x="4303" y="1368"/>
                    <a:pt x="3870" y="1202"/>
                    <a:pt x="3469" y="1035"/>
                  </a:cubicBezTo>
                  <a:cubicBezTo>
                    <a:pt x="3036" y="901"/>
                    <a:pt x="2602" y="768"/>
                    <a:pt x="2235" y="634"/>
                  </a:cubicBezTo>
                  <a:cubicBezTo>
                    <a:pt x="1835" y="501"/>
                    <a:pt x="1468" y="401"/>
                    <a:pt x="1134" y="301"/>
                  </a:cubicBezTo>
                  <a:cubicBezTo>
                    <a:pt x="501" y="101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594205" y="2860581"/>
              <a:ext cx="126606" cy="53262"/>
            </a:xfrm>
            <a:custGeom>
              <a:avLst/>
              <a:gdLst/>
              <a:ahLst/>
              <a:cxnLst/>
              <a:rect l="l" t="t" r="r" b="b"/>
              <a:pathLst>
                <a:path w="3770" h="1586" extrusionOk="0">
                  <a:moveTo>
                    <a:pt x="2083" y="0"/>
                  </a:moveTo>
                  <a:cubicBezTo>
                    <a:pt x="1903" y="0"/>
                    <a:pt x="1719" y="19"/>
                    <a:pt x="1535" y="59"/>
                  </a:cubicBezTo>
                  <a:cubicBezTo>
                    <a:pt x="567" y="259"/>
                    <a:pt x="0" y="893"/>
                    <a:pt x="0" y="1326"/>
                  </a:cubicBezTo>
                  <a:cubicBezTo>
                    <a:pt x="253" y="1501"/>
                    <a:pt x="677" y="1586"/>
                    <a:pt x="1172" y="1586"/>
                  </a:cubicBezTo>
                  <a:cubicBezTo>
                    <a:pt x="1524" y="1586"/>
                    <a:pt x="1913" y="1543"/>
                    <a:pt x="2302" y="1460"/>
                  </a:cubicBezTo>
                  <a:cubicBezTo>
                    <a:pt x="3236" y="1293"/>
                    <a:pt x="3736" y="959"/>
                    <a:pt x="3769" y="592"/>
                  </a:cubicBezTo>
                  <a:cubicBezTo>
                    <a:pt x="3569" y="426"/>
                    <a:pt x="3269" y="225"/>
                    <a:pt x="2869" y="125"/>
                  </a:cubicBezTo>
                  <a:cubicBezTo>
                    <a:pt x="2626" y="45"/>
                    <a:pt x="2360" y="0"/>
                    <a:pt x="2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582437" y="2907328"/>
              <a:ext cx="87415" cy="103098"/>
            </a:xfrm>
            <a:custGeom>
              <a:avLst/>
              <a:gdLst/>
              <a:ahLst/>
              <a:cxnLst/>
              <a:rect l="l" t="t" r="r" b="b"/>
              <a:pathLst>
                <a:path w="2603" h="3070" extrusionOk="0">
                  <a:moveTo>
                    <a:pt x="234" y="1"/>
                  </a:moveTo>
                  <a:lnTo>
                    <a:pt x="234" y="1"/>
                  </a:lnTo>
                  <a:cubicBezTo>
                    <a:pt x="0" y="334"/>
                    <a:pt x="34" y="1202"/>
                    <a:pt x="567" y="1936"/>
                  </a:cubicBezTo>
                  <a:cubicBezTo>
                    <a:pt x="801" y="2303"/>
                    <a:pt x="1134" y="2603"/>
                    <a:pt x="1468" y="2770"/>
                  </a:cubicBezTo>
                  <a:cubicBezTo>
                    <a:pt x="1802" y="2936"/>
                    <a:pt x="2102" y="3036"/>
                    <a:pt x="2369" y="3070"/>
                  </a:cubicBezTo>
                  <a:cubicBezTo>
                    <a:pt x="2602" y="2803"/>
                    <a:pt x="2535" y="2169"/>
                    <a:pt x="2035" y="1435"/>
                  </a:cubicBezTo>
                  <a:cubicBezTo>
                    <a:pt x="1768" y="1035"/>
                    <a:pt x="1468" y="701"/>
                    <a:pt x="1134" y="435"/>
                  </a:cubicBezTo>
                  <a:cubicBezTo>
                    <a:pt x="801" y="201"/>
                    <a:pt x="501" y="34"/>
                    <a:pt x="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474315" y="2872604"/>
              <a:ext cx="88557" cy="116531"/>
            </a:xfrm>
            <a:custGeom>
              <a:avLst/>
              <a:gdLst/>
              <a:ahLst/>
              <a:cxnLst/>
              <a:rect l="l" t="t" r="r" b="b"/>
              <a:pathLst>
                <a:path w="2637" h="3470" extrusionOk="0">
                  <a:moveTo>
                    <a:pt x="234" y="1"/>
                  </a:moveTo>
                  <a:cubicBezTo>
                    <a:pt x="1" y="401"/>
                    <a:pt x="68" y="1368"/>
                    <a:pt x="601" y="2236"/>
                  </a:cubicBezTo>
                  <a:cubicBezTo>
                    <a:pt x="868" y="2636"/>
                    <a:pt x="1202" y="2970"/>
                    <a:pt x="1502" y="3170"/>
                  </a:cubicBezTo>
                  <a:cubicBezTo>
                    <a:pt x="1836" y="3370"/>
                    <a:pt x="2136" y="3470"/>
                    <a:pt x="2369" y="3470"/>
                  </a:cubicBezTo>
                  <a:cubicBezTo>
                    <a:pt x="2636" y="3070"/>
                    <a:pt x="2603" y="2302"/>
                    <a:pt x="2069" y="1435"/>
                  </a:cubicBezTo>
                  <a:cubicBezTo>
                    <a:pt x="1802" y="1002"/>
                    <a:pt x="1469" y="635"/>
                    <a:pt x="1168" y="401"/>
                  </a:cubicBezTo>
                  <a:cubicBezTo>
                    <a:pt x="835" y="134"/>
                    <a:pt x="501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5480481" y="2805238"/>
              <a:ext cx="131106" cy="70523"/>
            </a:xfrm>
            <a:custGeom>
              <a:avLst/>
              <a:gdLst/>
              <a:ahLst/>
              <a:cxnLst/>
              <a:rect l="l" t="t" r="r" b="b"/>
              <a:pathLst>
                <a:path w="3904" h="2100" extrusionOk="0">
                  <a:moveTo>
                    <a:pt x="2628" y="0"/>
                  </a:moveTo>
                  <a:cubicBezTo>
                    <a:pt x="2272" y="0"/>
                    <a:pt x="1884" y="67"/>
                    <a:pt x="1502" y="239"/>
                  </a:cubicBezTo>
                  <a:cubicBezTo>
                    <a:pt x="534" y="639"/>
                    <a:pt x="1" y="1473"/>
                    <a:pt x="1" y="1940"/>
                  </a:cubicBezTo>
                  <a:cubicBezTo>
                    <a:pt x="147" y="2038"/>
                    <a:pt x="383" y="2100"/>
                    <a:pt x="656" y="2100"/>
                  </a:cubicBezTo>
                  <a:cubicBezTo>
                    <a:pt x="756" y="2100"/>
                    <a:pt x="861" y="2091"/>
                    <a:pt x="968" y="2074"/>
                  </a:cubicBezTo>
                  <a:cubicBezTo>
                    <a:pt x="1402" y="2040"/>
                    <a:pt x="1869" y="1940"/>
                    <a:pt x="2369" y="1740"/>
                  </a:cubicBezTo>
                  <a:cubicBezTo>
                    <a:pt x="3336" y="1373"/>
                    <a:pt x="3870" y="806"/>
                    <a:pt x="3904" y="339"/>
                  </a:cubicBezTo>
                  <a:cubicBezTo>
                    <a:pt x="3641" y="157"/>
                    <a:pt x="3172" y="0"/>
                    <a:pt x="2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245236" y="2822197"/>
              <a:ext cx="235279" cy="53799"/>
            </a:xfrm>
            <a:custGeom>
              <a:avLst/>
              <a:gdLst/>
              <a:ahLst/>
              <a:cxnLst/>
              <a:rect l="l" t="t" r="r" b="b"/>
              <a:pathLst>
                <a:path w="7006" h="1602" extrusionOk="0">
                  <a:moveTo>
                    <a:pt x="34" y="1"/>
                  </a:moveTo>
                  <a:lnTo>
                    <a:pt x="1" y="301"/>
                  </a:lnTo>
                  <a:cubicBezTo>
                    <a:pt x="1" y="301"/>
                    <a:pt x="101" y="301"/>
                    <a:pt x="301" y="334"/>
                  </a:cubicBezTo>
                  <a:cubicBezTo>
                    <a:pt x="501" y="334"/>
                    <a:pt x="768" y="401"/>
                    <a:pt x="1102" y="434"/>
                  </a:cubicBezTo>
                  <a:cubicBezTo>
                    <a:pt x="1435" y="468"/>
                    <a:pt x="1802" y="534"/>
                    <a:pt x="2202" y="601"/>
                  </a:cubicBezTo>
                  <a:cubicBezTo>
                    <a:pt x="2603" y="668"/>
                    <a:pt x="3036" y="735"/>
                    <a:pt x="3470" y="801"/>
                  </a:cubicBezTo>
                  <a:cubicBezTo>
                    <a:pt x="3904" y="901"/>
                    <a:pt x="4337" y="968"/>
                    <a:pt x="4771" y="1068"/>
                  </a:cubicBezTo>
                  <a:cubicBezTo>
                    <a:pt x="5171" y="1168"/>
                    <a:pt x="5538" y="1235"/>
                    <a:pt x="5872" y="1335"/>
                  </a:cubicBezTo>
                  <a:cubicBezTo>
                    <a:pt x="6505" y="1502"/>
                    <a:pt x="6939" y="1602"/>
                    <a:pt x="6939" y="1602"/>
                  </a:cubicBezTo>
                  <a:lnTo>
                    <a:pt x="7006" y="1335"/>
                  </a:lnTo>
                  <a:cubicBezTo>
                    <a:pt x="7006" y="1335"/>
                    <a:pt x="6572" y="1235"/>
                    <a:pt x="5938" y="1035"/>
                  </a:cubicBezTo>
                  <a:cubicBezTo>
                    <a:pt x="5605" y="968"/>
                    <a:pt x="5204" y="901"/>
                    <a:pt x="4804" y="801"/>
                  </a:cubicBezTo>
                  <a:cubicBezTo>
                    <a:pt x="4404" y="701"/>
                    <a:pt x="3970" y="601"/>
                    <a:pt x="3537" y="534"/>
                  </a:cubicBezTo>
                  <a:cubicBezTo>
                    <a:pt x="3103" y="434"/>
                    <a:pt x="2669" y="368"/>
                    <a:pt x="2269" y="301"/>
                  </a:cubicBezTo>
                  <a:cubicBezTo>
                    <a:pt x="1835" y="234"/>
                    <a:pt x="1468" y="168"/>
                    <a:pt x="1135" y="134"/>
                  </a:cubicBezTo>
                  <a:cubicBezTo>
                    <a:pt x="801" y="101"/>
                    <a:pt x="534" y="34"/>
                    <a:pt x="334" y="34"/>
                  </a:cubicBezTo>
                  <a:cubicBezTo>
                    <a:pt x="134" y="1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369034" y="2760606"/>
              <a:ext cx="131106" cy="86710"/>
            </a:xfrm>
            <a:custGeom>
              <a:avLst/>
              <a:gdLst/>
              <a:ahLst/>
              <a:cxnLst/>
              <a:rect l="l" t="t" r="r" b="b"/>
              <a:pathLst>
                <a:path w="3904" h="2582" extrusionOk="0">
                  <a:moveTo>
                    <a:pt x="2869" y="0"/>
                  </a:moveTo>
                  <a:cubicBezTo>
                    <a:pt x="2435" y="33"/>
                    <a:pt x="1935" y="200"/>
                    <a:pt x="1468" y="467"/>
                  </a:cubicBezTo>
                  <a:cubicBezTo>
                    <a:pt x="968" y="767"/>
                    <a:pt x="601" y="1134"/>
                    <a:pt x="367" y="1501"/>
                  </a:cubicBezTo>
                  <a:cubicBezTo>
                    <a:pt x="134" y="1868"/>
                    <a:pt x="0" y="2235"/>
                    <a:pt x="34" y="2502"/>
                  </a:cubicBezTo>
                  <a:cubicBezTo>
                    <a:pt x="144" y="2557"/>
                    <a:pt x="305" y="2582"/>
                    <a:pt x="499" y="2582"/>
                  </a:cubicBezTo>
                  <a:cubicBezTo>
                    <a:pt x="658" y="2582"/>
                    <a:pt x="839" y="2565"/>
                    <a:pt x="1034" y="2535"/>
                  </a:cubicBezTo>
                  <a:cubicBezTo>
                    <a:pt x="1435" y="2469"/>
                    <a:pt x="1935" y="2268"/>
                    <a:pt x="2402" y="2002"/>
                  </a:cubicBezTo>
                  <a:cubicBezTo>
                    <a:pt x="3336" y="1468"/>
                    <a:pt x="3903" y="734"/>
                    <a:pt x="3903" y="200"/>
                  </a:cubicBezTo>
                  <a:cubicBezTo>
                    <a:pt x="3670" y="67"/>
                    <a:pt x="330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362875" y="2846645"/>
              <a:ext cx="88523" cy="123684"/>
            </a:xfrm>
            <a:custGeom>
              <a:avLst/>
              <a:gdLst/>
              <a:ahLst/>
              <a:cxnLst/>
              <a:rect l="l" t="t" r="r" b="b"/>
              <a:pathLst>
                <a:path w="2636" h="3683" extrusionOk="0">
                  <a:moveTo>
                    <a:pt x="202" y="0"/>
                  </a:moveTo>
                  <a:cubicBezTo>
                    <a:pt x="167" y="0"/>
                    <a:pt x="133" y="3"/>
                    <a:pt x="100" y="7"/>
                  </a:cubicBezTo>
                  <a:cubicBezTo>
                    <a:pt x="0" y="240"/>
                    <a:pt x="0" y="607"/>
                    <a:pt x="67" y="1041"/>
                  </a:cubicBezTo>
                  <a:cubicBezTo>
                    <a:pt x="134" y="1474"/>
                    <a:pt x="334" y="1941"/>
                    <a:pt x="601" y="2408"/>
                  </a:cubicBezTo>
                  <a:cubicBezTo>
                    <a:pt x="868" y="2842"/>
                    <a:pt x="1201" y="3176"/>
                    <a:pt x="1535" y="3376"/>
                  </a:cubicBezTo>
                  <a:cubicBezTo>
                    <a:pt x="1827" y="3580"/>
                    <a:pt x="2093" y="3682"/>
                    <a:pt x="2311" y="3682"/>
                  </a:cubicBezTo>
                  <a:cubicBezTo>
                    <a:pt x="2343" y="3682"/>
                    <a:pt x="2373" y="3680"/>
                    <a:pt x="2402" y="3676"/>
                  </a:cubicBezTo>
                  <a:cubicBezTo>
                    <a:pt x="2635" y="3242"/>
                    <a:pt x="2569" y="2342"/>
                    <a:pt x="2035" y="1408"/>
                  </a:cubicBezTo>
                  <a:cubicBezTo>
                    <a:pt x="1735" y="941"/>
                    <a:pt x="1401" y="574"/>
                    <a:pt x="1068" y="340"/>
                  </a:cubicBezTo>
                  <a:cubicBezTo>
                    <a:pt x="746" y="106"/>
                    <a:pt x="450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248037" y="2828342"/>
              <a:ext cx="97490" cy="126304"/>
            </a:xfrm>
            <a:custGeom>
              <a:avLst/>
              <a:gdLst/>
              <a:ahLst/>
              <a:cxnLst/>
              <a:rect l="l" t="t" r="r" b="b"/>
              <a:pathLst>
                <a:path w="2903" h="3761" extrusionOk="0">
                  <a:moveTo>
                    <a:pt x="337" y="1"/>
                  </a:moveTo>
                  <a:cubicBezTo>
                    <a:pt x="288" y="1"/>
                    <a:pt x="242" y="6"/>
                    <a:pt x="201" y="18"/>
                  </a:cubicBezTo>
                  <a:cubicBezTo>
                    <a:pt x="1" y="518"/>
                    <a:pt x="201" y="1552"/>
                    <a:pt x="835" y="2453"/>
                  </a:cubicBezTo>
                  <a:cubicBezTo>
                    <a:pt x="1135" y="2920"/>
                    <a:pt x="1502" y="3254"/>
                    <a:pt x="1835" y="3487"/>
                  </a:cubicBezTo>
                  <a:cubicBezTo>
                    <a:pt x="2127" y="3662"/>
                    <a:pt x="2392" y="3760"/>
                    <a:pt x="2611" y="3760"/>
                  </a:cubicBezTo>
                  <a:cubicBezTo>
                    <a:pt x="2642" y="3760"/>
                    <a:pt x="2673" y="3758"/>
                    <a:pt x="2703" y="3754"/>
                  </a:cubicBezTo>
                  <a:cubicBezTo>
                    <a:pt x="2903" y="3254"/>
                    <a:pt x="2803" y="2253"/>
                    <a:pt x="2202" y="1319"/>
                  </a:cubicBezTo>
                  <a:cubicBezTo>
                    <a:pt x="1869" y="885"/>
                    <a:pt x="1502" y="518"/>
                    <a:pt x="1135" y="285"/>
                  </a:cubicBezTo>
                  <a:cubicBezTo>
                    <a:pt x="860" y="120"/>
                    <a:pt x="56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5249736" y="2728871"/>
              <a:ext cx="128856" cy="100244"/>
            </a:xfrm>
            <a:custGeom>
              <a:avLst/>
              <a:gdLst/>
              <a:ahLst/>
              <a:cxnLst/>
              <a:rect l="l" t="t" r="r" b="b"/>
              <a:pathLst>
                <a:path w="3837" h="2985" extrusionOk="0">
                  <a:moveTo>
                    <a:pt x="3248" y="1"/>
                  </a:moveTo>
                  <a:cubicBezTo>
                    <a:pt x="3089" y="1"/>
                    <a:pt x="2915" y="17"/>
                    <a:pt x="2735" y="44"/>
                  </a:cubicBezTo>
                  <a:cubicBezTo>
                    <a:pt x="2302" y="145"/>
                    <a:pt x="1835" y="345"/>
                    <a:pt x="1368" y="712"/>
                  </a:cubicBezTo>
                  <a:cubicBezTo>
                    <a:pt x="434" y="1412"/>
                    <a:pt x="0" y="2379"/>
                    <a:pt x="67" y="2913"/>
                  </a:cubicBezTo>
                  <a:cubicBezTo>
                    <a:pt x="175" y="2960"/>
                    <a:pt x="312" y="2985"/>
                    <a:pt x="468" y="2985"/>
                  </a:cubicBezTo>
                  <a:cubicBezTo>
                    <a:pt x="648" y="2985"/>
                    <a:pt x="853" y="2951"/>
                    <a:pt x="1068" y="2880"/>
                  </a:cubicBezTo>
                  <a:cubicBezTo>
                    <a:pt x="1468" y="2746"/>
                    <a:pt x="1935" y="2546"/>
                    <a:pt x="2402" y="2179"/>
                  </a:cubicBezTo>
                  <a:cubicBezTo>
                    <a:pt x="3336" y="1512"/>
                    <a:pt x="3836" y="645"/>
                    <a:pt x="3803" y="111"/>
                  </a:cubicBezTo>
                  <a:cubicBezTo>
                    <a:pt x="3666" y="33"/>
                    <a:pt x="3472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5013349" y="2813230"/>
              <a:ext cx="237529" cy="19075"/>
            </a:xfrm>
            <a:custGeom>
              <a:avLst/>
              <a:gdLst/>
              <a:ahLst/>
              <a:cxnLst/>
              <a:rect l="l" t="t" r="r" b="b"/>
              <a:pathLst>
                <a:path w="7073" h="568" extrusionOk="0">
                  <a:moveTo>
                    <a:pt x="1102" y="1"/>
                  </a:moveTo>
                  <a:cubicBezTo>
                    <a:pt x="768" y="1"/>
                    <a:pt x="501" y="34"/>
                    <a:pt x="301" y="34"/>
                  </a:cubicBezTo>
                  <a:cubicBezTo>
                    <a:pt x="101" y="34"/>
                    <a:pt x="1" y="68"/>
                    <a:pt x="1" y="68"/>
                  </a:cubicBezTo>
                  <a:lnTo>
                    <a:pt x="1" y="334"/>
                  </a:lnTo>
                  <a:cubicBezTo>
                    <a:pt x="1" y="334"/>
                    <a:pt x="134" y="334"/>
                    <a:pt x="301" y="301"/>
                  </a:cubicBezTo>
                  <a:lnTo>
                    <a:pt x="1102" y="301"/>
                  </a:lnTo>
                  <a:cubicBezTo>
                    <a:pt x="1435" y="268"/>
                    <a:pt x="1835" y="268"/>
                    <a:pt x="2236" y="268"/>
                  </a:cubicBezTo>
                  <a:cubicBezTo>
                    <a:pt x="2669" y="268"/>
                    <a:pt x="3103" y="301"/>
                    <a:pt x="3537" y="301"/>
                  </a:cubicBezTo>
                  <a:cubicBezTo>
                    <a:pt x="3970" y="334"/>
                    <a:pt x="4404" y="334"/>
                    <a:pt x="4838" y="368"/>
                  </a:cubicBezTo>
                  <a:cubicBezTo>
                    <a:pt x="5238" y="401"/>
                    <a:pt x="5638" y="435"/>
                    <a:pt x="5972" y="468"/>
                  </a:cubicBezTo>
                  <a:cubicBezTo>
                    <a:pt x="6606" y="535"/>
                    <a:pt x="7039" y="568"/>
                    <a:pt x="7039" y="568"/>
                  </a:cubicBezTo>
                  <a:lnTo>
                    <a:pt x="7073" y="268"/>
                  </a:lnTo>
                  <a:cubicBezTo>
                    <a:pt x="7073" y="268"/>
                    <a:pt x="6639" y="234"/>
                    <a:pt x="5972" y="168"/>
                  </a:cubicBezTo>
                  <a:cubicBezTo>
                    <a:pt x="5638" y="134"/>
                    <a:pt x="5271" y="101"/>
                    <a:pt x="4838" y="68"/>
                  </a:cubicBezTo>
                  <a:cubicBezTo>
                    <a:pt x="4437" y="34"/>
                    <a:pt x="4004" y="34"/>
                    <a:pt x="3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5137148" y="2710199"/>
              <a:ext cx="122140" cy="108673"/>
            </a:xfrm>
            <a:custGeom>
              <a:avLst/>
              <a:gdLst/>
              <a:ahLst/>
              <a:cxnLst/>
              <a:rect l="l" t="t" r="r" b="b"/>
              <a:pathLst>
                <a:path w="3637" h="3236" extrusionOk="0">
                  <a:moveTo>
                    <a:pt x="3285" y="0"/>
                  </a:moveTo>
                  <a:cubicBezTo>
                    <a:pt x="3066" y="0"/>
                    <a:pt x="2791" y="45"/>
                    <a:pt x="2502" y="133"/>
                  </a:cubicBezTo>
                  <a:cubicBezTo>
                    <a:pt x="2069" y="267"/>
                    <a:pt x="1602" y="534"/>
                    <a:pt x="1168" y="934"/>
                  </a:cubicBezTo>
                  <a:cubicBezTo>
                    <a:pt x="734" y="1301"/>
                    <a:pt x="434" y="1768"/>
                    <a:pt x="234" y="2168"/>
                  </a:cubicBezTo>
                  <a:cubicBezTo>
                    <a:pt x="67" y="2569"/>
                    <a:pt x="0" y="2935"/>
                    <a:pt x="34" y="3202"/>
                  </a:cubicBezTo>
                  <a:cubicBezTo>
                    <a:pt x="123" y="3225"/>
                    <a:pt x="219" y="3236"/>
                    <a:pt x="323" y="3236"/>
                  </a:cubicBezTo>
                  <a:cubicBezTo>
                    <a:pt x="530" y="3236"/>
                    <a:pt x="768" y="3191"/>
                    <a:pt x="1034" y="3102"/>
                  </a:cubicBezTo>
                  <a:cubicBezTo>
                    <a:pt x="1435" y="2935"/>
                    <a:pt x="1902" y="2669"/>
                    <a:pt x="2335" y="2302"/>
                  </a:cubicBezTo>
                  <a:cubicBezTo>
                    <a:pt x="3203" y="1534"/>
                    <a:pt x="3636" y="600"/>
                    <a:pt x="3570" y="33"/>
                  </a:cubicBezTo>
                  <a:cubicBezTo>
                    <a:pt x="3492" y="11"/>
                    <a:pt x="3395" y="0"/>
                    <a:pt x="3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5133239" y="2819141"/>
              <a:ext cx="101956" cy="122072"/>
            </a:xfrm>
            <a:custGeom>
              <a:avLst/>
              <a:gdLst/>
              <a:ahLst/>
              <a:cxnLst/>
              <a:rect l="l" t="t" r="r" b="b"/>
              <a:pathLst>
                <a:path w="3036" h="3635" extrusionOk="0">
                  <a:moveTo>
                    <a:pt x="279" y="0"/>
                  </a:moveTo>
                  <a:cubicBezTo>
                    <a:pt x="204" y="0"/>
                    <a:pt x="133" y="8"/>
                    <a:pt x="67" y="25"/>
                  </a:cubicBezTo>
                  <a:cubicBezTo>
                    <a:pt x="0" y="292"/>
                    <a:pt x="33" y="659"/>
                    <a:pt x="167" y="1059"/>
                  </a:cubicBezTo>
                  <a:cubicBezTo>
                    <a:pt x="334" y="1493"/>
                    <a:pt x="567" y="1926"/>
                    <a:pt x="901" y="2393"/>
                  </a:cubicBezTo>
                  <a:cubicBezTo>
                    <a:pt x="1554" y="3203"/>
                    <a:pt x="2295" y="3634"/>
                    <a:pt x="2771" y="3634"/>
                  </a:cubicBezTo>
                  <a:cubicBezTo>
                    <a:pt x="2805" y="3634"/>
                    <a:pt x="2837" y="3632"/>
                    <a:pt x="2869" y="3628"/>
                  </a:cubicBezTo>
                  <a:cubicBezTo>
                    <a:pt x="3036" y="3094"/>
                    <a:pt x="2869" y="2093"/>
                    <a:pt x="2168" y="1193"/>
                  </a:cubicBezTo>
                  <a:cubicBezTo>
                    <a:pt x="1835" y="759"/>
                    <a:pt x="1434" y="425"/>
                    <a:pt x="1067" y="225"/>
                  </a:cubicBezTo>
                  <a:cubicBezTo>
                    <a:pt x="767" y="75"/>
                    <a:pt x="505" y="0"/>
                    <a:pt x="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5018400" y="2818872"/>
              <a:ext cx="110923" cy="112300"/>
            </a:xfrm>
            <a:custGeom>
              <a:avLst/>
              <a:gdLst/>
              <a:ahLst/>
              <a:cxnLst/>
              <a:rect l="l" t="t" r="r" b="b"/>
              <a:pathLst>
                <a:path w="3303" h="3344" extrusionOk="0">
                  <a:moveTo>
                    <a:pt x="374" y="1"/>
                  </a:moveTo>
                  <a:cubicBezTo>
                    <a:pt x="276" y="1"/>
                    <a:pt x="185" y="12"/>
                    <a:pt x="101" y="33"/>
                  </a:cubicBezTo>
                  <a:cubicBezTo>
                    <a:pt x="1" y="533"/>
                    <a:pt x="401" y="1401"/>
                    <a:pt x="1135" y="2201"/>
                  </a:cubicBezTo>
                  <a:cubicBezTo>
                    <a:pt x="1502" y="2602"/>
                    <a:pt x="1902" y="2902"/>
                    <a:pt x="2269" y="3102"/>
                  </a:cubicBezTo>
                  <a:cubicBezTo>
                    <a:pt x="2576" y="3270"/>
                    <a:pt x="2860" y="3344"/>
                    <a:pt x="3062" y="3344"/>
                  </a:cubicBezTo>
                  <a:cubicBezTo>
                    <a:pt x="3101" y="3344"/>
                    <a:pt x="3137" y="3341"/>
                    <a:pt x="3169" y="3335"/>
                  </a:cubicBezTo>
                  <a:cubicBezTo>
                    <a:pt x="3303" y="2835"/>
                    <a:pt x="3069" y="1834"/>
                    <a:pt x="2302" y="1000"/>
                  </a:cubicBezTo>
                  <a:cubicBezTo>
                    <a:pt x="1935" y="600"/>
                    <a:pt x="1502" y="300"/>
                    <a:pt x="1101" y="166"/>
                  </a:cubicBezTo>
                  <a:cubicBezTo>
                    <a:pt x="828" y="53"/>
                    <a:pt x="585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5014491" y="2705162"/>
              <a:ext cx="118781" cy="113442"/>
            </a:xfrm>
            <a:custGeom>
              <a:avLst/>
              <a:gdLst/>
              <a:ahLst/>
              <a:cxnLst/>
              <a:rect l="l" t="t" r="r" b="b"/>
              <a:pathLst>
                <a:path w="3537" h="3378" extrusionOk="0">
                  <a:moveTo>
                    <a:pt x="3248" y="1"/>
                  </a:moveTo>
                  <a:cubicBezTo>
                    <a:pt x="2683" y="1"/>
                    <a:pt x="1782" y="373"/>
                    <a:pt x="1068" y="1117"/>
                  </a:cubicBezTo>
                  <a:cubicBezTo>
                    <a:pt x="267" y="1985"/>
                    <a:pt x="0" y="2885"/>
                    <a:pt x="134" y="3352"/>
                  </a:cubicBezTo>
                  <a:cubicBezTo>
                    <a:pt x="203" y="3370"/>
                    <a:pt x="276" y="3378"/>
                    <a:pt x="354" y="3378"/>
                  </a:cubicBezTo>
                  <a:cubicBezTo>
                    <a:pt x="577" y="3378"/>
                    <a:pt x="837" y="3309"/>
                    <a:pt x="1134" y="3186"/>
                  </a:cubicBezTo>
                  <a:cubicBezTo>
                    <a:pt x="1535" y="3019"/>
                    <a:pt x="1935" y="2719"/>
                    <a:pt x="2335" y="2318"/>
                  </a:cubicBezTo>
                  <a:cubicBezTo>
                    <a:pt x="3169" y="1484"/>
                    <a:pt x="3536" y="550"/>
                    <a:pt x="3436" y="17"/>
                  </a:cubicBezTo>
                  <a:cubicBezTo>
                    <a:pt x="3379" y="6"/>
                    <a:pt x="3316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782604" y="2814372"/>
              <a:ext cx="236387" cy="43724"/>
            </a:xfrm>
            <a:custGeom>
              <a:avLst/>
              <a:gdLst/>
              <a:ahLst/>
              <a:cxnLst/>
              <a:rect l="l" t="t" r="r" b="b"/>
              <a:pathLst>
                <a:path w="7039" h="1302" extrusionOk="0">
                  <a:moveTo>
                    <a:pt x="7039" y="0"/>
                  </a:moveTo>
                  <a:cubicBezTo>
                    <a:pt x="7039" y="0"/>
                    <a:pt x="6572" y="34"/>
                    <a:pt x="5904" y="67"/>
                  </a:cubicBezTo>
                  <a:cubicBezTo>
                    <a:pt x="5571" y="100"/>
                    <a:pt x="5204" y="167"/>
                    <a:pt x="4770" y="200"/>
                  </a:cubicBezTo>
                  <a:cubicBezTo>
                    <a:pt x="4370" y="234"/>
                    <a:pt x="3936" y="300"/>
                    <a:pt x="3469" y="367"/>
                  </a:cubicBezTo>
                  <a:cubicBezTo>
                    <a:pt x="3036" y="434"/>
                    <a:pt x="2602" y="501"/>
                    <a:pt x="2202" y="601"/>
                  </a:cubicBezTo>
                  <a:cubicBezTo>
                    <a:pt x="1802" y="667"/>
                    <a:pt x="1401" y="767"/>
                    <a:pt x="1101" y="834"/>
                  </a:cubicBezTo>
                  <a:cubicBezTo>
                    <a:pt x="767" y="901"/>
                    <a:pt x="501" y="968"/>
                    <a:pt x="300" y="1034"/>
                  </a:cubicBezTo>
                  <a:cubicBezTo>
                    <a:pt x="134" y="1068"/>
                    <a:pt x="0" y="1101"/>
                    <a:pt x="0" y="1101"/>
                  </a:cubicBezTo>
                  <a:lnTo>
                    <a:pt x="67" y="1301"/>
                  </a:lnTo>
                  <a:cubicBezTo>
                    <a:pt x="67" y="1301"/>
                    <a:pt x="167" y="1268"/>
                    <a:pt x="367" y="1201"/>
                  </a:cubicBezTo>
                  <a:cubicBezTo>
                    <a:pt x="534" y="1168"/>
                    <a:pt x="801" y="1101"/>
                    <a:pt x="1134" y="1034"/>
                  </a:cubicBezTo>
                  <a:cubicBezTo>
                    <a:pt x="1468" y="968"/>
                    <a:pt x="1835" y="901"/>
                    <a:pt x="2235" y="801"/>
                  </a:cubicBezTo>
                  <a:cubicBezTo>
                    <a:pt x="2669" y="734"/>
                    <a:pt x="3102" y="667"/>
                    <a:pt x="3536" y="601"/>
                  </a:cubicBezTo>
                  <a:cubicBezTo>
                    <a:pt x="3970" y="567"/>
                    <a:pt x="4403" y="501"/>
                    <a:pt x="4804" y="434"/>
                  </a:cubicBezTo>
                  <a:cubicBezTo>
                    <a:pt x="5237" y="401"/>
                    <a:pt x="5604" y="367"/>
                    <a:pt x="5938" y="334"/>
                  </a:cubicBezTo>
                  <a:cubicBezTo>
                    <a:pt x="6605" y="300"/>
                    <a:pt x="7039" y="300"/>
                    <a:pt x="7039" y="3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4900794" y="2715774"/>
              <a:ext cx="108673" cy="113408"/>
            </a:xfrm>
            <a:custGeom>
              <a:avLst/>
              <a:gdLst/>
              <a:ahLst/>
              <a:cxnLst/>
              <a:rect l="l" t="t" r="r" b="b"/>
              <a:pathLst>
                <a:path w="3236" h="3377" extrusionOk="0">
                  <a:moveTo>
                    <a:pt x="3169" y="1"/>
                  </a:moveTo>
                  <a:cubicBezTo>
                    <a:pt x="2902" y="1"/>
                    <a:pt x="2502" y="101"/>
                    <a:pt x="2102" y="301"/>
                  </a:cubicBezTo>
                  <a:cubicBezTo>
                    <a:pt x="1701" y="535"/>
                    <a:pt x="1268" y="868"/>
                    <a:pt x="901" y="1302"/>
                  </a:cubicBezTo>
                  <a:cubicBezTo>
                    <a:pt x="200" y="2169"/>
                    <a:pt x="0" y="2970"/>
                    <a:pt x="167" y="3370"/>
                  </a:cubicBezTo>
                  <a:cubicBezTo>
                    <a:pt x="201" y="3374"/>
                    <a:pt x="236" y="3376"/>
                    <a:pt x="272" y="3376"/>
                  </a:cubicBezTo>
                  <a:cubicBezTo>
                    <a:pt x="519" y="3376"/>
                    <a:pt x="814" y="3278"/>
                    <a:pt x="1134" y="3103"/>
                  </a:cubicBezTo>
                  <a:cubicBezTo>
                    <a:pt x="1501" y="2936"/>
                    <a:pt x="1901" y="2636"/>
                    <a:pt x="2268" y="2202"/>
                  </a:cubicBezTo>
                  <a:cubicBezTo>
                    <a:pt x="2635" y="1802"/>
                    <a:pt x="2902" y="1368"/>
                    <a:pt x="3036" y="968"/>
                  </a:cubicBezTo>
                  <a:cubicBezTo>
                    <a:pt x="3202" y="568"/>
                    <a:pt x="3236" y="234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4901352" y="2828644"/>
              <a:ext cx="115389" cy="95811"/>
            </a:xfrm>
            <a:custGeom>
              <a:avLst/>
              <a:gdLst/>
              <a:ahLst/>
              <a:cxnLst/>
              <a:rect l="l" t="t" r="r" b="b"/>
              <a:pathLst>
                <a:path w="3436" h="2853" extrusionOk="0">
                  <a:moveTo>
                    <a:pt x="517" y="1"/>
                  </a:moveTo>
                  <a:cubicBezTo>
                    <a:pt x="350" y="1"/>
                    <a:pt x="200" y="26"/>
                    <a:pt x="67" y="76"/>
                  </a:cubicBezTo>
                  <a:cubicBezTo>
                    <a:pt x="0" y="509"/>
                    <a:pt x="467" y="1210"/>
                    <a:pt x="1268" y="1877"/>
                  </a:cubicBezTo>
                  <a:cubicBezTo>
                    <a:pt x="2032" y="2519"/>
                    <a:pt x="2824" y="2853"/>
                    <a:pt x="3285" y="2853"/>
                  </a:cubicBezTo>
                  <a:cubicBezTo>
                    <a:pt x="3327" y="2853"/>
                    <a:pt x="3366" y="2850"/>
                    <a:pt x="3403" y="2844"/>
                  </a:cubicBezTo>
                  <a:cubicBezTo>
                    <a:pt x="3436" y="2611"/>
                    <a:pt x="3369" y="2244"/>
                    <a:pt x="3202" y="1877"/>
                  </a:cubicBezTo>
                  <a:cubicBezTo>
                    <a:pt x="3036" y="1510"/>
                    <a:pt x="2735" y="1076"/>
                    <a:pt x="2335" y="743"/>
                  </a:cubicBezTo>
                  <a:cubicBezTo>
                    <a:pt x="1935" y="409"/>
                    <a:pt x="1468" y="176"/>
                    <a:pt x="1068" y="76"/>
                  </a:cubicBezTo>
                  <a:cubicBezTo>
                    <a:pt x="867" y="26"/>
                    <a:pt x="684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4791013" y="2848794"/>
              <a:ext cx="120998" cy="72437"/>
            </a:xfrm>
            <a:custGeom>
              <a:avLst/>
              <a:gdLst/>
              <a:ahLst/>
              <a:cxnLst/>
              <a:rect l="l" t="t" r="r" b="b"/>
              <a:pathLst>
                <a:path w="3603" h="2157" extrusionOk="0">
                  <a:moveTo>
                    <a:pt x="825" y="1"/>
                  </a:moveTo>
                  <a:cubicBezTo>
                    <a:pt x="508" y="1"/>
                    <a:pt x="226" y="60"/>
                    <a:pt x="33" y="143"/>
                  </a:cubicBezTo>
                  <a:cubicBezTo>
                    <a:pt x="0" y="476"/>
                    <a:pt x="500" y="977"/>
                    <a:pt x="1334" y="1444"/>
                  </a:cubicBezTo>
                  <a:cubicBezTo>
                    <a:pt x="1768" y="1711"/>
                    <a:pt x="2235" y="1877"/>
                    <a:pt x="2602" y="2011"/>
                  </a:cubicBezTo>
                  <a:cubicBezTo>
                    <a:pt x="2908" y="2113"/>
                    <a:pt x="3175" y="2156"/>
                    <a:pt x="3388" y="2156"/>
                  </a:cubicBezTo>
                  <a:cubicBezTo>
                    <a:pt x="3453" y="2156"/>
                    <a:pt x="3514" y="2152"/>
                    <a:pt x="3569" y="2144"/>
                  </a:cubicBezTo>
                  <a:cubicBezTo>
                    <a:pt x="3603" y="1711"/>
                    <a:pt x="3202" y="943"/>
                    <a:pt x="2335" y="410"/>
                  </a:cubicBezTo>
                  <a:cubicBezTo>
                    <a:pt x="1901" y="176"/>
                    <a:pt x="1434" y="43"/>
                    <a:pt x="1034" y="9"/>
                  </a:cubicBezTo>
                  <a:cubicBezTo>
                    <a:pt x="963" y="3"/>
                    <a:pt x="893" y="1"/>
                    <a:pt x="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4782604" y="2742673"/>
              <a:ext cx="104206" cy="109815"/>
            </a:xfrm>
            <a:custGeom>
              <a:avLst/>
              <a:gdLst/>
              <a:ahLst/>
              <a:cxnLst/>
              <a:rect l="l" t="t" r="r" b="b"/>
              <a:pathLst>
                <a:path w="3103" h="3270" extrusionOk="0">
                  <a:moveTo>
                    <a:pt x="2902" y="0"/>
                  </a:moveTo>
                  <a:lnTo>
                    <a:pt x="2902" y="0"/>
                  </a:lnTo>
                  <a:cubicBezTo>
                    <a:pt x="2635" y="34"/>
                    <a:pt x="2269" y="201"/>
                    <a:pt x="1902" y="467"/>
                  </a:cubicBezTo>
                  <a:cubicBezTo>
                    <a:pt x="1535" y="734"/>
                    <a:pt x="1134" y="1068"/>
                    <a:pt x="801" y="1501"/>
                  </a:cubicBezTo>
                  <a:cubicBezTo>
                    <a:pt x="134" y="2335"/>
                    <a:pt x="0" y="2969"/>
                    <a:pt x="200" y="3269"/>
                  </a:cubicBezTo>
                  <a:cubicBezTo>
                    <a:pt x="467" y="3236"/>
                    <a:pt x="801" y="3136"/>
                    <a:pt x="1134" y="2936"/>
                  </a:cubicBezTo>
                  <a:cubicBezTo>
                    <a:pt x="1501" y="2736"/>
                    <a:pt x="1868" y="2435"/>
                    <a:pt x="2202" y="2035"/>
                  </a:cubicBezTo>
                  <a:cubicBezTo>
                    <a:pt x="2869" y="1235"/>
                    <a:pt x="3102" y="367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4574225" y="2850204"/>
              <a:ext cx="215129" cy="101990"/>
            </a:xfrm>
            <a:custGeom>
              <a:avLst/>
              <a:gdLst/>
              <a:ahLst/>
              <a:cxnLst/>
              <a:rect l="l" t="t" r="r" b="b"/>
              <a:pathLst>
                <a:path w="6406" h="3037" extrusionOk="0">
                  <a:moveTo>
                    <a:pt x="6372" y="1"/>
                  </a:moveTo>
                  <a:cubicBezTo>
                    <a:pt x="6372" y="1"/>
                    <a:pt x="6272" y="34"/>
                    <a:pt x="6072" y="101"/>
                  </a:cubicBezTo>
                  <a:cubicBezTo>
                    <a:pt x="5872" y="134"/>
                    <a:pt x="5605" y="234"/>
                    <a:pt x="5305" y="334"/>
                  </a:cubicBezTo>
                  <a:cubicBezTo>
                    <a:pt x="5004" y="434"/>
                    <a:pt x="4637" y="568"/>
                    <a:pt x="4237" y="701"/>
                  </a:cubicBezTo>
                  <a:cubicBezTo>
                    <a:pt x="3837" y="868"/>
                    <a:pt x="3437" y="1001"/>
                    <a:pt x="3036" y="1202"/>
                  </a:cubicBezTo>
                  <a:cubicBezTo>
                    <a:pt x="2836" y="1302"/>
                    <a:pt x="2636" y="1402"/>
                    <a:pt x="2436" y="1502"/>
                  </a:cubicBezTo>
                  <a:cubicBezTo>
                    <a:pt x="2236" y="1602"/>
                    <a:pt x="2036" y="1702"/>
                    <a:pt x="1869" y="1802"/>
                  </a:cubicBezTo>
                  <a:cubicBezTo>
                    <a:pt x="1502" y="2002"/>
                    <a:pt x="1168" y="2202"/>
                    <a:pt x="901" y="2369"/>
                  </a:cubicBezTo>
                  <a:cubicBezTo>
                    <a:pt x="601" y="2569"/>
                    <a:pt x="401" y="2736"/>
                    <a:pt x="234" y="2836"/>
                  </a:cubicBezTo>
                  <a:cubicBezTo>
                    <a:pt x="68" y="2969"/>
                    <a:pt x="1" y="3036"/>
                    <a:pt x="1" y="3036"/>
                  </a:cubicBezTo>
                  <a:cubicBezTo>
                    <a:pt x="1" y="3036"/>
                    <a:pt x="101" y="2969"/>
                    <a:pt x="234" y="2869"/>
                  </a:cubicBezTo>
                  <a:cubicBezTo>
                    <a:pt x="401" y="2769"/>
                    <a:pt x="635" y="2569"/>
                    <a:pt x="901" y="2402"/>
                  </a:cubicBezTo>
                  <a:cubicBezTo>
                    <a:pt x="1202" y="2269"/>
                    <a:pt x="1535" y="2035"/>
                    <a:pt x="1902" y="1869"/>
                  </a:cubicBezTo>
                  <a:cubicBezTo>
                    <a:pt x="2102" y="1769"/>
                    <a:pt x="2269" y="1669"/>
                    <a:pt x="2469" y="1568"/>
                  </a:cubicBezTo>
                  <a:cubicBezTo>
                    <a:pt x="2669" y="1502"/>
                    <a:pt x="2870" y="1402"/>
                    <a:pt x="3070" y="1302"/>
                  </a:cubicBezTo>
                  <a:cubicBezTo>
                    <a:pt x="3470" y="1135"/>
                    <a:pt x="3904" y="1001"/>
                    <a:pt x="4271" y="835"/>
                  </a:cubicBezTo>
                  <a:cubicBezTo>
                    <a:pt x="4671" y="701"/>
                    <a:pt x="5038" y="568"/>
                    <a:pt x="5338" y="468"/>
                  </a:cubicBezTo>
                  <a:cubicBezTo>
                    <a:pt x="5672" y="401"/>
                    <a:pt x="5938" y="334"/>
                    <a:pt x="6139" y="268"/>
                  </a:cubicBezTo>
                  <a:cubicBezTo>
                    <a:pt x="6305" y="201"/>
                    <a:pt x="6405" y="201"/>
                    <a:pt x="6405" y="201"/>
                  </a:cubicBezTo>
                  <a:lnTo>
                    <a:pt x="6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4676732" y="2788614"/>
              <a:ext cx="94132" cy="101956"/>
            </a:xfrm>
            <a:custGeom>
              <a:avLst/>
              <a:gdLst/>
              <a:ahLst/>
              <a:cxnLst/>
              <a:rect l="l" t="t" r="r" b="b"/>
              <a:pathLst>
                <a:path w="2803" h="3036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369" y="100"/>
                    <a:pt x="2035" y="334"/>
                    <a:pt x="1702" y="600"/>
                  </a:cubicBezTo>
                  <a:cubicBezTo>
                    <a:pt x="1368" y="934"/>
                    <a:pt x="1001" y="1301"/>
                    <a:pt x="701" y="1668"/>
                  </a:cubicBezTo>
                  <a:cubicBezTo>
                    <a:pt x="134" y="2468"/>
                    <a:pt x="1" y="2902"/>
                    <a:pt x="167" y="3036"/>
                  </a:cubicBezTo>
                  <a:cubicBezTo>
                    <a:pt x="401" y="2935"/>
                    <a:pt x="734" y="2802"/>
                    <a:pt x="1068" y="2602"/>
                  </a:cubicBezTo>
                  <a:cubicBezTo>
                    <a:pt x="1402" y="2368"/>
                    <a:pt x="1769" y="2102"/>
                    <a:pt x="2069" y="1735"/>
                  </a:cubicBezTo>
                  <a:cubicBezTo>
                    <a:pt x="2669" y="1001"/>
                    <a:pt x="2803" y="267"/>
                    <a:pt x="2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4679540" y="2879320"/>
              <a:ext cx="119890" cy="43355"/>
            </a:xfrm>
            <a:custGeom>
              <a:avLst/>
              <a:gdLst/>
              <a:ahLst/>
              <a:cxnLst/>
              <a:rect l="l" t="t" r="r" b="b"/>
              <a:pathLst>
                <a:path w="3570" h="1291" extrusionOk="0">
                  <a:moveTo>
                    <a:pt x="1378" y="1"/>
                  </a:moveTo>
                  <a:cubicBezTo>
                    <a:pt x="1238" y="1"/>
                    <a:pt x="1101" y="12"/>
                    <a:pt x="968" y="34"/>
                  </a:cubicBezTo>
                  <a:cubicBezTo>
                    <a:pt x="567" y="101"/>
                    <a:pt x="234" y="234"/>
                    <a:pt x="34" y="368"/>
                  </a:cubicBezTo>
                  <a:cubicBezTo>
                    <a:pt x="0" y="468"/>
                    <a:pt x="100" y="568"/>
                    <a:pt x="301" y="668"/>
                  </a:cubicBezTo>
                  <a:cubicBezTo>
                    <a:pt x="534" y="768"/>
                    <a:pt x="868" y="868"/>
                    <a:pt x="1301" y="968"/>
                  </a:cubicBezTo>
                  <a:cubicBezTo>
                    <a:pt x="1735" y="1068"/>
                    <a:pt x="2202" y="1168"/>
                    <a:pt x="2602" y="1235"/>
                  </a:cubicBezTo>
                  <a:cubicBezTo>
                    <a:pt x="2837" y="1274"/>
                    <a:pt x="3048" y="1290"/>
                    <a:pt x="3230" y="1290"/>
                  </a:cubicBezTo>
                  <a:cubicBezTo>
                    <a:pt x="3359" y="1290"/>
                    <a:pt x="3473" y="1282"/>
                    <a:pt x="3570" y="1269"/>
                  </a:cubicBezTo>
                  <a:cubicBezTo>
                    <a:pt x="3570" y="968"/>
                    <a:pt x="3136" y="368"/>
                    <a:pt x="2235" y="134"/>
                  </a:cubicBezTo>
                  <a:cubicBezTo>
                    <a:pt x="1946" y="45"/>
                    <a:pt x="1657" y="1"/>
                    <a:pt x="1378" y="1"/>
                  </a:cubicBezTo>
                  <a:close/>
                </a:path>
              </a:pathLst>
            </a:custGeom>
            <a:solidFill>
              <a:srgbClr val="73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4581090" y="2916530"/>
              <a:ext cx="109110" cy="32743"/>
            </a:xfrm>
            <a:custGeom>
              <a:avLst/>
              <a:gdLst/>
              <a:ahLst/>
              <a:cxnLst/>
              <a:rect l="l" t="t" r="r" b="b"/>
              <a:pathLst>
                <a:path w="3249" h="975" extrusionOk="0">
                  <a:moveTo>
                    <a:pt x="2333" y="0"/>
                  </a:moveTo>
                  <a:cubicBezTo>
                    <a:pt x="2233" y="0"/>
                    <a:pt x="2126" y="9"/>
                    <a:pt x="2015" y="27"/>
                  </a:cubicBezTo>
                  <a:cubicBezTo>
                    <a:pt x="1581" y="60"/>
                    <a:pt x="1214" y="227"/>
                    <a:pt x="847" y="427"/>
                  </a:cubicBezTo>
                  <a:cubicBezTo>
                    <a:pt x="514" y="594"/>
                    <a:pt x="213" y="828"/>
                    <a:pt x="13" y="961"/>
                  </a:cubicBezTo>
                  <a:cubicBezTo>
                    <a:pt x="4" y="970"/>
                    <a:pt x="0" y="974"/>
                    <a:pt x="2" y="974"/>
                  </a:cubicBezTo>
                  <a:cubicBezTo>
                    <a:pt x="7" y="974"/>
                    <a:pt x="58" y="943"/>
                    <a:pt x="180" y="894"/>
                  </a:cubicBezTo>
                  <a:cubicBezTo>
                    <a:pt x="313" y="828"/>
                    <a:pt x="580" y="728"/>
                    <a:pt x="981" y="661"/>
                  </a:cubicBezTo>
                  <a:cubicBezTo>
                    <a:pt x="1214" y="628"/>
                    <a:pt x="1448" y="594"/>
                    <a:pt x="1614" y="561"/>
                  </a:cubicBezTo>
                  <a:cubicBezTo>
                    <a:pt x="1848" y="561"/>
                    <a:pt x="2048" y="527"/>
                    <a:pt x="2248" y="527"/>
                  </a:cubicBezTo>
                  <a:cubicBezTo>
                    <a:pt x="2648" y="494"/>
                    <a:pt x="3015" y="461"/>
                    <a:pt x="3249" y="427"/>
                  </a:cubicBezTo>
                  <a:cubicBezTo>
                    <a:pt x="3249" y="327"/>
                    <a:pt x="3149" y="227"/>
                    <a:pt x="2949" y="127"/>
                  </a:cubicBezTo>
                  <a:cubicBezTo>
                    <a:pt x="2804" y="55"/>
                    <a:pt x="2591" y="0"/>
                    <a:pt x="2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4578255" y="2859171"/>
              <a:ext cx="82277" cy="90068"/>
            </a:xfrm>
            <a:custGeom>
              <a:avLst/>
              <a:gdLst/>
              <a:ahLst/>
              <a:cxnLst/>
              <a:rect l="l" t="t" r="r" b="b"/>
              <a:pathLst>
                <a:path w="2450" h="2682" extrusionOk="0">
                  <a:moveTo>
                    <a:pt x="2283" y="1"/>
                  </a:moveTo>
                  <a:lnTo>
                    <a:pt x="2283" y="1"/>
                  </a:lnTo>
                  <a:cubicBezTo>
                    <a:pt x="2049" y="167"/>
                    <a:pt x="1782" y="434"/>
                    <a:pt x="1482" y="768"/>
                  </a:cubicBezTo>
                  <a:cubicBezTo>
                    <a:pt x="1215" y="1101"/>
                    <a:pt x="915" y="1502"/>
                    <a:pt x="681" y="1835"/>
                  </a:cubicBezTo>
                  <a:cubicBezTo>
                    <a:pt x="415" y="2169"/>
                    <a:pt x="248" y="2436"/>
                    <a:pt x="114" y="2536"/>
                  </a:cubicBezTo>
                  <a:cubicBezTo>
                    <a:pt x="38" y="2638"/>
                    <a:pt x="0" y="2681"/>
                    <a:pt x="2" y="2681"/>
                  </a:cubicBezTo>
                  <a:cubicBezTo>
                    <a:pt x="2" y="2681"/>
                    <a:pt x="6" y="2677"/>
                    <a:pt x="14" y="2669"/>
                  </a:cubicBezTo>
                  <a:cubicBezTo>
                    <a:pt x="214" y="2536"/>
                    <a:pt x="515" y="2302"/>
                    <a:pt x="815" y="2069"/>
                  </a:cubicBezTo>
                  <a:cubicBezTo>
                    <a:pt x="1148" y="1835"/>
                    <a:pt x="1482" y="1568"/>
                    <a:pt x="1749" y="1268"/>
                  </a:cubicBezTo>
                  <a:cubicBezTo>
                    <a:pt x="2316" y="634"/>
                    <a:pt x="2449" y="101"/>
                    <a:pt x="2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144421" y="2369639"/>
              <a:ext cx="163580" cy="54101"/>
            </a:xfrm>
            <a:custGeom>
              <a:avLst/>
              <a:gdLst/>
              <a:ahLst/>
              <a:cxnLst/>
              <a:rect l="l" t="t" r="r" b="b"/>
              <a:pathLst>
                <a:path w="4871" h="1611" extrusionOk="0">
                  <a:moveTo>
                    <a:pt x="3136" y="0"/>
                  </a:moveTo>
                  <a:cubicBezTo>
                    <a:pt x="2869" y="34"/>
                    <a:pt x="2569" y="67"/>
                    <a:pt x="2269" y="134"/>
                  </a:cubicBezTo>
                  <a:cubicBezTo>
                    <a:pt x="1635" y="267"/>
                    <a:pt x="1101" y="434"/>
                    <a:pt x="701" y="701"/>
                  </a:cubicBezTo>
                  <a:cubicBezTo>
                    <a:pt x="334" y="968"/>
                    <a:pt x="67" y="1235"/>
                    <a:pt x="1" y="1468"/>
                  </a:cubicBezTo>
                  <a:cubicBezTo>
                    <a:pt x="165" y="1551"/>
                    <a:pt x="443" y="1610"/>
                    <a:pt x="778" y="1610"/>
                  </a:cubicBezTo>
                  <a:cubicBezTo>
                    <a:pt x="850" y="1610"/>
                    <a:pt x="925" y="1608"/>
                    <a:pt x="1001" y="1602"/>
                  </a:cubicBezTo>
                  <a:cubicBezTo>
                    <a:pt x="1435" y="1535"/>
                    <a:pt x="2002" y="1435"/>
                    <a:pt x="2569" y="1235"/>
                  </a:cubicBezTo>
                  <a:cubicBezTo>
                    <a:pt x="2869" y="1101"/>
                    <a:pt x="3136" y="1001"/>
                    <a:pt x="3370" y="868"/>
                  </a:cubicBezTo>
                  <a:cubicBezTo>
                    <a:pt x="3637" y="768"/>
                    <a:pt x="3837" y="668"/>
                    <a:pt x="4037" y="568"/>
                  </a:cubicBezTo>
                  <a:cubicBezTo>
                    <a:pt x="4437" y="367"/>
                    <a:pt x="4737" y="201"/>
                    <a:pt x="4871" y="101"/>
                  </a:cubicBezTo>
                  <a:cubicBezTo>
                    <a:pt x="4704" y="34"/>
                    <a:pt x="4370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4905818" y="2414438"/>
              <a:ext cx="241995" cy="129998"/>
            </a:xfrm>
            <a:custGeom>
              <a:avLst/>
              <a:gdLst/>
              <a:ahLst/>
              <a:cxnLst/>
              <a:rect l="l" t="t" r="r" b="b"/>
              <a:pathLst>
                <a:path w="7206" h="3871" extrusionOk="0">
                  <a:moveTo>
                    <a:pt x="7139" y="1"/>
                  </a:moveTo>
                  <a:cubicBezTo>
                    <a:pt x="7139" y="1"/>
                    <a:pt x="7006" y="34"/>
                    <a:pt x="6805" y="101"/>
                  </a:cubicBezTo>
                  <a:cubicBezTo>
                    <a:pt x="6705" y="134"/>
                    <a:pt x="6572" y="201"/>
                    <a:pt x="6438" y="234"/>
                  </a:cubicBezTo>
                  <a:cubicBezTo>
                    <a:pt x="6272" y="268"/>
                    <a:pt x="6138" y="368"/>
                    <a:pt x="5971" y="434"/>
                  </a:cubicBezTo>
                  <a:cubicBezTo>
                    <a:pt x="5605" y="568"/>
                    <a:pt x="5204" y="735"/>
                    <a:pt x="4771" y="935"/>
                  </a:cubicBezTo>
                  <a:cubicBezTo>
                    <a:pt x="4570" y="1035"/>
                    <a:pt x="4337" y="1135"/>
                    <a:pt x="4103" y="1235"/>
                  </a:cubicBezTo>
                  <a:cubicBezTo>
                    <a:pt x="3903" y="1335"/>
                    <a:pt x="3670" y="1468"/>
                    <a:pt x="3436" y="1569"/>
                  </a:cubicBezTo>
                  <a:cubicBezTo>
                    <a:pt x="3236" y="1702"/>
                    <a:pt x="3003" y="1802"/>
                    <a:pt x="2769" y="1902"/>
                  </a:cubicBezTo>
                  <a:cubicBezTo>
                    <a:pt x="2569" y="2036"/>
                    <a:pt x="2336" y="2169"/>
                    <a:pt x="2135" y="2269"/>
                  </a:cubicBezTo>
                  <a:cubicBezTo>
                    <a:pt x="1735" y="2503"/>
                    <a:pt x="1368" y="2736"/>
                    <a:pt x="1035" y="2936"/>
                  </a:cubicBezTo>
                  <a:cubicBezTo>
                    <a:pt x="701" y="3136"/>
                    <a:pt x="468" y="3336"/>
                    <a:pt x="301" y="3437"/>
                  </a:cubicBezTo>
                  <a:cubicBezTo>
                    <a:pt x="101" y="3570"/>
                    <a:pt x="1" y="3637"/>
                    <a:pt x="1" y="3637"/>
                  </a:cubicBezTo>
                  <a:lnTo>
                    <a:pt x="167" y="3870"/>
                  </a:lnTo>
                  <a:cubicBezTo>
                    <a:pt x="167" y="3870"/>
                    <a:pt x="267" y="3803"/>
                    <a:pt x="434" y="3703"/>
                  </a:cubicBezTo>
                  <a:cubicBezTo>
                    <a:pt x="634" y="3570"/>
                    <a:pt x="868" y="3370"/>
                    <a:pt x="1201" y="3170"/>
                  </a:cubicBezTo>
                  <a:cubicBezTo>
                    <a:pt x="1502" y="3003"/>
                    <a:pt x="1902" y="2769"/>
                    <a:pt x="2302" y="2536"/>
                  </a:cubicBezTo>
                  <a:cubicBezTo>
                    <a:pt x="2502" y="2402"/>
                    <a:pt x="2702" y="2269"/>
                    <a:pt x="2903" y="2169"/>
                  </a:cubicBezTo>
                  <a:cubicBezTo>
                    <a:pt x="3136" y="2036"/>
                    <a:pt x="3336" y="1935"/>
                    <a:pt x="3570" y="1835"/>
                  </a:cubicBezTo>
                  <a:cubicBezTo>
                    <a:pt x="3803" y="1702"/>
                    <a:pt x="4003" y="1602"/>
                    <a:pt x="4237" y="1468"/>
                  </a:cubicBezTo>
                  <a:cubicBezTo>
                    <a:pt x="4437" y="1368"/>
                    <a:pt x="4671" y="1268"/>
                    <a:pt x="4871" y="1168"/>
                  </a:cubicBezTo>
                  <a:cubicBezTo>
                    <a:pt x="5304" y="968"/>
                    <a:pt x="5705" y="801"/>
                    <a:pt x="6038" y="668"/>
                  </a:cubicBezTo>
                  <a:cubicBezTo>
                    <a:pt x="6205" y="601"/>
                    <a:pt x="6372" y="501"/>
                    <a:pt x="6505" y="468"/>
                  </a:cubicBezTo>
                  <a:cubicBezTo>
                    <a:pt x="6672" y="401"/>
                    <a:pt x="6772" y="368"/>
                    <a:pt x="6905" y="334"/>
                  </a:cubicBezTo>
                  <a:cubicBezTo>
                    <a:pt x="7106" y="268"/>
                    <a:pt x="7206" y="201"/>
                    <a:pt x="7206" y="201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5016707" y="2334915"/>
              <a:ext cx="95274" cy="134464"/>
            </a:xfrm>
            <a:custGeom>
              <a:avLst/>
              <a:gdLst/>
              <a:ahLst/>
              <a:cxnLst/>
              <a:rect l="l" t="t" r="r" b="b"/>
              <a:pathLst>
                <a:path w="2837" h="4004" extrusionOk="0">
                  <a:moveTo>
                    <a:pt x="2669" y="0"/>
                  </a:moveTo>
                  <a:cubicBezTo>
                    <a:pt x="2336" y="34"/>
                    <a:pt x="1902" y="134"/>
                    <a:pt x="1502" y="401"/>
                  </a:cubicBezTo>
                  <a:cubicBezTo>
                    <a:pt x="1102" y="668"/>
                    <a:pt x="701" y="1068"/>
                    <a:pt x="401" y="1568"/>
                  </a:cubicBezTo>
                  <a:cubicBezTo>
                    <a:pt x="101" y="2069"/>
                    <a:pt x="1" y="2602"/>
                    <a:pt x="1" y="3036"/>
                  </a:cubicBezTo>
                  <a:cubicBezTo>
                    <a:pt x="34" y="3470"/>
                    <a:pt x="134" y="3803"/>
                    <a:pt x="301" y="4003"/>
                  </a:cubicBezTo>
                  <a:cubicBezTo>
                    <a:pt x="601" y="3937"/>
                    <a:pt x="902" y="3670"/>
                    <a:pt x="1268" y="3369"/>
                  </a:cubicBezTo>
                  <a:cubicBezTo>
                    <a:pt x="1602" y="3036"/>
                    <a:pt x="1936" y="2602"/>
                    <a:pt x="2236" y="2135"/>
                  </a:cubicBezTo>
                  <a:cubicBezTo>
                    <a:pt x="2503" y="1635"/>
                    <a:pt x="2703" y="1201"/>
                    <a:pt x="2770" y="834"/>
                  </a:cubicBezTo>
                  <a:cubicBezTo>
                    <a:pt x="2836" y="501"/>
                    <a:pt x="2803" y="201"/>
                    <a:pt x="2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5027924" y="2457760"/>
              <a:ext cx="142289" cy="65419"/>
            </a:xfrm>
            <a:custGeom>
              <a:avLst/>
              <a:gdLst/>
              <a:ahLst/>
              <a:cxnLst/>
              <a:rect l="l" t="t" r="r" b="b"/>
              <a:pathLst>
                <a:path w="4237" h="1948" extrusionOk="0">
                  <a:moveTo>
                    <a:pt x="1392" y="0"/>
                  </a:moveTo>
                  <a:cubicBezTo>
                    <a:pt x="1281" y="0"/>
                    <a:pt x="1173" y="4"/>
                    <a:pt x="1068" y="12"/>
                  </a:cubicBezTo>
                  <a:cubicBezTo>
                    <a:pt x="601" y="45"/>
                    <a:pt x="234" y="212"/>
                    <a:pt x="0" y="379"/>
                  </a:cubicBezTo>
                  <a:cubicBezTo>
                    <a:pt x="34" y="645"/>
                    <a:pt x="267" y="912"/>
                    <a:pt x="601" y="1179"/>
                  </a:cubicBezTo>
                  <a:cubicBezTo>
                    <a:pt x="934" y="1479"/>
                    <a:pt x="1368" y="1680"/>
                    <a:pt x="1902" y="1813"/>
                  </a:cubicBezTo>
                  <a:cubicBezTo>
                    <a:pt x="2184" y="1907"/>
                    <a:pt x="2466" y="1948"/>
                    <a:pt x="2730" y="1948"/>
                  </a:cubicBezTo>
                  <a:cubicBezTo>
                    <a:pt x="2934" y="1948"/>
                    <a:pt x="3128" y="1923"/>
                    <a:pt x="3303" y="1880"/>
                  </a:cubicBezTo>
                  <a:cubicBezTo>
                    <a:pt x="3503" y="1846"/>
                    <a:pt x="3670" y="1780"/>
                    <a:pt x="3837" y="1713"/>
                  </a:cubicBezTo>
                  <a:cubicBezTo>
                    <a:pt x="4003" y="1646"/>
                    <a:pt x="4137" y="1546"/>
                    <a:pt x="4237" y="1479"/>
                  </a:cubicBezTo>
                  <a:cubicBezTo>
                    <a:pt x="4203" y="1246"/>
                    <a:pt x="4037" y="979"/>
                    <a:pt x="3770" y="746"/>
                  </a:cubicBezTo>
                  <a:cubicBezTo>
                    <a:pt x="3503" y="512"/>
                    <a:pt x="3103" y="312"/>
                    <a:pt x="2602" y="178"/>
                  </a:cubicBezTo>
                  <a:cubicBezTo>
                    <a:pt x="2189" y="49"/>
                    <a:pt x="1775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914785" y="2519384"/>
              <a:ext cx="153506" cy="67971"/>
            </a:xfrm>
            <a:custGeom>
              <a:avLst/>
              <a:gdLst/>
              <a:ahLst/>
              <a:cxnLst/>
              <a:rect l="l" t="t" r="r" b="b"/>
              <a:pathLst>
                <a:path w="4571" h="2024" extrusionOk="0">
                  <a:moveTo>
                    <a:pt x="1640" y="1"/>
                  </a:moveTo>
                  <a:cubicBezTo>
                    <a:pt x="1421" y="1"/>
                    <a:pt x="1208" y="17"/>
                    <a:pt x="1001" y="45"/>
                  </a:cubicBezTo>
                  <a:cubicBezTo>
                    <a:pt x="534" y="111"/>
                    <a:pt x="201" y="345"/>
                    <a:pt x="0" y="545"/>
                  </a:cubicBezTo>
                  <a:cubicBezTo>
                    <a:pt x="100" y="812"/>
                    <a:pt x="367" y="1079"/>
                    <a:pt x="734" y="1346"/>
                  </a:cubicBezTo>
                  <a:cubicBezTo>
                    <a:pt x="1135" y="1579"/>
                    <a:pt x="1602" y="1779"/>
                    <a:pt x="2169" y="1913"/>
                  </a:cubicBezTo>
                  <a:cubicBezTo>
                    <a:pt x="2501" y="1991"/>
                    <a:pt x="2810" y="2023"/>
                    <a:pt x="3090" y="2023"/>
                  </a:cubicBezTo>
                  <a:cubicBezTo>
                    <a:pt x="3288" y="2023"/>
                    <a:pt x="3471" y="2007"/>
                    <a:pt x="3636" y="1979"/>
                  </a:cubicBezTo>
                  <a:cubicBezTo>
                    <a:pt x="4070" y="1879"/>
                    <a:pt x="4404" y="1779"/>
                    <a:pt x="4570" y="1579"/>
                  </a:cubicBezTo>
                  <a:cubicBezTo>
                    <a:pt x="4504" y="1312"/>
                    <a:pt x="4303" y="1012"/>
                    <a:pt x="3970" y="745"/>
                  </a:cubicBezTo>
                  <a:cubicBezTo>
                    <a:pt x="3636" y="512"/>
                    <a:pt x="3169" y="245"/>
                    <a:pt x="2602" y="111"/>
                  </a:cubicBezTo>
                  <a:cubicBezTo>
                    <a:pt x="2270" y="33"/>
                    <a:pt x="1949" y="1"/>
                    <a:pt x="1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4895744" y="2377464"/>
              <a:ext cx="80699" cy="159114"/>
            </a:xfrm>
            <a:custGeom>
              <a:avLst/>
              <a:gdLst/>
              <a:ahLst/>
              <a:cxnLst/>
              <a:rect l="l" t="t" r="r" b="b"/>
              <a:pathLst>
                <a:path w="2403" h="4738" extrusionOk="0">
                  <a:moveTo>
                    <a:pt x="2102" y="1"/>
                  </a:moveTo>
                  <a:cubicBezTo>
                    <a:pt x="1802" y="68"/>
                    <a:pt x="1401" y="268"/>
                    <a:pt x="1068" y="668"/>
                  </a:cubicBezTo>
                  <a:cubicBezTo>
                    <a:pt x="701" y="1035"/>
                    <a:pt x="401" y="1535"/>
                    <a:pt x="200" y="2136"/>
                  </a:cubicBezTo>
                  <a:cubicBezTo>
                    <a:pt x="0" y="2703"/>
                    <a:pt x="0" y="3303"/>
                    <a:pt x="67" y="3737"/>
                  </a:cubicBezTo>
                  <a:cubicBezTo>
                    <a:pt x="167" y="4204"/>
                    <a:pt x="334" y="4538"/>
                    <a:pt x="534" y="4738"/>
                  </a:cubicBezTo>
                  <a:cubicBezTo>
                    <a:pt x="801" y="4638"/>
                    <a:pt x="1101" y="4337"/>
                    <a:pt x="1401" y="3970"/>
                  </a:cubicBezTo>
                  <a:cubicBezTo>
                    <a:pt x="1668" y="3604"/>
                    <a:pt x="1935" y="3103"/>
                    <a:pt x="2135" y="2503"/>
                  </a:cubicBezTo>
                  <a:cubicBezTo>
                    <a:pt x="2302" y="1902"/>
                    <a:pt x="2402" y="1435"/>
                    <a:pt x="2402" y="968"/>
                  </a:cubicBezTo>
                  <a:cubicBezTo>
                    <a:pt x="2402" y="535"/>
                    <a:pt x="2302" y="201"/>
                    <a:pt x="2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717622" y="2533186"/>
              <a:ext cx="199446" cy="192730"/>
            </a:xfrm>
            <a:custGeom>
              <a:avLst/>
              <a:gdLst/>
              <a:ahLst/>
              <a:cxnLst/>
              <a:rect l="l" t="t" r="r" b="b"/>
              <a:pathLst>
                <a:path w="5939" h="5739" extrusionOk="0">
                  <a:moveTo>
                    <a:pt x="5771" y="1"/>
                  </a:moveTo>
                  <a:cubicBezTo>
                    <a:pt x="5771" y="1"/>
                    <a:pt x="5638" y="101"/>
                    <a:pt x="5471" y="201"/>
                  </a:cubicBezTo>
                  <a:cubicBezTo>
                    <a:pt x="5371" y="267"/>
                    <a:pt x="5271" y="368"/>
                    <a:pt x="5138" y="434"/>
                  </a:cubicBezTo>
                  <a:cubicBezTo>
                    <a:pt x="5037" y="534"/>
                    <a:pt x="4871" y="634"/>
                    <a:pt x="4737" y="734"/>
                  </a:cubicBezTo>
                  <a:cubicBezTo>
                    <a:pt x="4437" y="968"/>
                    <a:pt x="4103" y="1268"/>
                    <a:pt x="3737" y="1568"/>
                  </a:cubicBezTo>
                  <a:cubicBezTo>
                    <a:pt x="3570" y="1702"/>
                    <a:pt x="3370" y="1869"/>
                    <a:pt x="3169" y="2035"/>
                  </a:cubicBezTo>
                  <a:cubicBezTo>
                    <a:pt x="3003" y="2202"/>
                    <a:pt x="2836" y="2369"/>
                    <a:pt x="2636" y="2569"/>
                  </a:cubicBezTo>
                  <a:cubicBezTo>
                    <a:pt x="2469" y="2736"/>
                    <a:pt x="2269" y="2903"/>
                    <a:pt x="2102" y="3069"/>
                  </a:cubicBezTo>
                  <a:cubicBezTo>
                    <a:pt x="1902" y="3236"/>
                    <a:pt x="1768" y="3436"/>
                    <a:pt x="1602" y="3603"/>
                  </a:cubicBezTo>
                  <a:cubicBezTo>
                    <a:pt x="1301" y="3970"/>
                    <a:pt x="1001" y="4304"/>
                    <a:pt x="768" y="4571"/>
                  </a:cubicBezTo>
                  <a:cubicBezTo>
                    <a:pt x="634" y="4704"/>
                    <a:pt x="534" y="4871"/>
                    <a:pt x="434" y="5004"/>
                  </a:cubicBezTo>
                  <a:cubicBezTo>
                    <a:pt x="334" y="5104"/>
                    <a:pt x="267" y="5238"/>
                    <a:pt x="201" y="5304"/>
                  </a:cubicBezTo>
                  <a:cubicBezTo>
                    <a:pt x="67" y="5505"/>
                    <a:pt x="1" y="5605"/>
                    <a:pt x="1" y="5605"/>
                  </a:cubicBezTo>
                  <a:lnTo>
                    <a:pt x="201" y="5738"/>
                  </a:lnTo>
                  <a:cubicBezTo>
                    <a:pt x="201" y="5738"/>
                    <a:pt x="267" y="5638"/>
                    <a:pt x="401" y="5471"/>
                  </a:cubicBezTo>
                  <a:cubicBezTo>
                    <a:pt x="468" y="5371"/>
                    <a:pt x="568" y="5271"/>
                    <a:pt x="634" y="5138"/>
                  </a:cubicBezTo>
                  <a:cubicBezTo>
                    <a:pt x="734" y="5038"/>
                    <a:pt x="834" y="4871"/>
                    <a:pt x="968" y="4737"/>
                  </a:cubicBezTo>
                  <a:cubicBezTo>
                    <a:pt x="1201" y="4470"/>
                    <a:pt x="1502" y="4137"/>
                    <a:pt x="1802" y="3803"/>
                  </a:cubicBezTo>
                  <a:cubicBezTo>
                    <a:pt x="1969" y="3637"/>
                    <a:pt x="2135" y="3436"/>
                    <a:pt x="2302" y="3270"/>
                  </a:cubicBezTo>
                  <a:cubicBezTo>
                    <a:pt x="2469" y="3103"/>
                    <a:pt x="2669" y="2936"/>
                    <a:pt x="2836" y="2769"/>
                  </a:cubicBezTo>
                  <a:lnTo>
                    <a:pt x="3370" y="2236"/>
                  </a:lnTo>
                  <a:cubicBezTo>
                    <a:pt x="3570" y="2069"/>
                    <a:pt x="3737" y="1935"/>
                    <a:pt x="3937" y="1802"/>
                  </a:cubicBezTo>
                  <a:cubicBezTo>
                    <a:pt x="4304" y="1502"/>
                    <a:pt x="4637" y="1201"/>
                    <a:pt x="4937" y="968"/>
                  </a:cubicBezTo>
                  <a:cubicBezTo>
                    <a:pt x="5071" y="868"/>
                    <a:pt x="5204" y="768"/>
                    <a:pt x="5338" y="668"/>
                  </a:cubicBezTo>
                  <a:cubicBezTo>
                    <a:pt x="5471" y="601"/>
                    <a:pt x="5571" y="534"/>
                    <a:pt x="5638" y="468"/>
                  </a:cubicBezTo>
                  <a:cubicBezTo>
                    <a:pt x="5838" y="334"/>
                    <a:pt x="5938" y="267"/>
                    <a:pt x="5938" y="267"/>
                  </a:cubicBezTo>
                  <a:lnTo>
                    <a:pt x="5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784821" y="2449163"/>
              <a:ext cx="72874" cy="169189"/>
            </a:xfrm>
            <a:custGeom>
              <a:avLst/>
              <a:gdLst/>
              <a:ahLst/>
              <a:cxnLst/>
              <a:rect l="l" t="t" r="r" b="b"/>
              <a:pathLst>
                <a:path w="2170" h="5038" extrusionOk="0">
                  <a:moveTo>
                    <a:pt x="1602" y="1"/>
                  </a:moveTo>
                  <a:cubicBezTo>
                    <a:pt x="1335" y="134"/>
                    <a:pt x="968" y="434"/>
                    <a:pt x="701" y="901"/>
                  </a:cubicBezTo>
                  <a:cubicBezTo>
                    <a:pt x="435" y="1335"/>
                    <a:pt x="201" y="1936"/>
                    <a:pt x="101" y="2569"/>
                  </a:cubicBezTo>
                  <a:cubicBezTo>
                    <a:pt x="1" y="3170"/>
                    <a:pt x="101" y="3770"/>
                    <a:pt x="234" y="4170"/>
                  </a:cubicBezTo>
                  <a:cubicBezTo>
                    <a:pt x="368" y="4604"/>
                    <a:pt x="568" y="4904"/>
                    <a:pt x="802" y="5038"/>
                  </a:cubicBezTo>
                  <a:cubicBezTo>
                    <a:pt x="1068" y="4904"/>
                    <a:pt x="1302" y="4571"/>
                    <a:pt x="1535" y="4170"/>
                  </a:cubicBezTo>
                  <a:cubicBezTo>
                    <a:pt x="1769" y="3770"/>
                    <a:pt x="1936" y="3236"/>
                    <a:pt x="2036" y="2603"/>
                  </a:cubicBezTo>
                  <a:cubicBezTo>
                    <a:pt x="2136" y="1969"/>
                    <a:pt x="2169" y="1435"/>
                    <a:pt x="2069" y="968"/>
                  </a:cubicBezTo>
                  <a:cubicBezTo>
                    <a:pt x="2002" y="535"/>
                    <a:pt x="1836" y="168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4812828" y="2592828"/>
              <a:ext cx="159114" cy="62531"/>
            </a:xfrm>
            <a:custGeom>
              <a:avLst/>
              <a:gdLst/>
              <a:ahLst/>
              <a:cxnLst/>
              <a:rect l="l" t="t" r="r" b="b"/>
              <a:pathLst>
                <a:path w="4738" h="1862" extrusionOk="0">
                  <a:moveTo>
                    <a:pt x="2079" y="0"/>
                  </a:moveTo>
                  <a:cubicBezTo>
                    <a:pt x="1652" y="0"/>
                    <a:pt x="1257" y="69"/>
                    <a:pt x="935" y="193"/>
                  </a:cubicBezTo>
                  <a:cubicBezTo>
                    <a:pt x="468" y="326"/>
                    <a:pt x="168" y="593"/>
                    <a:pt x="1" y="826"/>
                  </a:cubicBezTo>
                  <a:cubicBezTo>
                    <a:pt x="134" y="1060"/>
                    <a:pt x="401" y="1260"/>
                    <a:pt x="835" y="1460"/>
                  </a:cubicBezTo>
                  <a:cubicBezTo>
                    <a:pt x="1235" y="1627"/>
                    <a:pt x="1735" y="1727"/>
                    <a:pt x="2336" y="1827"/>
                  </a:cubicBezTo>
                  <a:cubicBezTo>
                    <a:pt x="2537" y="1851"/>
                    <a:pt x="2733" y="1862"/>
                    <a:pt x="2922" y="1862"/>
                  </a:cubicBezTo>
                  <a:cubicBezTo>
                    <a:pt x="3264" y="1862"/>
                    <a:pt x="3578" y="1825"/>
                    <a:pt x="3837" y="1760"/>
                  </a:cubicBezTo>
                  <a:cubicBezTo>
                    <a:pt x="4237" y="1660"/>
                    <a:pt x="4604" y="1527"/>
                    <a:pt x="4738" y="1327"/>
                  </a:cubicBezTo>
                  <a:cubicBezTo>
                    <a:pt x="4638" y="1060"/>
                    <a:pt x="4371" y="793"/>
                    <a:pt x="4004" y="560"/>
                  </a:cubicBezTo>
                  <a:cubicBezTo>
                    <a:pt x="3637" y="326"/>
                    <a:pt x="3103" y="93"/>
                    <a:pt x="2536" y="26"/>
                  </a:cubicBezTo>
                  <a:cubicBezTo>
                    <a:pt x="2381" y="9"/>
                    <a:pt x="2228" y="0"/>
                    <a:pt x="2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4725481" y="2675979"/>
              <a:ext cx="154614" cy="56654"/>
            </a:xfrm>
            <a:custGeom>
              <a:avLst/>
              <a:gdLst/>
              <a:ahLst/>
              <a:cxnLst/>
              <a:rect l="l" t="t" r="r" b="b"/>
              <a:pathLst>
                <a:path w="4604" h="1687" extrusionOk="0">
                  <a:moveTo>
                    <a:pt x="2592" y="1"/>
                  </a:moveTo>
                  <a:cubicBezTo>
                    <a:pt x="2495" y="1"/>
                    <a:pt x="2398" y="6"/>
                    <a:pt x="2302" y="18"/>
                  </a:cubicBezTo>
                  <a:cubicBezTo>
                    <a:pt x="1735" y="52"/>
                    <a:pt x="1201" y="218"/>
                    <a:pt x="801" y="452"/>
                  </a:cubicBezTo>
                  <a:cubicBezTo>
                    <a:pt x="400" y="685"/>
                    <a:pt x="133" y="1019"/>
                    <a:pt x="0" y="1253"/>
                  </a:cubicBezTo>
                  <a:cubicBezTo>
                    <a:pt x="133" y="1453"/>
                    <a:pt x="400" y="1553"/>
                    <a:pt x="801" y="1619"/>
                  </a:cubicBezTo>
                  <a:cubicBezTo>
                    <a:pt x="984" y="1670"/>
                    <a:pt x="1193" y="1686"/>
                    <a:pt x="1430" y="1686"/>
                  </a:cubicBezTo>
                  <a:cubicBezTo>
                    <a:pt x="1668" y="1686"/>
                    <a:pt x="1935" y="1670"/>
                    <a:pt x="2235" y="1653"/>
                  </a:cubicBezTo>
                  <a:cubicBezTo>
                    <a:pt x="2802" y="1619"/>
                    <a:pt x="3336" y="1519"/>
                    <a:pt x="3736" y="1353"/>
                  </a:cubicBezTo>
                  <a:cubicBezTo>
                    <a:pt x="3936" y="1286"/>
                    <a:pt x="4103" y="1219"/>
                    <a:pt x="4270" y="1152"/>
                  </a:cubicBezTo>
                  <a:cubicBezTo>
                    <a:pt x="4403" y="1052"/>
                    <a:pt x="4537" y="952"/>
                    <a:pt x="4603" y="886"/>
                  </a:cubicBezTo>
                  <a:cubicBezTo>
                    <a:pt x="4470" y="652"/>
                    <a:pt x="4170" y="419"/>
                    <a:pt x="3769" y="252"/>
                  </a:cubicBezTo>
                  <a:cubicBezTo>
                    <a:pt x="3469" y="115"/>
                    <a:pt x="3033" y="1"/>
                    <a:pt x="2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695223" y="2548869"/>
              <a:ext cx="59407" cy="168080"/>
            </a:xfrm>
            <a:custGeom>
              <a:avLst/>
              <a:gdLst/>
              <a:ahLst/>
              <a:cxnLst/>
              <a:rect l="l" t="t" r="r" b="b"/>
              <a:pathLst>
                <a:path w="1769" h="5005" extrusionOk="0">
                  <a:moveTo>
                    <a:pt x="1001" y="1"/>
                  </a:moveTo>
                  <a:cubicBezTo>
                    <a:pt x="868" y="101"/>
                    <a:pt x="734" y="267"/>
                    <a:pt x="601" y="434"/>
                  </a:cubicBezTo>
                  <a:cubicBezTo>
                    <a:pt x="567" y="534"/>
                    <a:pt x="501" y="634"/>
                    <a:pt x="434" y="734"/>
                  </a:cubicBezTo>
                  <a:cubicBezTo>
                    <a:pt x="401" y="868"/>
                    <a:pt x="334" y="968"/>
                    <a:pt x="301" y="1101"/>
                  </a:cubicBezTo>
                  <a:cubicBezTo>
                    <a:pt x="100" y="1635"/>
                    <a:pt x="0" y="2236"/>
                    <a:pt x="0" y="2869"/>
                  </a:cubicBezTo>
                  <a:cubicBezTo>
                    <a:pt x="0" y="3470"/>
                    <a:pt x="134" y="4003"/>
                    <a:pt x="267" y="4370"/>
                  </a:cubicBezTo>
                  <a:cubicBezTo>
                    <a:pt x="434" y="4737"/>
                    <a:pt x="668" y="4937"/>
                    <a:pt x="868" y="5004"/>
                  </a:cubicBezTo>
                  <a:cubicBezTo>
                    <a:pt x="1068" y="4837"/>
                    <a:pt x="1268" y="4470"/>
                    <a:pt x="1435" y="4037"/>
                  </a:cubicBezTo>
                  <a:cubicBezTo>
                    <a:pt x="1602" y="3603"/>
                    <a:pt x="1735" y="3069"/>
                    <a:pt x="1735" y="2436"/>
                  </a:cubicBezTo>
                  <a:cubicBezTo>
                    <a:pt x="1768" y="1835"/>
                    <a:pt x="1702" y="1302"/>
                    <a:pt x="1568" y="868"/>
                  </a:cubicBezTo>
                  <a:cubicBezTo>
                    <a:pt x="1401" y="434"/>
                    <a:pt x="1201" y="1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616808" y="2715774"/>
              <a:ext cx="110923" cy="246496"/>
            </a:xfrm>
            <a:custGeom>
              <a:avLst/>
              <a:gdLst/>
              <a:ahLst/>
              <a:cxnLst/>
              <a:rect l="l" t="t" r="r" b="b"/>
              <a:pathLst>
                <a:path w="3303" h="7340" extrusionOk="0">
                  <a:moveTo>
                    <a:pt x="3103" y="1"/>
                  </a:moveTo>
                  <a:cubicBezTo>
                    <a:pt x="3103" y="1"/>
                    <a:pt x="3036" y="101"/>
                    <a:pt x="2902" y="301"/>
                  </a:cubicBezTo>
                  <a:cubicBezTo>
                    <a:pt x="2836" y="368"/>
                    <a:pt x="2769" y="501"/>
                    <a:pt x="2669" y="601"/>
                  </a:cubicBezTo>
                  <a:cubicBezTo>
                    <a:pt x="2569" y="735"/>
                    <a:pt x="2502" y="901"/>
                    <a:pt x="2402" y="1068"/>
                  </a:cubicBezTo>
                  <a:cubicBezTo>
                    <a:pt x="2202" y="1368"/>
                    <a:pt x="1968" y="1769"/>
                    <a:pt x="1735" y="2169"/>
                  </a:cubicBezTo>
                  <a:cubicBezTo>
                    <a:pt x="1602" y="2369"/>
                    <a:pt x="1535" y="2603"/>
                    <a:pt x="1435" y="2803"/>
                  </a:cubicBezTo>
                  <a:cubicBezTo>
                    <a:pt x="1301" y="3036"/>
                    <a:pt x="1201" y="3270"/>
                    <a:pt x="1101" y="3503"/>
                  </a:cubicBezTo>
                  <a:cubicBezTo>
                    <a:pt x="1001" y="3737"/>
                    <a:pt x="901" y="3970"/>
                    <a:pt x="834" y="4204"/>
                  </a:cubicBezTo>
                  <a:cubicBezTo>
                    <a:pt x="734" y="4437"/>
                    <a:pt x="668" y="4671"/>
                    <a:pt x="601" y="4871"/>
                  </a:cubicBezTo>
                  <a:cubicBezTo>
                    <a:pt x="534" y="5104"/>
                    <a:pt x="434" y="5305"/>
                    <a:pt x="367" y="5538"/>
                  </a:cubicBezTo>
                  <a:cubicBezTo>
                    <a:pt x="334" y="5738"/>
                    <a:pt x="301" y="5938"/>
                    <a:pt x="234" y="6105"/>
                  </a:cubicBezTo>
                  <a:cubicBezTo>
                    <a:pt x="165" y="6484"/>
                    <a:pt x="105" y="6801"/>
                    <a:pt x="63" y="7018"/>
                  </a:cubicBezTo>
                  <a:lnTo>
                    <a:pt x="63" y="7018"/>
                  </a:lnTo>
                  <a:cubicBezTo>
                    <a:pt x="64" y="7014"/>
                    <a:pt x="66" y="7010"/>
                    <a:pt x="67" y="7006"/>
                  </a:cubicBezTo>
                  <a:cubicBezTo>
                    <a:pt x="134" y="6806"/>
                    <a:pt x="201" y="6505"/>
                    <a:pt x="301" y="6139"/>
                  </a:cubicBezTo>
                  <a:cubicBezTo>
                    <a:pt x="334" y="5938"/>
                    <a:pt x="401" y="5738"/>
                    <a:pt x="467" y="5538"/>
                  </a:cubicBezTo>
                  <a:cubicBezTo>
                    <a:pt x="534" y="5338"/>
                    <a:pt x="601" y="5138"/>
                    <a:pt x="701" y="4904"/>
                  </a:cubicBezTo>
                  <a:cubicBezTo>
                    <a:pt x="768" y="4704"/>
                    <a:pt x="868" y="4471"/>
                    <a:pt x="934" y="4237"/>
                  </a:cubicBezTo>
                  <a:cubicBezTo>
                    <a:pt x="1001" y="4004"/>
                    <a:pt x="1135" y="3770"/>
                    <a:pt x="1235" y="3570"/>
                  </a:cubicBezTo>
                  <a:cubicBezTo>
                    <a:pt x="1368" y="3337"/>
                    <a:pt x="1468" y="3103"/>
                    <a:pt x="1568" y="2903"/>
                  </a:cubicBezTo>
                  <a:cubicBezTo>
                    <a:pt x="1702" y="2669"/>
                    <a:pt x="1768" y="2436"/>
                    <a:pt x="1902" y="2269"/>
                  </a:cubicBezTo>
                  <a:cubicBezTo>
                    <a:pt x="2135" y="1869"/>
                    <a:pt x="2369" y="1502"/>
                    <a:pt x="2569" y="1168"/>
                  </a:cubicBezTo>
                  <a:cubicBezTo>
                    <a:pt x="2669" y="1002"/>
                    <a:pt x="2769" y="868"/>
                    <a:pt x="2869" y="735"/>
                  </a:cubicBezTo>
                  <a:cubicBezTo>
                    <a:pt x="2936" y="635"/>
                    <a:pt x="3036" y="535"/>
                    <a:pt x="3103" y="434"/>
                  </a:cubicBezTo>
                  <a:cubicBezTo>
                    <a:pt x="3236" y="268"/>
                    <a:pt x="3303" y="168"/>
                    <a:pt x="3303" y="168"/>
                  </a:cubicBezTo>
                  <a:lnTo>
                    <a:pt x="3103" y="1"/>
                  </a:lnTo>
                  <a:close/>
                  <a:moveTo>
                    <a:pt x="63" y="7018"/>
                  </a:moveTo>
                  <a:lnTo>
                    <a:pt x="63" y="7018"/>
                  </a:lnTo>
                  <a:cubicBezTo>
                    <a:pt x="34" y="7114"/>
                    <a:pt x="32" y="7209"/>
                    <a:pt x="0" y="7273"/>
                  </a:cubicBezTo>
                  <a:cubicBezTo>
                    <a:pt x="0" y="7306"/>
                    <a:pt x="0" y="7339"/>
                    <a:pt x="0" y="7339"/>
                  </a:cubicBezTo>
                  <a:cubicBezTo>
                    <a:pt x="0" y="7339"/>
                    <a:pt x="24" y="7222"/>
                    <a:pt x="63" y="70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4629133" y="2674333"/>
              <a:ext cx="48191" cy="155756"/>
            </a:xfrm>
            <a:custGeom>
              <a:avLst/>
              <a:gdLst/>
              <a:ahLst/>
              <a:cxnLst/>
              <a:rect l="l" t="t" r="r" b="b"/>
              <a:pathLst>
                <a:path w="1435" h="4638" extrusionOk="0">
                  <a:moveTo>
                    <a:pt x="501" y="1"/>
                  </a:moveTo>
                  <a:cubicBezTo>
                    <a:pt x="301" y="267"/>
                    <a:pt x="134" y="701"/>
                    <a:pt x="100" y="1235"/>
                  </a:cubicBezTo>
                  <a:cubicBezTo>
                    <a:pt x="0" y="1802"/>
                    <a:pt x="0" y="2402"/>
                    <a:pt x="67" y="2969"/>
                  </a:cubicBezTo>
                  <a:cubicBezTo>
                    <a:pt x="267" y="4137"/>
                    <a:pt x="534" y="4637"/>
                    <a:pt x="834" y="4637"/>
                  </a:cubicBezTo>
                  <a:cubicBezTo>
                    <a:pt x="1001" y="4404"/>
                    <a:pt x="1134" y="4037"/>
                    <a:pt x="1235" y="3570"/>
                  </a:cubicBezTo>
                  <a:cubicBezTo>
                    <a:pt x="1368" y="3136"/>
                    <a:pt x="1435" y="2636"/>
                    <a:pt x="1401" y="2069"/>
                  </a:cubicBezTo>
                  <a:cubicBezTo>
                    <a:pt x="1368" y="1769"/>
                    <a:pt x="1335" y="1502"/>
                    <a:pt x="1268" y="1268"/>
                  </a:cubicBezTo>
                  <a:cubicBezTo>
                    <a:pt x="1235" y="1035"/>
                    <a:pt x="1134" y="835"/>
                    <a:pt x="1068" y="634"/>
                  </a:cubicBezTo>
                  <a:cubicBezTo>
                    <a:pt x="901" y="301"/>
                    <a:pt x="701" y="67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4658249" y="2765073"/>
              <a:ext cx="133356" cy="69717"/>
            </a:xfrm>
            <a:custGeom>
              <a:avLst/>
              <a:gdLst/>
              <a:ahLst/>
              <a:cxnLst/>
              <a:rect l="l" t="t" r="r" b="b"/>
              <a:pathLst>
                <a:path w="3971" h="2076" extrusionOk="0">
                  <a:moveTo>
                    <a:pt x="2536" y="1"/>
                  </a:moveTo>
                  <a:cubicBezTo>
                    <a:pt x="2302" y="34"/>
                    <a:pt x="2069" y="67"/>
                    <a:pt x="1835" y="167"/>
                  </a:cubicBezTo>
                  <a:cubicBezTo>
                    <a:pt x="1335" y="367"/>
                    <a:pt x="901" y="668"/>
                    <a:pt x="568" y="1001"/>
                  </a:cubicBezTo>
                  <a:cubicBezTo>
                    <a:pt x="301" y="1335"/>
                    <a:pt x="101" y="1668"/>
                    <a:pt x="1" y="1969"/>
                  </a:cubicBezTo>
                  <a:cubicBezTo>
                    <a:pt x="63" y="2041"/>
                    <a:pt x="164" y="2075"/>
                    <a:pt x="303" y="2075"/>
                  </a:cubicBezTo>
                  <a:cubicBezTo>
                    <a:pt x="608" y="2075"/>
                    <a:pt x="1093" y="1910"/>
                    <a:pt x="1735" y="1635"/>
                  </a:cubicBezTo>
                  <a:cubicBezTo>
                    <a:pt x="2236" y="1435"/>
                    <a:pt x="2736" y="1235"/>
                    <a:pt x="3103" y="1001"/>
                  </a:cubicBezTo>
                  <a:cubicBezTo>
                    <a:pt x="3303" y="901"/>
                    <a:pt x="3470" y="801"/>
                    <a:pt x="3603" y="701"/>
                  </a:cubicBezTo>
                  <a:cubicBezTo>
                    <a:pt x="3770" y="601"/>
                    <a:pt x="3903" y="501"/>
                    <a:pt x="3970" y="401"/>
                  </a:cubicBezTo>
                  <a:cubicBezTo>
                    <a:pt x="3837" y="234"/>
                    <a:pt x="3570" y="101"/>
                    <a:pt x="3170" y="34"/>
                  </a:cubicBezTo>
                  <a:cubicBezTo>
                    <a:pt x="2969" y="1"/>
                    <a:pt x="2769" y="1"/>
                    <a:pt x="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4620717" y="2859137"/>
              <a:ext cx="85165" cy="97255"/>
            </a:xfrm>
            <a:custGeom>
              <a:avLst/>
              <a:gdLst/>
              <a:ahLst/>
              <a:cxnLst/>
              <a:rect l="l" t="t" r="r" b="b"/>
              <a:pathLst>
                <a:path w="2536" h="2896" extrusionOk="0">
                  <a:moveTo>
                    <a:pt x="2249" y="0"/>
                  </a:moveTo>
                  <a:cubicBezTo>
                    <a:pt x="2169" y="0"/>
                    <a:pt x="2075" y="11"/>
                    <a:pt x="1969" y="35"/>
                  </a:cubicBezTo>
                  <a:cubicBezTo>
                    <a:pt x="1702" y="102"/>
                    <a:pt x="1368" y="268"/>
                    <a:pt x="1035" y="602"/>
                  </a:cubicBezTo>
                  <a:cubicBezTo>
                    <a:pt x="701" y="936"/>
                    <a:pt x="401" y="1369"/>
                    <a:pt x="301" y="1803"/>
                  </a:cubicBezTo>
                  <a:cubicBezTo>
                    <a:pt x="168" y="2203"/>
                    <a:pt x="67" y="2603"/>
                    <a:pt x="1" y="2870"/>
                  </a:cubicBezTo>
                  <a:cubicBezTo>
                    <a:pt x="1" y="2888"/>
                    <a:pt x="1" y="2896"/>
                    <a:pt x="2" y="2896"/>
                  </a:cubicBezTo>
                  <a:cubicBezTo>
                    <a:pt x="7" y="2896"/>
                    <a:pt x="27" y="2827"/>
                    <a:pt x="101" y="2703"/>
                  </a:cubicBezTo>
                  <a:cubicBezTo>
                    <a:pt x="201" y="2537"/>
                    <a:pt x="368" y="2270"/>
                    <a:pt x="701" y="1903"/>
                  </a:cubicBezTo>
                  <a:cubicBezTo>
                    <a:pt x="768" y="1803"/>
                    <a:pt x="868" y="1736"/>
                    <a:pt x="935" y="1636"/>
                  </a:cubicBezTo>
                  <a:cubicBezTo>
                    <a:pt x="1001" y="1536"/>
                    <a:pt x="1102" y="1469"/>
                    <a:pt x="1202" y="1369"/>
                  </a:cubicBezTo>
                  <a:cubicBezTo>
                    <a:pt x="1402" y="1202"/>
                    <a:pt x="1569" y="1036"/>
                    <a:pt x="1735" y="869"/>
                  </a:cubicBezTo>
                  <a:cubicBezTo>
                    <a:pt x="1935" y="735"/>
                    <a:pt x="2102" y="569"/>
                    <a:pt x="2202" y="435"/>
                  </a:cubicBezTo>
                  <a:cubicBezTo>
                    <a:pt x="2336" y="302"/>
                    <a:pt x="2469" y="202"/>
                    <a:pt x="2536" y="102"/>
                  </a:cubicBezTo>
                  <a:cubicBezTo>
                    <a:pt x="2493" y="37"/>
                    <a:pt x="2394" y="0"/>
                    <a:pt x="2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4602818" y="2818838"/>
              <a:ext cx="29150" cy="137554"/>
            </a:xfrm>
            <a:custGeom>
              <a:avLst/>
              <a:gdLst/>
              <a:ahLst/>
              <a:cxnLst/>
              <a:rect l="l" t="t" r="r" b="b"/>
              <a:pathLst>
                <a:path w="868" h="4096" extrusionOk="0">
                  <a:moveTo>
                    <a:pt x="100" y="1"/>
                  </a:moveTo>
                  <a:cubicBezTo>
                    <a:pt x="0" y="301"/>
                    <a:pt x="33" y="801"/>
                    <a:pt x="100" y="1302"/>
                  </a:cubicBezTo>
                  <a:cubicBezTo>
                    <a:pt x="133" y="1835"/>
                    <a:pt x="234" y="2369"/>
                    <a:pt x="367" y="2869"/>
                  </a:cubicBezTo>
                  <a:cubicBezTo>
                    <a:pt x="467" y="3370"/>
                    <a:pt x="534" y="3703"/>
                    <a:pt x="534" y="3903"/>
                  </a:cubicBezTo>
                  <a:cubicBezTo>
                    <a:pt x="534" y="4027"/>
                    <a:pt x="515" y="4096"/>
                    <a:pt x="520" y="4096"/>
                  </a:cubicBezTo>
                  <a:cubicBezTo>
                    <a:pt x="521" y="4096"/>
                    <a:pt x="525" y="4088"/>
                    <a:pt x="534" y="4070"/>
                  </a:cubicBezTo>
                  <a:cubicBezTo>
                    <a:pt x="600" y="3803"/>
                    <a:pt x="701" y="3403"/>
                    <a:pt x="767" y="2969"/>
                  </a:cubicBezTo>
                  <a:cubicBezTo>
                    <a:pt x="801" y="2536"/>
                    <a:pt x="867" y="2035"/>
                    <a:pt x="834" y="1568"/>
                  </a:cubicBezTo>
                  <a:cubicBezTo>
                    <a:pt x="801" y="1068"/>
                    <a:pt x="667" y="668"/>
                    <a:pt x="500" y="401"/>
                  </a:cubicBezTo>
                  <a:cubicBezTo>
                    <a:pt x="367" y="134"/>
                    <a:pt x="234" y="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2958876" y="3907683"/>
              <a:ext cx="1131462" cy="1131462"/>
            </a:xfrm>
            <a:custGeom>
              <a:avLst/>
              <a:gdLst/>
              <a:ahLst/>
              <a:cxnLst/>
              <a:rect l="l" t="t" r="r" b="b"/>
              <a:pathLst>
                <a:path w="33692" h="33692" fill="none" extrusionOk="0">
                  <a:moveTo>
                    <a:pt x="20415" y="1969"/>
                  </a:moveTo>
                  <a:cubicBezTo>
                    <a:pt x="28621" y="3970"/>
                    <a:pt x="33692" y="12210"/>
                    <a:pt x="31690" y="20416"/>
                  </a:cubicBezTo>
                  <a:cubicBezTo>
                    <a:pt x="29722" y="28621"/>
                    <a:pt x="21449" y="33692"/>
                    <a:pt x="13244" y="31690"/>
                  </a:cubicBezTo>
                  <a:cubicBezTo>
                    <a:pt x="5038" y="29722"/>
                    <a:pt x="1" y="21450"/>
                    <a:pt x="1969" y="13244"/>
                  </a:cubicBezTo>
                  <a:cubicBezTo>
                    <a:pt x="3937" y="5038"/>
                    <a:pt x="12210" y="1"/>
                    <a:pt x="20415" y="1969"/>
                  </a:cubicBezTo>
                  <a:close/>
                </a:path>
              </a:pathLst>
            </a:custGeom>
            <a:noFill/>
            <a:ln w="217650" cap="rnd" cmpd="sng">
              <a:solidFill>
                <a:srgbClr val="80D28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2958876" y="3907683"/>
              <a:ext cx="1131462" cy="1131462"/>
            </a:xfrm>
            <a:custGeom>
              <a:avLst/>
              <a:gdLst/>
              <a:ahLst/>
              <a:cxnLst/>
              <a:rect l="l" t="t" r="r" b="b"/>
              <a:pathLst>
                <a:path w="33692" h="33692" fill="none" extrusionOk="0">
                  <a:moveTo>
                    <a:pt x="20415" y="1969"/>
                  </a:moveTo>
                  <a:cubicBezTo>
                    <a:pt x="28621" y="3970"/>
                    <a:pt x="33692" y="12210"/>
                    <a:pt x="31690" y="20416"/>
                  </a:cubicBezTo>
                  <a:cubicBezTo>
                    <a:pt x="29722" y="28621"/>
                    <a:pt x="21449" y="33692"/>
                    <a:pt x="13244" y="31690"/>
                  </a:cubicBezTo>
                  <a:cubicBezTo>
                    <a:pt x="5038" y="29722"/>
                    <a:pt x="1" y="21450"/>
                    <a:pt x="1969" y="13244"/>
                  </a:cubicBezTo>
                  <a:cubicBezTo>
                    <a:pt x="3937" y="5038"/>
                    <a:pt x="12210" y="1"/>
                    <a:pt x="20415" y="1969"/>
                  </a:cubicBezTo>
                  <a:close/>
                </a:path>
              </a:pathLst>
            </a:custGeom>
            <a:solidFill>
              <a:schemeClr val="accent3"/>
            </a:solidFill>
            <a:ln w="217650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3839374" y="4679542"/>
              <a:ext cx="4500" cy="5608"/>
            </a:xfrm>
            <a:custGeom>
              <a:avLst/>
              <a:gdLst/>
              <a:ahLst/>
              <a:cxnLst/>
              <a:rect l="l" t="t" r="r" b="b"/>
              <a:pathLst>
                <a:path w="134" h="167" fill="none" extrusionOk="0">
                  <a:moveTo>
                    <a:pt x="1" y="167"/>
                  </a:moveTo>
                  <a:cubicBezTo>
                    <a:pt x="34" y="100"/>
                    <a:pt x="101" y="67"/>
                    <a:pt x="134" y="0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3902106" y="4434189"/>
              <a:ext cx="250962" cy="210629"/>
            </a:xfrm>
            <a:custGeom>
              <a:avLst/>
              <a:gdLst/>
              <a:ahLst/>
              <a:cxnLst/>
              <a:rect l="l" t="t" r="r" b="b"/>
              <a:pathLst>
                <a:path w="7473" h="6272" fill="none" extrusionOk="0">
                  <a:moveTo>
                    <a:pt x="7239" y="6272"/>
                  </a:moveTo>
                  <a:cubicBezTo>
                    <a:pt x="7306" y="6139"/>
                    <a:pt x="7372" y="6005"/>
                    <a:pt x="7439" y="5838"/>
                  </a:cubicBezTo>
                  <a:cubicBezTo>
                    <a:pt x="7473" y="5672"/>
                    <a:pt x="7473" y="5505"/>
                    <a:pt x="7473" y="5338"/>
                  </a:cubicBezTo>
                  <a:cubicBezTo>
                    <a:pt x="7439" y="3904"/>
                    <a:pt x="5671" y="2936"/>
                    <a:pt x="3903" y="2202"/>
                  </a:cubicBezTo>
                  <a:cubicBezTo>
                    <a:pt x="3036" y="1835"/>
                    <a:pt x="2135" y="1535"/>
                    <a:pt x="1435" y="1235"/>
                  </a:cubicBezTo>
                  <a:cubicBezTo>
                    <a:pt x="734" y="901"/>
                    <a:pt x="201" y="601"/>
                    <a:pt x="67" y="201"/>
                  </a:cubicBezTo>
                  <a:cubicBezTo>
                    <a:pt x="34" y="134"/>
                    <a:pt x="1" y="68"/>
                    <a:pt x="1" y="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657895" y="4827406"/>
              <a:ext cx="5642" cy="1142"/>
            </a:xfrm>
            <a:custGeom>
              <a:avLst/>
              <a:gdLst/>
              <a:ahLst/>
              <a:cxnLst/>
              <a:rect l="l" t="t" r="r" b="b"/>
              <a:pathLst>
                <a:path w="168" h="34" fill="none" extrusionOk="0">
                  <a:moveTo>
                    <a:pt x="1" y="34"/>
                  </a:moveTo>
                  <a:cubicBezTo>
                    <a:pt x="34" y="34"/>
                    <a:pt x="101" y="0"/>
                    <a:pt x="167" y="0"/>
                  </a:cubicBezTo>
                </a:path>
              </a:pathLst>
            </a:custGeom>
            <a:noFill/>
            <a:ln w="29200" cap="rnd" cmpd="sng">
              <a:solidFill>
                <a:srgbClr val="8A57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820333" y="4698583"/>
              <a:ext cx="126606" cy="296869"/>
            </a:xfrm>
            <a:custGeom>
              <a:avLst/>
              <a:gdLst/>
              <a:ahLst/>
              <a:cxnLst/>
              <a:rect l="l" t="t" r="r" b="b"/>
              <a:pathLst>
                <a:path w="3770" h="8840" fill="none" extrusionOk="0">
                  <a:moveTo>
                    <a:pt x="2436" y="8840"/>
                  </a:moveTo>
                  <a:cubicBezTo>
                    <a:pt x="2536" y="8806"/>
                    <a:pt x="2669" y="8740"/>
                    <a:pt x="2802" y="8640"/>
                  </a:cubicBezTo>
                  <a:cubicBezTo>
                    <a:pt x="2903" y="8573"/>
                    <a:pt x="3003" y="8473"/>
                    <a:pt x="3069" y="8339"/>
                  </a:cubicBezTo>
                  <a:cubicBezTo>
                    <a:pt x="3770" y="7372"/>
                    <a:pt x="2936" y="5571"/>
                    <a:pt x="2002" y="3936"/>
                  </a:cubicBezTo>
                  <a:cubicBezTo>
                    <a:pt x="1068" y="2302"/>
                    <a:pt x="0" y="834"/>
                    <a:pt x="201" y="134"/>
                  </a:cubicBezTo>
                  <a:cubicBezTo>
                    <a:pt x="234" y="100"/>
                    <a:pt x="267" y="33"/>
                    <a:pt x="301" y="0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3427150" y="4840839"/>
              <a:ext cx="5608" cy="2284"/>
            </a:xfrm>
            <a:custGeom>
              <a:avLst/>
              <a:gdLst/>
              <a:ahLst/>
              <a:cxnLst/>
              <a:rect l="l" t="t" r="r" b="b"/>
              <a:pathLst>
                <a:path w="167" h="68" fill="none" extrusionOk="0">
                  <a:moveTo>
                    <a:pt x="0" y="0"/>
                  </a:moveTo>
                  <a:cubicBezTo>
                    <a:pt x="67" y="0"/>
                    <a:pt x="100" y="34"/>
                    <a:pt x="167" y="6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3530181" y="4834122"/>
              <a:ext cx="113207" cy="285686"/>
            </a:xfrm>
            <a:custGeom>
              <a:avLst/>
              <a:gdLst/>
              <a:ahLst/>
              <a:cxnLst/>
              <a:rect l="l" t="t" r="r" b="b"/>
              <a:pathLst>
                <a:path w="3371" h="8507" fill="none" extrusionOk="0">
                  <a:moveTo>
                    <a:pt x="1" y="8440"/>
                  </a:moveTo>
                  <a:cubicBezTo>
                    <a:pt x="134" y="8473"/>
                    <a:pt x="268" y="8506"/>
                    <a:pt x="435" y="8506"/>
                  </a:cubicBezTo>
                  <a:cubicBezTo>
                    <a:pt x="568" y="8473"/>
                    <a:pt x="701" y="8473"/>
                    <a:pt x="802" y="8406"/>
                  </a:cubicBezTo>
                  <a:cubicBezTo>
                    <a:pt x="1936" y="8006"/>
                    <a:pt x="2336" y="6071"/>
                    <a:pt x="2503" y="4203"/>
                  </a:cubicBezTo>
                  <a:cubicBezTo>
                    <a:pt x="2670" y="2335"/>
                    <a:pt x="2670" y="501"/>
                    <a:pt x="3237" y="67"/>
                  </a:cubicBezTo>
                  <a:cubicBezTo>
                    <a:pt x="3270" y="34"/>
                    <a:pt x="3337" y="0"/>
                    <a:pt x="3370" y="0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3233346" y="4716483"/>
              <a:ext cx="2284" cy="5642"/>
            </a:xfrm>
            <a:custGeom>
              <a:avLst/>
              <a:gdLst/>
              <a:ahLst/>
              <a:cxnLst/>
              <a:rect l="l" t="t" r="r" b="b"/>
              <a:pathLst>
                <a:path w="68" h="168" fill="none" extrusionOk="0">
                  <a:moveTo>
                    <a:pt x="0" y="1"/>
                  </a:moveTo>
                  <a:cubicBezTo>
                    <a:pt x="34" y="68"/>
                    <a:pt x="67" y="101"/>
                    <a:pt x="67" y="168"/>
                  </a:cubicBezTo>
                </a:path>
              </a:pathLst>
            </a:custGeom>
            <a:noFill/>
            <a:ln w="29200" cap="rnd" cmpd="sng">
              <a:solidFill>
                <a:srgbClr val="8A57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3157181" y="4835231"/>
              <a:ext cx="255428" cy="192730"/>
            </a:xfrm>
            <a:custGeom>
              <a:avLst/>
              <a:gdLst/>
              <a:ahLst/>
              <a:cxnLst/>
              <a:rect l="l" t="t" r="r" b="b"/>
              <a:pathLst>
                <a:path w="7606" h="5739" fill="none" extrusionOk="0">
                  <a:moveTo>
                    <a:pt x="0" y="4971"/>
                  </a:moveTo>
                  <a:cubicBezTo>
                    <a:pt x="67" y="5104"/>
                    <a:pt x="167" y="5204"/>
                    <a:pt x="300" y="5271"/>
                  </a:cubicBezTo>
                  <a:cubicBezTo>
                    <a:pt x="400" y="5338"/>
                    <a:pt x="534" y="5405"/>
                    <a:pt x="667" y="5438"/>
                  </a:cubicBezTo>
                  <a:cubicBezTo>
                    <a:pt x="1835" y="5738"/>
                    <a:pt x="3236" y="4404"/>
                    <a:pt x="4470" y="2969"/>
                  </a:cubicBezTo>
                  <a:cubicBezTo>
                    <a:pt x="5704" y="1535"/>
                    <a:pt x="6738" y="34"/>
                    <a:pt x="7439" y="1"/>
                  </a:cubicBezTo>
                  <a:cubicBezTo>
                    <a:pt x="7505" y="1"/>
                    <a:pt x="7572" y="1"/>
                    <a:pt x="7605" y="34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3144856" y="4503637"/>
              <a:ext cx="1142" cy="5642"/>
            </a:xfrm>
            <a:custGeom>
              <a:avLst/>
              <a:gdLst/>
              <a:ahLst/>
              <a:cxnLst/>
              <a:rect l="l" t="t" r="r" b="b"/>
              <a:pathLst>
                <a:path w="34" h="168" fill="none" extrusionOk="0">
                  <a:moveTo>
                    <a:pt x="33" y="1"/>
                  </a:moveTo>
                  <a:cubicBezTo>
                    <a:pt x="33" y="68"/>
                    <a:pt x="0" y="134"/>
                    <a:pt x="0" y="168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2918544" y="4688475"/>
              <a:ext cx="304761" cy="61657"/>
            </a:xfrm>
            <a:custGeom>
              <a:avLst/>
              <a:gdLst/>
              <a:ahLst/>
              <a:cxnLst/>
              <a:rect l="l" t="t" r="r" b="b"/>
              <a:pathLst>
                <a:path w="9075" h="1836" fill="none" extrusionOk="0">
                  <a:moveTo>
                    <a:pt x="1" y="134"/>
                  </a:moveTo>
                  <a:cubicBezTo>
                    <a:pt x="1" y="268"/>
                    <a:pt x="34" y="401"/>
                    <a:pt x="68" y="535"/>
                  </a:cubicBezTo>
                  <a:cubicBezTo>
                    <a:pt x="134" y="668"/>
                    <a:pt x="201" y="801"/>
                    <a:pt x="268" y="902"/>
                  </a:cubicBezTo>
                  <a:cubicBezTo>
                    <a:pt x="1068" y="1836"/>
                    <a:pt x="3003" y="1535"/>
                    <a:pt x="4804" y="1068"/>
                  </a:cubicBezTo>
                  <a:cubicBezTo>
                    <a:pt x="6639" y="635"/>
                    <a:pt x="8340" y="1"/>
                    <a:pt x="8941" y="368"/>
                  </a:cubicBezTo>
                  <a:cubicBezTo>
                    <a:pt x="9007" y="401"/>
                    <a:pt x="9041" y="468"/>
                    <a:pt x="9074" y="50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3193013" y="4279609"/>
              <a:ext cx="3392" cy="4500"/>
            </a:xfrm>
            <a:custGeom>
              <a:avLst/>
              <a:gdLst/>
              <a:ahLst/>
              <a:cxnLst/>
              <a:rect l="l" t="t" r="r" b="b"/>
              <a:pathLst>
                <a:path w="101" h="134" fill="none" extrusionOk="0">
                  <a:moveTo>
                    <a:pt x="101" y="1"/>
                  </a:moveTo>
                  <a:cubicBezTo>
                    <a:pt x="101" y="34"/>
                    <a:pt x="34" y="101"/>
                    <a:pt x="0" y="134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2895036" y="4303150"/>
              <a:ext cx="249854" cy="185980"/>
            </a:xfrm>
            <a:custGeom>
              <a:avLst/>
              <a:gdLst/>
              <a:ahLst/>
              <a:cxnLst/>
              <a:rect l="l" t="t" r="r" b="b"/>
              <a:pathLst>
                <a:path w="7440" h="5538" fill="none" extrusionOk="0">
                  <a:moveTo>
                    <a:pt x="234" y="0"/>
                  </a:moveTo>
                  <a:cubicBezTo>
                    <a:pt x="134" y="100"/>
                    <a:pt x="101" y="234"/>
                    <a:pt x="34" y="367"/>
                  </a:cubicBezTo>
                  <a:cubicBezTo>
                    <a:pt x="0" y="500"/>
                    <a:pt x="0" y="634"/>
                    <a:pt x="34" y="767"/>
                  </a:cubicBezTo>
                  <a:cubicBezTo>
                    <a:pt x="101" y="1968"/>
                    <a:pt x="1868" y="2869"/>
                    <a:pt x="3603" y="3536"/>
                  </a:cubicBezTo>
                  <a:cubicBezTo>
                    <a:pt x="5371" y="4203"/>
                    <a:pt x="7106" y="4703"/>
                    <a:pt x="7406" y="5371"/>
                  </a:cubicBezTo>
                  <a:cubicBezTo>
                    <a:pt x="7406" y="5404"/>
                    <a:pt x="7439" y="5471"/>
                    <a:pt x="7439" y="553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3363276" y="4126137"/>
              <a:ext cx="5642" cy="1142"/>
            </a:xfrm>
            <a:custGeom>
              <a:avLst/>
              <a:gdLst/>
              <a:ahLst/>
              <a:cxnLst/>
              <a:rect l="l" t="t" r="r" b="b"/>
              <a:pathLst>
                <a:path w="168" h="34" fill="none" extrusionOk="0">
                  <a:moveTo>
                    <a:pt x="168" y="1"/>
                  </a:moveTo>
                  <a:cubicBezTo>
                    <a:pt x="101" y="1"/>
                    <a:pt x="67" y="34"/>
                    <a:pt x="1" y="34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3073157" y="3974915"/>
              <a:ext cx="138931" cy="292403"/>
            </a:xfrm>
            <a:custGeom>
              <a:avLst/>
              <a:gdLst/>
              <a:ahLst/>
              <a:cxnLst/>
              <a:rect l="l" t="t" r="r" b="b"/>
              <a:pathLst>
                <a:path w="4137" h="8707" fill="none" extrusionOk="0">
                  <a:moveTo>
                    <a:pt x="1234" y="0"/>
                  </a:moveTo>
                  <a:cubicBezTo>
                    <a:pt x="1101" y="67"/>
                    <a:pt x="1001" y="134"/>
                    <a:pt x="868" y="234"/>
                  </a:cubicBezTo>
                  <a:cubicBezTo>
                    <a:pt x="767" y="301"/>
                    <a:pt x="701" y="401"/>
                    <a:pt x="634" y="534"/>
                  </a:cubicBezTo>
                  <a:cubicBezTo>
                    <a:pt x="0" y="1568"/>
                    <a:pt x="901" y="3303"/>
                    <a:pt x="1968" y="4870"/>
                  </a:cubicBezTo>
                  <a:cubicBezTo>
                    <a:pt x="3002" y="6438"/>
                    <a:pt x="4137" y="7839"/>
                    <a:pt x="3970" y="8540"/>
                  </a:cubicBezTo>
                  <a:cubicBezTo>
                    <a:pt x="3970" y="8607"/>
                    <a:pt x="3936" y="8640"/>
                    <a:pt x="3936" y="870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3592913" y="4098129"/>
              <a:ext cx="4534" cy="1142"/>
            </a:xfrm>
            <a:custGeom>
              <a:avLst/>
              <a:gdLst/>
              <a:ahLst/>
              <a:cxnLst/>
              <a:rect l="l" t="t" r="r" b="b"/>
              <a:pathLst>
                <a:path w="135" h="34" fill="none" extrusionOk="0">
                  <a:moveTo>
                    <a:pt x="134" y="34"/>
                  </a:moveTo>
                  <a:cubicBezTo>
                    <a:pt x="101" y="34"/>
                    <a:pt x="34" y="34"/>
                    <a:pt x="1" y="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3382317" y="3828159"/>
              <a:ext cx="95274" cy="292403"/>
            </a:xfrm>
            <a:custGeom>
              <a:avLst/>
              <a:gdLst/>
              <a:ahLst/>
              <a:cxnLst/>
              <a:rect l="l" t="t" r="r" b="b"/>
              <a:pathLst>
                <a:path w="2837" h="8707" fill="none" extrusionOk="0">
                  <a:moveTo>
                    <a:pt x="2836" y="67"/>
                  </a:moveTo>
                  <a:cubicBezTo>
                    <a:pt x="2703" y="34"/>
                    <a:pt x="2569" y="1"/>
                    <a:pt x="2436" y="34"/>
                  </a:cubicBezTo>
                  <a:cubicBezTo>
                    <a:pt x="2302" y="34"/>
                    <a:pt x="2169" y="67"/>
                    <a:pt x="2036" y="134"/>
                  </a:cubicBezTo>
                  <a:cubicBezTo>
                    <a:pt x="935" y="601"/>
                    <a:pt x="668" y="2536"/>
                    <a:pt x="635" y="4437"/>
                  </a:cubicBezTo>
                  <a:cubicBezTo>
                    <a:pt x="568" y="6305"/>
                    <a:pt x="701" y="8106"/>
                    <a:pt x="168" y="8607"/>
                  </a:cubicBezTo>
                  <a:cubicBezTo>
                    <a:pt x="101" y="8640"/>
                    <a:pt x="68" y="8673"/>
                    <a:pt x="1" y="870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3796792" y="4205660"/>
              <a:ext cx="2284" cy="5642"/>
            </a:xfrm>
            <a:custGeom>
              <a:avLst/>
              <a:gdLst/>
              <a:ahLst/>
              <a:cxnLst/>
              <a:rect l="l" t="t" r="r" b="b"/>
              <a:pathLst>
                <a:path w="68" h="168" fill="none" extrusionOk="0">
                  <a:moveTo>
                    <a:pt x="68" y="168"/>
                  </a:moveTo>
                  <a:cubicBezTo>
                    <a:pt x="34" y="101"/>
                    <a:pt x="1" y="68"/>
                    <a:pt x="1" y="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3611988" y="3898750"/>
              <a:ext cx="245354" cy="205021"/>
            </a:xfrm>
            <a:custGeom>
              <a:avLst/>
              <a:gdLst/>
              <a:ahLst/>
              <a:cxnLst/>
              <a:rect l="l" t="t" r="r" b="b"/>
              <a:pathLst>
                <a:path w="7306" h="6105" fill="none" extrusionOk="0">
                  <a:moveTo>
                    <a:pt x="7305" y="667"/>
                  </a:moveTo>
                  <a:cubicBezTo>
                    <a:pt x="7205" y="567"/>
                    <a:pt x="7105" y="467"/>
                    <a:pt x="7005" y="400"/>
                  </a:cubicBezTo>
                  <a:cubicBezTo>
                    <a:pt x="6872" y="334"/>
                    <a:pt x="6738" y="300"/>
                    <a:pt x="6605" y="267"/>
                  </a:cubicBezTo>
                  <a:cubicBezTo>
                    <a:pt x="5437" y="0"/>
                    <a:pt x="4103" y="1434"/>
                    <a:pt x="2969" y="2935"/>
                  </a:cubicBezTo>
                  <a:cubicBezTo>
                    <a:pt x="1835" y="4470"/>
                    <a:pt x="901" y="6004"/>
                    <a:pt x="167" y="6104"/>
                  </a:cubicBezTo>
                  <a:cubicBezTo>
                    <a:pt x="133" y="6104"/>
                    <a:pt x="67" y="6104"/>
                    <a:pt x="0" y="607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3899856" y="4411789"/>
              <a:ext cx="34" cy="5642"/>
            </a:xfrm>
            <a:custGeom>
              <a:avLst/>
              <a:gdLst/>
              <a:ahLst/>
              <a:cxnLst/>
              <a:rect l="l" t="t" r="r" b="b"/>
              <a:pathLst>
                <a:path w="1" h="168" fill="none" extrusionOk="0">
                  <a:moveTo>
                    <a:pt x="1" y="167"/>
                  </a:moveTo>
                  <a:cubicBezTo>
                    <a:pt x="1" y="134"/>
                    <a:pt x="1" y="67"/>
                    <a:pt x="1" y="1"/>
                  </a:cubicBezTo>
                </a:path>
              </a:pathLst>
            </a:custGeom>
            <a:noFill/>
            <a:ln w="29200" cap="rnd" cmpd="sng">
              <a:solidFill>
                <a:srgbClr val="8A57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3809117" y="4160861"/>
              <a:ext cx="305869" cy="76199"/>
            </a:xfrm>
            <a:custGeom>
              <a:avLst/>
              <a:gdLst/>
              <a:ahLst/>
              <a:cxnLst/>
              <a:rect l="l" t="t" r="r" b="b"/>
              <a:pathLst>
                <a:path w="9108" h="2269" fill="none" extrusionOk="0">
                  <a:moveTo>
                    <a:pt x="9107" y="1602"/>
                  </a:moveTo>
                  <a:cubicBezTo>
                    <a:pt x="9074" y="1468"/>
                    <a:pt x="9041" y="1335"/>
                    <a:pt x="9007" y="1201"/>
                  </a:cubicBezTo>
                  <a:cubicBezTo>
                    <a:pt x="8941" y="1068"/>
                    <a:pt x="8874" y="968"/>
                    <a:pt x="8774" y="868"/>
                  </a:cubicBezTo>
                  <a:cubicBezTo>
                    <a:pt x="7940" y="1"/>
                    <a:pt x="6039" y="401"/>
                    <a:pt x="4237" y="968"/>
                  </a:cubicBezTo>
                  <a:cubicBezTo>
                    <a:pt x="2436" y="1535"/>
                    <a:pt x="768" y="2269"/>
                    <a:pt x="168" y="1935"/>
                  </a:cubicBezTo>
                  <a:cubicBezTo>
                    <a:pt x="101" y="1902"/>
                    <a:pt x="68" y="1869"/>
                    <a:pt x="1" y="1835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3414456" y="3809588"/>
              <a:ext cx="344019" cy="299858"/>
            </a:xfrm>
            <a:custGeom>
              <a:avLst/>
              <a:gdLst/>
              <a:ahLst/>
              <a:cxnLst/>
              <a:rect l="l" t="t" r="r" b="b"/>
              <a:pathLst>
                <a:path w="10244" h="8929" extrusionOk="0">
                  <a:moveTo>
                    <a:pt x="7225" y="1"/>
                  </a:moveTo>
                  <a:cubicBezTo>
                    <a:pt x="6564" y="1"/>
                    <a:pt x="5525" y="938"/>
                    <a:pt x="4748" y="3155"/>
                  </a:cubicBezTo>
                  <a:cubicBezTo>
                    <a:pt x="3381" y="2104"/>
                    <a:pt x="2273" y="1702"/>
                    <a:pt x="1557" y="1702"/>
                  </a:cubicBezTo>
                  <a:cubicBezTo>
                    <a:pt x="1" y="1702"/>
                    <a:pt x="296" y="3600"/>
                    <a:pt x="3814" y="4857"/>
                  </a:cubicBezTo>
                  <a:cubicBezTo>
                    <a:pt x="1918" y="7302"/>
                    <a:pt x="2134" y="8929"/>
                    <a:pt x="3010" y="8929"/>
                  </a:cubicBezTo>
                  <a:cubicBezTo>
                    <a:pt x="3676" y="8929"/>
                    <a:pt x="4723" y="7990"/>
                    <a:pt x="5515" y="5757"/>
                  </a:cubicBezTo>
                  <a:cubicBezTo>
                    <a:pt x="6873" y="6810"/>
                    <a:pt x="7978" y="7211"/>
                    <a:pt x="8693" y="7211"/>
                  </a:cubicBezTo>
                  <a:cubicBezTo>
                    <a:pt x="10243" y="7211"/>
                    <a:pt x="9955" y="5322"/>
                    <a:pt x="6416" y="4089"/>
                  </a:cubicBezTo>
                  <a:cubicBezTo>
                    <a:pt x="8311" y="1625"/>
                    <a:pt x="8096" y="1"/>
                    <a:pt x="7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3415631" y="3814122"/>
              <a:ext cx="341467" cy="290254"/>
            </a:xfrm>
            <a:custGeom>
              <a:avLst/>
              <a:gdLst/>
              <a:ahLst/>
              <a:cxnLst/>
              <a:rect l="l" t="t" r="r" b="b"/>
              <a:pathLst>
                <a:path w="10168" h="8643" extrusionOk="0">
                  <a:moveTo>
                    <a:pt x="4089" y="0"/>
                  </a:moveTo>
                  <a:cubicBezTo>
                    <a:pt x="3201" y="0"/>
                    <a:pt x="2546" y="1202"/>
                    <a:pt x="3178" y="3287"/>
                  </a:cubicBezTo>
                  <a:cubicBezTo>
                    <a:pt x="1" y="4187"/>
                    <a:pt x="142" y="6486"/>
                    <a:pt x="2503" y="6486"/>
                  </a:cubicBezTo>
                  <a:cubicBezTo>
                    <a:pt x="2943" y="6486"/>
                    <a:pt x="3459" y="6406"/>
                    <a:pt x="4046" y="6223"/>
                  </a:cubicBezTo>
                  <a:cubicBezTo>
                    <a:pt x="4517" y="7889"/>
                    <a:pt x="5367" y="8642"/>
                    <a:pt x="6071" y="8642"/>
                  </a:cubicBezTo>
                  <a:cubicBezTo>
                    <a:pt x="6959" y="8642"/>
                    <a:pt x="7614" y="7440"/>
                    <a:pt x="6981" y="5355"/>
                  </a:cubicBezTo>
                  <a:cubicBezTo>
                    <a:pt x="10168" y="4453"/>
                    <a:pt x="10017" y="2168"/>
                    <a:pt x="7637" y="2168"/>
                  </a:cubicBezTo>
                  <a:cubicBezTo>
                    <a:pt x="7202" y="2168"/>
                    <a:pt x="6692" y="2245"/>
                    <a:pt x="6114" y="2420"/>
                  </a:cubicBezTo>
                  <a:cubicBezTo>
                    <a:pt x="5642" y="754"/>
                    <a:pt x="4793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3540289" y="3918765"/>
              <a:ext cx="91882" cy="80967"/>
            </a:xfrm>
            <a:custGeom>
              <a:avLst/>
              <a:gdLst/>
              <a:ahLst/>
              <a:cxnLst/>
              <a:rect l="l" t="t" r="r" b="b"/>
              <a:pathLst>
                <a:path w="2736" h="2411" extrusionOk="0">
                  <a:moveTo>
                    <a:pt x="1367" y="1"/>
                  </a:moveTo>
                  <a:cubicBezTo>
                    <a:pt x="1149" y="1"/>
                    <a:pt x="930" y="56"/>
                    <a:pt x="734" y="171"/>
                  </a:cubicBezTo>
                  <a:cubicBezTo>
                    <a:pt x="167" y="505"/>
                    <a:pt x="0" y="1272"/>
                    <a:pt x="334" y="1839"/>
                  </a:cubicBezTo>
                  <a:cubicBezTo>
                    <a:pt x="552" y="2210"/>
                    <a:pt x="956" y="2410"/>
                    <a:pt x="1369" y="2410"/>
                  </a:cubicBezTo>
                  <a:cubicBezTo>
                    <a:pt x="1586" y="2410"/>
                    <a:pt x="1806" y="2355"/>
                    <a:pt x="2002" y="2239"/>
                  </a:cubicBezTo>
                  <a:cubicBezTo>
                    <a:pt x="2569" y="1906"/>
                    <a:pt x="2735" y="1139"/>
                    <a:pt x="2402" y="572"/>
                  </a:cubicBezTo>
                  <a:cubicBezTo>
                    <a:pt x="2183" y="200"/>
                    <a:pt x="1779" y="1"/>
                    <a:pt x="1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2903365" y="3994594"/>
              <a:ext cx="381497" cy="323635"/>
            </a:xfrm>
            <a:custGeom>
              <a:avLst/>
              <a:gdLst/>
              <a:ahLst/>
              <a:cxnLst/>
              <a:rect l="l" t="t" r="r" b="b"/>
              <a:pathLst>
                <a:path w="11360" h="9637" extrusionOk="0">
                  <a:moveTo>
                    <a:pt x="6959" y="0"/>
                  </a:moveTo>
                  <a:cubicBezTo>
                    <a:pt x="6291" y="0"/>
                    <a:pt x="5362" y="1123"/>
                    <a:pt x="5023" y="3617"/>
                  </a:cubicBezTo>
                  <a:cubicBezTo>
                    <a:pt x="3814" y="3033"/>
                    <a:pt x="2840" y="2806"/>
                    <a:pt x="2139" y="2806"/>
                  </a:cubicBezTo>
                  <a:cubicBezTo>
                    <a:pt x="1" y="2806"/>
                    <a:pt x="418" y="4924"/>
                    <a:pt x="4489" y="5452"/>
                  </a:cubicBezTo>
                  <a:cubicBezTo>
                    <a:pt x="3196" y="8110"/>
                    <a:pt x="3624" y="9636"/>
                    <a:pt x="4404" y="9636"/>
                  </a:cubicBezTo>
                  <a:cubicBezTo>
                    <a:pt x="5073" y="9636"/>
                    <a:pt x="6000" y="8514"/>
                    <a:pt x="6324" y="6019"/>
                  </a:cubicBezTo>
                  <a:cubicBezTo>
                    <a:pt x="7537" y="6614"/>
                    <a:pt x="8516" y="6844"/>
                    <a:pt x="9220" y="6844"/>
                  </a:cubicBezTo>
                  <a:cubicBezTo>
                    <a:pt x="11359" y="6844"/>
                    <a:pt x="10957" y="4712"/>
                    <a:pt x="6891" y="4184"/>
                  </a:cubicBezTo>
                  <a:cubicBezTo>
                    <a:pt x="8166" y="1527"/>
                    <a:pt x="7739" y="0"/>
                    <a:pt x="6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2935537" y="4020318"/>
              <a:ext cx="317220" cy="272388"/>
            </a:xfrm>
            <a:custGeom>
              <a:avLst/>
              <a:gdLst/>
              <a:ahLst/>
              <a:cxnLst/>
              <a:rect l="l" t="t" r="r" b="b"/>
              <a:pathLst>
                <a:path w="9446" h="8111" extrusionOk="0">
                  <a:moveTo>
                    <a:pt x="3076" y="1"/>
                  </a:moveTo>
                  <a:cubicBezTo>
                    <a:pt x="2059" y="1"/>
                    <a:pt x="1508" y="1355"/>
                    <a:pt x="2631" y="3418"/>
                  </a:cubicBezTo>
                  <a:cubicBezTo>
                    <a:pt x="0" y="4823"/>
                    <a:pt x="244" y="6775"/>
                    <a:pt x="2044" y="6775"/>
                  </a:cubicBezTo>
                  <a:cubicBezTo>
                    <a:pt x="2595" y="6775"/>
                    <a:pt x="3293" y="6592"/>
                    <a:pt x="4098" y="6154"/>
                  </a:cubicBezTo>
                  <a:cubicBezTo>
                    <a:pt x="4828" y="7520"/>
                    <a:pt x="5705" y="8111"/>
                    <a:pt x="6378" y="8111"/>
                  </a:cubicBezTo>
                  <a:cubicBezTo>
                    <a:pt x="7396" y="8111"/>
                    <a:pt x="7945" y="6755"/>
                    <a:pt x="6800" y="4686"/>
                  </a:cubicBezTo>
                  <a:cubicBezTo>
                    <a:pt x="9446" y="3287"/>
                    <a:pt x="9201" y="1345"/>
                    <a:pt x="7426" y="1345"/>
                  </a:cubicBezTo>
                  <a:cubicBezTo>
                    <a:pt x="6874" y="1345"/>
                    <a:pt x="6173" y="1533"/>
                    <a:pt x="5366" y="1984"/>
                  </a:cubicBezTo>
                  <a:cubicBezTo>
                    <a:pt x="4633" y="599"/>
                    <a:pt x="3752" y="1"/>
                    <a:pt x="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3048508" y="4116028"/>
              <a:ext cx="90773" cy="80900"/>
            </a:xfrm>
            <a:custGeom>
              <a:avLst/>
              <a:gdLst/>
              <a:ahLst/>
              <a:cxnLst/>
              <a:rect l="l" t="t" r="r" b="b"/>
              <a:pathLst>
                <a:path w="2703" h="2409" extrusionOk="0">
                  <a:moveTo>
                    <a:pt x="1365" y="1"/>
                  </a:moveTo>
                  <a:cubicBezTo>
                    <a:pt x="1071" y="1"/>
                    <a:pt x="775" y="110"/>
                    <a:pt x="534" y="335"/>
                  </a:cubicBezTo>
                  <a:cubicBezTo>
                    <a:pt x="34" y="769"/>
                    <a:pt x="0" y="1536"/>
                    <a:pt x="467" y="2036"/>
                  </a:cubicBezTo>
                  <a:cubicBezTo>
                    <a:pt x="714" y="2283"/>
                    <a:pt x="1044" y="2408"/>
                    <a:pt x="1369" y="2408"/>
                  </a:cubicBezTo>
                  <a:cubicBezTo>
                    <a:pt x="1661" y="2408"/>
                    <a:pt x="1948" y="2308"/>
                    <a:pt x="2169" y="2103"/>
                  </a:cubicBezTo>
                  <a:cubicBezTo>
                    <a:pt x="2669" y="1636"/>
                    <a:pt x="2702" y="869"/>
                    <a:pt x="2235" y="368"/>
                  </a:cubicBezTo>
                  <a:cubicBezTo>
                    <a:pt x="1993" y="126"/>
                    <a:pt x="1680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2894801" y="4576108"/>
              <a:ext cx="399195" cy="334717"/>
            </a:xfrm>
            <a:custGeom>
              <a:avLst/>
              <a:gdLst/>
              <a:ahLst/>
              <a:cxnLst/>
              <a:rect l="l" t="t" r="r" b="b"/>
              <a:pathLst>
                <a:path w="11887" h="9967" extrusionOk="0">
                  <a:moveTo>
                    <a:pt x="5497" y="0"/>
                  </a:moveTo>
                  <a:cubicBezTo>
                    <a:pt x="4773" y="0"/>
                    <a:pt x="4160" y="1413"/>
                    <a:pt x="4878" y="4114"/>
                  </a:cubicBezTo>
                  <a:cubicBezTo>
                    <a:pt x="4639" y="4099"/>
                    <a:pt x="4412" y="4093"/>
                    <a:pt x="4196" y="4093"/>
                  </a:cubicBezTo>
                  <a:cubicBezTo>
                    <a:pt x="278" y="4093"/>
                    <a:pt x="1" y="6369"/>
                    <a:pt x="2912" y="6369"/>
                  </a:cubicBezTo>
                  <a:cubicBezTo>
                    <a:pt x="3503" y="6369"/>
                    <a:pt x="4227" y="6275"/>
                    <a:pt x="5078" y="6049"/>
                  </a:cubicBezTo>
                  <a:lnTo>
                    <a:pt x="5078" y="6049"/>
                  </a:lnTo>
                  <a:cubicBezTo>
                    <a:pt x="4915" y="8696"/>
                    <a:pt x="5694" y="9967"/>
                    <a:pt x="6374" y="9967"/>
                  </a:cubicBezTo>
                  <a:cubicBezTo>
                    <a:pt x="7090" y="9967"/>
                    <a:pt x="7698" y="8554"/>
                    <a:pt x="6979" y="5849"/>
                  </a:cubicBezTo>
                  <a:lnTo>
                    <a:pt x="6979" y="5849"/>
                  </a:lnTo>
                  <a:cubicBezTo>
                    <a:pt x="7221" y="5863"/>
                    <a:pt x="7452" y="5870"/>
                    <a:pt x="7671" y="5870"/>
                  </a:cubicBezTo>
                  <a:cubicBezTo>
                    <a:pt x="11601" y="5870"/>
                    <a:pt x="11886" y="3625"/>
                    <a:pt x="8992" y="3625"/>
                  </a:cubicBezTo>
                  <a:cubicBezTo>
                    <a:pt x="8398" y="3625"/>
                    <a:pt x="7670" y="3719"/>
                    <a:pt x="6812" y="3947"/>
                  </a:cubicBezTo>
                  <a:cubicBezTo>
                    <a:pt x="6975" y="1280"/>
                    <a:pt x="6186" y="0"/>
                    <a:pt x="5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2949205" y="4619866"/>
              <a:ext cx="289515" cy="247872"/>
            </a:xfrm>
            <a:custGeom>
              <a:avLst/>
              <a:gdLst/>
              <a:ahLst/>
              <a:cxnLst/>
              <a:rect l="l" t="t" r="r" b="b"/>
              <a:pathLst>
                <a:path w="8621" h="7381" extrusionOk="0">
                  <a:moveTo>
                    <a:pt x="6464" y="1"/>
                  </a:moveTo>
                  <a:cubicBezTo>
                    <a:pt x="5818" y="1"/>
                    <a:pt x="4957" y="446"/>
                    <a:pt x="4092" y="1510"/>
                  </a:cubicBezTo>
                  <a:cubicBezTo>
                    <a:pt x="3199" y="766"/>
                    <a:pt x="2395" y="459"/>
                    <a:pt x="1786" y="459"/>
                  </a:cubicBezTo>
                  <a:cubicBezTo>
                    <a:pt x="348" y="459"/>
                    <a:pt x="0" y="2177"/>
                    <a:pt x="2157" y="3912"/>
                  </a:cubicBezTo>
                  <a:cubicBezTo>
                    <a:pt x="537" y="5856"/>
                    <a:pt x="973" y="7380"/>
                    <a:pt x="2152" y="7380"/>
                  </a:cubicBezTo>
                  <a:cubicBezTo>
                    <a:pt x="2793" y="7380"/>
                    <a:pt x="3655" y="6928"/>
                    <a:pt x="4525" y="5847"/>
                  </a:cubicBezTo>
                  <a:cubicBezTo>
                    <a:pt x="5424" y="6595"/>
                    <a:pt x="6232" y="6905"/>
                    <a:pt x="6843" y="6905"/>
                  </a:cubicBezTo>
                  <a:cubicBezTo>
                    <a:pt x="8274" y="6905"/>
                    <a:pt x="8620" y="5208"/>
                    <a:pt x="6493" y="3478"/>
                  </a:cubicBezTo>
                  <a:cubicBezTo>
                    <a:pt x="8118" y="1529"/>
                    <a:pt x="7661" y="1"/>
                    <a:pt x="6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3047400" y="4702949"/>
              <a:ext cx="92990" cy="81370"/>
            </a:xfrm>
            <a:custGeom>
              <a:avLst/>
              <a:gdLst/>
              <a:ahLst/>
              <a:cxnLst/>
              <a:rect l="l" t="t" r="r" b="b"/>
              <a:pathLst>
                <a:path w="2769" h="2423" extrusionOk="0">
                  <a:moveTo>
                    <a:pt x="1411" y="0"/>
                  </a:moveTo>
                  <a:cubicBezTo>
                    <a:pt x="947" y="0"/>
                    <a:pt x="497" y="261"/>
                    <a:pt x="300" y="704"/>
                  </a:cubicBezTo>
                  <a:cubicBezTo>
                    <a:pt x="0" y="1304"/>
                    <a:pt x="267" y="2038"/>
                    <a:pt x="867" y="2305"/>
                  </a:cubicBezTo>
                  <a:cubicBezTo>
                    <a:pt x="1037" y="2386"/>
                    <a:pt x="1212" y="2423"/>
                    <a:pt x="1382" y="2423"/>
                  </a:cubicBezTo>
                  <a:cubicBezTo>
                    <a:pt x="1845" y="2423"/>
                    <a:pt x="2273" y="2144"/>
                    <a:pt x="2468" y="1705"/>
                  </a:cubicBezTo>
                  <a:cubicBezTo>
                    <a:pt x="2769" y="1104"/>
                    <a:pt x="2502" y="404"/>
                    <a:pt x="1901" y="104"/>
                  </a:cubicBezTo>
                  <a:cubicBezTo>
                    <a:pt x="1743" y="33"/>
                    <a:pt x="1576" y="0"/>
                    <a:pt x="1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3592678" y="4703957"/>
              <a:ext cx="374781" cy="319269"/>
            </a:xfrm>
            <a:custGeom>
              <a:avLst/>
              <a:gdLst/>
              <a:ahLst/>
              <a:cxnLst/>
              <a:rect l="l" t="t" r="r" b="b"/>
              <a:pathLst>
                <a:path w="11160" h="9507" extrusionOk="0">
                  <a:moveTo>
                    <a:pt x="7050" y="0"/>
                  </a:moveTo>
                  <a:cubicBezTo>
                    <a:pt x="6386" y="0"/>
                    <a:pt x="5436" y="1085"/>
                    <a:pt x="5012" y="3543"/>
                  </a:cubicBezTo>
                  <a:cubicBezTo>
                    <a:pt x="3737" y="2857"/>
                    <a:pt x="2715" y="2593"/>
                    <a:pt x="2000" y="2593"/>
                  </a:cubicBezTo>
                  <a:cubicBezTo>
                    <a:pt x="0" y="2593"/>
                    <a:pt x="398" y="4656"/>
                    <a:pt x="4378" y="5344"/>
                  </a:cubicBezTo>
                  <a:cubicBezTo>
                    <a:pt x="2961" y="7960"/>
                    <a:pt x="3334" y="9507"/>
                    <a:pt x="4125" y="9507"/>
                  </a:cubicBezTo>
                  <a:cubicBezTo>
                    <a:pt x="4786" y="9507"/>
                    <a:pt x="5738" y="8424"/>
                    <a:pt x="6179" y="5978"/>
                  </a:cubicBezTo>
                  <a:cubicBezTo>
                    <a:pt x="7445" y="6663"/>
                    <a:pt x="8460" y="6927"/>
                    <a:pt x="9171" y="6927"/>
                  </a:cubicBezTo>
                  <a:cubicBezTo>
                    <a:pt x="11159" y="6927"/>
                    <a:pt x="10768" y="4864"/>
                    <a:pt x="6813" y="4177"/>
                  </a:cubicBezTo>
                  <a:cubicBezTo>
                    <a:pt x="8231" y="1558"/>
                    <a:pt x="7845" y="0"/>
                    <a:pt x="7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3619074" y="4725483"/>
              <a:ext cx="322996" cy="276653"/>
            </a:xfrm>
            <a:custGeom>
              <a:avLst/>
              <a:gdLst/>
              <a:ahLst/>
              <a:cxnLst/>
              <a:rect l="l" t="t" r="r" b="b"/>
              <a:pathLst>
                <a:path w="9618" h="8238" extrusionOk="0">
                  <a:moveTo>
                    <a:pt x="3295" y="1"/>
                  </a:moveTo>
                  <a:cubicBezTo>
                    <a:pt x="2307" y="1"/>
                    <a:pt x="1730" y="1327"/>
                    <a:pt x="2758" y="3402"/>
                  </a:cubicBezTo>
                  <a:cubicBezTo>
                    <a:pt x="1" y="4703"/>
                    <a:pt x="225" y="6713"/>
                    <a:pt x="2118" y="6713"/>
                  </a:cubicBezTo>
                  <a:cubicBezTo>
                    <a:pt x="2653" y="6713"/>
                    <a:pt x="3321" y="6553"/>
                    <a:pt x="4092" y="6171"/>
                  </a:cubicBezTo>
                  <a:cubicBezTo>
                    <a:pt x="4772" y="7611"/>
                    <a:pt x="5645" y="8238"/>
                    <a:pt x="6324" y="8238"/>
                  </a:cubicBezTo>
                  <a:cubicBezTo>
                    <a:pt x="7312" y="8238"/>
                    <a:pt x="7889" y="6912"/>
                    <a:pt x="6861" y="4836"/>
                  </a:cubicBezTo>
                  <a:cubicBezTo>
                    <a:pt x="9618" y="3536"/>
                    <a:pt x="9394" y="1525"/>
                    <a:pt x="7500" y="1525"/>
                  </a:cubicBezTo>
                  <a:cubicBezTo>
                    <a:pt x="6966" y="1525"/>
                    <a:pt x="6298" y="1686"/>
                    <a:pt x="5526" y="2068"/>
                  </a:cubicBezTo>
                  <a:cubicBezTo>
                    <a:pt x="4847" y="627"/>
                    <a:pt x="3974" y="1"/>
                    <a:pt x="3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3735202" y="4823342"/>
              <a:ext cx="90773" cy="80967"/>
            </a:xfrm>
            <a:custGeom>
              <a:avLst/>
              <a:gdLst/>
              <a:ahLst/>
              <a:cxnLst/>
              <a:rect l="l" t="t" r="r" b="b"/>
              <a:pathLst>
                <a:path w="2703" h="2411" extrusionOk="0">
                  <a:moveTo>
                    <a:pt x="1344" y="0"/>
                  </a:moveTo>
                  <a:cubicBezTo>
                    <a:pt x="1068" y="0"/>
                    <a:pt x="791" y="94"/>
                    <a:pt x="567" y="288"/>
                  </a:cubicBezTo>
                  <a:cubicBezTo>
                    <a:pt x="34" y="722"/>
                    <a:pt x="0" y="1489"/>
                    <a:pt x="434" y="1989"/>
                  </a:cubicBezTo>
                  <a:cubicBezTo>
                    <a:pt x="674" y="2266"/>
                    <a:pt x="1016" y="2410"/>
                    <a:pt x="1359" y="2410"/>
                  </a:cubicBezTo>
                  <a:cubicBezTo>
                    <a:pt x="1635" y="2410"/>
                    <a:pt x="1912" y="2316"/>
                    <a:pt x="2135" y="2123"/>
                  </a:cubicBezTo>
                  <a:cubicBezTo>
                    <a:pt x="2636" y="1689"/>
                    <a:pt x="2702" y="922"/>
                    <a:pt x="2269" y="421"/>
                  </a:cubicBezTo>
                  <a:cubicBezTo>
                    <a:pt x="2029" y="145"/>
                    <a:pt x="1687" y="0"/>
                    <a:pt x="1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3849550" y="4206634"/>
              <a:ext cx="376158" cy="320176"/>
            </a:xfrm>
            <a:custGeom>
              <a:avLst/>
              <a:gdLst/>
              <a:ahLst/>
              <a:cxnLst/>
              <a:rect l="l" t="t" r="r" b="b"/>
              <a:pathLst>
                <a:path w="11201" h="9534" extrusionOk="0">
                  <a:moveTo>
                    <a:pt x="4179" y="1"/>
                  </a:moveTo>
                  <a:cubicBezTo>
                    <a:pt x="3386" y="1"/>
                    <a:pt x="2989" y="1546"/>
                    <a:pt x="4368" y="4175"/>
                  </a:cubicBezTo>
                  <a:cubicBezTo>
                    <a:pt x="401" y="4840"/>
                    <a:pt x="1" y="6907"/>
                    <a:pt x="2012" y="6907"/>
                  </a:cubicBezTo>
                  <a:cubicBezTo>
                    <a:pt x="2723" y="6907"/>
                    <a:pt x="3737" y="6648"/>
                    <a:pt x="5001" y="5976"/>
                  </a:cubicBezTo>
                  <a:cubicBezTo>
                    <a:pt x="5412" y="8443"/>
                    <a:pt x="6359" y="9533"/>
                    <a:pt x="7022" y="9533"/>
                  </a:cubicBezTo>
                  <a:cubicBezTo>
                    <a:pt x="7811" y="9533"/>
                    <a:pt x="8199" y="7987"/>
                    <a:pt x="6803" y="5376"/>
                  </a:cubicBezTo>
                  <a:cubicBezTo>
                    <a:pt x="10795" y="4686"/>
                    <a:pt x="11201" y="2611"/>
                    <a:pt x="9189" y="2611"/>
                  </a:cubicBezTo>
                  <a:cubicBezTo>
                    <a:pt x="8478" y="2611"/>
                    <a:pt x="7465" y="2870"/>
                    <a:pt x="6202" y="3541"/>
                  </a:cubicBezTo>
                  <a:cubicBezTo>
                    <a:pt x="5791" y="1090"/>
                    <a:pt x="4845" y="1"/>
                    <a:pt x="4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3876819" y="4228530"/>
              <a:ext cx="321855" cy="276149"/>
            </a:xfrm>
            <a:custGeom>
              <a:avLst/>
              <a:gdLst/>
              <a:ahLst/>
              <a:cxnLst/>
              <a:rect l="l" t="t" r="r" b="b"/>
              <a:pathLst>
                <a:path w="9584" h="8223" extrusionOk="0">
                  <a:moveTo>
                    <a:pt x="6325" y="0"/>
                  </a:moveTo>
                  <a:cubicBezTo>
                    <a:pt x="5649" y="0"/>
                    <a:pt x="4779" y="622"/>
                    <a:pt x="4089" y="2055"/>
                  </a:cubicBezTo>
                  <a:cubicBezTo>
                    <a:pt x="3308" y="1661"/>
                    <a:pt x="2633" y="1496"/>
                    <a:pt x="2095" y="1496"/>
                  </a:cubicBezTo>
                  <a:cubicBezTo>
                    <a:pt x="219" y="1496"/>
                    <a:pt x="0" y="3502"/>
                    <a:pt x="2722" y="4824"/>
                  </a:cubicBezTo>
                  <a:cubicBezTo>
                    <a:pt x="1669" y="6890"/>
                    <a:pt x="2249" y="8223"/>
                    <a:pt x="3249" y="8223"/>
                  </a:cubicBezTo>
                  <a:cubicBezTo>
                    <a:pt x="3929" y="8223"/>
                    <a:pt x="4802" y="7608"/>
                    <a:pt x="5490" y="6192"/>
                  </a:cubicBezTo>
                  <a:cubicBezTo>
                    <a:pt x="6267" y="6576"/>
                    <a:pt x="6938" y="6738"/>
                    <a:pt x="7475" y="6738"/>
                  </a:cubicBezTo>
                  <a:cubicBezTo>
                    <a:pt x="9360" y="6738"/>
                    <a:pt x="9584" y="4747"/>
                    <a:pt x="6858" y="3423"/>
                  </a:cubicBezTo>
                  <a:cubicBezTo>
                    <a:pt x="7889" y="1340"/>
                    <a:pt x="7317" y="0"/>
                    <a:pt x="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3992846" y="4325852"/>
              <a:ext cx="88523" cy="81236"/>
            </a:xfrm>
            <a:custGeom>
              <a:avLst/>
              <a:gdLst/>
              <a:ahLst/>
              <a:cxnLst/>
              <a:rect l="l" t="t" r="r" b="b"/>
              <a:pathLst>
                <a:path w="2636" h="2419" extrusionOk="0">
                  <a:moveTo>
                    <a:pt x="1335" y="0"/>
                  </a:moveTo>
                  <a:cubicBezTo>
                    <a:pt x="779" y="0"/>
                    <a:pt x="251" y="402"/>
                    <a:pt x="134" y="959"/>
                  </a:cubicBezTo>
                  <a:cubicBezTo>
                    <a:pt x="0" y="1626"/>
                    <a:pt x="434" y="2259"/>
                    <a:pt x="1101" y="2393"/>
                  </a:cubicBezTo>
                  <a:cubicBezTo>
                    <a:pt x="1183" y="2410"/>
                    <a:pt x="1265" y="2418"/>
                    <a:pt x="1346" y="2418"/>
                  </a:cubicBezTo>
                  <a:cubicBezTo>
                    <a:pt x="1890" y="2418"/>
                    <a:pt x="2386" y="2040"/>
                    <a:pt x="2502" y="1459"/>
                  </a:cubicBezTo>
                  <a:cubicBezTo>
                    <a:pt x="2636" y="792"/>
                    <a:pt x="2235" y="158"/>
                    <a:pt x="1568" y="25"/>
                  </a:cubicBezTo>
                  <a:cubicBezTo>
                    <a:pt x="1491" y="8"/>
                    <a:pt x="1412" y="0"/>
                    <a:pt x="1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4994308" y="3886425"/>
              <a:ext cx="1172902" cy="1172902"/>
            </a:xfrm>
            <a:custGeom>
              <a:avLst/>
              <a:gdLst/>
              <a:ahLst/>
              <a:cxnLst/>
              <a:rect l="l" t="t" r="r" b="b"/>
              <a:pathLst>
                <a:path w="34926" h="34926" fill="none" extrusionOk="0">
                  <a:moveTo>
                    <a:pt x="30756" y="9874"/>
                  </a:moveTo>
                  <a:cubicBezTo>
                    <a:pt x="34926" y="17212"/>
                    <a:pt x="32391" y="26552"/>
                    <a:pt x="25052" y="30722"/>
                  </a:cubicBezTo>
                  <a:cubicBezTo>
                    <a:pt x="17713" y="34925"/>
                    <a:pt x="8373" y="32357"/>
                    <a:pt x="4170" y="25018"/>
                  </a:cubicBezTo>
                  <a:cubicBezTo>
                    <a:pt x="1" y="17713"/>
                    <a:pt x="2536" y="8373"/>
                    <a:pt x="9874" y="4170"/>
                  </a:cubicBezTo>
                  <a:cubicBezTo>
                    <a:pt x="17213" y="0"/>
                    <a:pt x="26553" y="2535"/>
                    <a:pt x="30756" y="9874"/>
                  </a:cubicBezTo>
                  <a:close/>
                </a:path>
              </a:pathLst>
            </a:custGeom>
            <a:noFill/>
            <a:ln w="217650" cap="rnd" cmpd="sng">
              <a:solidFill>
                <a:srgbClr val="80D28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5014491" y="3906575"/>
              <a:ext cx="1132570" cy="1131462"/>
            </a:xfrm>
            <a:custGeom>
              <a:avLst/>
              <a:gdLst/>
              <a:ahLst/>
              <a:cxnLst/>
              <a:rect l="l" t="t" r="r" b="b"/>
              <a:pathLst>
                <a:path w="33725" h="33692" fill="none" extrusionOk="0">
                  <a:moveTo>
                    <a:pt x="20448" y="2002"/>
                  </a:moveTo>
                  <a:cubicBezTo>
                    <a:pt x="28654" y="3970"/>
                    <a:pt x="33724" y="12243"/>
                    <a:pt x="31723" y="20449"/>
                  </a:cubicBezTo>
                  <a:cubicBezTo>
                    <a:pt x="29755" y="28654"/>
                    <a:pt x="21482" y="33691"/>
                    <a:pt x="13276" y="31723"/>
                  </a:cubicBezTo>
                  <a:cubicBezTo>
                    <a:pt x="5070" y="29722"/>
                    <a:pt x="0" y="21483"/>
                    <a:pt x="2002" y="13277"/>
                  </a:cubicBezTo>
                  <a:cubicBezTo>
                    <a:pt x="4003" y="5071"/>
                    <a:pt x="12242" y="1"/>
                    <a:pt x="20448" y="2002"/>
                  </a:cubicBezTo>
                  <a:close/>
                </a:path>
              </a:pathLst>
            </a:custGeom>
            <a:noFill/>
            <a:ln w="217650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5896097" y="4679542"/>
              <a:ext cx="4500" cy="5608"/>
            </a:xfrm>
            <a:custGeom>
              <a:avLst/>
              <a:gdLst/>
              <a:ahLst/>
              <a:cxnLst/>
              <a:rect l="l" t="t" r="r" b="b"/>
              <a:pathLst>
                <a:path w="134" h="167" fill="none" extrusionOk="0">
                  <a:moveTo>
                    <a:pt x="0" y="167"/>
                  </a:moveTo>
                  <a:cubicBezTo>
                    <a:pt x="34" y="100"/>
                    <a:pt x="67" y="67"/>
                    <a:pt x="134" y="0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5958829" y="4434189"/>
              <a:ext cx="250962" cy="210629"/>
            </a:xfrm>
            <a:custGeom>
              <a:avLst/>
              <a:gdLst/>
              <a:ahLst/>
              <a:cxnLst/>
              <a:rect l="l" t="t" r="r" b="b"/>
              <a:pathLst>
                <a:path w="7473" h="6272" fill="none" extrusionOk="0">
                  <a:moveTo>
                    <a:pt x="7239" y="6272"/>
                  </a:moveTo>
                  <a:cubicBezTo>
                    <a:pt x="7305" y="6139"/>
                    <a:pt x="7372" y="6005"/>
                    <a:pt x="7439" y="5838"/>
                  </a:cubicBezTo>
                  <a:cubicBezTo>
                    <a:pt x="7472" y="5672"/>
                    <a:pt x="7472" y="5505"/>
                    <a:pt x="7472" y="5338"/>
                  </a:cubicBezTo>
                  <a:cubicBezTo>
                    <a:pt x="7439" y="3904"/>
                    <a:pt x="5671" y="2936"/>
                    <a:pt x="3903" y="2202"/>
                  </a:cubicBezTo>
                  <a:cubicBezTo>
                    <a:pt x="3036" y="1835"/>
                    <a:pt x="2135" y="1535"/>
                    <a:pt x="1435" y="1235"/>
                  </a:cubicBezTo>
                  <a:cubicBezTo>
                    <a:pt x="734" y="901"/>
                    <a:pt x="200" y="601"/>
                    <a:pt x="34" y="201"/>
                  </a:cubicBezTo>
                  <a:cubicBezTo>
                    <a:pt x="34" y="134"/>
                    <a:pt x="0" y="68"/>
                    <a:pt x="0" y="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5714618" y="4827406"/>
              <a:ext cx="4500" cy="1142"/>
            </a:xfrm>
            <a:custGeom>
              <a:avLst/>
              <a:gdLst/>
              <a:ahLst/>
              <a:cxnLst/>
              <a:rect l="l" t="t" r="r" b="b"/>
              <a:pathLst>
                <a:path w="134" h="34" fill="none" extrusionOk="0">
                  <a:moveTo>
                    <a:pt x="0" y="34"/>
                  </a:moveTo>
                  <a:cubicBezTo>
                    <a:pt x="34" y="34"/>
                    <a:pt x="100" y="0"/>
                    <a:pt x="134" y="0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5877056" y="4698583"/>
              <a:ext cx="125498" cy="296869"/>
            </a:xfrm>
            <a:custGeom>
              <a:avLst/>
              <a:gdLst/>
              <a:ahLst/>
              <a:cxnLst/>
              <a:rect l="l" t="t" r="r" b="b"/>
              <a:pathLst>
                <a:path w="3737" h="8840" fill="none" extrusionOk="0">
                  <a:moveTo>
                    <a:pt x="2402" y="8840"/>
                  </a:moveTo>
                  <a:cubicBezTo>
                    <a:pt x="2535" y="8806"/>
                    <a:pt x="2669" y="8740"/>
                    <a:pt x="2769" y="8640"/>
                  </a:cubicBezTo>
                  <a:cubicBezTo>
                    <a:pt x="2902" y="8573"/>
                    <a:pt x="2969" y="8473"/>
                    <a:pt x="3069" y="8339"/>
                  </a:cubicBezTo>
                  <a:cubicBezTo>
                    <a:pt x="3736" y="7372"/>
                    <a:pt x="2936" y="5571"/>
                    <a:pt x="2002" y="3936"/>
                  </a:cubicBezTo>
                  <a:cubicBezTo>
                    <a:pt x="1068" y="2302"/>
                    <a:pt x="0" y="834"/>
                    <a:pt x="200" y="134"/>
                  </a:cubicBezTo>
                  <a:cubicBezTo>
                    <a:pt x="234" y="100"/>
                    <a:pt x="234" y="33"/>
                    <a:pt x="267" y="0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5483839" y="4840839"/>
              <a:ext cx="5642" cy="2284"/>
            </a:xfrm>
            <a:custGeom>
              <a:avLst/>
              <a:gdLst/>
              <a:ahLst/>
              <a:cxnLst/>
              <a:rect l="l" t="t" r="r" b="b"/>
              <a:pathLst>
                <a:path w="168" h="68" fill="none" extrusionOk="0">
                  <a:moveTo>
                    <a:pt x="1" y="0"/>
                  </a:moveTo>
                  <a:cubicBezTo>
                    <a:pt x="68" y="0"/>
                    <a:pt x="101" y="34"/>
                    <a:pt x="168" y="67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5586904" y="4834122"/>
              <a:ext cx="113173" cy="285686"/>
            </a:xfrm>
            <a:custGeom>
              <a:avLst/>
              <a:gdLst/>
              <a:ahLst/>
              <a:cxnLst/>
              <a:rect l="l" t="t" r="r" b="b"/>
              <a:pathLst>
                <a:path w="3370" h="8507" fill="none" extrusionOk="0">
                  <a:moveTo>
                    <a:pt x="1" y="8440"/>
                  </a:moveTo>
                  <a:cubicBezTo>
                    <a:pt x="134" y="8473"/>
                    <a:pt x="268" y="8506"/>
                    <a:pt x="401" y="8506"/>
                  </a:cubicBezTo>
                  <a:cubicBezTo>
                    <a:pt x="568" y="8473"/>
                    <a:pt x="668" y="8473"/>
                    <a:pt x="801" y="8406"/>
                  </a:cubicBezTo>
                  <a:cubicBezTo>
                    <a:pt x="1935" y="8006"/>
                    <a:pt x="2336" y="6071"/>
                    <a:pt x="2502" y="4203"/>
                  </a:cubicBezTo>
                  <a:cubicBezTo>
                    <a:pt x="2669" y="2335"/>
                    <a:pt x="2636" y="501"/>
                    <a:pt x="3236" y="67"/>
                  </a:cubicBezTo>
                  <a:cubicBezTo>
                    <a:pt x="3270" y="34"/>
                    <a:pt x="3303" y="0"/>
                    <a:pt x="3370" y="0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5288927" y="4716483"/>
              <a:ext cx="3392" cy="5642"/>
            </a:xfrm>
            <a:custGeom>
              <a:avLst/>
              <a:gdLst/>
              <a:ahLst/>
              <a:cxnLst/>
              <a:rect l="l" t="t" r="r" b="b"/>
              <a:pathLst>
                <a:path w="101" h="168" fill="none" extrusionOk="0">
                  <a:moveTo>
                    <a:pt x="1" y="1"/>
                  </a:moveTo>
                  <a:cubicBezTo>
                    <a:pt x="67" y="68"/>
                    <a:pt x="67" y="101"/>
                    <a:pt x="101" y="168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5213870" y="4835231"/>
              <a:ext cx="255462" cy="192730"/>
            </a:xfrm>
            <a:custGeom>
              <a:avLst/>
              <a:gdLst/>
              <a:ahLst/>
              <a:cxnLst/>
              <a:rect l="l" t="t" r="r" b="b"/>
              <a:pathLst>
                <a:path w="7607" h="5739" fill="none" extrusionOk="0">
                  <a:moveTo>
                    <a:pt x="1" y="4971"/>
                  </a:moveTo>
                  <a:cubicBezTo>
                    <a:pt x="67" y="5104"/>
                    <a:pt x="168" y="5204"/>
                    <a:pt x="301" y="5271"/>
                  </a:cubicBezTo>
                  <a:cubicBezTo>
                    <a:pt x="401" y="5338"/>
                    <a:pt x="534" y="5405"/>
                    <a:pt x="668" y="5438"/>
                  </a:cubicBezTo>
                  <a:cubicBezTo>
                    <a:pt x="1835" y="5738"/>
                    <a:pt x="3236" y="4404"/>
                    <a:pt x="4471" y="2969"/>
                  </a:cubicBezTo>
                  <a:cubicBezTo>
                    <a:pt x="5705" y="1535"/>
                    <a:pt x="6706" y="34"/>
                    <a:pt x="7439" y="1"/>
                  </a:cubicBezTo>
                  <a:cubicBezTo>
                    <a:pt x="7506" y="1"/>
                    <a:pt x="7573" y="1"/>
                    <a:pt x="7606" y="34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5201545" y="4503637"/>
              <a:ext cx="34" cy="5642"/>
            </a:xfrm>
            <a:custGeom>
              <a:avLst/>
              <a:gdLst/>
              <a:ahLst/>
              <a:cxnLst/>
              <a:rect l="l" t="t" r="r" b="b"/>
              <a:pathLst>
                <a:path w="1" h="168" fill="none" extrusionOk="0">
                  <a:moveTo>
                    <a:pt x="1" y="1"/>
                  </a:moveTo>
                  <a:cubicBezTo>
                    <a:pt x="1" y="68"/>
                    <a:pt x="1" y="134"/>
                    <a:pt x="1" y="168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4975267" y="4688475"/>
              <a:ext cx="304728" cy="61657"/>
            </a:xfrm>
            <a:custGeom>
              <a:avLst/>
              <a:gdLst/>
              <a:ahLst/>
              <a:cxnLst/>
              <a:rect l="l" t="t" r="r" b="b"/>
              <a:pathLst>
                <a:path w="9074" h="1836" fill="none" extrusionOk="0">
                  <a:moveTo>
                    <a:pt x="1" y="134"/>
                  </a:moveTo>
                  <a:cubicBezTo>
                    <a:pt x="1" y="268"/>
                    <a:pt x="1" y="401"/>
                    <a:pt x="67" y="535"/>
                  </a:cubicBezTo>
                  <a:cubicBezTo>
                    <a:pt x="101" y="668"/>
                    <a:pt x="201" y="801"/>
                    <a:pt x="268" y="902"/>
                  </a:cubicBezTo>
                  <a:cubicBezTo>
                    <a:pt x="1035" y="1836"/>
                    <a:pt x="2969" y="1535"/>
                    <a:pt x="4804" y="1068"/>
                  </a:cubicBezTo>
                  <a:cubicBezTo>
                    <a:pt x="6639" y="635"/>
                    <a:pt x="8340" y="1"/>
                    <a:pt x="8940" y="368"/>
                  </a:cubicBezTo>
                  <a:cubicBezTo>
                    <a:pt x="9007" y="401"/>
                    <a:pt x="9040" y="468"/>
                    <a:pt x="9074" y="501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5249736" y="4279609"/>
              <a:ext cx="3392" cy="4500"/>
            </a:xfrm>
            <a:custGeom>
              <a:avLst/>
              <a:gdLst/>
              <a:ahLst/>
              <a:cxnLst/>
              <a:rect l="l" t="t" r="r" b="b"/>
              <a:pathLst>
                <a:path w="101" h="134" fill="none" extrusionOk="0">
                  <a:moveTo>
                    <a:pt x="100" y="1"/>
                  </a:moveTo>
                  <a:cubicBezTo>
                    <a:pt x="67" y="34"/>
                    <a:pt x="34" y="101"/>
                    <a:pt x="0" y="134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4951759" y="4303150"/>
              <a:ext cx="248712" cy="185980"/>
            </a:xfrm>
            <a:custGeom>
              <a:avLst/>
              <a:gdLst/>
              <a:ahLst/>
              <a:cxnLst/>
              <a:rect l="l" t="t" r="r" b="b"/>
              <a:pathLst>
                <a:path w="7406" h="5538" fill="none" extrusionOk="0">
                  <a:moveTo>
                    <a:pt x="200" y="0"/>
                  </a:moveTo>
                  <a:cubicBezTo>
                    <a:pt x="134" y="100"/>
                    <a:pt x="67" y="234"/>
                    <a:pt x="34" y="367"/>
                  </a:cubicBezTo>
                  <a:cubicBezTo>
                    <a:pt x="0" y="500"/>
                    <a:pt x="0" y="634"/>
                    <a:pt x="0" y="767"/>
                  </a:cubicBezTo>
                  <a:cubicBezTo>
                    <a:pt x="100" y="1968"/>
                    <a:pt x="1835" y="2869"/>
                    <a:pt x="3603" y="3536"/>
                  </a:cubicBezTo>
                  <a:cubicBezTo>
                    <a:pt x="5371" y="4203"/>
                    <a:pt x="7105" y="4703"/>
                    <a:pt x="7372" y="5371"/>
                  </a:cubicBezTo>
                  <a:cubicBezTo>
                    <a:pt x="7405" y="5404"/>
                    <a:pt x="7405" y="5471"/>
                    <a:pt x="7405" y="553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5419999" y="4126137"/>
              <a:ext cx="5642" cy="1142"/>
            </a:xfrm>
            <a:custGeom>
              <a:avLst/>
              <a:gdLst/>
              <a:ahLst/>
              <a:cxnLst/>
              <a:rect l="l" t="t" r="r" b="b"/>
              <a:pathLst>
                <a:path w="168" h="34" fill="none" extrusionOk="0">
                  <a:moveTo>
                    <a:pt x="167" y="1"/>
                  </a:moveTo>
                  <a:cubicBezTo>
                    <a:pt x="101" y="1"/>
                    <a:pt x="67" y="34"/>
                    <a:pt x="0" y="34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5129847" y="3974915"/>
              <a:ext cx="138964" cy="292403"/>
            </a:xfrm>
            <a:custGeom>
              <a:avLst/>
              <a:gdLst/>
              <a:ahLst/>
              <a:cxnLst/>
              <a:rect l="l" t="t" r="r" b="b"/>
              <a:pathLst>
                <a:path w="4138" h="8707" fill="none" extrusionOk="0">
                  <a:moveTo>
                    <a:pt x="1235" y="0"/>
                  </a:moveTo>
                  <a:cubicBezTo>
                    <a:pt x="1102" y="67"/>
                    <a:pt x="1002" y="134"/>
                    <a:pt x="868" y="234"/>
                  </a:cubicBezTo>
                  <a:cubicBezTo>
                    <a:pt x="768" y="301"/>
                    <a:pt x="701" y="401"/>
                    <a:pt x="635" y="534"/>
                  </a:cubicBezTo>
                  <a:cubicBezTo>
                    <a:pt x="1" y="1568"/>
                    <a:pt x="902" y="3303"/>
                    <a:pt x="1936" y="4870"/>
                  </a:cubicBezTo>
                  <a:cubicBezTo>
                    <a:pt x="3003" y="6438"/>
                    <a:pt x="4137" y="7839"/>
                    <a:pt x="3970" y="8540"/>
                  </a:cubicBezTo>
                  <a:cubicBezTo>
                    <a:pt x="3970" y="8607"/>
                    <a:pt x="3937" y="8640"/>
                    <a:pt x="3904" y="8707"/>
                  </a:cubicBezTo>
                </a:path>
              </a:pathLst>
            </a:custGeom>
            <a:noFill/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5648527" y="4098129"/>
              <a:ext cx="5642" cy="1142"/>
            </a:xfrm>
            <a:custGeom>
              <a:avLst/>
              <a:gdLst/>
              <a:ahLst/>
              <a:cxnLst/>
              <a:rect l="l" t="t" r="r" b="b"/>
              <a:pathLst>
                <a:path w="168" h="34" fill="none" extrusionOk="0">
                  <a:moveTo>
                    <a:pt x="167" y="34"/>
                  </a:moveTo>
                  <a:cubicBezTo>
                    <a:pt x="100" y="34"/>
                    <a:pt x="67" y="34"/>
                    <a:pt x="0" y="1"/>
                  </a:cubicBezTo>
                </a:path>
              </a:pathLst>
            </a:custGeom>
            <a:noFill/>
            <a:ln w="29200" cap="rnd" cmpd="sng">
              <a:solidFill>
                <a:srgbClr val="8A57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5439040" y="3828159"/>
              <a:ext cx="95240" cy="292403"/>
            </a:xfrm>
            <a:custGeom>
              <a:avLst/>
              <a:gdLst/>
              <a:ahLst/>
              <a:cxnLst/>
              <a:rect l="l" t="t" r="r" b="b"/>
              <a:pathLst>
                <a:path w="2836" h="8707" fill="none" extrusionOk="0">
                  <a:moveTo>
                    <a:pt x="2836" y="67"/>
                  </a:moveTo>
                  <a:cubicBezTo>
                    <a:pt x="2702" y="34"/>
                    <a:pt x="2569" y="1"/>
                    <a:pt x="2402" y="34"/>
                  </a:cubicBezTo>
                  <a:cubicBezTo>
                    <a:pt x="2269" y="34"/>
                    <a:pt x="2169" y="67"/>
                    <a:pt x="2035" y="134"/>
                  </a:cubicBezTo>
                  <a:cubicBezTo>
                    <a:pt x="935" y="601"/>
                    <a:pt x="668" y="2536"/>
                    <a:pt x="601" y="4437"/>
                  </a:cubicBezTo>
                  <a:cubicBezTo>
                    <a:pt x="534" y="6305"/>
                    <a:pt x="701" y="8106"/>
                    <a:pt x="134" y="8607"/>
                  </a:cubicBezTo>
                  <a:cubicBezTo>
                    <a:pt x="101" y="8640"/>
                    <a:pt x="67" y="8673"/>
                    <a:pt x="1" y="8707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5852406" y="4205660"/>
              <a:ext cx="3392" cy="5642"/>
            </a:xfrm>
            <a:custGeom>
              <a:avLst/>
              <a:gdLst/>
              <a:ahLst/>
              <a:cxnLst/>
              <a:rect l="l" t="t" r="r" b="b"/>
              <a:pathLst>
                <a:path w="101" h="168" fill="none" extrusionOk="0">
                  <a:moveTo>
                    <a:pt x="100" y="168"/>
                  </a:moveTo>
                  <a:cubicBezTo>
                    <a:pt x="67" y="101"/>
                    <a:pt x="34" y="68"/>
                    <a:pt x="0" y="1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5668677" y="3898750"/>
              <a:ext cx="245354" cy="205021"/>
            </a:xfrm>
            <a:custGeom>
              <a:avLst/>
              <a:gdLst/>
              <a:ahLst/>
              <a:cxnLst/>
              <a:rect l="l" t="t" r="r" b="b"/>
              <a:pathLst>
                <a:path w="7306" h="6105" fill="none" extrusionOk="0">
                  <a:moveTo>
                    <a:pt x="7306" y="667"/>
                  </a:moveTo>
                  <a:cubicBezTo>
                    <a:pt x="7206" y="567"/>
                    <a:pt x="7106" y="467"/>
                    <a:pt x="6972" y="400"/>
                  </a:cubicBezTo>
                  <a:cubicBezTo>
                    <a:pt x="6872" y="334"/>
                    <a:pt x="6739" y="300"/>
                    <a:pt x="6605" y="267"/>
                  </a:cubicBezTo>
                  <a:cubicBezTo>
                    <a:pt x="5438" y="0"/>
                    <a:pt x="4104" y="1434"/>
                    <a:pt x="2970" y="2935"/>
                  </a:cubicBezTo>
                  <a:cubicBezTo>
                    <a:pt x="1835" y="4470"/>
                    <a:pt x="901" y="6004"/>
                    <a:pt x="168" y="6104"/>
                  </a:cubicBezTo>
                  <a:cubicBezTo>
                    <a:pt x="101" y="6104"/>
                    <a:pt x="67" y="6104"/>
                    <a:pt x="1" y="6071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5956579" y="4411789"/>
              <a:ext cx="34" cy="5642"/>
            </a:xfrm>
            <a:custGeom>
              <a:avLst/>
              <a:gdLst/>
              <a:ahLst/>
              <a:cxnLst/>
              <a:rect l="l" t="t" r="r" b="b"/>
              <a:pathLst>
                <a:path w="1" h="168" fill="none" extrusionOk="0">
                  <a:moveTo>
                    <a:pt x="1" y="167"/>
                  </a:moveTo>
                  <a:cubicBezTo>
                    <a:pt x="1" y="134"/>
                    <a:pt x="1" y="67"/>
                    <a:pt x="1" y="1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5865839" y="4160861"/>
              <a:ext cx="305869" cy="76199"/>
            </a:xfrm>
            <a:custGeom>
              <a:avLst/>
              <a:gdLst/>
              <a:ahLst/>
              <a:cxnLst/>
              <a:rect l="l" t="t" r="r" b="b"/>
              <a:pathLst>
                <a:path w="9108" h="2269" fill="none" extrusionOk="0">
                  <a:moveTo>
                    <a:pt x="9107" y="1602"/>
                  </a:moveTo>
                  <a:cubicBezTo>
                    <a:pt x="9074" y="1468"/>
                    <a:pt x="9040" y="1335"/>
                    <a:pt x="9007" y="1201"/>
                  </a:cubicBezTo>
                  <a:cubicBezTo>
                    <a:pt x="8940" y="1068"/>
                    <a:pt x="8840" y="968"/>
                    <a:pt x="8774" y="868"/>
                  </a:cubicBezTo>
                  <a:cubicBezTo>
                    <a:pt x="7940" y="1"/>
                    <a:pt x="6038" y="401"/>
                    <a:pt x="4237" y="968"/>
                  </a:cubicBezTo>
                  <a:cubicBezTo>
                    <a:pt x="2436" y="1535"/>
                    <a:pt x="768" y="2269"/>
                    <a:pt x="134" y="1935"/>
                  </a:cubicBezTo>
                  <a:cubicBezTo>
                    <a:pt x="101" y="1902"/>
                    <a:pt x="34" y="1869"/>
                    <a:pt x="1" y="1835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5511209" y="3856067"/>
              <a:ext cx="286996" cy="255664"/>
            </a:xfrm>
            <a:custGeom>
              <a:avLst/>
              <a:gdLst/>
              <a:ahLst/>
              <a:cxnLst/>
              <a:rect l="l" t="t" r="r" b="b"/>
              <a:pathLst>
                <a:path w="8546" h="7613" extrusionOk="0">
                  <a:moveTo>
                    <a:pt x="1319" y="0"/>
                  </a:moveTo>
                  <a:cubicBezTo>
                    <a:pt x="238" y="0"/>
                    <a:pt x="266" y="1730"/>
                    <a:pt x="2922" y="3773"/>
                  </a:cubicBezTo>
                  <a:cubicBezTo>
                    <a:pt x="88" y="5669"/>
                    <a:pt x="1" y="7422"/>
                    <a:pt x="1147" y="7422"/>
                  </a:cubicBezTo>
                  <a:cubicBezTo>
                    <a:pt x="1836" y="7422"/>
                    <a:pt x="2971" y="6789"/>
                    <a:pt x="4223" y="5174"/>
                  </a:cubicBezTo>
                  <a:cubicBezTo>
                    <a:pt x="5412" y="6919"/>
                    <a:pt x="6542" y="7612"/>
                    <a:pt x="7226" y="7612"/>
                  </a:cubicBezTo>
                  <a:cubicBezTo>
                    <a:pt x="8308" y="7612"/>
                    <a:pt x="8279" y="5882"/>
                    <a:pt x="5624" y="3840"/>
                  </a:cubicBezTo>
                  <a:cubicBezTo>
                    <a:pt x="8458" y="1943"/>
                    <a:pt x="8545" y="190"/>
                    <a:pt x="7398" y="190"/>
                  </a:cubicBezTo>
                  <a:cubicBezTo>
                    <a:pt x="6709" y="190"/>
                    <a:pt x="5575" y="823"/>
                    <a:pt x="4323" y="2439"/>
                  </a:cubicBezTo>
                  <a:cubicBezTo>
                    <a:pt x="3133" y="693"/>
                    <a:pt x="2004" y="0"/>
                    <a:pt x="1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5473126" y="3833466"/>
              <a:ext cx="363128" cy="300832"/>
            </a:xfrm>
            <a:custGeom>
              <a:avLst/>
              <a:gdLst/>
              <a:ahLst/>
              <a:cxnLst/>
              <a:rect l="l" t="t" r="r" b="b"/>
              <a:pathLst>
                <a:path w="10813" h="8958" extrusionOk="0">
                  <a:moveTo>
                    <a:pt x="5527" y="1"/>
                  </a:moveTo>
                  <a:cubicBezTo>
                    <a:pt x="4761" y="1"/>
                    <a:pt x="3972" y="952"/>
                    <a:pt x="3922" y="2878"/>
                  </a:cubicBezTo>
                  <a:cubicBezTo>
                    <a:pt x="3841" y="2875"/>
                    <a:pt x="3761" y="2874"/>
                    <a:pt x="3684" y="2874"/>
                  </a:cubicBezTo>
                  <a:cubicBezTo>
                    <a:pt x="17" y="2874"/>
                    <a:pt x="1" y="5882"/>
                    <a:pt x="3822" y="5980"/>
                  </a:cubicBezTo>
                  <a:cubicBezTo>
                    <a:pt x="3738" y="7957"/>
                    <a:pt x="4500" y="8958"/>
                    <a:pt x="5287" y="8958"/>
                  </a:cubicBezTo>
                  <a:cubicBezTo>
                    <a:pt x="6053" y="8958"/>
                    <a:pt x="6842" y="8007"/>
                    <a:pt x="6891" y="6080"/>
                  </a:cubicBezTo>
                  <a:cubicBezTo>
                    <a:pt x="6972" y="6083"/>
                    <a:pt x="7052" y="6084"/>
                    <a:pt x="7130" y="6084"/>
                  </a:cubicBezTo>
                  <a:cubicBezTo>
                    <a:pt x="10796" y="6084"/>
                    <a:pt x="10813" y="3076"/>
                    <a:pt x="6991" y="2978"/>
                  </a:cubicBezTo>
                  <a:cubicBezTo>
                    <a:pt x="7076" y="1002"/>
                    <a:pt x="6313" y="1"/>
                    <a:pt x="5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5610445" y="3943381"/>
              <a:ext cx="88523" cy="81001"/>
            </a:xfrm>
            <a:custGeom>
              <a:avLst/>
              <a:gdLst/>
              <a:ahLst/>
              <a:cxnLst/>
              <a:rect l="l" t="t" r="r" b="b"/>
              <a:pathLst>
                <a:path w="2636" h="2412" extrusionOk="0">
                  <a:moveTo>
                    <a:pt x="1337" y="1"/>
                  </a:moveTo>
                  <a:cubicBezTo>
                    <a:pt x="1238" y="1"/>
                    <a:pt x="1137" y="13"/>
                    <a:pt x="1034" y="39"/>
                  </a:cubicBezTo>
                  <a:cubicBezTo>
                    <a:pt x="400" y="172"/>
                    <a:pt x="0" y="839"/>
                    <a:pt x="134" y="1473"/>
                  </a:cubicBezTo>
                  <a:cubicBezTo>
                    <a:pt x="275" y="2038"/>
                    <a:pt x="751" y="2412"/>
                    <a:pt x="1298" y="2412"/>
                  </a:cubicBezTo>
                  <a:cubicBezTo>
                    <a:pt x="1398" y="2412"/>
                    <a:pt x="1499" y="2399"/>
                    <a:pt x="1601" y="2374"/>
                  </a:cubicBezTo>
                  <a:cubicBezTo>
                    <a:pt x="2235" y="2240"/>
                    <a:pt x="2635" y="1573"/>
                    <a:pt x="2502" y="939"/>
                  </a:cubicBezTo>
                  <a:cubicBezTo>
                    <a:pt x="2361" y="374"/>
                    <a:pt x="1885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4963513" y="4602773"/>
              <a:ext cx="397718" cy="331123"/>
            </a:xfrm>
            <a:custGeom>
              <a:avLst/>
              <a:gdLst/>
              <a:ahLst/>
              <a:cxnLst/>
              <a:rect l="l" t="t" r="r" b="b"/>
              <a:pathLst>
                <a:path w="11843" h="9860" extrusionOk="0">
                  <a:moveTo>
                    <a:pt x="5073" y="1"/>
                  </a:moveTo>
                  <a:cubicBezTo>
                    <a:pt x="4331" y="1"/>
                    <a:pt x="3809" y="1465"/>
                    <a:pt x="4787" y="4154"/>
                  </a:cubicBezTo>
                  <a:cubicBezTo>
                    <a:pt x="464" y="4287"/>
                    <a:pt x="0" y="6591"/>
                    <a:pt x="2573" y="6591"/>
                  </a:cubicBezTo>
                  <a:cubicBezTo>
                    <a:pt x="3237" y="6591"/>
                    <a:pt x="4101" y="6438"/>
                    <a:pt x="5154" y="6055"/>
                  </a:cubicBezTo>
                  <a:cubicBezTo>
                    <a:pt x="5233" y="8654"/>
                    <a:pt x="6088" y="9860"/>
                    <a:pt x="6763" y="9860"/>
                  </a:cubicBezTo>
                  <a:cubicBezTo>
                    <a:pt x="7509" y="9860"/>
                    <a:pt x="8036" y="8386"/>
                    <a:pt x="7055" y="5688"/>
                  </a:cubicBezTo>
                  <a:cubicBezTo>
                    <a:pt x="11377" y="5582"/>
                    <a:pt x="11842" y="3284"/>
                    <a:pt x="9271" y="3284"/>
                  </a:cubicBezTo>
                  <a:cubicBezTo>
                    <a:pt x="8608" y="3284"/>
                    <a:pt x="7742" y="3437"/>
                    <a:pt x="6689" y="3820"/>
                  </a:cubicBezTo>
                  <a:cubicBezTo>
                    <a:pt x="6609" y="1214"/>
                    <a:pt x="5749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5011435" y="4638639"/>
              <a:ext cx="302679" cy="259559"/>
            </a:xfrm>
            <a:custGeom>
              <a:avLst/>
              <a:gdLst/>
              <a:ahLst/>
              <a:cxnLst/>
              <a:rect l="l" t="t" r="r" b="b"/>
              <a:pathLst>
                <a:path w="9013" h="7729" extrusionOk="0">
                  <a:moveTo>
                    <a:pt x="6427" y="1"/>
                  </a:moveTo>
                  <a:cubicBezTo>
                    <a:pt x="5772" y="1"/>
                    <a:pt x="4903" y="512"/>
                    <a:pt x="4094" y="1718"/>
                  </a:cubicBezTo>
                  <a:cubicBezTo>
                    <a:pt x="3226" y="1113"/>
                    <a:pt x="2463" y="862"/>
                    <a:pt x="1877" y="862"/>
                  </a:cubicBezTo>
                  <a:cubicBezTo>
                    <a:pt x="301" y="862"/>
                    <a:pt x="1" y="2673"/>
                    <a:pt x="2359" y="4254"/>
                  </a:cubicBezTo>
                  <a:cubicBezTo>
                    <a:pt x="961" y="6279"/>
                    <a:pt x="1457" y="7729"/>
                    <a:pt x="2555" y="7729"/>
                  </a:cubicBezTo>
                  <a:cubicBezTo>
                    <a:pt x="3212" y="7729"/>
                    <a:pt x="4084" y="7211"/>
                    <a:pt x="4895" y="5988"/>
                  </a:cubicBezTo>
                  <a:cubicBezTo>
                    <a:pt x="5772" y="6594"/>
                    <a:pt x="6541" y="6844"/>
                    <a:pt x="7131" y="6844"/>
                  </a:cubicBezTo>
                  <a:cubicBezTo>
                    <a:pt x="8719" y="6844"/>
                    <a:pt x="9012" y="5033"/>
                    <a:pt x="6629" y="3453"/>
                  </a:cubicBezTo>
                  <a:cubicBezTo>
                    <a:pt x="8031" y="1445"/>
                    <a:pt x="7530" y="1"/>
                    <a:pt x="6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5116414" y="4727431"/>
              <a:ext cx="91882" cy="81236"/>
            </a:xfrm>
            <a:custGeom>
              <a:avLst/>
              <a:gdLst/>
              <a:ahLst/>
              <a:cxnLst/>
              <a:rect l="l" t="t" r="r" b="b"/>
              <a:pathLst>
                <a:path w="2736" h="2419" extrusionOk="0">
                  <a:moveTo>
                    <a:pt x="1356" y="0"/>
                  </a:moveTo>
                  <a:cubicBezTo>
                    <a:pt x="866" y="0"/>
                    <a:pt x="417" y="313"/>
                    <a:pt x="234" y="809"/>
                  </a:cubicBezTo>
                  <a:cubicBezTo>
                    <a:pt x="1" y="1443"/>
                    <a:pt x="334" y="2143"/>
                    <a:pt x="968" y="2343"/>
                  </a:cubicBezTo>
                  <a:cubicBezTo>
                    <a:pt x="1106" y="2394"/>
                    <a:pt x="1246" y="2418"/>
                    <a:pt x="1384" y="2418"/>
                  </a:cubicBezTo>
                  <a:cubicBezTo>
                    <a:pt x="1882" y="2418"/>
                    <a:pt x="2346" y="2106"/>
                    <a:pt x="2502" y="1610"/>
                  </a:cubicBezTo>
                  <a:cubicBezTo>
                    <a:pt x="2736" y="976"/>
                    <a:pt x="2402" y="309"/>
                    <a:pt x="1769" y="75"/>
                  </a:cubicBezTo>
                  <a:cubicBezTo>
                    <a:pt x="1631" y="24"/>
                    <a:pt x="1492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5697759" y="4754532"/>
              <a:ext cx="301437" cy="267820"/>
            </a:xfrm>
            <a:custGeom>
              <a:avLst/>
              <a:gdLst/>
              <a:ahLst/>
              <a:cxnLst/>
              <a:rect l="l" t="t" r="r" b="b"/>
              <a:pathLst>
                <a:path w="8976" h="7975" extrusionOk="0">
                  <a:moveTo>
                    <a:pt x="1732" y="0"/>
                  </a:moveTo>
                  <a:cubicBezTo>
                    <a:pt x="712" y="0"/>
                    <a:pt x="676" y="1697"/>
                    <a:pt x="3138" y="3838"/>
                  </a:cubicBezTo>
                  <a:cubicBezTo>
                    <a:pt x="136" y="5605"/>
                    <a:pt x="1" y="7400"/>
                    <a:pt x="1233" y="7400"/>
                  </a:cubicBezTo>
                  <a:cubicBezTo>
                    <a:pt x="1931" y="7400"/>
                    <a:pt x="3069" y="6823"/>
                    <a:pt x="4372" y="5339"/>
                  </a:cubicBezTo>
                  <a:cubicBezTo>
                    <a:pt x="5478" y="7218"/>
                    <a:pt x="6590" y="7974"/>
                    <a:pt x="7264" y="7974"/>
                  </a:cubicBezTo>
                  <a:cubicBezTo>
                    <a:pt x="8277" y="7974"/>
                    <a:pt x="8303" y="6268"/>
                    <a:pt x="5840" y="4105"/>
                  </a:cubicBezTo>
                  <a:cubicBezTo>
                    <a:pt x="8833" y="2343"/>
                    <a:pt x="8975" y="567"/>
                    <a:pt x="7763" y="567"/>
                  </a:cubicBezTo>
                  <a:cubicBezTo>
                    <a:pt x="7070" y="567"/>
                    <a:pt x="5936" y="1146"/>
                    <a:pt x="4639" y="2637"/>
                  </a:cubicBezTo>
                  <a:cubicBezTo>
                    <a:pt x="3531" y="755"/>
                    <a:pt x="2412" y="0"/>
                    <a:pt x="1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5669752" y="4738479"/>
              <a:ext cx="358560" cy="299556"/>
            </a:xfrm>
            <a:custGeom>
              <a:avLst/>
              <a:gdLst/>
              <a:ahLst/>
              <a:cxnLst/>
              <a:rect l="l" t="t" r="r" b="b"/>
              <a:pathLst>
                <a:path w="10677" h="8920" extrusionOk="0">
                  <a:moveTo>
                    <a:pt x="5658" y="0"/>
                  </a:moveTo>
                  <a:cubicBezTo>
                    <a:pt x="4907" y="0"/>
                    <a:pt x="4099" y="905"/>
                    <a:pt x="3938" y="2782"/>
                  </a:cubicBezTo>
                  <a:cubicBezTo>
                    <a:pt x="3705" y="2758"/>
                    <a:pt x="3484" y="2746"/>
                    <a:pt x="3277" y="2746"/>
                  </a:cubicBezTo>
                  <a:cubicBezTo>
                    <a:pt x="18" y="2746"/>
                    <a:pt x="0" y="5537"/>
                    <a:pt x="3638" y="5850"/>
                  </a:cubicBezTo>
                  <a:cubicBezTo>
                    <a:pt x="3431" y="7873"/>
                    <a:pt x="4173" y="8919"/>
                    <a:pt x="4982" y="8919"/>
                  </a:cubicBezTo>
                  <a:cubicBezTo>
                    <a:pt x="5735" y="8919"/>
                    <a:pt x="6546" y="8015"/>
                    <a:pt x="6707" y="6151"/>
                  </a:cubicBezTo>
                  <a:cubicBezTo>
                    <a:pt x="6940" y="6175"/>
                    <a:pt x="7161" y="6186"/>
                    <a:pt x="7368" y="6186"/>
                  </a:cubicBezTo>
                  <a:cubicBezTo>
                    <a:pt x="10631" y="6186"/>
                    <a:pt x="10676" y="3395"/>
                    <a:pt x="7007" y="3082"/>
                  </a:cubicBezTo>
                  <a:cubicBezTo>
                    <a:pt x="7215" y="1055"/>
                    <a:pt x="6470" y="0"/>
                    <a:pt x="5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5805357" y="4847925"/>
              <a:ext cx="87415" cy="80799"/>
            </a:xfrm>
            <a:custGeom>
              <a:avLst/>
              <a:gdLst/>
              <a:ahLst/>
              <a:cxnLst/>
              <a:rect l="l" t="t" r="r" b="b"/>
              <a:pathLst>
                <a:path w="2603" h="2406" extrusionOk="0">
                  <a:moveTo>
                    <a:pt x="1330" y="0"/>
                  </a:moveTo>
                  <a:cubicBezTo>
                    <a:pt x="1255" y="0"/>
                    <a:pt x="1178" y="7"/>
                    <a:pt x="1101" y="23"/>
                  </a:cubicBezTo>
                  <a:cubicBezTo>
                    <a:pt x="434" y="123"/>
                    <a:pt x="0" y="723"/>
                    <a:pt x="100" y="1391"/>
                  </a:cubicBezTo>
                  <a:cubicBezTo>
                    <a:pt x="191" y="1993"/>
                    <a:pt x="717" y="2406"/>
                    <a:pt x="1310" y="2406"/>
                  </a:cubicBezTo>
                  <a:cubicBezTo>
                    <a:pt x="1373" y="2406"/>
                    <a:pt x="1437" y="2401"/>
                    <a:pt x="1501" y="2391"/>
                  </a:cubicBezTo>
                  <a:cubicBezTo>
                    <a:pt x="2135" y="2291"/>
                    <a:pt x="2602" y="1657"/>
                    <a:pt x="2469" y="990"/>
                  </a:cubicBezTo>
                  <a:cubicBezTo>
                    <a:pt x="2380" y="430"/>
                    <a:pt x="1901" y="0"/>
                    <a:pt x="1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5934348" y="4241224"/>
              <a:ext cx="343482" cy="299724"/>
            </a:xfrm>
            <a:custGeom>
              <a:avLst/>
              <a:gdLst/>
              <a:ahLst/>
              <a:cxnLst/>
              <a:rect l="l" t="t" r="r" b="b"/>
              <a:pathLst>
                <a:path w="10228" h="8925" extrusionOk="0">
                  <a:moveTo>
                    <a:pt x="7229" y="1"/>
                  </a:moveTo>
                  <a:cubicBezTo>
                    <a:pt x="6566" y="1"/>
                    <a:pt x="5522" y="933"/>
                    <a:pt x="4732" y="3145"/>
                  </a:cubicBezTo>
                  <a:cubicBezTo>
                    <a:pt x="3376" y="2094"/>
                    <a:pt x="2272" y="1692"/>
                    <a:pt x="1556" y="1692"/>
                  </a:cubicBezTo>
                  <a:cubicBezTo>
                    <a:pt x="1" y="1692"/>
                    <a:pt x="280" y="3590"/>
                    <a:pt x="3798" y="4846"/>
                  </a:cubicBezTo>
                  <a:cubicBezTo>
                    <a:pt x="1899" y="7296"/>
                    <a:pt x="2119" y="8924"/>
                    <a:pt x="2999" y="8924"/>
                  </a:cubicBezTo>
                  <a:cubicBezTo>
                    <a:pt x="3665" y="8924"/>
                    <a:pt x="4709" y="7993"/>
                    <a:pt x="5499" y="5780"/>
                  </a:cubicBezTo>
                  <a:cubicBezTo>
                    <a:pt x="6855" y="6831"/>
                    <a:pt x="7960" y="7233"/>
                    <a:pt x="8674" y="7233"/>
                  </a:cubicBezTo>
                  <a:cubicBezTo>
                    <a:pt x="10228" y="7233"/>
                    <a:pt x="9941" y="5335"/>
                    <a:pt x="6400" y="4079"/>
                  </a:cubicBezTo>
                  <a:cubicBezTo>
                    <a:pt x="8318" y="1629"/>
                    <a:pt x="8106" y="1"/>
                    <a:pt x="7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5934247" y="4245388"/>
              <a:ext cx="343818" cy="291395"/>
            </a:xfrm>
            <a:custGeom>
              <a:avLst/>
              <a:gdLst/>
              <a:ahLst/>
              <a:cxnLst/>
              <a:rect l="l" t="t" r="r" b="b"/>
              <a:pathLst>
                <a:path w="10238" h="8677" extrusionOk="0">
                  <a:moveTo>
                    <a:pt x="4142" y="1"/>
                  </a:moveTo>
                  <a:cubicBezTo>
                    <a:pt x="3250" y="1"/>
                    <a:pt x="2586" y="1203"/>
                    <a:pt x="3201" y="3288"/>
                  </a:cubicBezTo>
                  <a:cubicBezTo>
                    <a:pt x="0" y="4194"/>
                    <a:pt x="167" y="6495"/>
                    <a:pt x="2577" y="6495"/>
                  </a:cubicBezTo>
                  <a:cubicBezTo>
                    <a:pt x="3005" y="6495"/>
                    <a:pt x="3504" y="6423"/>
                    <a:pt x="4068" y="6257"/>
                  </a:cubicBezTo>
                  <a:cubicBezTo>
                    <a:pt x="4540" y="7922"/>
                    <a:pt x="5389" y="8676"/>
                    <a:pt x="6096" y="8676"/>
                  </a:cubicBezTo>
                  <a:cubicBezTo>
                    <a:pt x="6988" y="8676"/>
                    <a:pt x="7651" y="7474"/>
                    <a:pt x="7037" y="5389"/>
                  </a:cubicBezTo>
                  <a:cubicBezTo>
                    <a:pt x="10237" y="4483"/>
                    <a:pt x="10071" y="2182"/>
                    <a:pt x="7661" y="2182"/>
                  </a:cubicBezTo>
                  <a:cubicBezTo>
                    <a:pt x="7232" y="2182"/>
                    <a:pt x="6733" y="2254"/>
                    <a:pt x="6169" y="2421"/>
                  </a:cubicBezTo>
                  <a:cubicBezTo>
                    <a:pt x="5698" y="755"/>
                    <a:pt x="4848" y="1"/>
                    <a:pt x="4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6059644" y="4350333"/>
              <a:ext cx="93024" cy="81505"/>
            </a:xfrm>
            <a:custGeom>
              <a:avLst/>
              <a:gdLst/>
              <a:ahLst/>
              <a:cxnLst/>
              <a:rect l="l" t="t" r="r" b="b"/>
              <a:pathLst>
                <a:path w="2770" h="2427" extrusionOk="0">
                  <a:moveTo>
                    <a:pt x="1362" y="1"/>
                  </a:moveTo>
                  <a:cubicBezTo>
                    <a:pt x="1159" y="1"/>
                    <a:pt x="954" y="53"/>
                    <a:pt x="768" y="163"/>
                  </a:cubicBezTo>
                  <a:cubicBezTo>
                    <a:pt x="201" y="530"/>
                    <a:pt x="0" y="1264"/>
                    <a:pt x="334" y="1831"/>
                  </a:cubicBezTo>
                  <a:cubicBezTo>
                    <a:pt x="580" y="2211"/>
                    <a:pt x="991" y="2426"/>
                    <a:pt x="1406" y="2426"/>
                  </a:cubicBezTo>
                  <a:cubicBezTo>
                    <a:pt x="1610" y="2426"/>
                    <a:pt x="1815" y="2374"/>
                    <a:pt x="2002" y="2264"/>
                  </a:cubicBezTo>
                  <a:cubicBezTo>
                    <a:pt x="2569" y="1897"/>
                    <a:pt x="2769" y="1164"/>
                    <a:pt x="2402" y="596"/>
                  </a:cubicBezTo>
                  <a:cubicBezTo>
                    <a:pt x="2178" y="216"/>
                    <a:pt x="1775" y="1"/>
                    <a:pt x="1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 rot="3243551">
              <a:off x="5019273" y="4056871"/>
              <a:ext cx="286978" cy="255648"/>
            </a:xfrm>
            <a:custGeom>
              <a:avLst/>
              <a:gdLst/>
              <a:ahLst/>
              <a:cxnLst/>
              <a:rect l="l" t="t" r="r" b="b"/>
              <a:pathLst>
                <a:path w="8546" h="7613" extrusionOk="0">
                  <a:moveTo>
                    <a:pt x="1319" y="0"/>
                  </a:moveTo>
                  <a:cubicBezTo>
                    <a:pt x="238" y="0"/>
                    <a:pt x="266" y="1730"/>
                    <a:pt x="2922" y="3773"/>
                  </a:cubicBezTo>
                  <a:cubicBezTo>
                    <a:pt x="88" y="5669"/>
                    <a:pt x="1" y="7422"/>
                    <a:pt x="1147" y="7422"/>
                  </a:cubicBezTo>
                  <a:cubicBezTo>
                    <a:pt x="1836" y="7422"/>
                    <a:pt x="2971" y="6789"/>
                    <a:pt x="4223" y="5174"/>
                  </a:cubicBezTo>
                  <a:cubicBezTo>
                    <a:pt x="5412" y="6919"/>
                    <a:pt x="6542" y="7612"/>
                    <a:pt x="7226" y="7612"/>
                  </a:cubicBezTo>
                  <a:cubicBezTo>
                    <a:pt x="8308" y="7612"/>
                    <a:pt x="8279" y="5882"/>
                    <a:pt x="5624" y="3840"/>
                  </a:cubicBezTo>
                  <a:cubicBezTo>
                    <a:pt x="8458" y="1943"/>
                    <a:pt x="8545" y="190"/>
                    <a:pt x="7398" y="190"/>
                  </a:cubicBezTo>
                  <a:cubicBezTo>
                    <a:pt x="6709" y="190"/>
                    <a:pt x="5575" y="823"/>
                    <a:pt x="4323" y="2439"/>
                  </a:cubicBezTo>
                  <a:cubicBezTo>
                    <a:pt x="3133" y="693"/>
                    <a:pt x="2004" y="0"/>
                    <a:pt x="1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 rot="3243551">
              <a:off x="4981213" y="4034262"/>
              <a:ext cx="363105" cy="300813"/>
            </a:xfrm>
            <a:custGeom>
              <a:avLst/>
              <a:gdLst/>
              <a:ahLst/>
              <a:cxnLst/>
              <a:rect l="l" t="t" r="r" b="b"/>
              <a:pathLst>
                <a:path w="10813" h="8958" extrusionOk="0">
                  <a:moveTo>
                    <a:pt x="5527" y="1"/>
                  </a:moveTo>
                  <a:cubicBezTo>
                    <a:pt x="4761" y="1"/>
                    <a:pt x="3972" y="952"/>
                    <a:pt x="3922" y="2878"/>
                  </a:cubicBezTo>
                  <a:cubicBezTo>
                    <a:pt x="3841" y="2875"/>
                    <a:pt x="3761" y="2874"/>
                    <a:pt x="3684" y="2874"/>
                  </a:cubicBezTo>
                  <a:cubicBezTo>
                    <a:pt x="17" y="2874"/>
                    <a:pt x="1" y="5882"/>
                    <a:pt x="3822" y="5980"/>
                  </a:cubicBezTo>
                  <a:cubicBezTo>
                    <a:pt x="3738" y="7957"/>
                    <a:pt x="4500" y="8958"/>
                    <a:pt x="5287" y="8958"/>
                  </a:cubicBezTo>
                  <a:cubicBezTo>
                    <a:pt x="6053" y="8958"/>
                    <a:pt x="6842" y="8007"/>
                    <a:pt x="6891" y="6080"/>
                  </a:cubicBezTo>
                  <a:cubicBezTo>
                    <a:pt x="6972" y="6083"/>
                    <a:pt x="7052" y="6084"/>
                    <a:pt x="7130" y="6084"/>
                  </a:cubicBezTo>
                  <a:cubicBezTo>
                    <a:pt x="10796" y="6084"/>
                    <a:pt x="10813" y="3076"/>
                    <a:pt x="6991" y="2978"/>
                  </a:cubicBezTo>
                  <a:cubicBezTo>
                    <a:pt x="7076" y="1002"/>
                    <a:pt x="6313" y="1"/>
                    <a:pt x="5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 rot="3243551">
              <a:off x="5118517" y="4144196"/>
              <a:ext cx="88518" cy="80996"/>
            </a:xfrm>
            <a:custGeom>
              <a:avLst/>
              <a:gdLst/>
              <a:ahLst/>
              <a:cxnLst/>
              <a:rect l="l" t="t" r="r" b="b"/>
              <a:pathLst>
                <a:path w="2636" h="2412" extrusionOk="0">
                  <a:moveTo>
                    <a:pt x="1337" y="1"/>
                  </a:moveTo>
                  <a:cubicBezTo>
                    <a:pt x="1238" y="1"/>
                    <a:pt x="1137" y="13"/>
                    <a:pt x="1034" y="39"/>
                  </a:cubicBezTo>
                  <a:cubicBezTo>
                    <a:pt x="400" y="172"/>
                    <a:pt x="0" y="839"/>
                    <a:pt x="134" y="1473"/>
                  </a:cubicBezTo>
                  <a:cubicBezTo>
                    <a:pt x="275" y="2038"/>
                    <a:pt x="751" y="2412"/>
                    <a:pt x="1298" y="2412"/>
                  </a:cubicBezTo>
                  <a:cubicBezTo>
                    <a:pt x="1398" y="2412"/>
                    <a:pt x="1499" y="2399"/>
                    <a:pt x="1601" y="2374"/>
                  </a:cubicBezTo>
                  <a:cubicBezTo>
                    <a:pt x="2235" y="2240"/>
                    <a:pt x="2635" y="1573"/>
                    <a:pt x="2502" y="939"/>
                  </a:cubicBezTo>
                  <a:cubicBezTo>
                    <a:pt x="2361" y="374"/>
                    <a:pt x="1885" y="1"/>
                    <a:pt x="1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4160931" y="2784248"/>
              <a:ext cx="286962" cy="256302"/>
            </a:xfrm>
            <a:custGeom>
              <a:avLst/>
              <a:gdLst/>
              <a:ahLst/>
              <a:cxnLst/>
              <a:rect l="l" t="t" r="r" b="b"/>
              <a:pathLst>
                <a:path w="8545" h="7632" extrusionOk="0">
                  <a:moveTo>
                    <a:pt x="1312" y="1"/>
                  </a:moveTo>
                  <a:cubicBezTo>
                    <a:pt x="238" y="1"/>
                    <a:pt x="272" y="1728"/>
                    <a:pt x="2922" y="3766"/>
                  </a:cubicBezTo>
                  <a:cubicBezTo>
                    <a:pt x="92" y="5680"/>
                    <a:pt x="1" y="7439"/>
                    <a:pt x="1142" y="7439"/>
                  </a:cubicBezTo>
                  <a:cubicBezTo>
                    <a:pt x="1830" y="7439"/>
                    <a:pt x="2967" y="6799"/>
                    <a:pt x="4223" y="5167"/>
                  </a:cubicBezTo>
                  <a:cubicBezTo>
                    <a:pt x="5403" y="6932"/>
                    <a:pt x="6533" y="7631"/>
                    <a:pt x="7219" y="7631"/>
                  </a:cubicBezTo>
                  <a:cubicBezTo>
                    <a:pt x="8295" y="7631"/>
                    <a:pt x="8273" y="5904"/>
                    <a:pt x="5624" y="3866"/>
                  </a:cubicBezTo>
                  <a:cubicBezTo>
                    <a:pt x="8453" y="1952"/>
                    <a:pt x="8545" y="193"/>
                    <a:pt x="7403" y="193"/>
                  </a:cubicBezTo>
                  <a:cubicBezTo>
                    <a:pt x="6715" y="193"/>
                    <a:pt x="5578" y="833"/>
                    <a:pt x="4323" y="2465"/>
                  </a:cubicBezTo>
                  <a:cubicBezTo>
                    <a:pt x="3129" y="701"/>
                    <a:pt x="1996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4122278" y="2762554"/>
              <a:ext cx="363161" cy="299724"/>
            </a:xfrm>
            <a:custGeom>
              <a:avLst/>
              <a:gdLst/>
              <a:ahLst/>
              <a:cxnLst/>
              <a:rect l="l" t="t" r="r" b="b"/>
              <a:pathLst>
                <a:path w="10814" h="8925" extrusionOk="0">
                  <a:moveTo>
                    <a:pt x="5531" y="0"/>
                  </a:moveTo>
                  <a:cubicBezTo>
                    <a:pt x="4761" y="0"/>
                    <a:pt x="3972" y="951"/>
                    <a:pt x="3939" y="2878"/>
                  </a:cubicBezTo>
                  <a:cubicBezTo>
                    <a:pt x="3838" y="2873"/>
                    <a:pt x="3740" y="2871"/>
                    <a:pt x="3644" y="2871"/>
                  </a:cubicBezTo>
                  <a:cubicBezTo>
                    <a:pt x="1" y="2871"/>
                    <a:pt x="4" y="5881"/>
                    <a:pt x="3839" y="5946"/>
                  </a:cubicBezTo>
                  <a:cubicBezTo>
                    <a:pt x="3755" y="7923"/>
                    <a:pt x="4517" y="8924"/>
                    <a:pt x="5303" y="8924"/>
                  </a:cubicBezTo>
                  <a:cubicBezTo>
                    <a:pt x="6070" y="8924"/>
                    <a:pt x="6859" y="7973"/>
                    <a:pt x="6908" y="6046"/>
                  </a:cubicBezTo>
                  <a:cubicBezTo>
                    <a:pt x="7009" y="6051"/>
                    <a:pt x="7108" y="6053"/>
                    <a:pt x="7204" y="6053"/>
                  </a:cubicBezTo>
                  <a:cubicBezTo>
                    <a:pt x="10813" y="6053"/>
                    <a:pt x="10810" y="3075"/>
                    <a:pt x="7008" y="2978"/>
                  </a:cubicBezTo>
                  <a:cubicBezTo>
                    <a:pt x="7093" y="1001"/>
                    <a:pt x="6322" y="0"/>
                    <a:pt x="5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4259026" y="2871764"/>
              <a:ext cx="89665" cy="81270"/>
            </a:xfrm>
            <a:custGeom>
              <a:avLst/>
              <a:gdLst/>
              <a:ahLst/>
              <a:cxnLst/>
              <a:rect l="l" t="t" r="r" b="b"/>
              <a:pathLst>
                <a:path w="2670" h="2420" extrusionOk="0">
                  <a:moveTo>
                    <a:pt x="1324" y="0"/>
                  </a:moveTo>
                  <a:cubicBezTo>
                    <a:pt x="1240" y="0"/>
                    <a:pt x="1154" y="9"/>
                    <a:pt x="1068" y="26"/>
                  </a:cubicBezTo>
                  <a:cubicBezTo>
                    <a:pt x="434" y="193"/>
                    <a:pt x="1" y="826"/>
                    <a:pt x="167" y="1494"/>
                  </a:cubicBezTo>
                  <a:cubicBezTo>
                    <a:pt x="284" y="2045"/>
                    <a:pt x="804" y="2420"/>
                    <a:pt x="1355" y="2420"/>
                  </a:cubicBezTo>
                  <a:cubicBezTo>
                    <a:pt x="1437" y="2420"/>
                    <a:pt x="1520" y="2412"/>
                    <a:pt x="1602" y="2394"/>
                  </a:cubicBezTo>
                  <a:cubicBezTo>
                    <a:pt x="2269" y="2227"/>
                    <a:pt x="2669" y="1594"/>
                    <a:pt x="2536" y="960"/>
                  </a:cubicBezTo>
                  <a:cubicBezTo>
                    <a:pt x="2391" y="379"/>
                    <a:pt x="18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4387915" y="2832171"/>
              <a:ext cx="381430" cy="323265"/>
            </a:xfrm>
            <a:custGeom>
              <a:avLst/>
              <a:gdLst/>
              <a:ahLst/>
              <a:cxnLst/>
              <a:rect l="l" t="t" r="r" b="b"/>
              <a:pathLst>
                <a:path w="11358" h="9626" extrusionOk="0">
                  <a:moveTo>
                    <a:pt x="6952" y="1"/>
                  </a:moveTo>
                  <a:cubicBezTo>
                    <a:pt x="6283" y="1"/>
                    <a:pt x="5358" y="1117"/>
                    <a:pt x="5036" y="3607"/>
                  </a:cubicBezTo>
                  <a:cubicBezTo>
                    <a:pt x="3822" y="3012"/>
                    <a:pt x="2843" y="2781"/>
                    <a:pt x="2140" y="2781"/>
                  </a:cubicBezTo>
                  <a:cubicBezTo>
                    <a:pt x="0" y="2781"/>
                    <a:pt x="402" y="4914"/>
                    <a:pt x="4469" y="5441"/>
                  </a:cubicBezTo>
                  <a:cubicBezTo>
                    <a:pt x="3176" y="8099"/>
                    <a:pt x="3603" y="9626"/>
                    <a:pt x="4383" y="9626"/>
                  </a:cubicBezTo>
                  <a:cubicBezTo>
                    <a:pt x="5052" y="9626"/>
                    <a:pt x="5980" y="8503"/>
                    <a:pt x="6303" y="6008"/>
                  </a:cubicBezTo>
                  <a:cubicBezTo>
                    <a:pt x="7525" y="6603"/>
                    <a:pt x="8508" y="6833"/>
                    <a:pt x="9213" y="6833"/>
                  </a:cubicBezTo>
                  <a:cubicBezTo>
                    <a:pt x="11358" y="6833"/>
                    <a:pt x="10937" y="4701"/>
                    <a:pt x="6870" y="4174"/>
                  </a:cubicBezTo>
                  <a:cubicBezTo>
                    <a:pt x="8165" y="1529"/>
                    <a:pt x="7734" y="1"/>
                    <a:pt x="6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4419382" y="2857525"/>
              <a:ext cx="317523" cy="272421"/>
            </a:xfrm>
            <a:custGeom>
              <a:avLst/>
              <a:gdLst/>
              <a:ahLst/>
              <a:cxnLst/>
              <a:rect l="l" t="t" r="r" b="b"/>
              <a:pathLst>
                <a:path w="9455" h="8112" extrusionOk="0">
                  <a:moveTo>
                    <a:pt x="3076" y="1"/>
                  </a:moveTo>
                  <a:cubicBezTo>
                    <a:pt x="2060" y="1"/>
                    <a:pt x="1509" y="1355"/>
                    <a:pt x="2631" y="3419"/>
                  </a:cubicBezTo>
                  <a:cubicBezTo>
                    <a:pt x="1" y="4823"/>
                    <a:pt x="244" y="6775"/>
                    <a:pt x="2044" y="6775"/>
                  </a:cubicBezTo>
                  <a:cubicBezTo>
                    <a:pt x="2596" y="6775"/>
                    <a:pt x="3293" y="6592"/>
                    <a:pt x="4099" y="6154"/>
                  </a:cubicBezTo>
                  <a:cubicBezTo>
                    <a:pt x="4828" y="7520"/>
                    <a:pt x="5706" y="8111"/>
                    <a:pt x="6380" y="8111"/>
                  </a:cubicBezTo>
                  <a:cubicBezTo>
                    <a:pt x="7402" y="8111"/>
                    <a:pt x="7959" y="6756"/>
                    <a:pt x="6834" y="4686"/>
                  </a:cubicBezTo>
                  <a:cubicBezTo>
                    <a:pt x="9454" y="3287"/>
                    <a:pt x="9222" y="1345"/>
                    <a:pt x="7441" y="1345"/>
                  </a:cubicBezTo>
                  <a:cubicBezTo>
                    <a:pt x="6886" y="1345"/>
                    <a:pt x="6182" y="1533"/>
                    <a:pt x="5366" y="1984"/>
                  </a:cubicBezTo>
                  <a:cubicBezTo>
                    <a:pt x="4634" y="599"/>
                    <a:pt x="3752" y="1"/>
                    <a:pt x="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4533495" y="2953269"/>
              <a:ext cx="89632" cy="80867"/>
            </a:xfrm>
            <a:custGeom>
              <a:avLst/>
              <a:gdLst/>
              <a:ahLst/>
              <a:cxnLst/>
              <a:rect l="l" t="t" r="r" b="b"/>
              <a:pathLst>
                <a:path w="2669" h="2408" extrusionOk="0">
                  <a:moveTo>
                    <a:pt x="1347" y="0"/>
                  </a:moveTo>
                  <a:cubicBezTo>
                    <a:pt x="1045" y="0"/>
                    <a:pt x="742" y="109"/>
                    <a:pt x="500" y="334"/>
                  </a:cubicBezTo>
                  <a:cubicBezTo>
                    <a:pt x="33" y="768"/>
                    <a:pt x="0" y="1535"/>
                    <a:pt x="467" y="2035"/>
                  </a:cubicBezTo>
                  <a:cubicBezTo>
                    <a:pt x="696" y="2282"/>
                    <a:pt x="1018" y="2407"/>
                    <a:pt x="1344" y="2407"/>
                  </a:cubicBezTo>
                  <a:cubicBezTo>
                    <a:pt x="1636" y="2407"/>
                    <a:pt x="1932" y="2307"/>
                    <a:pt x="2168" y="2102"/>
                  </a:cubicBezTo>
                  <a:cubicBezTo>
                    <a:pt x="2635" y="1635"/>
                    <a:pt x="2669" y="868"/>
                    <a:pt x="2235" y="367"/>
                  </a:cubicBezTo>
                  <a:cubicBezTo>
                    <a:pt x="1993" y="126"/>
                    <a:pt x="1671" y="0"/>
                    <a:pt x="1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4255130" y="2572948"/>
              <a:ext cx="398053" cy="331123"/>
            </a:xfrm>
            <a:custGeom>
              <a:avLst/>
              <a:gdLst/>
              <a:ahLst/>
              <a:cxnLst/>
              <a:rect l="l" t="t" r="r" b="b"/>
              <a:pathLst>
                <a:path w="11853" h="9860" extrusionOk="0">
                  <a:moveTo>
                    <a:pt x="5101" y="0"/>
                  </a:moveTo>
                  <a:cubicBezTo>
                    <a:pt x="4363" y="0"/>
                    <a:pt x="3842" y="1465"/>
                    <a:pt x="4820" y="4154"/>
                  </a:cubicBezTo>
                  <a:cubicBezTo>
                    <a:pt x="470" y="4286"/>
                    <a:pt x="1" y="6591"/>
                    <a:pt x="2573" y="6591"/>
                  </a:cubicBezTo>
                  <a:cubicBezTo>
                    <a:pt x="3236" y="6591"/>
                    <a:pt x="4101" y="6438"/>
                    <a:pt x="5154" y="6055"/>
                  </a:cubicBezTo>
                  <a:cubicBezTo>
                    <a:pt x="5233" y="8653"/>
                    <a:pt x="6087" y="9860"/>
                    <a:pt x="6762" y="9860"/>
                  </a:cubicBezTo>
                  <a:cubicBezTo>
                    <a:pt x="7508" y="9860"/>
                    <a:pt x="8036" y="8385"/>
                    <a:pt x="7055" y="5688"/>
                  </a:cubicBezTo>
                  <a:cubicBezTo>
                    <a:pt x="11403" y="5582"/>
                    <a:pt x="11853" y="3284"/>
                    <a:pt x="9274" y="3284"/>
                  </a:cubicBezTo>
                  <a:cubicBezTo>
                    <a:pt x="8609" y="3284"/>
                    <a:pt x="7742" y="3437"/>
                    <a:pt x="6688" y="3820"/>
                  </a:cubicBezTo>
                  <a:cubicBezTo>
                    <a:pt x="6624" y="1213"/>
                    <a:pt x="577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4303052" y="2608814"/>
              <a:ext cx="302645" cy="259559"/>
            </a:xfrm>
            <a:custGeom>
              <a:avLst/>
              <a:gdLst/>
              <a:ahLst/>
              <a:cxnLst/>
              <a:rect l="l" t="t" r="r" b="b"/>
              <a:pathLst>
                <a:path w="9012" h="7729" extrusionOk="0">
                  <a:moveTo>
                    <a:pt x="6427" y="1"/>
                  </a:moveTo>
                  <a:cubicBezTo>
                    <a:pt x="5771" y="1"/>
                    <a:pt x="4902" y="511"/>
                    <a:pt x="4093" y="1718"/>
                  </a:cubicBezTo>
                  <a:cubicBezTo>
                    <a:pt x="3225" y="1112"/>
                    <a:pt x="2463" y="862"/>
                    <a:pt x="1877" y="862"/>
                  </a:cubicBezTo>
                  <a:cubicBezTo>
                    <a:pt x="300" y="862"/>
                    <a:pt x="0" y="2673"/>
                    <a:pt x="2359" y="4253"/>
                  </a:cubicBezTo>
                  <a:cubicBezTo>
                    <a:pt x="960" y="6279"/>
                    <a:pt x="1456" y="7729"/>
                    <a:pt x="2555" y="7729"/>
                  </a:cubicBezTo>
                  <a:cubicBezTo>
                    <a:pt x="3211" y="7729"/>
                    <a:pt x="4083" y="7211"/>
                    <a:pt x="4894" y="5988"/>
                  </a:cubicBezTo>
                  <a:cubicBezTo>
                    <a:pt x="5771" y="6594"/>
                    <a:pt x="6540" y="6844"/>
                    <a:pt x="7131" y="6844"/>
                  </a:cubicBezTo>
                  <a:cubicBezTo>
                    <a:pt x="8718" y="6844"/>
                    <a:pt x="9011" y="5033"/>
                    <a:pt x="6629" y="3453"/>
                  </a:cubicBezTo>
                  <a:cubicBezTo>
                    <a:pt x="8030" y="1445"/>
                    <a:pt x="7530" y="1"/>
                    <a:pt x="6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4408031" y="2697606"/>
              <a:ext cx="91882" cy="81202"/>
            </a:xfrm>
            <a:custGeom>
              <a:avLst/>
              <a:gdLst/>
              <a:ahLst/>
              <a:cxnLst/>
              <a:rect l="l" t="t" r="r" b="b"/>
              <a:pathLst>
                <a:path w="2736" h="2418" extrusionOk="0">
                  <a:moveTo>
                    <a:pt x="1356" y="0"/>
                  </a:moveTo>
                  <a:cubicBezTo>
                    <a:pt x="865" y="0"/>
                    <a:pt x="416" y="312"/>
                    <a:pt x="234" y="809"/>
                  </a:cubicBezTo>
                  <a:cubicBezTo>
                    <a:pt x="0" y="1442"/>
                    <a:pt x="334" y="2143"/>
                    <a:pt x="967" y="2343"/>
                  </a:cubicBezTo>
                  <a:cubicBezTo>
                    <a:pt x="1105" y="2394"/>
                    <a:pt x="1246" y="2418"/>
                    <a:pt x="1384" y="2418"/>
                  </a:cubicBezTo>
                  <a:cubicBezTo>
                    <a:pt x="1882" y="2418"/>
                    <a:pt x="2345" y="2106"/>
                    <a:pt x="2502" y="1609"/>
                  </a:cubicBezTo>
                  <a:cubicBezTo>
                    <a:pt x="2735" y="1009"/>
                    <a:pt x="2402" y="308"/>
                    <a:pt x="1768" y="75"/>
                  </a:cubicBezTo>
                  <a:cubicBezTo>
                    <a:pt x="1631" y="24"/>
                    <a:pt x="1491" y="0"/>
                    <a:pt x="1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4602910" y="2632019"/>
              <a:ext cx="302377" cy="268626"/>
            </a:xfrm>
            <a:custGeom>
              <a:avLst/>
              <a:gdLst/>
              <a:ahLst/>
              <a:cxnLst/>
              <a:rect l="l" t="t" r="r" b="b"/>
              <a:pathLst>
                <a:path w="9004" h="7999" extrusionOk="0">
                  <a:moveTo>
                    <a:pt x="1728" y="1"/>
                  </a:moveTo>
                  <a:cubicBezTo>
                    <a:pt x="711" y="1"/>
                    <a:pt x="679" y="1704"/>
                    <a:pt x="3137" y="3862"/>
                  </a:cubicBezTo>
                  <a:cubicBezTo>
                    <a:pt x="135" y="5630"/>
                    <a:pt x="0" y="7424"/>
                    <a:pt x="1232" y="7424"/>
                  </a:cubicBezTo>
                  <a:cubicBezTo>
                    <a:pt x="1931" y="7424"/>
                    <a:pt x="3068" y="6848"/>
                    <a:pt x="4371" y="5364"/>
                  </a:cubicBezTo>
                  <a:cubicBezTo>
                    <a:pt x="5477" y="7243"/>
                    <a:pt x="6589" y="7999"/>
                    <a:pt x="7263" y="7999"/>
                  </a:cubicBezTo>
                  <a:cubicBezTo>
                    <a:pt x="8276" y="7999"/>
                    <a:pt x="8302" y="6292"/>
                    <a:pt x="5839" y="4129"/>
                  </a:cubicBezTo>
                  <a:cubicBezTo>
                    <a:pt x="8855" y="2366"/>
                    <a:pt x="9004" y="576"/>
                    <a:pt x="7784" y="576"/>
                  </a:cubicBezTo>
                  <a:cubicBezTo>
                    <a:pt x="7088" y="576"/>
                    <a:pt x="5947" y="1159"/>
                    <a:pt x="4638" y="2662"/>
                  </a:cubicBezTo>
                  <a:cubicBezTo>
                    <a:pt x="3528" y="763"/>
                    <a:pt x="2408" y="1"/>
                    <a:pt x="1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4574869" y="2616672"/>
              <a:ext cx="358560" cy="299254"/>
            </a:xfrm>
            <a:custGeom>
              <a:avLst/>
              <a:gdLst/>
              <a:ahLst/>
              <a:cxnLst/>
              <a:rect l="l" t="t" r="r" b="b"/>
              <a:pathLst>
                <a:path w="10677" h="8911" extrusionOk="0">
                  <a:moveTo>
                    <a:pt x="5663" y="0"/>
                  </a:moveTo>
                  <a:cubicBezTo>
                    <a:pt x="4910" y="0"/>
                    <a:pt x="4099" y="905"/>
                    <a:pt x="3938" y="2785"/>
                  </a:cubicBezTo>
                  <a:cubicBezTo>
                    <a:pt x="3707" y="2761"/>
                    <a:pt x="3488" y="2750"/>
                    <a:pt x="3283" y="2750"/>
                  </a:cubicBezTo>
                  <a:cubicBezTo>
                    <a:pt x="48" y="2750"/>
                    <a:pt x="0" y="5540"/>
                    <a:pt x="3638" y="5854"/>
                  </a:cubicBezTo>
                  <a:cubicBezTo>
                    <a:pt x="3430" y="7864"/>
                    <a:pt x="4176" y="8910"/>
                    <a:pt x="4988" y="8910"/>
                  </a:cubicBezTo>
                  <a:cubicBezTo>
                    <a:pt x="5739" y="8910"/>
                    <a:pt x="6547" y="8014"/>
                    <a:pt x="6707" y="6154"/>
                  </a:cubicBezTo>
                  <a:cubicBezTo>
                    <a:pt x="6940" y="6178"/>
                    <a:pt x="7161" y="6189"/>
                    <a:pt x="7368" y="6189"/>
                  </a:cubicBezTo>
                  <a:cubicBezTo>
                    <a:pt x="10631" y="6189"/>
                    <a:pt x="10677" y="3397"/>
                    <a:pt x="7007" y="3052"/>
                  </a:cubicBezTo>
                  <a:cubicBezTo>
                    <a:pt x="7215" y="1047"/>
                    <a:pt x="6473" y="0"/>
                    <a:pt x="5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4710474" y="2725378"/>
              <a:ext cx="87415" cy="81673"/>
            </a:xfrm>
            <a:custGeom>
              <a:avLst/>
              <a:gdLst/>
              <a:ahLst/>
              <a:cxnLst/>
              <a:rect l="l" t="t" r="r" b="b"/>
              <a:pathLst>
                <a:path w="2603" h="2432" extrusionOk="0">
                  <a:moveTo>
                    <a:pt x="1292" y="1"/>
                  </a:moveTo>
                  <a:cubicBezTo>
                    <a:pt x="1229" y="1"/>
                    <a:pt x="1166" y="5"/>
                    <a:pt x="1101" y="15"/>
                  </a:cubicBezTo>
                  <a:cubicBezTo>
                    <a:pt x="434" y="148"/>
                    <a:pt x="1" y="749"/>
                    <a:pt x="101" y="1416"/>
                  </a:cubicBezTo>
                  <a:cubicBezTo>
                    <a:pt x="191" y="2019"/>
                    <a:pt x="717" y="2431"/>
                    <a:pt x="1310" y="2431"/>
                  </a:cubicBezTo>
                  <a:cubicBezTo>
                    <a:pt x="1373" y="2431"/>
                    <a:pt x="1437" y="2426"/>
                    <a:pt x="1502" y="2417"/>
                  </a:cubicBezTo>
                  <a:cubicBezTo>
                    <a:pt x="2135" y="2317"/>
                    <a:pt x="2602" y="1683"/>
                    <a:pt x="2469" y="1016"/>
                  </a:cubicBezTo>
                  <a:cubicBezTo>
                    <a:pt x="2379" y="413"/>
                    <a:pt x="1880" y="1"/>
                    <a:pt x="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4678336" y="2822700"/>
              <a:ext cx="343415" cy="298918"/>
            </a:xfrm>
            <a:custGeom>
              <a:avLst/>
              <a:gdLst/>
              <a:ahLst/>
              <a:cxnLst/>
              <a:rect l="l" t="t" r="r" b="b"/>
              <a:pathLst>
                <a:path w="10226" h="8901" extrusionOk="0">
                  <a:moveTo>
                    <a:pt x="7242" y="0"/>
                  </a:moveTo>
                  <a:cubicBezTo>
                    <a:pt x="6572" y="0"/>
                    <a:pt x="5519" y="937"/>
                    <a:pt x="4727" y="3155"/>
                  </a:cubicBezTo>
                  <a:cubicBezTo>
                    <a:pt x="3363" y="2086"/>
                    <a:pt x="2253" y="1679"/>
                    <a:pt x="1539" y="1679"/>
                  </a:cubicBezTo>
                  <a:cubicBezTo>
                    <a:pt x="0" y="1679"/>
                    <a:pt x="295" y="3570"/>
                    <a:pt x="3826" y="4823"/>
                  </a:cubicBezTo>
                  <a:cubicBezTo>
                    <a:pt x="1908" y="7272"/>
                    <a:pt x="2120" y="8901"/>
                    <a:pt x="2997" y="8901"/>
                  </a:cubicBezTo>
                  <a:cubicBezTo>
                    <a:pt x="3660" y="8901"/>
                    <a:pt x="4704" y="7969"/>
                    <a:pt x="5494" y="5757"/>
                  </a:cubicBezTo>
                  <a:cubicBezTo>
                    <a:pt x="6853" y="6820"/>
                    <a:pt x="7958" y="7226"/>
                    <a:pt x="8674" y="7226"/>
                  </a:cubicBezTo>
                  <a:cubicBezTo>
                    <a:pt x="10225" y="7226"/>
                    <a:pt x="9943" y="5321"/>
                    <a:pt x="6428" y="4089"/>
                  </a:cubicBezTo>
                  <a:cubicBezTo>
                    <a:pt x="8343" y="1624"/>
                    <a:pt x="8124" y="0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4679478" y="2826730"/>
              <a:ext cx="342071" cy="291093"/>
            </a:xfrm>
            <a:custGeom>
              <a:avLst/>
              <a:gdLst/>
              <a:ahLst/>
              <a:cxnLst/>
              <a:rect l="l" t="t" r="r" b="b"/>
              <a:pathLst>
                <a:path w="10186" h="8668" extrusionOk="0">
                  <a:moveTo>
                    <a:pt x="4106" y="1"/>
                  </a:moveTo>
                  <a:cubicBezTo>
                    <a:pt x="3219" y="1"/>
                    <a:pt x="2561" y="1191"/>
                    <a:pt x="3192" y="3268"/>
                  </a:cubicBezTo>
                  <a:cubicBezTo>
                    <a:pt x="0" y="4172"/>
                    <a:pt x="133" y="6487"/>
                    <a:pt x="2516" y="6487"/>
                  </a:cubicBezTo>
                  <a:cubicBezTo>
                    <a:pt x="2948" y="6487"/>
                    <a:pt x="3453" y="6411"/>
                    <a:pt x="4026" y="6237"/>
                  </a:cubicBezTo>
                  <a:cubicBezTo>
                    <a:pt x="4499" y="7908"/>
                    <a:pt x="5359" y="8667"/>
                    <a:pt x="6071" y="8667"/>
                  </a:cubicBezTo>
                  <a:cubicBezTo>
                    <a:pt x="6965" y="8667"/>
                    <a:pt x="7626" y="7468"/>
                    <a:pt x="6995" y="5370"/>
                  </a:cubicBezTo>
                  <a:cubicBezTo>
                    <a:pt x="10186" y="4494"/>
                    <a:pt x="10054" y="2184"/>
                    <a:pt x="7651" y="2184"/>
                  </a:cubicBezTo>
                  <a:cubicBezTo>
                    <a:pt x="7216" y="2184"/>
                    <a:pt x="6706" y="2260"/>
                    <a:pt x="6127" y="2434"/>
                  </a:cubicBezTo>
                  <a:cubicBezTo>
                    <a:pt x="5668" y="760"/>
                    <a:pt x="4814" y="1"/>
                    <a:pt x="4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4803464" y="2931843"/>
              <a:ext cx="92990" cy="80934"/>
            </a:xfrm>
            <a:custGeom>
              <a:avLst/>
              <a:gdLst/>
              <a:ahLst/>
              <a:cxnLst/>
              <a:rect l="l" t="t" r="r" b="b"/>
              <a:pathLst>
                <a:path w="2769" h="2410" extrusionOk="0">
                  <a:moveTo>
                    <a:pt x="1400" y="1"/>
                  </a:moveTo>
                  <a:cubicBezTo>
                    <a:pt x="1183" y="1"/>
                    <a:pt x="963" y="56"/>
                    <a:pt x="767" y="172"/>
                  </a:cubicBezTo>
                  <a:cubicBezTo>
                    <a:pt x="200" y="505"/>
                    <a:pt x="0" y="1239"/>
                    <a:pt x="367" y="1806"/>
                  </a:cubicBezTo>
                  <a:cubicBezTo>
                    <a:pt x="587" y="2202"/>
                    <a:pt x="980" y="2409"/>
                    <a:pt x="1386" y="2409"/>
                  </a:cubicBezTo>
                  <a:cubicBezTo>
                    <a:pt x="1595" y="2409"/>
                    <a:pt x="1808" y="2353"/>
                    <a:pt x="2002" y="2240"/>
                  </a:cubicBezTo>
                  <a:cubicBezTo>
                    <a:pt x="2602" y="1906"/>
                    <a:pt x="2769" y="1139"/>
                    <a:pt x="2435" y="572"/>
                  </a:cubicBezTo>
                  <a:cubicBezTo>
                    <a:pt x="2217" y="201"/>
                    <a:pt x="1813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42"/>
          <p:cNvGrpSpPr/>
          <p:nvPr/>
        </p:nvGrpSpPr>
        <p:grpSpPr>
          <a:xfrm rot="-7594602">
            <a:off x="7981984" y="1797948"/>
            <a:ext cx="444081" cy="254863"/>
            <a:chOff x="1820650" y="498650"/>
            <a:chExt cx="916300" cy="525875"/>
          </a:xfrm>
        </p:grpSpPr>
        <p:sp>
          <p:nvSpPr>
            <p:cNvPr id="1441" name="Google Shape;1441;p4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42"/>
          <p:cNvGrpSpPr/>
          <p:nvPr/>
        </p:nvGrpSpPr>
        <p:grpSpPr>
          <a:xfrm>
            <a:off x="3491025" y="845934"/>
            <a:ext cx="444039" cy="254839"/>
            <a:chOff x="1820650" y="498650"/>
            <a:chExt cx="916300" cy="525875"/>
          </a:xfrm>
        </p:grpSpPr>
        <p:sp>
          <p:nvSpPr>
            <p:cNvPr id="1447" name="Google Shape;1447;p4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42"/>
          <p:cNvGrpSpPr/>
          <p:nvPr/>
        </p:nvGrpSpPr>
        <p:grpSpPr>
          <a:xfrm>
            <a:off x="488875" y="3829859"/>
            <a:ext cx="444039" cy="254839"/>
            <a:chOff x="1820650" y="498650"/>
            <a:chExt cx="916300" cy="525875"/>
          </a:xfrm>
        </p:grpSpPr>
        <p:sp>
          <p:nvSpPr>
            <p:cNvPr id="1453" name="Google Shape;1453;p42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619008" y="762066"/>
            <a:ext cx="40044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300" dirty="0"/>
              <a:t>Composição e Propósito</a:t>
            </a:r>
            <a:endParaRPr sz="3300" dirty="0"/>
          </a:p>
        </p:txBody>
      </p:sp>
      <p:sp>
        <p:nvSpPr>
          <p:cNvPr id="1825" name="Google Shape;1825;p46"/>
          <p:cNvSpPr txBox="1">
            <a:spLocks noGrp="1"/>
          </p:cNvSpPr>
          <p:nvPr>
            <p:ph type="title"/>
          </p:nvPr>
        </p:nvSpPr>
        <p:spPr>
          <a:xfrm>
            <a:off x="4843258" y="1154150"/>
            <a:ext cx="3163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Linguagem JAVA</a:t>
            </a:r>
            <a:endParaRPr dirty="0"/>
          </a:p>
        </p:txBody>
      </p:sp>
      <p:sp>
        <p:nvSpPr>
          <p:cNvPr id="1827" name="Google Shape;1827;p46"/>
          <p:cNvSpPr txBox="1">
            <a:spLocks noGrp="1"/>
          </p:cNvSpPr>
          <p:nvPr>
            <p:ph type="title" idx="2"/>
          </p:nvPr>
        </p:nvSpPr>
        <p:spPr>
          <a:xfrm>
            <a:off x="4843252" y="1934181"/>
            <a:ext cx="38134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Banco de Dados MySQL</a:t>
            </a:r>
            <a:endParaRPr dirty="0"/>
          </a:p>
        </p:txBody>
      </p:sp>
      <p:sp>
        <p:nvSpPr>
          <p:cNvPr id="1830" name="Google Shape;1830;p46"/>
          <p:cNvSpPr txBox="1">
            <a:spLocks noGrp="1"/>
          </p:cNvSpPr>
          <p:nvPr>
            <p:ph type="subTitle" idx="5"/>
          </p:nvPr>
        </p:nvSpPr>
        <p:spPr>
          <a:xfrm>
            <a:off x="4243840" y="2633937"/>
            <a:ext cx="31632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Desenvolvido para sistema operacional Windows, o software permite ao funcionário cadastrar e manter jazidos, funcionários e falecidos. O software contém banco de dados e validação de login e geração</a:t>
            </a:r>
            <a:r>
              <a:rPr lang="pt-PT" dirty="0"/>
              <a:t>.</a:t>
            </a:r>
            <a:endParaRPr dirty="0"/>
          </a:p>
        </p:txBody>
      </p:sp>
      <p:grpSp>
        <p:nvGrpSpPr>
          <p:cNvPr id="1831" name="Google Shape;1831;p46"/>
          <p:cNvGrpSpPr/>
          <p:nvPr/>
        </p:nvGrpSpPr>
        <p:grpSpPr>
          <a:xfrm>
            <a:off x="254510" y="3137556"/>
            <a:ext cx="3163124" cy="2028299"/>
            <a:chOff x="397790" y="2773356"/>
            <a:chExt cx="3731420" cy="2392708"/>
          </a:xfrm>
        </p:grpSpPr>
        <p:grpSp>
          <p:nvGrpSpPr>
            <p:cNvPr id="1832" name="Google Shape;1832;p46"/>
            <p:cNvGrpSpPr/>
            <p:nvPr/>
          </p:nvGrpSpPr>
          <p:grpSpPr>
            <a:xfrm>
              <a:off x="2015967" y="2773356"/>
              <a:ext cx="493795" cy="841677"/>
              <a:chOff x="1953988" y="2933398"/>
              <a:chExt cx="388387" cy="653679"/>
            </a:xfrm>
          </p:grpSpPr>
          <p:sp>
            <p:nvSpPr>
              <p:cNvPr id="1833" name="Google Shape;1833;p46"/>
              <p:cNvSpPr/>
              <p:nvPr/>
            </p:nvSpPr>
            <p:spPr>
              <a:xfrm>
                <a:off x="1989544" y="3213285"/>
                <a:ext cx="158651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05" y="13676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6"/>
              <p:cNvSpPr/>
              <p:nvPr/>
            </p:nvSpPr>
            <p:spPr>
              <a:xfrm>
                <a:off x="1953988" y="2933398"/>
                <a:ext cx="388387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2952" extrusionOk="0">
                    <a:moveTo>
                      <a:pt x="7118" y="0"/>
                    </a:moveTo>
                    <a:cubicBezTo>
                      <a:pt x="5463" y="0"/>
                      <a:pt x="3803" y="634"/>
                      <a:pt x="2536" y="1902"/>
                    </a:cubicBezTo>
                    <a:cubicBezTo>
                      <a:pt x="1" y="4437"/>
                      <a:pt x="1" y="8540"/>
                      <a:pt x="2536" y="11075"/>
                    </a:cubicBezTo>
                    <a:cubicBezTo>
                      <a:pt x="3803" y="12326"/>
                      <a:pt x="5463" y="12951"/>
                      <a:pt x="7118" y="12951"/>
                    </a:cubicBezTo>
                    <a:cubicBezTo>
                      <a:pt x="8773" y="12951"/>
                      <a:pt x="10425" y="12326"/>
                      <a:pt x="11676" y="11075"/>
                    </a:cubicBezTo>
                    <a:cubicBezTo>
                      <a:pt x="14211" y="8540"/>
                      <a:pt x="14211" y="4437"/>
                      <a:pt x="11676" y="1902"/>
                    </a:cubicBezTo>
                    <a:cubicBezTo>
                      <a:pt x="10425" y="634"/>
                      <a:pt x="8773" y="0"/>
                      <a:pt x="71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6"/>
              <p:cNvSpPr/>
              <p:nvPr/>
            </p:nvSpPr>
            <p:spPr>
              <a:xfrm>
                <a:off x="2038765" y="3014677"/>
                <a:ext cx="218831" cy="19166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7013" extrusionOk="0">
                    <a:moveTo>
                      <a:pt x="3998" y="1"/>
                    </a:moveTo>
                    <a:cubicBezTo>
                      <a:pt x="2725" y="1"/>
                      <a:pt x="1500" y="702"/>
                      <a:pt x="868" y="1896"/>
                    </a:cubicBezTo>
                    <a:cubicBezTo>
                      <a:pt x="1" y="3631"/>
                      <a:pt x="701" y="5733"/>
                      <a:pt x="2402" y="6633"/>
                    </a:cubicBezTo>
                    <a:cubicBezTo>
                      <a:pt x="2916" y="6890"/>
                      <a:pt x="3461" y="7012"/>
                      <a:pt x="3997" y="7012"/>
                    </a:cubicBezTo>
                    <a:cubicBezTo>
                      <a:pt x="5273" y="7012"/>
                      <a:pt x="6495" y="6320"/>
                      <a:pt x="7106" y="5099"/>
                    </a:cubicBezTo>
                    <a:cubicBezTo>
                      <a:pt x="8006" y="3364"/>
                      <a:pt x="7306" y="1263"/>
                      <a:pt x="5605" y="395"/>
                    </a:cubicBezTo>
                    <a:cubicBezTo>
                      <a:pt x="5088" y="127"/>
                      <a:pt x="4539" y="1"/>
                      <a:pt x="3998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6"/>
              <p:cNvSpPr/>
              <p:nvPr/>
            </p:nvSpPr>
            <p:spPr>
              <a:xfrm>
                <a:off x="2148167" y="311025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6"/>
              <p:cNvSpPr/>
              <p:nvPr/>
            </p:nvSpPr>
            <p:spPr>
              <a:xfrm>
                <a:off x="1989544" y="321328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46"/>
            <p:cNvGrpSpPr/>
            <p:nvPr/>
          </p:nvGrpSpPr>
          <p:grpSpPr>
            <a:xfrm flipH="1">
              <a:off x="2663851" y="2912143"/>
              <a:ext cx="401630" cy="692733"/>
              <a:chOff x="5737522" y="4474767"/>
              <a:chExt cx="380188" cy="653460"/>
            </a:xfrm>
          </p:grpSpPr>
          <p:sp>
            <p:nvSpPr>
              <p:cNvPr id="1839" name="Google Shape;1839;p46"/>
              <p:cNvSpPr/>
              <p:nvPr/>
            </p:nvSpPr>
            <p:spPr>
              <a:xfrm>
                <a:off x="5737522" y="4474767"/>
                <a:ext cx="380188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952" extrusionOk="0">
                    <a:moveTo>
                      <a:pt x="6919" y="0"/>
                    </a:moveTo>
                    <a:cubicBezTo>
                      <a:pt x="3810" y="0"/>
                      <a:pt x="1076" y="2259"/>
                      <a:pt x="567" y="5430"/>
                    </a:cubicBezTo>
                    <a:cubicBezTo>
                      <a:pt x="0" y="8965"/>
                      <a:pt x="2369" y="12301"/>
                      <a:pt x="5905" y="12868"/>
                    </a:cubicBezTo>
                    <a:cubicBezTo>
                      <a:pt x="6253" y="12924"/>
                      <a:pt x="6599" y="12951"/>
                      <a:pt x="6941" y="12951"/>
                    </a:cubicBezTo>
                    <a:cubicBezTo>
                      <a:pt x="10071" y="12951"/>
                      <a:pt x="12832" y="10685"/>
                      <a:pt x="13343" y="7498"/>
                    </a:cubicBezTo>
                    <a:cubicBezTo>
                      <a:pt x="13910" y="3995"/>
                      <a:pt x="11509" y="659"/>
                      <a:pt x="8006" y="92"/>
                    </a:cubicBezTo>
                    <a:cubicBezTo>
                      <a:pt x="7641" y="30"/>
                      <a:pt x="7278" y="0"/>
                      <a:pt x="6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6"/>
              <p:cNvSpPr/>
              <p:nvPr/>
            </p:nvSpPr>
            <p:spPr>
              <a:xfrm>
                <a:off x="5820469" y="4555991"/>
                <a:ext cx="214267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017" extrusionOk="0">
                    <a:moveTo>
                      <a:pt x="3930" y="1"/>
                    </a:moveTo>
                    <a:cubicBezTo>
                      <a:pt x="2420" y="1"/>
                      <a:pt x="1030" y="964"/>
                      <a:pt x="568" y="2458"/>
                    </a:cubicBezTo>
                    <a:cubicBezTo>
                      <a:pt x="1" y="4292"/>
                      <a:pt x="1035" y="6260"/>
                      <a:pt x="2870" y="6861"/>
                    </a:cubicBezTo>
                    <a:cubicBezTo>
                      <a:pt x="3210" y="6966"/>
                      <a:pt x="3556" y="7016"/>
                      <a:pt x="3896" y="7016"/>
                    </a:cubicBezTo>
                    <a:cubicBezTo>
                      <a:pt x="5387" y="7016"/>
                      <a:pt x="6778" y="6053"/>
                      <a:pt x="7239" y="4559"/>
                    </a:cubicBezTo>
                    <a:cubicBezTo>
                      <a:pt x="7840" y="2691"/>
                      <a:pt x="6806" y="756"/>
                      <a:pt x="4971" y="156"/>
                    </a:cubicBezTo>
                    <a:cubicBezTo>
                      <a:pt x="4624" y="51"/>
                      <a:pt x="4274" y="1"/>
                      <a:pt x="393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6"/>
              <p:cNvSpPr/>
              <p:nvPr/>
            </p:nvSpPr>
            <p:spPr>
              <a:xfrm>
                <a:off x="5927138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6"/>
              <p:cNvSpPr/>
              <p:nvPr/>
            </p:nvSpPr>
            <p:spPr>
              <a:xfrm>
                <a:off x="5768514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lnTo>
                      <a:pt x="11609" y="2068"/>
                    </a:lnTo>
                    <a:cubicBezTo>
                      <a:pt x="11609" y="2068"/>
                      <a:pt x="10308" y="0"/>
                      <a:pt x="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6"/>
              <p:cNvSpPr/>
              <p:nvPr/>
            </p:nvSpPr>
            <p:spPr>
              <a:xfrm>
                <a:off x="5768514" y="4754435"/>
                <a:ext cx="158651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05" y="13676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46"/>
            <p:cNvGrpSpPr/>
            <p:nvPr/>
          </p:nvGrpSpPr>
          <p:grpSpPr>
            <a:xfrm flipH="1">
              <a:off x="1461605" y="2936102"/>
              <a:ext cx="400272" cy="669003"/>
              <a:chOff x="3026277" y="4474521"/>
              <a:chExt cx="391120" cy="653706"/>
            </a:xfrm>
          </p:grpSpPr>
          <p:sp>
            <p:nvSpPr>
              <p:cNvPr id="1845" name="Google Shape;1845;p46"/>
              <p:cNvSpPr/>
              <p:nvPr/>
            </p:nvSpPr>
            <p:spPr>
              <a:xfrm>
                <a:off x="3026277" y="4474521"/>
                <a:ext cx="391120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6"/>
              <p:cNvSpPr/>
              <p:nvPr/>
            </p:nvSpPr>
            <p:spPr>
              <a:xfrm>
                <a:off x="3112885" y="4555827"/>
                <a:ext cx="217902" cy="19166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6"/>
              <p:cNvSpPr/>
              <p:nvPr/>
            </p:nvSpPr>
            <p:spPr>
              <a:xfrm>
                <a:off x="3222260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6"/>
              <p:cNvSpPr/>
              <p:nvPr/>
            </p:nvSpPr>
            <p:spPr>
              <a:xfrm>
                <a:off x="3062735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6"/>
              <p:cNvSpPr/>
              <p:nvPr/>
            </p:nvSpPr>
            <p:spPr>
              <a:xfrm>
                <a:off x="3062735" y="4754435"/>
                <a:ext cx="15955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0" name="Google Shape;1850;p46"/>
            <p:cNvGrpSpPr/>
            <p:nvPr/>
          </p:nvGrpSpPr>
          <p:grpSpPr>
            <a:xfrm flipH="1">
              <a:off x="981864" y="3060876"/>
              <a:ext cx="325651" cy="544290"/>
              <a:chOff x="1132525" y="3070499"/>
              <a:chExt cx="318205" cy="531845"/>
            </a:xfrm>
          </p:grpSpPr>
          <p:sp>
            <p:nvSpPr>
              <p:cNvPr id="1851" name="Google Shape;1851;p46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6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6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6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6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6" name="Google Shape;1856;p46"/>
            <p:cNvGrpSpPr/>
            <p:nvPr/>
          </p:nvGrpSpPr>
          <p:grpSpPr>
            <a:xfrm flipH="1">
              <a:off x="561787" y="3160498"/>
              <a:ext cx="265988" cy="444569"/>
              <a:chOff x="1132525" y="3070499"/>
              <a:chExt cx="318205" cy="531845"/>
            </a:xfrm>
          </p:grpSpPr>
          <p:sp>
            <p:nvSpPr>
              <p:cNvPr id="1857" name="Google Shape;1857;p46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6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6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6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6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46"/>
            <p:cNvGrpSpPr/>
            <p:nvPr/>
          </p:nvGrpSpPr>
          <p:grpSpPr>
            <a:xfrm>
              <a:off x="3219571" y="3060876"/>
              <a:ext cx="325651" cy="544290"/>
              <a:chOff x="1132525" y="3070499"/>
              <a:chExt cx="318205" cy="531845"/>
            </a:xfrm>
          </p:grpSpPr>
          <p:sp>
            <p:nvSpPr>
              <p:cNvPr id="1863" name="Google Shape;1863;p46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6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6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8" name="Google Shape;1868;p46"/>
            <p:cNvGrpSpPr/>
            <p:nvPr/>
          </p:nvGrpSpPr>
          <p:grpSpPr>
            <a:xfrm>
              <a:off x="3699312" y="3160498"/>
              <a:ext cx="265988" cy="444569"/>
              <a:chOff x="1132525" y="3070499"/>
              <a:chExt cx="318205" cy="531845"/>
            </a:xfrm>
          </p:grpSpPr>
          <p:sp>
            <p:nvSpPr>
              <p:cNvPr id="1869" name="Google Shape;1869;p46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6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6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6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6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1874;p46"/>
            <p:cNvSpPr/>
            <p:nvPr/>
          </p:nvSpPr>
          <p:spPr>
            <a:xfrm>
              <a:off x="544580" y="3665456"/>
              <a:ext cx="3436939" cy="1500608"/>
            </a:xfrm>
            <a:custGeom>
              <a:avLst/>
              <a:gdLst/>
              <a:ahLst/>
              <a:cxnLst/>
              <a:rect l="l" t="t" r="r" b="b"/>
              <a:pathLst>
                <a:path w="125757" h="54907" extrusionOk="0">
                  <a:moveTo>
                    <a:pt x="0" y="1"/>
                  </a:moveTo>
                  <a:lnTo>
                    <a:pt x="0" y="54907"/>
                  </a:lnTo>
                  <a:lnTo>
                    <a:pt x="125757" y="54907"/>
                  </a:lnTo>
                  <a:lnTo>
                    <a:pt x="125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97790" y="3587050"/>
              <a:ext cx="1877134" cy="1569890"/>
            </a:xfrm>
            <a:custGeom>
              <a:avLst/>
              <a:gdLst/>
              <a:ahLst/>
              <a:cxnLst/>
              <a:rect l="l" t="t" r="r" b="b"/>
              <a:pathLst>
                <a:path w="68684" h="57442" extrusionOk="0">
                  <a:moveTo>
                    <a:pt x="1" y="0"/>
                  </a:moveTo>
                  <a:lnTo>
                    <a:pt x="1" y="1068"/>
                  </a:lnTo>
                  <a:lnTo>
                    <a:pt x="1" y="7839"/>
                  </a:lnTo>
                  <a:lnTo>
                    <a:pt x="5371" y="7839"/>
                  </a:lnTo>
                  <a:lnTo>
                    <a:pt x="5371" y="9941"/>
                  </a:lnTo>
                  <a:lnTo>
                    <a:pt x="5371" y="57442"/>
                  </a:lnTo>
                  <a:lnTo>
                    <a:pt x="68683" y="57442"/>
                  </a:lnTo>
                  <a:lnTo>
                    <a:pt x="68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397790" y="3587050"/>
              <a:ext cx="3731420" cy="214267"/>
            </a:xfrm>
            <a:custGeom>
              <a:avLst/>
              <a:gdLst/>
              <a:ahLst/>
              <a:cxnLst/>
              <a:rect l="l" t="t" r="r" b="b"/>
              <a:pathLst>
                <a:path w="136532" h="7840" extrusionOk="0">
                  <a:moveTo>
                    <a:pt x="1" y="0"/>
                  </a:moveTo>
                  <a:lnTo>
                    <a:pt x="1" y="7839"/>
                  </a:lnTo>
                  <a:lnTo>
                    <a:pt x="136532" y="7839"/>
                  </a:lnTo>
                  <a:lnTo>
                    <a:pt x="136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7" name="Google Shape;1877;p46"/>
            <p:cNvGrpSpPr/>
            <p:nvPr/>
          </p:nvGrpSpPr>
          <p:grpSpPr>
            <a:xfrm>
              <a:off x="910275" y="3851184"/>
              <a:ext cx="2705861" cy="1194461"/>
              <a:chOff x="3219218" y="2615249"/>
              <a:chExt cx="2761364" cy="1218962"/>
            </a:xfrm>
          </p:grpSpPr>
          <p:sp>
            <p:nvSpPr>
              <p:cNvPr id="1878" name="Google Shape;1878;p46"/>
              <p:cNvSpPr/>
              <p:nvPr/>
            </p:nvSpPr>
            <p:spPr>
              <a:xfrm>
                <a:off x="4375961" y="2615249"/>
                <a:ext cx="118186" cy="24182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373" extrusionOk="0">
                    <a:moveTo>
                      <a:pt x="100" y="1"/>
                    </a:moveTo>
                    <a:lnTo>
                      <a:pt x="0" y="68"/>
                    </a:lnTo>
                    <a:cubicBezTo>
                      <a:pt x="0" y="68"/>
                      <a:pt x="33" y="168"/>
                      <a:pt x="134" y="335"/>
                    </a:cubicBezTo>
                    <a:cubicBezTo>
                      <a:pt x="234" y="501"/>
                      <a:pt x="367" y="735"/>
                      <a:pt x="534" y="1002"/>
                    </a:cubicBezTo>
                    <a:cubicBezTo>
                      <a:pt x="701" y="1302"/>
                      <a:pt x="867" y="1635"/>
                      <a:pt x="1034" y="2002"/>
                    </a:cubicBezTo>
                    <a:cubicBezTo>
                      <a:pt x="1234" y="2369"/>
                      <a:pt x="1401" y="2736"/>
                      <a:pt x="1601" y="3137"/>
                    </a:cubicBezTo>
                    <a:cubicBezTo>
                      <a:pt x="1935" y="3937"/>
                      <a:pt x="2268" y="4738"/>
                      <a:pt x="2502" y="5338"/>
                    </a:cubicBezTo>
                    <a:cubicBezTo>
                      <a:pt x="2735" y="5939"/>
                      <a:pt x="2869" y="6372"/>
                      <a:pt x="2869" y="6372"/>
                    </a:cubicBezTo>
                    <a:lnTo>
                      <a:pt x="3102" y="6272"/>
                    </a:lnTo>
                    <a:cubicBezTo>
                      <a:pt x="3102" y="6272"/>
                      <a:pt x="2936" y="5872"/>
                      <a:pt x="2702" y="5271"/>
                    </a:cubicBezTo>
                    <a:cubicBezTo>
                      <a:pt x="2469" y="4638"/>
                      <a:pt x="2135" y="3837"/>
                      <a:pt x="1768" y="3070"/>
                    </a:cubicBezTo>
                    <a:cubicBezTo>
                      <a:pt x="1601" y="2670"/>
                      <a:pt x="1401" y="2269"/>
                      <a:pt x="1201" y="1902"/>
                    </a:cubicBezTo>
                    <a:cubicBezTo>
                      <a:pt x="1001" y="1535"/>
                      <a:pt x="834" y="1202"/>
                      <a:pt x="667" y="935"/>
                    </a:cubicBezTo>
                    <a:cubicBezTo>
                      <a:pt x="500" y="635"/>
                      <a:pt x="367" y="401"/>
                      <a:pt x="267" y="268"/>
                    </a:cubicBezTo>
                    <a:cubicBezTo>
                      <a:pt x="167" y="101"/>
                      <a:pt x="100" y="1"/>
                      <a:pt x="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6"/>
              <p:cNvSpPr/>
              <p:nvPr/>
            </p:nvSpPr>
            <p:spPr>
              <a:xfrm>
                <a:off x="4436182" y="2836412"/>
                <a:ext cx="45974" cy="12328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671" extrusionOk="0">
                    <a:moveTo>
                      <a:pt x="501" y="1"/>
                    </a:moveTo>
                    <a:cubicBezTo>
                      <a:pt x="201" y="68"/>
                      <a:pt x="1" y="568"/>
                      <a:pt x="34" y="1469"/>
                    </a:cubicBezTo>
                    <a:cubicBezTo>
                      <a:pt x="34" y="1902"/>
                      <a:pt x="67" y="2369"/>
                      <a:pt x="167" y="2736"/>
                    </a:cubicBezTo>
                    <a:cubicBezTo>
                      <a:pt x="234" y="3136"/>
                      <a:pt x="334" y="3470"/>
                      <a:pt x="501" y="3670"/>
                    </a:cubicBezTo>
                    <a:cubicBezTo>
                      <a:pt x="868" y="3637"/>
                      <a:pt x="1335" y="3070"/>
                      <a:pt x="1368" y="2136"/>
                    </a:cubicBezTo>
                    <a:cubicBezTo>
                      <a:pt x="1368" y="1702"/>
                      <a:pt x="1268" y="1268"/>
                      <a:pt x="1101" y="868"/>
                    </a:cubicBezTo>
                    <a:cubicBezTo>
                      <a:pt x="935" y="501"/>
                      <a:pt x="701" y="201"/>
                      <a:pt x="5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6"/>
              <p:cNvSpPr/>
              <p:nvPr/>
            </p:nvSpPr>
            <p:spPr>
              <a:xfrm>
                <a:off x="4353301" y="2892797"/>
                <a:ext cx="98598" cy="72941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172" extrusionOk="0">
                    <a:moveTo>
                      <a:pt x="411" y="1"/>
                    </a:moveTo>
                    <a:cubicBezTo>
                      <a:pt x="223" y="1"/>
                      <a:pt x="85" y="58"/>
                      <a:pt x="0" y="156"/>
                    </a:cubicBezTo>
                    <a:cubicBezTo>
                      <a:pt x="67" y="390"/>
                      <a:pt x="167" y="690"/>
                      <a:pt x="400" y="957"/>
                    </a:cubicBezTo>
                    <a:cubicBezTo>
                      <a:pt x="601" y="1257"/>
                      <a:pt x="867" y="1557"/>
                      <a:pt x="1234" y="1791"/>
                    </a:cubicBezTo>
                    <a:cubicBezTo>
                      <a:pt x="1633" y="2057"/>
                      <a:pt x="2043" y="2171"/>
                      <a:pt x="2371" y="2171"/>
                    </a:cubicBezTo>
                    <a:cubicBezTo>
                      <a:pt x="2619" y="2171"/>
                      <a:pt x="2821" y="2106"/>
                      <a:pt x="2936" y="1991"/>
                    </a:cubicBezTo>
                    <a:cubicBezTo>
                      <a:pt x="2869" y="1758"/>
                      <a:pt x="2669" y="1457"/>
                      <a:pt x="2435" y="1157"/>
                    </a:cubicBezTo>
                    <a:cubicBezTo>
                      <a:pt x="2135" y="890"/>
                      <a:pt x="1801" y="590"/>
                      <a:pt x="1435" y="357"/>
                    </a:cubicBezTo>
                    <a:cubicBezTo>
                      <a:pt x="1011" y="106"/>
                      <a:pt x="666" y="1"/>
                      <a:pt x="4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6"/>
              <p:cNvSpPr/>
              <p:nvPr/>
            </p:nvSpPr>
            <p:spPr>
              <a:xfrm>
                <a:off x="4363240" y="2769194"/>
                <a:ext cx="123289" cy="8564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57" extrusionOk="0">
                    <a:moveTo>
                      <a:pt x="574" y="0"/>
                    </a:moveTo>
                    <a:cubicBezTo>
                      <a:pt x="327" y="0"/>
                      <a:pt x="130" y="65"/>
                      <a:pt x="1" y="180"/>
                    </a:cubicBezTo>
                    <a:cubicBezTo>
                      <a:pt x="34" y="414"/>
                      <a:pt x="134" y="714"/>
                      <a:pt x="334" y="1014"/>
                    </a:cubicBezTo>
                    <a:cubicBezTo>
                      <a:pt x="534" y="1314"/>
                      <a:pt x="834" y="1615"/>
                      <a:pt x="1235" y="1848"/>
                    </a:cubicBezTo>
                    <a:cubicBezTo>
                      <a:pt x="1723" y="2133"/>
                      <a:pt x="2236" y="2257"/>
                      <a:pt x="2638" y="2257"/>
                    </a:cubicBezTo>
                    <a:cubicBezTo>
                      <a:pt x="2895" y="2257"/>
                      <a:pt x="3106" y="2206"/>
                      <a:pt x="3236" y="2115"/>
                    </a:cubicBezTo>
                    <a:cubicBezTo>
                      <a:pt x="3203" y="1848"/>
                      <a:pt x="3036" y="1548"/>
                      <a:pt x="2803" y="1248"/>
                    </a:cubicBezTo>
                    <a:cubicBezTo>
                      <a:pt x="2536" y="948"/>
                      <a:pt x="2169" y="614"/>
                      <a:pt x="1768" y="380"/>
                    </a:cubicBezTo>
                    <a:cubicBezTo>
                      <a:pt x="1313" y="115"/>
                      <a:pt x="900" y="0"/>
                      <a:pt x="5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6"/>
              <p:cNvSpPr/>
              <p:nvPr/>
            </p:nvSpPr>
            <p:spPr>
              <a:xfrm>
                <a:off x="4476319" y="2702599"/>
                <a:ext cx="67377" cy="14559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837" extrusionOk="0">
                    <a:moveTo>
                      <a:pt x="1235" y="1"/>
                    </a:moveTo>
                    <a:cubicBezTo>
                      <a:pt x="834" y="67"/>
                      <a:pt x="434" y="601"/>
                      <a:pt x="234" y="1535"/>
                    </a:cubicBezTo>
                    <a:cubicBezTo>
                      <a:pt x="0" y="2502"/>
                      <a:pt x="34" y="3436"/>
                      <a:pt x="301" y="3837"/>
                    </a:cubicBezTo>
                    <a:cubicBezTo>
                      <a:pt x="734" y="3803"/>
                      <a:pt x="1401" y="3236"/>
                      <a:pt x="1635" y="2302"/>
                    </a:cubicBezTo>
                    <a:cubicBezTo>
                      <a:pt x="1768" y="1835"/>
                      <a:pt x="1735" y="1368"/>
                      <a:pt x="1668" y="968"/>
                    </a:cubicBezTo>
                    <a:cubicBezTo>
                      <a:pt x="1568" y="568"/>
                      <a:pt x="1401" y="234"/>
                      <a:pt x="12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6"/>
              <p:cNvSpPr/>
              <p:nvPr/>
            </p:nvSpPr>
            <p:spPr>
              <a:xfrm>
                <a:off x="4482679" y="2848159"/>
                <a:ext cx="83869" cy="25571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6739" extrusionOk="0">
                    <a:moveTo>
                      <a:pt x="234" y="1"/>
                    </a:moveTo>
                    <a:lnTo>
                      <a:pt x="0" y="67"/>
                    </a:lnTo>
                    <a:cubicBezTo>
                      <a:pt x="0" y="67"/>
                      <a:pt x="167" y="501"/>
                      <a:pt x="367" y="1101"/>
                    </a:cubicBezTo>
                    <a:cubicBezTo>
                      <a:pt x="567" y="1735"/>
                      <a:pt x="801" y="2569"/>
                      <a:pt x="1034" y="3403"/>
                    </a:cubicBezTo>
                    <a:cubicBezTo>
                      <a:pt x="1501" y="5071"/>
                      <a:pt x="1901" y="6739"/>
                      <a:pt x="1901" y="6739"/>
                    </a:cubicBezTo>
                    <a:lnTo>
                      <a:pt x="2202" y="6672"/>
                    </a:lnTo>
                    <a:cubicBezTo>
                      <a:pt x="2202" y="6672"/>
                      <a:pt x="2102" y="6238"/>
                      <a:pt x="1935" y="5605"/>
                    </a:cubicBezTo>
                    <a:cubicBezTo>
                      <a:pt x="1801" y="4971"/>
                      <a:pt x="1568" y="4137"/>
                      <a:pt x="1334" y="3303"/>
                    </a:cubicBezTo>
                    <a:cubicBezTo>
                      <a:pt x="1101" y="2469"/>
                      <a:pt x="834" y="1635"/>
                      <a:pt x="601" y="1035"/>
                    </a:cubicBezTo>
                    <a:cubicBezTo>
                      <a:pt x="400" y="401"/>
                      <a:pt x="234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4520765" y="2824101"/>
                <a:ext cx="91524" cy="14688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3871" extrusionOk="0">
                    <a:moveTo>
                      <a:pt x="1835" y="1"/>
                    </a:moveTo>
                    <a:cubicBezTo>
                      <a:pt x="1368" y="34"/>
                      <a:pt x="768" y="568"/>
                      <a:pt x="401" y="1535"/>
                    </a:cubicBezTo>
                    <a:cubicBezTo>
                      <a:pt x="201" y="2002"/>
                      <a:pt x="101" y="2469"/>
                      <a:pt x="68" y="2903"/>
                    </a:cubicBezTo>
                    <a:cubicBezTo>
                      <a:pt x="1" y="3303"/>
                      <a:pt x="68" y="3637"/>
                      <a:pt x="201" y="3870"/>
                    </a:cubicBezTo>
                    <a:cubicBezTo>
                      <a:pt x="735" y="3837"/>
                      <a:pt x="1602" y="3270"/>
                      <a:pt x="2002" y="2303"/>
                    </a:cubicBezTo>
                    <a:cubicBezTo>
                      <a:pt x="2403" y="1369"/>
                      <a:pt x="2136" y="435"/>
                      <a:pt x="1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6"/>
              <p:cNvSpPr/>
              <p:nvPr/>
            </p:nvSpPr>
            <p:spPr>
              <a:xfrm>
                <a:off x="4391196" y="2887470"/>
                <a:ext cx="134715" cy="89778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366" extrusionOk="0">
                    <a:moveTo>
                      <a:pt x="652" y="0"/>
                    </a:moveTo>
                    <a:cubicBezTo>
                      <a:pt x="385" y="0"/>
                      <a:pt x="161" y="59"/>
                      <a:pt x="0" y="166"/>
                    </a:cubicBezTo>
                    <a:cubicBezTo>
                      <a:pt x="0" y="399"/>
                      <a:pt x="100" y="699"/>
                      <a:pt x="301" y="1033"/>
                    </a:cubicBezTo>
                    <a:cubicBezTo>
                      <a:pt x="467" y="1333"/>
                      <a:pt x="768" y="1667"/>
                      <a:pt x="1168" y="1933"/>
                    </a:cubicBezTo>
                    <a:cubicBezTo>
                      <a:pt x="1688" y="2234"/>
                      <a:pt x="2269" y="2366"/>
                      <a:pt x="2751" y="2366"/>
                    </a:cubicBezTo>
                    <a:cubicBezTo>
                      <a:pt x="3072" y="2366"/>
                      <a:pt x="3349" y="2307"/>
                      <a:pt x="3536" y="2200"/>
                    </a:cubicBezTo>
                    <a:cubicBezTo>
                      <a:pt x="3536" y="1700"/>
                      <a:pt x="2936" y="933"/>
                      <a:pt x="2069" y="432"/>
                    </a:cubicBezTo>
                    <a:cubicBezTo>
                      <a:pt x="1548" y="132"/>
                      <a:pt x="1052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6"/>
              <p:cNvSpPr/>
              <p:nvPr/>
            </p:nvSpPr>
            <p:spPr>
              <a:xfrm>
                <a:off x="4402622" y="3010869"/>
                <a:ext cx="156311" cy="897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364" extrusionOk="0">
                    <a:moveTo>
                      <a:pt x="826" y="0"/>
                    </a:moveTo>
                    <a:cubicBezTo>
                      <a:pt x="506" y="0"/>
                      <a:pt x="233" y="56"/>
                      <a:pt x="34" y="149"/>
                    </a:cubicBezTo>
                    <a:cubicBezTo>
                      <a:pt x="1" y="416"/>
                      <a:pt x="101" y="716"/>
                      <a:pt x="334" y="1016"/>
                    </a:cubicBezTo>
                    <a:cubicBezTo>
                      <a:pt x="568" y="1317"/>
                      <a:pt x="968" y="1650"/>
                      <a:pt x="1468" y="1884"/>
                    </a:cubicBezTo>
                    <a:cubicBezTo>
                      <a:pt x="2002" y="2151"/>
                      <a:pt x="2536" y="2284"/>
                      <a:pt x="3003" y="2351"/>
                    </a:cubicBezTo>
                    <a:cubicBezTo>
                      <a:pt x="3111" y="2359"/>
                      <a:pt x="3217" y="2363"/>
                      <a:pt x="3320" y="2363"/>
                    </a:cubicBezTo>
                    <a:cubicBezTo>
                      <a:pt x="3626" y="2363"/>
                      <a:pt x="3895" y="2326"/>
                      <a:pt x="4070" y="2251"/>
                    </a:cubicBezTo>
                    <a:cubicBezTo>
                      <a:pt x="4104" y="1984"/>
                      <a:pt x="3970" y="1684"/>
                      <a:pt x="3703" y="1350"/>
                    </a:cubicBezTo>
                    <a:cubicBezTo>
                      <a:pt x="3436" y="1016"/>
                      <a:pt x="3003" y="683"/>
                      <a:pt x="2502" y="449"/>
                    </a:cubicBezTo>
                    <a:cubicBezTo>
                      <a:pt x="1900" y="128"/>
                      <a:pt x="1310" y="0"/>
                      <a:pt x="8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4550016" y="2946893"/>
                <a:ext cx="115634" cy="1493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937" extrusionOk="0">
                    <a:moveTo>
                      <a:pt x="2769" y="1"/>
                    </a:moveTo>
                    <a:cubicBezTo>
                      <a:pt x="2202" y="34"/>
                      <a:pt x="1434" y="601"/>
                      <a:pt x="801" y="1568"/>
                    </a:cubicBezTo>
                    <a:cubicBezTo>
                      <a:pt x="167" y="2536"/>
                      <a:pt x="0" y="3470"/>
                      <a:pt x="267" y="3937"/>
                    </a:cubicBezTo>
                    <a:cubicBezTo>
                      <a:pt x="801" y="3937"/>
                      <a:pt x="1701" y="3403"/>
                      <a:pt x="2402" y="2436"/>
                    </a:cubicBezTo>
                    <a:cubicBezTo>
                      <a:pt x="2769" y="1935"/>
                      <a:pt x="2935" y="1435"/>
                      <a:pt x="3002" y="1001"/>
                    </a:cubicBezTo>
                    <a:cubicBezTo>
                      <a:pt x="3036" y="568"/>
                      <a:pt x="2935" y="201"/>
                      <a:pt x="2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4553824" y="3096247"/>
                <a:ext cx="50847" cy="259506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839" extrusionOk="0">
                    <a:moveTo>
                      <a:pt x="300" y="1"/>
                    </a:moveTo>
                    <a:lnTo>
                      <a:pt x="0" y="67"/>
                    </a:lnTo>
                    <a:cubicBezTo>
                      <a:pt x="0" y="67"/>
                      <a:pt x="400" y="1735"/>
                      <a:pt x="701" y="3436"/>
                    </a:cubicBezTo>
                    <a:cubicBezTo>
                      <a:pt x="867" y="4304"/>
                      <a:pt x="1034" y="5138"/>
                      <a:pt x="1134" y="5771"/>
                    </a:cubicBezTo>
                    <a:cubicBezTo>
                      <a:pt x="1201" y="6105"/>
                      <a:pt x="1234" y="6372"/>
                      <a:pt x="1268" y="6572"/>
                    </a:cubicBezTo>
                    <a:cubicBezTo>
                      <a:pt x="1301" y="6739"/>
                      <a:pt x="1301" y="6839"/>
                      <a:pt x="1301" y="6839"/>
                    </a:cubicBezTo>
                    <a:lnTo>
                      <a:pt x="1334" y="6839"/>
                    </a:lnTo>
                    <a:cubicBezTo>
                      <a:pt x="1334" y="6839"/>
                      <a:pt x="1334" y="6739"/>
                      <a:pt x="1301" y="6572"/>
                    </a:cubicBezTo>
                    <a:cubicBezTo>
                      <a:pt x="1301" y="6372"/>
                      <a:pt x="1268" y="6105"/>
                      <a:pt x="1234" y="5771"/>
                    </a:cubicBezTo>
                    <a:cubicBezTo>
                      <a:pt x="1168" y="5138"/>
                      <a:pt x="1068" y="4270"/>
                      <a:pt x="934" y="3403"/>
                    </a:cubicBezTo>
                    <a:cubicBezTo>
                      <a:pt x="667" y="1669"/>
                      <a:pt x="300" y="1"/>
                      <a:pt x="300" y="1"/>
                    </a:cubicBezTo>
                    <a:close/>
                  </a:path>
                </a:pathLst>
              </a:custGeom>
              <a:solidFill>
                <a:srgbClr val="8BD6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4577933" y="3078526"/>
                <a:ext cx="115672" cy="14331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777" extrusionOk="0">
                    <a:moveTo>
                      <a:pt x="2870" y="1"/>
                    </a:moveTo>
                    <a:cubicBezTo>
                      <a:pt x="2369" y="1"/>
                      <a:pt x="1402" y="534"/>
                      <a:pt x="735" y="1468"/>
                    </a:cubicBezTo>
                    <a:cubicBezTo>
                      <a:pt x="68" y="2402"/>
                      <a:pt x="1" y="3303"/>
                      <a:pt x="201" y="3770"/>
                    </a:cubicBezTo>
                    <a:cubicBezTo>
                      <a:pt x="226" y="3775"/>
                      <a:pt x="251" y="3777"/>
                      <a:pt x="278" y="3777"/>
                    </a:cubicBezTo>
                    <a:cubicBezTo>
                      <a:pt x="653" y="3777"/>
                      <a:pt x="1251" y="3341"/>
                      <a:pt x="1936" y="2469"/>
                    </a:cubicBezTo>
                    <a:cubicBezTo>
                      <a:pt x="2669" y="1535"/>
                      <a:pt x="3036" y="468"/>
                      <a:pt x="2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6"/>
              <p:cNvSpPr/>
              <p:nvPr/>
            </p:nvSpPr>
            <p:spPr>
              <a:xfrm>
                <a:off x="4434386" y="3129981"/>
                <a:ext cx="149950" cy="9505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505" extrusionOk="0">
                    <a:moveTo>
                      <a:pt x="691" y="1"/>
                    </a:moveTo>
                    <a:cubicBezTo>
                      <a:pt x="405" y="1"/>
                      <a:pt x="164" y="42"/>
                      <a:pt x="1" y="112"/>
                    </a:cubicBezTo>
                    <a:cubicBezTo>
                      <a:pt x="67" y="579"/>
                      <a:pt x="834" y="1280"/>
                      <a:pt x="1802" y="1847"/>
                    </a:cubicBezTo>
                    <a:cubicBezTo>
                      <a:pt x="2601" y="2285"/>
                      <a:pt x="3221" y="2504"/>
                      <a:pt x="3615" y="2504"/>
                    </a:cubicBezTo>
                    <a:cubicBezTo>
                      <a:pt x="3731" y="2504"/>
                      <a:pt x="3828" y="2485"/>
                      <a:pt x="3903" y="2447"/>
                    </a:cubicBezTo>
                    <a:cubicBezTo>
                      <a:pt x="3937" y="1914"/>
                      <a:pt x="3536" y="1080"/>
                      <a:pt x="2536" y="513"/>
                    </a:cubicBezTo>
                    <a:cubicBezTo>
                      <a:pt x="1907" y="144"/>
                      <a:pt x="1221" y="1"/>
                      <a:pt x="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6"/>
              <p:cNvSpPr/>
              <p:nvPr/>
            </p:nvSpPr>
            <p:spPr>
              <a:xfrm>
                <a:off x="4497914" y="3245677"/>
                <a:ext cx="105502" cy="104994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67" extrusionOk="0">
                    <a:moveTo>
                      <a:pt x="330" y="0"/>
                    </a:moveTo>
                    <a:cubicBezTo>
                      <a:pt x="191" y="0"/>
                      <a:pt x="76" y="23"/>
                      <a:pt x="0" y="66"/>
                    </a:cubicBezTo>
                    <a:cubicBezTo>
                      <a:pt x="100" y="266"/>
                      <a:pt x="367" y="566"/>
                      <a:pt x="701" y="899"/>
                    </a:cubicBezTo>
                    <a:cubicBezTo>
                      <a:pt x="1034" y="1233"/>
                      <a:pt x="1468" y="1567"/>
                      <a:pt x="1835" y="1900"/>
                    </a:cubicBezTo>
                    <a:cubicBezTo>
                      <a:pt x="2202" y="2234"/>
                      <a:pt x="2435" y="2467"/>
                      <a:pt x="2569" y="2601"/>
                    </a:cubicBezTo>
                    <a:cubicBezTo>
                      <a:pt x="2660" y="2715"/>
                      <a:pt x="2705" y="2766"/>
                      <a:pt x="2734" y="2766"/>
                    </a:cubicBezTo>
                    <a:cubicBezTo>
                      <a:pt x="2748" y="2766"/>
                      <a:pt x="2758" y="2755"/>
                      <a:pt x="2769" y="2734"/>
                    </a:cubicBezTo>
                    <a:cubicBezTo>
                      <a:pt x="2736" y="2501"/>
                      <a:pt x="2702" y="2167"/>
                      <a:pt x="2569" y="1800"/>
                    </a:cubicBezTo>
                    <a:cubicBezTo>
                      <a:pt x="2469" y="1433"/>
                      <a:pt x="2235" y="1033"/>
                      <a:pt x="1902" y="699"/>
                    </a:cubicBezTo>
                    <a:cubicBezTo>
                      <a:pt x="1378" y="201"/>
                      <a:pt x="743" y="0"/>
                      <a:pt x="330" y="0"/>
                    </a:cubicBezTo>
                    <a:close/>
                  </a:path>
                </a:pathLst>
              </a:custGeom>
              <a:solidFill>
                <a:srgbClr val="77C3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6"/>
              <p:cNvSpPr/>
              <p:nvPr/>
            </p:nvSpPr>
            <p:spPr>
              <a:xfrm>
                <a:off x="4597014" y="3217521"/>
                <a:ext cx="77546" cy="13288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502" extrusionOk="0">
                    <a:moveTo>
                      <a:pt x="1967" y="1"/>
                    </a:moveTo>
                    <a:cubicBezTo>
                      <a:pt x="1606" y="1"/>
                      <a:pt x="905" y="462"/>
                      <a:pt x="467" y="1275"/>
                    </a:cubicBezTo>
                    <a:cubicBezTo>
                      <a:pt x="0" y="2108"/>
                      <a:pt x="100" y="3009"/>
                      <a:pt x="167" y="3476"/>
                    </a:cubicBezTo>
                    <a:cubicBezTo>
                      <a:pt x="184" y="3493"/>
                      <a:pt x="197" y="3502"/>
                      <a:pt x="208" y="3502"/>
                    </a:cubicBezTo>
                    <a:cubicBezTo>
                      <a:pt x="240" y="3502"/>
                      <a:pt x="260" y="3433"/>
                      <a:pt x="334" y="3309"/>
                    </a:cubicBezTo>
                    <a:cubicBezTo>
                      <a:pt x="434" y="3143"/>
                      <a:pt x="601" y="2842"/>
                      <a:pt x="868" y="2442"/>
                    </a:cubicBezTo>
                    <a:cubicBezTo>
                      <a:pt x="1134" y="2008"/>
                      <a:pt x="1435" y="1541"/>
                      <a:pt x="1635" y="1108"/>
                    </a:cubicBezTo>
                    <a:cubicBezTo>
                      <a:pt x="1868" y="641"/>
                      <a:pt x="2002" y="274"/>
                      <a:pt x="2035" y="7"/>
                    </a:cubicBezTo>
                    <a:cubicBezTo>
                      <a:pt x="2014" y="3"/>
                      <a:pt x="1991" y="1"/>
                      <a:pt x="1967" y="1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6"/>
              <p:cNvSpPr/>
              <p:nvPr/>
            </p:nvSpPr>
            <p:spPr>
              <a:xfrm>
                <a:off x="3398338" y="2997019"/>
                <a:ext cx="193142" cy="39766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048" extrusionOk="0">
                    <a:moveTo>
                      <a:pt x="3477" y="1"/>
                    </a:moveTo>
                    <a:cubicBezTo>
                      <a:pt x="3180" y="1"/>
                      <a:pt x="2851" y="25"/>
                      <a:pt x="2502" y="81"/>
                    </a:cubicBezTo>
                    <a:cubicBezTo>
                      <a:pt x="1868" y="181"/>
                      <a:pt x="1301" y="347"/>
                      <a:pt x="868" y="481"/>
                    </a:cubicBezTo>
                    <a:cubicBezTo>
                      <a:pt x="434" y="648"/>
                      <a:pt x="134" y="748"/>
                      <a:pt x="0" y="848"/>
                    </a:cubicBezTo>
                    <a:cubicBezTo>
                      <a:pt x="167" y="881"/>
                      <a:pt x="501" y="948"/>
                      <a:pt x="934" y="981"/>
                    </a:cubicBezTo>
                    <a:cubicBezTo>
                      <a:pt x="1401" y="1015"/>
                      <a:pt x="1935" y="1048"/>
                      <a:pt x="2569" y="1048"/>
                    </a:cubicBezTo>
                    <a:cubicBezTo>
                      <a:pt x="3203" y="1015"/>
                      <a:pt x="3736" y="981"/>
                      <a:pt x="4203" y="848"/>
                    </a:cubicBezTo>
                    <a:cubicBezTo>
                      <a:pt x="4637" y="714"/>
                      <a:pt x="4937" y="581"/>
                      <a:pt x="5071" y="414"/>
                    </a:cubicBezTo>
                    <a:cubicBezTo>
                      <a:pt x="4937" y="247"/>
                      <a:pt x="4604" y="114"/>
                      <a:pt x="4137" y="47"/>
                    </a:cubicBezTo>
                    <a:cubicBezTo>
                      <a:pt x="3942" y="17"/>
                      <a:pt x="3720" y="1"/>
                      <a:pt x="3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6"/>
              <p:cNvSpPr/>
              <p:nvPr/>
            </p:nvSpPr>
            <p:spPr>
              <a:xfrm>
                <a:off x="3588884" y="3006392"/>
                <a:ext cx="308775" cy="22805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01" extrusionOk="0">
                    <a:moveTo>
                      <a:pt x="2569" y="0"/>
                    </a:moveTo>
                    <a:cubicBezTo>
                      <a:pt x="2102" y="0"/>
                      <a:pt x="1635" y="0"/>
                      <a:pt x="1269" y="34"/>
                    </a:cubicBezTo>
                    <a:cubicBezTo>
                      <a:pt x="902" y="34"/>
                      <a:pt x="568" y="34"/>
                      <a:pt x="335" y="67"/>
                    </a:cubicBezTo>
                    <a:lnTo>
                      <a:pt x="1" y="67"/>
                    </a:lnTo>
                    <a:lnTo>
                      <a:pt x="1" y="267"/>
                    </a:lnTo>
                    <a:cubicBezTo>
                      <a:pt x="1" y="267"/>
                      <a:pt x="501" y="267"/>
                      <a:pt x="1269" y="234"/>
                    </a:cubicBezTo>
                    <a:lnTo>
                      <a:pt x="2569" y="234"/>
                    </a:lnTo>
                    <a:cubicBezTo>
                      <a:pt x="3036" y="267"/>
                      <a:pt x="3537" y="267"/>
                      <a:pt x="4037" y="301"/>
                    </a:cubicBezTo>
                    <a:cubicBezTo>
                      <a:pt x="4538" y="334"/>
                      <a:pt x="5038" y="334"/>
                      <a:pt x="5538" y="367"/>
                    </a:cubicBezTo>
                    <a:cubicBezTo>
                      <a:pt x="6005" y="401"/>
                      <a:pt x="6439" y="434"/>
                      <a:pt x="6806" y="467"/>
                    </a:cubicBezTo>
                    <a:cubicBezTo>
                      <a:pt x="7206" y="501"/>
                      <a:pt x="7506" y="534"/>
                      <a:pt x="7740" y="567"/>
                    </a:cubicBezTo>
                    <a:cubicBezTo>
                      <a:pt x="7940" y="601"/>
                      <a:pt x="8073" y="601"/>
                      <a:pt x="8073" y="601"/>
                    </a:cubicBezTo>
                    <a:lnTo>
                      <a:pt x="8107" y="301"/>
                    </a:lnTo>
                    <a:cubicBezTo>
                      <a:pt x="8107" y="301"/>
                      <a:pt x="7973" y="267"/>
                      <a:pt x="7740" y="267"/>
                    </a:cubicBezTo>
                    <a:cubicBezTo>
                      <a:pt x="7540" y="234"/>
                      <a:pt x="7206" y="200"/>
                      <a:pt x="6839" y="167"/>
                    </a:cubicBezTo>
                    <a:cubicBezTo>
                      <a:pt x="6472" y="134"/>
                      <a:pt x="6005" y="134"/>
                      <a:pt x="5538" y="100"/>
                    </a:cubicBezTo>
                    <a:cubicBezTo>
                      <a:pt x="5071" y="67"/>
                      <a:pt x="4571" y="34"/>
                      <a:pt x="4037" y="34"/>
                    </a:cubicBezTo>
                    <a:cubicBezTo>
                      <a:pt x="3537" y="0"/>
                      <a:pt x="3036" y="0"/>
                      <a:pt x="25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>
                <a:off x="3589554" y="2916764"/>
                <a:ext cx="151207" cy="9516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508" extrusionOk="0">
                    <a:moveTo>
                      <a:pt x="920" y="0"/>
                    </a:moveTo>
                    <a:cubicBezTo>
                      <a:pt x="602" y="0"/>
                      <a:pt x="316" y="55"/>
                      <a:pt x="100" y="127"/>
                    </a:cubicBezTo>
                    <a:cubicBezTo>
                      <a:pt x="0" y="561"/>
                      <a:pt x="400" y="1095"/>
                      <a:pt x="1301" y="1662"/>
                    </a:cubicBezTo>
                    <a:cubicBezTo>
                      <a:pt x="1768" y="1962"/>
                      <a:pt x="2235" y="2196"/>
                      <a:pt x="2702" y="2329"/>
                    </a:cubicBezTo>
                    <a:cubicBezTo>
                      <a:pt x="3038" y="2458"/>
                      <a:pt x="3354" y="2507"/>
                      <a:pt x="3619" y="2507"/>
                    </a:cubicBezTo>
                    <a:cubicBezTo>
                      <a:pt x="3696" y="2507"/>
                      <a:pt x="3769" y="2503"/>
                      <a:pt x="3836" y="2496"/>
                    </a:cubicBezTo>
                    <a:cubicBezTo>
                      <a:pt x="3970" y="2029"/>
                      <a:pt x="3636" y="1161"/>
                      <a:pt x="2735" y="528"/>
                    </a:cubicBezTo>
                    <a:cubicBezTo>
                      <a:pt x="2268" y="227"/>
                      <a:pt x="1768" y="94"/>
                      <a:pt x="1301" y="27"/>
                    </a:cubicBezTo>
                    <a:cubicBezTo>
                      <a:pt x="1171" y="9"/>
                      <a:pt x="1043" y="0"/>
                      <a:pt x="9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6"/>
              <p:cNvSpPr/>
              <p:nvPr/>
            </p:nvSpPr>
            <p:spPr>
              <a:xfrm>
                <a:off x="3595876" y="3011438"/>
                <a:ext cx="143628" cy="9448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90" extrusionOk="0">
                    <a:moveTo>
                      <a:pt x="3328" y="1"/>
                    </a:moveTo>
                    <a:cubicBezTo>
                      <a:pt x="3096" y="1"/>
                      <a:pt x="2814" y="45"/>
                      <a:pt x="2503" y="134"/>
                    </a:cubicBezTo>
                    <a:cubicBezTo>
                      <a:pt x="2069" y="268"/>
                      <a:pt x="1602" y="501"/>
                      <a:pt x="1168" y="801"/>
                    </a:cubicBezTo>
                    <a:cubicBezTo>
                      <a:pt x="301" y="1402"/>
                      <a:pt x="1" y="2002"/>
                      <a:pt x="101" y="2402"/>
                    </a:cubicBezTo>
                    <a:cubicBezTo>
                      <a:pt x="291" y="2466"/>
                      <a:pt x="508" y="2489"/>
                      <a:pt x="752" y="2489"/>
                    </a:cubicBezTo>
                    <a:cubicBezTo>
                      <a:pt x="893" y="2489"/>
                      <a:pt x="1043" y="2481"/>
                      <a:pt x="1202" y="2469"/>
                    </a:cubicBezTo>
                    <a:cubicBezTo>
                      <a:pt x="1635" y="2402"/>
                      <a:pt x="2069" y="2236"/>
                      <a:pt x="2503" y="1935"/>
                    </a:cubicBezTo>
                    <a:cubicBezTo>
                      <a:pt x="3370" y="1335"/>
                      <a:pt x="3770" y="501"/>
                      <a:pt x="3637" y="34"/>
                    </a:cubicBezTo>
                    <a:cubicBezTo>
                      <a:pt x="3548" y="12"/>
                      <a:pt x="3444" y="1"/>
                      <a:pt x="3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6"/>
              <p:cNvSpPr/>
              <p:nvPr/>
            </p:nvSpPr>
            <p:spPr>
              <a:xfrm>
                <a:off x="3741976" y="3021190"/>
                <a:ext cx="146142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837" extrusionOk="0">
                    <a:moveTo>
                      <a:pt x="3365" y="0"/>
                    </a:moveTo>
                    <a:cubicBezTo>
                      <a:pt x="3144" y="0"/>
                      <a:pt x="2890" y="33"/>
                      <a:pt x="2636" y="111"/>
                    </a:cubicBezTo>
                    <a:cubicBezTo>
                      <a:pt x="2169" y="211"/>
                      <a:pt x="1669" y="478"/>
                      <a:pt x="1235" y="811"/>
                    </a:cubicBezTo>
                    <a:cubicBezTo>
                      <a:pt x="768" y="1145"/>
                      <a:pt x="435" y="1512"/>
                      <a:pt x="268" y="1845"/>
                    </a:cubicBezTo>
                    <a:cubicBezTo>
                      <a:pt x="68" y="2212"/>
                      <a:pt x="1" y="2512"/>
                      <a:pt x="34" y="2746"/>
                    </a:cubicBezTo>
                    <a:cubicBezTo>
                      <a:pt x="190" y="2804"/>
                      <a:pt x="384" y="2837"/>
                      <a:pt x="605" y="2837"/>
                    </a:cubicBezTo>
                    <a:cubicBezTo>
                      <a:pt x="1142" y="2837"/>
                      <a:pt x="1831" y="2642"/>
                      <a:pt x="2469" y="2145"/>
                    </a:cubicBezTo>
                    <a:cubicBezTo>
                      <a:pt x="3370" y="1512"/>
                      <a:pt x="3837" y="578"/>
                      <a:pt x="3770" y="44"/>
                    </a:cubicBezTo>
                    <a:cubicBezTo>
                      <a:pt x="3660" y="16"/>
                      <a:pt x="3521" y="0"/>
                      <a:pt x="3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6"/>
              <p:cNvSpPr/>
              <p:nvPr/>
            </p:nvSpPr>
            <p:spPr>
              <a:xfrm>
                <a:off x="3749631" y="2897450"/>
                <a:ext cx="143590" cy="124422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279" extrusionOk="0">
                    <a:moveTo>
                      <a:pt x="424" y="1"/>
                    </a:moveTo>
                    <a:cubicBezTo>
                      <a:pt x="291" y="1"/>
                      <a:pt x="171" y="13"/>
                      <a:pt x="67" y="36"/>
                    </a:cubicBezTo>
                    <a:cubicBezTo>
                      <a:pt x="0" y="269"/>
                      <a:pt x="33" y="603"/>
                      <a:pt x="234" y="970"/>
                    </a:cubicBezTo>
                    <a:cubicBezTo>
                      <a:pt x="400" y="1337"/>
                      <a:pt x="701" y="1704"/>
                      <a:pt x="1134" y="2104"/>
                    </a:cubicBezTo>
                    <a:cubicBezTo>
                      <a:pt x="1943" y="2851"/>
                      <a:pt x="2868" y="3278"/>
                      <a:pt x="3449" y="3278"/>
                    </a:cubicBezTo>
                    <a:cubicBezTo>
                      <a:pt x="3491" y="3278"/>
                      <a:pt x="3531" y="3276"/>
                      <a:pt x="3569" y="3272"/>
                    </a:cubicBezTo>
                    <a:cubicBezTo>
                      <a:pt x="3769" y="2771"/>
                      <a:pt x="3503" y="1771"/>
                      <a:pt x="2669" y="937"/>
                    </a:cubicBezTo>
                    <a:cubicBezTo>
                      <a:pt x="1952" y="275"/>
                      <a:pt x="1053" y="1"/>
                      <a:pt x="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6"/>
              <p:cNvSpPr/>
              <p:nvPr/>
            </p:nvSpPr>
            <p:spPr>
              <a:xfrm>
                <a:off x="3888738" y="3016523"/>
                <a:ext cx="304929" cy="6962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1835" extrusionOk="0">
                    <a:moveTo>
                      <a:pt x="34" y="0"/>
                    </a:moveTo>
                    <a:lnTo>
                      <a:pt x="0" y="300"/>
                    </a:lnTo>
                    <a:cubicBezTo>
                      <a:pt x="0" y="300"/>
                      <a:pt x="501" y="367"/>
                      <a:pt x="1268" y="467"/>
                    </a:cubicBezTo>
                    <a:cubicBezTo>
                      <a:pt x="1635" y="501"/>
                      <a:pt x="2068" y="567"/>
                      <a:pt x="2535" y="634"/>
                    </a:cubicBezTo>
                    <a:cubicBezTo>
                      <a:pt x="3002" y="701"/>
                      <a:pt x="3503" y="801"/>
                      <a:pt x="4003" y="901"/>
                    </a:cubicBezTo>
                    <a:cubicBezTo>
                      <a:pt x="4470" y="1001"/>
                      <a:pt x="4970" y="1101"/>
                      <a:pt x="5437" y="1201"/>
                    </a:cubicBezTo>
                    <a:cubicBezTo>
                      <a:pt x="5904" y="1334"/>
                      <a:pt x="6338" y="1401"/>
                      <a:pt x="6705" y="1501"/>
                    </a:cubicBezTo>
                    <a:cubicBezTo>
                      <a:pt x="7039" y="1601"/>
                      <a:pt x="7372" y="1701"/>
                      <a:pt x="7572" y="1735"/>
                    </a:cubicBezTo>
                    <a:cubicBezTo>
                      <a:pt x="7772" y="1801"/>
                      <a:pt x="7906" y="1835"/>
                      <a:pt x="7906" y="1835"/>
                    </a:cubicBezTo>
                    <a:lnTo>
                      <a:pt x="8006" y="1568"/>
                    </a:lnTo>
                    <a:cubicBezTo>
                      <a:pt x="8006" y="1568"/>
                      <a:pt x="7873" y="1535"/>
                      <a:pt x="7672" y="1468"/>
                    </a:cubicBezTo>
                    <a:cubicBezTo>
                      <a:pt x="7439" y="1401"/>
                      <a:pt x="7139" y="1334"/>
                      <a:pt x="6772" y="1234"/>
                    </a:cubicBezTo>
                    <a:cubicBezTo>
                      <a:pt x="6405" y="1134"/>
                      <a:pt x="5971" y="1034"/>
                      <a:pt x="5504" y="901"/>
                    </a:cubicBezTo>
                    <a:cubicBezTo>
                      <a:pt x="5037" y="801"/>
                      <a:pt x="4537" y="701"/>
                      <a:pt x="4070" y="601"/>
                    </a:cubicBezTo>
                    <a:cubicBezTo>
                      <a:pt x="3569" y="501"/>
                      <a:pt x="3069" y="434"/>
                      <a:pt x="2569" y="334"/>
                    </a:cubicBezTo>
                    <a:cubicBezTo>
                      <a:pt x="2102" y="267"/>
                      <a:pt x="1668" y="200"/>
                      <a:pt x="1301" y="167"/>
                    </a:cubicBezTo>
                    <a:cubicBezTo>
                      <a:pt x="534" y="67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6"/>
              <p:cNvSpPr/>
              <p:nvPr/>
            </p:nvSpPr>
            <p:spPr>
              <a:xfrm>
                <a:off x="3904604" y="2898474"/>
                <a:ext cx="138524" cy="144836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817" extrusionOk="0">
                    <a:moveTo>
                      <a:pt x="357" y="1"/>
                    </a:moveTo>
                    <a:cubicBezTo>
                      <a:pt x="302" y="1"/>
                      <a:pt x="249" y="4"/>
                      <a:pt x="201" y="9"/>
                    </a:cubicBezTo>
                    <a:cubicBezTo>
                      <a:pt x="1" y="509"/>
                      <a:pt x="267" y="1477"/>
                      <a:pt x="1068" y="2377"/>
                    </a:cubicBezTo>
                    <a:cubicBezTo>
                      <a:pt x="1468" y="2844"/>
                      <a:pt x="1902" y="3211"/>
                      <a:pt x="2302" y="3445"/>
                    </a:cubicBezTo>
                    <a:cubicBezTo>
                      <a:pt x="2692" y="3685"/>
                      <a:pt x="3028" y="3817"/>
                      <a:pt x="3310" y="3817"/>
                    </a:cubicBezTo>
                    <a:cubicBezTo>
                      <a:pt x="3342" y="3817"/>
                      <a:pt x="3373" y="3815"/>
                      <a:pt x="3403" y="3812"/>
                    </a:cubicBezTo>
                    <a:cubicBezTo>
                      <a:pt x="3637" y="3311"/>
                      <a:pt x="3470" y="2277"/>
                      <a:pt x="2703" y="1310"/>
                    </a:cubicBezTo>
                    <a:cubicBezTo>
                      <a:pt x="2302" y="843"/>
                      <a:pt x="1835" y="476"/>
                      <a:pt x="1368" y="242"/>
                    </a:cubicBezTo>
                    <a:cubicBezTo>
                      <a:pt x="1005" y="75"/>
                      <a:pt x="642" y="1"/>
                      <a:pt x="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6"/>
              <p:cNvSpPr/>
              <p:nvPr/>
            </p:nvSpPr>
            <p:spPr>
              <a:xfrm>
                <a:off x="3881753" y="3041415"/>
                <a:ext cx="153759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922" extrusionOk="0">
                    <a:moveTo>
                      <a:pt x="3396" y="1"/>
                    </a:moveTo>
                    <a:cubicBezTo>
                      <a:pt x="3228" y="1"/>
                      <a:pt x="3049" y="17"/>
                      <a:pt x="2869" y="45"/>
                    </a:cubicBezTo>
                    <a:cubicBezTo>
                      <a:pt x="2402" y="145"/>
                      <a:pt x="1868" y="378"/>
                      <a:pt x="1368" y="712"/>
                    </a:cubicBezTo>
                    <a:cubicBezTo>
                      <a:pt x="400" y="1412"/>
                      <a:pt x="0" y="2280"/>
                      <a:pt x="34" y="2847"/>
                    </a:cubicBezTo>
                    <a:cubicBezTo>
                      <a:pt x="167" y="2897"/>
                      <a:pt x="325" y="2922"/>
                      <a:pt x="505" y="2922"/>
                    </a:cubicBezTo>
                    <a:cubicBezTo>
                      <a:pt x="684" y="2922"/>
                      <a:pt x="884" y="2897"/>
                      <a:pt x="1101" y="2847"/>
                    </a:cubicBezTo>
                    <a:cubicBezTo>
                      <a:pt x="1535" y="2747"/>
                      <a:pt x="2035" y="2546"/>
                      <a:pt x="2502" y="2213"/>
                    </a:cubicBezTo>
                    <a:cubicBezTo>
                      <a:pt x="3469" y="1546"/>
                      <a:pt x="4036" y="645"/>
                      <a:pt x="4003" y="111"/>
                    </a:cubicBezTo>
                    <a:cubicBezTo>
                      <a:pt x="3847" y="33"/>
                      <a:pt x="3633" y="1"/>
                      <a:pt x="33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6"/>
              <p:cNvSpPr/>
              <p:nvPr/>
            </p:nvSpPr>
            <p:spPr>
              <a:xfrm>
                <a:off x="4021491" y="3073745"/>
                <a:ext cx="158863" cy="104576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756" extrusionOk="0">
                    <a:moveTo>
                      <a:pt x="3401" y="0"/>
                    </a:moveTo>
                    <a:cubicBezTo>
                      <a:pt x="3284" y="0"/>
                      <a:pt x="3161" y="9"/>
                      <a:pt x="3036" y="27"/>
                    </a:cubicBezTo>
                    <a:cubicBezTo>
                      <a:pt x="2569" y="93"/>
                      <a:pt x="2035" y="260"/>
                      <a:pt x="1535" y="560"/>
                    </a:cubicBezTo>
                    <a:cubicBezTo>
                      <a:pt x="501" y="1194"/>
                      <a:pt x="0" y="2095"/>
                      <a:pt x="0" y="2662"/>
                    </a:cubicBezTo>
                    <a:cubicBezTo>
                      <a:pt x="136" y="2720"/>
                      <a:pt x="328" y="2756"/>
                      <a:pt x="550" y="2756"/>
                    </a:cubicBezTo>
                    <a:cubicBezTo>
                      <a:pt x="710" y="2756"/>
                      <a:pt x="886" y="2737"/>
                      <a:pt x="1068" y="2695"/>
                    </a:cubicBezTo>
                    <a:cubicBezTo>
                      <a:pt x="1502" y="2628"/>
                      <a:pt x="2002" y="2428"/>
                      <a:pt x="2536" y="2128"/>
                    </a:cubicBezTo>
                    <a:cubicBezTo>
                      <a:pt x="3536" y="1528"/>
                      <a:pt x="4170" y="694"/>
                      <a:pt x="4170" y="160"/>
                    </a:cubicBezTo>
                    <a:cubicBezTo>
                      <a:pt x="3999" y="62"/>
                      <a:pt x="3721" y="0"/>
                      <a:pt x="34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6"/>
              <p:cNvSpPr/>
              <p:nvPr/>
            </p:nvSpPr>
            <p:spPr>
              <a:xfrm>
                <a:off x="4063425" y="2919041"/>
                <a:ext cx="128355" cy="158269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171" extrusionOk="0">
                    <a:moveTo>
                      <a:pt x="234" y="1"/>
                    </a:moveTo>
                    <a:cubicBezTo>
                      <a:pt x="0" y="501"/>
                      <a:pt x="167" y="1535"/>
                      <a:pt x="901" y="2536"/>
                    </a:cubicBezTo>
                    <a:cubicBezTo>
                      <a:pt x="1234" y="3070"/>
                      <a:pt x="1668" y="3470"/>
                      <a:pt x="2035" y="3737"/>
                    </a:cubicBezTo>
                    <a:cubicBezTo>
                      <a:pt x="2435" y="4004"/>
                      <a:pt x="2802" y="4170"/>
                      <a:pt x="3102" y="4170"/>
                    </a:cubicBezTo>
                    <a:cubicBezTo>
                      <a:pt x="3369" y="3737"/>
                      <a:pt x="3303" y="2703"/>
                      <a:pt x="2602" y="1635"/>
                    </a:cubicBezTo>
                    <a:cubicBezTo>
                      <a:pt x="2235" y="1135"/>
                      <a:pt x="1802" y="701"/>
                      <a:pt x="1401" y="434"/>
                    </a:cubicBezTo>
                    <a:cubicBezTo>
                      <a:pt x="968" y="134"/>
                      <a:pt x="534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6"/>
              <p:cNvSpPr/>
              <p:nvPr/>
            </p:nvSpPr>
            <p:spPr>
              <a:xfrm>
                <a:off x="4183488" y="3073480"/>
                <a:ext cx="287142" cy="126585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3336" extrusionOk="0">
                    <a:moveTo>
                      <a:pt x="67" y="0"/>
                    </a:moveTo>
                    <a:lnTo>
                      <a:pt x="0" y="300"/>
                    </a:lnTo>
                    <a:cubicBezTo>
                      <a:pt x="0" y="300"/>
                      <a:pt x="467" y="434"/>
                      <a:pt x="1201" y="667"/>
                    </a:cubicBezTo>
                    <a:cubicBezTo>
                      <a:pt x="1568" y="767"/>
                      <a:pt x="1968" y="934"/>
                      <a:pt x="2435" y="1068"/>
                    </a:cubicBezTo>
                    <a:cubicBezTo>
                      <a:pt x="2869" y="1234"/>
                      <a:pt x="3336" y="1401"/>
                      <a:pt x="3803" y="1601"/>
                    </a:cubicBezTo>
                    <a:cubicBezTo>
                      <a:pt x="4270" y="1802"/>
                      <a:pt x="4737" y="1968"/>
                      <a:pt x="5170" y="2168"/>
                    </a:cubicBezTo>
                    <a:cubicBezTo>
                      <a:pt x="5604" y="2369"/>
                      <a:pt x="5971" y="2569"/>
                      <a:pt x="6305" y="2736"/>
                    </a:cubicBezTo>
                    <a:cubicBezTo>
                      <a:pt x="6672" y="2902"/>
                      <a:pt x="6938" y="3069"/>
                      <a:pt x="7139" y="3169"/>
                    </a:cubicBezTo>
                    <a:cubicBezTo>
                      <a:pt x="7305" y="3269"/>
                      <a:pt x="7439" y="3336"/>
                      <a:pt x="7439" y="3336"/>
                    </a:cubicBezTo>
                    <a:lnTo>
                      <a:pt x="7539" y="3169"/>
                    </a:lnTo>
                    <a:cubicBezTo>
                      <a:pt x="7539" y="3169"/>
                      <a:pt x="7439" y="3102"/>
                      <a:pt x="7239" y="2969"/>
                    </a:cubicBezTo>
                    <a:cubicBezTo>
                      <a:pt x="7038" y="2869"/>
                      <a:pt x="6772" y="2702"/>
                      <a:pt x="6438" y="2535"/>
                    </a:cubicBezTo>
                    <a:cubicBezTo>
                      <a:pt x="6104" y="2369"/>
                      <a:pt x="5704" y="2135"/>
                      <a:pt x="5271" y="1968"/>
                    </a:cubicBezTo>
                    <a:cubicBezTo>
                      <a:pt x="4837" y="1735"/>
                      <a:pt x="4370" y="1535"/>
                      <a:pt x="3903" y="1368"/>
                    </a:cubicBezTo>
                    <a:cubicBezTo>
                      <a:pt x="3436" y="1134"/>
                      <a:pt x="2969" y="968"/>
                      <a:pt x="2502" y="801"/>
                    </a:cubicBezTo>
                    <a:cubicBezTo>
                      <a:pt x="2068" y="667"/>
                      <a:pt x="1635" y="501"/>
                      <a:pt x="1301" y="401"/>
                    </a:cubicBezTo>
                    <a:cubicBezTo>
                      <a:pt x="567" y="1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6"/>
              <p:cNvSpPr/>
              <p:nvPr/>
            </p:nvSpPr>
            <p:spPr>
              <a:xfrm>
                <a:off x="4220950" y="2962071"/>
                <a:ext cx="114377" cy="16460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338" extrusionOk="0">
                    <a:moveTo>
                      <a:pt x="201" y="1"/>
                    </a:moveTo>
                    <a:cubicBezTo>
                      <a:pt x="67" y="201"/>
                      <a:pt x="1" y="601"/>
                      <a:pt x="67" y="1035"/>
                    </a:cubicBezTo>
                    <a:cubicBezTo>
                      <a:pt x="134" y="1502"/>
                      <a:pt x="334" y="2002"/>
                      <a:pt x="634" y="2536"/>
                    </a:cubicBezTo>
                    <a:cubicBezTo>
                      <a:pt x="935" y="3070"/>
                      <a:pt x="1335" y="3470"/>
                      <a:pt x="1668" y="3804"/>
                    </a:cubicBezTo>
                    <a:cubicBezTo>
                      <a:pt x="2035" y="4104"/>
                      <a:pt x="2402" y="4271"/>
                      <a:pt x="2702" y="4337"/>
                    </a:cubicBezTo>
                    <a:cubicBezTo>
                      <a:pt x="3003" y="3970"/>
                      <a:pt x="2969" y="3036"/>
                      <a:pt x="2369" y="1936"/>
                    </a:cubicBezTo>
                    <a:cubicBezTo>
                      <a:pt x="2069" y="1368"/>
                      <a:pt x="1702" y="935"/>
                      <a:pt x="1301" y="568"/>
                    </a:cubicBezTo>
                    <a:cubicBezTo>
                      <a:pt x="901" y="234"/>
                      <a:pt x="501" y="34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6"/>
              <p:cNvSpPr/>
              <p:nvPr/>
            </p:nvSpPr>
            <p:spPr>
              <a:xfrm>
                <a:off x="4157422" y="3117762"/>
                <a:ext cx="165224" cy="8936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355" extrusionOk="0">
                    <a:moveTo>
                      <a:pt x="3236" y="1"/>
                    </a:moveTo>
                    <a:cubicBezTo>
                      <a:pt x="2769" y="1"/>
                      <a:pt x="2202" y="101"/>
                      <a:pt x="1669" y="368"/>
                    </a:cubicBezTo>
                    <a:cubicBezTo>
                      <a:pt x="1135" y="601"/>
                      <a:pt x="735" y="968"/>
                      <a:pt x="434" y="1302"/>
                    </a:cubicBezTo>
                    <a:cubicBezTo>
                      <a:pt x="167" y="1635"/>
                      <a:pt x="1" y="1969"/>
                      <a:pt x="1" y="2236"/>
                    </a:cubicBezTo>
                    <a:cubicBezTo>
                      <a:pt x="156" y="2325"/>
                      <a:pt x="371" y="2354"/>
                      <a:pt x="626" y="2354"/>
                    </a:cubicBezTo>
                    <a:cubicBezTo>
                      <a:pt x="753" y="2354"/>
                      <a:pt x="890" y="2347"/>
                      <a:pt x="1035" y="2336"/>
                    </a:cubicBezTo>
                    <a:cubicBezTo>
                      <a:pt x="1502" y="2269"/>
                      <a:pt x="2035" y="2102"/>
                      <a:pt x="2569" y="1869"/>
                    </a:cubicBezTo>
                    <a:cubicBezTo>
                      <a:pt x="3637" y="1402"/>
                      <a:pt x="4304" y="768"/>
                      <a:pt x="4337" y="268"/>
                    </a:cubicBezTo>
                    <a:cubicBezTo>
                      <a:pt x="4104" y="101"/>
                      <a:pt x="3703" y="1"/>
                      <a:pt x="32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6"/>
              <p:cNvSpPr/>
              <p:nvPr/>
            </p:nvSpPr>
            <p:spPr>
              <a:xfrm>
                <a:off x="4292095" y="3174680"/>
                <a:ext cx="166480" cy="67163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770" extrusionOk="0">
                    <a:moveTo>
                      <a:pt x="2683" y="0"/>
                    </a:moveTo>
                    <a:cubicBezTo>
                      <a:pt x="2397" y="0"/>
                      <a:pt x="2088" y="41"/>
                      <a:pt x="1768" y="135"/>
                    </a:cubicBezTo>
                    <a:cubicBezTo>
                      <a:pt x="701" y="435"/>
                      <a:pt x="67" y="1169"/>
                      <a:pt x="1" y="1603"/>
                    </a:cubicBezTo>
                    <a:cubicBezTo>
                      <a:pt x="234" y="1736"/>
                      <a:pt x="601" y="1770"/>
                      <a:pt x="1035" y="1770"/>
                    </a:cubicBezTo>
                    <a:cubicBezTo>
                      <a:pt x="1502" y="1736"/>
                      <a:pt x="2035" y="1670"/>
                      <a:pt x="2569" y="1536"/>
                    </a:cubicBezTo>
                    <a:cubicBezTo>
                      <a:pt x="3103" y="1403"/>
                      <a:pt x="3536" y="1236"/>
                      <a:pt x="3837" y="1069"/>
                    </a:cubicBezTo>
                    <a:cubicBezTo>
                      <a:pt x="4137" y="869"/>
                      <a:pt x="4337" y="702"/>
                      <a:pt x="4370" y="502"/>
                    </a:cubicBezTo>
                    <a:cubicBezTo>
                      <a:pt x="4137" y="335"/>
                      <a:pt x="3770" y="135"/>
                      <a:pt x="3303" y="69"/>
                    </a:cubicBezTo>
                    <a:cubicBezTo>
                      <a:pt x="3114" y="25"/>
                      <a:pt x="2905" y="0"/>
                      <a:pt x="26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6"/>
              <p:cNvSpPr/>
              <p:nvPr/>
            </p:nvSpPr>
            <p:spPr>
              <a:xfrm>
                <a:off x="4367049" y="3029159"/>
                <a:ext cx="100399" cy="16331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04" extrusionOk="0">
                    <a:moveTo>
                      <a:pt x="301" y="1"/>
                    </a:moveTo>
                    <a:cubicBezTo>
                      <a:pt x="1" y="368"/>
                      <a:pt x="34" y="1335"/>
                      <a:pt x="534" y="2369"/>
                    </a:cubicBezTo>
                    <a:cubicBezTo>
                      <a:pt x="801" y="2869"/>
                      <a:pt x="1135" y="3303"/>
                      <a:pt x="1468" y="3637"/>
                    </a:cubicBezTo>
                    <a:cubicBezTo>
                      <a:pt x="1802" y="3970"/>
                      <a:pt x="2135" y="4204"/>
                      <a:pt x="2402" y="4304"/>
                    </a:cubicBezTo>
                    <a:cubicBezTo>
                      <a:pt x="2569" y="4170"/>
                      <a:pt x="2636" y="3904"/>
                      <a:pt x="2636" y="3570"/>
                    </a:cubicBezTo>
                    <a:cubicBezTo>
                      <a:pt x="2602" y="3203"/>
                      <a:pt x="2502" y="2703"/>
                      <a:pt x="2269" y="2169"/>
                    </a:cubicBezTo>
                    <a:cubicBezTo>
                      <a:pt x="2002" y="1635"/>
                      <a:pt x="1668" y="1135"/>
                      <a:pt x="1302" y="768"/>
                    </a:cubicBezTo>
                    <a:cubicBezTo>
                      <a:pt x="968" y="368"/>
                      <a:pt x="601" y="101"/>
                      <a:pt x="3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6"/>
              <p:cNvSpPr/>
              <p:nvPr/>
            </p:nvSpPr>
            <p:spPr>
              <a:xfrm>
                <a:off x="4458532" y="3189935"/>
                <a:ext cx="221098" cy="194961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138" extrusionOk="0">
                    <a:moveTo>
                      <a:pt x="100" y="0"/>
                    </a:moveTo>
                    <a:lnTo>
                      <a:pt x="0" y="167"/>
                    </a:lnTo>
                    <a:cubicBezTo>
                      <a:pt x="0" y="167"/>
                      <a:pt x="100" y="234"/>
                      <a:pt x="301" y="334"/>
                    </a:cubicBezTo>
                    <a:cubicBezTo>
                      <a:pt x="467" y="467"/>
                      <a:pt x="734" y="634"/>
                      <a:pt x="1068" y="834"/>
                    </a:cubicBezTo>
                    <a:cubicBezTo>
                      <a:pt x="1235" y="934"/>
                      <a:pt x="1401" y="1034"/>
                      <a:pt x="1568" y="1168"/>
                    </a:cubicBezTo>
                    <a:cubicBezTo>
                      <a:pt x="1768" y="1268"/>
                      <a:pt x="1935" y="1401"/>
                      <a:pt x="2135" y="1535"/>
                    </a:cubicBezTo>
                    <a:cubicBezTo>
                      <a:pt x="2335" y="1701"/>
                      <a:pt x="2502" y="1835"/>
                      <a:pt x="2702" y="1968"/>
                    </a:cubicBezTo>
                    <a:cubicBezTo>
                      <a:pt x="2902" y="2135"/>
                      <a:pt x="3103" y="2302"/>
                      <a:pt x="3303" y="2469"/>
                    </a:cubicBezTo>
                    <a:cubicBezTo>
                      <a:pt x="3503" y="2602"/>
                      <a:pt x="3670" y="2769"/>
                      <a:pt x="3870" y="2936"/>
                    </a:cubicBezTo>
                    <a:cubicBezTo>
                      <a:pt x="4037" y="3136"/>
                      <a:pt x="4237" y="3269"/>
                      <a:pt x="4403" y="3469"/>
                    </a:cubicBezTo>
                    <a:cubicBezTo>
                      <a:pt x="4537" y="3636"/>
                      <a:pt x="4704" y="3803"/>
                      <a:pt x="4870" y="3936"/>
                    </a:cubicBezTo>
                    <a:cubicBezTo>
                      <a:pt x="5004" y="4103"/>
                      <a:pt x="5137" y="4270"/>
                      <a:pt x="5271" y="4403"/>
                    </a:cubicBezTo>
                    <a:cubicBezTo>
                      <a:pt x="5504" y="4703"/>
                      <a:pt x="5671" y="4970"/>
                      <a:pt x="5804" y="5137"/>
                    </a:cubicBezTo>
                    <a:cubicBezTo>
                      <a:pt x="5704" y="4937"/>
                      <a:pt x="5538" y="4670"/>
                      <a:pt x="5304" y="4370"/>
                    </a:cubicBezTo>
                    <a:cubicBezTo>
                      <a:pt x="5171" y="4236"/>
                      <a:pt x="5037" y="4070"/>
                      <a:pt x="4904" y="3903"/>
                    </a:cubicBezTo>
                    <a:cubicBezTo>
                      <a:pt x="4770" y="3736"/>
                      <a:pt x="4604" y="3569"/>
                      <a:pt x="4437" y="3403"/>
                    </a:cubicBezTo>
                    <a:cubicBezTo>
                      <a:pt x="4303" y="3202"/>
                      <a:pt x="4103" y="3036"/>
                      <a:pt x="3936" y="2869"/>
                    </a:cubicBezTo>
                    <a:cubicBezTo>
                      <a:pt x="3770" y="2702"/>
                      <a:pt x="3570" y="2502"/>
                      <a:pt x="3369" y="2368"/>
                    </a:cubicBezTo>
                    <a:cubicBezTo>
                      <a:pt x="3203" y="2202"/>
                      <a:pt x="3002" y="2035"/>
                      <a:pt x="2802" y="1868"/>
                    </a:cubicBezTo>
                    <a:cubicBezTo>
                      <a:pt x="2602" y="1701"/>
                      <a:pt x="2402" y="1568"/>
                      <a:pt x="2235" y="1401"/>
                    </a:cubicBezTo>
                    <a:cubicBezTo>
                      <a:pt x="2035" y="1268"/>
                      <a:pt x="1835" y="1134"/>
                      <a:pt x="1668" y="1001"/>
                    </a:cubicBezTo>
                    <a:cubicBezTo>
                      <a:pt x="1501" y="901"/>
                      <a:pt x="1335" y="767"/>
                      <a:pt x="1168" y="667"/>
                    </a:cubicBezTo>
                    <a:cubicBezTo>
                      <a:pt x="834" y="467"/>
                      <a:pt x="567" y="300"/>
                      <a:pt x="401" y="167"/>
                    </a:cubicBezTo>
                    <a:cubicBezTo>
                      <a:pt x="200" y="67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8BD6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6"/>
              <p:cNvSpPr/>
              <p:nvPr/>
            </p:nvSpPr>
            <p:spPr>
              <a:xfrm>
                <a:off x="4501722" y="3122847"/>
                <a:ext cx="87716" cy="154436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070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34" y="234"/>
                      <a:pt x="0" y="1068"/>
                      <a:pt x="467" y="2035"/>
                    </a:cubicBezTo>
                    <a:cubicBezTo>
                      <a:pt x="668" y="2535"/>
                      <a:pt x="968" y="2936"/>
                      <a:pt x="1268" y="3303"/>
                    </a:cubicBezTo>
                    <a:cubicBezTo>
                      <a:pt x="1568" y="3636"/>
                      <a:pt x="1868" y="3903"/>
                      <a:pt x="2102" y="4070"/>
                    </a:cubicBezTo>
                    <a:cubicBezTo>
                      <a:pt x="2235" y="4036"/>
                      <a:pt x="2302" y="3903"/>
                      <a:pt x="2269" y="3603"/>
                    </a:cubicBezTo>
                    <a:cubicBezTo>
                      <a:pt x="2269" y="3336"/>
                      <a:pt x="2169" y="2936"/>
                      <a:pt x="1969" y="2435"/>
                    </a:cubicBezTo>
                    <a:cubicBezTo>
                      <a:pt x="1768" y="1902"/>
                      <a:pt x="1502" y="1401"/>
                      <a:pt x="1201" y="934"/>
                    </a:cubicBezTo>
                    <a:cubicBezTo>
                      <a:pt x="901" y="501"/>
                      <a:pt x="601" y="167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6"/>
              <p:cNvSpPr/>
              <p:nvPr/>
            </p:nvSpPr>
            <p:spPr>
              <a:xfrm>
                <a:off x="4424217" y="3241806"/>
                <a:ext cx="157568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235" extrusionOk="0">
                    <a:moveTo>
                      <a:pt x="1769" y="1"/>
                    </a:moveTo>
                    <a:cubicBezTo>
                      <a:pt x="1235" y="1"/>
                      <a:pt x="835" y="134"/>
                      <a:pt x="534" y="301"/>
                    </a:cubicBezTo>
                    <a:cubicBezTo>
                      <a:pt x="234" y="468"/>
                      <a:pt x="34" y="701"/>
                      <a:pt x="1" y="868"/>
                    </a:cubicBezTo>
                    <a:cubicBezTo>
                      <a:pt x="234" y="1001"/>
                      <a:pt x="601" y="1068"/>
                      <a:pt x="1068" y="1135"/>
                    </a:cubicBezTo>
                    <a:cubicBezTo>
                      <a:pt x="1502" y="1202"/>
                      <a:pt x="2035" y="1202"/>
                      <a:pt x="2536" y="1235"/>
                    </a:cubicBezTo>
                    <a:lnTo>
                      <a:pt x="3203" y="1235"/>
                    </a:lnTo>
                    <a:cubicBezTo>
                      <a:pt x="3403" y="1235"/>
                      <a:pt x="3570" y="1235"/>
                      <a:pt x="3703" y="1202"/>
                    </a:cubicBezTo>
                    <a:cubicBezTo>
                      <a:pt x="3970" y="1168"/>
                      <a:pt x="4104" y="1102"/>
                      <a:pt x="4137" y="968"/>
                    </a:cubicBezTo>
                    <a:cubicBezTo>
                      <a:pt x="3937" y="768"/>
                      <a:pt x="3603" y="501"/>
                      <a:pt x="3203" y="334"/>
                    </a:cubicBezTo>
                    <a:cubicBezTo>
                      <a:pt x="2803" y="134"/>
                      <a:pt x="2269" y="1"/>
                      <a:pt x="1769" y="1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6"/>
              <p:cNvSpPr/>
              <p:nvPr/>
            </p:nvSpPr>
            <p:spPr>
              <a:xfrm>
                <a:off x="4557633" y="3316066"/>
                <a:ext cx="126298" cy="73651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41" extrusionOk="0">
                    <a:moveTo>
                      <a:pt x="602" y="1"/>
                    </a:moveTo>
                    <a:cubicBezTo>
                      <a:pt x="541" y="1"/>
                      <a:pt x="484" y="5"/>
                      <a:pt x="434" y="12"/>
                    </a:cubicBezTo>
                    <a:cubicBezTo>
                      <a:pt x="167" y="45"/>
                      <a:pt x="0" y="145"/>
                      <a:pt x="0" y="245"/>
                    </a:cubicBezTo>
                    <a:cubicBezTo>
                      <a:pt x="234" y="345"/>
                      <a:pt x="601" y="512"/>
                      <a:pt x="1034" y="679"/>
                    </a:cubicBezTo>
                    <a:cubicBezTo>
                      <a:pt x="1435" y="846"/>
                      <a:pt x="1935" y="1013"/>
                      <a:pt x="2335" y="1246"/>
                    </a:cubicBezTo>
                    <a:cubicBezTo>
                      <a:pt x="2769" y="1446"/>
                      <a:pt x="3002" y="1680"/>
                      <a:pt x="3169" y="1813"/>
                    </a:cubicBezTo>
                    <a:cubicBezTo>
                      <a:pt x="3265" y="1885"/>
                      <a:pt x="3309" y="1940"/>
                      <a:pt x="3314" y="1940"/>
                    </a:cubicBezTo>
                    <a:cubicBezTo>
                      <a:pt x="3316" y="1940"/>
                      <a:pt x="3312" y="1932"/>
                      <a:pt x="3303" y="1913"/>
                    </a:cubicBezTo>
                    <a:cubicBezTo>
                      <a:pt x="3136" y="1680"/>
                      <a:pt x="2902" y="1346"/>
                      <a:pt x="2602" y="1013"/>
                    </a:cubicBezTo>
                    <a:cubicBezTo>
                      <a:pt x="2302" y="712"/>
                      <a:pt x="1902" y="412"/>
                      <a:pt x="1468" y="212"/>
                    </a:cubicBezTo>
                    <a:cubicBezTo>
                      <a:pt x="1128" y="55"/>
                      <a:pt x="828" y="1"/>
                      <a:pt x="6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6"/>
              <p:cNvSpPr/>
              <p:nvPr/>
            </p:nvSpPr>
            <p:spPr>
              <a:xfrm>
                <a:off x="4619866" y="3248143"/>
                <a:ext cx="64101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729" extrusionOk="0">
                    <a:moveTo>
                      <a:pt x="167" y="1"/>
                    </a:moveTo>
                    <a:cubicBezTo>
                      <a:pt x="67" y="1"/>
                      <a:pt x="1" y="167"/>
                      <a:pt x="1" y="468"/>
                    </a:cubicBezTo>
                    <a:cubicBezTo>
                      <a:pt x="1" y="734"/>
                      <a:pt x="101" y="1101"/>
                      <a:pt x="301" y="1535"/>
                    </a:cubicBezTo>
                    <a:cubicBezTo>
                      <a:pt x="501" y="2002"/>
                      <a:pt x="768" y="2402"/>
                      <a:pt x="1001" y="2769"/>
                    </a:cubicBezTo>
                    <a:cubicBezTo>
                      <a:pt x="1302" y="3169"/>
                      <a:pt x="1502" y="3470"/>
                      <a:pt x="1669" y="3703"/>
                    </a:cubicBezTo>
                    <a:cubicBezTo>
                      <a:pt x="1677" y="3720"/>
                      <a:pt x="1681" y="3729"/>
                      <a:pt x="1682" y="3729"/>
                    </a:cubicBezTo>
                    <a:cubicBezTo>
                      <a:pt x="1682" y="3729"/>
                      <a:pt x="1651" y="3660"/>
                      <a:pt x="1602" y="3536"/>
                    </a:cubicBezTo>
                    <a:cubicBezTo>
                      <a:pt x="1535" y="3370"/>
                      <a:pt x="1435" y="3036"/>
                      <a:pt x="1268" y="2569"/>
                    </a:cubicBezTo>
                    <a:cubicBezTo>
                      <a:pt x="1202" y="2336"/>
                      <a:pt x="1135" y="2069"/>
                      <a:pt x="1035" y="1835"/>
                    </a:cubicBezTo>
                    <a:cubicBezTo>
                      <a:pt x="935" y="1568"/>
                      <a:pt x="835" y="1335"/>
                      <a:pt x="768" y="1101"/>
                    </a:cubicBezTo>
                    <a:cubicBezTo>
                      <a:pt x="568" y="634"/>
                      <a:pt x="334" y="234"/>
                      <a:pt x="167" y="1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6"/>
              <p:cNvSpPr/>
              <p:nvPr/>
            </p:nvSpPr>
            <p:spPr>
              <a:xfrm>
                <a:off x="3313215" y="3712445"/>
                <a:ext cx="127098" cy="121766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209" extrusionOk="0">
                    <a:moveTo>
                      <a:pt x="3255" y="0"/>
                    </a:moveTo>
                    <a:cubicBezTo>
                      <a:pt x="3059" y="0"/>
                      <a:pt x="2789" y="99"/>
                      <a:pt x="2469" y="274"/>
                    </a:cubicBezTo>
                    <a:cubicBezTo>
                      <a:pt x="2135" y="507"/>
                      <a:pt x="1735" y="841"/>
                      <a:pt x="1335" y="1241"/>
                    </a:cubicBezTo>
                    <a:cubicBezTo>
                      <a:pt x="934" y="1675"/>
                      <a:pt x="668" y="2108"/>
                      <a:pt x="434" y="2442"/>
                    </a:cubicBezTo>
                    <a:cubicBezTo>
                      <a:pt x="201" y="2775"/>
                      <a:pt x="67" y="3042"/>
                      <a:pt x="0" y="3209"/>
                    </a:cubicBezTo>
                    <a:cubicBezTo>
                      <a:pt x="134" y="3142"/>
                      <a:pt x="401" y="2942"/>
                      <a:pt x="734" y="2742"/>
                    </a:cubicBezTo>
                    <a:cubicBezTo>
                      <a:pt x="1068" y="2508"/>
                      <a:pt x="1468" y="2208"/>
                      <a:pt x="1902" y="1841"/>
                    </a:cubicBezTo>
                    <a:cubicBezTo>
                      <a:pt x="2769" y="1141"/>
                      <a:pt x="3303" y="407"/>
                      <a:pt x="3336" y="7"/>
                    </a:cubicBezTo>
                    <a:cubicBezTo>
                      <a:pt x="3311" y="2"/>
                      <a:pt x="3284" y="0"/>
                      <a:pt x="32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6"/>
              <p:cNvSpPr/>
              <p:nvPr/>
            </p:nvSpPr>
            <p:spPr>
              <a:xfrm>
                <a:off x="3433286" y="3548141"/>
                <a:ext cx="228715" cy="168362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5838" y="0"/>
                    </a:moveTo>
                    <a:cubicBezTo>
                      <a:pt x="5838" y="0"/>
                      <a:pt x="5471" y="234"/>
                      <a:pt x="4904" y="601"/>
                    </a:cubicBezTo>
                    <a:cubicBezTo>
                      <a:pt x="4603" y="801"/>
                      <a:pt x="4270" y="1001"/>
                      <a:pt x="3903" y="1268"/>
                    </a:cubicBezTo>
                    <a:cubicBezTo>
                      <a:pt x="3569" y="1501"/>
                      <a:pt x="3202" y="1768"/>
                      <a:pt x="2835" y="2035"/>
                    </a:cubicBezTo>
                    <a:cubicBezTo>
                      <a:pt x="2469" y="2302"/>
                      <a:pt x="2102" y="2569"/>
                      <a:pt x="1768" y="2836"/>
                    </a:cubicBezTo>
                    <a:cubicBezTo>
                      <a:pt x="1434" y="3102"/>
                      <a:pt x="1101" y="3369"/>
                      <a:pt x="867" y="3569"/>
                    </a:cubicBezTo>
                    <a:cubicBezTo>
                      <a:pt x="601" y="3770"/>
                      <a:pt x="367" y="3970"/>
                      <a:pt x="234" y="4103"/>
                    </a:cubicBezTo>
                    <a:cubicBezTo>
                      <a:pt x="67" y="4237"/>
                      <a:pt x="0" y="4303"/>
                      <a:pt x="0" y="4303"/>
                    </a:cubicBezTo>
                    <a:lnTo>
                      <a:pt x="100" y="4437"/>
                    </a:lnTo>
                    <a:cubicBezTo>
                      <a:pt x="100" y="4437"/>
                      <a:pt x="200" y="4370"/>
                      <a:pt x="334" y="4237"/>
                    </a:cubicBezTo>
                    <a:cubicBezTo>
                      <a:pt x="500" y="4137"/>
                      <a:pt x="701" y="3936"/>
                      <a:pt x="967" y="3736"/>
                    </a:cubicBezTo>
                    <a:cubicBezTo>
                      <a:pt x="1234" y="3536"/>
                      <a:pt x="1568" y="3269"/>
                      <a:pt x="1901" y="3002"/>
                    </a:cubicBezTo>
                    <a:cubicBezTo>
                      <a:pt x="2235" y="2769"/>
                      <a:pt x="2602" y="2502"/>
                      <a:pt x="2969" y="2235"/>
                    </a:cubicBezTo>
                    <a:cubicBezTo>
                      <a:pt x="3336" y="1968"/>
                      <a:pt x="3703" y="1701"/>
                      <a:pt x="4070" y="1468"/>
                    </a:cubicBezTo>
                    <a:cubicBezTo>
                      <a:pt x="4403" y="1234"/>
                      <a:pt x="4737" y="1034"/>
                      <a:pt x="5037" y="834"/>
                    </a:cubicBezTo>
                    <a:cubicBezTo>
                      <a:pt x="5604" y="467"/>
                      <a:pt x="6004" y="234"/>
                      <a:pt x="6004" y="234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6"/>
              <p:cNvSpPr/>
              <p:nvPr/>
            </p:nvSpPr>
            <p:spPr>
              <a:xfrm>
                <a:off x="3393234" y="3601037"/>
                <a:ext cx="149989" cy="62268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641" extrusionOk="0">
                    <a:moveTo>
                      <a:pt x="2273" y="0"/>
                    </a:moveTo>
                    <a:cubicBezTo>
                      <a:pt x="2206" y="0"/>
                      <a:pt x="2138" y="3"/>
                      <a:pt x="2069" y="7"/>
                    </a:cubicBezTo>
                    <a:cubicBezTo>
                      <a:pt x="1569" y="41"/>
                      <a:pt x="1135" y="241"/>
                      <a:pt x="768" y="474"/>
                    </a:cubicBezTo>
                    <a:cubicBezTo>
                      <a:pt x="435" y="674"/>
                      <a:pt x="168" y="975"/>
                      <a:pt x="1" y="1208"/>
                    </a:cubicBezTo>
                    <a:cubicBezTo>
                      <a:pt x="132" y="1496"/>
                      <a:pt x="510" y="1641"/>
                      <a:pt x="1135" y="1641"/>
                    </a:cubicBezTo>
                    <a:cubicBezTo>
                      <a:pt x="1306" y="1641"/>
                      <a:pt x="1495" y="1630"/>
                      <a:pt x="1702" y="1608"/>
                    </a:cubicBezTo>
                    <a:cubicBezTo>
                      <a:pt x="2169" y="1575"/>
                      <a:pt x="2636" y="1442"/>
                      <a:pt x="3036" y="1308"/>
                    </a:cubicBezTo>
                    <a:cubicBezTo>
                      <a:pt x="3437" y="1175"/>
                      <a:pt x="3737" y="975"/>
                      <a:pt x="3937" y="774"/>
                    </a:cubicBezTo>
                    <a:cubicBezTo>
                      <a:pt x="3782" y="402"/>
                      <a:pt x="3164" y="0"/>
                      <a:pt x="2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6"/>
              <p:cNvSpPr/>
              <p:nvPr/>
            </p:nvSpPr>
            <p:spPr>
              <a:xfrm>
                <a:off x="3477733" y="3631659"/>
                <a:ext cx="83907" cy="13675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3604" extrusionOk="0">
                    <a:moveTo>
                      <a:pt x="1635" y="1"/>
                    </a:moveTo>
                    <a:cubicBezTo>
                      <a:pt x="1402" y="134"/>
                      <a:pt x="1135" y="368"/>
                      <a:pt x="901" y="701"/>
                    </a:cubicBezTo>
                    <a:cubicBezTo>
                      <a:pt x="668" y="1035"/>
                      <a:pt x="468" y="1469"/>
                      <a:pt x="301" y="1936"/>
                    </a:cubicBezTo>
                    <a:cubicBezTo>
                      <a:pt x="1" y="2803"/>
                      <a:pt x="134" y="3403"/>
                      <a:pt x="434" y="3603"/>
                    </a:cubicBezTo>
                    <a:cubicBezTo>
                      <a:pt x="668" y="3537"/>
                      <a:pt x="968" y="3337"/>
                      <a:pt x="1235" y="3070"/>
                    </a:cubicBezTo>
                    <a:cubicBezTo>
                      <a:pt x="1502" y="2803"/>
                      <a:pt x="1735" y="2403"/>
                      <a:pt x="1902" y="1969"/>
                    </a:cubicBezTo>
                    <a:cubicBezTo>
                      <a:pt x="2202" y="1102"/>
                      <a:pt x="2002" y="268"/>
                      <a:pt x="16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6"/>
              <p:cNvSpPr/>
              <p:nvPr/>
            </p:nvSpPr>
            <p:spPr>
              <a:xfrm>
                <a:off x="3592731" y="3556982"/>
                <a:ext cx="83869" cy="15193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004" extrusionOk="0">
                    <a:moveTo>
                      <a:pt x="1668" y="1"/>
                    </a:moveTo>
                    <a:cubicBezTo>
                      <a:pt x="1434" y="67"/>
                      <a:pt x="1134" y="301"/>
                      <a:pt x="901" y="668"/>
                    </a:cubicBezTo>
                    <a:cubicBezTo>
                      <a:pt x="634" y="1001"/>
                      <a:pt x="400" y="1435"/>
                      <a:pt x="267" y="1935"/>
                    </a:cubicBezTo>
                    <a:cubicBezTo>
                      <a:pt x="0" y="2936"/>
                      <a:pt x="200" y="3670"/>
                      <a:pt x="534" y="4004"/>
                    </a:cubicBezTo>
                    <a:cubicBezTo>
                      <a:pt x="767" y="3904"/>
                      <a:pt x="1067" y="3737"/>
                      <a:pt x="1301" y="3437"/>
                    </a:cubicBezTo>
                    <a:cubicBezTo>
                      <a:pt x="1568" y="3136"/>
                      <a:pt x="1801" y="2736"/>
                      <a:pt x="1935" y="2269"/>
                    </a:cubicBezTo>
                    <a:cubicBezTo>
                      <a:pt x="2202" y="1268"/>
                      <a:pt x="2035" y="334"/>
                      <a:pt x="1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6"/>
              <p:cNvSpPr/>
              <p:nvPr/>
            </p:nvSpPr>
            <p:spPr>
              <a:xfrm>
                <a:off x="3489158" y="3509361"/>
                <a:ext cx="162672" cy="65873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1986" y="1"/>
                    </a:moveTo>
                    <a:cubicBezTo>
                      <a:pt x="1572" y="1"/>
                      <a:pt x="1216" y="90"/>
                      <a:pt x="901" y="222"/>
                    </a:cubicBezTo>
                    <a:cubicBezTo>
                      <a:pt x="468" y="388"/>
                      <a:pt x="168" y="622"/>
                      <a:pt x="1" y="822"/>
                    </a:cubicBezTo>
                    <a:cubicBezTo>
                      <a:pt x="168" y="1256"/>
                      <a:pt x="868" y="1623"/>
                      <a:pt x="1902" y="1723"/>
                    </a:cubicBezTo>
                    <a:cubicBezTo>
                      <a:pt x="2027" y="1731"/>
                      <a:pt x="2154" y="1735"/>
                      <a:pt x="2281" y="1735"/>
                    </a:cubicBezTo>
                    <a:cubicBezTo>
                      <a:pt x="2661" y="1735"/>
                      <a:pt x="3036" y="1698"/>
                      <a:pt x="3337" y="1623"/>
                    </a:cubicBezTo>
                    <a:cubicBezTo>
                      <a:pt x="3770" y="1556"/>
                      <a:pt x="4104" y="1389"/>
                      <a:pt x="4271" y="1222"/>
                    </a:cubicBezTo>
                    <a:cubicBezTo>
                      <a:pt x="4137" y="722"/>
                      <a:pt x="3370" y="122"/>
                      <a:pt x="2336" y="21"/>
                    </a:cubicBezTo>
                    <a:cubicBezTo>
                      <a:pt x="2215" y="7"/>
                      <a:pt x="2098" y="1"/>
                      <a:pt x="19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6"/>
              <p:cNvSpPr/>
              <p:nvPr/>
            </p:nvSpPr>
            <p:spPr>
              <a:xfrm>
                <a:off x="3650530" y="3424097"/>
                <a:ext cx="251568" cy="135464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570" extrusionOk="0">
                    <a:moveTo>
                      <a:pt x="6471" y="0"/>
                    </a:moveTo>
                    <a:cubicBezTo>
                      <a:pt x="6471" y="0"/>
                      <a:pt x="6371" y="34"/>
                      <a:pt x="6205" y="134"/>
                    </a:cubicBezTo>
                    <a:cubicBezTo>
                      <a:pt x="6004" y="200"/>
                      <a:pt x="5771" y="334"/>
                      <a:pt x="5437" y="467"/>
                    </a:cubicBezTo>
                    <a:cubicBezTo>
                      <a:pt x="5137" y="601"/>
                      <a:pt x="4770" y="767"/>
                      <a:pt x="4370" y="968"/>
                    </a:cubicBezTo>
                    <a:cubicBezTo>
                      <a:pt x="4003" y="1134"/>
                      <a:pt x="3603" y="1334"/>
                      <a:pt x="3169" y="1568"/>
                    </a:cubicBezTo>
                    <a:cubicBezTo>
                      <a:pt x="2769" y="1768"/>
                      <a:pt x="2369" y="1968"/>
                      <a:pt x="2002" y="2168"/>
                    </a:cubicBezTo>
                    <a:cubicBezTo>
                      <a:pt x="1635" y="2402"/>
                      <a:pt x="1268" y="2602"/>
                      <a:pt x="1001" y="2769"/>
                    </a:cubicBezTo>
                    <a:cubicBezTo>
                      <a:pt x="400" y="3102"/>
                      <a:pt x="0" y="3336"/>
                      <a:pt x="0" y="3336"/>
                    </a:cubicBezTo>
                    <a:lnTo>
                      <a:pt x="167" y="3569"/>
                    </a:lnTo>
                    <a:cubicBezTo>
                      <a:pt x="167" y="3569"/>
                      <a:pt x="534" y="3336"/>
                      <a:pt x="1134" y="3002"/>
                    </a:cubicBezTo>
                    <a:cubicBezTo>
                      <a:pt x="1435" y="2836"/>
                      <a:pt x="1768" y="2635"/>
                      <a:pt x="2135" y="2435"/>
                    </a:cubicBezTo>
                    <a:cubicBezTo>
                      <a:pt x="2502" y="2235"/>
                      <a:pt x="2902" y="2035"/>
                      <a:pt x="3303" y="1801"/>
                    </a:cubicBezTo>
                    <a:cubicBezTo>
                      <a:pt x="3703" y="1601"/>
                      <a:pt x="4136" y="1401"/>
                      <a:pt x="4503" y="1234"/>
                    </a:cubicBezTo>
                    <a:cubicBezTo>
                      <a:pt x="4904" y="1034"/>
                      <a:pt x="5237" y="867"/>
                      <a:pt x="5571" y="734"/>
                    </a:cubicBezTo>
                    <a:cubicBezTo>
                      <a:pt x="5871" y="601"/>
                      <a:pt x="6138" y="501"/>
                      <a:pt x="6305" y="400"/>
                    </a:cubicBezTo>
                    <a:cubicBezTo>
                      <a:pt x="6505" y="334"/>
                      <a:pt x="6605" y="300"/>
                      <a:pt x="6605" y="300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6"/>
              <p:cNvSpPr/>
              <p:nvPr/>
            </p:nvSpPr>
            <p:spPr>
              <a:xfrm>
                <a:off x="3604157" y="3427702"/>
                <a:ext cx="168994" cy="75169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981" extrusionOk="0">
                    <a:moveTo>
                      <a:pt x="1626" y="1"/>
                    </a:moveTo>
                    <a:cubicBezTo>
                      <a:pt x="1392" y="1"/>
                      <a:pt x="1169" y="26"/>
                      <a:pt x="968" y="72"/>
                    </a:cubicBezTo>
                    <a:cubicBezTo>
                      <a:pt x="534" y="172"/>
                      <a:pt x="167" y="372"/>
                      <a:pt x="0" y="572"/>
                    </a:cubicBezTo>
                    <a:cubicBezTo>
                      <a:pt x="134" y="1039"/>
                      <a:pt x="868" y="1606"/>
                      <a:pt x="1968" y="1840"/>
                    </a:cubicBezTo>
                    <a:cubicBezTo>
                      <a:pt x="2365" y="1936"/>
                      <a:pt x="2744" y="1980"/>
                      <a:pt x="3086" y="1980"/>
                    </a:cubicBezTo>
                    <a:cubicBezTo>
                      <a:pt x="3693" y="1980"/>
                      <a:pt x="4181" y="1841"/>
                      <a:pt x="4437" y="1606"/>
                    </a:cubicBezTo>
                    <a:cubicBezTo>
                      <a:pt x="4370" y="1373"/>
                      <a:pt x="4170" y="1039"/>
                      <a:pt x="3836" y="772"/>
                    </a:cubicBezTo>
                    <a:cubicBezTo>
                      <a:pt x="3503" y="506"/>
                      <a:pt x="3036" y="239"/>
                      <a:pt x="2469" y="105"/>
                    </a:cubicBezTo>
                    <a:cubicBezTo>
                      <a:pt x="2183" y="34"/>
                      <a:pt x="1897" y="1"/>
                      <a:pt x="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6"/>
              <p:cNvSpPr/>
              <p:nvPr/>
            </p:nvSpPr>
            <p:spPr>
              <a:xfrm>
                <a:off x="3702594" y="3491185"/>
                <a:ext cx="82650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4237" extrusionOk="0">
                    <a:moveTo>
                      <a:pt x="1802" y="0"/>
                    </a:moveTo>
                    <a:cubicBezTo>
                      <a:pt x="1535" y="67"/>
                      <a:pt x="1235" y="267"/>
                      <a:pt x="968" y="601"/>
                    </a:cubicBezTo>
                    <a:cubicBezTo>
                      <a:pt x="701" y="934"/>
                      <a:pt x="468" y="1401"/>
                      <a:pt x="301" y="1935"/>
                    </a:cubicBezTo>
                    <a:cubicBezTo>
                      <a:pt x="1" y="2969"/>
                      <a:pt x="201" y="3870"/>
                      <a:pt x="568" y="4237"/>
                    </a:cubicBezTo>
                    <a:cubicBezTo>
                      <a:pt x="801" y="4170"/>
                      <a:pt x="1068" y="4003"/>
                      <a:pt x="1335" y="3669"/>
                    </a:cubicBezTo>
                    <a:cubicBezTo>
                      <a:pt x="1602" y="3369"/>
                      <a:pt x="1835" y="2969"/>
                      <a:pt x="1969" y="2435"/>
                    </a:cubicBezTo>
                    <a:cubicBezTo>
                      <a:pt x="2136" y="1935"/>
                      <a:pt x="2169" y="1435"/>
                      <a:pt x="2136" y="968"/>
                    </a:cubicBezTo>
                    <a:cubicBezTo>
                      <a:pt x="2102" y="567"/>
                      <a:pt x="1969" y="200"/>
                      <a:pt x="18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6"/>
              <p:cNvSpPr/>
              <p:nvPr/>
            </p:nvSpPr>
            <p:spPr>
              <a:xfrm>
                <a:off x="3822658" y="3432938"/>
                <a:ext cx="88972" cy="1658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1935" y="1"/>
                    </a:moveTo>
                    <a:cubicBezTo>
                      <a:pt x="1702" y="67"/>
                      <a:pt x="1368" y="234"/>
                      <a:pt x="1068" y="568"/>
                    </a:cubicBezTo>
                    <a:cubicBezTo>
                      <a:pt x="801" y="901"/>
                      <a:pt x="534" y="1335"/>
                      <a:pt x="334" y="1869"/>
                    </a:cubicBezTo>
                    <a:cubicBezTo>
                      <a:pt x="1" y="2970"/>
                      <a:pt x="167" y="3937"/>
                      <a:pt x="501" y="4371"/>
                    </a:cubicBezTo>
                    <a:cubicBezTo>
                      <a:pt x="735" y="4304"/>
                      <a:pt x="1035" y="4137"/>
                      <a:pt x="1302" y="3837"/>
                    </a:cubicBezTo>
                    <a:cubicBezTo>
                      <a:pt x="1568" y="3503"/>
                      <a:pt x="1802" y="3070"/>
                      <a:pt x="2002" y="2569"/>
                    </a:cubicBezTo>
                    <a:cubicBezTo>
                      <a:pt x="2336" y="1502"/>
                      <a:pt x="2269" y="434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6"/>
              <p:cNvSpPr/>
              <p:nvPr/>
            </p:nvSpPr>
            <p:spPr>
              <a:xfrm>
                <a:off x="3722932" y="3356516"/>
                <a:ext cx="170289" cy="8518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2245" extrusionOk="0">
                    <a:moveTo>
                      <a:pt x="1310" y="1"/>
                    </a:moveTo>
                    <a:cubicBezTo>
                      <a:pt x="735" y="1"/>
                      <a:pt x="260" y="161"/>
                      <a:pt x="1" y="380"/>
                    </a:cubicBezTo>
                    <a:cubicBezTo>
                      <a:pt x="134" y="914"/>
                      <a:pt x="868" y="1581"/>
                      <a:pt x="1969" y="1981"/>
                    </a:cubicBezTo>
                    <a:cubicBezTo>
                      <a:pt x="2490" y="2160"/>
                      <a:pt x="2995" y="2244"/>
                      <a:pt x="3426" y="2244"/>
                    </a:cubicBezTo>
                    <a:cubicBezTo>
                      <a:pt x="3878" y="2244"/>
                      <a:pt x="4248" y="2152"/>
                      <a:pt x="4470" y="1981"/>
                    </a:cubicBezTo>
                    <a:cubicBezTo>
                      <a:pt x="4370" y="1448"/>
                      <a:pt x="3670" y="647"/>
                      <a:pt x="2569" y="247"/>
                    </a:cubicBezTo>
                    <a:cubicBezTo>
                      <a:pt x="2127" y="73"/>
                      <a:pt x="1696" y="1"/>
                      <a:pt x="1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6"/>
              <p:cNvSpPr/>
              <p:nvPr/>
            </p:nvSpPr>
            <p:spPr>
              <a:xfrm>
                <a:off x="3891922" y="3340541"/>
                <a:ext cx="265546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2570" extrusionOk="0">
                    <a:moveTo>
                      <a:pt x="6938" y="1"/>
                    </a:moveTo>
                    <a:cubicBezTo>
                      <a:pt x="6938" y="1"/>
                      <a:pt x="6805" y="34"/>
                      <a:pt x="6605" y="67"/>
                    </a:cubicBezTo>
                    <a:cubicBezTo>
                      <a:pt x="6438" y="101"/>
                      <a:pt x="6138" y="167"/>
                      <a:pt x="5804" y="267"/>
                    </a:cubicBezTo>
                    <a:cubicBezTo>
                      <a:pt x="5471" y="368"/>
                      <a:pt x="5104" y="468"/>
                      <a:pt x="4703" y="601"/>
                    </a:cubicBezTo>
                    <a:cubicBezTo>
                      <a:pt x="4270" y="701"/>
                      <a:pt x="3836" y="835"/>
                      <a:pt x="3402" y="1001"/>
                    </a:cubicBezTo>
                    <a:cubicBezTo>
                      <a:pt x="2969" y="1135"/>
                      <a:pt x="2535" y="1268"/>
                      <a:pt x="2135" y="1435"/>
                    </a:cubicBezTo>
                    <a:cubicBezTo>
                      <a:pt x="1735" y="1568"/>
                      <a:pt x="1368" y="1702"/>
                      <a:pt x="1067" y="1835"/>
                    </a:cubicBezTo>
                    <a:cubicBezTo>
                      <a:pt x="434" y="2102"/>
                      <a:pt x="0" y="2269"/>
                      <a:pt x="0" y="2269"/>
                    </a:cubicBezTo>
                    <a:lnTo>
                      <a:pt x="133" y="2569"/>
                    </a:lnTo>
                    <a:cubicBezTo>
                      <a:pt x="133" y="2569"/>
                      <a:pt x="534" y="2369"/>
                      <a:pt x="1168" y="2135"/>
                    </a:cubicBezTo>
                    <a:cubicBezTo>
                      <a:pt x="1468" y="2002"/>
                      <a:pt x="1868" y="1869"/>
                      <a:pt x="2268" y="1702"/>
                    </a:cubicBezTo>
                    <a:cubicBezTo>
                      <a:pt x="2635" y="1568"/>
                      <a:pt x="3069" y="1402"/>
                      <a:pt x="3503" y="1268"/>
                    </a:cubicBezTo>
                    <a:cubicBezTo>
                      <a:pt x="3936" y="1135"/>
                      <a:pt x="4370" y="1001"/>
                      <a:pt x="4770" y="868"/>
                    </a:cubicBezTo>
                    <a:cubicBezTo>
                      <a:pt x="5170" y="734"/>
                      <a:pt x="5571" y="634"/>
                      <a:pt x="5904" y="534"/>
                    </a:cubicBezTo>
                    <a:cubicBezTo>
                      <a:pt x="6204" y="468"/>
                      <a:pt x="6505" y="368"/>
                      <a:pt x="6671" y="334"/>
                    </a:cubicBezTo>
                    <a:cubicBezTo>
                      <a:pt x="6872" y="301"/>
                      <a:pt x="6972" y="267"/>
                      <a:pt x="6972" y="267"/>
                    </a:cubicBezTo>
                    <a:lnTo>
                      <a:pt x="69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6"/>
              <p:cNvSpPr/>
              <p:nvPr/>
            </p:nvSpPr>
            <p:spPr>
              <a:xfrm>
                <a:off x="3855679" y="3298763"/>
                <a:ext cx="166480" cy="92434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1102" y="1"/>
                    </a:moveTo>
                    <a:cubicBezTo>
                      <a:pt x="635" y="1"/>
                      <a:pt x="234" y="101"/>
                      <a:pt x="1" y="234"/>
                    </a:cubicBezTo>
                    <a:cubicBezTo>
                      <a:pt x="101" y="801"/>
                      <a:pt x="802" y="1569"/>
                      <a:pt x="1869" y="2036"/>
                    </a:cubicBezTo>
                    <a:cubicBezTo>
                      <a:pt x="2403" y="2269"/>
                      <a:pt x="2936" y="2403"/>
                      <a:pt x="3370" y="2436"/>
                    </a:cubicBezTo>
                    <a:cubicBezTo>
                      <a:pt x="3804" y="2436"/>
                      <a:pt x="4171" y="2403"/>
                      <a:pt x="4371" y="2236"/>
                    </a:cubicBezTo>
                    <a:cubicBezTo>
                      <a:pt x="4337" y="1969"/>
                      <a:pt x="4204" y="1635"/>
                      <a:pt x="3904" y="1302"/>
                    </a:cubicBezTo>
                    <a:cubicBezTo>
                      <a:pt x="3604" y="968"/>
                      <a:pt x="3170" y="635"/>
                      <a:pt x="2636" y="368"/>
                    </a:cubicBezTo>
                    <a:cubicBezTo>
                      <a:pt x="2102" y="134"/>
                      <a:pt x="1569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6"/>
              <p:cNvSpPr/>
              <p:nvPr/>
            </p:nvSpPr>
            <p:spPr>
              <a:xfrm>
                <a:off x="3937625" y="3386113"/>
                <a:ext cx="90267" cy="16206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169" y="0"/>
                    </a:moveTo>
                    <a:cubicBezTo>
                      <a:pt x="1902" y="0"/>
                      <a:pt x="1569" y="167"/>
                      <a:pt x="1268" y="467"/>
                    </a:cubicBezTo>
                    <a:cubicBezTo>
                      <a:pt x="935" y="768"/>
                      <a:pt x="635" y="1201"/>
                      <a:pt x="435" y="1735"/>
                    </a:cubicBezTo>
                    <a:cubicBezTo>
                      <a:pt x="1" y="2802"/>
                      <a:pt x="134" y="3837"/>
                      <a:pt x="435" y="4270"/>
                    </a:cubicBezTo>
                    <a:cubicBezTo>
                      <a:pt x="902" y="4204"/>
                      <a:pt x="1569" y="3570"/>
                      <a:pt x="2002" y="2502"/>
                    </a:cubicBezTo>
                    <a:cubicBezTo>
                      <a:pt x="2202" y="1969"/>
                      <a:pt x="2336" y="1468"/>
                      <a:pt x="2336" y="1035"/>
                    </a:cubicBezTo>
                    <a:cubicBezTo>
                      <a:pt x="2369" y="601"/>
                      <a:pt x="2303" y="234"/>
                      <a:pt x="21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6"/>
              <p:cNvSpPr/>
              <p:nvPr/>
            </p:nvSpPr>
            <p:spPr>
              <a:xfrm>
                <a:off x="4062792" y="3348130"/>
                <a:ext cx="100399" cy="15318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69" y="1"/>
                    </a:moveTo>
                    <a:cubicBezTo>
                      <a:pt x="2102" y="1"/>
                      <a:pt x="1768" y="134"/>
                      <a:pt x="1435" y="401"/>
                    </a:cubicBezTo>
                    <a:cubicBezTo>
                      <a:pt x="1101" y="668"/>
                      <a:pt x="767" y="1068"/>
                      <a:pt x="501" y="1569"/>
                    </a:cubicBezTo>
                    <a:cubicBezTo>
                      <a:pt x="0" y="2569"/>
                      <a:pt x="34" y="3603"/>
                      <a:pt x="300" y="4037"/>
                    </a:cubicBezTo>
                    <a:cubicBezTo>
                      <a:pt x="534" y="4004"/>
                      <a:pt x="801" y="3837"/>
                      <a:pt x="1134" y="3570"/>
                    </a:cubicBezTo>
                    <a:cubicBezTo>
                      <a:pt x="1435" y="3270"/>
                      <a:pt x="1735" y="2869"/>
                      <a:pt x="2002" y="2369"/>
                    </a:cubicBezTo>
                    <a:cubicBezTo>
                      <a:pt x="2502" y="1368"/>
                      <a:pt x="2635" y="434"/>
                      <a:pt x="23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6"/>
              <p:cNvSpPr/>
              <p:nvPr/>
            </p:nvSpPr>
            <p:spPr>
              <a:xfrm>
                <a:off x="3990984" y="3255087"/>
                <a:ext cx="158863" cy="96077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758" y="0"/>
                    </a:moveTo>
                    <a:cubicBezTo>
                      <a:pt x="448" y="0"/>
                      <a:pt x="184" y="53"/>
                      <a:pt x="1" y="151"/>
                    </a:cubicBezTo>
                    <a:cubicBezTo>
                      <a:pt x="34" y="685"/>
                      <a:pt x="668" y="1485"/>
                      <a:pt x="1702" y="2019"/>
                    </a:cubicBezTo>
                    <a:cubicBezTo>
                      <a:pt x="2202" y="2286"/>
                      <a:pt x="2703" y="2453"/>
                      <a:pt x="3136" y="2519"/>
                    </a:cubicBezTo>
                    <a:cubicBezTo>
                      <a:pt x="3239" y="2527"/>
                      <a:pt x="3337" y="2532"/>
                      <a:pt x="3432" y="2532"/>
                    </a:cubicBezTo>
                    <a:cubicBezTo>
                      <a:pt x="3736" y="2532"/>
                      <a:pt x="3992" y="2488"/>
                      <a:pt x="4171" y="2386"/>
                    </a:cubicBezTo>
                    <a:cubicBezTo>
                      <a:pt x="4171" y="1886"/>
                      <a:pt x="3637" y="1085"/>
                      <a:pt x="2603" y="518"/>
                    </a:cubicBezTo>
                    <a:cubicBezTo>
                      <a:pt x="1969" y="159"/>
                      <a:pt x="1295" y="0"/>
                      <a:pt x="7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6"/>
              <p:cNvSpPr/>
              <p:nvPr/>
            </p:nvSpPr>
            <p:spPr>
              <a:xfrm>
                <a:off x="4149804" y="3305099"/>
                <a:ext cx="274459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235" extrusionOk="0">
                    <a:moveTo>
                      <a:pt x="7206" y="1"/>
                    </a:moveTo>
                    <a:cubicBezTo>
                      <a:pt x="7206" y="1"/>
                      <a:pt x="6772" y="34"/>
                      <a:pt x="6072" y="34"/>
                    </a:cubicBezTo>
                    <a:cubicBezTo>
                      <a:pt x="5738" y="67"/>
                      <a:pt x="5338" y="101"/>
                      <a:pt x="4904" y="134"/>
                    </a:cubicBezTo>
                    <a:cubicBezTo>
                      <a:pt x="4470" y="167"/>
                      <a:pt x="4037" y="234"/>
                      <a:pt x="3570" y="301"/>
                    </a:cubicBezTo>
                    <a:cubicBezTo>
                      <a:pt x="3136" y="368"/>
                      <a:pt x="2669" y="434"/>
                      <a:pt x="2269" y="501"/>
                    </a:cubicBezTo>
                    <a:cubicBezTo>
                      <a:pt x="1835" y="568"/>
                      <a:pt x="1435" y="634"/>
                      <a:pt x="1101" y="701"/>
                    </a:cubicBezTo>
                    <a:cubicBezTo>
                      <a:pt x="434" y="868"/>
                      <a:pt x="1" y="968"/>
                      <a:pt x="1" y="968"/>
                    </a:cubicBezTo>
                    <a:lnTo>
                      <a:pt x="67" y="1235"/>
                    </a:lnTo>
                    <a:cubicBezTo>
                      <a:pt x="67" y="1235"/>
                      <a:pt x="501" y="1135"/>
                      <a:pt x="1168" y="968"/>
                    </a:cubicBezTo>
                    <a:cubicBezTo>
                      <a:pt x="1502" y="901"/>
                      <a:pt x="1902" y="835"/>
                      <a:pt x="2302" y="734"/>
                    </a:cubicBezTo>
                    <a:cubicBezTo>
                      <a:pt x="2736" y="668"/>
                      <a:pt x="3169" y="601"/>
                      <a:pt x="3603" y="534"/>
                    </a:cubicBezTo>
                    <a:cubicBezTo>
                      <a:pt x="4070" y="468"/>
                      <a:pt x="4504" y="401"/>
                      <a:pt x="4937" y="368"/>
                    </a:cubicBezTo>
                    <a:cubicBezTo>
                      <a:pt x="5371" y="334"/>
                      <a:pt x="5738" y="267"/>
                      <a:pt x="6105" y="267"/>
                    </a:cubicBezTo>
                    <a:cubicBezTo>
                      <a:pt x="6772" y="234"/>
                      <a:pt x="7206" y="201"/>
                      <a:pt x="7206" y="201"/>
                    </a:cubicBezTo>
                    <a:lnTo>
                      <a:pt x="72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6"/>
              <p:cNvSpPr/>
              <p:nvPr/>
            </p:nvSpPr>
            <p:spPr>
              <a:xfrm>
                <a:off x="4133275" y="3227273"/>
                <a:ext cx="151245" cy="9607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532" extrusionOk="0">
                    <a:moveTo>
                      <a:pt x="493" y="0"/>
                    </a:moveTo>
                    <a:cubicBezTo>
                      <a:pt x="301" y="0"/>
                      <a:pt x="134" y="17"/>
                      <a:pt x="1" y="50"/>
                    </a:cubicBezTo>
                    <a:cubicBezTo>
                      <a:pt x="1" y="317"/>
                      <a:pt x="134" y="651"/>
                      <a:pt x="401" y="984"/>
                    </a:cubicBezTo>
                    <a:cubicBezTo>
                      <a:pt x="668" y="1318"/>
                      <a:pt x="1035" y="1651"/>
                      <a:pt x="1502" y="1952"/>
                    </a:cubicBezTo>
                    <a:cubicBezTo>
                      <a:pt x="2002" y="2218"/>
                      <a:pt x="2469" y="2385"/>
                      <a:pt x="2903" y="2485"/>
                    </a:cubicBezTo>
                    <a:cubicBezTo>
                      <a:pt x="3083" y="2515"/>
                      <a:pt x="3256" y="2532"/>
                      <a:pt x="3413" y="2532"/>
                    </a:cubicBezTo>
                    <a:cubicBezTo>
                      <a:pt x="3606" y="2532"/>
                      <a:pt x="3775" y="2507"/>
                      <a:pt x="3904" y="2452"/>
                    </a:cubicBezTo>
                    <a:cubicBezTo>
                      <a:pt x="3970" y="2018"/>
                      <a:pt x="3570" y="1284"/>
                      <a:pt x="2603" y="684"/>
                    </a:cubicBezTo>
                    <a:cubicBezTo>
                      <a:pt x="2102" y="350"/>
                      <a:pt x="1602" y="184"/>
                      <a:pt x="1135" y="50"/>
                    </a:cubicBezTo>
                    <a:cubicBezTo>
                      <a:pt x="902" y="17"/>
                      <a:pt x="685" y="0"/>
                      <a:pt x="4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6"/>
              <p:cNvSpPr/>
              <p:nvPr/>
            </p:nvSpPr>
            <p:spPr>
              <a:xfrm>
                <a:off x="4182825" y="3321568"/>
                <a:ext cx="106759" cy="13800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637" extrusionOk="0">
                    <a:moveTo>
                      <a:pt x="2636" y="0"/>
                    </a:moveTo>
                    <a:cubicBezTo>
                      <a:pt x="2369" y="0"/>
                      <a:pt x="2002" y="100"/>
                      <a:pt x="1635" y="300"/>
                    </a:cubicBezTo>
                    <a:cubicBezTo>
                      <a:pt x="1268" y="501"/>
                      <a:pt x="901" y="868"/>
                      <a:pt x="601" y="1301"/>
                    </a:cubicBezTo>
                    <a:cubicBezTo>
                      <a:pt x="301" y="1768"/>
                      <a:pt x="134" y="2235"/>
                      <a:pt x="68" y="2635"/>
                    </a:cubicBezTo>
                    <a:cubicBezTo>
                      <a:pt x="1" y="3069"/>
                      <a:pt x="34" y="3403"/>
                      <a:pt x="134" y="3636"/>
                    </a:cubicBezTo>
                    <a:cubicBezTo>
                      <a:pt x="601" y="3569"/>
                      <a:pt x="1368" y="3002"/>
                      <a:pt x="1969" y="2102"/>
                    </a:cubicBezTo>
                    <a:cubicBezTo>
                      <a:pt x="2569" y="1201"/>
                      <a:pt x="2803" y="401"/>
                      <a:pt x="2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6"/>
              <p:cNvSpPr/>
              <p:nvPr/>
            </p:nvSpPr>
            <p:spPr>
              <a:xfrm>
                <a:off x="4305441" y="3309729"/>
                <a:ext cx="120737" cy="110610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915" extrusionOk="0">
                    <a:moveTo>
                      <a:pt x="2831" y="0"/>
                    </a:moveTo>
                    <a:cubicBezTo>
                      <a:pt x="2596" y="0"/>
                      <a:pt x="2315" y="44"/>
                      <a:pt x="2035" y="145"/>
                    </a:cubicBezTo>
                    <a:cubicBezTo>
                      <a:pt x="1635" y="312"/>
                      <a:pt x="1235" y="546"/>
                      <a:pt x="868" y="913"/>
                    </a:cubicBezTo>
                    <a:cubicBezTo>
                      <a:pt x="167" y="1680"/>
                      <a:pt x="0" y="2514"/>
                      <a:pt x="134" y="2914"/>
                    </a:cubicBezTo>
                    <a:cubicBezTo>
                      <a:pt x="367" y="2881"/>
                      <a:pt x="701" y="2747"/>
                      <a:pt x="1034" y="2514"/>
                    </a:cubicBezTo>
                    <a:cubicBezTo>
                      <a:pt x="1401" y="2280"/>
                      <a:pt x="1768" y="1980"/>
                      <a:pt x="2135" y="1613"/>
                    </a:cubicBezTo>
                    <a:cubicBezTo>
                      <a:pt x="2836" y="913"/>
                      <a:pt x="3169" y="312"/>
                      <a:pt x="3036" y="12"/>
                    </a:cubicBezTo>
                    <a:cubicBezTo>
                      <a:pt x="2973" y="4"/>
                      <a:pt x="2904" y="0"/>
                      <a:pt x="28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6"/>
              <p:cNvSpPr/>
              <p:nvPr/>
            </p:nvSpPr>
            <p:spPr>
              <a:xfrm>
                <a:off x="4278117" y="3218052"/>
                <a:ext cx="143590" cy="91637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415" extrusionOk="0">
                    <a:moveTo>
                      <a:pt x="309" y="0"/>
                    </a:moveTo>
                    <a:cubicBezTo>
                      <a:pt x="220" y="0"/>
                      <a:pt x="139" y="8"/>
                      <a:pt x="67" y="26"/>
                    </a:cubicBezTo>
                    <a:cubicBezTo>
                      <a:pt x="1" y="427"/>
                      <a:pt x="468" y="1194"/>
                      <a:pt x="1335" y="1761"/>
                    </a:cubicBezTo>
                    <a:cubicBezTo>
                      <a:pt x="1769" y="2028"/>
                      <a:pt x="2236" y="2228"/>
                      <a:pt x="2636" y="2328"/>
                    </a:cubicBezTo>
                    <a:cubicBezTo>
                      <a:pt x="2890" y="2391"/>
                      <a:pt x="3130" y="2415"/>
                      <a:pt x="3340" y="2415"/>
                    </a:cubicBezTo>
                    <a:cubicBezTo>
                      <a:pt x="3461" y="2415"/>
                      <a:pt x="3572" y="2407"/>
                      <a:pt x="3670" y="2395"/>
                    </a:cubicBezTo>
                    <a:cubicBezTo>
                      <a:pt x="3770" y="2061"/>
                      <a:pt x="3436" y="1461"/>
                      <a:pt x="2569" y="860"/>
                    </a:cubicBezTo>
                    <a:cubicBezTo>
                      <a:pt x="2102" y="560"/>
                      <a:pt x="1635" y="327"/>
                      <a:pt x="1168" y="160"/>
                    </a:cubicBezTo>
                    <a:cubicBezTo>
                      <a:pt x="851" y="62"/>
                      <a:pt x="551" y="0"/>
                      <a:pt x="309" y="0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6"/>
              <p:cNvSpPr/>
              <p:nvPr/>
            </p:nvSpPr>
            <p:spPr>
              <a:xfrm>
                <a:off x="4417856" y="3305099"/>
                <a:ext cx="271945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235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135" y="201"/>
                    </a:lnTo>
                    <a:cubicBezTo>
                      <a:pt x="1502" y="201"/>
                      <a:pt x="1869" y="201"/>
                      <a:pt x="2303" y="234"/>
                    </a:cubicBezTo>
                    <a:cubicBezTo>
                      <a:pt x="2536" y="234"/>
                      <a:pt x="2736" y="267"/>
                      <a:pt x="2970" y="267"/>
                    </a:cubicBezTo>
                    <a:cubicBezTo>
                      <a:pt x="3170" y="301"/>
                      <a:pt x="3403" y="301"/>
                      <a:pt x="3637" y="334"/>
                    </a:cubicBezTo>
                    <a:cubicBezTo>
                      <a:pt x="3870" y="368"/>
                      <a:pt x="4070" y="401"/>
                      <a:pt x="4304" y="434"/>
                    </a:cubicBezTo>
                    <a:cubicBezTo>
                      <a:pt x="4537" y="468"/>
                      <a:pt x="4738" y="534"/>
                      <a:pt x="4938" y="568"/>
                    </a:cubicBezTo>
                    <a:cubicBezTo>
                      <a:pt x="5171" y="634"/>
                      <a:pt x="5371" y="634"/>
                      <a:pt x="5538" y="701"/>
                    </a:cubicBezTo>
                    <a:cubicBezTo>
                      <a:pt x="5738" y="768"/>
                      <a:pt x="5905" y="801"/>
                      <a:pt x="6072" y="868"/>
                    </a:cubicBezTo>
                    <a:cubicBezTo>
                      <a:pt x="6405" y="935"/>
                      <a:pt x="6672" y="1068"/>
                      <a:pt x="6839" y="1101"/>
                    </a:cubicBezTo>
                    <a:cubicBezTo>
                      <a:pt x="7039" y="1201"/>
                      <a:pt x="7139" y="1235"/>
                      <a:pt x="7139" y="1235"/>
                    </a:cubicBezTo>
                    <a:lnTo>
                      <a:pt x="6872" y="1101"/>
                    </a:lnTo>
                    <a:cubicBezTo>
                      <a:pt x="6672" y="1035"/>
                      <a:pt x="6405" y="935"/>
                      <a:pt x="6072" y="835"/>
                    </a:cubicBezTo>
                    <a:cubicBezTo>
                      <a:pt x="5938" y="768"/>
                      <a:pt x="5738" y="734"/>
                      <a:pt x="5572" y="668"/>
                    </a:cubicBezTo>
                    <a:cubicBezTo>
                      <a:pt x="5371" y="601"/>
                      <a:pt x="5171" y="568"/>
                      <a:pt x="4971" y="501"/>
                    </a:cubicBezTo>
                    <a:cubicBezTo>
                      <a:pt x="4738" y="468"/>
                      <a:pt x="4537" y="401"/>
                      <a:pt x="4337" y="368"/>
                    </a:cubicBezTo>
                    <a:cubicBezTo>
                      <a:pt x="4104" y="334"/>
                      <a:pt x="3870" y="301"/>
                      <a:pt x="3637" y="234"/>
                    </a:cubicBezTo>
                    <a:cubicBezTo>
                      <a:pt x="3437" y="201"/>
                      <a:pt x="3203" y="167"/>
                      <a:pt x="2970" y="167"/>
                    </a:cubicBezTo>
                    <a:cubicBezTo>
                      <a:pt x="2736" y="134"/>
                      <a:pt x="2536" y="101"/>
                      <a:pt x="2303" y="67"/>
                    </a:cubicBezTo>
                    <a:cubicBezTo>
                      <a:pt x="1902" y="67"/>
                      <a:pt x="1502" y="34"/>
                      <a:pt x="1135" y="34"/>
                    </a:cubicBezTo>
                    <a:cubicBezTo>
                      <a:pt x="801" y="1"/>
                      <a:pt x="535" y="1"/>
                      <a:pt x="334" y="1"/>
                    </a:cubicBezTo>
                    <a:close/>
                  </a:path>
                </a:pathLst>
              </a:custGeom>
              <a:solidFill>
                <a:srgbClr val="8BD6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6"/>
              <p:cNvSpPr/>
              <p:nvPr/>
            </p:nvSpPr>
            <p:spPr>
              <a:xfrm>
                <a:off x="4422960" y="3230422"/>
                <a:ext cx="135972" cy="8484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236" extrusionOk="0">
                    <a:moveTo>
                      <a:pt x="134" y="1"/>
                    </a:moveTo>
                    <a:lnTo>
                      <a:pt x="134" y="1"/>
                    </a:lnTo>
                    <a:cubicBezTo>
                      <a:pt x="0" y="301"/>
                      <a:pt x="367" y="1001"/>
                      <a:pt x="1168" y="1502"/>
                    </a:cubicBezTo>
                    <a:cubicBezTo>
                      <a:pt x="1568" y="1768"/>
                      <a:pt x="2002" y="1935"/>
                      <a:pt x="2402" y="2069"/>
                    </a:cubicBezTo>
                    <a:cubicBezTo>
                      <a:pt x="2802" y="2169"/>
                      <a:pt x="3136" y="2235"/>
                      <a:pt x="3403" y="2235"/>
                    </a:cubicBezTo>
                    <a:cubicBezTo>
                      <a:pt x="3570" y="2069"/>
                      <a:pt x="3303" y="1668"/>
                      <a:pt x="2502" y="1068"/>
                    </a:cubicBezTo>
                    <a:cubicBezTo>
                      <a:pt x="2102" y="801"/>
                      <a:pt x="1635" y="534"/>
                      <a:pt x="1201" y="334"/>
                    </a:cubicBezTo>
                    <a:cubicBezTo>
                      <a:pt x="801" y="134"/>
                      <a:pt x="401" y="34"/>
                      <a:pt x="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6"/>
              <p:cNvSpPr/>
              <p:nvPr/>
            </p:nvSpPr>
            <p:spPr>
              <a:xfrm>
                <a:off x="4425511" y="3313865"/>
                <a:ext cx="128355" cy="7228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05" extrusionOk="0">
                    <a:moveTo>
                      <a:pt x="2742" y="0"/>
                    </a:moveTo>
                    <a:cubicBezTo>
                      <a:pt x="2603" y="0"/>
                      <a:pt x="2455" y="11"/>
                      <a:pt x="2302" y="36"/>
                    </a:cubicBezTo>
                    <a:cubicBezTo>
                      <a:pt x="1901" y="70"/>
                      <a:pt x="1468" y="203"/>
                      <a:pt x="1067" y="437"/>
                    </a:cubicBezTo>
                    <a:cubicBezTo>
                      <a:pt x="267" y="937"/>
                      <a:pt x="0" y="1638"/>
                      <a:pt x="100" y="1904"/>
                    </a:cubicBezTo>
                    <a:cubicBezTo>
                      <a:pt x="334" y="1904"/>
                      <a:pt x="667" y="1804"/>
                      <a:pt x="1034" y="1604"/>
                    </a:cubicBezTo>
                    <a:cubicBezTo>
                      <a:pt x="1434" y="1471"/>
                      <a:pt x="1835" y="1237"/>
                      <a:pt x="2235" y="1004"/>
                    </a:cubicBezTo>
                    <a:cubicBezTo>
                      <a:pt x="2635" y="770"/>
                      <a:pt x="2935" y="604"/>
                      <a:pt x="3136" y="437"/>
                    </a:cubicBezTo>
                    <a:cubicBezTo>
                      <a:pt x="3302" y="303"/>
                      <a:pt x="3369" y="170"/>
                      <a:pt x="3336" y="70"/>
                    </a:cubicBezTo>
                    <a:cubicBezTo>
                      <a:pt x="3171" y="29"/>
                      <a:pt x="2968" y="0"/>
                      <a:pt x="2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6"/>
              <p:cNvSpPr/>
              <p:nvPr/>
            </p:nvSpPr>
            <p:spPr>
              <a:xfrm>
                <a:off x="4555081" y="3333672"/>
                <a:ext cx="129421" cy="28421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749" extrusionOk="0">
                    <a:moveTo>
                      <a:pt x="1593" y="0"/>
                    </a:moveTo>
                    <a:cubicBezTo>
                      <a:pt x="1450" y="0"/>
                      <a:pt x="1301" y="15"/>
                      <a:pt x="1168" y="15"/>
                    </a:cubicBezTo>
                    <a:cubicBezTo>
                      <a:pt x="734" y="82"/>
                      <a:pt x="434" y="215"/>
                      <a:pt x="267" y="382"/>
                    </a:cubicBezTo>
                    <a:cubicBezTo>
                      <a:pt x="67" y="515"/>
                      <a:pt x="0" y="649"/>
                      <a:pt x="67" y="749"/>
                    </a:cubicBezTo>
                    <a:cubicBezTo>
                      <a:pt x="301" y="715"/>
                      <a:pt x="668" y="615"/>
                      <a:pt x="1068" y="549"/>
                    </a:cubicBezTo>
                    <a:cubicBezTo>
                      <a:pt x="1268" y="515"/>
                      <a:pt x="1468" y="482"/>
                      <a:pt x="1702" y="448"/>
                    </a:cubicBezTo>
                    <a:cubicBezTo>
                      <a:pt x="1902" y="415"/>
                      <a:pt x="2102" y="382"/>
                      <a:pt x="2335" y="382"/>
                    </a:cubicBezTo>
                    <a:cubicBezTo>
                      <a:pt x="2480" y="360"/>
                      <a:pt x="2606" y="352"/>
                      <a:pt x="2716" y="352"/>
                    </a:cubicBezTo>
                    <a:cubicBezTo>
                      <a:pt x="2936" y="352"/>
                      <a:pt x="3092" y="382"/>
                      <a:pt x="3203" y="382"/>
                    </a:cubicBezTo>
                    <a:cubicBezTo>
                      <a:pt x="3321" y="405"/>
                      <a:pt x="3389" y="429"/>
                      <a:pt x="3395" y="429"/>
                    </a:cubicBezTo>
                    <a:cubicBezTo>
                      <a:pt x="3397" y="429"/>
                      <a:pt x="3389" y="425"/>
                      <a:pt x="3370" y="415"/>
                    </a:cubicBezTo>
                    <a:cubicBezTo>
                      <a:pt x="3136" y="348"/>
                      <a:pt x="2802" y="182"/>
                      <a:pt x="2402" y="82"/>
                    </a:cubicBezTo>
                    <a:cubicBezTo>
                      <a:pt x="2202" y="48"/>
                      <a:pt x="2002" y="15"/>
                      <a:pt x="1802" y="15"/>
                    </a:cubicBezTo>
                    <a:cubicBezTo>
                      <a:pt x="1735" y="4"/>
                      <a:pt x="1665" y="0"/>
                      <a:pt x="1593" y="0"/>
                    </a:cubicBezTo>
                    <a:close/>
                  </a:path>
                </a:pathLst>
              </a:custGeom>
              <a:solidFill>
                <a:srgbClr val="77C3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6"/>
              <p:cNvSpPr/>
              <p:nvPr/>
            </p:nvSpPr>
            <p:spPr>
              <a:xfrm>
                <a:off x="4567802" y="3273453"/>
                <a:ext cx="116738" cy="7645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015" extrusionOk="0">
                    <a:moveTo>
                      <a:pt x="67" y="1"/>
                    </a:moveTo>
                    <a:cubicBezTo>
                      <a:pt x="0" y="67"/>
                      <a:pt x="33" y="234"/>
                      <a:pt x="167" y="434"/>
                    </a:cubicBezTo>
                    <a:cubicBezTo>
                      <a:pt x="334" y="601"/>
                      <a:pt x="567" y="835"/>
                      <a:pt x="934" y="1068"/>
                    </a:cubicBezTo>
                    <a:cubicBezTo>
                      <a:pt x="1134" y="1202"/>
                      <a:pt x="1334" y="1302"/>
                      <a:pt x="1501" y="1402"/>
                    </a:cubicBezTo>
                    <a:cubicBezTo>
                      <a:pt x="1701" y="1502"/>
                      <a:pt x="1901" y="1568"/>
                      <a:pt x="2102" y="1635"/>
                    </a:cubicBezTo>
                    <a:cubicBezTo>
                      <a:pt x="2468" y="1769"/>
                      <a:pt x="2802" y="1935"/>
                      <a:pt x="3036" y="2002"/>
                    </a:cubicBezTo>
                    <a:cubicBezTo>
                      <a:pt x="3052" y="2010"/>
                      <a:pt x="3061" y="2015"/>
                      <a:pt x="3062" y="2015"/>
                    </a:cubicBezTo>
                    <a:cubicBezTo>
                      <a:pt x="3065" y="2015"/>
                      <a:pt x="3002" y="1977"/>
                      <a:pt x="2902" y="1902"/>
                    </a:cubicBezTo>
                    <a:cubicBezTo>
                      <a:pt x="2769" y="1835"/>
                      <a:pt x="2535" y="1635"/>
                      <a:pt x="2168" y="1368"/>
                    </a:cubicBezTo>
                    <a:cubicBezTo>
                      <a:pt x="1835" y="1101"/>
                      <a:pt x="1434" y="801"/>
                      <a:pt x="1067" y="568"/>
                    </a:cubicBezTo>
                    <a:cubicBezTo>
                      <a:pt x="701" y="301"/>
                      <a:pt x="334" y="101"/>
                      <a:pt x="67" y="1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6"/>
              <p:cNvSpPr/>
              <p:nvPr/>
            </p:nvSpPr>
            <p:spPr>
              <a:xfrm>
                <a:off x="3219218" y="3346384"/>
                <a:ext cx="152464" cy="79001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2082" extrusionOk="0">
                    <a:moveTo>
                      <a:pt x="3686" y="0"/>
                    </a:moveTo>
                    <a:cubicBezTo>
                      <a:pt x="3523" y="0"/>
                      <a:pt x="3323" y="25"/>
                      <a:pt x="3102" y="80"/>
                    </a:cubicBezTo>
                    <a:cubicBezTo>
                      <a:pt x="2735" y="180"/>
                      <a:pt x="2268" y="347"/>
                      <a:pt x="1801" y="647"/>
                    </a:cubicBezTo>
                    <a:cubicBezTo>
                      <a:pt x="834" y="1248"/>
                      <a:pt x="200" y="1848"/>
                      <a:pt x="0" y="2082"/>
                    </a:cubicBezTo>
                    <a:cubicBezTo>
                      <a:pt x="167" y="2048"/>
                      <a:pt x="434" y="1981"/>
                      <a:pt x="801" y="1881"/>
                    </a:cubicBezTo>
                    <a:cubicBezTo>
                      <a:pt x="1201" y="1748"/>
                      <a:pt x="1668" y="1615"/>
                      <a:pt x="2168" y="1381"/>
                    </a:cubicBezTo>
                    <a:cubicBezTo>
                      <a:pt x="2669" y="1181"/>
                      <a:pt x="3102" y="947"/>
                      <a:pt x="3402" y="714"/>
                    </a:cubicBezTo>
                    <a:cubicBezTo>
                      <a:pt x="3736" y="480"/>
                      <a:pt x="3936" y="247"/>
                      <a:pt x="4003" y="47"/>
                    </a:cubicBezTo>
                    <a:cubicBezTo>
                      <a:pt x="3928" y="17"/>
                      <a:pt x="3819" y="0"/>
                      <a:pt x="3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6"/>
              <p:cNvSpPr/>
              <p:nvPr/>
            </p:nvSpPr>
            <p:spPr>
              <a:xfrm>
                <a:off x="3367831" y="3255732"/>
                <a:ext cx="256672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2570" extrusionOk="0">
                    <a:moveTo>
                      <a:pt x="6672" y="1"/>
                    </a:moveTo>
                    <a:cubicBezTo>
                      <a:pt x="6672" y="1"/>
                      <a:pt x="6239" y="101"/>
                      <a:pt x="5605" y="301"/>
                    </a:cubicBezTo>
                    <a:cubicBezTo>
                      <a:pt x="5305" y="401"/>
                      <a:pt x="4904" y="501"/>
                      <a:pt x="4537" y="634"/>
                    </a:cubicBezTo>
                    <a:cubicBezTo>
                      <a:pt x="4137" y="768"/>
                      <a:pt x="3703" y="901"/>
                      <a:pt x="3303" y="1035"/>
                    </a:cubicBezTo>
                    <a:cubicBezTo>
                      <a:pt x="2870" y="1202"/>
                      <a:pt x="2469" y="1368"/>
                      <a:pt x="2069" y="1502"/>
                    </a:cubicBezTo>
                    <a:cubicBezTo>
                      <a:pt x="1669" y="1669"/>
                      <a:pt x="1335" y="1802"/>
                      <a:pt x="1002" y="1935"/>
                    </a:cubicBezTo>
                    <a:cubicBezTo>
                      <a:pt x="701" y="2069"/>
                      <a:pt x="468" y="2169"/>
                      <a:pt x="268" y="2269"/>
                    </a:cubicBezTo>
                    <a:cubicBezTo>
                      <a:pt x="101" y="2336"/>
                      <a:pt x="1" y="2402"/>
                      <a:pt x="1" y="2402"/>
                    </a:cubicBezTo>
                    <a:lnTo>
                      <a:pt x="68" y="2569"/>
                    </a:lnTo>
                    <a:cubicBezTo>
                      <a:pt x="68" y="2569"/>
                      <a:pt x="168" y="2502"/>
                      <a:pt x="334" y="2436"/>
                    </a:cubicBezTo>
                    <a:cubicBezTo>
                      <a:pt x="535" y="2369"/>
                      <a:pt x="768" y="2236"/>
                      <a:pt x="1102" y="2136"/>
                    </a:cubicBezTo>
                    <a:cubicBezTo>
                      <a:pt x="1402" y="2002"/>
                      <a:pt x="1769" y="1869"/>
                      <a:pt x="2136" y="1702"/>
                    </a:cubicBezTo>
                    <a:cubicBezTo>
                      <a:pt x="2536" y="1568"/>
                      <a:pt x="2936" y="1435"/>
                      <a:pt x="3370" y="1268"/>
                    </a:cubicBezTo>
                    <a:cubicBezTo>
                      <a:pt x="3770" y="1135"/>
                      <a:pt x="4204" y="1001"/>
                      <a:pt x="4604" y="868"/>
                    </a:cubicBezTo>
                    <a:cubicBezTo>
                      <a:pt x="5004" y="735"/>
                      <a:pt x="5371" y="634"/>
                      <a:pt x="5672" y="534"/>
                    </a:cubicBezTo>
                    <a:cubicBezTo>
                      <a:pt x="6005" y="434"/>
                      <a:pt x="6272" y="368"/>
                      <a:pt x="6439" y="334"/>
                    </a:cubicBezTo>
                    <a:cubicBezTo>
                      <a:pt x="6639" y="268"/>
                      <a:pt x="6739" y="234"/>
                      <a:pt x="6739" y="234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6"/>
              <p:cNvSpPr/>
              <p:nvPr/>
            </p:nvSpPr>
            <p:spPr>
              <a:xfrm>
                <a:off x="3346236" y="3249737"/>
                <a:ext cx="143628" cy="6018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586" extrusionOk="0">
                    <a:moveTo>
                      <a:pt x="1706" y="0"/>
                    </a:moveTo>
                    <a:cubicBezTo>
                      <a:pt x="1432" y="0"/>
                      <a:pt x="1177" y="45"/>
                      <a:pt x="935" y="125"/>
                    </a:cubicBezTo>
                    <a:cubicBezTo>
                      <a:pt x="534" y="225"/>
                      <a:pt x="201" y="426"/>
                      <a:pt x="1" y="592"/>
                    </a:cubicBezTo>
                    <a:cubicBezTo>
                      <a:pt x="34" y="959"/>
                      <a:pt x="534" y="1293"/>
                      <a:pt x="1468" y="1460"/>
                    </a:cubicBezTo>
                    <a:cubicBezTo>
                      <a:pt x="1857" y="1543"/>
                      <a:pt x="2246" y="1586"/>
                      <a:pt x="2599" y="1586"/>
                    </a:cubicBezTo>
                    <a:cubicBezTo>
                      <a:pt x="3093" y="1586"/>
                      <a:pt x="3517" y="1501"/>
                      <a:pt x="3770" y="1326"/>
                    </a:cubicBezTo>
                    <a:cubicBezTo>
                      <a:pt x="3770" y="893"/>
                      <a:pt x="3203" y="259"/>
                      <a:pt x="2269" y="59"/>
                    </a:cubicBezTo>
                    <a:cubicBezTo>
                      <a:pt x="2072" y="19"/>
                      <a:pt x="1885" y="0"/>
                      <a:pt x="17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6"/>
              <p:cNvSpPr/>
              <p:nvPr/>
            </p:nvSpPr>
            <p:spPr>
              <a:xfrm>
                <a:off x="3397713" y="3302557"/>
                <a:ext cx="99104" cy="116491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070" extrusionOk="0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102" y="34"/>
                      <a:pt x="1801" y="201"/>
                      <a:pt x="1468" y="435"/>
                    </a:cubicBezTo>
                    <a:cubicBezTo>
                      <a:pt x="1168" y="701"/>
                      <a:pt x="834" y="1035"/>
                      <a:pt x="567" y="1435"/>
                    </a:cubicBezTo>
                    <a:cubicBezTo>
                      <a:pt x="67" y="2169"/>
                      <a:pt x="0" y="2803"/>
                      <a:pt x="234" y="3070"/>
                    </a:cubicBezTo>
                    <a:cubicBezTo>
                      <a:pt x="500" y="3036"/>
                      <a:pt x="834" y="2936"/>
                      <a:pt x="1134" y="2770"/>
                    </a:cubicBezTo>
                    <a:cubicBezTo>
                      <a:pt x="1468" y="2603"/>
                      <a:pt x="1801" y="2303"/>
                      <a:pt x="2068" y="1936"/>
                    </a:cubicBezTo>
                    <a:cubicBezTo>
                      <a:pt x="2569" y="1202"/>
                      <a:pt x="2602" y="334"/>
                      <a:pt x="23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6"/>
              <p:cNvSpPr/>
              <p:nvPr/>
            </p:nvSpPr>
            <p:spPr>
              <a:xfrm>
                <a:off x="3525394" y="3263321"/>
                <a:ext cx="100399" cy="131669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470" extrusionOk="0">
                    <a:moveTo>
                      <a:pt x="2402" y="1"/>
                    </a:moveTo>
                    <a:cubicBezTo>
                      <a:pt x="2135" y="1"/>
                      <a:pt x="1835" y="134"/>
                      <a:pt x="1501" y="401"/>
                    </a:cubicBezTo>
                    <a:cubicBezTo>
                      <a:pt x="1168" y="635"/>
                      <a:pt x="834" y="1002"/>
                      <a:pt x="567" y="1435"/>
                    </a:cubicBezTo>
                    <a:cubicBezTo>
                      <a:pt x="33" y="2302"/>
                      <a:pt x="0" y="3070"/>
                      <a:pt x="267" y="3470"/>
                    </a:cubicBezTo>
                    <a:cubicBezTo>
                      <a:pt x="500" y="3470"/>
                      <a:pt x="834" y="3370"/>
                      <a:pt x="1134" y="3170"/>
                    </a:cubicBezTo>
                    <a:cubicBezTo>
                      <a:pt x="1468" y="2970"/>
                      <a:pt x="1768" y="2636"/>
                      <a:pt x="2035" y="2236"/>
                    </a:cubicBezTo>
                    <a:cubicBezTo>
                      <a:pt x="2569" y="1368"/>
                      <a:pt x="2635" y="401"/>
                      <a:pt x="24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6"/>
              <p:cNvSpPr/>
              <p:nvPr/>
            </p:nvSpPr>
            <p:spPr>
              <a:xfrm>
                <a:off x="3463755" y="3187202"/>
                <a:ext cx="149950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100" extrusionOk="0">
                    <a:moveTo>
                      <a:pt x="1286" y="0"/>
                    </a:moveTo>
                    <a:cubicBezTo>
                      <a:pt x="748" y="0"/>
                      <a:pt x="283" y="157"/>
                      <a:pt x="1" y="339"/>
                    </a:cubicBezTo>
                    <a:cubicBezTo>
                      <a:pt x="34" y="806"/>
                      <a:pt x="601" y="1373"/>
                      <a:pt x="1568" y="1740"/>
                    </a:cubicBezTo>
                    <a:cubicBezTo>
                      <a:pt x="2035" y="1940"/>
                      <a:pt x="2502" y="2040"/>
                      <a:pt x="2936" y="2074"/>
                    </a:cubicBezTo>
                    <a:cubicBezTo>
                      <a:pt x="3043" y="2091"/>
                      <a:pt x="3148" y="2100"/>
                      <a:pt x="3249" y="2100"/>
                    </a:cubicBezTo>
                    <a:cubicBezTo>
                      <a:pt x="3523" y="2100"/>
                      <a:pt x="3766" y="2038"/>
                      <a:pt x="3937" y="1940"/>
                    </a:cubicBezTo>
                    <a:cubicBezTo>
                      <a:pt x="3903" y="1473"/>
                      <a:pt x="3370" y="639"/>
                      <a:pt x="2402" y="239"/>
                    </a:cubicBezTo>
                    <a:cubicBezTo>
                      <a:pt x="2020" y="67"/>
                      <a:pt x="1638" y="0"/>
                      <a:pt x="1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6"/>
              <p:cNvSpPr/>
              <p:nvPr/>
            </p:nvSpPr>
            <p:spPr>
              <a:xfrm>
                <a:off x="3616839" y="3206365"/>
                <a:ext cx="265584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602" extrusionOk="0">
                    <a:moveTo>
                      <a:pt x="6972" y="1"/>
                    </a:moveTo>
                    <a:cubicBezTo>
                      <a:pt x="6972" y="1"/>
                      <a:pt x="6839" y="1"/>
                      <a:pt x="6639" y="34"/>
                    </a:cubicBezTo>
                    <a:cubicBezTo>
                      <a:pt x="6472" y="34"/>
                      <a:pt x="6172" y="101"/>
                      <a:pt x="5872" y="134"/>
                    </a:cubicBezTo>
                    <a:cubicBezTo>
                      <a:pt x="5538" y="168"/>
                      <a:pt x="5138" y="234"/>
                      <a:pt x="4738" y="301"/>
                    </a:cubicBezTo>
                    <a:cubicBezTo>
                      <a:pt x="4304" y="368"/>
                      <a:pt x="3870" y="434"/>
                      <a:pt x="3437" y="534"/>
                    </a:cubicBezTo>
                    <a:cubicBezTo>
                      <a:pt x="3003" y="601"/>
                      <a:pt x="2569" y="701"/>
                      <a:pt x="2169" y="801"/>
                    </a:cubicBezTo>
                    <a:cubicBezTo>
                      <a:pt x="1769" y="901"/>
                      <a:pt x="1402" y="968"/>
                      <a:pt x="1068" y="1035"/>
                    </a:cubicBezTo>
                    <a:cubicBezTo>
                      <a:pt x="434" y="1235"/>
                      <a:pt x="1" y="1335"/>
                      <a:pt x="1" y="1335"/>
                    </a:cubicBezTo>
                    <a:lnTo>
                      <a:pt x="68" y="1602"/>
                    </a:lnTo>
                    <a:cubicBezTo>
                      <a:pt x="68" y="1602"/>
                      <a:pt x="501" y="1502"/>
                      <a:pt x="1135" y="1335"/>
                    </a:cubicBezTo>
                    <a:cubicBezTo>
                      <a:pt x="1435" y="1235"/>
                      <a:pt x="1835" y="1168"/>
                      <a:pt x="2236" y="1068"/>
                    </a:cubicBezTo>
                    <a:cubicBezTo>
                      <a:pt x="2636" y="968"/>
                      <a:pt x="3070" y="901"/>
                      <a:pt x="3503" y="801"/>
                    </a:cubicBezTo>
                    <a:cubicBezTo>
                      <a:pt x="3937" y="735"/>
                      <a:pt x="4371" y="668"/>
                      <a:pt x="4771" y="601"/>
                    </a:cubicBezTo>
                    <a:cubicBezTo>
                      <a:pt x="5171" y="534"/>
                      <a:pt x="5571" y="468"/>
                      <a:pt x="5905" y="434"/>
                    </a:cubicBezTo>
                    <a:cubicBezTo>
                      <a:pt x="6239" y="401"/>
                      <a:pt x="6505" y="334"/>
                      <a:pt x="6672" y="334"/>
                    </a:cubicBezTo>
                    <a:cubicBezTo>
                      <a:pt x="6872" y="301"/>
                      <a:pt x="6972" y="301"/>
                      <a:pt x="6972" y="301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6"/>
              <p:cNvSpPr/>
              <p:nvPr/>
            </p:nvSpPr>
            <p:spPr>
              <a:xfrm>
                <a:off x="3596539" y="3136773"/>
                <a:ext cx="148656" cy="97974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2582" extrusionOk="0">
                    <a:moveTo>
                      <a:pt x="1034" y="0"/>
                    </a:moveTo>
                    <a:cubicBezTo>
                      <a:pt x="601" y="0"/>
                      <a:pt x="234" y="67"/>
                      <a:pt x="0" y="200"/>
                    </a:cubicBezTo>
                    <a:cubicBezTo>
                      <a:pt x="33" y="734"/>
                      <a:pt x="567" y="1468"/>
                      <a:pt x="1501" y="2002"/>
                    </a:cubicBezTo>
                    <a:cubicBezTo>
                      <a:pt x="2002" y="2268"/>
                      <a:pt x="2469" y="2469"/>
                      <a:pt x="2869" y="2535"/>
                    </a:cubicBezTo>
                    <a:cubicBezTo>
                      <a:pt x="3064" y="2565"/>
                      <a:pt x="3245" y="2582"/>
                      <a:pt x="3407" y="2582"/>
                    </a:cubicBezTo>
                    <a:cubicBezTo>
                      <a:pt x="3605" y="2582"/>
                      <a:pt x="3774" y="2557"/>
                      <a:pt x="3903" y="2502"/>
                    </a:cubicBezTo>
                    <a:cubicBezTo>
                      <a:pt x="3903" y="2235"/>
                      <a:pt x="3769" y="1868"/>
                      <a:pt x="3536" y="1501"/>
                    </a:cubicBezTo>
                    <a:cubicBezTo>
                      <a:pt x="3302" y="1134"/>
                      <a:pt x="2936" y="767"/>
                      <a:pt x="2435" y="467"/>
                    </a:cubicBezTo>
                    <a:cubicBezTo>
                      <a:pt x="1968" y="200"/>
                      <a:pt x="1468" y="33"/>
                      <a:pt x="10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6"/>
              <p:cNvSpPr/>
              <p:nvPr/>
            </p:nvSpPr>
            <p:spPr>
              <a:xfrm>
                <a:off x="3645427" y="3233989"/>
                <a:ext cx="101694" cy="139751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3683" extrusionOk="0">
                    <a:moveTo>
                      <a:pt x="2434" y="0"/>
                    </a:moveTo>
                    <a:cubicBezTo>
                      <a:pt x="2187" y="0"/>
                      <a:pt x="1894" y="106"/>
                      <a:pt x="1602" y="340"/>
                    </a:cubicBezTo>
                    <a:cubicBezTo>
                      <a:pt x="1235" y="574"/>
                      <a:pt x="901" y="941"/>
                      <a:pt x="635" y="1408"/>
                    </a:cubicBezTo>
                    <a:cubicBezTo>
                      <a:pt x="67" y="2342"/>
                      <a:pt x="1" y="3242"/>
                      <a:pt x="234" y="3676"/>
                    </a:cubicBezTo>
                    <a:cubicBezTo>
                      <a:pt x="263" y="3680"/>
                      <a:pt x="294" y="3682"/>
                      <a:pt x="326" y="3682"/>
                    </a:cubicBezTo>
                    <a:cubicBezTo>
                      <a:pt x="551" y="3682"/>
                      <a:pt x="839" y="3580"/>
                      <a:pt x="1102" y="3376"/>
                    </a:cubicBezTo>
                    <a:cubicBezTo>
                      <a:pt x="1435" y="3176"/>
                      <a:pt x="1769" y="2842"/>
                      <a:pt x="2036" y="2408"/>
                    </a:cubicBezTo>
                    <a:cubicBezTo>
                      <a:pt x="2336" y="1941"/>
                      <a:pt x="2503" y="1474"/>
                      <a:pt x="2569" y="1041"/>
                    </a:cubicBezTo>
                    <a:cubicBezTo>
                      <a:pt x="2669" y="607"/>
                      <a:pt x="2636" y="240"/>
                      <a:pt x="2536" y="7"/>
                    </a:cubicBezTo>
                    <a:cubicBezTo>
                      <a:pt x="2503" y="3"/>
                      <a:pt x="2469" y="0"/>
                      <a:pt x="2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6"/>
              <p:cNvSpPr/>
              <p:nvPr/>
            </p:nvSpPr>
            <p:spPr>
              <a:xfrm>
                <a:off x="3771851" y="3213309"/>
                <a:ext cx="110568" cy="142711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761" extrusionOk="0">
                    <a:moveTo>
                      <a:pt x="2588" y="1"/>
                    </a:moveTo>
                    <a:cubicBezTo>
                      <a:pt x="2350" y="1"/>
                      <a:pt x="2070" y="120"/>
                      <a:pt x="1768" y="285"/>
                    </a:cubicBezTo>
                    <a:cubicBezTo>
                      <a:pt x="1401" y="518"/>
                      <a:pt x="1034" y="885"/>
                      <a:pt x="734" y="1319"/>
                    </a:cubicBezTo>
                    <a:cubicBezTo>
                      <a:pt x="100" y="2253"/>
                      <a:pt x="0" y="3254"/>
                      <a:pt x="201" y="3754"/>
                    </a:cubicBezTo>
                    <a:cubicBezTo>
                      <a:pt x="230" y="3758"/>
                      <a:pt x="261" y="3760"/>
                      <a:pt x="294" y="3760"/>
                    </a:cubicBezTo>
                    <a:cubicBezTo>
                      <a:pt x="519" y="3760"/>
                      <a:pt x="810" y="3662"/>
                      <a:pt x="1101" y="3487"/>
                    </a:cubicBezTo>
                    <a:cubicBezTo>
                      <a:pt x="1401" y="3254"/>
                      <a:pt x="1768" y="2920"/>
                      <a:pt x="2069" y="2453"/>
                    </a:cubicBezTo>
                    <a:cubicBezTo>
                      <a:pt x="2702" y="1552"/>
                      <a:pt x="2902" y="518"/>
                      <a:pt x="2736" y="18"/>
                    </a:cubicBezTo>
                    <a:cubicBezTo>
                      <a:pt x="2688" y="6"/>
                      <a:pt x="2639" y="1"/>
                      <a:pt x="2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6"/>
              <p:cNvSpPr/>
              <p:nvPr/>
            </p:nvSpPr>
            <p:spPr>
              <a:xfrm>
                <a:off x="3729293" y="3100914"/>
                <a:ext cx="144885" cy="11326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2985" extrusionOk="0">
                    <a:moveTo>
                      <a:pt x="566" y="1"/>
                    </a:moveTo>
                    <a:cubicBezTo>
                      <a:pt x="347" y="1"/>
                      <a:pt x="157" y="33"/>
                      <a:pt x="0" y="111"/>
                    </a:cubicBezTo>
                    <a:cubicBezTo>
                      <a:pt x="0" y="645"/>
                      <a:pt x="501" y="1512"/>
                      <a:pt x="1401" y="2179"/>
                    </a:cubicBezTo>
                    <a:cubicBezTo>
                      <a:pt x="1868" y="2546"/>
                      <a:pt x="2335" y="2746"/>
                      <a:pt x="2736" y="2880"/>
                    </a:cubicBezTo>
                    <a:cubicBezTo>
                      <a:pt x="2968" y="2951"/>
                      <a:pt x="3172" y="2985"/>
                      <a:pt x="3347" y="2985"/>
                    </a:cubicBezTo>
                    <a:cubicBezTo>
                      <a:pt x="3498" y="2985"/>
                      <a:pt x="3628" y="2960"/>
                      <a:pt x="3736" y="2913"/>
                    </a:cubicBezTo>
                    <a:cubicBezTo>
                      <a:pt x="3803" y="2379"/>
                      <a:pt x="3369" y="1412"/>
                      <a:pt x="2469" y="712"/>
                    </a:cubicBezTo>
                    <a:cubicBezTo>
                      <a:pt x="2002" y="345"/>
                      <a:pt x="1501" y="145"/>
                      <a:pt x="1068" y="44"/>
                    </a:cubicBezTo>
                    <a:cubicBezTo>
                      <a:pt x="888" y="17"/>
                      <a:pt x="720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6"/>
              <p:cNvSpPr/>
              <p:nvPr/>
            </p:nvSpPr>
            <p:spPr>
              <a:xfrm>
                <a:off x="3876017" y="3196234"/>
                <a:ext cx="270650" cy="21553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568" extrusionOk="0">
                    <a:moveTo>
                      <a:pt x="3537" y="1"/>
                    </a:moveTo>
                    <a:cubicBezTo>
                      <a:pt x="3103" y="34"/>
                      <a:pt x="2636" y="34"/>
                      <a:pt x="2236" y="68"/>
                    </a:cubicBezTo>
                    <a:cubicBezTo>
                      <a:pt x="1835" y="101"/>
                      <a:pt x="1435" y="134"/>
                      <a:pt x="1101" y="168"/>
                    </a:cubicBezTo>
                    <a:cubicBezTo>
                      <a:pt x="434" y="234"/>
                      <a:pt x="1" y="268"/>
                      <a:pt x="1" y="268"/>
                    </a:cubicBezTo>
                    <a:lnTo>
                      <a:pt x="34" y="568"/>
                    </a:lnTo>
                    <a:cubicBezTo>
                      <a:pt x="34" y="568"/>
                      <a:pt x="468" y="535"/>
                      <a:pt x="1135" y="468"/>
                    </a:cubicBezTo>
                    <a:cubicBezTo>
                      <a:pt x="1468" y="435"/>
                      <a:pt x="1835" y="401"/>
                      <a:pt x="2269" y="368"/>
                    </a:cubicBezTo>
                    <a:cubicBezTo>
                      <a:pt x="2669" y="334"/>
                      <a:pt x="3103" y="334"/>
                      <a:pt x="3537" y="301"/>
                    </a:cubicBezTo>
                    <a:cubicBezTo>
                      <a:pt x="4004" y="301"/>
                      <a:pt x="4437" y="268"/>
                      <a:pt x="4837" y="268"/>
                    </a:cubicBezTo>
                    <a:cubicBezTo>
                      <a:pt x="5271" y="268"/>
                      <a:pt x="5638" y="268"/>
                      <a:pt x="5972" y="301"/>
                    </a:cubicBezTo>
                    <a:lnTo>
                      <a:pt x="6772" y="301"/>
                    </a:lnTo>
                    <a:cubicBezTo>
                      <a:pt x="6972" y="334"/>
                      <a:pt x="7072" y="334"/>
                      <a:pt x="7072" y="334"/>
                    </a:cubicBezTo>
                    <a:lnTo>
                      <a:pt x="7106" y="68"/>
                    </a:lnTo>
                    <a:cubicBezTo>
                      <a:pt x="7106" y="68"/>
                      <a:pt x="6972" y="34"/>
                      <a:pt x="6772" y="34"/>
                    </a:cubicBezTo>
                    <a:cubicBezTo>
                      <a:pt x="6605" y="34"/>
                      <a:pt x="6305" y="1"/>
                      <a:pt x="59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6"/>
              <p:cNvSpPr/>
              <p:nvPr/>
            </p:nvSpPr>
            <p:spPr>
              <a:xfrm>
                <a:off x="3869657" y="3079816"/>
                <a:ext cx="138524" cy="1227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236" extrusionOk="0">
                    <a:moveTo>
                      <a:pt x="367" y="0"/>
                    </a:moveTo>
                    <a:cubicBezTo>
                      <a:pt x="257" y="0"/>
                      <a:pt x="157" y="11"/>
                      <a:pt x="68" y="33"/>
                    </a:cubicBezTo>
                    <a:cubicBezTo>
                      <a:pt x="1" y="600"/>
                      <a:pt x="435" y="1534"/>
                      <a:pt x="1302" y="2302"/>
                    </a:cubicBezTo>
                    <a:cubicBezTo>
                      <a:pt x="1735" y="2669"/>
                      <a:pt x="2202" y="2935"/>
                      <a:pt x="2603" y="3102"/>
                    </a:cubicBezTo>
                    <a:cubicBezTo>
                      <a:pt x="2870" y="3191"/>
                      <a:pt x="3107" y="3236"/>
                      <a:pt x="3314" y="3236"/>
                    </a:cubicBezTo>
                    <a:cubicBezTo>
                      <a:pt x="3418" y="3236"/>
                      <a:pt x="3515" y="3225"/>
                      <a:pt x="3603" y="3202"/>
                    </a:cubicBezTo>
                    <a:cubicBezTo>
                      <a:pt x="3637" y="2935"/>
                      <a:pt x="3570" y="2569"/>
                      <a:pt x="3403" y="2168"/>
                    </a:cubicBezTo>
                    <a:cubicBezTo>
                      <a:pt x="3237" y="1768"/>
                      <a:pt x="2903" y="1301"/>
                      <a:pt x="2469" y="934"/>
                    </a:cubicBezTo>
                    <a:cubicBezTo>
                      <a:pt x="2036" y="534"/>
                      <a:pt x="1569" y="267"/>
                      <a:pt x="1135" y="133"/>
                    </a:cubicBezTo>
                    <a:cubicBezTo>
                      <a:pt x="846" y="45"/>
                      <a:pt x="586" y="0"/>
                      <a:pt x="3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6"/>
              <p:cNvSpPr/>
              <p:nvPr/>
            </p:nvSpPr>
            <p:spPr>
              <a:xfrm>
                <a:off x="3890627" y="3202912"/>
                <a:ext cx="115672" cy="13793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635" extrusionOk="0">
                    <a:moveTo>
                      <a:pt x="2757" y="0"/>
                    </a:moveTo>
                    <a:cubicBezTo>
                      <a:pt x="2534" y="0"/>
                      <a:pt x="2277" y="75"/>
                      <a:pt x="2002" y="225"/>
                    </a:cubicBezTo>
                    <a:cubicBezTo>
                      <a:pt x="1602" y="425"/>
                      <a:pt x="1202" y="759"/>
                      <a:pt x="868" y="1193"/>
                    </a:cubicBezTo>
                    <a:cubicBezTo>
                      <a:pt x="201" y="2093"/>
                      <a:pt x="1" y="3094"/>
                      <a:pt x="167" y="3628"/>
                    </a:cubicBezTo>
                    <a:cubicBezTo>
                      <a:pt x="199" y="3632"/>
                      <a:pt x="232" y="3634"/>
                      <a:pt x="266" y="3634"/>
                    </a:cubicBezTo>
                    <a:cubicBezTo>
                      <a:pt x="741" y="3634"/>
                      <a:pt x="1482" y="3203"/>
                      <a:pt x="2136" y="2393"/>
                    </a:cubicBezTo>
                    <a:cubicBezTo>
                      <a:pt x="2469" y="1926"/>
                      <a:pt x="2703" y="1493"/>
                      <a:pt x="2869" y="1059"/>
                    </a:cubicBezTo>
                    <a:cubicBezTo>
                      <a:pt x="3003" y="659"/>
                      <a:pt x="3036" y="292"/>
                      <a:pt x="2969" y="25"/>
                    </a:cubicBezTo>
                    <a:cubicBezTo>
                      <a:pt x="2903" y="8"/>
                      <a:pt x="2832" y="0"/>
                      <a:pt x="27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6"/>
              <p:cNvSpPr/>
              <p:nvPr/>
            </p:nvSpPr>
            <p:spPr>
              <a:xfrm>
                <a:off x="4017051" y="3202608"/>
                <a:ext cx="125803" cy="126888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44" extrusionOk="0">
                    <a:moveTo>
                      <a:pt x="2944" y="1"/>
                    </a:moveTo>
                    <a:cubicBezTo>
                      <a:pt x="2733" y="1"/>
                      <a:pt x="2475" y="53"/>
                      <a:pt x="2202" y="166"/>
                    </a:cubicBezTo>
                    <a:cubicBezTo>
                      <a:pt x="1802" y="300"/>
                      <a:pt x="1401" y="600"/>
                      <a:pt x="1001" y="1000"/>
                    </a:cubicBezTo>
                    <a:cubicBezTo>
                      <a:pt x="267" y="1834"/>
                      <a:pt x="0" y="2835"/>
                      <a:pt x="134" y="3335"/>
                    </a:cubicBezTo>
                    <a:cubicBezTo>
                      <a:pt x="172" y="3341"/>
                      <a:pt x="211" y="3344"/>
                      <a:pt x="253" y="3344"/>
                    </a:cubicBezTo>
                    <a:cubicBezTo>
                      <a:pt x="466" y="3344"/>
                      <a:pt x="727" y="3270"/>
                      <a:pt x="1034" y="3102"/>
                    </a:cubicBezTo>
                    <a:cubicBezTo>
                      <a:pt x="1401" y="2902"/>
                      <a:pt x="1802" y="2602"/>
                      <a:pt x="2169" y="2201"/>
                    </a:cubicBezTo>
                    <a:cubicBezTo>
                      <a:pt x="2936" y="1401"/>
                      <a:pt x="3303" y="533"/>
                      <a:pt x="3203" y="33"/>
                    </a:cubicBezTo>
                    <a:cubicBezTo>
                      <a:pt x="3129" y="12"/>
                      <a:pt x="3041" y="1"/>
                      <a:pt x="2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6"/>
              <p:cNvSpPr/>
              <p:nvPr/>
            </p:nvSpPr>
            <p:spPr>
              <a:xfrm>
                <a:off x="4007514" y="3074125"/>
                <a:ext cx="133459" cy="128178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3378" extrusionOk="0">
                    <a:moveTo>
                      <a:pt x="287" y="1"/>
                    </a:moveTo>
                    <a:cubicBezTo>
                      <a:pt x="220" y="1"/>
                      <a:pt x="158" y="6"/>
                      <a:pt x="101" y="17"/>
                    </a:cubicBezTo>
                    <a:cubicBezTo>
                      <a:pt x="1" y="550"/>
                      <a:pt x="367" y="1484"/>
                      <a:pt x="1168" y="2318"/>
                    </a:cubicBezTo>
                    <a:cubicBezTo>
                      <a:pt x="1568" y="2719"/>
                      <a:pt x="2002" y="3019"/>
                      <a:pt x="2369" y="3186"/>
                    </a:cubicBezTo>
                    <a:cubicBezTo>
                      <a:pt x="2666" y="3309"/>
                      <a:pt x="2926" y="3378"/>
                      <a:pt x="3149" y="3378"/>
                    </a:cubicBezTo>
                    <a:cubicBezTo>
                      <a:pt x="3227" y="3378"/>
                      <a:pt x="3301" y="3370"/>
                      <a:pt x="3370" y="3352"/>
                    </a:cubicBezTo>
                    <a:cubicBezTo>
                      <a:pt x="3503" y="2885"/>
                      <a:pt x="3236" y="1985"/>
                      <a:pt x="2436" y="1117"/>
                    </a:cubicBezTo>
                    <a:cubicBezTo>
                      <a:pt x="1721" y="373"/>
                      <a:pt x="846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6"/>
              <p:cNvSpPr/>
              <p:nvPr/>
            </p:nvSpPr>
            <p:spPr>
              <a:xfrm>
                <a:off x="4139003" y="3197524"/>
                <a:ext cx="268098" cy="49404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1302" extrusionOk="0">
                    <a:moveTo>
                      <a:pt x="34" y="0"/>
                    </a:moveTo>
                    <a:lnTo>
                      <a:pt x="1" y="300"/>
                    </a:lnTo>
                    <a:cubicBezTo>
                      <a:pt x="1" y="300"/>
                      <a:pt x="468" y="300"/>
                      <a:pt x="1101" y="334"/>
                    </a:cubicBezTo>
                    <a:cubicBezTo>
                      <a:pt x="1435" y="367"/>
                      <a:pt x="1835" y="401"/>
                      <a:pt x="2236" y="434"/>
                    </a:cubicBezTo>
                    <a:cubicBezTo>
                      <a:pt x="2669" y="501"/>
                      <a:pt x="3103" y="567"/>
                      <a:pt x="3536" y="601"/>
                    </a:cubicBezTo>
                    <a:cubicBezTo>
                      <a:pt x="3970" y="667"/>
                      <a:pt x="4404" y="734"/>
                      <a:pt x="4804" y="801"/>
                    </a:cubicBezTo>
                    <a:cubicBezTo>
                      <a:pt x="5204" y="901"/>
                      <a:pt x="5605" y="968"/>
                      <a:pt x="5905" y="1034"/>
                    </a:cubicBezTo>
                    <a:cubicBezTo>
                      <a:pt x="6238" y="1101"/>
                      <a:pt x="6505" y="1168"/>
                      <a:pt x="6705" y="1201"/>
                    </a:cubicBezTo>
                    <a:cubicBezTo>
                      <a:pt x="6872" y="1268"/>
                      <a:pt x="7006" y="1301"/>
                      <a:pt x="7006" y="1301"/>
                    </a:cubicBezTo>
                    <a:lnTo>
                      <a:pt x="7039" y="1101"/>
                    </a:lnTo>
                    <a:cubicBezTo>
                      <a:pt x="7039" y="1101"/>
                      <a:pt x="6939" y="1068"/>
                      <a:pt x="6739" y="1034"/>
                    </a:cubicBezTo>
                    <a:cubicBezTo>
                      <a:pt x="6539" y="968"/>
                      <a:pt x="6272" y="901"/>
                      <a:pt x="5972" y="834"/>
                    </a:cubicBezTo>
                    <a:cubicBezTo>
                      <a:pt x="5638" y="767"/>
                      <a:pt x="5271" y="667"/>
                      <a:pt x="4837" y="601"/>
                    </a:cubicBezTo>
                    <a:cubicBezTo>
                      <a:pt x="4437" y="501"/>
                      <a:pt x="4003" y="434"/>
                      <a:pt x="3570" y="367"/>
                    </a:cubicBezTo>
                    <a:cubicBezTo>
                      <a:pt x="3136" y="300"/>
                      <a:pt x="2669" y="234"/>
                      <a:pt x="2269" y="200"/>
                    </a:cubicBezTo>
                    <a:cubicBezTo>
                      <a:pt x="1869" y="167"/>
                      <a:pt x="1468" y="100"/>
                      <a:pt x="1135" y="67"/>
                    </a:cubicBezTo>
                    <a:cubicBezTo>
                      <a:pt x="468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6"/>
              <p:cNvSpPr/>
              <p:nvPr/>
            </p:nvSpPr>
            <p:spPr>
              <a:xfrm>
                <a:off x="4152981" y="3086115"/>
                <a:ext cx="124546" cy="1281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377" extrusionOk="0">
                    <a:moveTo>
                      <a:pt x="67" y="1"/>
                    </a:moveTo>
                    <a:cubicBezTo>
                      <a:pt x="1" y="234"/>
                      <a:pt x="34" y="568"/>
                      <a:pt x="201" y="968"/>
                    </a:cubicBezTo>
                    <a:cubicBezTo>
                      <a:pt x="334" y="1368"/>
                      <a:pt x="601" y="1802"/>
                      <a:pt x="968" y="2202"/>
                    </a:cubicBezTo>
                    <a:cubicBezTo>
                      <a:pt x="1335" y="2636"/>
                      <a:pt x="1735" y="2936"/>
                      <a:pt x="2102" y="3103"/>
                    </a:cubicBezTo>
                    <a:cubicBezTo>
                      <a:pt x="2422" y="3278"/>
                      <a:pt x="2717" y="3376"/>
                      <a:pt x="2965" y="3376"/>
                    </a:cubicBezTo>
                    <a:cubicBezTo>
                      <a:pt x="3001" y="3376"/>
                      <a:pt x="3036" y="3374"/>
                      <a:pt x="3069" y="3370"/>
                    </a:cubicBezTo>
                    <a:cubicBezTo>
                      <a:pt x="3270" y="2970"/>
                      <a:pt x="3069" y="2169"/>
                      <a:pt x="2336" y="1302"/>
                    </a:cubicBezTo>
                    <a:cubicBezTo>
                      <a:pt x="1969" y="868"/>
                      <a:pt x="1535" y="535"/>
                      <a:pt x="1135" y="301"/>
                    </a:cubicBezTo>
                    <a:cubicBezTo>
                      <a:pt x="734" y="101"/>
                      <a:pt x="3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6"/>
              <p:cNvSpPr/>
              <p:nvPr/>
            </p:nvSpPr>
            <p:spPr>
              <a:xfrm>
                <a:off x="4138378" y="3213651"/>
                <a:ext cx="130907" cy="10825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853" extrusionOk="0">
                    <a:moveTo>
                      <a:pt x="2932" y="1"/>
                    </a:moveTo>
                    <a:cubicBezTo>
                      <a:pt x="2761" y="1"/>
                      <a:pt x="2569" y="26"/>
                      <a:pt x="2369" y="76"/>
                    </a:cubicBezTo>
                    <a:cubicBezTo>
                      <a:pt x="1968" y="176"/>
                      <a:pt x="1535" y="409"/>
                      <a:pt x="1101" y="743"/>
                    </a:cubicBezTo>
                    <a:cubicBezTo>
                      <a:pt x="701" y="1076"/>
                      <a:pt x="401" y="1510"/>
                      <a:pt x="234" y="1877"/>
                    </a:cubicBezTo>
                    <a:cubicBezTo>
                      <a:pt x="67" y="2244"/>
                      <a:pt x="0" y="2611"/>
                      <a:pt x="34" y="2844"/>
                    </a:cubicBezTo>
                    <a:cubicBezTo>
                      <a:pt x="73" y="2850"/>
                      <a:pt x="115" y="2853"/>
                      <a:pt x="159" y="2853"/>
                    </a:cubicBezTo>
                    <a:cubicBezTo>
                      <a:pt x="645" y="2853"/>
                      <a:pt x="1435" y="2519"/>
                      <a:pt x="2169" y="1877"/>
                    </a:cubicBezTo>
                    <a:cubicBezTo>
                      <a:pt x="3002" y="1210"/>
                      <a:pt x="3436" y="509"/>
                      <a:pt x="3369" y="76"/>
                    </a:cubicBezTo>
                    <a:cubicBezTo>
                      <a:pt x="3253" y="26"/>
                      <a:pt x="3103" y="1"/>
                      <a:pt x="2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6"/>
              <p:cNvSpPr/>
              <p:nvPr/>
            </p:nvSpPr>
            <p:spPr>
              <a:xfrm>
                <a:off x="4264764" y="3236418"/>
                <a:ext cx="136010" cy="81847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2157" extrusionOk="0">
                    <a:moveTo>
                      <a:pt x="2745" y="1"/>
                    </a:moveTo>
                    <a:cubicBezTo>
                      <a:pt x="2677" y="1"/>
                      <a:pt x="2607" y="3"/>
                      <a:pt x="2536" y="9"/>
                    </a:cubicBezTo>
                    <a:cubicBezTo>
                      <a:pt x="2136" y="43"/>
                      <a:pt x="1669" y="176"/>
                      <a:pt x="1269" y="410"/>
                    </a:cubicBezTo>
                    <a:cubicBezTo>
                      <a:pt x="368" y="943"/>
                      <a:pt x="1" y="1711"/>
                      <a:pt x="34" y="2144"/>
                    </a:cubicBezTo>
                    <a:cubicBezTo>
                      <a:pt x="82" y="2152"/>
                      <a:pt x="136" y="2156"/>
                      <a:pt x="197" y="2156"/>
                    </a:cubicBezTo>
                    <a:cubicBezTo>
                      <a:pt x="396" y="2156"/>
                      <a:pt x="663" y="2113"/>
                      <a:pt x="968" y="2011"/>
                    </a:cubicBezTo>
                    <a:cubicBezTo>
                      <a:pt x="1369" y="1877"/>
                      <a:pt x="1802" y="1711"/>
                      <a:pt x="2236" y="1444"/>
                    </a:cubicBezTo>
                    <a:cubicBezTo>
                      <a:pt x="3103" y="977"/>
                      <a:pt x="3570" y="476"/>
                      <a:pt x="3537" y="143"/>
                    </a:cubicBezTo>
                    <a:cubicBezTo>
                      <a:pt x="3345" y="60"/>
                      <a:pt x="3062" y="1"/>
                      <a:pt x="2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6"/>
              <p:cNvSpPr/>
              <p:nvPr/>
            </p:nvSpPr>
            <p:spPr>
              <a:xfrm>
                <a:off x="4287029" y="3116510"/>
                <a:ext cx="116891" cy="12408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3270" extrusionOk="0">
                    <a:moveTo>
                      <a:pt x="167" y="0"/>
                    </a:moveTo>
                    <a:lnTo>
                      <a:pt x="167" y="0"/>
                    </a:lnTo>
                    <a:cubicBezTo>
                      <a:pt x="0" y="367"/>
                      <a:pt x="200" y="1235"/>
                      <a:pt x="867" y="2035"/>
                    </a:cubicBezTo>
                    <a:cubicBezTo>
                      <a:pt x="1201" y="2435"/>
                      <a:pt x="1568" y="2736"/>
                      <a:pt x="1935" y="2936"/>
                    </a:cubicBezTo>
                    <a:cubicBezTo>
                      <a:pt x="2302" y="3136"/>
                      <a:pt x="2635" y="3236"/>
                      <a:pt x="2869" y="3269"/>
                    </a:cubicBezTo>
                    <a:cubicBezTo>
                      <a:pt x="3069" y="2969"/>
                      <a:pt x="2936" y="2335"/>
                      <a:pt x="2268" y="1501"/>
                    </a:cubicBezTo>
                    <a:cubicBezTo>
                      <a:pt x="1935" y="1068"/>
                      <a:pt x="1568" y="734"/>
                      <a:pt x="1168" y="467"/>
                    </a:cubicBezTo>
                    <a:cubicBezTo>
                      <a:pt x="801" y="201"/>
                      <a:pt x="434" y="34"/>
                      <a:pt x="167" y="0"/>
                    </a:cubicBezTo>
                    <a:close/>
                  </a:path>
                </a:pathLst>
              </a:custGeom>
              <a:solidFill>
                <a:srgbClr val="73C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6"/>
              <p:cNvSpPr/>
              <p:nvPr/>
            </p:nvSpPr>
            <p:spPr>
              <a:xfrm>
                <a:off x="4396261" y="3238012"/>
                <a:ext cx="243989" cy="115239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3037" extrusionOk="0">
                    <a:moveTo>
                      <a:pt x="34" y="1"/>
                    </a:moveTo>
                    <a:lnTo>
                      <a:pt x="1" y="201"/>
                    </a:lnTo>
                    <a:cubicBezTo>
                      <a:pt x="1" y="201"/>
                      <a:pt x="101" y="201"/>
                      <a:pt x="301" y="268"/>
                    </a:cubicBezTo>
                    <a:cubicBezTo>
                      <a:pt x="468" y="334"/>
                      <a:pt x="735" y="401"/>
                      <a:pt x="1068" y="468"/>
                    </a:cubicBezTo>
                    <a:cubicBezTo>
                      <a:pt x="1368" y="568"/>
                      <a:pt x="1735" y="701"/>
                      <a:pt x="2136" y="835"/>
                    </a:cubicBezTo>
                    <a:cubicBezTo>
                      <a:pt x="2536" y="1001"/>
                      <a:pt x="2936" y="1135"/>
                      <a:pt x="3337" y="1302"/>
                    </a:cubicBezTo>
                    <a:cubicBezTo>
                      <a:pt x="3537" y="1402"/>
                      <a:pt x="3737" y="1502"/>
                      <a:pt x="3937" y="1568"/>
                    </a:cubicBezTo>
                    <a:cubicBezTo>
                      <a:pt x="4137" y="1669"/>
                      <a:pt x="4337" y="1769"/>
                      <a:pt x="4504" y="1869"/>
                    </a:cubicBezTo>
                    <a:cubicBezTo>
                      <a:pt x="4904" y="2035"/>
                      <a:pt x="5205" y="2269"/>
                      <a:pt x="5505" y="2402"/>
                    </a:cubicBezTo>
                    <a:cubicBezTo>
                      <a:pt x="5772" y="2569"/>
                      <a:pt x="6005" y="2769"/>
                      <a:pt x="6172" y="2869"/>
                    </a:cubicBezTo>
                    <a:cubicBezTo>
                      <a:pt x="6339" y="2969"/>
                      <a:pt x="6405" y="3036"/>
                      <a:pt x="6405" y="3036"/>
                    </a:cubicBezTo>
                    <a:cubicBezTo>
                      <a:pt x="6405" y="3036"/>
                      <a:pt x="6339" y="2969"/>
                      <a:pt x="6172" y="2836"/>
                    </a:cubicBezTo>
                    <a:cubicBezTo>
                      <a:pt x="6005" y="2736"/>
                      <a:pt x="5805" y="2569"/>
                      <a:pt x="5505" y="2369"/>
                    </a:cubicBezTo>
                    <a:cubicBezTo>
                      <a:pt x="5238" y="2202"/>
                      <a:pt x="4904" y="2002"/>
                      <a:pt x="4537" y="1802"/>
                    </a:cubicBezTo>
                    <a:cubicBezTo>
                      <a:pt x="4371" y="1702"/>
                      <a:pt x="4170" y="1602"/>
                      <a:pt x="3970" y="1502"/>
                    </a:cubicBezTo>
                    <a:cubicBezTo>
                      <a:pt x="3804" y="1402"/>
                      <a:pt x="3603" y="1302"/>
                      <a:pt x="3370" y="1202"/>
                    </a:cubicBezTo>
                    <a:cubicBezTo>
                      <a:pt x="2970" y="1001"/>
                      <a:pt x="2569" y="868"/>
                      <a:pt x="2169" y="701"/>
                    </a:cubicBezTo>
                    <a:cubicBezTo>
                      <a:pt x="1802" y="568"/>
                      <a:pt x="1435" y="434"/>
                      <a:pt x="1102" y="334"/>
                    </a:cubicBezTo>
                    <a:cubicBezTo>
                      <a:pt x="801" y="234"/>
                      <a:pt x="535" y="134"/>
                      <a:pt x="334" y="101"/>
                    </a:cubicBezTo>
                    <a:cubicBezTo>
                      <a:pt x="168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6"/>
              <p:cNvSpPr/>
              <p:nvPr/>
            </p:nvSpPr>
            <p:spPr>
              <a:xfrm>
                <a:off x="4423584" y="3168419"/>
                <a:ext cx="108016" cy="11520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36" extrusionOk="0">
                    <a:moveTo>
                      <a:pt x="201" y="0"/>
                    </a:moveTo>
                    <a:cubicBezTo>
                      <a:pt x="1" y="267"/>
                      <a:pt x="134" y="1001"/>
                      <a:pt x="768" y="1735"/>
                    </a:cubicBezTo>
                    <a:cubicBezTo>
                      <a:pt x="1068" y="2102"/>
                      <a:pt x="1402" y="2368"/>
                      <a:pt x="1735" y="2602"/>
                    </a:cubicBezTo>
                    <a:cubicBezTo>
                      <a:pt x="2069" y="2802"/>
                      <a:pt x="2402" y="2935"/>
                      <a:pt x="2636" y="3036"/>
                    </a:cubicBezTo>
                    <a:cubicBezTo>
                      <a:pt x="2836" y="2902"/>
                      <a:pt x="2669" y="2468"/>
                      <a:pt x="2102" y="1668"/>
                    </a:cubicBezTo>
                    <a:cubicBezTo>
                      <a:pt x="1802" y="1301"/>
                      <a:pt x="1468" y="934"/>
                      <a:pt x="1101" y="600"/>
                    </a:cubicBezTo>
                    <a:cubicBezTo>
                      <a:pt x="768" y="334"/>
                      <a:pt x="434" y="10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6"/>
              <p:cNvSpPr/>
              <p:nvPr/>
            </p:nvSpPr>
            <p:spPr>
              <a:xfrm>
                <a:off x="4384835" y="3270910"/>
                <a:ext cx="135972" cy="48987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291" extrusionOk="0">
                    <a:moveTo>
                      <a:pt x="2207" y="1"/>
                    </a:moveTo>
                    <a:cubicBezTo>
                      <a:pt x="1928" y="1"/>
                      <a:pt x="1624" y="45"/>
                      <a:pt x="1335" y="134"/>
                    </a:cubicBezTo>
                    <a:cubicBezTo>
                      <a:pt x="468" y="368"/>
                      <a:pt x="1" y="968"/>
                      <a:pt x="34" y="1269"/>
                    </a:cubicBezTo>
                    <a:cubicBezTo>
                      <a:pt x="117" y="1282"/>
                      <a:pt x="228" y="1290"/>
                      <a:pt x="359" y="1290"/>
                    </a:cubicBezTo>
                    <a:cubicBezTo>
                      <a:pt x="544" y="1290"/>
                      <a:pt x="767" y="1274"/>
                      <a:pt x="1001" y="1235"/>
                    </a:cubicBezTo>
                    <a:cubicBezTo>
                      <a:pt x="1368" y="1168"/>
                      <a:pt x="1835" y="1068"/>
                      <a:pt x="2269" y="968"/>
                    </a:cubicBezTo>
                    <a:cubicBezTo>
                      <a:pt x="2703" y="868"/>
                      <a:pt x="3036" y="768"/>
                      <a:pt x="3270" y="668"/>
                    </a:cubicBezTo>
                    <a:cubicBezTo>
                      <a:pt x="3470" y="568"/>
                      <a:pt x="3570" y="468"/>
                      <a:pt x="3570" y="368"/>
                    </a:cubicBezTo>
                    <a:cubicBezTo>
                      <a:pt x="3336" y="234"/>
                      <a:pt x="3003" y="101"/>
                      <a:pt x="2602" y="34"/>
                    </a:cubicBezTo>
                    <a:cubicBezTo>
                      <a:pt x="2480" y="12"/>
                      <a:pt x="2347" y="1"/>
                      <a:pt x="22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6"/>
              <p:cNvSpPr/>
              <p:nvPr/>
            </p:nvSpPr>
            <p:spPr>
              <a:xfrm>
                <a:off x="4511891" y="3312954"/>
                <a:ext cx="123784" cy="36996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975" extrusionOk="0">
                    <a:moveTo>
                      <a:pt x="922" y="0"/>
                    </a:moveTo>
                    <a:cubicBezTo>
                      <a:pt x="672" y="0"/>
                      <a:pt x="469" y="55"/>
                      <a:pt x="301" y="127"/>
                    </a:cubicBezTo>
                    <a:cubicBezTo>
                      <a:pt x="100" y="227"/>
                      <a:pt x="0" y="327"/>
                      <a:pt x="0" y="427"/>
                    </a:cubicBezTo>
                    <a:cubicBezTo>
                      <a:pt x="234" y="461"/>
                      <a:pt x="601" y="494"/>
                      <a:pt x="1001" y="527"/>
                    </a:cubicBezTo>
                    <a:cubicBezTo>
                      <a:pt x="1201" y="527"/>
                      <a:pt x="1435" y="561"/>
                      <a:pt x="1635" y="561"/>
                    </a:cubicBezTo>
                    <a:cubicBezTo>
                      <a:pt x="1835" y="594"/>
                      <a:pt x="2035" y="628"/>
                      <a:pt x="2269" y="661"/>
                    </a:cubicBezTo>
                    <a:cubicBezTo>
                      <a:pt x="2669" y="728"/>
                      <a:pt x="2936" y="828"/>
                      <a:pt x="3103" y="894"/>
                    </a:cubicBezTo>
                    <a:cubicBezTo>
                      <a:pt x="3200" y="943"/>
                      <a:pt x="3244" y="974"/>
                      <a:pt x="3248" y="974"/>
                    </a:cubicBezTo>
                    <a:cubicBezTo>
                      <a:pt x="3249" y="974"/>
                      <a:pt x="3245" y="970"/>
                      <a:pt x="3236" y="961"/>
                    </a:cubicBezTo>
                    <a:cubicBezTo>
                      <a:pt x="3036" y="828"/>
                      <a:pt x="2769" y="594"/>
                      <a:pt x="2402" y="427"/>
                    </a:cubicBezTo>
                    <a:cubicBezTo>
                      <a:pt x="2068" y="227"/>
                      <a:pt x="1668" y="60"/>
                      <a:pt x="1235" y="27"/>
                    </a:cubicBezTo>
                    <a:cubicBezTo>
                      <a:pt x="1123" y="9"/>
                      <a:pt x="1019" y="0"/>
                      <a:pt x="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6"/>
              <p:cNvSpPr/>
              <p:nvPr/>
            </p:nvSpPr>
            <p:spPr>
              <a:xfrm>
                <a:off x="4542360" y="3248143"/>
                <a:ext cx="94076" cy="101768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682" extrusionOk="0">
                    <a:moveTo>
                      <a:pt x="201" y="1"/>
                    </a:moveTo>
                    <a:cubicBezTo>
                      <a:pt x="1" y="101"/>
                      <a:pt x="134" y="634"/>
                      <a:pt x="701" y="1268"/>
                    </a:cubicBezTo>
                    <a:cubicBezTo>
                      <a:pt x="1002" y="1568"/>
                      <a:pt x="1302" y="1835"/>
                      <a:pt x="1635" y="2069"/>
                    </a:cubicBezTo>
                    <a:cubicBezTo>
                      <a:pt x="1936" y="2302"/>
                      <a:pt x="2236" y="2536"/>
                      <a:pt x="2436" y="2669"/>
                    </a:cubicBezTo>
                    <a:cubicBezTo>
                      <a:pt x="2452" y="2677"/>
                      <a:pt x="2460" y="2681"/>
                      <a:pt x="2462" y="2681"/>
                    </a:cubicBezTo>
                    <a:cubicBezTo>
                      <a:pt x="2469" y="2681"/>
                      <a:pt x="2412" y="2638"/>
                      <a:pt x="2336" y="2536"/>
                    </a:cubicBezTo>
                    <a:cubicBezTo>
                      <a:pt x="2236" y="2436"/>
                      <a:pt x="2069" y="2169"/>
                      <a:pt x="1802" y="1835"/>
                    </a:cubicBezTo>
                    <a:cubicBezTo>
                      <a:pt x="1535" y="1502"/>
                      <a:pt x="1268" y="1101"/>
                      <a:pt x="968" y="768"/>
                    </a:cubicBezTo>
                    <a:cubicBezTo>
                      <a:pt x="701" y="434"/>
                      <a:pt x="401" y="167"/>
                      <a:pt x="201" y="1"/>
                    </a:cubicBezTo>
                    <a:close/>
                  </a:path>
                </a:pathLst>
              </a:custGeom>
              <a:solidFill>
                <a:srgbClr val="73C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6"/>
              <p:cNvSpPr/>
              <p:nvPr/>
            </p:nvSpPr>
            <p:spPr>
              <a:xfrm>
                <a:off x="3811232" y="2695010"/>
                <a:ext cx="185524" cy="61129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611" extrusionOk="0">
                    <a:moveTo>
                      <a:pt x="968" y="0"/>
                    </a:moveTo>
                    <a:cubicBezTo>
                      <a:pt x="501" y="0"/>
                      <a:pt x="167" y="34"/>
                      <a:pt x="0" y="101"/>
                    </a:cubicBezTo>
                    <a:cubicBezTo>
                      <a:pt x="134" y="201"/>
                      <a:pt x="434" y="367"/>
                      <a:pt x="834" y="568"/>
                    </a:cubicBezTo>
                    <a:cubicBezTo>
                      <a:pt x="1035" y="668"/>
                      <a:pt x="1268" y="768"/>
                      <a:pt x="1502" y="868"/>
                    </a:cubicBezTo>
                    <a:cubicBezTo>
                      <a:pt x="1768" y="1001"/>
                      <a:pt x="2035" y="1101"/>
                      <a:pt x="2302" y="1235"/>
                    </a:cubicBezTo>
                    <a:cubicBezTo>
                      <a:pt x="2903" y="1435"/>
                      <a:pt x="3436" y="1535"/>
                      <a:pt x="3870" y="1602"/>
                    </a:cubicBezTo>
                    <a:cubicBezTo>
                      <a:pt x="3947" y="1608"/>
                      <a:pt x="4021" y="1610"/>
                      <a:pt x="4093" y="1610"/>
                    </a:cubicBezTo>
                    <a:cubicBezTo>
                      <a:pt x="4428" y="1610"/>
                      <a:pt x="4706" y="1551"/>
                      <a:pt x="4871" y="1468"/>
                    </a:cubicBezTo>
                    <a:cubicBezTo>
                      <a:pt x="4804" y="1235"/>
                      <a:pt x="4570" y="968"/>
                      <a:pt x="4170" y="701"/>
                    </a:cubicBezTo>
                    <a:cubicBezTo>
                      <a:pt x="3770" y="434"/>
                      <a:pt x="3236" y="267"/>
                      <a:pt x="2602" y="134"/>
                    </a:cubicBezTo>
                    <a:cubicBezTo>
                      <a:pt x="2302" y="67"/>
                      <a:pt x="2002" y="34"/>
                      <a:pt x="17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6"/>
              <p:cNvSpPr/>
              <p:nvPr/>
            </p:nvSpPr>
            <p:spPr>
              <a:xfrm>
                <a:off x="3989727" y="2745630"/>
                <a:ext cx="274459" cy="14688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3871" extrusionOk="0">
                    <a:moveTo>
                      <a:pt x="67" y="1"/>
                    </a:moveTo>
                    <a:lnTo>
                      <a:pt x="1" y="201"/>
                    </a:lnTo>
                    <a:cubicBezTo>
                      <a:pt x="1" y="201"/>
                      <a:pt x="101" y="268"/>
                      <a:pt x="301" y="334"/>
                    </a:cubicBezTo>
                    <a:cubicBezTo>
                      <a:pt x="434" y="368"/>
                      <a:pt x="534" y="401"/>
                      <a:pt x="668" y="468"/>
                    </a:cubicBezTo>
                    <a:cubicBezTo>
                      <a:pt x="834" y="501"/>
                      <a:pt x="968" y="601"/>
                      <a:pt x="1168" y="668"/>
                    </a:cubicBezTo>
                    <a:cubicBezTo>
                      <a:pt x="1502" y="801"/>
                      <a:pt x="1902" y="968"/>
                      <a:pt x="2336" y="1168"/>
                    </a:cubicBezTo>
                    <a:cubicBezTo>
                      <a:pt x="2536" y="1268"/>
                      <a:pt x="2769" y="1368"/>
                      <a:pt x="2969" y="1468"/>
                    </a:cubicBezTo>
                    <a:cubicBezTo>
                      <a:pt x="3203" y="1602"/>
                      <a:pt x="3403" y="1702"/>
                      <a:pt x="3636" y="1802"/>
                    </a:cubicBezTo>
                    <a:cubicBezTo>
                      <a:pt x="3870" y="1935"/>
                      <a:pt x="4070" y="2036"/>
                      <a:pt x="4304" y="2169"/>
                    </a:cubicBezTo>
                    <a:cubicBezTo>
                      <a:pt x="4504" y="2269"/>
                      <a:pt x="4704" y="2402"/>
                      <a:pt x="4904" y="2503"/>
                    </a:cubicBezTo>
                    <a:cubicBezTo>
                      <a:pt x="5304" y="2769"/>
                      <a:pt x="5705" y="3003"/>
                      <a:pt x="6005" y="3170"/>
                    </a:cubicBezTo>
                    <a:cubicBezTo>
                      <a:pt x="6338" y="3370"/>
                      <a:pt x="6572" y="3570"/>
                      <a:pt x="6772" y="3670"/>
                    </a:cubicBezTo>
                    <a:cubicBezTo>
                      <a:pt x="6939" y="3803"/>
                      <a:pt x="7039" y="3870"/>
                      <a:pt x="7039" y="3870"/>
                    </a:cubicBezTo>
                    <a:lnTo>
                      <a:pt x="7206" y="3637"/>
                    </a:lnTo>
                    <a:cubicBezTo>
                      <a:pt x="7206" y="3637"/>
                      <a:pt x="7106" y="3570"/>
                      <a:pt x="6939" y="3437"/>
                    </a:cubicBezTo>
                    <a:cubicBezTo>
                      <a:pt x="6739" y="3336"/>
                      <a:pt x="6505" y="3136"/>
                      <a:pt x="6172" y="2936"/>
                    </a:cubicBezTo>
                    <a:cubicBezTo>
                      <a:pt x="5838" y="2736"/>
                      <a:pt x="5471" y="2503"/>
                      <a:pt x="5071" y="2269"/>
                    </a:cubicBezTo>
                    <a:cubicBezTo>
                      <a:pt x="4871" y="2169"/>
                      <a:pt x="4671" y="2036"/>
                      <a:pt x="4437" y="1902"/>
                    </a:cubicBezTo>
                    <a:cubicBezTo>
                      <a:pt x="4204" y="1802"/>
                      <a:pt x="3970" y="1702"/>
                      <a:pt x="3770" y="1569"/>
                    </a:cubicBezTo>
                    <a:cubicBezTo>
                      <a:pt x="3536" y="1468"/>
                      <a:pt x="3303" y="1335"/>
                      <a:pt x="3103" y="1235"/>
                    </a:cubicBezTo>
                    <a:cubicBezTo>
                      <a:pt x="2869" y="1102"/>
                      <a:pt x="2636" y="1035"/>
                      <a:pt x="2436" y="935"/>
                    </a:cubicBezTo>
                    <a:cubicBezTo>
                      <a:pt x="2002" y="735"/>
                      <a:pt x="1602" y="568"/>
                      <a:pt x="1235" y="434"/>
                    </a:cubicBezTo>
                    <a:cubicBezTo>
                      <a:pt x="1068" y="368"/>
                      <a:pt x="901" y="268"/>
                      <a:pt x="768" y="234"/>
                    </a:cubicBezTo>
                    <a:cubicBezTo>
                      <a:pt x="634" y="168"/>
                      <a:pt x="501" y="134"/>
                      <a:pt x="401" y="101"/>
                    </a:cubicBezTo>
                    <a:cubicBezTo>
                      <a:pt x="201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6"/>
              <p:cNvSpPr/>
              <p:nvPr/>
            </p:nvSpPr>
            <p:spPr>
              <a:xfrm>
                <a:off x="4033542" y="2655774"/>
                <a:ext cx="108054" cy="15193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4004" extrusionOk="0">
                    <a:moveTo>
                      <a:pt x="201" y="0"/>
                    </a:moveTo>
                    <a:cubicBezTo>
                      <a:pt x="34" y="201"/>
                      <a:pt x="1" y="501"/>
                      <a:pt x="68" y="834"/>
                    </a:cubicBezTo>
                    <a:cubicBezTo>
                      <a:pt x="134" y="1201"/>
                      <a:pt x="335" y="1635"/>
                      <a:pt x="601" y="2135"/>
                    </a:cubicBezTo>
                    <a:cubicBezTo>
                      <a:pt x="902" y="2602"/>
                      <a:pt x="1235" y="3036"/>
                      <a:pt x="1602" y="3369"/>
                    </a:cubicBezTo>
                    <a:cubicBezTo>
                      <a:pt x="1936" y="3670"/>
                      <a:pt x="2236" y="3937"/>
                      <a:pt x="2536" y="4003"/>
                    </a:cubicBezTo>
                    <a:cubicBezTo>
                      <a:pt x="2703" y="3803"/>
                      <a:pt x="2836" y="3470"/>
                      <a:pt x="2836" y="3036"/>
                    </a:cubicBezTo>
                    <a:cubicBezTo>
                      <a:pt x="2836" y="2602"/>
                      <a:pt x="2736" y="2069"/>
                      <a:pt x="2436" y="1568"/>
                    </a:cubicBezTo>
                    <a:cubicBezTo>
                      <a:pt x="2169" y="1068"/>
                      <a:pt x="1769" y="668"/>
                      <a:pt x="1335" y="401"/>
                    </a:cubicBezTo>
                    <a:cubicBezTo>
                      <a:pt x="935" y="134"/>
                      <a:pt x="501" y="34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6"/>
              <p:cNvSpPr/>
              <p:nvPr/>
            </p:nvSpPr>
            <p:spPr>
              <a:xfrm>
                <a:off x="3965581" y="2794579"/>
                <a:ext cx="160120" cy="7391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948" extrusionOk="0">
                    <a:moveTo>
                      <a:pt x="2812" y="0"/>
                    </a:moveTo>
                    <a:cubicBezTo>
                      <a:pt x="2429" y="0"/>
                      <a:pt x="2016" y="49"/>
                      <a:pt x="1602" y="178"/>
                    </a:cubicBezTo>
                    <a:cubicBezTo>
                      <a:pt x="1102" y="312"/>
                      <a:pt x="701" y="512"/>
                      <a:pt x="434" y="746"/>
                    </a:cubicBezTo>
                    <a:cubicBezTo>
                      <a:pt x="168" y="979"/>
                      <a:pt x="1" y="1246"/>
                      <a:pt x="1" y="1479"/>
                    </a:cubicBezTo>
                    <a:cubicBezTo>
                      <a:pt x="101" y="1546"/>
                      <a:pt x="234" y="1646"/>
                      <a:pt x="368" y="1713"/>
                    </a:cubicBezTo>
                    <a:cubicBezTo>
                      <a:pt x="534" y="1780"/>
                      <a:pt x="701" y="1846"/>
                      <a:pt x="901" y="1880"/>
                    </a:cubicBezTo>
                    <a:cubicBezTo>
                      <a:pt x="1076" y="1923"/>
                      <a:pt x="1270" y="1948"/>
                      <a:pt x="1477" y="1948"/>
                    </a:cubicBezTo>
                    <a:cubicBezTo>
                      <a:pt x="1745" y="1948"/>
                      <a:pt x="2035" y="1907"/>
                      <a:pt x="2336" y="1813"/>
                    </a:cubicBezTo>
                    <a:cubicBezTo>
                      <a:pt x="2836" y="1680"/>
                      <a:pt x="3270" y="1479"/>
                      <a:pt x="3603" y="1179"/>
                    </a:cubicBezTo>
                    <a:cubicBezTo>
                      <a:pt x="3937" y="912"/>
                      <a:pt x="4170" y="645"/>
                      <a:pt x="4204" y="379"/>
                    </a:cubicBezTo>
                    <a:cubicBezTo>
                      <a:pt x="4004" y="212"/>
                      <a:pt x="3603" y="45"/>
                      <a:pt x="3136" y="12"/>
                    </a:cubicBezTo>
                    <a:cubicBezTo>
                      <a:pt x="3031" y="4"/>
                      <a:pt x="2923" y="0"/>
                      <a:pt x="2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6"/>
              <p:cNvSpPr/>
              <p:nvPr/>
            </p:nvSpPr>
            <p:spPr>
              <a:xfrm>
                <a:off x="4083092" y="2864210"/>
                <a:ext cx="174098" cy="76801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2024" extrusionOk="0">
                    <a:moveTo>
                      <a:pt x="2945" y="1"/>
                    </a:moveTo>
                    <a:cubicBezTo>
                      <a:pt x="2633" y="1"/>
                      <a:pt x="2301" y="33"/>
                      <a:pt x="1969" y="111"/>
                    </a:cubicBezTo>
                    <a:cubicBezTo>
                      <a:pt x="1402" y="245"/>
                      <a:pt x="935" y="512"/>
                      <a:pt x="601" y="745"/>
                    </a:cubicBezTo>
                    <a:cubicBezTo>
                      <a:pt x="268" y="1012"/>
                      <a:pt x="68" y="1312"/>
                      <a:pt x="1" y="1579"/>
                    </a:cubicBezTo>
                    <a:cubicBezTo>
                      <a:pt x="201" y="1779"/>
                      <a:pt x="535" y="1879"/>
                      <a:pt x="935" y="1979"/>
                    </a:cubicBezTo>
                    <a:cubicBezTo>
                      <a:pt x="1101" y="2007"/>
                      <a:pt x="1284" y="2023"/>
                      <a:pt x="1481" y="2023"/>
                    </a:cubicBezTo>
                    <a:cubicBezTo>
                      <a:pt x="1761" y="2023"/>
                      <a:pt x="2070" y="1991"/>
                      <a:pt x="2403" y="1913"/>
                    </a:cubicBezTo>
                    <a:cubicBezTo>
                      <a:pt x="2970" y="1779"/>
                      <a:pt x="3470" y="1579"/>
                      <a:pt x="3837" y="1346"/>
                    </a:cubicBezTo>
                    <a:cubicBezTo>
                      <a:pt x="4204" y="1079"/>
                      <a:pt x="4471" y="812"/>
                      <a:pt x="4571" y="545"/>
                    </a:cubicBezTo>
                    <a:cubicBezTo>
                      <a:pt x="4371" y="345"/>
                      <a:pt x="4037" y="111"/>
                      <a:pt x="3570" y="45"/>
                    </a:cubicBezTo>
                    <a:cubicBezTo>
                      <a:pt x="3377" y="17"/>
                      <a:pt x="3166" y="1"/>
                      <a:pt x="29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6"/>
              <p:cNvSpPr/>
              <p:nvPr/>
            </p:nvSpPr>
            <p:spPr>
              <a:xfrm>
                <a:off x="4184120" y="2703851"/>
                <a:ext cx="91486" cy="179783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738" extrusionOk="0">
                    <a:moveTo>
                      <a:pt x="300" y="1"/>
                    </a:moveTo>
                    <a:cubicBezTo>
                      <a:pt x="134" y="201"/>
                      <a:pt x="0" y="535"/>
                      <a:pt x="0" y="968"/>
                    </a:cubicBezTo>
                    <a:cubicBezTo>
                      <a:pt x="0" y="1435"/>
                      <a:pt x="100" y="1902"/>
                      <a:pt x="267" y="2503"/>
                    </a:cubicBezTo>
                    <a:cubicBezTo>
                      <a:pt x="467" y="3103"/>
                      <a:pt x="734" y="3604"/>
                      <a:pt x="1034" y="3970"/>
                    </a:cubicBezTo>
                    <a:cubicBezTo>
                      <a:pt x="1301" y="4337"/>
                      <a:pt x="1601" y="4638"/>
                      <a:pt x="1868" y="4738"/>
                    </a:cubicBezTo>
                    <a:cubicBezTo>
                      <a:pt x="2068" y="4538"/>
                      <a:pt x="2235" y="4204"/>
                      <a:pt x="2335" y="3737"/>
                    </a:cubicBezTo>
                    <a:cubicBezTo>
                      <a:pt x="2402" y="3303"/>
                      <a:pt x="2402" y="2703"/>
                      <a:pt x="2202" y="2136"/>
                    </a:cubicBezTo>
                    <a:cubicBezTo>
                      <a:pt x="2035" y="1535"/>
                      <a:pt x="1701" y="1035"/>
                      <a:pt x="1368" y="668"/>
                    </a:cubicBezTo>
                    <a:cubicBezTo>
                      <a:pt x="1001" y="268"/>
                      <a:pt x="601" y="68"/>
                      <a:pt x="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6"/>
              <p:cNvSpPr/>
              <p:nvPr/>
            </p:nvSpPr>
            <p:spPr>
              <a:xfrm>
                <a:off x="4251457" y="2879805"/>
                <a:ext cx="226164" cy="217766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739" extrusionOk="0">
                    <a:moveTo>
                      <a:pt x="200" y="1"/>
                    </a:moveTo>
                    <a:lnTo>
                      <a:pt x="0" y="267"/>
                    </a:lnTo>
                    <a:cubicBezTo>
                      <a:pt x="0" y="267"/>
                      <a:pt x="100" y="334"/>
                      <a:pt x="300" y="468"/>
                    </a:cubicBezTo>
                    <a:cubicBezTo>
                      <a:pt x="367" y="534"/>
                      <a:pt x="500" y="601"/>
                      <a:pt x="601" y="668"/>
                    </a:cubicBezTo>
                    <a:cubicBezTo>
                      <a:pt x="734" y="768"/>
                      <a:pt x="867" y="868"/>
                      <a:pt x="1034" y="968"/>
                    </a:cubicBezTo>
                    <a:cubicBezTo>
                      <a:pt x="1301" y="1201"/>
                      <a:pt x="1668" y="1502"/>
                      <a:pt x="2035" y="1802"/>
                    </a:cubicBezTo>
                    <a:cubicBezTo>
                      <a:pt x="2202" y="1935"/>
                      <a:pt x="2402" y="2069"/>
                      <a:pt x="2569" y="2236"/>
                    </a:cubicBezTo>
                    <a:lnTo>
                      <a:pt x="3102" y="2769"/>
                    </a:lnTo>
                    <a:cubicBezTo>
                      <a:pt x="3269" y="2936"/>
                      <a:pt x="3469" y="3103"/>
                      <a:pt x="3636" y="3270"/>
                    </a:cubicBezTo>
                    <a:cubicBezTo>
                      <a:pt x="3836" y="3436"/>
                      <a:pt x="3970" y="3637"/>
                      <a:pt x="4136" y="3803"/>
                    </a:cubicBezTo>
                    <a:cubicBezTo>
                      <a:pt x="4437" y="4137"/>
                      <a:pt x="4737" y="4470"/>
                      <a:pt x="5004" y="4737"/>
                    </a:cubicBezTo>
                    <a:cubicBezTo>
                      <a:pt x="5104" y="4871"/>
                      <a:pt x="5204" y="5038"/>
                      <a:pt x="5304" y="5138"/>
                    </a:cubicBezTo>
                    <a:cubicBezTo>
                      <a:pt x="5404" y="5271"/>
                      <a:pt x="5471" y="5371"/>
                      <a:pt x="5537" y="5471"/>
                    </a:cubicBezTo>
                    <a:cubicBezTo>
                      <a:pt x="5671" y="5638"/>
                      <a:pt x="5738" y="5738"/>
                      <a:pt x="5738" y="5738"/>
                    </a:cubicBezTo>
                    <a:lnTo>
                      <a:pt x="5938" y="5605"/>
                    </a:lnTo>
                    <a:cubicBezTo>
                      <a:pt x="5938" y="5605"/>
                      <a:pt x="5871" y="5505"/>
                      <a:pt x="5738" y="5304"/>
                    </a:cubicBezTo>
                    <a:cubicBezTo>
                      <a:pt x="5671" y="5238"/>
                      <a:pt x="5604" y="5104"/>
                      <a:pt x="5504" y="5004"/>
                    </a:cubicBezTo>
                    <a:cubicBezTo>
                      <a:pt x="5404" y="4871"/>
                      <a:pt x="5337" y="4704"/>
                      <a:pt x="5204" y="4571"/>
                    </a:cubicBezTo>
                    <a:cubicBezTo>
                      <a:pt x="4937" y="4304"/>
                      <a:pt x="4670" y="3970"/>
                      <a:pt x="4337" y="3603"/>
                    </a:cubicBezTo>
                    <a:cubicBezTo>
                      <a:pt x="4203" y="3436"/>
                      <a:pt x="4036" y="3236"/>
                      <a:pt x="3836" y="3069"/>
                    </a:cubicBezTo>
                    <a:cubicBezTo>
                      <a:pt x="3669" y="2903"/>
                      <a:pt x="3503" y="2736"/>
                      <a:pt x="3302" y="2569"/>
                    </a:cubicBezTo>
                    <a:cubicBezTo>
                      <a:pt x="3136" y="2369"/>
                      <a:pt x="2936" y="2202"/>
                      <a:pt x="2769" y="2035"/>
                    </a:cubicBezTo>
                    <a:cubicBezTo>
                      <a:pt x="2602" y="1869"/>
                      <a:pt x="2402" y="1702"/>
                      <a:pt x="2202" y="1568"/>
                    </a:cubicBezTo>
                    <a:cubicBezTo>
                      <a:pt x="1835" y="1268"/>
                      <a:pt x="1501" y="968"/>
                      <a:pt x="1201" y="734"/>
                    </a:cubicBezTo>
                    <a:cubicBezTo>
                      <a:pt x="1068" y="634"/>
                      <a:pt x="934" y="534"/>
                      <a:pt x="801" y="434"/>
                    </a:cubicBezTo>
                    <a:cubicBezTo>
                      <a:pt x="667" y="368"/>
                      <a:pt x="567" y="267"/>
                      <a:pt x="467" y="201"/>
                    </a:cubicBezTo>
                    <a:cubicBezTo>
                      <a:pt x="300" y="10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6"/>
              <p:cNvSpPr/>
              <p:nvPr/>
            </p:nvSpPr>
            <p:spPr>
              <a:xfrm>
                <a:off x="4323227" y="2784865"/>
                <a:ext cx="81355" cy="191167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5038" extrusionOk="0">
                    <a:moveTo>
                      <a:pt x="534" y="1"/>
                    </a:moveTo>
                    <a:cubicBezTo>
                      <a:pt x="334" y="168"/>
                      <a:pt x="167" y="535"/>
                      <a:pt x="67" y="968"/>
                    </a:cubicBezTo>
                    <a:cubicBezTo>
                      <a:pt x="0" y="1435"/>
                      <a:pt x="0" y="1969"/>
                      <a:pt x="100" y="2603"/>
                    </a:cubicBezTo>
                    <a:cubicBezTo>
                      <a:pt x="201" y="3236"/>
                      <a:pt x="401" y="3770"/>
                      <a:pt x="634" y="4170"/>
                    </a:cubicBezTo>
                    <a:cubicBezTo>
                      <a:pt x="868" y="4571"/>
                      <a:pt x="1101" y="4904"/>
                      <a:pt x="1335" y="5038"/>
                    </a:cubicBezTo>
                    <a:cubicBezTo>
                      <a:pt x="1568" y="4904"/>
                      <a:pt x="1768" y="4604"/>
                      <a:pt x="1902" y="4170"/>
                    </a:cubicBezTo>
                    <a:cubicBezTo>
                      <a:pt x="2035" y="3770"/>
                      <a:pt x="2135" y="3170"/>
                      <a:pt x="2035" y="2569"/>
                    </a:cubicBezTo>
                    <a:cubicBezTo>
                      <a:pt x="1935" y="1936"/>
                      <a:pt x="1735" y="1335"/>
                      <a:pt x="1435" y="901"/>
                    </a:cubicBezTo>
                    <a:cubicBezTo>
                      <a:pt x="1168" y="434"/>
                      <a:pt x="834" y="134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6"/>
              <p:cNvSpPr/>
              <p:nvPr/>
            </p:nvSpPr>
            <p:spPr>
              <a:xfrm>
                <a:off x="4189186" y="2947197"/>
                <a:ext cx="180459" cy="70654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1862" extrusionOk="0">
                    <a:moveTo>
                      <a:pt x="2673" y="0"/>
                    </a:moveTo>
                    <a:cubicBezTo>
                      <a:pt x="2529" y="0"/>
                      <a:pt x="2382" y="9"/>
                      <a:pt x="2236" y="26"/>
                    </a:cubicBezTo>
                    <a:cubicBezTo>
                      <a:pt x="1635" y="93"/>
                      <a:pt x="1135" y="326"/>
                      <a:pt x="734" y="560"/>
                    </a:cubicBezTo>
                    <a:cubicBezTo>
                      <a:pt x="368" y="793"/>
                      <a:pt x="101" y="1060"/>
                      <a:pt x="1" y="1327"/>
                    </a:cubicBezTo>
                    <a:cubicBezTo>
                      <a:pt x="167" y="1527"/>
                      <a:pt x="501" y="1660"/>
                      <a:pt x="901" y="1760"/>
                    </a:cubicBezTo>
                    <a:cubicBezTo>
                      <a:pt x="1160" y="1825"/>
                      <a:pt x="1474" y="1862"/>
                      <a:pt x="1826" y="1862"/>
                    </a:cubicBezTo>
                    <a:cubicBezTo>
                      <a:pt x="2019" y="1862"/>
                      <a:pt x="2223" y="1851"/>
                      <a:pt x="2436" y="1827"/>
                    </a:cubicBezTo>
                    <a:cubicBezTo>
                      <a:pt x="3003" y="1727"/>
                      <a:pt x="3503" y="1627"/>
                      <a:pt x="3937" y="1460"/>
                    </a:cubicBezTo>
                    <a:cubicBezTo>
                      <a:pt x="4337" y="1260"/>
                      <a:pt x="4604" y="1060"/>
                      <a:pt x="4737" y="826"/>
                    </a:cubicBezTo>
                    <a:cubicBezTo>
                      <a:pt x="4571" y="593"/>
                      <a:pt x="4270" y="326"/>
                      <a:pt x="3803" y="193"/>
                    </a:cubicBezTo>
                    <a:cubicBezTo>
                      <a:pt x="3482" y="69"/>
                      <a:pt x="3087" y="0"/>
                      <a:pt x="26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6"/>
              <p:cNvSpPr/>
              <p:nvPr/>
            </p:nvSpPr>
            <p:spPr>
              <a:xfrm>
                <a:off x="4296528" y="3041150"/>
                <a:ext cx="175393" cy="6401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687" extrusionOk="0">
                    <a:moveTo>
                      <a:pt x="2033" y="1"/>
                    </a:moveTo>
                    <a:cubicBezTo>
                      <a:pt x="1581" y="1"/>
                      <a:pt x="1163" y="115"/>
                      <a:pt x="835" y="252"/>
                    </a:cubicBezTo>
                    <a:cubicBezTo>
                      <a:pt x="435" y="419"/>
                      <a:pt x="134" y="652"/>
                      <a:pt x="1" y="886"/>
                    </a:cubicBezTo>
                    <a:cubicBezTo>
                      <a:pt x="101" y="952"/>
                      <a:pt x="201" y="1052"/>
                      <a:pt x="368" y="1152"/>
                    </a:cubicBezTo>
                    <a:cubicBezTo>
                      <a:pt x="501" y="1219"/>
                      <a:pt x="701" y="1286"/>
                      <a:pt x="902" y="1353"/>
                    </a:cubicBezTo>
                    <a:cubicBezTo>
                      <a:pt x="1302" y="1519"/>
                      <a:pt x="1802" y="1619"/>
                      <a:pt x="2403" y="1653"/>
                    </a:cubicBezTo>
                    <a:cubicBezTo>
                      <a:pt x="2686" y="1670"/>
                      <a:pt x="2945" y="1686"/>
                      <a:pt x="3182" y="1686"/>
                    </a:cubicBezTo>
                    <a:cubicBezTo>
                      <a:pt x="3420" y="1686"/>
                      <a:pt x="3637" y="1670"/>
                      <a:pt x="3837" y="1619"/>
                    </a:cubicBezTo>
                    <a:cubicBezTo>
                      <a:pt x="4204" y="1553"/>
                      <a:pt x="4471" y="1453"/>
                      <a:pt x="4604" y="1253"/>
                    </a:cubicBezTo>
                    <a:cubicBezTo>
                      <a:pt x="4471" y="1019"/>
                      <a:pt x="4237" y="685"/>
                      <a:pt x="3837" y="452"/>
                    </a:cubicBezTo>
                    <a:cubicBezTo>
                      <a:pt x="3403" y="218"/>
                      <a:pt x="2903" y="52"/>
                      <a:pt x="2336" y="18"/>
                    </a:cubicBezTo>
                    <a:cubicBezTo>
                      <a:pt x="2234" y="6"/>
                      <a:pt x="2133" y="1"/>
                      <a:pt x="20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6"/>
              <p:cNvSpPr/>
              <p:nvPr/>
            </p:nvSpPr>
            <p:spPr>
              <a:xfrm>
                <a:off x="4436937" y="2897526"/>
                <a:ext cx="67377" cy="18991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005" extrusionOk="0">
                    <a:moveTo>
                      <a:pt x="767" y="1"/>
                    </a:moveTo>
                    <a:cubicBezTo>
                      <a:pt x="534" y="134"/>
                      <a:pt x="334" y="434"/>
                      <a:pt x="200" y="868"/>
                    </a:cubicBezTo>
                    <a:cubicBezTo>
                      <a:pt x="34" y="1302"/>
                      <a:pt x="0" y="1835"/>
                      <a:pt x="0" y="2436"/>
                    </a:cubicBezTo>
                    <a:cubicBezTo>
                      <a:pt x="0" y="3069"/>
                      <a:pt x="134" y="3603"/>
                      <a:pt x="300" y="4037"/>
                    </a:cubicBezTo>
                    <a:cubicBezTo>
                      <a:pt x="467" y="4470"/>
                      <a:pt x="667" y="4837"/>
                      <a:pt x="868" y="5004"/>
                    </a:cubicBezTo>
                    <a:cubicBezTo>
                      <a:pt x="1068" y="4937"/>
                      <a:pt x="1301" y="4737"/>
                      <a:pt x="1468" y="4370"/>
                    </a:cubicBezTo>
                    <a:cubicBezTo>
                      <a:pt x="1635" y="4003"/>
                      <a:pt x="1768" y="3470"/>
                      <a:pt x="1768" y="2869"/>
                    </a:cubicBezTo>
                    <a:cubicBezTo>
                      <a:pt x="1768" y="2236"/>
                      <a:pt x="1635" y="1635"/>
                      <a:pt x="1468" y="1101"/>
                    </a:cubicBezTo>
                    <a:cubicBezTo>
                      <a:pt x="1401" y="968"/>
                      <a:pt x="1368" y="868"/>
                      <a:pt x="1301" y="734"/>
                    </a:cubicBezTo>
                    <a:cubicBezTo>
                      <a:pt x="1234" y="634"/>
                      <a:pt x="1201" y="534"/>
                      <a:pt x="1134" y="434"/>
                    </a:cubicBezTo>
                    <a:cubicBezTo>
                      <a:pt x="1001" y="267"/>
                      <a:pt x="868" y="101"/>
                      <a:pt x="7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6"/>
              <p:cNvSpPr/>
              <p:nvPr/>
            </p:nvSpPr>
            <p:spPr>
              <a:xfrm>
                <a:off x="4467406" y="3086115"/>
                <a:ext cx="124546" cy="278516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7340" extrusionOk="0">
                    <a:moveTo>
                      <a:pt x="168" y="1"/>
                    </a:moveTo>
                    <a:lnTo>
                      <a:pt x="1" y="168"/>
                    </a:lnTo>
                    <a:cubicBezTo>
                      <a:pt x="1" y="168"/>
                      <a:pt x="68" y="268"/>
                      <a:pt x="201" y="434"/>
                    </a:cubicBezTo>
                    <a:cubicBezTo>
                      <a:pt x="268" y="535"/>
                      <a:pt x="334" y="635"/>
                      <a:pt x="434" y="735"/>
                    </a:cubicBezTo>
                    <a:cubicBezTo>
                      <a:pt x="535" y="868"/>
                      <a:pt x="601" y="1002"/>
                      <a:pt x="701" y="1168"/>
                    </a:cubicBezTo>
                    <a:cubicBezTo>
                      <a:pt x="901" y="1502"/>
                      <a:pt x="1135" y="1869"/>
                      <a:pt x="1368" y="2269"/>
                    </a:cubicBezTo>
                    <a:cubicBezTo>
                      <a:pt x="1502" y="2436"/>
                      <a:pt x="1602" y="2669"/>
                      <a:pt x="1702" y="2903"/>
                    </a:cubicBezTo>
                    <a:cubicBezTo>
                      <a:pt x="1802" y="3103"/>
                      <a:pt x="1936" y="3337"/>
                      <a:pt x="2036" y="3570"/>
                    </a:cubicBezTo>
                    <a:cubicBezTo>
                      <a:pt x="2136" y="3770"/>
                      <a:pt x="2269" y="4004"/>
                      <a:pt x="2336" y="4237"/>
                    </a:cubicBezTo>
                    <a:cubicBezTo>
                      <a:pt x="2436" y="4471"/>
                      <a:pt x="2503" y="4704"/>
                      <a:pt x="2569" y="4904"/>
                    </a:cubicBezTo>
                    <a:cubicBezTo>
                      <a:pt x="2669" y="5138"/>
                      <a:pt x="2736" y="5338"/>
                      <a:pt x="2836" y="5538"/>
                    </a:cubicBezTo>
                    <a:cubicBezTo>
                      <a:pt x="2870" y="5738"/>
                      <a:pt x="2936" y="5938"/>
                      <a:pt x="2970" y="6139"/>
                    </a:cubicBezTo>
                    <a:cubicBezTo>
                      <a:pt x="3070" y="6505"/>
                      <a:pt x="3136" y="6806"/>
                      <a:pt x="3203" y="7006"/>
                    </a:cubicBezTo>
                    <a:cubicBezTo>
                      <a:pt x="3205" y="7010"/>
                      <a:pt x="3206" y="7014"/>
                      <a:pt x="3207" y="7018"/>
                    </a:cubicBezTo>
                    <a:lnTo>
                      <a:pt x="3207" y="7018"/>
                    </a:lnTo>
                    <a:cubicBezTo>
                      <a:pt x="3165" y="6801"/>
                      <a:pt x="3105" y="6484"/>
                      <a:pt x="3036" y="6105"/>
                    </a:cubicBezTo>
                    <a:cubicBezTo>
                      <a:pt x="3003" y="5938"/>
                      <a:pt x="2970" y="5738"/>
                      <a:pt x="2903" y="5538"/>
                    </a:cubicBezTo>
                    <a:cubicBezTo>
                      <a:pt x="2836" y="5305"/>
                      <a:pt x="2769" y="5104"/>
                      <a:pt x="2703" y="4871"/>
                    </a:cubicBezTo>
                    <a:cubicBezTo>
                      <a:pt x="2603" y="4671"/>
                      <a:pt x="2536" y="4437"/>
                      <a:pt x="2469" y="4204"/>
                    </a:cubicBezTo>
                    <a:cubicBezTo>
                      <a:pt x="2403" y="3970"/>
                      <a:pt x="2269" y="3737"/>
                      <a:pt x="2169" y="3503"/>
                    </a:cubicBezTo>
                    <a:cubicBezTo>
                      <a:pt x="2069" y="3270"/>
                      <a:pt x="1969" y="3036"/>
                      <a:pt x="1869" y="2803"/>
                    </a:cubicBezTo>
                    <a:cubicBezTo>
                      <a:pt x="1769" y="2603"/>
                      <a:pt x="1669" y="2369"/>
                      <a:pt x="1535" y="2169"/>
                    </a:cubicBezTo>
                    <a:cubicBezTo>
                      <a:pt x="1302" y="1769"/>
                      <a:pt x="1068" y="1368"/>
                      <a:pt x="901" y="1068"/>
                    </a:cubicBezTo>
                    <a:cubicBezTo>
                      <a:pt x="801" y="901"/>
                      <a:pt x="701" y="735"/>
                      <a:pt x="635" y="601"/>
                    </a:cubicBezTo>
                    <a:cubicBezTo>
                      <a:pt x="535" y="501"/>
                      <a:pt x="468" y="368"/>
                      <a:pt x="401" y="301"/>
                    </a:cubicBezTo>
                    <a:cubicBezTo>
                      <a:pt x="268" y="101"/>
                      <a:pt x="168" y="1"/>
                      <a:pt x="168" y="1"/>
                    </a:cubicBezTo>
                    <a:close/>
                    <a:moveTo>
                      <a:pt x="3207" y="7018"/>
                    </a:moveTo>
                    <a:cubicBezTo>
                      <a:pt x="3246" y="7222"/>
                      <a:pt x="3270" y="7339"/>
                      <a:pt x="3270" y="7339"/>
                    </a:cubicBezTo>
                    <a:cubicBezTo>
                      <a:pt x="3270" y="7339"/>
                      <a:pt x="3270" y="7306"/>
                      <a:pt x="3270" y="7273"/>
                    </a:cubicBezTo>
                    <a:cubicBezTo>
                      <a:pt x="3238" y="7209"/>
                      <a:pt x="3237" y="7114"/>
                      <a:pt x="3207" y="70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6"/>
              <p:cNvSpPr/>
              <p:nvPr/>
            </p:nvSpPr>
            <p:spPr>
              <a:xfrm>
                <a:off x="4523317" y="3039291"/>
                <a:ext cx="54656" cy="17598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638" extrusionOk="0">
                    <a:moveTo>
                      <a:pt x="968" y="1"/>
                    </a:moveTo>
                    <a:cubicBezTo>
                      <a:pt x="768" y="67"/>
                      <a:pt x="534" y="301"/>
                      <a:pt x="367" y="634"/>
                    </a:cubicBezTo>
                    <a:cubicBezTo>
                      <a:pt x="301" y="835"/>
                      <a:pt x="234" y="1035"/>
                      <a:pt x="167" y="1268"/>
                    </a:cubicBezTo>
                    <a:cubicBezTo>
                      <a:pt x="101" y="1502"/>
                      <a:pt x="67" y="1769"/>
                      <a:pt x="34" y="2069"/>
                    </a:cubicBezTo>
                    <a:cubicBezTo>
                      <a:pt x="1" y="2636"/>
                      <a:pt x="67" y="3136"/>
                      <a:pt x="201" y="3570"/>
                    </a:cubicBezTo>
                    <a:cubicBezTo>
                      <a:pt x="301" y="4037"/>
                      <a:pt x="434" y="4404"/>
                      <a:pt x="601" y="4637"/>
                    </a:cubicBezTo>
                    <a:cubicBezTo>
                      <a:pt x="901" y="4637"/>
                      <a:pt x="1168" y="4137"/>
                      <a:pt x="1368" y="2969"/>
                    </a:cubicBezTo>
                    <a:cubicBezTo>
                      <a:pt x="1435" y="2402"/>
                      <a:pt x="1435" y="1802"/>
                      <a:pt x="1368" y="1235"/>
                    </a:cubicBezTo>
                    <a:cubicBezTo>
                      <a:pt x="1301" y="701"/>
                      <a:pt x="1135" y="267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6"/>
              <p:cNvSpPr/>
              <p:nvPr/>
            </p:nvSpPr>
            <p:spPr>
              <a:xfrm>
                <a:off x="4393747" y="3141820"/>
                <a:ext cx="151207" cy="78774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076" extrusionOk="0">
                    <a:moveTo>
                      <a:pt x="1434" y="1"/>
                    </a:moveTo>
                    <a:cubicBezTo>
                      <a:pt x="1201" y="1"/>
                      <a:pt x="1001" y="1"/>
                      <a:pt x="801" y="34"/>
                    </a:cubicBezTo>
                    <a:cubicBezTo>
                      <a:pt x="434" y="101"/>
                      <a:pt x="134" y="234"/>
                      <a:pt x="0" y="401"/>
                    </a:cubicBezTo>
                    <a:cubicBezTo>
                      <a:pt x="100" y="501"/>
                      <a:pt x="200" y="601"/>
                      <a:pt x="367" y="701"/>
                    </a:cubicBezTo>
                    <a:cubicBezTo>
                      <a:pt x="500" y="801"/>
                      <a:pt x="667" y="901"/>
                      <a:pt x="867" y="1001"/>
                    </a:cubicBezTo>
                    <a:cubicBezTo>
                      <a:pt x="1234" y="1235"/>
                      <a:pt x="1735" y="1435"/>
                      <a:pt x="2235" y="1635"/>
                    </a:cubicBezTo>
                    <a:cubicBezTo>
                      <a:pt x="2901" y="1910"/>
                      <a:pt x="3393" y="2075"/>
                      <a:pt x="3689" y="2075"/>
                    </a:cubicBezTo>
                    <a:cubicBezTo>
                      <a:pt x="3823" y="2075"/>
                      <a:pt x="3918" y="2041"/>
                      <a:pt x="3970" y="1969"/>
                    </a:cubicBezTo>
                    <a:cubicBezTo>
                      <a:pt x="3870" y="1668"/>
                      <a:pt x="3703" y="1335"/>
                      <a:pt x="3403" y="1001"/>
                    </a:cubicBezTo>
                    <a:cubicBezTo>
                      <a:pt x="3102" y="668"/>
                      <a:pt x="2635" y="367"/>
                      <a:pt x="2168" y="167"/>
                    </a:cubicBezTo>
                    <a:cubicBezTo>
                      <a:pt x="1901" y="67"/>
                      <a:pt x="1668" y="34"/>
                      <a:pt x="1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6"/>
              <p:cNvSpPr/>
              <p:nvPr/>
            </p:nvSpPr>
            <p:spPr>
              <a:xfrm>
                <a:off x="4494105" y="3248105"/>
                <a:ext cx="96590" cy="10988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896" extrusionOk="0">
                    <a:moveTo>
                      <a:pt x="288" y="0"/>
                    </a:moveTo>
                    <a:cubicBezTo>
                      <a:pt x="142" y="0"/>
                      <a:pt x="43" y="37"/>
                      <a:pt x="0" y="102"/>
                    </a:cubicBezTo>
                    <a:cubicBezTo>
                      <a:pt x="100" y="202"/>
                      <a:pt x="200" y="302"/>
                      <a:pt x="334" y="435"/>
                    </a:cubicBezTo>
                    <a:cubicBezTo>
                      <a:pt x="467" y="569"/>
                      <a:pt x="634" y="735"/>
                      <a:pt x="801" y="869"/>
                    </a:cubicBezTo>
                    <a:cubicBezTo>
                      <a:pt x="968" y="1036"/>
                      <a:pt x="1168" y="1202"/>
                      <a:pt x="1335" y="1369"/>
                    </a:cubicBezTo>
                    <a:cubicBezTo>
                      <a:pt x="1435" y="1469"/>
                      <a:pt x="1535" y="1536"/>
                      <a:pt x="1601" y="1636"/>
                    </a:cubicBezTo>
                    <a:cubicBezTo>
                      <a:pt x="1702" y="1736"/>
                      <a:pt x="1768" y="1803"/>
                      <a:pt x="1868" y="1903"/>
                    </a:cubicBezTo>
                    <a:cubicBezTo>
                      <a:pt x="2169" y="2270"/>
                      <a:pt x="2369" y="2537"/>
                      <a:pt x="2435" y="2703"/>
                    </a:cubicBezTo>
                    <a:cubicBezTo>
                      <a:pt x="2510" y="2827"/>
                      <a:pt x="2529" y="2896"/>
                      <a:pt x="2534" y="2896"/>
                    </a:cubicBezTo>
                    <a:cubicBezTo>
                      <a:pt x="2535" y="2896"/>
                      <a:pt x="2535" y="2888"/>
                      <a:pt x="2535" y="2870"/>
                    </a:cubicBezTo>
                    <a:cubicBezTo>
                      <a:pt x="2469" y="2603"/>
                      <a:pt x="2402" y="2203"/>
                      <a:pt x="2235" y="1803"/>
                    </a:cubicBezTo>
                    <a:cubicBezTo>
                      <a:pt x="2135" y="1369"/>
                      <a:pt x="1868" y="936"/>
                      <a:pt x="1535" y="602"/>
                    </a:cubicBezTo>
                    <a:cubicBezTo>
                      <a:pt x="1168" y="268"/>
                      <a:pt x="834" y="102"/>
                      <a:pt x="567" y="35"/>
                    </a:cubicBezTo>
                    <a:cubicBezTo>
                      <a:pt x="461" y="11"/>
                      <a:pt x="367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6"/>
              <p:cNvSpPr/>
              <p:nvPr/>
            </p:nvSpPr>
            <p:spPr>
              <a:xfrm>
                <a:off x="4577933" y="3202570"/>
                <a:ext cx="33098" cy="1554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096" extrusionOk="0">
                    <a:moveTo>
                      <a:pt x="768" y="1"/>
                    </a:moveTo>
                    <a:cubicBezTo>
                      <a:pt x="668" y="1"/>
                      <a:pt x="501" y="134"/>
                      <a:pt x="368" y="401"/>
                    </a:cubicBezTo>
                    <a:cubicBezTo>
                      <a:pt x="234" y="668"/>
                      <a:pt x="101" y="1068"/>
                      <a:pt x="34" y="1568"/>
                    </a:cubicBezTo>
                    <a:cubicBezTo>
                      <a:pt x="1" y="2035"/>
                      <a:pt x="68" y="2536"/>
                      <a:pt x="101" y="2969"/>
                    </a:cubicBezTo>
                    <a:cubicBezTo>
                      <a:pt x="168" y="3403"/>
                      <a:pt x="268" y="3803"/>
                      <a:pt x="334" y="4070"/>
                    </a:cubicBezTo>
                    <a:cubicBezTo>
                      <a:pt x="343" y="4088"/>
                      <a:pt x="347" y="4096"/>
                      <a:pt x="349" y="4096"/>
                    </a:cubicBezTo>
                    <a:cubicBezTo>
                      <a:pt x="355" y="4096"/>
                      <a:pt x="343" y="4027"/>
                      <a:pt x="368" y="3903"/>
                    </a:cubicBezTo>
                    <a:cubicBezTo>
                      <a:pt x="368" y="3703"/>
                      <a:pt x="401" y="3370"/>
                      <a:pt x="535" y="2869"/>
                    </a:cubicBezTo>
                    <a:cubicBezTo>
                      <a:pt x="668" y="2369"/>
                      <a:pt x="735" y="1835"/>
                      <a:pt x="768" y="1302"/>
                    </a:cubicBezTo>
                    <a:cubicBezTo>
                      <a:pt x="835" y="801"/>
                      <a:pt x="868" y="301"/>
                      <a:pt x="768" y="1"/>
                    </a:cubicBezTo>
                    <a:close/>
                  </a:path>
                </a:pathLst>
              </a:custGeom>
              <a:solidFill>
                <a:srgbClr val="73C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4702437" y="2615249"/>
                <a:ext cx="119480" cy="241823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373" extrusionOk="0">
                    <a:moveTo>
                      <a:pt x="3003" y="1"/>
                    </a:moveTo>
                    <a:cubicBezTo>
                      <a:pt x="3003" y="1"/>
                      <a:pt x="2936" y="101"/>
                      <a:pt x="2836" y="268"/>
                    </a:cubicBezTo>
                    <a:cubicBezTo>
                      <a:pt x="2736" y="401"/>
                      <a:pt x="2603" y="635"/>
                      <a:pt x="2436" y="935"/>
                    </a:cubicBezTo>
                    <a:cubicBezTo>
                      <a:pt x="2269" y="1202"/>
                      <a:pt x="2102" y="1535"/>
                      <a:pt x="1902" y="1902"/>
                    </a:cubicBezTo>
                    <a:cubicBezTo>
                      <a:pt x="1702" y="2269"/>
                      <a:pt x="1535" y="2670"/>
                      <a:pt x="1335" y="3070"/>
                    </a:cubicBezTo>
                    <a:cubicBezTo>
                      <a:pt x="968" y="3837"/>
                      <a:pt x="635" y="4638"/>
                      <a:pt x="401" y="5271"/>
                    </a:cubicBezTo>
                    <a:cubicBezTo>
                      <a:pt x="168" y="5872"/>
                      <a:pt x="1" y="6272"/>
                      <a:pt x="1" y="6272"/>
                    </a:cubicBezTo>
                    <a:lnTo>
                      <a:pt x="234" y="6372"/>
                    </a:lnTo>
                    <a:cubicBezTo>
                      <a:pt x="234" y="6372"/>
                      <a:pt x="401" y="5939"/>
                      <a:pt x="601" y="5338"/>
                    </a:cubicBezTo>
                    <a:cubicBezTo>
                      <a:pt x="835" y="4738"/>
                      <a:pt x="1168" y="3937"/>
                      <a:pt x="1502" y="3137"/>
                    </a:cubicBezTo>
                    <a:cubicBezTo>
                      <a:pt x="1702" y="2736"/>
                      <a:pt x="1869" y="2369"/>
                      <a:pt x="2069" y="2002"/>
                    </a:cubicBezTo>
                    <a:cubicBezTo>
                      <a:pt x="2269" y="1635"/>
                      <a:pt x="2403" y="1302"/>
                      <a:pt x="2569" y="1002"/>
                    </a:cubicBezTo>
                    <a:cubicBezTo>
                      <a:pt x="2736" y="735"/>
                      <a:pt x="2870" y="501"/>
                      <a:pt x="2970" y="335"/>
                    </a:cubicBezTo>
                    <a:cubicBezTo>
                      <a:pt x="3070" y="168"/>
                      <a:pt x="3136" y="68"/>
                      <a:pt x="3136" y="68"/>
                    </a:cubicBezTo>
                    <a:lnTo>
                      <a:pt x="30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4703901" y="2836412"/>
                <a:ext cx="45974" cy="12328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671" extrusionOk="0">
                    <a:moveTo>
                      <a:pt x="868" y="1"/>
                    </a:moveTo>
                    <a:cubicBezTo>
                      <a:pt x="668" y="201"/>
                      <a:pt x="468" y="501"/>
                      <a:pt x="268" y="868"/>
                    </a:cubicBezTo>
                    <a:cubicBezTo>
                      <a:pt x="101" y="1268"/>
                      <a:pt x="1" y="1702"/>
                      <a:pt x="1" y="2136"/>
                    </a:cubicBezTo>
                    <a:cubicBezTo>
                      <a:pt x="34" y="3070"/>
                      <a:pt x="535" y="3637"/>
                      <a:pt x="902" y="3670"/>
                    </a:cubicBezTo>
                    <a:cubicBezTo>
                      <a:pt x="1035" y="3470"/>
                      <a:pt x="1135" y="3136"/>
                      <a:pt x="1235" y="2736"/>
                    </a:cubicBezTo>
                    <a:cubicBezTo>
                      <a:pt x="1302" y="2369"/>
                      <a:pt x="1335" y="1902"/>
                      <a:pt x="1335" y="1469"/>
                    </a:cubicBezTo>
                    <a:cubicBezTo>
                      <a:pt x="1369" y="568"/>
                      <a:pt x="1168" y="68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4734159" y="2892797"/>
                <a:ext cx="98632" cy="72941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172" extrusionOk="0">
                    <a:moveTo>
                      <a:pt x="2526" y="1"/>
                    </a:moveTo>
                    <a:cubicBezTo>
                      <a:pt x="2271" y="1"/>
                      <a:pt x="1925" y="106"/>
                      <a:pt x="1502" y="357"/>
                    </a:cubicBezTo>
                    <a:cubicBezTo>
                      <a:pt x="1135" y="590"/>
                      <a:pt x="801" y="890"/>
                      <a:pt x="534" y="1157"/>
                    </a:cubicBezTo>
                    <a:cubicBezTo>
                      <a:pt x="267" y="1457"/>
                      <a:pt x="101" y="1758"/>
                      <a:pt x="1" y="1991"/>
                    </a:cubicBezTo>
                    <a:cubicBezTo>
                      <a:pt x="115" y="2106"/>
                      <a:pt x="323" y="2171"/>
                      <a:pt x="578" y="2171"/>
                    </a:cubicBezTo>
                    <a:cubicBezTo>
                      <a:pt x="916" y="2171"/>
                      <a:pt x="1336" y="2057"/>
                      <a:pt x="1735" y="1791"/>
                    </a:cubicBezTo>
                    <a:cubicBezTo>
                      <a:pt x="2102" y="1557"/>
                      <a:pt x="2369" y="1257"/>
                      <a:pt x="2569" y="957"/>
                    </a:cubicBezTo>
                    <a:cubicBezTo>
                      <a:pt x="2769" y="690"/>
                      <a:pt x="2903" y="390"/>
                      <a:pt x="2936" y="156"/>
                    </a:cubicBezTo>
                    <a:cubicBezTo>
                      <a:pt x="2851" y="58"/>
                      <a:pt x="2713" y="1"/>
                      <a:pt x="2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4710093" y="2769194"/>
                <a:ext cx="123251" cy="8564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257" extrusionOk="0">
                    <a:moveTo>
                      <a:pt x="2673" y="0"/>
                    </a:moveTo>
                    <a:cubicBezTo>
                      <a:pt x="2353" y="0"/>
                      <a:pt x="1943" y="115"/>
                      <a:pt x="1468" y="380"/>
                    </a:cubicBezTo>
                    <a:cubicBezTo>
                      <a:pt x="1067" y="614"/>
                      <a:pt x="701" y="948"/>
                      <a:pt x="467" y="1248"/>
                    </a:cubicBezTo>
                    <a:cubicBezTo>
                      <a:pt x="200" y="1548"/>
                      <a:pt x="33" y="1848"/>
                      <a:pt x="0" y="2115"/>
                    </a:cubicBezTo>
                    <a:cubicBezTo>
                      <a:pt x="143" y="2206"/>
                      <a:pt x="362" y="2257"/>
                      <a:pt x="622" y="2257"/>
                    </a:cubicBezTo>
                    <a:cubicBezTo>
                      <a:pt x="1028" y="2257"/>
                      <a:pt x="1533" y="2133"/>
                      <a:pt x="2001" y="1848"/>
                    </a:cubicBezTo>
                    <a:cubicBezTo>
                      <a:pt x="2402" y="1615"/>
                      <a:pt x="2702" y="1314"/>
                      <a:pt x="2902" y="1014"/>
                    </a:cubicBezTo>
                    <a:cubicBezTo>
                      <a:pt x="3102" y="714"/>
                      <a:pt x="3236" y="414"/>
                      <a:pt x="3236" y="180"/>
                    </a:cubicBezTo>
                    <a:cubicBezTo>
                      <a:pt x="3106" y="65"/>
                      <a:pt x="2915" y="0"/>
                      <a:pt x="2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4652887" y="2702599"/>
                <a:ext cx="67377" cy="14559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837" extrusionOk="0">
                    <a:moveTo>
                      <a:pt x="535" y="1"/>
                    </a:moveTo>
                    <a:cubicBezTo>
                      <a:pt x="368" y="234"/>
                      <a:pt x="201" y="568"/>
                      <a:pt x="101" y="968"/>
                    </a:cubicBezTo>
                    <a:cubicBezTo>
                      <a:pt x="34" y="1368"/>
                      <a:pt x="1" y="1835"/>
                      <a:pt x="134" y="2302"/>
                    </a:cubicBezTo>
                    <a:cubicBezTo>
                      <a:pt x="368" y="3236"/>
                      <a:pt x="1035" y="3803"/>
                      <a:pt x="1469" y="3837"/>
                    </a:cubicBezTo>
                    <a:cubicBezTo>
                      <a:pt x="1736" y="3436"/>
                      <a:pt x="1769" y="2502"/>
                      <a:pt x="1569" y="1535"/>
                    </a:cubicBezTo>
                    <a:cubicBezTo>
                      <a:pt x="1335" y="601"/>
                      <a:pt x="935" y="67"/>
                      <a:pt x="5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4631292" y="2848159"/>
                <a:ext cx="82650" cy="255711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6739" extrusionOk="0">
                    <a:moveTo>
                      <a:pt x="1936" y="1"/>
                    </a:moveTo>
                    <a:cubicBezTo>
                      <a:pt x="1936" y="1"/>
                      <a:pt x="1802" y="401"/>
                      <a:pt x="1569" y="1035"/>
                    </a:cubicBezTo>
                    <a:cubicBezTo>
                      <a:pt x="1369" y="1635"/>
                      <a:pt x="1102" y="2469"/>
                      <a:pt x="835" y="3303"/>
                    </a:cubicBezTo>
                    <a:cubicBezTo>
                      <a:pt x="601" y="4137"/>
                      <a:pt x="368" y="4971"/>
                      <a:pt x="234" y="5605"/>
                    </a:cubicBezTo>
                    <a:cubicBezTo>
                      <a:pt x="68" y="6238"/>
                      <a:pt x="1" y="6672"/>
                      <a:pt x="1" y="6672"/>
                    </a:cubicBezTo>
                    <a:lnTo>
                      <a:pt x="301" y="6739"/>
                    </a:lnTo>
                    <a:cubicBezTo>
                      <a:pt x="301" y="6739"/>
                      <a:pt x="668" y="5071"/>
                      <a:pt x="1135" y="3403"/>
                    </a:cubicBezTo>
                    <a:cubicBezTo>
                      <a:pt x="1369" y="2569"/>
                      <a:pt x="1602" y="1735"/>
                      <a:pt x="1802" y="1101"/>
                    </a:cubicBezTo>
                    <a:cubicBezTo>
                      <a:pt x="2036" y="501"/>
                      <a:pt x="2169" y="67"/>
                      <a:pt x="2169" y="67"/>
                    </a:cubicBez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6"/>
              <p:cNvSpPr/>
              <p:nvPr/>
            </p:nvSpPr>
            <p:spPr>
              <a:xfrm>
                <a:off x="4585588" y="2824101"/>
                <a:ext cx="90229" cy="14688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871" extrusionOk="0">
                    <a:moveTo>
                      <a:pt x="534" y="1"/>
                    </a:moveTo>
                    <a:cubicBezTo>
                      <a:pt x="234" y="435"/>
                      <a:pt x="0" y="1369"/>
                      <a:pt x="367" y="2303"/>
                    </a:cubicBezTo>
                    <a:cubicBezTo>
                      <a:pt x="767" y="3270"/>
                      <a:pt x="1668" y="3837"/>
                      <a:pt x="2202" y="3870"/>
                    </a:cubicBezTo>
                    <a:cubicBezTo>
                      <a:pt x="2335" y="3637"/>
                      <a:pt x="2368" y="3303"/>
                      <a:pt x="2335" y="2903"/>
                    </a:cubicBezTo>
                    <a:cubicBezTo>
                      <a:pt x="2268" y="2469"/>
                      <a:pt x="2168" y="2002"/>
                      <a:pt x="1968" y="1535"/>
                    </a:cubicBezTo>
                    <a:cubicBezTo>
                      <a:pt x="1601" y="568"/>
                      <a:pt x="1001" y="34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6"/>
              <p:cNvSpPr/>
              <p:nvPr/>
            </p:nvSpPr>
            <p:spPr>
              <a:xfrm>
                <a:off x="4670673" y="2887470"/>
                <a:ext cx="134715" cy="89778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366" extrusionOk="0">
                    <a:moveTo>
                      <a:pt x="2897" y="0"/>
                    </a:moveTo>
                    <a:cubicBezTo>
                      <a:pt x="2507" y="0"/>
                      <a:pt x="2022" y="132"/>
                      <a:pt x="1502" y="432"/>
                    </a:cubicBezTo>
                    <a:cubicBezTo>
                      <a:pt x="635" y="933"/>
                      <a:pt x="1" y="1700"/>
                      <a:pt x="1" y="2200"/>
                    </a:cubicBezTo>
                    <a:cubicBezTo>
                      <a:pt x="188" y="2307"/>
                      <a:pt x="471" y="2366"/>
                      <a:pt x="796" y="2366"/>
                    </a:cubicBezTo>
                    <a:cubicBezTo>
                      <a:pt x="1285" y="2366"/>
                      <a:pt x="1869" y="2234"/>
                      <a:pt x="2369" y="1933"/>
                    </a:cubicBezTo>
                    <a:cubicBezTo>
                      <a:pt x="2770" y="1667"/>
                      <a:pt x="3070" y="1333"/>
                      <a:pt x="3270" y="1033"/>
                    </a:cubicBezTo>
                    <a:cubicBezTo>
                      <a:pt x="3437" y="699"/>
                      <a:pt x="3537" y="399"/>
                      <a:pt x="3537" y="166"/>
                    </a:cubicBezTo>
                    <a:cubicBezTo>
                      <a:pt x="3377" y="59"/>
                      <a:pt x="3158" y="0"/>
                      <a:pt x="28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6"/>
              <p:cNvSpPr/>
              <p:nvPr/>
            </p:nvSpPr>
            <p:spPr>
              <a:xfrm>
                <a:off x="4638947" y="3010869"/>
                <a:ext cx="155016" cy="897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364" extrusionOk="0">
                    <a:moveTo>
                      <a:pt x="3244" y="0"/>
                    </a:moveTo>
                    <a:cubicBezTo>
                      <a:pt x="2760" y="0"/>
                      <a:pt x="2170" y="128"/>
                      <a:pt x="1568" y="449"/>
                    </a:cubicBezTo>
                    <a:cubicBezTo>
                      <a:pt x="1067" y="683"/>
                      <a:pt x="667" y="1016"/>
                      <a:pt x="400" y="1350"/>
                    </a:cubicBezTo>
                    <a:cubicBezTo>
                      <a:pt x="133" y="1684"/>
                      <a:pt x="0" y="1984"/>
                      <a:pt x="0" y="2251"/>
                    </a:cubicBezTo>
                    <a:cubicBezTo>
                      <a:pt x="200" y="2326"/>
                      <a:pt x="457" y="2363"/>
                      <a:pt x="769" y="2363"/>
                    </a:cubicBezTo>
                    <a:cubicBezTo>
                      <a:pt x="874" y="2363"/>
                      <a:pt x="984" y="2359"/>
                      <a:pt x="1101" y="2351"/>
                    </a:cubicBezTo>
                    <a:cubicBezTo>
                      <a:pt x="1534" y="2284"/>
                      <a:pt x="2068" y="2151"/>
                      <a:pt x="2602" y="1884"/>
                    </a:cubicBezTo>
                    <a:cubicBezTo>
                      <a:pt x="3136" y="1650"/>
                      <a:pt x="3536" y="1317"/>
                      <a:pt x="3769" y="1016"/>
                    </a:cubicBezTo>
                    <a:cubicBezTo>
                      <a:pt x="4003" y="716"/>
                      <a:pt x="4070" y="416"/>
                      <a:pt x="4036" y="149"/>
                    </a:cubicBezTo>
                    <a:cubicBezTo>
                      <a:pt x="3837" y="56"/>
                      <a:pt x="3564" y="0"/>
                      <a:pt x="3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6"/>
              <p:cNvSpPr/>
              <p:nvPr/>
            </p:nvSpPr>
            <p:spPr>
              <a:xfrm>
                <a:off x="4530934" y="2946893"/>
                <a:ext cx="115672" cy="14938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937" extrusionOk="0">
                    <a:moveTo>
                      <a:pt x="268" y="1"/>
                    </a:moveTo>
                    <a:cubicBezTo>
                      <a:pt x="101" y="201"/>
                      <a:pt x="1" y="568"/>
                      <a:pt x="34" y="1001"/>
                    </a:cubicBezTo>
                    <a:cubicBezTo>
                      <a:pt x="101" y="1435"/>
                      <a:pt x="268" y="1935"/>
                      <a:pt x="634" y="2436"/>
                    </a:cubicBezTo>
                    <a:cubicBezTo>
                      <a:pt x="1335" y="3403"/>
                      <a:pt x="2236" y="3937"/>
                      <a:pt x="2769" y="3937"/>
                    </a:cubicBezTo>
                    <a:cubicBezTo>
                      <a:pt x="3036" y="3470"/>
                      <a:pt x="2869" y="2536"/>
                      <a:pt x="2236" y="1568"/>
                    </a:cubicBezTo>
                    <a:cubicBezTo>
                      <a:pt x="1602" y="601"/>
                      <a:pt x="835" y="34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6"/>
              <p:cNvSpPr/>
              <p:nvPr/>
            </p:nvSpPr>
            <p:spPr>
              <a:xfrm>
                <a:off x="4591911" y="3096247"/>
                <a:ext cx="52142" cy="25950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839" extrusionOk="0">
                    <a:moveTo>
                      <a:pt x="1068" y="1"/>
                    </a:moveTo>
                    <a:cubicBezTo>
                      <a:pt x="1068" y="1"/>
                      <a:pt x="668" y="1669"/>
                      <a:pt x="434" y="3403"/>
                    </a:cubicBezTo>
                    <a:cubicBezTo>
                      <a:pt x="301" y="4270"/>
                      <a:pt x="168" y="5138"/>
                      <a:pt x="101" y="5771"/>
                    </a:cubicBezTo>
                    <a:cubicBezTo>
                      <a:pt x="68" y="6105"/>
                      <a:pt x="34" y="6372"/>
                      <a:pt x="34" y="6572"/>
                    </a:cubicBezTo>
                    <a:cubicBezTo>
                      <a:pt x="1" y="6739"/>
                      <a:pt x="1" y="6839"/>
                      <a:pt x="1" y="6839"/>
                    </a:cubicBezTo>
                    <a:lnTo>
                      <a:pt x="34" y="6839"/>
                    </a:lnTo>
                    <a:cubicBezTo>
                      <a:pt x="34" y="6839"/>
                      <a:pt x="68" y="6739"/>
                      <a:pt x="68" y="6572"/>
                    </a:cubicBezTo>
                    <a:cubicBezTo>
                      <a:pt x="101" y="6372"/>
                      <a:pt x="168" y="6105"/>
                      <a:pt x="201" y="5771"/>
                    </a:cubicBezTo>
                    <a:cubicBezTo>
                      <a:pt x="301" y="5138"/>
                      <a:pt x="468" y="4304"/>
                      <a:pt x="635" y="3436"/>
                    </a:cubicBezTo>
                    <a:cubicBezTo>
                      <a:pt x="968" y="1735"/>
                      <a:pt x="1368" y="67"/>
                      <a:pt x="1368" y="67"/>
                    </a:cubicBez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8BD6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6"/>
              <p:cNvSpPr/>
              <p:nvPr/>
            </p:nvSpPr>
            <p:spPr>
              <a:xfrm>
                <a:off x="4502979" y="3078526"/>
                <a:ext cx="115672" cy="14331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777" extrusionOk="0">
                    <a:moveTo>
                      <a:pt x="168" y="1"/>
                    </a:moveTo>
                    <a:cubicBezTo>
                      <a:pt x="1" y="468"/>
                      <a:pt x="401" y="1535"/>
                      <a:pt x="1102" y="2469"/>
                    </a:cubicBezTo>
                    <a:cubicBezTo>
                      <a:pt x="1787" y="3341"/>
                      <a:pt x="2384" y="3777"/>
                      <a:pt x="2786" y="3777"/>
                    </a:cubicBezTo>
                    <a:cubicBezTo>
                      <a:pt x="2815" y="3777"/>
                      <a:pt x="2843" y="3775"/>
                      <a:pt x="2870" y="3770"/>
                    </a:cubicBezTo>
                    <a:cubicBezTo>
                      <a:pt x="3036" y="3303"/>
                      <a:pt x="2970" y="2402"/>
                      <a:pt x="2302" y="1468"/>
                    </a:cubicBezTo>
                    <a:cubicBezTo>
                      <a:pt x="1635" y="534"/>
                      <a:pt x="701" y="1"/>
                      <a:pt x="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6"/>
              <p:cNvSpPr/>
              <p:nvPr/>
            </p:nvSpPr>
            <p:spPr>
              <a:xfrm>
                <a:off x="4612249" y="3129981"/>
                <a:ext cx="149950" cy="9505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505" extrusionOk="0">
                    <a:moveTo>
                      <a:pt x="3247" y="1"/>
                    </a:moveTo>
                    <a:cubicBezTo>
                      <a:pt x="2716" y="1"/>
                      <a:pt x="2030" y="144"/>
                      <a:pt x="1402" y="513"/>
                    </a:cubicBezTo>
                    <a:cubicBezTo>
                      <a:pt x="401" y="1080"/>
                      <a:pt x="1" y="1914"/>
                      <a:pt x="34" y="2447"/>
                    </a:cubicBezTo>
                    <a:cubicBezTo>
                      <a:pt x="110" y="2485"/>
                      <a:pt x="206" y="2504"/>
                      <a:pt x="322" y="2504"/>
                    </a:cubicBezTo>
                    <a:cubicBezTo>
                      <a:pt x="717" y="2504"/>
                      <a:pt x="1336" y="2285"/>
                      <a:pt x="2135" y="1847"/>
                    </a:cubicBezTo>
                    <a:cubicBezTo>
                      <a:pt x="3136" y="1280"/>
                      <a:pt x="3870" y="579"/>
                      <a:pt x="3937" y="112"/>
                    </a:cubicBezTo>
                    <a:cubicBezTo>
                      <a:pt x="3773" y="42"/>
                      <a:pt x="3532" y="1"/>
                      <a:pt x="32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6"/>
              <p:cNvSpPr/>
              <p:nvPr/>
            </p:nvSpPr>
            <p:spPr>
              <a:xfrm>
                <a:off x="4593206" y="3245677"/>
                <a:ext cx="105464" cy="104994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767" extrusionOk="0">
                    <a:moveTo>
                      <a:pt x="2444" y="0"/>
                    </a:moveTo>
                    <a:cubicBezTo>
                      <a:pt x="2041" y="0"/>
                      <a:pt x="1424" y="201"/>
                      <a:pt x="901" y="699"/>
                    </a:cubicBezTo>
                    <a:cubicBezTo>
                      <a:pt x="534" y="1033"/>
                      <a:pt x="300" y="1433"/>
                      <a:pt x="200" y="1800"/>
                    </a:cubicBezTo>
                    <a:cubicBezTo>
                      <a:pt x="67" y="2167"/>
                      <a:pt x="34" y="2501"/>
                      <a:pt x="0" y="2734"/>
                    </a:cubicBezTo>
                    <a:cubicBezTo>
                      <a:pt x="11" y="2755"/>
                      <a:pt x="21" y="2766"/>
                      <a:pt x="35" y="2766"/>
                    </a:cubicBezTo>
                    <a:cubicBezTo>
                      <a:pt x="65" y="2766"/>
                      <a:pt x="109" y="2715"/>
                      <a:pt x="200" y="2601"/>
                    </a:cubicBezTo>
                    <a:cubicBezTo>
                      <a:pt x="334" y="2467"/>
                      <a:pt x="567" y="2234"/>
                      <a:pt x="934" y="1900"/>
                    </a:cubicBezTo>
                    <a:cubicBezTo>
                      <a:pt x="1301" y="1567"/>
                      <a:pt x="1735" y="1233"/>
                      <a:pt x="2068" y="899"/>
                    </a:cubicBezTo>
                    <a:cubicBezTo>
                      <a:pt x="2402" y="566"/>
                      <a:pt x="2669" y="266"/>
                      <a:pt x="2769" y="66"/>
                    </a:cubicBezTo>
                    <a:cubicBezTo>
                      <a:pt x="2693" y="23"/>
                      <a:pt x="2581" y="0"/>
                      <a:pt x="2444" y="0"/>
                    </a:cubicBezTo>
                    <a:close/>
                  </a:path>
                </a:pathLst>
              </a:custGeom>
              <a:solidFill>
                <a:srgbClr val="77C3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6"/>
              <p:cNvSpPr/>
              <p:nvPr/>
            </p:nvSpPr>
            <p:spPr>
              <a:xfrm>
                <a:off x="4525237" y="3217521"/>
                <a:ext cx="78803" cy="13288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502" extrusionOk="0">
                    <a:moveTo>
                      <a:pt x="69" y="1"/>
                    </a:moveTo>
                    <a:cubicBezTo>
                      <a:pt x="44" y="1"/>
                      <a:pt x="21" y="3"/>
                      <a:pt x="0" y="7"/>
                    </a:cubicBezTo>
                    <a:cubicBezTo>
                      <a:pt x="34" y="274"/>
                      <a:pt x="167" y="641"/>
                      <a:pt x="400" y="1108"/>
                    </a:cubicBezTo>
                    <a:cubicBezTo>
                      <a:pt x="601" y="1541"/>
                      <a:pt x="934" y="2008"/>
                      <a:pt x="1201" y="2442"/>
                    </a:cubicBezTo>
                    <a:cubicBezTo>
                      <a:pt x="1468" y="2842"/>
                      <a:pt x="1601" y="3143"/>
                      <a:pt x="1701" y="3309"/>
                    </a:cubicBezTo>
                    <a:cubicBezTo>
                      <a:pt x="1776" y="3433"/>
                      <a:pt x="1813" y="3502"/>
                      <a:pt x="1841" y="3502"/>
                    </a:cubicBezTo>
                    <a:cubicBezTo>
                      <a:pt x="1851" y="3502"/>
                      <a:pt x="1860" y="3493"/>
                      <a:pt x="1868" y="3476"/>
                    </a:cubicBezTo>
                    <a:cubicBezTo>
                      <a:pt x="1935" y="3009"/>
                      <a:pt x="2068" y="2108"/>
                      <a:pt x="1568" y="1275"/>
                    </a:cubicBezTo>
                    <a:cubicBezTo>
                      <a:pt x="1162" y="462"/>
                      <a:pt x="433" y="1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6"/>
              <p:cNvSpPr/>
              <p:nvPr/>
            </p:nvSpPr>
            <p:spPr>
              <a:xfrm>
                <a:off x="5608283" y="2997019"/>
                <a:ext cx="194437" cy="39766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048" extrusionOk="0">
                    <a:moveTo>
                      <a:pt x="1622" y="1"/>
                    </a:moveTo>
                    <a:cubicBezTo>
                      <a:pt x="1375" y="1"/>
                      <a:pt x="1144" y="17"/>
                      <a:pt x="935" y="47"/>
                    </a:cubicBezTo>
                    <a:cubicBezTo>
                      <a:pt x="468" y="114"/>
                      <a:pt x="134" y="247"/>
                      <a:pt x="1" y="414"/>
                    </a:cubicBezTo>
                    <a:cubicBezTo>
                      <a:pt x="134" y="581"/>
                      <a:pt x="468" y="714"/>
                      <a:pt x="901" y="848"/>
                    </a:cubicBezTo>
                    <a:cubicBezTo>
                      <a:pt x="1335" y="981"/>
                      <a:pt x="1869" y="1015"/>
                      <a:pt x="2502" y="1048"/>
                    </a:cubicBezTo>
                    <a:cubicBezTo>
                      <a:pt x="3136" y="1048"/>
                      <a:pt x="3703" y="1015"/>
                      <a:pt x="4137" y="981"/>
                    </a:cubicBezTo>
                    <a:cubicBezTo>
                      <a:pt x="4604" y="948"/>
                      <a:pt x="4937" y="881"/>
                      <a:pt x="5104" y="848"/>
                    </a:cubicBezTo>
                    <a:cubicBezTo>
                      <a:pt x="4937" y="748"/>
                      <a:pt x="4637" y="648"/>
                      <a:pt x="4204" y="481"/>
                    </a:cubicBezTo>
                    <a:cubicBezTo>
                      <a:pt x="3770" y="347"/>
                      <a:pt x="3203" y="181"/>
                      <a:pt x="2602" y="81"/>
                    </a:cubicBezTo>
                    <a:cubicBezTo>
                      <a:pt x="2254" y="25"/>
                      <a:pt x="1925" y="1"/>
                      <a:pt x="1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6"/>
              <p:cNvSpPr/>
              <p:nvPr/>
            </p:nvSpPr>
            <p:spPr>
              <a:xfrm>
                <a:off x="5303364" y="3006392"/>
                <a:ext cx="307518" cy="2280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601" extrusionOk="0">
                    <a:moveTo>
                      <a:pt x="5505" y="0"/>
                    </a:moveTo>
                    <a:cubicBezTo>
                      <a:pt x="5038" y="0"/>
                      <a:pt x="4537" y="0"/>
                      <a:pt x="4037" y="34"/>
                    </a:cubicBezTo>
                    <a:cubicBezTo>
                      <a:pt x="3537" y="34"/>
                      <a:pt x="3036" y="34"/>
                      <a:pt x="2536" y="100"/>
                    </a:cubicBezTo>
                    <a:cubicBezTo>
                      <a:pt x="2069" y="134"/>
                      <a:pt x="1635" y="134"/>
                      <a:pt x="1235" y="167"/>
                    </a:cubicBezTo>
                    <a:cubicBezTo>
                      <a:pt x="868" y="200"/>
                      <a:pt x="568" y="234"/>
                      <a:pt x="334" y="267"/>
                    </a:cubicBezTo>
                    <a:cubicBezTo>
                      <a:pt x="101" y="267"/>
                      <a:pt x="1" y="301"/>
                      <a:pt x="1" y="301"/>
                    </a:cubicBezTo>
                    <a:lnTo>
                      <a:pt x="1" y="601"/>
                    </a:lnTo>
                    <a:cubicBezTo>
                      <a:pt x="1" y="601"/>
                      <a:pt x="134" y="567"/>
                      <a:pt x="368" y="567"/>
                    </a:cubicBezTo>
                    <a:cubicBezTo>
                      <a:pt x="568" y="534"/>
                      <a:pt x="901" y="501"/>
                      <a:pt x="1268" y="467"/>
                    </a:cubicBezTo>
                    <a:cubicBezTo>
                      <a:pt x="1635" y="434"/>
                      <a:pt x="2102" y="401"/>
                      <a:pt x="2569" y="367"/>
                    </a:cubicBezTo>
                    <a:cubicBezTo>
                      <a:pt x="3036" y="334"/>
                      <a:pt x="3537" y="301"/>
                      <a:pt x="4037" y="301"/>
                    </a:cubicBezTo>
                    <a:cubicBezTo>
                      <a:pt x="4537" y="267"/>
                      <a:pt x="5038" y="267"/>
                      <a:pt x="5505" y="234"/>
                    </a:cubicBezTo>
                    <a:lnTo>
                      <a:pt x="6806" y="234"/>
                    </a:lnTo>
                    <a:cubicBezTo>
                      <a:pt x="7573" y="234"/>
                      <a:pt x="8073" y="267"/>
                      <a:pt x="8073" y="267"/>
                    </a:cubicBezTo>
                    <a:lnTo>
                      <a:pt x="8073" y="67"/>
                    </a:lnTo>
                    <a:cubicBezTo>
                      <a:pt x="8073" y="67"/>
                      <a:pt x="7940" y="67"/>
                      <a:pt x="7740" y="34"/>
                    </a:cubicBezTo>
                    <a:cubicBezTo>
                      <a:pt x="7506" y="34"/>
                      <a:pt x="7206" y="34"/>
                      <a:pt x="6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6"/>
              <p:cNvSpPr/>
              <p:nvPr/>
            </p:nvSpPr>
            <p:spPr>
              <a:xfrm>
                <a:off x="5455823" y="2916764"/>
                <a:ext cx="151245" cy="951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508" extrusionOk="0">
                    <a:moveTo>
                      <a:pt x="3063" y="0"/>
                    </a:moveTo>
                    <a:cubicBezTo>
                      <a:pt x="2945" y="0"/>
                      <a:pt x="2824" y="9"/>
                      <a:pt x="2703" y="27"/>
                    </a:cubicBezTo>
                    <a:cubicBezTo>
                      <a:pt x="2236" y="94"/>
                      <a:pt x="1702" y="227"/>
                      <a:pt x="1268" y="528"/>
                    </a:cubicBezTo>
                    <a:cubicBezTo>
                      <a:pt x="334" y="1161"/>
                      <a:pt x="1" y="2029"/>
                      <a:pt x="167" y="2496"/>
                    </a:cubicBezTo>
                    <a:cubicBezTo>
                      <a:pt x="227" y="2503"/>
                      <a:pt x="294" y="2507"/>
                      <a:pt x="367" y="2507"/>
                    </a:cubicBezTo>
                    <a:cubicBezTo>
                      <a:pt x="618" y="2507"/>
                      <a:pt x="940" y="2458"/>
                      <a:pt x="1302" y="2329"/>
                    </a:cubicBezTo>
                    <a:cubicBezTo>
                      <a:pt x="1735" y="2196"/>
                      <a:pt x="2236" y="1962"/>
                      <a:pt x="2669" y="1662"/>
                    </a:cubicBezTo>
                    <a:cubicBezTo>
                      <a:pt x="3570" y="1095"/>
                      <a:pt x="3970" y="561"/>
                      <a:pt x="3870" y="127"/>
                    </a:cubicBezTo>
                    <a:cubicBezTo>
                      <a:pt x="3654" y="55"/>
                      <a:pt x="3368" y="0"/>
                      <a:pt x="30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5457118" y="3011438"/>
                <a:ext cx="144847" cy="94483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2490" extrusionOk="0">
                    <a:moveTo>
                      <a:pt x="442" y="1"/>
                    </a:moveTo>
                    <a:cubicBezTo>
                      <a:pt x="326" y="1"/>
                      <a:pt x="222" y="12"/>
                      <a:pt x="133" y="34"/>
                    </a:cubicBezTo>
                    <a:cubicBezTo>
                      <a:pt x="0" y="501"/>
                      <a:pt x="400" y="1335"/>
                      <a:pt x="1268" y="1935"/>
                    </a:cubicBezTo>
                    <a:cubicBezTo>
                      <a:pt x="1701" y="2236"/>
                      <a:pt x="2168" y="2402"/>
                      <a:pt x="2569" y="2469"/>
                    </a:cubicBezTo>
                    <a:cubicBezTo>
                      <a:pt x="2727" y="2481"/>
                      <a:pt x="2882" y="2489"/>
                      <a:pt x="3026" y="2489"/>
                    </a:cubicBezTo>
                    <a:cubicBezTo>
                      <a:pt x="3277" y="2489"/>
                      <a:pt x="3500" y="2466"/>
                      <a:pt x="3669" y="2402"/>
                    </a:cubicBezTo>
                    <a:cubicBezTo>
                      <a:pt x="3803" y="2002"/>
                      <a:pt x="3469" y="1402"/>
                      <a:pt x="2602" y="801"/>
                    </a:cubicBezTo>
                    <a:cubicBezTo>
                      <a:pt x="2168" y="501"/>
                      <a:pt x="1701" y="268"/>
                      <a:pt x="1268" y="134"/>
                    </a:cubicBezTo>
                    <a:cubicBezTo>
                      <a:pt x="956" y="45"/>
                      <a:pt x="675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6"/>
              <p:cNvSpPr/>
              <p:nvPr/>
            </p:nvSpPr>
            <p:spPr>
              <a:xfrm>
                <a:off x="5308467" y="3021190"/>
                <a:ext cx="147399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2837" extrusionOk="0">
                    <a:moveTo>
                      <a:pt x="489" y="0"/>
                    </a:moveTo>
                    <a:cubicBezTo>
                      <a:pt x="333" y="0"/>
                      <a:pt x="191" y="16"/>
                      <a:pt x="67" y="44"/>
                    </a:cubicBezTo>
                    <a:cubicBezTo>
                      <a:pt x="0" y="578"/>
                      <a:pt x="467" y="1512"/>
                      <a:pt x="1368" y="2145"/>
                    </a:cubicBezTo>
                    <a:cubicBezTo>
                      <a:pt x="2030" y="2642"/>
                      <a:pt x="2709" y="2837"/>
                      <a:pt x="3238" y="2837"/>
                    </a:cubicBezTo>
                    <a:cubicBezTo>
                      <a:pt x="3456" y="2837"/>
                      <a:pt x="3648" y="2804"/>
                      <a:pt x="3803" y="2746"/>
                    </a:cubicBezTo>
                    <a:cubicBezTo>
                      <a:pt x="3870" y="2512"/>
                      <a:pt x="3770" y="2212"/>
                      <a:pt x="3603" y="1845"/>
                    </a:cubicBezTo>
                    <a:cubicBezTo>
                      <a:pt x="3403" y="1512"/>
                      <a:pt x="3069" y="1145"/>
                      <a:pt x="2635" y="811"/>
                    </a:cubicBezTo>
                    <a:cubicBezTo>
                      <a:pt x="2168" y="478"/>
                      <a:pt x="1668" y="211"/>
                      <a:pt x="1234" y="111"/>
                    </a:cubicBezTo>
                    <a:cubicBezTo>
                      <a:pt x="961" y="33"/>
                      <a:pt x="710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6"/>
              <p:cNvSpPr/>
              <p:nvPr/>
            </p:nvSpPr>
            <p:spPr>
              <a:xfrm>
                <a:off x="5303364" y="2897450"/>
                <a:ext cx="143628" cy="124422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279" extrusionOk="0">
                    <a:moveTo>
                      <a:pt x="3349" y="1"/>
                    </a:moveTo>
                    <a:cubicBezTo>
                      <a:pt x="2728" y="1"/>
                      <a:pt x="1852" y="275"/>
                      <a:pt x="1135" y="937"/>
                    </a:cubicBezTo>
                    <a:cubicBezTo>
                      <a:pt x="268" y="1771"/>
                      <a:pt x="1" y="2771"/>
                      <a:pt x="201" y="3272"/>
                    </a:cubicBezTo>
                    <a:cubicBezTo>
                      <a:pt x="241" y="3276"/>
                      <a:pt x="283" y="3278"/>
                      <a:pt x="327" y="3278"/>
                    </a:cubicBezTo>
                    <a:cubicBezTo>
                      <a:pt x="931" y="3278"/>
                      <a:pt x="1827" y="2851"/>
                      <a:pt x="2636" y="2104"/>
                    </a:cubicBezTo>
                    <a:cubicBezTo>
                      <a:pt x="3070" y="1704"/>
                      <a:pt x="3370" y="1337"/>
                      <a:pt x="3570" y="970"/>
                    </a:cubicBezTo>
                    <a:cubicBezTo>
                      <a:pt x="3737" y="603"/>
                      <a:pt x="3770" y="269"/>
                      <a:pt x="3703" y="36"/>
                    </a:cubicBezTo>
                    <a:cubicBezTo>
                      <a:pt x="3599" y="13"/>
                      <a:pt x="3480" y="1"/>
                      <a:pt x="3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6"/>
              <p:cNvSpPr/>
              <p:nvPr/>
            </p:nvSpPr>
            <p:spPr>
              <a:xfrm>
                <a:off x="5007357" y="3016523"/>
                <a:ext cx="303672" cy="69629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835" extrusionOk="0">
                    <a:moveTo>
                      <a:pt x="7940" y="0"/>
                    </a:moveTo>
                    <a:cubicBezTo>
                      <a:pt x="7940" y="0"/>
                      <a:pt x="7439" y="67"/>
                      <a:pt x="6672" y="167"/>
                    </a:cubicBezTo>
                    <a:cubicBezTo>
                      <a:pt x="6305" y="200"/>
                      <a:pt x="5871" y="267"/>
                      <a:pt x="5404" y="334"/>
                    </a:cubicBezTo>
                    <a:cubicBezTo>
                      <a:pt x="4937" y="434"/>
                      <a:pt x="4437" y="501"/>
                      <a:pt x="3937" y="601"/>
                    </a:cubicBezTo>
                    <a:cubicBezTo>
                      <a:pt x="3436" y="701"/>
                      <a:pt x="2936" y="801"/>
                      <a:pt x="2469" y="901"/>
                    </a:cubicBezTo>
                    <a:cubicBezTo>
                      <a:pt x="2002" y="1034"/>
                      <a:pt x="1568" y="1134"/>
                      <a:pt x="1201" y="1234"/>
                    </a:cubicBezTo>
                    <a:cubicBezTo>
                      <a:pt x="835" y="1334"/>
                      <a:pt x="534" y="1401"/>
                      <a:pt x="334" y="1468"/>
                    </a:cubicBezTo>
                    <a:cubicBezTo>
                      <a:pt x="101" y="1535"/>
                      <a:pt x="1" y="1568"/>
                      <a:pt x="1" y="1568"/>
                    </a:cubicBezTo>
                    <a:lnTo>
                      <a:pt x="67" y="1835"/>
                    </a:lnTo>
                    <a:cubicBezTo>
                      <a:pt x="67" y="1835"/>
                      <a:pt x="201" y="1801"/>
                      <a:pt x="401" y="1735"/>
                    </a:cubicBezTo>
                    <a:cubicBezTo>
                      <a:pt x="634" y="1701"/>
                      <a:pt x="935" y="1601"/>
                      <a:pt x="1302" y="1501"/>
                    </a:cubicBezTo>
                    <a:cubicBezTo>
                      <a:pt x="1668" y="1401"/>
                      <a:pt x="2069" y="1334"/>
                      <a:pt x="2536" y="1201"/>
                    </a:cubicBezTo>
                    <a:cubicBezTo>
                      <a:pt x="3003" y="1101"/>
                      <a:pt x="3503" y="1001"/>
                      <a:pt x="4003" y="901"/>
                    </a:cubicBezTo>
                    <a:cubicBezTo>
                      <a:pt x="4470" y="801"/>
                      <a:pt x="4971" y="701"/>
                      <a:pt x="5438" y="634"/>
                    </a:cubicBezTo>
                    <a:cubicBezTo>
                      <a:pt x="5905" y="567"/>
                      <a:pt x="6338" y="501"/>
                      <a:pt x="6705" y="467"/>
                    </a:cubicBezTo>
                    <a:cubicBezTo>
                      <a:pt x="7473" y="367"/>
                      <a:pt x="7973" y="300"/>
                      <a:pt x="7973" y="300"/>
                    </a:cubicBezTo>
                    <a:lnTo>
                      <a:pt x="79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6"/>
              <p:cNvSpPr/>
              <p:nvPr/>
            </p:nvSpPr>
            <p:spPr>
              <a:xfrm>
                <a:off x="5153456" y="2898474"/>
                <a:ext cx="138524" cy="144836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817" extrusionOk="0">
                    <a:moveTo>
                      <a:pt x="3280" y="1"/>
                    </a:moveTo>
                    <a:cubicBezTo>
                      <a:pt x="2996" y="1"/>
                      <a:pt x="2632" y="75"/>
                      <a:pt x="2269" y="242"/>
                    </a:cubicBezTo>
                    <a:cubicBezTo>
                      <a:pt x="1835" y="476"/>
                      <a:pt x="1335" y="843"/>
                      <a:pt x="968" y="1310"/>
                    </a:cubicBezTo>
                    <a:cubicBezTo>
                      <a:pt x="167" y="2277"/>
                      <a:pt x="1" y="3311"/>
                      <a:pt x="234" y="3812"/>
                    </a:cubicBezTo>
                    <a:cubicBezTo>
                      <a:pt x="265" y="3815"/>
                      <a:pt x="296" y="3817"/>
                      <a:pt x="328" y="3817"/>
                    </a:cubicBezTo>
                    <a:cubicBezTo>
                      <a:pt x="615" y="3817"/>
                      <a:pt x="975" y="3685"/>
                      <a:pt x="1335" y="3445"/>
                    </a:cubicBezTo>
                    <a:cubicBezTo>
                      <a:pt x="1735" y="3211"/>
                      <a:pt x="2169" y="2844"/>
                      <a:pt x="2569" y="2377"/>
                    </a:cubicBezTo>
                    <a:cubicBezTo>
                      <a:pt x="3370" y="1477"/>
                      <a:pt x="3637" y="509"/>
                      <a:pt x="3436" y="9"/>
                    </a:cubicBezTo>
                    <a:cubicBezTo>
                      <a:pt x="3388" y="4"/>
                      <a:pt x="3336" y="1"/>
                      <a:pt x="3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6"/>
              <p:cNvSpPr/>
              <p:nvPr/>
            </p:nvSpPr>
            <p:spPr>
              <a:xfrm>
                <a:off x="5161073" y="3041415"/>
                <a:ext cx="155054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22" extrusionOk="0">
                    <a:moveTo>
                      <a:pt x="658" y="1"/>
                    </a:moveTo>
                    <a:cubicBezTo>
                      <a:pt x="420" y="1"/>
                      <a:pt x="210" y="33"/>
                      <a:pt x="34" y="111"/>
                    </a:cubicBezTo>
                    <a:cubicBezTo>
                      <a:pt x="1" y="645"/>
                      <a:pt x="568" y="1546"/>
                      <a:pt x="1535" y="2213"/>
                    </a:cubicBezTo>
                    <a:cubicBezTo>
                      <a:pt x="2036" y="2546"/>
                      <a:pt x="2503" y="2747"/>
                      <a:pt x="2936" y="2847"/>
                    </a:cubicBezTo>
                    <a:cubicBezTo>
                      <a:pt x="3153" y="2897"/>
                      <a:pt x="3353" y="2922"/>
                      <a:pt x="3533" y="2922"/>
                    </a:cubicBezTo>
                    <a:cubicBezTo>
                      <a:pt x="3712" y="2922"/>
                      <a:pt x="3870" y="2897"/>
                      <a:pt x="4004" y="2847"/>
                    </a:cubicBezTo>
                    <a:cubicBezTo>
                      <a:pt x="4070" y="2280"/>
                      <a:pt x="3637" y="1412"/>
                      <a:pt x="2669" y="712"/>
                    </a:cubicBezTo>
                    <a:cubicBezTo>
                      <a:pt x="2169" y="378"/>
                      <a:pt x="1669" y="145"/>
                      <a:pt x="1202" y="45"/>
                    </a:cubicBezTo>
                    <a:cubicBezTo>
                      <a:pt x="1008" y="17"/>
                      <a:pt x="826" y="1"/>
                      <a:pt x="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6"/>
              <p:cNvSpPr/>
              <p:nvPr/>
            </p:nvSpPr>
            <p:spPr>
              <a:xfrm>
                <a:off x="5016269" y="3073745"/>
                <a:ext cx="158825" cy="104576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2756" extrusionOk="0">
                    <a:moveTo>
                      <a:pt x="775" y="0"/>
                    </a:moveTo>
                    <a:cubicBezTo>
                      <a:pt x="462" y="0"/>
                      <a:pt x="195" y="62"/>
                      <a:pt x="0" y="160"/>
                    </a:cubicBezTo>
                    <a:cubicBezTo>
                      <a:pt x="0" y="694"/>
                      <a:pt x="634" y="1528"/>
                      <a:pt x="1668" y="2128"/>
                    </a:cubicBezTo>
                    <a:cubicBezTo>
                      <a:pt x="2168" y="2428"/>
                      <a:pt x="2669" y="2628"/>
                      <a:pt x="3102" y="2695"/>
                    </a:cubicBezTo>
                    <a:cubicBezTo>
                      <a:pt x="3298" y="2737"/>
                      <a:pt x="3476" y="2756"/>
                      <a:pt x="3634" y="2756"/>
                    </a:cubicBezTo>
                    <a:cubicBezTo>
                      <a:pt x="3853" y="2756"/>
                      <a:pt x="4034" y="2720"/>
                      <a:pt x="4170" y="2662"/>
                    </a:cubicBezTo>
                    <a:cubicBezTo>
                      <a:pt x="4170" y="2095"/>
                      <a:pt x="3669" y="1194"/>
                      <a:pt x="2635" y="560"/>
                    </a:cubicBezTo>
                    <a:cubicBezTo>
                      <a:pt x="2135" y="260"/>
                      <a:pt x="1601" y="93"/>
                      <a:pt x="1134" y="27"/>
                    </a:cubicBezTo>
                    <a:cubicBezTo>
                      <a:pt x="1009" y="9"/>
                      <a:pt x="889" y="0"/>
                      <a:pt x="775" y="0"/>
                    </a:cubicBezTo>
                    <a:close/>
                  </a:path>
                </a:pathLst>
              </a:custGeom>
              <a:solidFill>
                <a:srgbClr val="77C3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6"/>
              <p:cNvSpPr/>
              <p:nvPr/>
            </p:nvSpPr>
            <p:spPr>
              <a:xfrm>
                <a:off x="5004805" y="2919041"/>
                <a:ext cx="129650" cy="15826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71" extrusionOk="0">
                    <a:moveTo>
                      <a:pt x="3136" y="1"/>
                    </a:moveTo>
                    <a:cubicBezTo>
                      <a:pt x="2836" y="1"/>
                      <a:pt x="2436" y="134"/>
                      <a:pt x="2002" y="434"/>
                    </a:cubicBezTo>
                    <a:cubicBezTo>
                      <a:pt x="1569" y="701"/>
                      <a:pt x="1135" y="1135"/>
                      <a:pt x="801" y="1635"/>
                    </a:cubicBezTo>
                    <a:cubicBezTo>
                      <a:pt x="101" y="2703"/>
                      <a:pt x="1" y="3737"/>
                      <a:pt x="301" y="4170"/>
                    </a:cubicBezTo>
                    <a:cubicBezTo>
                      <a:pt x="568" y="4170"/>
                      <a:pt x="968" y="4004"/>
                      <a:pt x="1335" y="3737"/>
                    </a:cubicBezTo>
                    <a:cubicBezTo>
                      <a:pt x="1735" y="3470"/>
                      <a:pt x="2136" y="3070"/>
                      <a:pt x="2503" y="2536"/>
                    </a:cubicBezTo>
                    <a:cubicBezTo>
                      <a:pt x="3203" y="1535"/>
                      <a:pt x="3403" y="501"/>
                      <a:pt x="31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6"/>
              <p:cNvSpPr/>
              <p:nvPr/>
            </p:nvSpPr>
            <p:spPr>
              <a:xfrm>
                <a:off x="4729136" y="3073480"/>
                <a:ext cx="287180" cy="12658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336" extrusionOk="0">
                    <a:moveTo>
                      <a:pt x="7472" y="0"/>
                    </a:moveTo>
                    <a:cubicBezTo>
                      <a:pt x="7472" y="0"/>
                      <a:pt x="6972" y="167"/>
                      <a:pt x="6272" y="401"/>
                    </a:cubicBezTo>
                    <a:cubicBezTo>
                      <a:pt x="5905" y="501"/>
                      <a:pt x="5471" y="667"/>
                      <a:pt x="5037" y="801"/>
                    </a:cubicBezTo>
                    <a:cubicBezTo>
                      <a:pt x="4604" y="968"/>
                      <a:pt x="4103" y="1134"/>
                      <a:pt x="3636" y="1368"/>
                    </a:cubicBezTo>
                    <a:cubicBezTo>
                      <a:pt x="3169" y="1535"/>
                      <a:pt x="2702" y="1735"/>
                      <a:pt x="2269" y="1968"/>
                    </a:cubicBezTo>
                    <a:cubicBezTo>
                      <a:pt x="1835" y="2135"/>
                      <a:pt x="1468" y="2369"/>
                      <a:pt x="1101" y="2535"/>
                    </a:cubicBezTo>
                    <a:cubicBezTo>
                      <a:pt x="768" y="2702"/>
                      <a:pt x="501" y="2869"/>
                      <a:pt x="301" y="2969"/>
                    </a:cubicBezTo>
                    <a:cubicBezTo>
                      <a:pt x="100" y="3102"/>
                      <a:pt x="0" y="3169"/>
                      <a:pt x="0" y="3169"/>
                    </a:cubicBezTo>
                    <a:lnTo>
                      <a:pt x="134" y="3336"/>
                    </a:lnTo>
                    <a:cubicBezTo>
                      <a:pt x="134" y="3336"/>
                      <a:pt x="234" y="3269"/>
                      <a:pt x="434" y="3169"/>
                    </a:cubicBezTo>
                    <a:cubicBezTo>
                      <a:pt x="634" y="3069"/>
                      <a:pt x="901" y="2902"/>
                      <a:pt x="1235" y="2736"/>
                    </a:cubicBezTo>
                    <a:cubicBezTo>
                      <a:pt x="1568" y="2569"/>
                      <a:pt x="1968" y="2369"/>
                      <a:pt x="2402" y="2168"/>
                    </a:cubicBezTo>
                    <a:cubicBezTo>
                      <a:pt x="2802" y="1968"/>
                      <a:pt x="3269" y="1802"/>
                      <a:pt x="3736" y="1601"/>
                    </a:cubicBezTo>
                    <a:cubicBezTo>
                      <a:pt x="4203" y="1401"/>
                      <a:pt x="4670" y="1234"/>
                      <a:pt x="5137" y="1068"/>
                    </a:cubicBezTo>
                    <a:cubicBezTo>
                      <a:pt x="5571" y="934"/>
                      <a:pt x="6005" y="767"/>
                      <a:pt x="6338" y="667"/>
                    </a:cubicBezTo>
                    <a:cubicBezTo>
                      <a:pt x="7072" y="434"/>
                      <a:pt x="7539" y="300"/>
                      <a:pt x="7539" y="300"/>
                    </a:cubicBezTo>
                    <a:lnTo>
                      <a:pt x="74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6"/>
              <p:cNvSpPr/>
              <p:nvPr/>
            </p:nvSpPr>
            <p:spPr>
              <a:xfrm>
                <a:off x="4862514" y="2962071"/>
                <a:ext cx="113120" cy="16460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4338" extrusionOk="0">
                    <a:moveTo>
                      <a:pt x="2770" y="1"/>
                    </a:moveTo>
                    <a:cubicBezTo>
                      <a:pt x="2469" y="34"/>
                      <a:pt x="2069" y="234"/>
                      <a:pt x="1702" y="568"/>
                    </a:cubicBezTo>
                    <a:cubicBezTo>
                      <a:pt x="1302" y="935"/>
                      <a:pt x="902" y="1368"/>
                      <a:pt x="601" y="1936"/>
                    </a:cubicBezTo>
                    <a:cubicBezTo>
                      <a:pt x="1" y="3036"/>
                      <a:pt x="1" y="3970"/>
                      <a:pt x="301" y="4337"/>
                    </a:cubicBezTo>
                    <a:cubicBezTo>
                      <a:pt x="568" y="4271"/>
                      <a:pt x="935" y="4104"/>
                      <a:pt x="1302" y="3804"/>
                    </a:cubicBezTo>
                    <a:cubicBezTo>
                      <a:pt x="1669" y="3470"/>
                      <a:pt x="2036" y="3070"/>
                      <a:pt x="2336" y="2536"/>
                    </a:cubicBezTo>
                    <a:cubicBezTo>
                      <a:pt x="2636" y="2002"/>
                      <a:pt x="2836" y="1502"/>
                      <a:pt x="2903" y="1035"/>
                    </a:cubicBezTo>
                    <a:cubicBezTo>
                      <a:pt x="2970" y="601"/>
                      <a:pt x="2936" y="201"/>
                      <a:pt x="27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6"/>
              <p:cNvSpPr/>
              <p:nvPr/>
            </p:nvSpPr>
            <p:spPr>
              <a:xfrm>
                <a:off x="4873978" y="3117762"/>
                <a:ext cx="166442" cy="89360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355" extrusionOk="0">
                    <a:moveTo>
                      <a:pt x="1134" y="1"/>
                    </a:moveTo>
                    <a:cubicBezTo>
                      <a:pt x="667" y="1"/>
                      <a:pt x="267" y="101"/>
                      <a:pt x="0" y="268"/>
                    </a:cubicBezTo>
                    <a:cubicBezTo>
                      <a:pt x="67" y="768"/>
                      <a:pt x="734" y="1402"/>
                      <a:pt x="1801" y="1869"/>
                    </a:cubicBezTo>
                    <a:cubicBezTo>
                      <a:pt x="2335" y="2102"/>
                      <a:pt x="2869" y="2269"/>
                      <a:pt x="3302" y="2336"/>
                    </a:cubicBezTo>
                    <a:cubicBezTo>
                      <a:pt x="3447" y="2347"/>
                      <a:pt x="3588" y="2354"/>
                      <a:pt x="3720" y="2354"/>
                    </a:cubicBezTo>
                    <a:cubicBezTo>
                      <a:pt x="3984" y="2354"/>
                      <a:pt x="4214" y="2325"/>
                      <a:pt x="4370" y="2236"/>
                    </a:cubicBezTo>
                    <a:cubicBezTo>
                      <a:pt x="4337" y="1969"/>
                      <a:pt x="4203" y="1635"/>
                      <a:pt x="3903" y="1302"/>
                    </a:cubicBezTo>
                    <a:cubicBezTo>
                      <a:pt x="3636" y="968"/>
                      <a:pt x="3202" y="601"/>
                      <a:pt x="2669" y="368"/>
                    </a:cubicBezTo>
                    <a:cubicBezTo>
                      <a:pt x="2135" y="101"/>
                      <a:pt x="1601" y="1"/>
                      <a:pt x="1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6"/>
              <p:cNvSpPr/>
              <p:nvPr/>
            </p:nvSpPr>
            <p:spPr>
              <a:xfrm>
                <a:off x="4739305" y="3174680"/>
                <a:ext cx="166480" cy="67163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770" extrusionOk="0">
                    <a:moveTo>
                      <a:pt x="1678" y="0"/>
                    </a:moveTo>
                    <a:cubicBezTo>
                      <a:pt x="1455" y="0"/>
                      <a:pt x="1238" y="25"/>
                      <a:pt x="1034" y="69"/>
                    </a:cubicBezTo>
                    <a:cubicBezTo>
                      <a:pt x="567" y="135"/>
                      <a:pt x="200" y="335"/>
                      <a:pt x="0" y="502"/>
                    </a:cubicBezTo>
                    <a:cubicBezTo>
                      <a:pt x="0" y="702"/>
                      <a:pt x="200" y="869"/>
                      <a:pt x="501" y="1069"/>
                    </a:cubicBezTo>
                    <a:cubicBezTo>
                      <a:pt x="801" y="1236"/>
                      <a:pt x="1234" y="1403"/>
                      <a:pt x="1768" y="1536"/>
                    </a:cubicBezTo>
                    <a:cubicBezTo>
                      <a:pt x="2335" y="1670"/>
                      <a:pt x="2836" y="1736"/>
                      <a:pt x="3303" y="1770"/>
                    </a:cubicBezTo>
                    <a:cubicBezTo>
                      <a:pt x="3736" y="1770"/>
                      <a:pt x="4137" y="1736"/>
                      <a:pt x="4370" y="1603"/>
                    </a:cubicBezTo>
                    <a:cubicBezTo>
                      <a:pt x="4303" y="1169"/>
                      <a:pt x="3670" y="435"/>
                      <a:pt x="2569" y="135"/>
                    </a:cubicBezTo>
                    <a:cubicBezTo>
                      <a:pt x="2268" y="41"/>
                      <a:pt x="1967" y="0"/>
                      <a:pt x="16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6"/>
              <p:cNvSpPr/>
              <p:nvPr/>
            </p:nvSpPr>
            <p:spPr>
              <a:xfrm>
                <a:off x="4729136" y="3029159"/>
                <a:ext cx="100399" cy="16331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04" extrusionOk="0">
                    <a:moveTo>
                      <a:pt x="2335" y="1"/>
                    </a:moveTo>
                    <a:lnTo>
                      <a:pt x="2335" y="1"/>
                    </a:lnTo>
                    <a:cubicBezTo>
                      <a:pt x="2069" y="101"/>
                      <a:pt x="1702" y="368"/>
                      <a:pt x="1335" y="768"/>
                    </a:cubicBezTo>
                    <a:cubicBezTo>
                      <a:pt x="968" y="1135"/>
                      <a:pt x="634" y="1635"/>
                      <a:pt x="401" y="2169"/>
                    </a:cubicBezTo>
                    <a:cubicBezTo>
                      <a:pt x="134" y="2703"/>
                      <a:pt x="34" y="3203"/>
                      <a:pt x="0" y="3570"/>
                    </a:cubicBezTo>
                    <a:cubicBezTo>
                      <a:pt x="0" y="3904"/>
                      <a:pt x="67" y="4170"/>
                      <a:pt x="234" y="4304"/>
                    </a:cubicBezTo>
                    <a:cubicBezTo>
                      <a:pt x="501" y="4204"/>
                      <a:pt x="834" y="3970"/>
                      <a:pt x="1168" y="3637"/>
                    </a:cubicBezTo>
                    <a:cubicBezTo>
                      <a:pt x="1501" y="3303"/>
                      <a:pt x="1835" y="2869"/>
                      <a:pt x="2102" y="2369"/>
                    </a:cubicBezTo>
                    <a:cubicBezTo>
                      <a:pt x="2636" y="1335"/>
                      <a:pt x="2636" y="368"/>
                      <a:pt x="23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6"/>
              <p:cNvSpPr/>
              <p:nvPr/>
            </p:nvSpPr>
            <p:spPr>
              <a:xfrm>
                <a:off x="4516957" y="3189935"/>
                <a:ext cx="222393" cy="194961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38" extrusionOk="0">
                    <a:moveTo>
                      <a:pt x="5738" y="0"/>
                    </a:moveTo>
                    <a:cubicBezTo>
                      <a:pt x="5738" y="0"/>
                      <a:pt x="5605" y="67"/>
                      <a:pt x="5438" y="167"/>
                    </a:cubicBezTo>
                    <a:cubicBezTo>
                      <a:pt x="5238" y="300"/>
                      <a:pt x="4971" y="467"/>
                      <a:pt x="4637" y="667"/>
                    </a:cubicBezTo>
                    <a:cubicBezTo>
                      <a:pt x="4504" y="767"/>
                      <a:pt x="4337" y="901"/>
                      <a:pt x="4137" y="1001"/>
                    </a:cubicBezTo>
                    <a:cubicBezTo>
                      <a:pt x="3970" y="1134"/>
                      <a:pt x="3770" y="1268"/>
                      <a:pt x="3603" y="1401"/>
                    </a:cubicBezTo>
                    <a:cubicBezTo>
                      <a:pt x="3403" y="1568"/>
                      <a:pt x="3203" y="1701"/>
                      <a:pt x="3003" y="1868"/>
                    </a:cubicBezTo>
                    <a:cubicBezTo>
                      <a:pt x="2803" y="2035"/>
                      <a:pt x="2636" y="2202"/>
                      <a:pt x="2436" y="2368"/>
                    </a:cubicBezTo>
                    <a:cubicBezTo>
                      <a:pt x="2236" y="2502"/>
                      <a:pt x="2069" y="2702"/>
                      <a:pt x="1869" y="2869"/>
                    </a:cubicBezTo>
                    <a:cubicBezTo>
                      <a:pt x="1702" y="3036"/>
                      <a:pt x="1535" y="3202"/>
                      <a:pt x="1368" y="3403"/>
                    </a:cubicBezTo>
                    <a:cubicBezTo>
                      <a:pt x="1202" y="3569"/>
                      <a:pt x="1068" y="3736"/>
                      <a:pt x="901" y="3903"/>
                    </a:cubicBezTo>
                    <a:cubicBezTo>
                      <a:pt x="768" y="4070"/>
                      <a:pt x="635" y="4236"/>
                      <a:pt x="534" y="4370"/>
                    </a:cubicBezTo>
                    <a:cubicBezTo>
                      <a:pt x="301" y="4670"/>
                      <a:pt x="134" y="4937"/>
                      <a:pt x="1" y="5137"/>
                    </a:cubicBezTo>
                    <a:cubicBezTo>
                      <a:pt x="134" y="4970"/>
                      <a:pt x="301" y="4703"/>
                      <a:pt x="568" y="4403"/>
                    </a:cubicBezTo>
                    <a:cubicBezTo>
                      <a:pt x="668" y="4270"/>
                      <a:pt x="801" y="4103"/>
                      <a:pt x="968" y="3936"/>
                    </a:cubicBezTo>
                    <a:cubicBezTo>
                      <a:pt x="1102" y="3803"/>
                      <a:pt x="1268" y="3636"/>
                      <a:pt x="1435" y="3469"/>
                    </a:cubicBezTo>
                    <a:cubicBezTo>
                      <a:pt x="1569" y="3269"/>
                      <a:pt x="1769" y="3136"/>
                      <a:pt x="1935" y="2936"/>
                    </a:cubicBezTo>
                    <a:cubicBezTo>
                      <a:pt x="2136" y="2769"/>
                      <a:pt x="2302" y="2602"/>
                      <a:pt x="2503" y="2469"/>
                    </a:cubicBezTo>
                    <a:cubicBezTo>
                      <a:pt x="2703" y="2302"/>
                      <a:pt x="2903" y="2135"/>
                      <a:pt x="3103" y="1968"/>
                    </a:cubicBezTo>
                    <a:cubicBezTo>
                      <a:pt x="3303" y="1835"/>
                      <a:pt x="3503" y="1701"/>
                      <a:pt x="3670" y="1535"/>
                    </a:cubicBezTo>
                    <a:cubicBezTo>
                      <a:pt x="3870" y="1401"/>
                      <a:pt x="4070" y="1268"/>
                      <a:pt x="4237" y="1168"/>
                    </a:cubicBezTo>
                    <a:cubicBezTo>
                      <a:pt x="4404" y="1034"/>
                      <a:pt x="4604" y="934"/>
                      <a:pt x="4737" y="834"/>
                    </a:cubicBezTo>
                    <a:cubicBezTo>
                      <a:pt x="5071" y="634"/>
                      <a:pt x="5338" y="467"/>
                      <a:pt x="5538" y="334"/>
                    </a:cubicBezTo>
                    <a:cubicBezTo>
                      <a:pt x="5705" y="234"/>
                      <a:pt x="5838" y="167"/>
                      <a:pt x="5838" y="167"/>
                    </a:cubicBez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6"/>
              <p:cNvSpPr/>
              <p:nvPr/>
            </p:nvSpPr>
            <p:spPr>
              <a:xfrm>
                <a:off x="4608440" y="3122847"/>
                <a:ext cx="86421" cy="15443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70" extrusionOk="0">
                    <a:moveTo>
                      <a:pt x="1935" y="0"/>
                    </a:moveTo>
                    <a:cubicBezTo>
                      <a:pt x="1702" y="167"/>
                      <a:pt x="1368" y="501"/>
                      <a:pt x="1068" y="934"/>
                    </a:cubicBezTo>
                    <a:cubicBezTo>
                      <a:pt x="801" y="1401"/>
                      <a:pt x="501" y="1902"/>
                      <a:pt x="301" y="2435"/>
                    </a:cubicBezTo>
                    <a:cubicBezTo>
                      <a:pt x="101" y="2936"/>
                      <a:pt x="34" y="3336"/>
                      <a:pt x="0" y="3603"/>
                    </a:cubicBezTo>
                    <a:cubicBezTo>
                      <a:pt x="0" y="3903"/>
                      <a:pt x="34" y="4036"/>
                      <a:pt x="167" y="4070"/>
                    </a:cubicBezTo>
                    <a:cubicBezTo>
                      <a:pt x="401" y="3903"/>
                      <a:pt x="701" y="3636"/>
                      <a:pt x="1001" y="3303"/>
                    </a:cubicBezTo>
                    <a:cubicBezTo>
                      <a:pt x="1301" y="2936"/>
                      <a:pt x="1602" y="2535"/>
                      <a:pt x="1835" y="2035"/>
                    </a:cubicBezTo>
                    <a:cubicBezTo>
                      <a:pt x="2269" y="1068"/>
                      <a:pt x="2235" y="234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6"/>
              <p:cNvSpPr/>
              <p:nvPr/>
            </p:nvSpPr>
            <p:spPr>
              <a:xfrm>
                <a:off x="4614801" y="3241806"/>
                <a:ext cx="157568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235" extrusionOk="0">
                    <a:moveTo>
                      <a:pt x="2369" y="1"/>
                    </a:moveTo>
                    <a:cubicBezTo>
                      <a:pt x="1868" y="1"/>
                      <a:pt x="1368" y="134"/>
                      <a:pt x="934" y="334"/>
                    </a:cubicBezTo>
                    <a:cubicBezTo>
                      <a:pt x="534" y="501"/>
                      <a:pt x="200" y="768"/>
                      <a:pt x="0" y="968"/>
                    </a:cubicBezTo>
                    <a:cubicBezTo>
                      <a:pt x="34" y="1102"/>
                      <a:pt x="167" y="1168"/>
                      <a:pt x="434" y="1202"/>
                    </a:cubicBezTo>
                    <a:cubicBezTo>
                      <a:pt x="567" y="1235"/>
                      <a:pt x="734" y="1235"/>
                      <a:pt x="934" y="1235"/>
                    </a:cubicBezTo>
                    <a:lnTo>
                      <a:pt x="1601" y="1235"/>
                    </a:lnTo>
                    <a:cubicBezTo>
                      <a:pt x="2102" y="1202"/>
                      <a:pt x="2635" y="1202"/>
                      <a:pt x="3102" y="1135"/>
                    </a:cubicBezTo>
                    <a:cubicBezTo>
                      <a:pt x="3536" y="1068"/>
                      <a:pt x="3903" y="1001"/>
                      <a:pt x="4137" y="868"/>
                    </a:cubicBezTo>
                    <a:cubicBezTo>
                      <a:pt x="4103" y="701"/>
                      <a:pt x="3936" y="468"/>
                      <a:pt x="3636" y="301"/>
                    </a:cubicBezTo>
                    <a:cubicBezTo>
                      <a:pt x="3303" y="134"/>
                      <a:pt x="2902" y="1"/>
                      <a:pt x="2369" y="1"/>
                    </a:cubicBezTo>
                    <a:close/>
                  </a:path>
                </a:pathLst>
              </a:custGeom>
              <a:solidFill>
                <a:srgbClr val="AAE1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6"/>
              <p:cNvSpPr/>
              <p:nvPr/>
            </p:nvSpPr>
            <p:spPr>
              <a:xfrm>
                <a:off x="4512653" y="3316066"/>
                <a:ext cx="127593" cy="7365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1941" extrusionOk="0">
                    <a:moveTo>
                      <a:pt x="2730" y="1"/>
                    </a:moveTo>
                    <a:cubicBezTo>
                      <a:pt x="2488" y="1"/>
                      <a:pt x="2189" y="55"/>
                      <a:pt x="1848" y="212"/>
                    </a:cubicBezTo>
                    <a:cubicBezTo>
                      <a:pt x="1415" y="412"/>
                      <a:pt x="1014" y="712"/>
                      <a:pt x="714" y="1013"/>
                    </a:cubicBezTo>
                    <a:cubicBezTo>
                      <a:pt x="414" y="1346"/>
                      <a:pt x="214" y="1680"/>
                      <a:pt x="14" y="1913"/>
                    </a:cubicBezTo>
                    <a:cubicBezTo>
                      <a:pt x="4" y="1932"/>
                      <a:pt x="0" y="1940"/>
                      <a:pt x="3" y="1940"/>
                    </a:cubicBezTo>
                    <a:cubicBezTo>
                      <a:pt x="9" y="1940"/>
                      <a:pt x="60" y="1885"/>
                      <a:pt x="180" y="1813"/>
                    </a:cubicBezTo>
                    <a:cubicBezTo>
                      <a:pt x="314" y="1680"/>
                      <a:pt x="547" y="1446"/>
                      <a:pt x="981" y="1246"/>
                    </a:cubicBezTo>
                    <a:cubicBezTo>
                      <a:pt x="1381" y="1013"/>
                      <a:pt x="1882" y="846"/>
                      <a:pt x="2282" y="679"/>
                    </a:cubicBezTo>
                    <a:cubicBezTo>
                      <a:pt x="2716" y="512"/>
                      <a:pt x="3083" y="345"/>
                      <a:pt x="3349" y="245"/>
                    </a:cubicBezTo>
                    <a:cubicBezTo>
                      <a:pt x="3316" y="145"/>
                      <a:pt x="3149" y="45"/>
                      <a:pt x="2916" y="12"/>
                    </a:cubicBezTo>
                    <a:cubicBezTo>
                      <a:pt x="2858" y="5"/>
                      <a:pt x="2796" y="1"/>
                      <a:pt x="2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6"/>
              <p:cNvSpPr/>
              <p:nvPr/>
            </p:nvSpPr>
            <p:spPr>
              <a:xfrm>
                <a:off x="4512615" y="3248143"/>
                <a:ext cx="65358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3729" extrusionOk="0">
                    <a:moveTo>
                      <a:pt x="1516" y="1"/>
                    </a:moveTo>
                    <a:cubicBezTo>
                      <a:pt x="1349" y="234"/>
                      <a:pt x="1115" y="634"/>
                      <a:pt x="915" y="1101"/>
                    </a:cubicBezTo>
                    <a:cubicBezTo>
                      <a:pt x="849" y="1335"/>
                      <a:pt x="749" y="1568"/>
                      <a:pt x="648" y="1835"/>
                    </a:cubicBezTo>
                    <a:cubicBezTo>
                      <a:pt x="548" y="2069"/>
                      <a:pt x="482" y="2336"/>
                      <a:pt x="415" y="2569"/>
                    </a:cubicBezTo>
                    <a:cubicBezTo>
                      <a:pt x="248" y="3036"/>
                      <a:pt x="181" y="3370"/>
                      <a:pt x="81" y="3536"/>
                    </a:cubicBezTo>
                    <a:cubicBezTo>
                      <a:pt x="32" y="3660"/>
                      <a:pt x="1" y="3729"/>
                      <a:pt x="2" y="3729"/>
                    </a:cubicBezTo>
                    <a:cubicBezTo>
                      <a:pt x="2" y="3729"/>
                      <a:pt x="6" y="3720"/>
                      <a:pt x="15" y="3703"/>
                    </a:cubicBezTo>
                    <a:cubicBezTo>
                      <a:pt x="181" y="3470"/>
                      <a:pt x="415" y="3169"/>
                      <a:pt x="682" y="2769"/>
                    </a:cubicBezTo>
                    <a:cubicBezTo>
                      <a:pt x="915" y="2402"/>
                      <a:pt x="1216" y="2002"/>
                      <a:pt x="1382" y="1535"/>
                    </a:cubicBezTo>
                    <a:cubicBezTo>
                      <a:pt x="1582" y="1101"/>
                      <a:pt x="1683" y="734"/>
                      <a:pt x="1683" y="468"/>
                    </a:cubicBezTo>
                    <a:cubicBezTo>
                      <a:pt x="1716" y="167"/>
                      <a:pt x="1649" y="1"/>
                      <a:pt x="15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6"/>
              <p:cNvSpPr/>
              <p:nvPr/>
            </p:nvSpPr>
            <p:spPr>
              <a:xfrm>
                <a:off x="5756782" y="3709516"/>
                <a:ext cx="127060" cy="121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6"/>
              <p:cNvSpPr/>
              <p:nvPr/>
            </p:nvSpPr>
            <p:spPr>
              <a:xfrm>
                <a:off x="5535881" y="3548141"/>
                <a:ext cx="228715" cy="168362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6"/>
              <p:cNvSpPr/>
              <p:nvPr/>
            </p:nvSpPr>
            <p:spPr>
              <a:xfrm>
                <a:off x="5659753" y="3601037"/>
                <a:ext cx="149950" cy="6226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6"/>
              <p:cNvSpPr/>
              <p:nvPr/>
            </p:nvSpPr>
            <p:spPr>
              <a:xfrm>
                <a:off x="5634982" y="3631659"/>
                <a:ext cx="83869" cy="136754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6"/>
              <p:cNvSpPr/>
              <p:nvPr/>
            </p:nvSpPr>
            <p:spPr>
              <a:xfrm>
                <a:off x="5526337" y="3556982"/>
                <a:ext cx="83907" cy="15193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6"/>
              <p:cNvSpPr/>
              <p:nvPr/>
            </p:nvSpPr>
            <p:spPr>
              <a:xfrm>
                <a:off x="5544755" y="3509361"/>
                <a:ext cx="162672" cy="65873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6"/>
              <p:cNvSpPr/>
              <p:nvPr/>
            </p:nvSpPr>
            <p:spPr>
              <a:xfrm>
                <a:off x="5294490" y="3424097"/>
                <a:ext cx="251606" cy="135464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6"/>
              <p:cNvSpPr/>
              <p:nvPr/>
            </p:nvSpPr>
            <p:spPr>
              <a:xfrm>
                <a:off x="5429788" y="3427702"/>
                <a:ext cx="170289" cy="75169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6"/>
              <p:cNvSpPr/>
              <p:nvPr/>
            </p:nvSpPr>
            <p:spPr>
              <a:xfrm>
                <a:off x="5411377" y="3491185"/>
                <a:ext cx="82612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6"/>
              <p:cNvSpPr/>
              <p:nvPr/>
            </p:nvSpPr>
            <p:spPr>
              <a:xfrm>
                <a:off x="5291306" y="3432938"/>
                <a:ext cx="88972" cy="1658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6"/>
              <p:cNvSpPr/>
              <p:nvPr/>
            </p:nvSpPr>
            <p:spPr>
              <a:xfrm>
                <a:off x="5304659" y="3356516"/>
                <a:ext cx="168994" cy="8518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6"/>
              <p:cNvSpPr/>
              <p:nvPr/>
            </p:nvSpPr>
            <p:spPr>
              <a:xfrm>
                <a:off x="5039121" y="3340541"/>
                <a:ext cx="265584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6"/>
              <p:cNvSpPr/>
              <p:nvPr/>
            </p:nvSpPr>
            <p:spPr>
              <a:xfrm>
                <a:off x="5180779" y="3298763"/>
                <a:ext cx="166480" cy="92434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6"/>
              <p:cNvSpPr/>
              <p:nvPr/>
            </p:nvSpPr>
            <p:spPr>
              <a:xfrm>
                <a:off x="5168690" y="3386113"/>
                <a:ext cx="90267" cy="16206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6"/>
              <p:cNvSpPr/>
              <p:nvPr/>
            </p:nvSpPr>
            <p:spPr>
              <a:xfrm>
                <a:off x="5041040" y="3348130"/>
                <a:ext cx="100399" cy="15318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6"/>
              <p:cNvSpPr/>
              <p:nvPr/>
            </p:nvSpPr>
            <p:spPr>
              <a:xfrm>
                <a:off x="5046738" y="3255087"/>
                <a:ext cx="158863" cy="96077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6"/>
              <p:cNvSpPr/>
              <p:nvPr/>
            </p:nvSpPr>
            <p:spPr>
              <a:xfrm>
                <a:off x="4772326" y="3305099"/>
                <a:ext cx="274459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235" extrusionOk="0">
                    <a:moveTo>
                      <a:pt x="1" y="1"/>
                    </a:moveTo>
                    <a:lnTo>
                      <a:pt x="1" y="201"/>
                    </a:lnTo>
                    <a:cubicBezTo>
                      <a:pt x="1" y="201"/>
                      <a:pt x="434" y="234"/>
                      <a:pt x="1135" y="267"/>
                    </a:cubicBezTo>
                    <a:cubicBezTo>
                      <a:pt x="1468" y="267"/>
                      <a:pt x="1869" y="334"/>
                      <a:pt x="2269" y="368"/>
                    </a:cubicBezTo>
                    <a:cubicBezTo>
                      <a:pt x="2702" y="401"/>
                      <a:pt x="3136" y="468"/>
                      <a:pt x="3603" y="534"/>
                    </a:cubicBezTo>
                    <a:cubicBezTo>
                      <a:pt x="4037" y="601"/>
                      <a:pt x="4504" y="668"/>
                      <a:pt x="4904" y="734"/>
                    </a:cubicBezTo>
                    <a:cubicBezTo>
                      <a:pt x="5338" y="835"/>
                      <a:pt x="5705" y="901"/>
                      <a:pt x="6038" y="968"/>
                    </a:cubicBezTo>
                    <a:cubicBezTo>
                      <a:pt x="6705" y="1135"/>
                      <a:pt x="7139" y="1235"/>
                      <a:pt x="7139" y="1235"/>
                    </a:cubicBezTo>
                    <a:lnTo>
                      <a:pt x="7206" y="968"/>
                    </a:lnTo>
                    <a:cubicBezTo>
                      <a:pt x="7206" y="968"/>
                      <a:pt x="6772" y="868"/>
                      <a:pt x="6105" y="701"/>
                    </a:cubicBezTo>
                    <a:cubicBezTo>
                      <a:pt x="5771" y="634"/>
                      <a:pt x="5371" y="568"/>
                      <a:pt x="4971" y="501"/>
                    </a:cubicBezTo>
                    <a:cubicBezTo>
                      <a:pt x="4537" y="434"/>
                      <a:pt x="4103" y="368"/>
                      <a:pt x="3636" y="301"/>
                    </a:cubicBezTo>
                    <a:cubicBezTo>
                      <a:pt x="3203" y="234"/>
                      <a:pt x="2736" y="167"/>
                      <a:pt x="2302" y="134"/>
                    </a:cubicBezTo>
                    <a:cubicBezTo>
                      <a:pt x="1869" y="101"/>
                      <a:pt x="1468" y="67"/>
                      <a:pt x="1135" y="34"/>
                    </a:cubicBezTo>
                    <a:cubicBezTo>
                      <a:pt x="468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6"/>
              <p:cNvSpPr/>
              <p:nvPr/>
            </p:nvSpPr>
            <p:spPr>
              <a:xfrm>
                <a:off x="4915241" y="3227273"/>
                <a:ext cx="151245" cy="9607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532" extrusionOk="0">
                    <a:moveTo>
                      <a:pt x="3478" y="0"/>
                    </a:moveTo>
                    <a:cubicBezTo>
                      <a:pt x="3287" y="0"/>
                      <a:pt x="3070" y="17"/>
                      <a:pt x="2836" y="50"/>
                    </a:cubicBezTo>
                    <a:cubicBezTo>
                      <a:pt x="2403" y="184"/>
                      <a:pt x="1869" y="350"/>
                      <a:pt x="1402" y="684"/>
                    </a:cubicBezTo>
                    <a:cubicBezTo>
                      <a:pt x="434" y="1284"/>
                      <a:pt x="1" y="2018"/>
                      <a:pt x="68" y="2452"/>
                    </a:cubicBezTo>
                    <a:cubicBezTo>
                      <a:pt x="196" y="2507"/>
                      <a:pt x="365" y="2532"/>
                      <a:pt x="563" y="2532"/>
                    </a:cubicBezTo>
                    <a:cubicBezTo>
                      <a:pt x="725" y="2532"/>
                      <a:pt x="907" y="2515"/>
                      <a:pt x="1102" y="2485"/>
                    </a:cubicBezTo>
                    <a:cubicBezTo>
                      <a:pt x="1502" y="2385"/>
                      <a:pt x="2002" y="2218"/>
                      <a:pt x="2469" y="1952"/>
                    </a:cubicBezTo>
                    <a:cubicBezTo>
                      <a:pt x="2970" y="1651"/>
                      <a:pt x="3337" y="1318"/>
                      <a:pt x="3603" y="984"/>
                    </a:cubicBezTo>
                    <a:cubicBezTo>
                      <a:pt x="3837" y="651"/>
                      <a:pt x="3970" y="317"/>
                      <a:pt x="3970" y="50"/>
                    </a:cubicBezTo>
                    <a:cubicBezTo>
                      <a:pt x="3837" y="17"/>
                      <a:pt x="3670" y="0"/>
                      <a:pt x="34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6"/>
              <p:cNvSpPr/>
              <p:nvPr/>
            </p:nvSpPr>
            <p:spPr>
              <a:xfrm>
                <a:off x="4906999" y="3321568"/>
                <a:ext cx="108016" cy="13800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637" extrusionOk="0">
                    <a:moveTo>
                      <a:pt x="201" y="0"/>
                    </a:moveTo>
                    <a:cubicBezTo>
                      <a:pt x="0" y="401"/>
                      <a:pt x="234" y="1201"/>
                      <a:pt x="834" y="2102"/>
                    </a:cubicBezTo>
                    <a:cubicBezTo>
                      <a:pt x="1468" y="3002"/>
                      <a:pt x="2202" y="3569"/>
                      <a:pt x="2669" y="3636"/>
                    </a:cubicBezTo>
                    <a:cubicBezTo>
                      <a:pt x="2769" y="3403"/>
                      <a:pt x="2836" y="3069"/>
                      <a:pt x="2769" y="2635"/>
                    </a:cubicBezTo>
                    <a:cubicBezTo>
                      <a:pt x="2702" y="2235"/>
                      <a:pt x="2536" y="1768"/>
                      <a:pt x="2235" y="1301"/>
                    </a:cubicBezTo>
                    <a:cubicBezTo>
                      <a:pt x="1902" y="868"/>
                      <a:pt x="1535" y="501"/>
                      <a:pt x="1168" y="300"/>
                    </a:cubicBezTo>
                    <a:cubicBezTo>
                      <a:pt x="801" y="100"/>
                      <a:pt x="467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6"/>
              <p:cNvSpPr/>
              <p:nvPr/>
            </p:nvSpPr>
            <p:spPr>
              <a:xfrm>
                <a:off x="4776759" y="3309729"/>
                <a:ext cx="122032" cy="11061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915" extrusionOk="0">
                    <a:moveTo>
                      <a:pt x="339" y="0"/>
                    </a:moveTo>
                    <a:cubicBezTo>
                      <a:pt x="266" y="0"/>
                      <a:pt x="197" y="4"/>
                      <a:pt x="134" y="12"/>
                    </a:cubicBezTo>
                    <a:cubicBezTo>
                      <a:pt x="1" y="312"/>
                      <a:pt x="334" y="913"/>
                      <a:pt x="1068" y="1613"/>
                    </a:cubicBezTo>
                    <a:cubicBezTo>
                      <a:pt x="1402" y="1980"/>
                      <a:pt x="1802" y="2280"/>
                      <a:pt x="2136" y="2514"/>
                    </a:cubicBezTo>
                    <a:cubicBezTo>
                      <a:pt x="2503" y="2747"/>
                      <a:pt x="2803" y="2881"/>
                      <a:pt x="3036" y="2914"/>
                    </a:cubicBezTo>
                    <a:cubicBezTo>
                      <a:pt x="3203" y="2514"/>
                      <a:pt x="3036" y="1680"/>
                      <a:pt x="2303" y="913"/>
                    </a:cubicBezTo>
                    <a:cubicBezTo>
                      <a:pt x="1969" y="546"/>
                      <a:pt x="1535" y="312"/>
                      <a:pt x="1168" y="145"/>
                    </a:cubicBezTo>
                    <a:cubicBezTo>
                      <a:pt x="863" y="44"/>
                      <a:pt x="576" y="0"/>
                      <a:pt x="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6"/>
              <p:cNvSpPr/>
              <p:nvPr/>
            </p:nvSpPr>
            <p:spPr>
              <a:xfrm>
                <a:off x="4774878" y="3218052"/>
                <a:ext cx="144847" cy="91637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2415" extrusionOk="0">
                    <a:moveTo>
                      <a:pt x="3489" y="0"/>
                    </a:moveTo>
                    <a:cubicBezTo>
                      <a:pt x="3237" y="0"/>
                      <a:pt x="2920" y="62"/>
                      <a:pt x="2602" y="160"/>
                    </a:cubicBezTo>
                    <a:cubicBezTo>
                      <a:pt x="2168" y="327"/>
                      <a:pt x="1668" y="560"/>
                      <a:pt x="1234" y="860"/>
                    </a:cubicBezTo>
                    <a:cubicBezTo>
                      <a:pt x="334" y="1461"/>
                      <a:pt x="0" y="2061"/>
                      <a:pt x="134" y="2395"/>
                    </a:cubicBezTo>
                    <a:cubicBezTo>
                      <a:pt x="219" y="2407"/>
                      <a:pt x="322" y="2415"/>
                      <a:pt x="439" y="2415"/>
                    </a:cubicBezTo>
                    <a:cubicBezTo>
                      <a:pt x="640" y="2415"/>
                      <a:pt x="881" y="2391"/>
                      <a:pt x="1134" y="2328"/>
                    </a:cubicBezTo>
                    <a:cubicBezTo>
                      <a:pt x="1568" y="2228"/>
                      <a:pt x="2002" y="2028"/>
                      <a:pt x="2435" y="1761"/>
                    </a:cubicBezTo>
                    <a:cubicBezTo>
                      <a:pt x="3336" y="1194"/>
                      <a:pt x="3803" y="427"/>
                      <a:pt x="3736" y="26"/>
                    </a:cubicBezTo>
                    <a:cubicBezTo>
                      <a:pt x="3665" y="8"/>
                      <a:pt x="3581" y="0"/>
                      <a:pt x="3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6"/>
              <p:cNvSpPr/>
              <p:nvPr/>
            </p:nvSpPr>
            <p:spPr>
              <a:xfrm>
                <a:off x="4506788" y="3305099"/>
                <a:ext cx="271945" cy="46862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235" extrusionOk="0">
                    <a:moveTo>
                      <a:pt x="6806" y="1"/>
                    </a:moveTo>
                    <a:cubicBezTo>
                      <a:pt x="6606" y="1"/>
                      <a:pt x="6339" y="1"/>
                      <a:pt x="6005" y="34"/>
                    </a:cubicBezTo>
                    <a:cubicBezTo>
                      <a:pt x="5638" y="34"/>
                      <a:pt x="5238" y="67"/>
                      <a:pt x="4838" y="67"/>
                    </a:cubicBezTo>
                    <a:cubicBezTo>
                      <a:pt x="4604" y="101"/>
                      <a:pt x="4404" y="134"/>
                      <a:pt x="4171" y="167"/>
                    </a:cubicBezTo>
                    <a:cubicBezTo>
                      <a:pt x="3937" y="167"/>
                      <a:pt x="3737" y="201"/>
                      <a:pt x="3503" y="234"/>
                    </a:cubicBezTo>
                    <a:cubicBezTo>
                      <a:pt x="3270" y="301"/>
                      <a:pt x="3036" y="334"/>
                      <a:pt x="2836" y="368"/>
                    </a:cubicBezTo>
                    <a:cubicBezTo>
                      <a:pt x="2603" y="401"/>
                      <a:pt x="2403" y="468"/>
                      <a:pt x="2169" y="501"/>
                    </a:cubicBezTo>
                    <a:cubicBezTo>
                      <a:pt x="1969" y="568"/>
                      <a:pt x="1769" y="601"/>
                      <a:pt x="1602" y="668"/>
                    </a:cubicBezTo>
                    <a:cubicBezTo>
                      <a:pt x="1402" y="734"/>
                      <a:pt x="1235" y="768"/>
                      <a:pt x="1068" y="835"/>
                    </a:cubicBezTo>
                    <a:cubicBezTo>
                      <a:pt x="735" y="935"/>
                      <a:pt x="468" y="1035"/>
                      <a:pt x="301" y="1101"/>
                    </a:cubicBezTo>
                    <a:cubicBezTo>
                      <a:pt x="501" y="1068"/>
                      <a:pt x="735" y="935"/>
                      <a:pt x="1068" y="868"/>
                    </a:cubicBezTo>
                    <a:cubicBezTo>
                      <a:pt x="1235" y="801"/>
                      <a:pt x="1402" y="768"/>
                      <a:pt x="1602" y="701"/>
                    </a:cubicBezTo>
                    <a:cubicBezTo>
                      <a:pt x="1802" y="634"/>
                      <a:pt x="2002" y="634"/>
                      <a:pt x="2202" y="568"/>
                    </a:cubicBezTo>
                    <a:cubicBezTo>
                      <a:pt x="2403" y="534"/>
                      <a:pt x="2636" y="468"/>
                      <a:pt x="2836" y="434"/>
                    </a:cubicBezTo>
                    <a:cubicBezTo>
                      <a:pt x="3070" y="401"/>
                      <a:pt x="3303" y="368"/>
                      <a:pt x="3503" y="334"/>
                    </a:cubicBezTo>
                    <a:cubicBezTo>
                      <a:pt x="3737" y="301"/>
                      <a:pt x="3970" y="301"/>
                      <a:pt x="4204" y="267"/>
                    </a:cubicBezTo>
                    <a:cubicBezTo>
                      <a:pt x="4404" y="267"/>
                      <a:pt x="4638" y="234"/>
                      <a:pt x="4838" y="234"/>
                    </a:cubicBezTo>
                    <a:cubicBezTo>
                      <a:pt x="5271" y="201"/>
                      <a:pt x="5672" y="201"/>
                      <a:pt x="6005" y="201"/>
                    </a:cubicBezTo>
                    <a:lnTo>
                      <a:pt x="7139" y="201"/>
                    </a:lnTo>
                    <a:lnTo>
                      <a:pt x="7139" y="1"/>
                    </a:lnTo>
                    <a:close/>
                    <a:moveTo>
                      <a:pt x="301" y="1101"/>
                    </a:moveTo>
                    <a:lnTo>
                      <a:pt x="1" y="1235"/>
                    </a:lnTo>
                    <a:cubicBezTo>
                      <a:pt x="1" y="1235"/>
                      <a:pt x="101" y="1201"/>
                      <a:pt x="301" y="1101"/>
                    </a:cubicBezTo>
                    <a:close/>
                  </a:path>
                </a:pathLst>
              </a:custGeom>
              <a:solidFill>
                <a:srgbClr val="8BD6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6"/>
              <p:cNvSpPr/>
              <p:nvPr/>
            </p:nvSpPr>
            <p:spPr>
              <a:xfrm>
                <a:off x="4638947" y="3230422"/>
                <a:ext cx="134677" cy="8484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236" extrusionOk="0">
                    <a:moveTo>
                      <a:pt x="3436" y="1"/>
                    </a:moveTo>
                    <a:lnTo>
                      <a:pt x="3436" y="1"/>
                    </a:lnTo>
                    <a:cubicBezTo>
                      <a:pt x="3169" y="34"/>
                      <a:pt x="2769" y="134"/>
                      <a:pt x="2335" y="334"/>
                    </a:cubicBezTo>
                    <a:cubicBezTo>
                      <a:pt x="1901" y="534"/>
                      <a:pt x="1468" y="801"/>
                      <a:pt x="1067" y="1068"/>
                    </a:cubicBezTo>
                    <a:cubicBezTo>
                      <a:pt x="267" y="1668"/>
                      <a:pt x="0" y="2069"/>
                      <a:pt x="133" y="2235"/>
                    </a:cubicBezTo>
                    <a:cubicBezTo>
                      <a:pt x="400" y="2235"/>
                      <a:pt x="767" y="2169"/>
                      <a:pt x="1168" y="2069"/>
                    </a:cubicBezTo>
                    <a:cubicBezTo>
                      <a:pt x="1534" y="1935"/>
                      <a:pt x="1968" y="1768"/>
                      <a:pt x="2368" y="1502"/>
                    </a:cubicBezTo>
                    <a:cubicBezTo>
                      <a:pt x="3169" y="1001"/>
                      <a:pt x="3536" y="301"/>
                      <a:pt x="34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6"/>
              <p:cNvSpPr/>
              <p:nvPr/>
            </p:nvSpPr>
            <p:spPr>
              <a:xfrm>
                <a:off x="4642756" y="3313865"/>
                <a:ext cx="128355" cy="7228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05" extrusionOk="0">
                    <a:moveTo>
                      <a:pt x="627" y="0"/>
                    </a:moveTo>
                    <a:cubicBezTo>
                      <a:pt x="402" y="0"/>
                      <a:pt x="198" y="29"/>
                      <a:pt x="33" y="70"/>
                    </a:cubicBezTo>
                    <a:cubicBezTo>
                      <a:pt x="0" y="170"/>
                      <a:pt x="67" y="303"/>
                      <a:pt x="267" y="437"/>
                    </a:cubicBezTo>
                    <a:cubicBezTo>
                      <a:pt x="434" y="604"/>
                      <a:pt x="734" y="770"/>
                      <a:pt x="1134" y="1004"/>
                    </a:cubicBezTo>
                    <a:cubicBezTo>
                      <a:pt x="1535" y="1237"/>
                      <a:pt x="1968" y="1471"/>
                      <a:pt x="2335" y="1604"/>
                    </a:cubicBezTo>
                    <a:cubicBezTo>
                      <a:pt x="2702" y="1804"/>
                      <a:pt x="3036" y="1904"/>
                      <a:pt x="3269" y="1904"/>
                    </a:cubicBezTo>
                    <a:cubicBezTo>
                      <a:pt x="3369" y="1638"/>
                      <a:pt x="3102" y="937"/>
                      <a:pt x="2302" y="437"/>
                    </a:cubicBezTo>
                    <a:cubicBezTo>
                      <a:pt x="1901" y="203"/>
                      <a:pt x="1468" y="70"/>
                      <a:pt x="1068" y="36"/>
                    </a:cubicBezTo>
                    <a:cubicBezTo>
                      <a:pt x="915" y="11"/>
                      <a:pt x="767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6"/>
              <p:cNvSpPr/>
              <p:nvPr/>
            </p:nvSpPr>
            <p:spPr>
              <a:xfrm>
                <a:off x="4512120" y="3333672"/>
                <a:ext cx="129383" cy="28421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49" extrusionOk="0">
                    <a:moveTo>
                      <a:pt x="1819" y="0"/>
                    </a:moveTo>
                    <a:cubicBezTo>
                      <a:pt x="1747" y="0"/>
                      <a:pt x="1673" y="4"/>
                      <a:pt x="1595" y="15"/>
                    </a:cubicBezTo>
                    <a:cubicBezTo>
                      <a:pt x="1395" y="15"/>
                      <a:pt x="1195" y="48"/>
                      <a:pt x="995" y="82"/>
                    </a:cubicBezTo>
                    <a:cubicBezTo>
                      <a:pt x="595" y="182"/>
                      <a:pt x="261" y="348"/>
                      <a:pt x="28" y="415"/>
                    </a:cubicBezTo>
                    <a:cubicBezTo>
                      <a:pt x="8" y="425"/>
                      <a:pt x="0" y="429"/>
                      <a:pt x="3" y="429"/>
                    </a:cubicBezTo>
                    <a:cubicBezTo>
                      <a:pt x="9" y="429"/>
                      <a:pt x="77" y="405"/>
                      <a:pt x="194" y="382"/>
                    </a:cubicBezTo>
                    <a:cubicBezTo>
                      <a:pt x="306" y="382"/>
                      <a:pt x="461" y="352"/>
                      <a:pt x="681" y="352"/>
                    </a:cubicBezTo>
                    <a:cubicBezTo>
                      <a:pt x="791" y="352"/>
                      <a:pt x="917" y="360"/>
                      <a:pt x="1062" y="382"/>
                    </a:cubicBezTo>
                    <a:cubicBezTo>
                      <a:pt x="1295" y="382"/>
                      <a:pt x="1529" y="415"/>
                      <a:pt x="1696" y="448"/>
                    </a:cubicBezTo>
                    <a:cubicBezTo>
                      <a:pt x="1929" y="482"/>
                      <a:pt x="2129" y="515"/>
                      <a:pt x="2329" y="549"/>
                    </a:cubicBezTo>
                    <a:cubicBezTo>
                      <a:pt x="2763" y="615"/>
                      <a:pt x="3130" y="715"/>
                      <a:pt x="3363" y="749"/>
                    </a:cubicBezTo>
                    <a:cubicBezTo>
                      <a:pt x="3397" y="649"/>
                      <a:pt x="3330" y="515"/>
                      <a:pt x="3130" y="382"/>
                    </a:cubicBezTo>
                    <a:cubicBezTo>
                      <a:pt x="2963" y="215"/>
                      <a:pt x="2663" y="82"/>
                      <a:pt x="2229" y="15"/>
                    </a:cubicBezTo>
                    <a:cubicBezTo>
                      <a:pt x="2096" y="15"/>
                      <a:pt x="1962" y="0"/>
                      <a:pt x="18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6"/>
              <p:cNvSpPr/>
              <p:nvPr/>
            </p:nvSpPr>
            <p:spPr>
              <a:xfrm>
                <a:off x="4512044" y="3273453"/>
                <a:ext cx="116776" cy="76459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015" extrusionOk="0">
                    <a:moveTo>
                      <a:pt x="2998" y="1"/>
                    </a:moveTo>
                    <a:lnTo>
                      <a:pt x="2998" y="1"/>
                    </a:lnTo>
                    <a:cubicBezTo>
                      <a:pt x="2732" y="101"/>
                      <a:pt x="2365" y="301"/>
                      <a:pt x="1998" y="568"/>
                    </a:cubicBezTo>
                    <a:cubicBezTo>
                      <a:pt x="1631" y="801"/>
                      <a:pt x="1231" y="1101"/>
                      <a:pt x="897" y="1368"/>
                    </a:cubicBezTo>
                    <a:cubicBezTo>
                      <a:pt x="530" y="1635"/>
                      <a:pt x="297" y="1835"/>
                      <a:pt x="163" y="1902"/>
                    </a:cubicBezTo>
                    <a:cubicBezTo>
                      <a:pt x="63" y="1977"/>
                      <a:pt x="0" y="2015"/>
                      <a:pt x="4" y="2015"/>
                    </a:cubicBezTo>
                    <a:cubicBezTo>
                      <a:pt x="5" y="2015"/>
                      <a:pt x="13" y="2010"/>
                      <a:pt x="30" y="2002"/>
                    </a:cubicBezTo>
                    <a:cubicBezTo>
                      <a:pt x="263" y="1935"/>
                      <a:pt x="597" y="1769"/>
                      <a:pt x="997" y="1635"/>
                    </a:cubicBezTo>
                    <a:cubicBezTo>
                      <a:pt x="1164" y="1568"/>
                      <a:pt x="1364" y="1502"/>
                      <a:pt x="1564" y="1402"/>
                    </a:cubicBezTo>
                    <a:cubicBezTo>
                      <a:pt x="1764" y="1302"/>
                      <a:pt x="1931" y="1202"/>
                      <a:pt x="2131" y="1068"/>
                    </a:cubicBezTo>
                    <a:cubicBezTo>
                      <a:pt x="2498" y="835"/>
                      <a:pt x="2765" y="601"/>
                      <a:pt x="2898" y="434"/>
                    </a:cubicBezTo>
                    <a:cubicBezTo>
                      <a:pt x="3032" y="234"/>
                      <a:pt x="3065" y="67"/>
                      <a:pt x="29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6"/>
              <p:cNvSpPr/>
              <p:nvPr/>
            </p:nvSpPr>
            <p:spPr>
              <a:xfrm>
                <a:off x="5828080" y="3346384"/>
                <a:ext cx="152502" cy="79001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2082" extrusionOk="0">
                    <a:moveTo>
                      <a:pt x="331" y="0"/>
                    </a:moveTo>
                    <a:cubicBezTo>
                      <a:pt x="200" y="0"/>
                      <a:pt x="90" y="17"/>
                      <a:pt x="0" y="47"/>
                    </a:cubicBezTo>
                    <a:cubicBezTo>
                      <a:pt x="67" y="247"/>
                      <a:pt x="267" y="480"/>
                      <a:pt x="601" y="714"/>
                    </a:cubicBezTo>
                    <a:cubicBezTo>
                      <a:pt x="934" y="947"/>
                      <a:pt x="1335" y="1181"/>
                      <a:pt x="1868" y="1381"/>
                    </a:cubicBezTo>
                    <a:cubicBezTo>
                      <a:pt x="2369" y="1615"/>
                      <a:pt x="2836" y="1748"/>
                      <a:pt x="3203" y="1881"/>
                    </a:cubicBezTo>
                    <a:cubicBezTo>
                      <a:pt x="3570" y="1981"/>
                      <a:pt x="3870" y="2048"/>
                      <a:pt x="4003" y="2082"/>
                    </a:cubicBezTo>
                    <a:cubicBezTo>
                      <a:pt x="3836" y="1848"/>
                      <a:pt x="3169" y="1248"/>
                      <a:pt x="2235" y="647"/>
                    </a:cubicBezTo>
                    <a:cubicBezTo>
                      <a:pt x="1735" y="347"/>
                      <a:pt x="1301" y="180"/>
                      <a:pt x="901" y="80"/>
                    </a:cubicBezTo>
                    <a:cubicBezTo>
                      <a:pt x="681" y="25"/>
                      <a:pt x="491" y="0"/>
                      <a:pt x="3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6"/>
              <p:cNvSpPr/>
              <p:nvPr/>
            </p:nvSpPr>
            <p:spPr>
              <a:xfrm>
                <a:off x="5575262" y="3255732"/>
                <a:ext cx="256672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2570" extrusionOk="0">
                    <a:moveTo>
                      <a:pt x="67" y="1"/>
                    </a:moveTo>
                    <a:lnTo>
                      <a:pt x="0" y="234"/>
                    </a:lnTo>
                    <a:cubicBezTo>
                      <a:pt x="0" y="234"/>
                      <a:pt x="100" y="268"/>
                      <a:pt x="300" y="334"/>
                    </a:cubicBezTo>
                    <a:cubicBezTo>
                      <a:pt x="467" y="368"/>
                      <a:pt x="734" y="434"/>
                      <a:pt x="1068" y="534"/>
                    </a:cubicBezTo>
                    <a:cubicBezTo>
                      <a:pt x="1368" y="634"/>
                      <a:pt x="1768" y="735"/>
                      <a:pt x="2135" y="868"/>
                    </a:cubicBezTo>
                    <a:cubicBezTo>
                      <a:pt x="2535" y="1001"/>
                      <a:pt x="2969" y="1135"/>
                      <a:pt x="3369" y="1268"/>
                    </a:cubicBezTo>
                    <a:cubicBezTo>
                      <a:pt x="3803" y="1435"/>
                      <a:pt x="4203" y="1568"/>
                      <a:pt x="4604" y="1702"/>
                    </a:cubicBezTo>
                    <a:cubicBezTo>
                      <a:pt x="4970" y="1869"/>
                      <a:pt x="5337" y="2002"/>
                      <a:pt x="5671" y="2136"/>
                    </a:cubicBezTo>
                    <a:cubicBezTo>
                      <a:pt x="5971" y="2236"/>
                      <a:pt x="6205" y="2369"/>
                      <a:pt x="6405" y="2436"/>
                    </a:cubicBezTo>
                    <a:cubicBezTo>
                      <a:pt x="6572" y="2502"/>
                      <a:pt x="6672" y="2569"/>
                      <a:pt x="6672" y="2569"/>
                    </a:cubicBezTo>
                    <a:lnTo>
                      <a:pt x="6738" y="2402"/>
                    </a:lnTo>
                    <a:cubicBezTo>
                      <a:pt x="6738" y="2402"/>
                      <a:pt x="6638" y="2336"/>
                      <a:pt x="6472" y="2269"/>
                    </a:cubicBezTo>
                    <a:cubicBezTo>
                      <a:pt x="6305" y="2169"/>
                      <a:pt x="6038" y="2069"/>
                      <a:pt x="5738" y="1935"/>
                    </a:cubicBezTo>
                    <a:cubicBezTo>
                      <a:pt x="5437" y="1802"/>
                      <a:pt x="5071" y="1669"/>
                      <a:pt x="4670" y="1502"/>
                    </a:cubicBezTo>
                    <a:cubicBezTo>
                      <a:pt x="4303" y="1368"/>
                      <a:pt x="3870" y="1202"/>
                      <a:pt x="3469" y="1035"/>
                    </a:cubicBezTo>
                    <a:cubicBezTo>
                      <a:pt x="3036" y="901"/>
                      <a:pt x="2602" y="768"/>
                      <a:pt x="2235" y="634"/>
                    </a:cubicBezTo>
                    <a:cubicBezTo>
                      <a:pt x="1835" y="501"/>
                      <a:pt x="1468" y="401"/>
                      <a:pt x="1134" y="301"/>
                    </a:cubicBezTo>
                    <a:cubicBezTo>
                      <a:pt x="501" y="10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6"/>
              <p:cNvSpPr/>
              <p:nvPr/>
            </p:nvSpPr>
            <p:spPr>
              <a:xfrm>
                <a:off x="5713112" y="3249737"/>
                <a:ext cx="143590" cy="60181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586" extrusionOk="0">
                    <a:moveTo>
                      <a:pt x="2083" y="0"/>
                    </a:moveTo>
                    <a:cubicBezTo>
                      <a:pt x="1903" y="0"/>
                      <a:pt x="1719" y="19"/>
                      <a:pt x="1535" y="59"/>
                    </a:cubicBezTo>
                    <a:cubicBezTo>
                      <a:pt x="567" y="259"/>
                      <a:pt x="0" y="893"/>
                      <a:pt x="0" y="1326"/>
                    </a:cubicBezTo>
                    <a:cubicBezTo>
                      <a:pt x="253" y="1501"/>
                      <a:pt x="677" y="1586"/>
                      <a:pt x="1172" y="1586"/>
                    </a:cubicBezTo>
                    <a:cubicBezTo>
                      <a:pt x="1524" y="1586"/>
                      <a:pt x="1913" y="1543"/>
                      <a:pt x="2302" y="1460"/>
                    </a:cubicBezTo>
                    <a:cubicBezTo>
                      <a:pt x="3236" y="1293"/>
                      <a:pt x="3736" y="959"/>
                      <a:pt x="3769" y="592"/>
                    </a:cubicBezTo>
                    <a:cubicBezTo>
                      <a:pt x="3569" y="426"/>
                      <a:pt x="3269" y="225"/>
                      <a:pt x="2869" y="125"/>
                    </a:cubicBezTo>
                    <a:cubicBezTo>
                      <a:pt x="2626" y="45"/>
                      <a:pt x="2360" y="0"/>
                      <a:pt x="2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6"/>
              <p:cNvSpPr/>
              <p:nvPr/>
            </p:nvSpPr>
            <p:spPr>
              <a:xfrm>
                <a:off x="5699767" y="3302557"/>
                <a:ext cx="99142" cy="11649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3070" extrusionOk="0">
                    <a:moveTo>
                      <a:pt x="234" y="1"/>
                    </a:moveTo>
                    <a:lnTo>
                      <a:pt x="234" y="1"/>
                    </a:lnTo>
                    <a:cubicBezTo>
                      <a:pt x="0" y="334"/>
                      <a:pt x="34" y="1202"/>
                      <a:pt x="567" y="1936"/>
                    </a:cubicBezTo>
                    <a:cubicBezTo>
                      <a:pt x="801" y="2303"/>
                      <a:pt x="1134" y="2603"/>
                      <a:pt x="1468" y="2770"/>
                    </a:cubicBezTo>
                    <a:cubicBezTo>
                      <a:pt x="1802" y="2936"/>
                      <a:pt x="2102" y="3036"/>
                      <a:pt x="2369" y="3070"/>
                    </a:cubicBezTo>
                    <a:cubicBezTo>
                      <a:pt x="2602" y="2803"/>
                      <a:pt x="2535" y="2169"/>
                      <a:pt x="2035" y="1435"/>
                    </a:cubicBezTo>
                    <a:cubicBezTo>
                      <a:pt x="1768" y="1035"/>
                      <a:pt x="1468" y="701"/>
                      <a:pt x="1134" y="435"/>
                    </a:cubicBezTo>
                    <a:cubicBezTo>
                      <a:pt x="801" y="201"/>
                      <a:pt x="501" y="34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6"/>
              <p:cNvSpPr/>
              <p:nvPr/>
            </p:nvSpPr>
            <p:spPr>
              <a:xfrm>
                <a:off x="5577144" y="3263321"/>
                <a:ext cx="100437" cy="13166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3470" extrusionOk="0">
                    <a:moveTo>
                      <a:pt x="234" y="1"/>
                    </a:moveTo>
                    <a:cubicBezTo>
                      <a:pt x="1" y="401"/>
                      <a:pt x="68" y="1368"/>
                      <a:pt x="601" y="2236"/>
                    </a:cubicBezTo>
                    <a:cubicBezTo>
                      <a:pt x="868" y="2636"/>
                      <a:pt x="1202" y="2970"/>
                      <a:pt x="1502" y="3170"/>
                    </a:cubicBezTo>
                    <a:cubicBezTo>
                      <a:pt x="1836" y="3370"/>
                      <a:pt x="2136" y="3470"/>
                      <a:pt x="2369" y="3470"/>
                    </a:cubicBezTo>
                    <a:cubicBezTo>
                      <a:pt x="2636" y="3070"/>
                      <a:pt x="2603" y="2302"/>
                      <a:pt x="2069" y="1435"/>
                    </a:cubicBezTo>
                    <a:cubicBezTo>
                      <a:pt x="1802" y="1002"/>
                      <a:pt x="1469" y="635"/>
                      <a:pt x="1168" y="401"/>
                    </a:cubicBezTo>
                    <a:cubicBezTo>
                      <a:pt x="835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6"/>
              <p:cNvSpPr/>
              <p:nvPr/>
            </p:nvSpPr>
            <p:spPr>
              <a:xfrm>
                <a:off x="5584136" y="3187202"/>
                <a:ext cx="148694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100" extrusionOk="0">
                    <a:moveTo>
                      <a:pt x="2628" y="0"/>
                    </a:moveTo>
                    <a:cubicBezTo>
                      <a:pt x="2272" y="0"/>
                      <a:pt x="1884" y="67"/>
                      <a:pt x="1502" y="239"/>
                    </a:cubicBezTo>
                    <a:cubicBezTo>
                      <a:pt x="534" y="639"/>
                      <a:pt x="1" y="1473"/>
                      <a:pt x="1" y="1940"/>
                    </a:cubicBezTo>
                    <a:cubicBezTo>
                      <a:pt x="147" y="2038"/>
                      <a:pt x="383" y="2100"/>
                      <a:pt x="656" y="2100"/>
                    </a:cubicBezTo>
                    <a:cubicBezTo>
                      <a:pt x="756" y="2100"/>
                      <a:pt x="861" y="2091"/>
                      <a:pt x="968" y="2074"/>
                    </a:cubicBezTo>
                    <a:cubicBezTo>
                      <a:pt x="1402" y="2040"/>
                      <a:pt x="1869" y="1940"/>
                      <a:pt x="2369" y="1740"/>
                    </a:cubicBezTo>
                    <a:cubicBezTo>
                      <a:pt x="3336" y="1373"/>
                      <a:pt x="3870" y="806"/>
                      <a:pt x="3904" y="339"/>
                    </a:cubicBezTo>
                    <a:cubicBezTo>
                      <a:pt x="3641" y="157"/>
                      <a:pt x="3172" y="0"/>
                      <a:pt x="2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6"/>
              <p:cNvSpPr/>
              <p:nvPr/>
            </p:nvSpPr>
            <p:spPr>
              <a:xfrm>
                <a:off x="5317342" y="3206365"/>
                <a:ext cx="266841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602" extrusionOk="0">
                    <a:moveTo>
                      <a:pt x="34" y="1"/>
                    </a:moveTo>
                    <a:lnTo>
                      <a:pt x="1" y="301"/>
                    </a:lnTo>
                    <a:cubicBezTo>
                      <a:pt x="1" y="301"/>
                      <a:pt x="101" y="301"/>
                      <a:pt x="301" y="334"/>
                    </a:cubicBezTo>
                    <a:cubicBezTo>
                      <a:pt x="501" y="334"/>
                      <a:pt x="768" y="401"/>
                      <a:pt x="1102" y="434"/>
                    </a:cubicBezTo>
                    <a:cubicBezTo>
                      <a:pt x="1435" y="468"/>
                      <a:pt x="1802" y="534"/>
                      <a:pt x="2202" y="601"/>
                    </a:cubicBezTo>
                    <a:cubicBezTo>
                      <a:pt x="2603" y="668"/>
                      <a:pt x="3036" y="735"/>
                      <a:pt x="3470" y="801"/>
                    </a:cubicBezTo>
                    <a:cubicBezTo>
                      <a:pt x="3904" y="901"/>
                      <a:pt x="4337" y="968"/>
                      <a:pt x="4771" y="1068"/>
                    </a:cubicBezTo>
                    <a:cubicBezTo>
                      <a:pt x="5171" y="1168"/>
                      <a:pt x="5538" y="1235"/>
                      <a:pt x="5872" y="1335"/>
                    </a:cubicBezTo>
                    <a:cubicBezTo>
                      <a:pt x="6505" y="1502"/>
                      <a:pt x="6939" y="1602"/>
                      <a:pt x="6939" y="1602"/>
                    </a:cubicBezTo>
                    <a:lnTo>
                      <a:pt x="7006" y="1335"/>
                    </a:lnTo>
                    <a:cubicBezTo>
                      <a:pt x="7006" y="1335"/>
                      <a:pt x="6572" y="1235"/>
                      <a:pt x="5938" y="1035"/>
                    </a:cubicBezTo>
                    <a:cubicBezTo>
                      <a:pt x="5605" y="968"/>
                      <a:pt x="5204" y="901"/>
                      <a:pt x="4804" y="801"/>
                    </a:cubicBezTo>
                    <a:cubicBezTo>
                      <a:pt x="4404" y="701"/>
                      <a:pt x="3970" y="601"/>
                      <a:pt x="3537" y="534"/>
                    </a:cubicBezTo>
                    <a:cubicBezTo>
                      <a:pt x="3103" y="434"/>
                      <a:pt x="2669" y="368"/>
                      <a:pt x="2269" y="301"/>
                    </a:cubicBezTo>
                    <a:cubicBezTo>
                      <a:pt x="1835" y="234"/>
                      <a:pt x="1468" y="168"/>
                      <a:pt x="1135" y="134"/>
                    </a:cubicBezTo>
                    <a:cubicBezTo>
                      <a:pt x="801" y="101"/>
                      <a:pt x="534" y="34"/>
                      <a:pt x="334" y="34"/>
                    </a:cubicBezTo>
                    <a:cubicBezTo>
                      <a:pt x="134" y="1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6"/>
              <p:cNvSpPr/>
              <p:nvPr/>
            </p:nvSpPr>
            <p:spPr>
              <a:xfrm>
                <a:off x="5457743" y="3136773"/>
                <a:ext cx="148694" cy="9797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582" extrusionOk="0">
                    <a:moveTo>
                      <a:pt x="2869" y="0"/>
                    </a:moveTo>
                    <a:cubicBezTo>
                      <a:pt x="2435" y="33"/>
                      <a:pt x="1935" y="200"/>
                      <a:pt x="1468" y="467"/>
                    </a:cubicBezTo>
                    <a:cubicBezTo>
                      <a:pt x="968" y="767"/>
                      <a:pt x="601" y="1134"/>
                      <a:pt x="367" y="1501"/>
                    </a:cubicBezTo>
                    <a:cubicBezTo>
                      <a:pt x="134" y="1868"/>
                      <a:pt x="0" y="2235"/>
                      <a:pt x="34" y="2502"/>
                    </a:cubicBezTo>
                    <a:cubicBezTo>
                      <a:pt x="144" y="2557"/>
                      <a:pt x="305" y="2582"/>
                      <a:pt x="499" y="2582"/>
                    </a:cubicBezTo>
                    <a:cubicBezTo>
                      <a:pt x="658" y="2582"/>
                      <a:pt x="839" y="2565"/>
                      <a:pt x="1034" y="2535"/>
                    </a:cubicBezTo>
                    <a:cubicBezTo>
                      <a:pt x="1435" y="2469"/>
                      <a:pt x="1935" y="2268"/>
                      <a:pt x="2402" y="2002"/>
                    </a:cubicBezTo>
                    <a:cubicBezTo>
                      <a:pt x="3336" y="1468"/>
                      <a:pt x="3903" y="734"/>
                      <a:pt x="3903" y="200"/>
                    </a:cubicBezTo>
                    <a:cubicBezTo>
                      <a:pt x="3670" y="67"/>
                      <a:pt x="3303" y="0"/>
                      <a:pt x="28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6"/>
              <p:cNvSpPr/>
              <p:nvPr/>
            </p:nvSpPr>
            <p:spPr>
              <a:xfrm>
                <a:off x="5450758" y="3233989"/>
                <a:ext cx="100399" cy="139751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683" extrusionOk="0">
                    <a:moveTo>
                      <a:pt x="202" y="0"/>
                    </a:moveTo>
                    <a:cubicBezTo>
                      <a:pt x="167" y="0"/>
                      <a:pt x="133" y="3"/>
                      <a:pt x="100" y="7"/>
                    </a:cubicBezTo>
                    <a:cubicBezTo>
                      <a:pt x="0" y="240"/>
                      <a:pt x="0" y="607"/>
                      <a:pt x="67" y="1041"/>
                    </a:cubicBezTo>
                    <a:cubicBezTo>
                      <a:pt x="134" y="1474"/>
                      <a:pt x="334" y="1941"/>
                      <a:pt x="601" y="2408"/>
                    </a:cubicBezTo>
                    <a:cubicBezTo>
                      <a:pt x="868" y="2842"/>
                      <a:pt x="1201" y="3176"/>
                      <a:pt x="1535" y="3376"/>
                    </a:cubicBezTo>
                    <a:cubicBezTo>
                      <a:pt x="1827" y="3580"/>
                      <a:pt x="2093" y="3682"/>
                      <a:pt x="2311" y="3682"/>
                    </a:cubicBezTo>
                    <a:cubicBezTo>
                      <a:pt x="2343" y="3682"/>
                      <a:pt x="2373" y="3680"/>
                      <a:pt x="2402" y="3676"/>
                    </a:cubicBezTo>
                    <a:cubicBezTo>
                      <a:pt x="2635" y="3242"/>
                      <a:pt x="2569" y="2342"/>
                      <a:pt x="2035" y="1408"/>
                    </a:cubicBezTo>
                    <a:cubicBezTo>
                      <a:pt x="1735" y="941"/>
                      <a:pt x="1401" y="574"/>
                      <a:pt x="1068" y="340"/>
                    </a:cubicBezTo>
                    <a:cubicBezTo>
                      <a:pt x="746" y="106"/>
                      <a:pt x="450" y="0"/>
                      <a:pt x="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6"/>
              <p:cNvSpPr/>
              <p:nvPr/>
            </p:nvSpPr>
            <p:spPr>
              <a:xfrm>
                <a:off x="5320518" y="3213309"/>
                <a:ext cx="110568" cy="142711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761" extrusionOk="0">
                    <a:moveTo>
                      <a:pt x="337" y="1"/>
                    </a:moveTo>
                    <a:cubicBezTo>
                      <a:pt x="288" y="1"/>
                      <a:pt x="242" y="6"/>
                      <a:pt x="201" y="18"/>
                    </a:cubicBezTo>
                    <a:cubicBezTo>
                      <a:pt x="1" y="518"/>
                      <a:pt x="201" y="1552"/>
                      <a:pt x="835" y="2453"/>
                    </a:cubicBezTo>
                    <a:cubicBezTo>
                      <a:pt x="1135" y="2920"/>
                      <a:pt x="1502" y="3254"/>
                      <a:pt x="1835" y="3487"/>
                    </a:cubicBezTo>
                    <a:cubicBezTo>
                      <a:pt x="2127" y="3662"/>
                      <a:pt x="2392" y="3760"/>
                      <a:pt x="2611" y="3760"/>
                    </a:cubicBezTo>
                    <a:cubicBezTo>
                      <a:pt x="2642" y="3760"/>
                      <a:pt x="2673" y="3758"/>
                      <a:pt x="2703" y="3754"/>
                    </a:cubicBezTo>
                    <a:cubicBezTo>
                      <a:pt x="2903" y="3254"/>
                      <a:pt x="2803" y="2253"/>
                      <a:pt x="2202" y="1319"/>
                    </a:cubicBezTo>
                    <a:cubicBezTo>
                      <a:pt x="1869" y="885"/>
                      <a:pt x="1502" y="518"/>
                      <a:pt x="1135" y="285"/>
                    </a:cubicBezTo>
                    <a:cubicBezTo>
                      <a:pt x="860" y="120"/>
                      <a:pt x="563" y="1"/>
                      <a:pt x="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6"/>
              <p:cNvSpPr/>
              <p:nvPr/>
            </p:nvSpPr>
            <p:spPr>
              <a:xfrm>
                <a:off x="5322445" y="3100914"/>
                <a:ext cx="146142" cy="113266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985" extrusionOk="0">
                    <a:moveTo>
                      <a:pt x="3248" y="1"/>
                    </a:moveTo>
                    <a:cubicBezTo>
                      <a:pt x="3089" y="1"/>
                      <a:pt x="2915" y="17"/>
                      <a:pt x="2735" y="44"/>
                    </a:cubicBezTo>
                    <a:cubicBezTo>
                      <a:pt x="2302" y="145"/>
                      <a:pt x="1835" y="345"/>
                      <a:pt x="1368" y="712"/>
                    </a:cubicBezTo>
                    <a:cubicBezTo>
                      <a:pt x="434" y="1412"/>
                      <a:pt x="0" y="2379"/>
                      <a:pt x="67" y="2913"/>
                    </a:cubicBezTo>
                    <a:cubicBezTo>
                      <a:pt x="175" y="2960"/>
                      <a:pt x="312" y="2985"/>
                      <a:pt x="468" y="2985"/>
                    </a:cubicBezTo>
                    <a:cubicBezTo>
                      <a:pt x="648" y="2985"/>
                      <a:pt x="853" y="2951"/>
                      <a:pt x="1068" y="2880"/>
                    </a:cubicBezTo>
                    <a:cubicBezTo>
                      <a:pt x="1468" y="2746"/>
                      <a:pt x="1935" y="2546"/>
                      <a:pt x="2402" y="2179"/>
                    </a:cubicBezTo>
                    <a:cubicBezTo>
                      <a:pt x="3336" y="1512"/>
                      <a:pt x="3836" y="645"/>
                      <a:pt x="3803" y="111"/>
                    </a:cubicBezTo>
                    <a:cubicBezTo>
                      <a:pt x="3666" y="33"/>
                      <a:pt x="3472" y="1"/>
                      <a:pt x="3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6"/>
              <p:cNvSpPr/>
              <p:nvPr/>
            </p:nvSpPr>
            <p:spPr>
              <a:xfrm>
                <a:off x="5054355" y="3196234"/>
                <a:ext cx="269393" cy="21553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568" extrusionOk="0">
                    <a:moveTo>
                      <a:pt x="1102" y="1"/>
                    </a:moveTo>
                    <a:cubicBezTo>
                      <a:pt x="768" y="1"/>
                      <a:pt x="501" y="34"/>
                      <a:pt x="301" y="34"/>
                    </a:cubicBezTo>
                    <a:cubicBezTo>
                      <a:pt x="101" y="34"/>
                      <a:pt x="1" y="68"/>
                      <a:pt x="1" y="68"/>
                    </a:cubicBezTo>
                    <a:lnTo>
                      <a:pt x="1" y="334"/>
                    </a:lnTo>
                    <a:cubicBezTo>
                      <a:pt x="1" y="334"/>
                      <a:pt x="134" y="334"/>
                      <a:pt x="301" y="301"/>
                    </a:cubicBezTo>
                    <a:lnTo>
                      <a:pt x="1102" y="301"/>
                    </a:lnTo>
                    <a:cubicBezTo>
                      <a:pt x="1435" y="268"/>
                      <a:pt x="1835" y="268"/>
                      <a:pt x="2236" y="268"/>
                    </a:cubicBezTo>
                    <a:cubicBezTo>
                      <a:pt x="2669" y="268"/>
                      <a:pt x="3103" y="301"/>
                      <a:pt x="3537" y="301"/>
                    </a:cubicBezTo>
                    <a:cubicBezTo>
                      <a:pt x="3970" y="334"/>
                      <a:pt x="4404" y="334"/>
                      <a:pt x="4838" y="368"/>
                    </a:cubicBezTo>
                    <a:cubicBezTo>
                      <a:pt x="5238" y="401"/>
                      <a:pt x="5638" y="435"/>
                      <a:pt x="5972" y="468"/>
                    </a:cubicBezTo>
                    <a:cubicBezTo>
                      <a:pt x="6606" y="535"/>
                      <a:pt x="7039" y="568"/>
                      <a:pt x="7039" y="568"/>
                    </a:cubicBezTo>
                    <a:lnTo>
                      <a:pt x="7073" y="268"/>
                    </a:lnTo>
                    <a:cubicBezTo>
                      <a:pt x="7073" y="268"/>
                      <a:pt x="6639" y="234"/>
                      <a:pt x="5972" y="168"/>
                    </a:cubicBezTo>
                    <a:cubicBezTo>
                      <a:pt x="5638" y="134"/>
                      <a:pt x="5271" y="101"/>
                      <a:pt x="4838" y="68"/>
                    </a:cubicBezTo>
                    <a:cubicBezTo>
                      <a:pt x="4437" y="34"/>
                      <a:pt x="4004" y="34"/>
                      <a:pt x="3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6"/>
              <p:cNvSpPr/>
              <p:nvPr/>
            </p:nvSpPr>
            <p:spPr>
              <a:xfrm>
                <a:off x="5194757" y="3079816"/>
                <a:ext cx="138524" cy="12279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236" extrusionOk="0">
                    <a:moveTo>
                      <a:pt x="3285" y="0"/>
                    </a:moveTo>
                    <a:cubicBezTo>
                      <a:pt x="3066" y="0"/>
                      <a:pt x="2791" y="45"/>
                      <a:pt x="2502" y="133"/>
                    </a:cubicBezTo>
                    <a:cubicBezTo>
                      <a:pt x="2069" y="267"/>
                      <a:pt x="1602" y="534"/>
                      <a:pt x="1168" y="934"/>
                    </a:cubicBezTo>
                    <a:cubicBezTo>
                      <a:pt x="734" y="1301"/>
                      <a:pt x="434" y="1768"/>
                      <a:pt x="234" y="2168"/>
                    </a:cubicBezTo>
                    <a:cubicBezTo>
                      <a:pt x="67" y="2569"/>
                      <a:pt x="0" y="2935"/>
                      <a:pt x="34" y="3202"/>
                    </a:cubicBezTo>
                    <a:cubicBezTo>
                      <a:pt x="123" y="3225"/>
                      <a:pt x="219" y="3236"/>
                      <a:pt x="323" y="3236"/>
                    </a:cubicBezTo>
                    <a:cubicBezTo>
                      <a:pt x="530" y="3236"/>
                      <a:pt x="768" y="3191"/>
                      <a:pt x="1034" y="3102"/>
                    </a:cubicBezTo>
                    <a:cubicBezTo>
                      <a:pt x="1435" y="2935"/>
                      <a:pt x="1902" y="2669"/>
                      <a:pt x="2335" y="2302"/>
                    </a:cubicBezTo>
                    <a:cubicBezTo>
                      <a:pt x="3203" y="1534"/>
                      <a:pt x="3636" y="600"/>
                      <a:pt x="3570" y="33"/>
                    </a:cubicBezTo>
                    <a:cubicBezTo>
                      <a:pt x="3492" y="11"/>
                      <a:pt x="3395" y="0"/>
                      <a:pt x="32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6"/>
              <p:cNvSpPr/>
              <p:nvPr/>
            </p:nvSpPr>
            <p:spPr>
              <a:xfrm>
                <a:off x="5190324" y="3202912"/>
                <a:ext cx="115634" cy="13793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35" extrusionOk="0">
                    <a:moveTo>
                      <a:pt x="279" y="0"/>
                    </a:moveTo>
                    <a:cubicBezTo>
                      <a:pt x="204" y="0"/>
                      <a:pt x="133" y="8"/>
                      <a:pt x="67" y="25"/>
                    </a:cubicBezTo>
                    <a:cubicBezTo>
                      <a:pt x="0" y="292"/>
                      <a:pt x="33" y="659"/>
                      <a:pt x="167" y="1059"/>
                    </a:cubicBezTo>
                    <a:cubicBezTo>
                      <a:pt x="334" y="1493"/>
                      <a:pt x="567" y="1926"/>
                      <a:pt x="901" y="2393"/>
                    </a:cubicBezTo>
                    <a:cubicBezTo>
                      <a:pt x="1554" y="3203"/>
                      <a:pt x="2295" y="3634"/>
                      <a:pt x="2771" y="3634"/>
                    </a:cubicBezTo>
                    <a:cubicBezTo>
                      <a:pt x="2805" y="3634"/>
                      <a:pt x="2837" y="3632"/>
                      <a:pt x="2869" y="3628"/>
                    </a:cubicBezTo>
                    <a:cubicBezTo>
                      <a:pt x="3036" y="3094"/>
                      <a:pt x="2869" y="2093"/>
                      <a:pt x="2168" y="1193"/>
                    </a:cubicBezTo>
                    <a:cubicBezTo>
                      <a:pt x="1835" y="759"/>
                      <a:pt x="1434" y="425"/>
                      <a:pt x="1067" y="225"/>
                    </a:cubicBezTo>
                    <a:cubicBezTo>
                      <a:pt x="767" y="75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6"/>
              <p:cNvSpPr/>
              <p:nvPr/>
            </p:nvSpPr>
            <p:spPr>
              <a:xfrm>
                <a:off x="5060084" y="3202608"/>
                <a:ext cx="125803" cy="126888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44" extrusionOk="0">
                    <a:moveTo>
                      <a:pt x="374" y="1"/>
                    </a:moveTo>
                    <a:cubicBezTo>
                      <a:pt x="276" y="1"/>
                      <a:pt x="185" y="12"/>
                      <a:pt x="101" y="33"/>
                    </a:cubicBezTo>
                    <a:cubicBezTo>
                      <a:pt x="1" y="533"/>
                      <a:pt x="401" y="1401"/>
                      <a:pt x="1135" y="2201"/>
                    </a:cubicBezTo>
                    <a:cubicBezTo>
                      <a:pt x="1502" y="2602"/>
                      <a:pt x="1902" y="2902"/>
                      <a:pt x="2269" y="3102"/>
                    </a:cubicBezTo>
                    <a:cubicBezTo>
                      <a:pt x="2576" y="3270"/>
                      <a:pt x="2860" y="3344"/>
                      <a:pt x="3062" y="3344"/>
                    </a:cubicBezTo>
                    <a:cubicBezTo>
                      <a:pt x="3101" y="3344"/>
                      <a:pt x="3137" y="3341"/>
                      <a:pt x="3169" y="3335"/>
                    </a:cubicBezTo>
                    <a:cubicBezTo>
                      <a:pt x="3303" y="2835"/>
                      <a:pt x="3069" y="1834"/>
                      <a:pt x="2302" y="1000"/>
                    </a:cubicBezTo>
                    <a:cubicBezTo>
                      <a:pt x="1935" y="600"/>
                      <a:pt x="1502" y="300"/>
                      <a:pt x="1101" y="166"/>
                    </a:cubicBezTo>
                    <a:cubicBezTo>
                      <a:pt x="828" y="53"/>
                      <a:pt x="585" y="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6"/>
              <p:cNvSpPr/>
              <p:nvPr/>
            </p:nvSpPr>
            <p:spPr>
              <a:xfrm>
                <a:off x="5055650" y="3074125"/>
                <a:ext cx="134715" cy="128178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378" extrusionOk="0">
                    <a:moveTo>
                      <a:pt x="3248" y="1"/>
                    </a:moveTo>
                    <a:cubicBezTo>
                      <a:pt x="2683" y="1"/>
                      <a:pt x="1782" y="373"/>
                      <a:pt x="1068" y="1117"/>
                    </a:cubicBezTo>
                    <a:cubicBezTo>
                      <a:pt x="267" y="1985"/>
                      <a:pt x="0" y="2885"/>
                      <a:pt x="134" y="3352"/>
                    </a:cubicBezTo>
                    <a:cubicBezTo>
                      <a:pt x="203" y="3370"/>
                      <a:pt x="276" y="3378"/>
                      <a:pt x="354" y="3378"/>
                    </a:cubicBezTo>
                    <a:cubicBezTo>
                      <a:pt x="577" y="3378"/>
                      <a:pt x="837" y="3309"/>
                      <a:pt x="1134" y="3186"/>
                    </a:cubicBezTo>
                    <a:cubicBezTo>
                      <a:pt x="1535" y="3019"/>
                      <a:pt x="1935" y="2719"/>
                      <a:pt x="2335" y="2318"/>
                    </a:cubicBezTo>
                    <a:cubicBezTo>
                      <a:pt x="3169" y="1484"/>
                      <a:pt x="3536" y="550"/>
                      <a:pt x="3436" y="17"/>
                    </a:cubicBezTo>
                    <a:cubicBezTo>
                      <a:pt x="3379" y="6"/>
                      <a:pt x="3316" y="1"/>
                      <a:pt x="3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6"/>
              <p:cNvSpPr/>
              <p:nvPr/>
            </p:nvSpPr>
            <p:spPr>
              <a:xfrm>
                <a:off x="4792664" y="3197524"/>
                <a:ext cx="268098" cy="49404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1302" extrusionOk="0">
                    <a:moveTo>
                      <a:pt x="7039" y="0"/>
                    </a:moveTo>
                    <a:cubicBezTo>
                      <a:pt x="7039" y="0"/>
                      <a:pt x="6572" y="34"/>
                      <a:pt x="5904" y="67"/>
                    </a:cubicBezTo>
                    <a:cubicBezTo>
                      <a:pt x="5571" y="100"/>
                      <a:pt x="5204" y="167"/>
                      <a:pt x="4770" y="200"/>
                    </a:cubicBezTo>
                    <a:cubicBezTo>
                      <a:pt x="4370" y="234"/>
                      <a:pt x="3936" y="300"/>
                      <a:pt x="3469" y="367"/>
                    </a:cubicBezTo>
                    <a:cubicBezTo>
                      <a:pt x="3036" y="434"/>
                      <a:pt x="2602" y="501"/>
                      <a:pt x="2202" y="601"/>
                    </a:cubicBezTo>
                    <a:cubicBezTo>
                      <a:pt x="1802" y="667"/>
                      <a:pt x="1401" y="767"/>
                      <a:pt x="1101" y="834"/>
                    </a:cubicBezTo>
                    <a:cubicBezTo>
                      <a:pt x="767" y="901"/>
                      <a:pt x="501" y="968"/>
                      <a:pt x="300" y="1034"/>
                    </a:cubicBezTo>
                    <a:cubicBezTo>
                      <a:pt x="134" y="1068"/>
                      <a:pt x="0" y="1101"/>
                      <a:pt x="0" y="1101"/>
                    </a:cubicBezTo>
                    <a:lnTo>
                      <a:pt x="67" y="1301"/>
                    </a:lnTo>
                    <a:cubicBezTo>
                      <a:pt x="67" y="1301"/>
                      <a:pt x="167" y="1268"/>
                      <a:pt x="367" y="1201"/>
                    </a:cubicBezTo>
                    <a:cubicBezTo>
                      <a:pt x="534" y="1168"/>
                      <a:pt x="801" y="1101"/>
                      <a:pt x="1134" y="1034"/>
                    </a:cubicBezTo>
                    <a:cubicBezTo>
                      <a:pt x="1468" y="968"/>
                      <a:pt x="1835" y="901"/>
                      <a:pt x="2235" y="801"/>
                    </a:cubicBezTo>
                    <a:cubicBezTo>
                      <a:pt x="2669" y="734"/>
                      <a:pt x="3102" y="667"/>
                      <a:pt x="3536" y="601"/>
                    </a:cubicBezTo>
                    <a:cubicBezTo>
                      <a:pt x="3970" y="567"/>
                      <a:pt x="4403" y="501"/>
                      <a:pt x="4804" y="434"/>
                    </a:cubicBezTo>
                    <a:cubicBezTo>
                      <a:pt x="5237" y="401"/>
                      <a:pt x="5604" y="367"/>
                      <a:pt x="5938" y="334"/>
                    </a:cubicBezTo>
                    <a:cubicBezTo>
                      <a:pt x="6605" y="300"/>
                      <a:pt x="7039" y="300"/>
                      <a:pt x="7039" y="300"/>
                    </a:cubicBezTo>
                    <a:lnTo>
                      <a:pt x="7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6"/>
              <p:cNvSpPr/>
              <p:nvPr/>
            </p:nvSpPr>
            <p:spPr>
              <a:xfrm>
                <a:off x="4926705" y="3086115"/>
                <a:ext cx="123251" cy="12814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3377" extrusionOk="0">
                    <a:moveTo>
                      <a:pt x="3169" y="1"/>
                    </a:moveTo>
                    <a:cubicBezTo>
                      <a:pt x="2902" y="1"/>
                      <a:pt x="2502" y="101"/>
                      <a:pt x="2102" y="301"/>
                    </a:cubicBezTo>
                    <a:cubicBezTo>
                      <a:pt x="1701" y="535"/>
                      <a:pt x="1268" y="868"/>
                      <a:pt x="901" y="1302"/>
                    </a:cubicBezTo>
                    <a:cubicBezTo>
                      <a:pt x="200" y="2169"/>
                      <a:pt x="0" y="2970"/>
                      <a:pt x="167" y="3370"/>
                    </a:cubicBezTo>
                    <a:cubicBezTo>
                      <a:pt x="201" y="3374"/>
                      <a:pt x="236" y="3376"/>
                      <a:pt x="272" y="3376"/>
                    </a:cubicBezTo>
                    <a:cubicBezTo>
                      <a:pt x="519" y="3376"/>
                      <a:pt x="814" y="3278"/>
                      <a:pt x="1134" y="3103"/>
                    </a:cubicBezTo>
                    <a:cubicBezTo>
                      <a:pt x="1501" y="2936"/>
                      <a:pt x="1901" y="2636"/>
                      <a:pt x="2268" y="2202"/>
                    </a:cubicBezTo>
                    <a:cubicBezTo>
                      <a:pt x="2635" y="1802"/>
                      <a:pt x="2902" y="1368"/>
                      <a:pt x="3036" y="968"/>
                    </a:cubicBezTo>
                    <a:cubicBezTo>
                      <a:pt x="3202" y="568"/>
                      <a:pt x="3236" y="234"/>
                      <a:pt x="3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6"/>
              <p:cNvSpPr/>
              <p:nvPr/>
            </p:nvSpPr>
            <p:spPr>
              <a:xfrm>
                <a:off x="4927337" y="3213651"/>
                <a:ext cx="130869" cy="108257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53" extrusionOk="0">
                    <a:moveTo>
                      <a:pt x="517" y="1"/>
                    </a:moveTo>
                    <a:cubicBezTo>
                      <a:pt x="350" y="1"/>
                      <a:pt x="200" y="26"/>
                      <a:pt x="67" y="76"/>
                    </a:cubicBezTo>
                    <a:cubicBezTo>
                      <a:pt x="0" y="509"/>
                      <a:pt x="467" y="1210"/>
                      <a:pt x="1268" y="1877"/>
                    </a:cubicBezTo>
                    <a:cubicBezTo>
                      <a:pt x="2032" y="2519"/>
                      <a:pt x="2824" y="2853"/>
                      <a:pt x="3285" y="2853"/>
                    </a:cubicBezTo>
                    <a:cubicBezTo>
                      <a:pt x="3327" y="2853"/>
                      <a:pt x="3366" y="2850"/>
                      <a:pt x="3403" y="2844"/>
                    </a:cubicBezTo>
                    <a:cubicBezTo>
                      <a:pt x="3436" y="2611"/>
                      <a:pt x="3369" y="2244"/>
                      <a:pt x="3202" y="1877"/>
                    </a:cubicBezTo>
                    <a:cubicBezTo>
                      <a:pt x="3036" y="1510"/>
                      <a:pt x="2735" y="1076"/>
                      <a:pt x="2335" y="743"/>
                    </a:cubicBezTo>
                    <a:cubicBezTo>
                      <a:pt x="1935" y="409"/>
                      <a:pt x="1468" y="176"/>
                      <a:pt x="1068" y="76"/>
                    </a:cubicBezTo>
                    <a:cubicBezTo>
                      <a:pt x="867" y="26"/>
                      <a:pt x="684" y="1"/>
                      <a:pt x="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6"/>
              <p:cNvSpPr/>
              <p:nvPr/>
            </p:nvSpPr>
            <p:spPr>
              <a:xfrm>
                <a:off x="4802201" y="3236418"/>
                <a:ext cx="137229" cy="81847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2157" extrusionOk="0">
                    <a:moveTo>
                      <a:pt x="825" y="1"/>
                    </a:moveTo>
                    <a:cubicBezTo>
                      <a:pt x="508" y="1"/>
                      <a:pt x="226" y="60"/>
                      <a:pt x="33" y="143"/>
                    </a:cubicBezTo>
                    <a:cubicBezTo>
                      <a:pt x="0" y="476"/>
                      <a:pt x="500" y="977"/>
                      <a:pt x="1334" y="1444"/>
                    </a:cubicBezTo>
                    <a:cubicBezTo>
                      <a:pt x="1768" y="1711"/>
                      <a:pt x="2235" y="1877"/>
                      <a:pt x="2602" y="2011"/>
                    </a:cubicBezTo>
                    <a:cubicBezTo>
                      <a:pt x="2908" y="2113"/>
                      <a:pt x="3175" y="2156"/>
                      <a:pt x="3388" y="2156"/>
                    </a:cubicBezTo>
                    <a:cubicBezTo>
                      <a:pt x="3453" y="2156"/>
                      <a:pt x="3514" y="2152"/>
                      <a:pt x="3569" y="2144"/>
                    </a:cubicBezTo>
                    <a:cubicBezTo>
                      <a:pt x="3603" y="1711"/>
                      <a:pt x="3202" y="943"/>
                      <a:pt x="2335" y="410"/>
                    </a:cubicBezTo>
                    <a:cubicBezTo>
                      <a:pt x="1901" y="176"/>
                      <a:pt x="1434" y="43"/>
                      <a:pt x="1034" y="9"/>
                    </a:cubicBezTo>
                    <a:cubicBezTo>
                      <a:pt x="963" y="3"/>
                      <a:pt x="893" y="1"/>
                      <a:pt x="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6"/>
              <p:cNvSpPr/>
              <p:nvPr/>
            </p:nvSpPr>
            <p:spPr>
              <a:xfrm>
                <a:off x="4792664" y="3116510"/>
                <a:ext cx="118186" cy="12408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270" extrusionOk="0">
                    <a:moveTo>
                      <a:pt x="2902" y="0"/>
                    </a:moveTo>
                    <a:lnTo>
                      <a:pt x="2902" y="0"/>
                    </a:lnTo>
                    <a:cubicBezTo>
                      <a:pt x="2635" y="34"/>
                      <a:pt x="2269" y="201"/>
                      <a:pt x="1902" y="467"/>
                    </a:cubicBezTo>
                    <a:cubicBezTo>
                      <a:pt x="1535" y="734"/>
                      <a:pt x="1134" y="1068"/>
                      <a:pt x="801" y="1501"/>
                    </a:cubicBezTo>
                    <a:cubicBezTo>
                      <a:pt x="134" y="2335"/>
                      <a:pt x="0" y="2969"/>
                      <a:pt x="200" y="3269"/>
                    </a:cubicBezTo>
                    <a:cubicBezTo>
                      <a:pt x="467" y="3236"/>
                      <a:pt x="801" y="3136"/>
                      <a:pt x="1134" y="2936"/>
                    </a:cubicBezTo>
                    <a:cubicBezTo>
                      <a:pt x="1501" y="2736"/>
                      <a:pt x="1868" y="2435"/>
                      <a:pt x="2202" y="2035"/>
                    </a:cubicBezTo>
                    <a:cubicBezTo>
                      <a:pt x="2869" y="1235"/>
                      <a:pt x="3102" y="367"/>
                      <a:pt x="2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6"/>
              <p:cNvSpPr/>
              <p:nvPr/>
            </p:nvSpPr>
            <p:spPr>
              <a:xfrm>
                <a:off x="4556338" y="3238012"/>
                <a:ext cx="243989" cy="115239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3037" extrusionOk="0">
                    <a:moveTo>
                      <a:pt x="6372" y="1"/>
                    </a:moveTo>
                    <a:cubicBezTo>
                      <a:pt x="6372" y="1"/>
                      <a:pt x="6272" y="34"/>
                      <a:pt x="6072" y="101"/>
                    </a:cubicBezTo>
                    <a:cubicBezTo>
                      <a:pt x="5872" y="134"/>
                      <a:pt x="5605" y="234"/>
                      <a:pt x="5305" y="334"/>
                    </a:cubicBezTo>
                    <a:cubicBezTo>
                      <a:pt x="5004" y="434"/>
                      <a:pt x="4637" y="568"/>
                      <a:pt x="4237" y="701"/>
                    </a:cubicBezTo>
                    <a:cubicBezTo>
                      <a:pt x="3837" y="868"/>
                      <a:pt x="3437" y="1001"/>
                      <a:pt x="3036" y="1202"/>
                    </a:cubicBezTo>
                    <a:cubicBezTo>
                      <a:pt x="2836" y="1302"/>
                      <a:pt x="2636" y="1402"/>
                      <a:pt x="2436" y="1502"/>
                    </a:cubicBezTo>
                    <a:cubicBezTo>
                      <a:pt x="2236" y="1602"/>
                      <a:pt x="2036" y="1702"/>
                      <a:pt x="1869" y="1802"/>
                    </a:cubicBezTo>
                    <a:cubicBezTo>
                      <a:pt x="1502" y="2002"/>
                      <a:pt x="1168" y="2202"/>
                      <a:pt x="901" y="2369"/>
                    </a:cubicBezTo>
                    <a:cubicBezTo>
                      <a:pt x="601" y="2569"/>
                      <a:pt x="401" y="2736"/>
                      <a:pt x="234" y="2836"/>
                    </a:cubicBezTo>
                    <a:cubicBezTo>
                      <a:pt x="68" y="2969"/>
                      <a:pt x="1" y="3036"/>
                      <a:pt x="1" y="3036"/>
                    </a:cubicBezTo>
                    <a:cubicBezTo>
                      <a:pt x="1" y="3036"/>
                      <a:pt x="101" y="2969"/>
                      <a:pt x="234" y="2869"/>
                    </a:cubicBezTo>
                    <a:cubicBezTo>
                      <a:pt x="401" y="2769"/>
                      <a:pt x="635" y="2569"/>
                      <a:pt x="901" y="2402"/>
                    </a:cubicBezTo>
                    <a:cubicBezTo>
                      <a:pt x="1202" y="2269"/>
                      <a:pt x="1535" y="2035"/>
                      <a:pt x="1902" y="1869"/>
                    </a:cubicBezTo>
                    <a:cubicBezTo>
                      <a:pt x="2102" y="1769"/>
                      <a:pt x="2269" y="1669"/>
                      <a:pt x="2469" y="1568"/>
                    </a:cubicBezTo>
                    <a:cubicBezTo>
                      <a:pt x="2669" y="1502"/>
                      <a:pt x="2870" y="1402"/>
                      <a:pt x="3070" y="1302"/>
                    </a:cubicBezTo>
                    <a:cubicBezTo>
                      <a:pt x="3470" y="1135"/>
                      <a:pt x="3904" y="1001"/>
                      <a:pt x="4271" y="835"/>
                    </a:cubicBezTo>
                    <a:cubicBezTo>
                      <a:pt x="4671" y="701"/>
                      <a:pt x="5038" y="568"/>
                      <a:pt x="5338" y="468"/>
                    </a:cubicBezTo>
                    <a:cubicBezTo>
                      <a:pt x="5672" y="401"/>
                      <a:pt x="5938" y="334"/>
                      <a:pt x="6139" y="268"/>
                    </a:cubicBezTo>
                    <a:cubicBezTo>
                      <a:pt x="6305" y="201"/>
                      <a:pt x="6405" y="201"/>
                      <a:pt x="6405" y="201"/>
                    </a:cubicBez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6"/>
              <p:cNvSpPr/>
              <p:nvPr/>
            </p:nvSpPr>
            <p:spPr>
              <a:xfrm>
                <a:off x="4672593" y="3168419"/>
                <a:ext cx="106759" cy="11520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036" extrusionOk="0">
                    <a:moveTo>
                      <a:pt x="2636" y="0"/>
                    </a:moveTo>
                    <a:lnTo>
                      <a:pt x="2636" y="0"/>
                    </a:lnTo>
                    <a:cubicBezTo>
                      <a:pt x="2369" y="100"/>
                      <a:pt x="2035" y="334"/>
                      <a:pt x="1702" y="600"/>
                    </a:cubicBezTo>
                    <a:cubicBezTo>
                      <a:pt x="1368" y="934"/>
                      <a:pt x="1001" y="1301"/>
                      <a:pt x="701" y="1668"/>
                    </a:cubicBezTo>
                    <a:cubicBezTo>
                      <a:pt x="134" y="2468"/>
                      <a:pt x="1" y="2902"/>
                      <a:pt x="167" y="3036"/>
                    </a:cubicBezTo>
                    <a:cubicBezTo>
                      <a:pt x="401" y="2935"/>
                      <a:pt x="734" y="2802"/>
                      <a:pt x="1068" y="2602"/>
                    </a:cubicBezTo>
                    <a:cubicBezTo>
                      <a:pt x="1402" y="2368"/>
                      <a:pt x="1769" y="2102"/>
                      <a:pt x="2069" y="1735"/>
                    </a:cubicBezTo>
                    <a:cubicBezTo>
                      <a:pt x="2669" y="1001"/>
                      <a:pt x="2803" y="267"/>
                      <a:pt x="2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6"/>
              <p:cNvSpPr/>
              <p:nvPr/>
            </p:nvSpPr>
            <p:spPr>
              <a:xfrm>
                <a:off x="4675777" y="3270910"/>
                <a:ext cx="135972" cy="48987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291" extrusionOk="0">
                    <a:moveTo>
                      <a:pt x="1378" y="1"/>
                    </a:moveTo>
                    <a:cubicBezTo>
                      <a:pt x="1238" y="1"/>
                      <a:pt x="1101" y="12"/>
                      <a:pt x="968" y="34"/>
                    </a:cubicBezTo>
                    <a:cubicBezTo>
                      <a:pt x="567" y="101"/>
                      <a:pt x="234" y="234"/>
                      <a:pt x="34" y="368"/>
                    </a:cubicBezTo>
                    <a:cubicBezTo>
                      <a:pt x="0" y="468"/>
                      <a:pt x="100" y="568"/>
                      <a:pt x="301" y="668"/>
                    </a:cubicBezTo>
                    <a:cubicBezTo>
                      <a:pt x="534" y="768"/>
                      <a:pt x="868" y="868"/>
                      <a:pt x="1301" y="968"/>
                    </a:cubicBezTo>
                    <a:cubicBezTo>
                      <a:pt x="1735" y="1068"/>
                      <a:pt x="2202" y="1168"/>
                      <a:pt x="2602" y="1235"/>
                    </a:cubicBezTo>
                    <a:cubicBezTo>
                      <a:pt x="2837" y="1274"/>
                      <a:pt x="3048" y="1290"/>
                      <a:pt x="3230" y="1290"/>
                    </a:cubicBezTo>
                    <a:cubicBezTo>
                      <a:pt x="3359" y="1290"/>
                      <a:pt x="3473" y="1282"/>
                      <a:pt x="3570" y="1269"/>
                    </a:cubicBezTo>
                    <a:cubicBezTo>
                      <a:pt x="3570" y="968"/>
                      <a:pt x="3136" y="368"/>
                      <a:pt x="2235" y="134"/>
                    </a:cubicBezTo>
                    <a:cubicBezTo>
                      <a:pt x="1946" y="45"/>
                      <a:pt x="1657" y="1"/>
                      <a:pt x="1378" y="1"/>
                    </a:cubicBezTo>
                    <a:close/>
                  </a:path>
                </a:pathLst>
              </a:custGeom>
              <a:solidFill>
                <a:srgbClr val="73C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6"/>
              <p:cNvSpPr/>
              <p:nvPr/>
            </p:nvSpPr>
            <p:spPr>
              <a:xfrm>
                <a:off x="4564123" y="3312954"/>
                <a:ext cx="123746" cy="36996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975" extrusionOk="0">
                    <a:moveTo>
                      <a:pt x="2333" y="0"/>
                    </a:moveTo>
                    <a:cubicBezTo>
                      <a:pt x="2233" y="0"/>
                      <a:pt x="2126" y="9"/>
                      <a:pt x="2015" y="27"/>
                    </a:cubicBezTo>
                    <a:cubicBezTo>
                      <a:pt x="1581" y="60"/>
                      <a:pt x="1214" y="227"/>
                      <a:pt x="847" y="427"/>
                    </a:cubicBezTo>
                    <a:cubicBezTo>
                      <a:pt x="514" y="594"/>
                      <a:pt x="213" y="828"/>
                      <a:pt x="13" y="961"/>
                    </a:cubicBezTo>
                    <a:cubicBezTo>
                      <a:pt x="4" y="970"/>
                      <a:pt x="0" y="974"/>
                      <a:pt x="2" y="974"/>
                    </a:cubicBezTo>
                    <a:cubicBezTo>
                      <a:pt x="7" y="974"/>
                      <a:pt x="58" y="943"/>
                      <a:pt x="180" y="894"/>
                    </a:cubicBezTo>
                    <a:cubicBezTo>
                      <a:pt x="313" y="828"/>
                      <a:pt x="580" y="728"/>
                      <a:pt x="981" y="661"/>
                    </a:cubicBezTo>
                    <a:cubicBezTo>
                      <a:pt x="1214" y="628"/>
                      <a:pt x="1448" y="594"/>
                      <a:pt x="1614" y="561"/>
                    </a:cubicBezTo>
                    <a:cubicBezTo>
                      <a:pt x="1848" y="561"/>
                      <a:pt x="2048" y="527"/>
                      <a:pt x="2248" y="527"/>
                    </a:cubicBezTo>
                    <a:cubicBezTo>
                      <a:pt x="2648" y="494"/>
                      <a:pt x="3015" y="461"/>
                      <a:pt x="3249" y="427"/>
                    </a:cubicBezTo>
                    <a:cubicBezTo>
                      <a:pt x="3249" y="327"/>
                      <a:pt x="3149" y="227"/>
                      <a:pt x="2949" y="127"/>
                    </a:cubicBezTo>
                    <a:cubicBezTo>
                      <a:pt x="2804" y="55"/>
                      <a:pt x="2591" y="0"/>
                      <a:pt x="2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6"/>
              <p:cNvSpPr/>
              <p:nvPr/>
            </p:nvSpPr>
            <p:spPr>
              <a:xfrm>
                <a:off x="4560908" y="3248143"/>
                <a:ext cx="93314" cy="10176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682" extrusionOk="0">
                    <a:moveTo>
                      <a:pt x="2283" y="1"/>
                    </a:moveTo>
                    <a:lnTo>
                      <a:pt x="2283" y="1"/>
                    </a:lnTo>
                    <a:cubicBezTo>
                      <a:pt x="2049" y="167"/>
                      <a:pt x="1782" y="434"/>
                      <a:pt x="1482" y="768"/>
                    </a:cubicBezTo>
                    <a:cubicBezTo>
                      <a:pt x="1215" y="1101"/>
                      <a:pt x="915" y="1502"/>
                      <a:pt x="681" y="1835"/>
                    </a:cubicBezTo>
                    <a:cubicBezTo>
                      <a:pt x="415" y="2169"/>
                      <a:pt x="248" y="2436"/>
                      <a:pt x="114" y="2536"/>
                    </a:cubicBezTo>
                    <a:cubicBezTo>
                      <a:pt x="38" y="2638"/>
                      <a:pt x="0" y="2681"/>
                      <a:pt x="2" y="2681"/>
                    </a:cubicBezTo>
                    <a:cubicBezTo>
                      <a:pt x="2" y="2681"/>
                      <a:pt x="6" y="2677"/>
                      <a:pt x="14" y="2669"/>
                    </a:cubicBezTo>
                    <a:cubicBezTo>
                      <a:pt x="214" y="2536"/>
                      <a:pt x="515" y="2302"/>
                      <a:pt x="815" y="2069"/>
                    </a:cubicBezTo>
                    <a:cubicBezTo>
                      <a:pt x="1148" y="1835"/>
                      <a:pt x="1482" y="1568"/>
                      <a:pt x="1749" y="1268"/>
                    </a:cubicBezTo>
                    <a:cubicBezTo>
                      <a:pt x="2316" y="634"/>
                      <a:pt x="2449" y="101"/>
                      <a:pt x="2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6"/>
              <p:cNvSpPr/>
              <p:nvPr/>
            </p:nvSpPr>
            <p:spPr>
              <a:xfrm>
                <a:off x="5203006" y="2695010"/>
                <a:ext cx="185524" cy="61129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611" extrusionOk="0">
                    <a:moveTo>
                      <a:pt x="3136" y="0"/>
                    </a:moveTo>
                    <a:cubicBezTo>
                      <a:pt x="2869" y="34"/>
                      <a:pt x="2569" y="67"/>
                      <a:pt x="2269" y="134"/>
                    </a:cubicBezTo>
                    <a:cubicBezTo>
                      <a:pt x="1635" y="267"/>
                      <a:pt x="1101" y="434"/>
                      <a:pt x="701" y="701"/>
                    </a:cubicBezTo>
                    <a:cubicBezTo>
                      <a:pt x="334" y="968"/>
                      <a:pt x="67" y="1235"/>
                      <a:pt x="1" y="1468"/>
                    </a:cubicBezTo>
                    <a:cubicBezTo>
                      <a:pt x="165" y="1551"/>
                      <a:pt x="443" y="1610"/>
                      <a:pt x="778" y="1610"/>
                    </a:cubicBezTo>
                    <a:cubicBezTo>
                      <a:pt x="850" y="1610"/>
                      <a:pt x="925" y="1608"/>
                      <a:pt x="1001" y="1602"/>
                    </a:cubicBezTo>
                    <a:cubicBezTo>
                      <a:pt x="1435" y="1535"/>
                      <a:pt x="2002" y="1435"/>
                      <a:pt x="2569" y="1235"/>
                    </a:cubicBezTo>
                    <a:cubicBezTo>
                      <a:pt x="2869" y="1101"/>
                      <a:pt x="3136" y="1001"/>
                      <a:pt x="3370" y="868"/>
                    </a:cubicBezTo>
                    <a:cubicBezTo>
                      <a:pt x="3637" y="768"/>
                      <a:pt x="3837" y="668"/>
                      <a:pt x="4037" y="568"/>
                    </a:cubicBezTo>
                    <a:cubicBezTo>
                      <a:pt x="4437" y="367"/>
                      <a:pt x="4737" y="201"/>
                      <a:pt x="4871" y="101"/>
                    </a:cubicBezTo>
                    <a:cubicBezTo>
                      <a:pt x="4704" y="34"/>
                      <a:pt x="4370" y="0"/>
                      <a:pt x="3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6"/>
              <p:cNvSpPr/>
              <p:nvPr/>
            </p:nvSpPr>
            <p:spPr>
              <a:xfrm>
                <a:off x="4932403" y="2745630"/>
                <a:ext cx="274459" cy="14688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3871" extrusionOk="0">
                    <a:moveTo>
                      <a:pt x="7139" y="1"/>
                    </a:moveTo>
                    <a:cubicBezTo>
                      <a:pt x="7139" y="1"/>
                      <a:pt x="7006" y="34"/>
                      <a:pt x="6805" y="101"/>
                    </a:cubicBezTo>
                    <a:cubicBezTo>
                      <a:pt x="6705" y="134"/>
                      <a:pt x="6572" y="201"/>
                      <a:pt x="6438" y="234"/>
                    </a:cubicBezTo>
                    <a:cubicBezTo>
                      <a:pt x="6272" y="268"/>
                      <a:pt x="6138" y="368"/>
                      <a:pt x="5971" y="434"/>
                    </a:cubicBezTo>
                    <a:cubicBezTo>
                      <a:pt x="5605" y="568"/>
                      <a:pt x="5204" y="735"/>
                      <a:pt x="4771" y="935"/>
                    </a:cubicBezTo>
                    <a:cubicBezTo>
                      <a:pt x="4570" y="1035"/>
                      <a:pt x="4337" y="1135"/>
                      <a:pt x="4103" y="1235"/>
                    </a:cubicBezTo>
                    <a:cubicBezTo>
                      <a:pt x="3903" y="1335"/>
                      <a:pt x="3670" y="1468"/>
                      <a:pt x="3436" y="1569"/>
                    </a:cubicBezTo>
                    <a:cubicBezTo>
                      <a:pt x="3236" y="1702"/>
                      <a:pt x="3003" y="1802"/>
                      <a:pt x="2769" y="1902"/>
                    </a:cubicBezTo>
                    <a:cubicBezTo>
                      <a:pt x="2569" y="2036"/>
                      <a:pt x="2336" y="2169"/>
                      <a:pt x="2135" y="2269"/>
                    </a:cubicBezTo>
                    <a:cubicBezTo>
                      <a:pt x="1735" y="2503"/>
                      <a:pt x="1368" y="2736"/>
                      <a:pt x="1035" y="2936"/>
                    </a:cubicBezTo>
                    <a:cubicBezTo>
                      <a:pt x="701" y="3136"/>
                      <a:pt x="468" y="3336"/>
                      <a:pt x="301" y="3437"/>
                    </a:cubicBezTo>
                    <a:cubicBezTo>
                      <a:pt x="101" y="3570"/>
                      <a:pt x="1" y="3637"/>
                      <a:pt x="1" y="3637"/>
                    </a:cubicBezTo>
                    <a:lnTo>
                      <a:pt x="167" y="3870"/>
                    </a:lnTo>
                    <a:cubicBezTo>
                      <a:pt x="167" y="3870"/>
                      <a:pt x="267" y="3803"/>
                      <a:pt x="434" y="3703"/>
                    </a:cubicBezTo>
                    <a:cubicBezTo>
                      <a:pt x="634" y="3570"/>
                      <a:pt x="868" y="3370"/>
                      <a:pt x="1201" y="3170"/>
                    </a:cubicBezTo>
                    <a:cubicBezTo>
                      <a:pt x="1502" y="3003"/>
                      <a:pt x="1902" y="2769"/>
                      <a:pt x="2302" y="2536"/>
                    </a:cubicBezTo>
                    <a:cubicBezTo>
                      <a:pt x="2502" y="2402"/>
                      <a:pt x="2702" y="2269"/>
                      <a:pt x="2903" y="2169"/>
                    </a:cubicBezTo>
                    <a:cubicBezTo>
                      <a:pt x="3136" y="2036"/>
                      <a:pt x="3336" y="1935"/>
                      <a:pt x="3570" y="1835"/>
                    </a:cubicBezTo>
                    <a:cubicBezTo>
                      <a:pt x="3803" y="1702"/>
                      <a:pt x="4003" y="1602"/>
                      <a:pt x="4237" y="1468"/>
                    </a:cubicBezTo>
                    <a:cubicBezTo>
                      <a:pt x="4437" y="1368"/>
                      <a:pt x="4671" y="1268"/>
                      <a:pt x="4871" y="1168"/>
                    </a:cubicBezTo>
                    <a:cubicBezTo>
                      <a:pt x="5304" y="968"/>
                      <a:pt x="5705" y="801"/>
                      <a:pt x="6038" y="668"/>
                    </a:cubicBezTo>
                    <a:cubicBezTo>
                      <a:pt x="6205" y="601"/>
                      <a:pt x="6372" y="501"/>
                      <a:pt x="6505" y="468"/>
                    </a:cubicBezTo>
                    <a:cubicBezTo>
                      <a:pt x="6672" y="401"/>
                      <a:pt x="6772" y="368"/>
                      <a:pt x="6905" y="334"/>
                    </a:cubicBezTo>
                    <a:cubicBezTo>
                      <a:pt x="7106" y="268"/>
                      <a:pt x="7206" y="201"/>
                      <a:pt x="7206" y="201"/>
                    </a:cubicBezTo>
                    <a:lnTo>
                      <a:pt x="71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6"/>
              <p:cNvSpPr/>
              <p:nvPr/>
            </p:nvSpPr>
            <p:spPr>
              <a:xfrm>
                <a:off x="5058164" y="2655774"/>
                <a:ext cx="108054" cy="15193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4004" extrusionOk="0">
                    <a:moveTo>
                      <a:pt x="2669" y="0"/>
                    </a:moveTo>
                    <a:cubicBezTo>
                      <a:pt x="2336" y="34"/>
                      <a:pt x="1902" y="134"/>
                      <a:pt x="1502" y="401"/>
                    </a:cubicBezTo>
                    <a:cubicBezTo>
                      <a:pt x="1102" y="668"/>
                      <a:pt x="701" y="1068"/>
                      <a:pt x="401" y="1568"/>
                    </a:cubicBezTo>
                    <a:cubicBezTo>
                      <a:pt x="101" y="2069"/>
                      <a:pt x="1" y="2602"/>
                      <a:pt x="1" y="3036"/>
                    </a:cubicBezTo>
                    <a:cubicBezTo>
                      <a:pt x="34" y="3470"/>
                      <a:pt x="134" y="3803"/>
                      <a:pt x="301" y="4003"/>
                    </a:cubicBezTo>
                    <a:cubicBezTo>
                      <a:pt x="601" y="3937"/>
                      <a:pt x="902" y="3670"/>
                      <a:pt x="1268" y="3369"/>
                    </a:cubicBezTo>
                    <a:cubicBezTo>
                      <a:pt x="1602" y="3036"/>
                      <a:pt x="1936" y="2602"/>
                      <a:pt x="2236" y="2135"/>
                    </a:cubicBezTo>
                    <a:cubicBezTo>
                      <a:pt x="2503" y="1635"/>
                      <a:pt x="2703" y="1201"/>
                      <a:pt x="2770" y="834"/>
                    </a:cubicBezTo>
                    <a:cubicBezTo>
                      <a:pt x="2836" y="501"/>
                      <a:pt x="2803" y="201"/>
                      <a:pt x="26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6"/>
              <p:cNvSpPr/>
              <p:nvPr/>
            </p:nvSpPr>
            <p:spPr>
              <a:xfrm>
                <a:off x="5070885" y="2794579"/>
                <a:ext cx="161377" cy="73917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1948" extrusionOk="0">
                    <a:moveTo>
                      <a:pt x="1392" y="0"/>
                    </a:moveTo>
                    <a:cubicBezTo>
                      <a:pt x="1281" y="0"/>
                      <a:pt x="1173" y="4"/>
                      <a:pt x="1068" y="12"/>
                    </a:cubicBezTo>
                    <a:cubicBezTo>
                      <a:pt x="601" y="45"/>
                      <a:pt x="234" y="212"/>
                      <a:pt x="0" y="379"/>
                    </a:cubicBezTo>
                    <a:cubicBezTo>
                      <a:pt x="34" y="645"/>
                      <a:pt x="267" y="912"/>
                      <a:pt x="601" y="1179"/>
                    </a:cubicBezTo>
                    <a:cubicBezTo>
                      <a:pt x="934" y="1479"/>
                      <a:pt x="1368" y="1680"/>
                      <a:pt x="1902" y="1813"/>
                    </a:cubicBezTo>
                    <a:cubicBezTo>
                      <a:pt x="2184" y="1907"/>
                      <a:pt x="2466" y="1948"/>
                      <a:pt x="2730" y="1948"/>
                    </a:cubicBezTo>
                    <a:cubicBezTo>
                      <a:pt x="2934" y="1948"/>
                      <a:pt x="3128" y="1923"/>
                      <a:pt x="3303" y="1880"/>
                    </a:cubicBezTo>
                    <a:cubicBezTo>
                      <a:pt x="3503" y="1846"/>
                      <a:pt x="3670" y="1780"/>
                      <a:pt x="3837" y="1713"/>
                    </a:cubicBezTo>
                    <a:cubicBezTo>
                      <a:pt x="4003" y="1646"/>
                      <a:pt x="4137" y="1546"/>
                      <a:pt x="4237" y="1479"/>
                    </a:cubicBezTo>
                    <a:cubicBezTo>
                      <a:pt x="4203" y="1246"/>
                      <a:pt x="4037" y="979"/>
                      <a:pt x="3770" y="746"/>
                    </a:cubicBezTo>
                    <a:cubicBezTo>
                      <a:pt x="3503" y="512"/>
                      <a:pt x="3103" y="312"/>
                      <a:pt x="2602" y="178"/>
                    </a:cubicBezTo>
                    <a:cubicBezTo>
                      <a:pt x="2189" y="49"/>
                      <a:pt x="1775" y="0"/>
                      <a:pt x="1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6"/>
              <p:cNvSpPr/>
              <p:nvPr/>
            </p:nvSpPr>
            <p:spPr>
              <a:xfrm>
                <a:off x="4942572" y="2864210"/>
                <a:ext cx="174098" cy="76801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2024" extrusionOk="0">
                    <a:moveTo>
                      <a:pt x="1640" y="1"/>
                    </a:moveTo>
                    <a:cubicBezTo>
                      <a:pt x="1421" y="1"/>
                      <a:pt x="1208" y="17"/>
                      <a:pt x="1001" y="45"/>
                    </a:cubicBezTo>
                    <a:cubicBezTo>
                      <a:pt x="534" y="111"/>
                      <a:pt x="201" y="345"/>
                      <a:pt x="0" y="545"/>
                    </a:cubicBezTo>
                    <a:cubicBezTo>
                      <a:pt x="100" y="812"/>
                      <a:pt x="367" y="1079"/>
                      <a:pt x="734" y="1346"/>
                    </a:cubicBezTo>
                    <a:cubicBezTo>
                      <a:pt x="1135" y="1579"/>
                      <a:pt x="1602" y="1779"/>
                      <a:pt x="2169" y="1913"/>
                    </a:cubicBezTo>
                    <a:cubicBezTo>
                      <a:pt x="2501" y="1991"/>
                      <a:pt x="2810" y="2023"/>
                      <a:pt x="3090" y="2023"/>
                    </a:cubicBezTo>
                    <a:cubicBezTo>
                      <a:pt x="3288" y="2023"/>
                      <a:pt x="3471" y="2007"/>
                      <a:pt x="3636" y="1979"/>
                    </a:cubicBezTo>
                    <a:cubicBezTo>
                      <a:pt x="4070" y="1879"/>
                      <a:pt x="4404" y="1779"/>
                      <a:pt x="4570" y="1579"/>
                    </a:cubicBezTo>
                    <a:cubicBezTo>
                      <a:pt x="4504" y="1312"/>
                      <a:pt x="4303" y="1012"/>
                      <a:pt x="3970" y="745"/>
                    </a:cubicBezTo>
                    <a:cubicBezTo>
                      <a:pt x="3636" y="512"/>
                      <a:pt x="3169" y="245"/>
                      <a:pt x="2602" y="111"/>
                    </a:cubicBezTo>
                    <a:cubicBezTo>
                      <a:pt x="2270" y="33"/>
                      <a:pt x="1949" y="1"/>
                      <a:pt x="16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6"/>
              <p:cNvSpPr/>
              <p:nvPr/>
            </p:nvSpPr>
            <p:spPr>
              <a:xfrm>
                <a:off x="4920977" y="2703851"/>
                <a:ext cx="91524" cy="17978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4738" extrusionOk="0">
                    <a:moveTo>
                      <a:pt x="2102" y="1"/>
                    </a:moveTo>
                    <a:cubicBezTo>
                      <a:pt x="1802" y="68"/>
                      <a:pt x="1401" y="268"/>
                      <a:pt x="1068" y="668"/>
                    </a:cubicBezTo>
                    <a:cubicBezTo>
                      <a:pt x="701" y="1035"/>
                      <a:pt x="401" y="1535"/>
                      <a:pt x="200" y="2136"/>
                    </a:cubicBezTo>
                    <a:cubicBezTo>
                      <a:pt x="0" y="2703"/>
                      <a:pt x="0" y="3303"/>
                      <a:pt x="67" y="3737"/>
                    </a:cubicBezTo>
                    <a:cubicBezTo>
                      <a:pt x="167" y="4204"/>
                      <a:pt x="334" y="4538"/>
                      <a:pt x="534" y="4738"/>
                    </a:cubicBezTo>
                    <a:cubicBezTo>
                      <a:pt x="801" y="4638"/>
                      <a:pt x="1101" y="4337"/>
                      <a:pt x="1401" y="3970"/>
                    </a:cubicBezTo>
                    <a:cubicBezTo>
                      <a:pt x="1668" y="3604"/>
                      <a:pt x="1935" y="3103"/>
                      <a:pt x="2135" y="2503"/>
                    </a:cubicBezTo>
                    <a:cubicBezTo>
                      <a:pt x="2302" y="1902"/>
                      <a:pt x="2402" y="1435"/>
                      <a:pt x="2402" y="968"/>
                    </a:cubicBezTo>
                    <a:cubicBezTo>
                      <a:pt x="2402" y="535"/>
                      <a:pt x="2302" y="201"/>
                      <a:pt x="2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6"/>
              <p:cNvSpPr/>
              <p:nvPr/>
            </p:nvSpPr>
            <p:spPr>
              <a:xfrm>
                <a:off x="4718967" y="2879805"/>
                <a:ext cx="226202" cy="217766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5739" extrusionOk="0">
                    <a:moveTo>
                      <a:pt x="5771" y="1"/>
                    </a:moveTo>
                    <a:cubicBezTo>
                      <a:pt x="5771" y="1"/>
                      <a:pt x="5638" y="101"/>
                      <a:pt x="5471" y="201"/>
                    </a:cubicBezTo>
                    <a:cubicBezTo>
                      <a:pt x="5371" y="267"/>
                      <a:pt x="5271" y="368"/>
                      <a:pt x="5138" y="434"/>
                    </a:cubicBezTo>
                    <a:cubicBezTo>
                      <a:pt x="5037" y="534"/>
                      <a:pt x="4871" y="634"/>
                      <a:pt x="4737" y="734"/>
                    </a:cubicBezTo>
                    <a:cubicBezTo>
                      <a:pt x="4437" y="968"/>
                      <a:pt x="4103" y="1268"/>
                      <a:pt x="3737" y="1568"/>
                    </a:cubicBezTo>
                    <a:cubicBezTo>
                      <a:pt x="3570" y="1702"/>
                      <a:pt x="3370" y="1869"/>
                      <a:pt x="3169" y="2035"/>
                    </a:cubicBezTo>
                    <a:cubicBezTo>
                      <a:pt x="3003" y="2202"/>
                      <a:pt x="2836" y="2369"/>
                      <a:pt x="2636" y="2569"/>
                    </a:cubicBezTo>
                    <a:cubicBezTo>
                      <a:pt x="2469" y="2736"/>
                      <a:pt x="2269" y="2903"/>
                      <a:pt x="2102" y="3069"/>
                    </a:cubicBezTo>
                    <a:cubicBezTo>
                      <a:pt x="1902" y="3236"/>
                      <a:pt x="1768" y="3436"/>
                      <a:pt x="1602" y="3603"/>
                    </a:cubicBezTo>
                    <a:cubicBezTo>
                      <a:pt x="1301" y="3970"/>
                      <a:pt x="1001" y="4304"/>
                      <a:pt x="768" y="4571"/>
                    </a:cubicBezTo>
                    <a:cubicBezTo>
                      <a:pt x="634" y="4704"/>
                      <a:pt x="534" y="4871"/>
                      <a:pt x="434" y="5004"/>
                    </a:cubicBezTo>
                    <a:cubicBezTo>
                      <a:pt x="334" y="5104"/>
                      <a:pt x="267" y="5238"/>
                      <a:pt x="201" y="5304"/>
                    </a:cubicBezTo>
                    <a:cubicBezTo>
                      <a:pt x="67" y="5505"/>
                      <a:pt x="1" y="5605"/>
                      <a:pt x="1" y="5605"/>
                    </a:cubicBezTo>
                    <a:lnTo>
                      <a:pt x="201" y="5738"/>
                    </a:lnTo>
                    <a:cubicBezTo>
                      <a:pt x="201" y="5738"/>
                      <a:pt x="267" y="5638"/>
                      <a:pt x="401" y="5471"/>
                    </a:cubicBezTo>
                    <a:cubicBezTo>
                      <a:pt x="468" y="5371"/>
                      <a:pt x="568" y="5271"/>
                      <a:pt x="634" y="5138"/>
                    </a:cubicBezTo>
                    <a:cubicBezTo>
                      <a:pt x="734" y="5038"/>
                      <a:pt x="834" y="4871"/>
                      <a:pt x="968" y="4737"/>
                    </a:cubicBezTo>
                    <a:cubicBezTo>
                      <a:pt x="1201" y="4470"/>
                      <a:pt x="1502" y="4137"/>
                      <a:pt x="1802" y="3803"/>
                    </a:cubicBezTo>
                    <a:cubicBezTo>
                      <a:pt x="1969" y="3637"/>
                      <a:pt x="2135" y="3436"/>
                      <a:pt x="2302" y="3270"/>
                    </a:cubicBezTo>
                    <a:cubicBezTo>
                      <a:pt x="2469" y="3103"/>
                      <a:pt x="2669" y="2936"/>
                      <a:pt x="2836" y="2769"/>
                    </a:cubicBezTo>
                    <a:lnTo>
                      <a:pt x="3370" y="2236"/>
                    </a:lnTo>
                    <a:cubicBezTo>
                      <a:pt x="3570" y="2069"/>
                      <a:pt x="3737" y="1935"/>
                      <a:pt x="3937" y="1802"/>
                    </a:cubicBezTo>
                    <a:cubicBezTo>
                      <a:pt x="4304" y="1502"/>
                      <a:pt x="4637" y="1201"/>
                      <a:pt x="4937" y="968"/>
                    </a:cubicBezTo>
                    <a:cubicBezTo>
                      <a:pt x="5071" y="868"/>
                      <a:pt x="5204" y="768"/>
                      <a:pt x="5338" y="668"/>
                    </a:cubicBezTo>
                    <a:cubicBezTo>
                      <a:pt x="5471" y="601"/>
                      <a:pt x="5571" y="534"/>
                      <a:pt x="5638" y="468"/>
                    </a:cubicBezTo>
                    <a:cubicBezTo>
                      <a:pt x="5838" y="334"/>
                      <a:pt x="5938" y="267"/>
                      <a:pt x="5938" y="267"/>
                    </a:cubicBez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6"/>
              <p:cNvSpPr/>
              <p:nvPr/>
            </p:nvSpPr>
            <p:spPr>
              <a:xfrm>
                <a:off x="4795178" y="2784865"/>
                <a:ext cx="82650" cy="191167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5038" extrusionOk="0">
                    <a:moveTo>
                      <a:pt x="1602" y="1"/>
                    </a:moveTo>
                    <a:cubicBezTo>
                      <a:pt x="1335" y="134"/>
                      <a:pt x="968" y="434"/>
                      <a:pt x="701" y="901"/>
                    </a:cubicBezTo>
                    <a:cubicBezTo>
                      <a:pt x="435" y="1335"/>
                      <a:pt x="201" y="1936"/>
                      <a:pt x="101" y="2569"/>
                    </a:cubicBezTo>
                    <a:cubicBezTo>
                      <a:pt x="1" y="3170"/>
                      <a:pt x="101" y="3770"/>
                      <a:pt x="234" y="4170"/>
                    </a:cubicBezTo>
                    <a:cubicBezTo>
                      <a:pt x="368" y="4604"/>
                      <a:pt x="568" y="4904"/>
                      <a:pt x="802" y="5038"/>
                    </a:cubicBezTo>
                    <a:cubicBezTo>
                      <a:pt x="1068" y="4904"/>
                      <a:pt x="1302" y="4571"/>
                      <a:pt x="1535" y="4170"/>
                    </a:cubicBezTo>
                    <a:cubicBezTo>
                      <a:pt x="1769" y="3770"/>
                      <a:pt x="1936" y="3236"/>
                      <a:pt x="2036" y="2603"/>
                    </a:cubicBezTo>
                    <a:cubicBezTo>
                      <a:pt x="2136" y="1969"/>
                      <a:pt x="2169" y="1435"/>
                      <a:pt x="2069" y="968"/>
                    </a:cubicBezTo>
                    <a:cubicBezTo>
                      <a:pt x="2002" y="535"/>
                      <a:pt x="1836" y="168"/>
                      <a:pt x="16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6"/>
              <p:cNvSpPr/>
              <p:nvPr/>
            </p:nvSpPr>
            <p:spPr>
              <a:xfrm>
                <a:off x="4826942" y="2947197"/>
                <a:ext cx="180459" cy="70654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1862" extrusionOk="0">
                    <a:moveTo>
                      <a:pt x="2079" y="0"/>
                    </a:moveTo>
                    <a:cubicBezTo>
                      <a:pt x="1652" y="0"/>
                      <a:pt x="1257" y="69"/>
                      <a:pt x="935" y="193"/>
                    </a:cubicBezTo>
                    <a:cubicBezTo>
                      <a:pt x="468" y="326"/>
                      <a:pt x="168" y="593"/>
                      <a:pt x="1" y="826"/>
                    </a:cubicBezTo>
                    <a:cubicBezTo>
                      <a:pt x="134" y="1060"/>
                      <a:pt x="401" y="1260"/>
                      <a:pt x="835" y="1460"/>
                    </a:cubicBezTo>
                    <a:cubicBezTo>
                      <a:pt x="1235" y="1627"/>
                      <a:pt x="1735" y="1727"/>
                      <a:pt x="2336" y="1827"/>
                    </a:cubicBezTo>
                    <a:cubicBezTo>
                      <a:pt x="2537" y="1851"/>
                      <a:pt x="2733" y="1862"/>
                      <a:pt x="2922" y="1862"/>
                    </a:cubicBezTo>
                    <a:cubicBezTo>
                      <a:pt x="3264" y="1862"/>
                      <a:pt x="3578" y="1825"/>
                      <a:pt x="3837" y="1760"/>
                    </a:cubicBezTo>
                    <a:cubicBezTo>
                      <a:pt x="4237" y="1660"/>
                      <a:pt x="4604" y="1527"/>
                      <a:pt x="4738" y="1327"/>
                    </a:cubicBezTo>
                    <a:cubicBezTo>
                      <a:pt x="4638" y="1060"/>
                      <a:pt x="4371" y="793"/>
                      <a:pt x="4004" y="560"/>
                    </a:cubicBezTo>
                    <a:cubicBezTo>
                      <a:pt x="3637" y="326"/>
                      <a:pt x="3103" y="93"/>
                      <a:pt x="2536" y="26"/>
                    </a:cubicBezTo>
                    <a:cubicBezTo>
                      <a:pt x="2381" y="9"/>
                      <a:pt x="2228" y="0"/>
                      <a:pt x="2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6"/>
              <p:cNvSpPr/>
              <p:nvPr/>
            </p:nvSpPr>
            <p:spPr>
              <a:xfrm>
                <a:off x="4727879" y="3041150"/>
                <a:ext cx="175355" cy="64013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687" extrusionOk="0">
                    <a:moveTo>
                      <a:pt x="2592" y="1"/>
                    </a:moveTo>
                    <a:cubicBezTo>
                      <a:pt x="2495" y="1"/>
                      <a:pt x="2398" y="6"/>
                      <a:pt x="2302" y="18"/>
                    </a:cubicBezTo>
                    <a:cubicBezTo>
                      <a:pt x="1735" y="52"/>
                      <a:pt x="1201" y="218"/>
                      <a:pt x="801" y="452"/>
                    </a:cubicBezTo>
                    <a:cubicBezTo>
                      <a:pt x="400" y="685"/>
                      <a:pt x="133" y="1019"/>
                      <a:pt x="0" y="1253"/>
                    </a:cubicBezTo>
                    <a:cubicBezTo>
                      <a:pt x="133" y="1453"/>
                      <a:pt x="400" y="1553"/>
                      <a:pt x="801" y="1619"/>
                    </a:cubicBezTo>
                    <a:cubicBezTo>
                      <a:pt x="984" y="1670"/>
                      <a:pt x="1193" y="1686"/>
                      <a:pt x="1430" y="1686"/>
                    </a:cubicBezTo>
                    <a:cubicBezTo>
                      <a:pt x="1668" y="1686"/>
                      <a:pt x="1935" y="1670"/>
                      <a:pt x="2235" y="1653"/>
                    </a:cubicBezTo>
                    <a:cubicBezTo>
                      <a:pt x="2802" y="1619"/>
                      <a:pt x="3336" y="1519"/>
                      <a:pt x="3736" y="1353"/>
                    </a:cubicBezTo>
                    <a:cubicBezTo>
                      <a:pt x="3936" y="1286"/>
                      <a:pt x="4103" y="1219"/>
                      <a:pt x="4270" y="1152"/>
                    </a:cubicBezTo>
                    <a:cubicBezTo>
                      <a:pt x="4403" y="1052"/>
                      <a:pt x="4537" y="952"/>
                      <a:pt x="4603" y="886"/>
                    </a:cubicBezTo>
                    <a:cubicBezTo>
                      <a:pt x="4470" y="652"/>
                      <a:pt x="4170" y="419"/>
                      <a:pt x="3769" y="252"/>
                    </a:cubicBezTo>
                    <a:cubicBezTo>
                      <a:pt x="3469" y="115"/>
                      <a:pt x="3033" y="1"/>
                      <a:pt x="2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6"/>
              <p:cNvSpPr/>
              <p:nvPr/>
            </p:nvSpPr>
            <p:spPr>
              <a:xfrm>
                <a:off x="4693563" y="2897526"/>
                <a:ext cx="67377" cy="18991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005" extrusionOk="0">
                    <a:moveTo>
                      <a:pt x="1001" y="1"/>
                    </a:moveTo>
                    <a:cubicBezTo>
                      <a:pt x="868" y="101"/>
                      <a:pt x="734" y="267"/>
                      <a:pt x="601" y="434"/>
                    </a:cubicBezTo>
                    <a:cubicBezTo>
                      <a:pt x="567" y="534"/>
                      <a:pt x="501" y="634"/>
                      <a:pt x="434" y="734"/>
                    </a:cubicBezTo>
                    <a:cubicBezTo>
                      <a:pt x="401" y="868"/>
                      <a:pt x="334" y="968"/>
                      <a:pt x="301" y="1101"/>
                    </a:cubicBezTo>
                    <a:cubicBezTo>
                      <a:pt x="100" y="1635"/>
                      <a:pt x="0" y="2236"/>
                      <a:pt x="0" y="2869"/>
                    </a:cubicBezTo>
                    <a:cubicBezTo>
                      <a:pt x="0" y="3470"/>
                      <a:pt x="134" y="4003"/>
                      <a:pt x="267" y="4370"/>
                    </a:cubicBezTo>
                    <a:cubicBezTo>
                      <a:pt x="434" y="4737"/>
                      <a:pt x="668" y="4937"/>
                      <a:pt x="868" y="5004"/>
                    </a:cubicBezTo>
                    <a:cubicBezTo>
                      <a:pt x="1068" y="4837"/>
                      <a:pt x="1268" y="4470"/>
                      <a:pt x="1435" y="4037"/>
                    </a:cubicBezTo>
                    <a:cubicBezTo>
                      <a:pt x="1602" y="3603"/>
                      <a:pt x="1735" y="3069"/>
                      <a:pt x="1735" y="2436"/>
                    </a:cubicBezTo>
                    <a:cubicBezTo>
                      <a:pt x="1768" y="1835"/>
                      <a:pt x="1702" y="1302"/>
                      <a:pt x="1568" y="868"/>
                    </a:cubicBezTo>
                    <a:cubicBezTo>
                      <a:pt x="1401" y="434"/>
                      <a:pt x="1201" y="134"/>
                      <a:pt x="10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6"/>
              <p:cNvSpPr/>
              <p:nvPr/>
            </p:nvSpPr>
            <p:spPr>
              <a:xfrm>
                <a:off x="4604632" y="3086115"/>
                <a:ext cx="125803" cy="278516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7340" extrusionOk="0">
                    <a:moveTo>
                      <a:pt x="3103" y="1"/>
                    </a:moveTo>
                    <a:cubicBezTo>
                      <a:pt x="3103" y="1"/>
                      <a:pt x="3036" y="101"/>
                      <a:pt x="2902" y="301"/>
                    </a:cubicBezTo>
                    <a:cubicBezTo>
                      <a:pt x="2836" y="368"/>
                      <a:pt x="2769" y="501"/>
                      <a:pt x="2669" y="601"/>
                    </a:cubicBezTo>
                    <a:cubicBezTo>
                      <a:pt x="2569" y="735"/>
                      <a:pt x="2502" y="901"/>
                      <a:pt x="2402" y="1068"/>
                    </a:cubicBezTo>
                    <a:cubicBezTo>
                      <a:pt x="2202" y="1368"/>
                      <a:pt x="1968" y="1769"/>
                      <a:pt x="1735" y="2169"/>
                    </a:cubicBezTo>
                    <a:cubicBezTo>
                      <a:pt x="1602" y="2369"/>
                      <a:pt x="1535" y="2603"/>
                      <a:pt x="1435" y="2803"/>
                    </a:cubicBezTo>
                    <a:cubicBezTo>
                      <a:pt x="1301" y="3036"/>
                      <a:pt x="1201" y="3270"/>
                      <a:pt x="1101" y="3503"/>
                    </a:cubicBezTo>
                    <a:cubicBezTo>
                      <a:pt x="1001" y="3737"/>
                      <a:pt x="901" y="3970"/>
                      <a:pt x="834" y="4204"/>
                    </a:cubicBezTo>
                    <a:cubicBezTo>
                      <a:pt x="734" y="4437"/>
                      <a:pt x="668" y="4671"/>
                      <a:pt x="601" y="4871"/>
                    </a:cubicBezTo>
                    <a:cubicBezTo>
                      <a:pt x="534" y="5104"/>
                      <a:pt x="434" y="5305"/>
                      <a:pt x="367" y="5538"/>
                    </a:cubicBezTo>
                    <a:cubicBezTo>
                      <a:pt x="334" y="5738"/>
                      <a:pt x="301" y="5938"/>
                      <a:pt x="234" y="6105"/>
                    </a:cubicBezTo>
                    <a:cubicBezTo>
                      <a:pt x="165" y="6484"/>
                      <a:pt x="105" y="6801"/>
                      <a:pt x="63" y="7018"/>
                    </a:cubicBezTo>
                    <a:lnTo>
                      <a:pt x="63" y="7018"/>
                    </a:lnTo>
                    <a:cubicBezTo>
                      <a:pt x="64" y="7014"/>
                      <a:pt x="66" y="7010"/>
                      <a:pt x="67" y="7006"/>
                    </a:cubicBezTo>
                    <a:cubicBezTo>
                      <a:pt x="134" y="6806"/>
                      <a:pt x="201" y="6505"/>
                      <a:pt x="301" y="6139"/>
                    </a:cubicBezTo>
                    <a:cubicBezTo>
                      <a:pt x="334" y="5938"/>
                      <a:pt x="401" y="5738"/>
                      <a:pt x="467" y="5538"/>
                    </a:cubicBezTo>
                    <a:cubicBezTo>
                      <a:pt x="534" y="5338"/>
                      <a:pt x="601" y="5138"/>
                      <a:pt x="701" y="4904"/>
                    </a:cubicBezTo>
                    <a:cubicBezTo>
                      <a:pt x="768" y="4704"/>
                      <a:pt x="868" y="4471"/>
                      <a:pt x="934" y="4237"/>
                    </a:cubicBezTo>
                    <a:cubicBezTo>
                      <a:pt x="1001" y="4004"/>
                      <a:pt x="1135" y="3770"/>
                      <a:pt x="1235" y="3570"/>
                    </a:cubicBezTo>
                    <a:cubicBezTo>
                      <a:pt x="1368" y="3337"/>
                      <a:pt x="1468" y="3103"/>
                      <a:pt x="1568" y="2903"/>
                    </a:cubicBezTo>
                    <a:cubicBezTo>
                      <a:pt x="1702" y="2669"/>
                      <a:pt x="1768" y="2436"/>
                      <a:pt x="1902" y="2269"/>
                    </a:cubicBezTo>
                    <a:cubicBezTo>
                      <a:pt x="2135" y="1869"/>
                      <a:pt x="2369" y="1502"/>
                      <a:pt x="2569" y="1168"/>
                    </a:cubicBezTo>
                    <a:cubicBezTo>
                      <a:pt x="2669" y="1002"/>
                      <a:pt x="2769" y="868"/>
                      <a:pt x="2869" y="735"/>
                    </a:cubicBezTo>
                    <a:cubicBezTo>
                      <a:pt x="2936" y="635"/>
                      <a:pt x="3036" y="535"/>
                      <a:pt x="3103" y="434"/>
                    </a:cubicBezTo>
                    <a:cubicBezTo>
                      <a:pt x="3236" y="268"/>
                      <a:pt x="3303" y="168"/>
                      <a:pt x="3303" y="168"/>
                    </a:cubicBezTo>
                    <a:lnTo>
                      <a:pt x="3103" y="1"/>
                    </a:lnTo>
                    <a:close/>
                    <a:moveTo>
                      <a:pt x="63" y="7018"/>
                    </a:moveTo>
                    <a:lnTo>
                      <a:pt x="63" y="7018"/>
                    </a:lnTo>
                    <a:cubicBezTo>
                      <a:pt x="34" y="7114"/>
                      <a:pt x="32" y="7209"/>
                      <a:pt x="0" y="7273"/>
                    </a:cubicBezTo>
                    <a:cubicBezTo>
                      <a:pt x="0" y="7306"/>
                      <a:pt x="0" y="7339"/>
                      <a:pt x="0" y="7339"/>
                    </a:cubicBezTo>
                    <a:cubicBezTo>
                      <a:pt x="0" y="7339"/>
                      <a:pt x="24" y="7222"/>
                      <a:pt x="63" y="70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6"/>
              <p:cNvSpPr/>
              <p:nvPr/>
            </p:nvSpPr>
            <p:spPr>
              <a:xfrm>
                <a:off x="4618609" y="3039291"/>
                <a:ext cx="54656" cy="17598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4638" extrusionOk="0">
                    <a:moveTo>
                      <a:pt x="501" y="1"/>
                    </a:moveTo>
                    <a:cubicBezTo>
                      <a:pt x="301" y="267"/>
                      <a:pt x="134" y="701"/>
                      <a:pt x="100" y="1235"/>
                    </a:cubicBezTo>
                    <a:cubicBezTo>
                      <a:pt x="0" y="1802"/>
                      <a:pt x="0" y="2402"/>
                      <a:pt x="67" y="2969"/>
                    </a:cubicBezTo>
                    <a:cubicBezTo>
                      <a:pt x="267" y="4137"/>
                      <a:pt x="534" y="4637"/>
                      <a:pt x="834" y="4637"/>
                    </a:cubicBezTo>
                    <a:cubicBezTo>
                      <a:pt x="1001" y="4404"/>
                      <a:pt x="1134" y="4037"/>
                      <a:pt x="1235" y="3570"/>
                    </a:cubicBezTo>
                    <a:cubicBezTo>
                      <a:pt x="1368" y="3136"/>
                      <a:pt x="1435" y="2636"/>
                      <a:pt x="1401" y="2069"/>
                    </a:cubicBezTo>
                    <a:cubicBezTo>
                      <a:pt x="1368" y="1769"/>
                      <a:pt x="1335" y="1502"/>
                      <a:pt x="1268" y="1268"/>
                    </a:cubicBezTo>
                    <a:cubicBezTo>
                      <a:pt x="1235" y="1035"/>
                      <a:pt x="1134" y="835"/>
                      <a:pt x="1068" y="634"/>
                    </a:cubicBezTo>
                    <a:cubicBezTo>
                      <a:pt x="901" y="301"/>
                      <a:pt x="701" y="67"/>
                      <a:pt x="5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6"/>
              <p:cNvSpPr/>
              <p:nvPr/>
            </p:nvSpPr>
            <p:spPr>
              <a:xfrm>
                <a:off x="4651630" y="3141820"/>
                <a:ext cx="151245" cy="78774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76" extrusionOk="0">
                    <a:moveTo>
                      <a:pt x="2536" y="1"/>
                    </a:moveTo>
                    <a:cubicBezTo>
                      <a:pt x="2302" y="34"/>
                      <a:pt x="2069" y="67"/>
                      <a:pt x="1835" y="167"/>
                    </a:cubicBezTo>
                    <a:cubicBezTo>
                      <a:pt x="1335" y="367"/>
                      <a:pt x="901" y="668"/>
                      <a:pt x="568" y="1001"/>
                    </a:cubicBezTo>
                    <a:cubicBezTo>
                      <a:pt x="301" y="1335"/>
                      <a:pt x="101" y="1668"/>
                      <a:pt x="1" y="1969"/>
                    </a:cubicBezTo>
                    <a:cubicBezTo>
                      <a:pt x="63" y="2041"/>
                      <a:pt x="164" y="2075"/>
                      <a:pt x="303" y="2075"/>
                    </a:cubicBezTo>
                    <a:cubicBezTo>
                      <a:pt x="608" y="2075"/>
                      <a:pt x="1093" y="1910"/>
                      <a:pt x="1735" y="1635"/>
                    </a:cubicBezTo>
                    <a:cubicBezTo>
                      <a:pt x="2236" y="1435"/>
                      <a:pt x="2736" y="1235"/>
                      <a:pt x="3103" y="1001"/>
                    </a:cubicBezTo>
                    <a:cubicBezTo>
                      <a:pt x="3303" y="901"/>
                      <a:pt x="3470" y="801"/>
                      <a:pt x="3603" y="701"/>
                    </a:cubicBezTo>
                    <a:cubicBezTo>
                      <a:pt x="3770" y="601"/>
                      <a:pt x="3903" y="501"/>
                      <a:pt x="3970" y="401"/>
                    </a:cubicBezTo>
                    <a:cubicBezTo>
                      <a:pt x="3837" y="234"/>
                      <a:pt x="3570" y="101"/>
                      <a:pt x="3170" y="34"/>
                    </a:cubicBezTo>
                    <a:cubicBezTo>
                      <a:pt x="2969" y="1"/>
                      <a:pt x="2769" y="1"/>
                      <a:pt x="2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6"/>
              <p:cNvSpPr/>
              <p:nvPr/>
            </p:nvSpPr>
            <p:spPr>
              <a:xfrm>
                <a:off x="4609065" y="3248105"/>
                <a:ext cx="96590" cy="10988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896" extrusionOk="0">
                    <a:moveTo>
                      <a:pt x="2249" y="0"/>
                    </a:moveTo>
                    <a:cubicBezTo>
                      <a:pt x="2169" y="0"/>
                      <a:pt x="2075" y="11"/>
                      <a:pt x="1969" y="35"/>
                    </a:cubicBezTo>
                    <a:cubicBezTo>
                      <a:pt x="1702" y="102"/>
                      <a:pt x="1368" y="268"/>
                      <a:pt x="1035" y="602"/>
                    </a:cubicBezTo>
                    <a:cubicBezTo>
                      <a:pt x="701" y="936"/>
                      <a:pt x="401" y="1369"/>
                      <a:pt x="301" y="1803"/>
                    </a:cubicBezTo>
                    <a:cubicBezTo>
                      <a:pt x="168" y="2203"/>
                      <a:pt x="67" y="2603"/>
                      <a:pt x="1" y="2870"/>
                    </a:cubicBezTo>
                    <a:cubicBezTo>
                      <a:pt x="1" y="2888"/>
                      <a:pt x="1" y="2896"/>
                      <a:pt x="2" y="2896"/>
                    </a:cubicBezTo>
                    <a:cubicBezTo>
                      <a:pt x="7" y="2896"/>
                      <a:pt x="27" y="2827"/>
                      <a:pt x="101" y="2703"/>
                    </a:cubicBezTo>
                    <a:cubicBezTo>
                      <a:pt x="201" y="2537"/>
                      <a:pt x="368" y="2270"/>
                      <a:pt x="701" y="1903"/>
                    </a:cubicBezTo>
                    <a:cubicBezTo>
                      <a:pt x="768" y="1803"/>
                      <a:pt x="868" y="1736"/>
                      <a:pt x="935" y="1636"/>
                    </a:cubicBezTo>
                    <a:cubicBezTo>
                      <a:pt x="1001" y="1536"/>
                      <a:pt x="1102" y="1469"/>
                      <a:pt x="1202" y="1369"/>
                    </a:cubicBezTo>
                    <a:cubicBezTo>
                      <a:pt x="1402" y="1202"/>
                      <a:pt x="1569" y="1036"/>
                      <a:pt x="1735" y="869"/>
                    </a:cubicBezTo>
                    <a:cubicBezTo>
                      <a:pt x="1935" y="735"/>
                      <a:pt x="2102" y="569"/>
                      <a:pt x="2202" y="435"/>
                    </a:cubicBezTo>
                    <a:cubicBezTo>
                      <a:pt x="2336" y="302"/>
                      <a:pt x="2469" y="202"/>
                      <a:pt x="2536" y="102"/>
                    </a:cubicBezTo>
                    <a:cubicBezTo>
                      <a:pt x="2493" y="37"/>
                      <a:pt x="2394" y="0"/>
                      <a:pt x="22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6"/>
              <p:cNvSpPr/>
              <p:nvPr/>
            </p:nvSpPr>
            <p:spPr>
              <a:xfrm>
                <a:off x="4588765" y="3202570"/>
                <a:ext cx="33060" cy="155423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96" extrusionOk="0">
                    <a:moveTo>
                      <a:pt x="100" y="1"/>
                    </a:moveTo>
                    <a:cubicBezTo>
                      <a:pt x="0" y="301"/>
                      <a:pt x="33" y="801"/>
                      <a:pt x="100" y="1302"/>
                    </a:cubicBezTo>
                    <a:cubicBezTo>
                      <a:pt x="133" y="1835"/>
                      <a:pt x="234" y="2369"/>
                      <a:pt x="367" y="2869"/>
                    </a:cubicBezTo>
                    <a:cubicBezTo>
                      <a:pt x="467" y="3370"/>
                      <a:pt x="534" y="3703"/>
                      <a:pt x="534" y="3903"/>
                    </a:cubicBezTo>
                    <a:cubicBezTo>
                      <a:pt x="534" y="4027"/>
                      <a:pt x="515" y="4096"/>
                      <a:pt x="520" y="4096"/>
                    </a:cubicBezTo>
                    <a:cubicBezTo>
                      <a:pt x="521" y="4096"/>
                      <a:pt x="525" y="4088"/>
                      <a:pt x="534" y="4070"/>
                    </a:cubicBezTo>
                    <a:cubicBezTo>
                      <a:pt x="600" y="3803"/>
                      <a:pt x="701" y="3403"/>
                      <a:pt x="767" y="2969"/>
                    </a:cubicBezTo>
                    <a:cubicBezTo>
                      <a:pt x="801" y="2536"/>
                      <a:pt x="867" y="2035"/>
                      <a:pt x="834" y="1568"/>
                    </a:cubicBezTo>
                    <a:cubicBezTo>
                      <a:pt x="801" y="1068"/>
                      <a:pt x="667" y="668"/>
                      <a:pt x="500" y="401"/>
                    </a:cubicBezTo>
                    <a:cubicBezTo>
                      <a:pt x="367" y="134"/>
                      <a:pt x="234" y="1"/>
                      <a:pt x="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6"/>
              <p:cNvSpPr/>
              <p:nvPr/>
            </p:nvSpPr>
            <p:spPr>
              <a:xfrm>
                <a:off x="4087615" y="3163486"/>
                <a:ext cx="325458" cy="289596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7632" extrusionOk="0">
                    <a:moveTo>
                      <a:pt x="1312" y="1"/>
                    </a:moveTo>
                    <a:cubicBezTo>
                      <a:pt x="238" y="1"/>
                      <a:pt x="272" y="1728"/>
                      <a:pt x="2922" y="3766"/>
                    </a:cubicBezTo>
                    <a:cubicBezTo>
                      <a:pt x="92" y="5680"/>
                      <a:pt x="1" y="7439"/>
                      <a:pt x="1142" y="7439"/>
                    </a:cubicBezTo>
                    <a:cubicBezTo>
                      <a:pt x="1830" y="7439"/>
                      <a:pt x="2967" y="6799"/>
                      <a:pt x="4223" y="5167"/>
                    </a:cubicBezTo>
                    <a:cubicBezTo>
                      <a:pt x="5403" y="6932"/>
                      <a:pt x="6533" y="7631"/>
                      <a:pt x="7219" y="7631"/>
                    </a:cubicBezTo>
                    <a:cubicBezTo>
                      <a:pt x="8295" y="7631"/>
                      <a:pt x="8273" y="5904"/>
                      <a:pt x="5624" y="3866"/>
                    </a:cubicBezTo>
                    <a:cubicBezTo>
                      <a:pt x="8453" y="1952"/>
                      <a:pt x="8545" y="193"/>
                      <a:pt x="7403" y="193"/>
                    </a:cubicBezTo>
                    <a:cubicBezTo>
                      <a:pt x="6715" y="193"/>
                      <a:pt x="5578" y="833"/>
                      <a:pt x="4323" y="2465"/>
                    </a:cubicBezTo>
                    <a:cubicBezTo>
                      <a:pt x="3129" y="701"/>
                      <a:pt x="1996" y="1"/>
                      <a:pt x="1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6"/>
              <p:cNvSpPr/>
              <p:nvPr/>
            </p:nvSpPr>
            <p:spPr>
              <a:xfrm>
                <a:off x="4043778" y="3138974"/>
                <a:ext cx="411878" cy="33865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8925" extrusionOk="0">
                    <a:moveTo>
                      <a:pt x="5531" y="0"/>
                    </a:moveTo>
                    <a:cubicBezTo>
                      <a:pt x="4761" y="0"/>
                      <a:pt x="3972" y="951"/>
                      <a:pt x="3939" y="2878"/>
                    </a:cubicBezTo>
                    <a:cubicBezTo>
                      <a:pt x="3838" y="2873"/>
                      <a:pt x="3740" y="2871"/>
                      <a:pt x="3644" y="2871"/>
                    </a:cubicBezTo>
                    <a:cubicBezTo>
                      <a:pt x="1" y="2871"/>
                      <a:pt x="4" y="5881"/>
                      <a:pt x="3839" y="5946"/>
                    </a:cubicBezTo>
                    <a:cubicBezTo>
                      <a:pt x="3755" y="7923"/>
                      <a:pt x="4517" y="8924"/>
                      <a:pt x="5303" y="8924"/>
                    </a:cubicBezTo>
                    <a:cubicBezTo>
                      <a:pt x="6070" y="8924"/>
                      <a:pt x="6859" y="7973"/>
                      <a:pt x="6908" y="6046"/>
                    </a:cubicBezTo>
                    <a:cubicBezTo>
                      <a:pt x="7009" y="6051"/>
                      <a:pt x="7108" y="6053"/>
                      <a:pt x="7204" y="6053"/>
                    </a:cubicBezTo>
                    <a:cubicBezTo>
                      <a:pt x="10813" y="6053"/>
                      <a:pt x="10810" y="3075"/>
                      <a:pt x="7008" y="2978"/>
                    </a:cubicBezTo>
                    <a:cubicBezTo>
                      <a:pt x="7093" y="1001"/>
                      <a:pt x="6322" y="0"/>
                      <a:pt x="5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6"/>
              <p:cNvSpPr/>
              <p:nvPr/>
            </p:nvSpPr>
            <p:spPr>
              <a:xfrm>
                <a:off x="4198866" y="3262373"/>
                <a:ext cx="101694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420" extrusionOk="0">
                    <a:moveTo>
                      <a:pt x="1324" y="0"/>
                    </a:moveTo>
                    <a:cubicBezTo>
                      <a:pt x="1240" y="0"/>
                      <a:pt x="1154" y="9"/>
                      <a:pt x="1068" y="26"/>
                    </a:cubicBezTo>
                    <a:cubicBezTo>
                      <a:pt x="434" y="193"/>
                      <a:pt x="1" y="826"/>
                      <a:pt x="167" y="1494"/>
                    </a:cubicBezTo>
                    <a:cubicBezTo>
                      <a:pt x="284" y="2045"/>
                      <a:pt x="804" y="2420"/>
                      <a:pt x="1355" y="2420"/>
                    </a:cubicBezTo>
                    <a:cubicBezTo>
                      <a:pt x="1437" y="2420"/>
                      <a:pt x="1520" y="2412"/>
                      <a:pt x="1602" y="2394"/>
                    </a:cubicBezTo>
                    <a:cubicBezTo>
                      <a:pt x="2269" y="2227"/>
                      <a:pt x="2669" y="1594"/>
                      <a:pt x="2536" y="960"/>
                    </a:cubicBezTo>
                    <a:cubicBezTo>
                      <a:pt x="2391" y="379"/>
                      <a:pt x="1891" y="0"/>
                      <a:pt x="13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6"/>
              <p:cNvSpPr/>
              <p:nvPr/>
            </p:nvSpPr>
            <p:spPr>
              <a:xfrm>
                <a:off x="4345041" y="3217635"/>
                <a:ext cx="432598" cy="365259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9626" extrusionOk="0">
                    <a:moveTo>
                      <a:pt x="6952" y="1"/>
                    </a:moveTo>
                    <a:cubicBezTo>
                      <a:pt x="6283" y="1"/>
                      <a:pt x="5358" y="1117"/>
                      <a:pt x="5036" y="3607"/>
                    </a:cubicBezTo>
                    <a:cubicBezTo>
                      <a:pt x="3822" y="3012"/>
                      <a:pt x="2843" y="2781"/>
                      <a:pt x="2140" y="2781"/>
                    </a:cubicBezTo>
                    <a:cubicBezTo>
                      <a:pt x="0" y="2781"/>
                      <a:pt x="402" y="4914"/>
                      <a:pt x="4469" y="5441"/>
                    </a:cubicBezTo>
                    <a:cubicBezTo>
                      <a:pt x="3176" y="8099"/>
                      <a:pt x="3603" y="9626"/>
                      <a:pt x="4383" y="9626"/>
                    </a:cubicBezTo>
                    <a:cubicBezTo>
                      <a:pt x="5052" y="9626"/>
                      <a:pt x="5980" y="8503"/>
                      <a:pt x="6303" y="6008"/>
                    </a:cubicBezTo>
                    <a:cubicBezTo>
                      <a:pt x="7525" y="6603"/>
                      <a:pt x="8508" y="6833"/>
                      <a:pt x="9213" y="6833"/>
                    </a:cubicBezTo>
                    <a:cubicBezTo>
                      <a:pt x="11358" y="6833"/>
                      <a:pt x="10937" y="4701"/>
                      <a:pt x="6870" y="4174"/>
                    </a:cubicBezTo>
                    <a:cubicBezTo>
                      <a:pt x="8165" y="1529"/>
                      <a:pt x="7734" y="1"/>
                      <a:pt x="6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6"/>
              <p:cNvSpPr/>
              <p:nvPr/>
            </p:nvSpPr>
            <p:spPr>
              <a:xfrm>
                <a:off x="4380728" y="3246284"/>
                <a:ext cx="360117" cy="30781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8112" extrusionOk="0">
                    <a:moveTo>
                      <a:pt x="3076" y="1"/>
                    </a:moveTo>
                    <a:cubicBezTo>
                      <a:pt x="2060" y="1"/>
                      <a:pt x="1509" y="1355"/>
                      <a:pt x="2631" y="3419"/>
                    </a:cubicBezTo>
                    <a:cubicBezTo>
                      <a:pt x="1" y="4823"/>
                      <a:pt x="244" y="6775"/>
                      <a:pt x="2044" y="6775"/>
                    </a:cubicBezTo>
                    <a:cubicBezTo>
                      <a:pt x="2596" y="6775"/>
                      <a:pt x="3293" y="6592"/>
                      <a:pt x="4099" y="6154"/>
                    </a:cubicBezTo>
                    <a:cubicBezTo>
                      <a:pt x="4828" y="7520"/>
                      <a:pt x="5706" y="8111"/>
                      <a:pt x="6380" y="8111"/>
                    </a:cubicBezTo>
                    <a:cubicBezTo>
                      <a:pt x="7402" y="8111"/>
                      <a:pt x="7959" y="6756"/>
                      <a:pt x="6834" y="4686"/>
                    </a:cubicBezTo>
                    <a:cubicBezTo>
                      <a:pt x="9454" y="3287"/>
                      <a:pt x="9222" y="1345"/>
                      <a:pt x="7441" y="1345"/>
                    </a:cubicBezTo>
                    <a:cubicBezTo>
                      <a:pt x="6886" y="1345"/>
                      <a:pt x="6182" y="1533"/>
                      <a:pt x="5366" y="1984"/>
                    </a:cubicBezTo>
                    <a:cubicBezTo>
                      <a:pt x="4634" y="599"/>
                      <a:pt x="3752" y="1"/>
                      <a:pt x="30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6"/>
              <p:cNvSpPr/>
              <p:nvPr/>
            </p:nvSpPr>
            <p:spPr>
              <a:xfrm>
                <a:off x="4510145" y="3354467"/>
                <a:ext cx="101656" cy="91372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408" extrusionOk="0">
                    <a:moveTo>
                      <a:pt x="1347" y="0"/>
                    </a:moveTo>
                    <a:cubicBezTo>
                      <a:pt x="1045" y="0"/>
                      <a:pt x="742" y="109"/>
                      <a:pt x="500" y="334"/>
                    </a:cubicBezTo>
                    <a:cubicBezTo>
                      <a:pt x="33" y="768"/>
                      <a:pt x="0" y="1535"/>
                      <a:pt x="467" y="2035"/>
                    </a:cubicBezTo>
                    <a:cubicBezTo>
                      <a:pt x="696" y="2282"/>
                      <a:pt x="1018" y="2407"/>
                      <a:pt x="1344" y="2407"/>
                    </a:cubicBezTo>
                    <a:cubicBezTo>
                      <a:pt x="1636" y="2407"/>
                      <a:pt x="1932" y="2307"/>
                      <a:pt x="2168" y="2102"/>
                    </a:cubicBezTo>
                    <a:cubicBezTo>
                      <a:pt x="2635" y="1635"/>
                      <a:pt x="2669" y="868"/>
                      <a:pt x="2235" y="367"/>
                    </a:cubicBezTo>
                    <a:cubicBezTo>
                      <a:pt x="1993" y="126"/>
                      <a:pt x="1671" y="0"/>
                      <a:pt x="1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6"/>
              <p:cNvSpPr/>
              <p:nvPr/>
            </p:nvSpPr>
            <p:spPr>
              <a:xfrm>
                <a:off x="4194448" y="2924733"/>
                <a:ext cx="451451" cy="374138"/>
              </a:xfrm>
              <a:custGeom>
                <a:avLst/>
                <a:gdLst/>
                <a:ahLst/>
                <a:cxnLst/>
                <a:rect l="l" t="t" r="r" b="b"/>
                <a:pathLst>
                  <a:path w="11853" h="9860" extrusionOk="0">
                    <a:moveTo>
                      <a:pt x="5101" y="0"/>
                    </a:moveTo>
                    <a:cubicBezTo>
                      <a:pt x="4363" y="0"/>
                      <a:pt x="3842" y="1465"/>
                      <a:pt x="4820" y="4154"/>
                    </a:cubicBezTo>
                    <a:cubicBezTo>
                      <a:pt x="470" y="4286"/>
                      <a:pt x="1" y="6591"/>
                      <a:pt x="2573" y="6591"/>
                    </a:cubicBezTo>
                    <a:cubicBezTo>
                      <a:pt x="3236" y="6591"/>
                      <a:pt x="4101" y="6438"/>
                      <a:pt x="5154" y="6055"/>
                    </a:cubicBezTo>
                    <a:cubicBezTo>
                      <a:pt x="5233" y="8653"/>
                      <a:pt x="6087" y="9860"/>
                      <a:pt x="6762" y="9860"/>
                    </a:cubicBezTo>
                    <a:cubicBezTo>
                      <a:pt x="7508" y="9860"/>
                      <a:pt x="8036" y="8385"/>
                      <a:pt x="7055" y="5688"/>
                    </a:cubicBezTo>
                    <a:cubicBezTo>
                      <a:pt x="11403" y="5582"/>
                      <a:pt x="11853" y="3284"/>
                      <a:pt x="9274" y="3284"/>
                    </a:cubicBezTo>
                    <a:cubicBezTo>
                      <a:pt x="8609" y="3284"/>
                      <a:pt x="7742" y="3437"/>
                      <a:pt x="6688" y="3820"/>
                    </a:cubicBezTo>
                    <a:cubicBezTo>
                      <a:pt x="6624" y="1213"/>
                      <a:pt x="5773" y="0"/>
                      <a:pt x="5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6"/>
              <p:cNvSpPr/>
              <p:nvPr/>
            </p:nvSpPr>
            <p:spPr>
              <a:xfrm>
                <a:off x="4248797" y="2965259"/>
                <a:ext cx="343245" cy="293277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7729" extrusionOk="0">
                    <a:moveTo>
                      <a:pt x="6427" y="1"/>
                    </a:moveTo>
                    <a:cubicBezTo>
                      <a:pt x="5771" y="1"/>
                      <a:pt x="4902" y="511"/>
                      <a:pt x="4093" y="1718"/>
                    </a:cubicBezTo>
                    <a:cubicBezTo>
                      <a:pt x="3225" y="1112"/>
                      <a:pt x="2463" y="862"/>
                      <a:pt x="1877" y="862"/>
                    </a:cubicBezTo>
                    <a:cubicBezTo>
                      <a:pt x="300" y="862"/>
                      <a:pt x="0" y="2673"/>
                      <a:pt x="2359" y="4253"/>
                    </a:cubicBezTo>
                    <a:cubicBezTo>
                      <a:pt x="960" y="6279"/>
                      <a:pt x="1456" y="7729"/>
                      <a:pt x="2555" y="7729"/>
                    </a:cubicBezTo>
                    <a:cubicBezTo>
                      <a:pt x="3211" y="7729"/>
                      <a:pt x="4083" y="7211"/>
                      <a:pt x="4894" y="5988"/>
                    </a:cubicBezTo>
                    <a:cubicBezTo>
                      <a:pt x="5771" y="6594"/>
                      <a:pt x="6540" y="6844"/>
                      <a:pt x="7131" y="6844"/>
                    </a:cubicBezTo>
                    <a:cubicBezTo>
                      <a:pt x="8718" y="6844"/>
                      <a:pt x="9011" y="5033"/>
                      <a:pt x="6629" y="3453"/>
                    </a:cubicBezTo>
                    <a:cubicBezTo>
                      <a:pt x="8030" y="1445"/>
                      <a:pt x="7530" y="1"/>
                      <a:pt x="6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6"/>
              <p:cNvSpPr/>
              <p:nvPr/>
            </p:nvSpPr>
            <p:spPr>
              <a:xfrm>
                <a:off x="4367855" y="3065587"/>
                <a:ext cx="104207" cy="9175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8" extrusionOk="0">
                    <a:moveTo>
                      <a:pt x="1356" y="0"/>
                    </a:moveTo>
                    <a:cubicBezTo>
                      <a:pt x="865" y="0"/>
                      <a:pt x="416" y="312"/>
                      <a:pt x="234" y="809"/>
                    </a:cubicBezTo>
                    <a:cubicBezTo>
                      <a:pt x="0" y="1442"/>
                      <a:pt x="334" y="2143"/>
                      <a:pt x="967" y="2343"/>
                    </a:cubicBezTo>
                    <a:cubicBezTo>
                      <a:pt x="1105" y="2394"/>
                      <a:pt x="1246" y="2418"/>
                      <a:pt x="1384" y="2418"/>
                    </a:cubicBezTo>
                    <a:cubicBezTo>
                      <a:pt x="1882" y="2418"/>
                      <a:pt x="2345" y="2106"/>
                      <a:pt x="2502" y="1609"/>
                    </a:cubicBezTo>
                    <a:cubicBezTo>
                      <a:pt x="2735" y="1009"/>
                      <a:pt x="2402" y="308"/>
                      <a:pt x="1768" y="75"/>
                    </a:cubicBezTo>
                    <a:cubicBezTo>
                      <a:pt x="1631" y="24"/>
                      <a:pt x="1491" y="0"/>
                      <a:pt x="1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6"/>
              <p:cNvSpPr/>
              <p:nvPr/>
            </p:nvSpPr>
            <p:spPr>
              <a:xfrm>
                <a:off x="4588870" y="2991479"/>
                <a:ext cx="342940" cy="303522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7999" extrusionOk="0">
                    <a:moveTo>
                      <a:pt x="1728" y="1"/>
                    </a:moveTo>
                    <a:cubicBezTo>
                      <a:pt x="711" y="1"/>
                      <a:pt x="679" y="1704"/>
                      <a:pt x="3137" y="3862"/>
                    </a:cubicBezTo>
                    <a:cubicBezTo>
                      <a:pt x="135" y="5630"/>
                      <a:pt x="0" y="7424"/>
                      <a:pt x="1232" y="7424"/>
                    </a:cubicBezTo>
                    <a:cubicBezTo>
                      <a:pt x="1931" y="7424"/>
                      <a:pt x="3068" y="6848"/>
                      <a:pt x="4371" y="5364"/>
                    </a:cubicBezTo>
                    <a:cubicBezTo>
                      <a:pt x="5477" y="7243"/>
                      <a:pt x="6589" y="7999"/>
                      <a:pt x="7263" y="7999"/>
                    </a:cubicBezTo>
                    <a:cubicBezTo>
                      <a:pt x="8276" y="7999"/>
                      <a:pt x="8302" y="6292"/>
                      <a:pt x="5839" y="4129"/>
                    </a:cubicBezTo>
                    <a:cubicBezTo>
                      <a:pt x="8855" y="2366"/>
                      <a:pt x="9004" y="576"/>
                      <a:pt x="7784" y="576"/>
                    </a:cubicBezTo>
                    <a:cubicBezTo>
                      <a:pt x="7088" y="576"/>
                      <a:pt x="5947" y="1159"/>
                      <a:pt x="4638" y="2662"/>
                    </a:cubicBezTo>
                    <a:cubicBezTo>
                      <a:pt x="3528" y="763"/>
                      <a:pt x="2408" y="1"/>
                      <a:pt x="1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6"/>
              <p:cNvSpPr/>
              <p:nvPr/>
            </p:nvSpPr>
            <p:spPr>
              <a:xfrm>
                <a:off x="4557068" y="2974138"/>
                <a:ext cx="406660" cy="338128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8911" extrusionOk="0">
                    <a:moveTo>
                      <a:pt x="5663" y="0"/>
                    </a:moveTo>
                    <a:cubicBezTo>
                      <a:pt x="4910" y="0"/>
                      <a:pt x="4099" y="905"/>
                      <a:pt x="3938" y="2785"/>
                    </a:cubicBezTo>
                    <a:cubicBezTo>
                      <a:pt x="3707" y="2761"/>
                      <a:pt x="3488" y="2750"/>
                      <a:pt x="3283" y="2750"/>
                    </a:cubicBezTo>
                    <a:cubicBezTo>
                      <a:pt x="48" y="2750"/>
                      <a:pt x="0" y="5540"/>
                      <a:pt x="3638" y="5854"/>
                    </a:cubicBezTo>
                    <a:cubicBezTo>
                      <a:pt x="3430" y="7864"/>
                      <a:pt x="4176" y="8910"/>
                      <a:pt x="4988" y="8910"/>
                    </a:cubicBezTo>
                    <a:cubicBezTo>
                      <a:pt x="5739" y="8910"/>
                      <a:pt x="6547" y="8014"/>
                      <a:pt x="6707" y="6154"/>
                    </a:cubicBezTo>
                    <a:cubicBezTo>
                      <a:pt x="6940" y="6178"/>
                      <a:pt x="7161" y="6189"/>
                      <a:pt x="7368" y="6189"/>
                    </a:cubicBezTo>
                    <a:cubicBezTo>
                      <a:pt x="10631" y="6189"/>
                      <a:pt x="10677" y="3397"/>
                      <a:pt x="7007" y="3052"/>
                    </a:cubicBezTo>
                    <a:cubicBezTo>
                      <a:pt x="7215" y="1047"/>
                      <a:pt x="6473" y="0"/>
                      <a:pt x="5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6"/>
              <p:cNvSpPr/>
              <p:nvPr/>
            </p:nvSpPr>
            <p:spPr>
              <a:xfrm>
                <a:off x="4710860" y="3096968"/>
                <a:ext cx="99142" cy="9228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432" extrusionOk="0">
                    <a:moveTo>
                      <a:pt x="1292" y="1"/>
                    </a:moveTo>
                    <a:cubicBezTo>
                      <a:pt x="1229" y="1"/>
                      <a:pt x="1166" y="5"/>
                      <a:pt x="1101" y="15"/>
                    </a:cubicBezTo>
                    <a:cubicBezTo>
                      <a:pt x="434" y="148"/>
                      <a:pt x="1" y="749"/>
                      <a:pt x="101" y="1416"/>
                    </a:cubicBezTo>
                    <a:cubicBezTo>
                      <a:pt x="191" y="2019"/>
                      <a:pt x="717" y="2431"/>
                      <a:pt x="1310" y="2431"/>
                    </a:cubicBezTo>
                    <a:cubicBezTo>
                      <a:pt x="1373" y="2431"/>
                      <a:pt x="1437" y="2426"/>
                      <a:pt x="1502" y="2417"/>
                    </a:cubicBezTo>
                    <a:cubicBezTo>
                      <a:pt x="2135" y="2317"/>
                      <a:pt x="2602" y="1683"/>
                      <a:pt x="2469" y="1016"/>
                    </a:cubicBezTo>
                    <a:cubicBezTo>
                      <a:pt x="2379" y="413"/>
                      <a:pt x="1880" y="1"/>
                      <a:pt x="1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6"/>
              <p:cNvSpPr/>
              <p:nvPr/>
            </p:nvSpPr>
            <p:spPr>
              <a:xfrm>
                <a:off x="4674412" y="3206934"/>
                <a:ext cx="389483" cy="337748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8901" extrusionOk="0">
                    <a:moveTo>
                      <a:pt x="7242" y="0"/>
                    </a:moveTo>
                    <a:cubicBezTo>
                      <a:pt x="6572" y="0"/>
                      <a:pt x="5519" y="937"/>
                      <a:pt x="4727" y="3155"/>
                    </a:cubicBezTo>
                    <a:cubicBezTo>
                      <a:pt x="3363" y="2086"/>
                      <a:pt x="2253" y="1679"/>
                      <a:pt x="1539" y="1679"/>
                    </a:cubicBezTo>
                    <a:cubicBezTo>
                      <a:pt x="0" y="1679"/>
                      <a:pt x="295" y="3570"/>
                      <a:pt x="3826" y="4823"/>
                    </a:cubicBezTo>
                    <a:cubicBezTo>
                      <a:pt x="1908" y="7272"/>
                      <a:pt x="2120" y="8901"/>
                      <a:pt x="2997" y="8901"/>
                    </a:cubicBezTo>
                    <a:cubicBezTo>
                      <a:pt x="3660" y="8901"/>
                      <a:pt x="4704" y="7969"/>
                      <a:pt x="5494" y="5757"/>
                    </a:cubicBezTo>
                    <a:cubicBezTo>
                      <a:pt x="6853" y="6820"/>
                      <a:pt x="7958" y="7226"/>
                      <a:pt x="8674" y="7226"/>
                    </a:cubicBezTo>
                    <a:cubicBezTo>
                      <a:pt x="10225" y="7226"/>
                      <a:pt x="9943" y="5321"/>
                      <a:pt x="6428" y="4089"/>
                    </a:cubicBezTo>
                    <a:cubicBezTo>
                      <a:pt x="8343" y="1624"/>
                      <a:pt x="8124" y="0"/>
                      <a:pt x="72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6"/>
              <p:cNvSpPr/>
              <p:nvPr/>
            </p:nvSpPr>
            <p:spPr>
              <a:xfrm>
                <a:off x="4675707" y="3211488"/>
                <a:ext cx="387959" cy="328907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8668" extrusionOk="0">
                    <a:moveTo>
                      <a:pt x="4106" y="1"/>
                    </a:moveTo>
                    <a:cubicBezTo>
                      <a:pt x="3219" y="1"/>
                      <a:pt x="2561" y="1191"/>
                      <a:pt x="3192" y="3268"/>
                    </a:cubicBezTo>
                    <a:cubicBezTo>
                      <a:pt x="0" y="4172"/>
                      <a:pt x="133" y="6487"/>
                      <a:pt x="2516" y="6487"/>
                    </a:cubicBezTo>
                    <a:cubicBezTo>
                      <a:pt x="2948" y="6487"/>
                      <a:pt x="3453" y="6411"/>
                      <a:pt x="4026" y="6237"/>
                    </a:cubicBezTo>
                    <a:cubicBezTo>
                      <a:pt x="4499" y="7908"/>
                      <a:pt x="5359" y="8667"/>
                      <a:pt x="6071" y="8667"/>
                    </a:cubicBezTo>
                    <a:cubicBezTo>
                      <a:pt x="6965" y="8667"/>
                      <a:pt x="7626" y="7468"/>
                      <a:pt x="6995" y="5370"/>
                    </a:cubicBezTo>
                    <a:cubicBezTo>
                      <a:pt x="10186" y="4494"/>
                      <a:pt x="10054" y="2184"/>
                      <a:pt x="7651" y="2184"/>
                    </a:cubicBezTo>
                    <a:cubicBezTo>
                      <a:pt x="7216" y="2184"/>
                      <a:pt x="6706" y="2260"/>
                      <a:pt x="6127" y="2434"/>
                    </a:cubicBezTo>
                    <a:cubicBezTo>
                      <a:pt x="5668" y="760"/>
                      <a:pt x="4814" y="1"/>
                      <a:pt x="4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6"/>
              <p:cNvSpPr/>
              <p:nvPr/>
            </p:nvSpPr>
            <p:spPr>
              <a:xfrm>
                <a:off x="4816321" y="3330257"/>
                <a:ext cx="105464" cy="9144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410" extrusionOk="0">
                    <a:moveTo>
                      <a:pt x="1400" y="1"/>
                    </a:moveTo>
                    <a:cubicBezTo>
                      <a:pt x="1183" y="1"/>
                      <a:pt x="963" y="56"/>
                      <a:pt x="767" y="172"/>
                    </a:cubicBezTo>
                    <a:cubicBezTo>
                      <a:pt x="200" y="505"/>
                      <a:pt x="0" y="1239"/>
                      <a:pt x="367" y="1806"/>
                    </a:cubicBezTo>
                    <a:cubicBezTo>
                      <a:pt x="587" y="2202"/>
                      <a:pt x="980" y="2409"/>
                      <a:pt x="1386" y="2409"/>
                    </a:cubicBezTo>
                    <a:cubicBezTo>
                      <a:pt x="1595" y="2409"/>
                      <a:pt x="1808" y="2353"/>
                      <a:pt x="2002" y="2240"/>
                    </a:cubicBezTo>
                    <a:cubicBezTo>
                      <a:pt x="2602" y="1906"/>
                      <a:pt x="2769" y="1139"/>
                      <a:pt x="2435" y="572"/>
                    </a:cubicBezTo>
                    <a:cubicBezTo>
                      <a:pt x="2217" y="201"/>
                      <a:pt x="1813" y="1"/>
                      <a:pt x="14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1" name="Google Shape;2101;p46"/>
          <p:cNvGrpSpPr/>
          <p:nvPr/>
        </p:nvGrpSpPr>
        <p:grpSpPr>
          <a:xfrm rot="-7594602">
            <a:off x="166681" y="1443373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8463934" y="4490109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5384769" y="661186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46"/>
          <p:cNvGrpSpPr/>
          <p:nvPr/>
        </p:nvGrpSpPr>
        <p:grpSpPr>
          <a:xfrm>
            <a:off x="7999322" y="1098984"/>
            <a:ext cx="444039" cy="254839"/>
            <a:chOff x="1820650" y="498650"/>
            <a:chExt cx="916300" cy="525875"/>
          </a:xfrm>
        </p:grpSpPr>
        <p:sp>
          <p:nvSpPr>
            <p:cNvPr id="2120" name="Google Shape;2120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46"/>
          <p:cNvGrpSpPr/>
          <p:nvPr/>
        </p:nvGrpSpPr>
        <p:grpSpPr>
          <a:xfrm>
            <a:off x="4243840" y="1232598"/>
            <a:ext cx="370806" cy="370804"/>
            <a:chOff x="6394442" y="2195410"/>
            <a:chExt cx="370806" cy="370804"/>
          </a:xfrm>
        </p:grpSpPr>
        <p:sp>
          <p:nvSpPr>
            <p:cNvPr id="2126" name="Google Shape;2126;p46"/>
            <p:cNvSpPr/>
            <p:nvPr/>
          </p:nvSpPr>
          <p:spPr>
            <a:xfrm>
              <a:off x="6533859" y="2425929"/>
              <a:ext cx="90867" cy="52657"/>
            </a:xfrm>
            <a:custGeom>
              <a:avLst/>
              <a:gdLst/>
              <a:ahLst/>
              <a:cxnLst/>
              <a:rect l="l" t="t" r="r" b="b"/>
              <a:pathLst>
                <a:path w="54822" h="31769" extrusionOk="0">
                  <a:moveTo>
                    <a:pt x="27530" y="0"/>
                  </a:moveTo>
                  <a:cubicBezTo>
                    <a:pt x="19457" y="8859"/>
                    <a:pt x="10169" y="16432"/>
                    <a:pt x="0" y="22600"/>
                  </a:cubicBezTo>
                  <a:cubicBezTo>
                    <a:pt x="7883" y="28435"/>
                    <a:pt x="17432" y="31769"/>
                    <a:pt x="27339" y="31769"/>
                  </a:cubicBezTo>
                  <a:cubicBezTo>
                    <a:pt x="37317" y="31769"/>
                    <a:pt x="46939" y="28411"/>
                    <a:pt x="54821" y="22481"/>
                  </a:cubicBezTo>
                  <a:cubicBezTo>
                    <a:pt x="44700" y="16289"/>
                    <a:pt x="35508" y="8740"/>
                    <a:pt x="27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6394442" y="2368102"/>
              <a:ext cx="171153" cy="106183"/>
            </a:xfrm>
            <a:custGeom>
              <a:avLst/>
              <a:gdLst/>
              <a:ahLst/>
              <a:cxnLst/>
              <a:rect l="l" t="t" r="r" b="b"/>
              <a:pathLst>
                <a:path w="103260" h="64062" extrusionOk="0">
                  <a:moveTo>
                    <a:pt x="89186" y="0"/>
                  </a:moveTo>
                  <a:cubicBezTo>
                    <a:pt x="74849" y="20290"/>
                    <a:pt x="52249" y="33793"/>
                    <a:pt x="27339" y="36055"/>
                  </a:cubicBezTo>
                  <a:lnTo>
                    <a:pt x="0" y="38413"/>
                  </a:lnTo>
                  <a:cubicBezTo>
                    <a:pt x="1405" y="47248"/>
                    <a:pt x="5359" y="55845"/>
                    <a:pt x="8836" y="64061"/>
                  </a:cubicBezTo>
                  <a:lnTo>
                    <a:pt x="29721" y="62180"/>
                  </a:lnTo>
                  <a:cubicBezTo>
                    <a:pt x="58036" y="59584"/>
                    <a:pt x="84518" y="45914"/>
                    <a:pt x="103260" y="24601"/>
                  </a:cubicBezTo>
                  <a:cubicBezTo>
                    <a:pt x="97687" y="17004"/>
                    <a:pt x="92948" y="8764"/>
                    <a:pt x="89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6555450" y="2338023"/>
              <a:ext cx="209798" cy="136222"/>
            </a:xfrm>
            <a:custGeom>
              <a:avLst/>
              <a:gdLst/>
              <a:ahLst/>
              <a:cxnLst/>
              <a:rect l="l" t="t" r="r" b="b"/>
              <a:pathLst>
                <a:path w="126575" h="82185" extrusionOk="0">
                  <a:moveTo>
                    <a:pt x="14313" y="1"/>
                  </a:moveTo>
                  <a:cubicBezTo>
                    <a:pt x="10668" y="1398"/>
                    <a:pt x="6829" y="2002"/>
                    <a:pt x="2996" y="2002"/>
                  </a:cubicBezTo>
                  <a:cubicBezTo>
                    <a:pt x="1996" y="2002"/>
                    <a:pt x="996" y="1961"/>
                    <a:pt x="1" y="1882"/>
                  </a:cubicBezTo>
                  <a:lnTo>
                    <a:pt x="1" y="1882"/>
                  </a:lnTo>
                  <a:cubicBezTo>
                    <a:pt x="13099" y="44605"/>
                    <a:pt x="51178" y="76207"/>
                    <a:pt x="96402" y="80327"/>
                  </a:cubicBezTo>
                  <a:lnTo>
                    <a:pt x="116954" y="82184"/>
                  </a:lnTo>
                  <a:cubicBezTo>
                    <a:pt x="120431" y="73968"/>
                    <a:pt x="125170" y="65371"/>
                    <a:pt x="126575" y="56512"/>
                  </a:cubicBezTo>
                  <a:lnTo>
                    <a:pt x="98783" y="54202"/>
                  </a:lnTo>
                  <a:cubicBezTo>
                    <a:pt x="67324" y="51368"/>
                    <a:pt x="40271" y="31031"/>
                    <a:pt x="28078" y="2025"/>
                  </a:cubicBezTo>
                  <a:cubicBezTo>
                    <a:pt x="27203" y="2079"/>
                    <a:pt x="26346" y="2110"/>
                    <a:pt x="25495" y="2110"/>
                  </a:cubicBezTo>
                  <a:cubicBezTo>
                    <a:pt x="21880" y="2110"/>
                    <a:pt x="18401" y="1563"/>
                    <a:pt x="14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6513412" y="2195410"/>
              <a:ext cx="132865" cy="124465"/>
            </a:xfrm>
            <a:custGeom>
              <a:avLst/>
              <a:gdLst/>
              <a:ahLst/>
              <a:cxnLst/>
              <a:rect l="l" t="t" r="r" b="b"/>
              <a:pathLst>
                <a:path w="80160" h="75092" extrusionOk="0">
                  <a:moveTo>
                    <a:pt x="46391" y="33126"/>
                  </a:moveTo>
                  <a:lnTo>
                    <a:pt x="46391" y="46248"/>
                  </a:lnTo>
                  <a:lnTo>
                    <a:pt x="33293" y="46248"/>
                  </a:lnTo>
                  <a:lnTo>
                    <a:pt x="33293" y="33126"/>
                  </a:lnTo>
                  <a:close/>
                  <a:moveTo>
                    <a:pt x="39651" y="1"/>
                  </a:moveTo>
                  <a:cubicBezTo>
                    <a:pt x="29840" y="1"/>
                    <a:pt x="24863" y="5978"/>
                    <a:pt x="20767" y="13980"/>
                  </a:cubicBezTo>
                  <a:cubicBezTo>
                    <a:pt x="12074" y="15456"/>
                    <a:pt x="5287" y="18409"/>
                    <a:pt x="2263" y="27744"/>
                  </a:cubicBezTo>
                  <a:cubicBezTo>
                    <a:pt x="0" y="34650"/>
                    <a:pt x="1786" y="42176"/>
                    <a:pt x="6883" y="47415"/>
                  </a:cubicBezTo>
                  <a:lnTo>
                    <a:pt x="9097" y="49701"/>
                  </a:lnTo>
                  <a:cubicBezTo>
                    <a:pt x="7883" y="58465"/>
                    <a:pt x="8716" y="65752"/>
                    <a:pt x="16504" y="71396"/>
                  </a:cubicBezTo>
                  <a:cubicBezTo>
                    <a:pt x="20074" y="73998"/>
                    <a:pt x="23618" y="75092"/>
                    <a:pt x="27228" y="75092"/>
                  </a:cubicBezTo>
                  <a:cubicBezTo>
                    <a:pt x="31251" y="75092"/>
                    <a:pt x="35357" y="73733"/>
                    <a:pt x="39675" y="71587"/>
                  </a:cubicBezTo>
                  <a:cubicBezTo>
                    <a:pt x="44021" y="73740"/>
                    <a:pt x="48129" y="75091"/>
                    <a:pt x="52142" y="75091"/>
                  </a:cubicBezTo>
                  <a:cubicBezTo>
                    <a:pt x="55761" y="75091"/>
                    <a:pt x="59302" y="73993"/>
                    <a:pt x="62871" y="71396"/>
                  </a:cubicBezTo>
                  <a:cubicBezTo>
                    <a:pt x="70872" y="65562"/>
                    <a:pt x="71515" y="58179"/>
                    <a:pt x="70182" y="49463"/>
                  </a:cubicBezTo>
                  <a:cubicBezTo>
                    <a:pt x="76326" y="43176"/>
                    <a:pt x="80160" y="36841"/>
                    <a:pt x="77112" y="27435"/>
                  </a:cubicBezTo>
                  <a:cubicBezTo>
                    <a:pt x="74111" y="18290"/>
                    <a:pt x="67371" y="15194"/>
                    <a:pt x="58417" y="13694"/>
                  </a:cubicBezTo>
                  <a:cubicBezTo>
                    <a:pt x="54297" y="5930"/>
                    <a:pt x="49415" y="1"/>
                    <a:pt x="39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6443940" y="2474164"/>
              <a:ext cx="270507" cy="92051"/>
            </a:xfrm>
            <a:custGeom>
              <a:avLst/>
              <a:gdLst/>
              <a:ahLst/>
              <a:cxnLst/>
              <a:rect l="l" t="t" r="r" b="b"/>
              <a:pathLst>
                <a:path w="163202" h="55536" extrusionOk="0">
                  <a:moveTo>
                    <a:pt x="121288" y="1"/>
                  </a:moveTo>
                  <a:cubicBezTo>
                    <a:pt x="110452" y="9931"/>
                    <a:pt x="96378" y="15766"/>
                    <a:pt x="81589" y="15766"/>
                  </a:cubicBezTo>
                  <a:cubicBezTo>
                    <a:pt x="66848" y="15766"/>
                    <a:pt x="52774" y="9955"/>
                    <a:pt x="41962" y="48"/>
                  </a:cubicBezTo>
                  <a:cubicBezTo>
                    <a:pt x="29102" y="6002"/>
                    <a:pt x="15314" y="9931"/>
                    <a:pt x="1049" y="11241"/>
                  </a:cubicBezTo>
                  <a:lnTo>
                    <a:pt x="1" y="11336"/>
                  </a:lnTo>
                  <a:cubicBezTo>
                    <a:pt x="18338" y="38747"/>
                    <a:pt x="48439" y="55536"/>
                    <a:pt x="81589" y="55536"/>
                  </a:cubicBezTo>
                  <a:cubicBezTo>
                    <a:pt x="114787" y="55536"/>
                    <a:pt x="144888" y="38723"/>
                    <a:pt x="163201" y="11312"/>
                  </a:cubicBezTo>
                  <a:lnTo>
                    <a:pt x="162487" y="11241"/>
                  </a:lnTo>
                  <a:cubicBezTo>
                    <a:pt x="147936" y="9907"/>
                    <a:pt x="134053" y="5978"/>
                    <a:pt x="12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6416232" y="2263578"/>
              <a:ext cx="116721" cy="144589"/>
            </a:xfrm>
            <a:custGeom>
              <a:avLst/>
              <a:gdLst/>
              <a:ahLst/>
              <a:cxnLst/>
              <a:rect l="l" t="t" r="r" b="b"/>
              <a:pathLst>
                <a:path w="70420" h="87233" extrusionOk="0">
                  <a:moveTo>
                    <a:pt x="47796" y="1"/>
                  </a:moveTo>
                  <a:cubicBezTo>
                    <a:pt x="18599" y="17624"/>
                    <a:pt x="0" y="49249"/>
                    <a:pt x="0" y="83828"/>
                  </a:cubicBezTo>
                  <a:cubicBezTo>
                    <a:pt x="0" y="84994"/>
                    <a:pt x="119" y="86090"/>
                    <a:pt x="167" y="87233"/>
                  </a:cubicBezTo>
                  <a:lnTo>
                    <a:pt x="13003" y="86066"/>
                  </a:lnTo>
                  <a:cubicBezTo>
                    <a:pt x="37317" y="83851"/>
                    <a:pt x="59060" y="68991"/>
                    <a:pt x="70419" y="47225"/>
                  </a:cubicBezTo>
                  <a:cubicBezTo>
                    <a:pt x="69919" y="45439"/>
                    <a:pt x="69562" y="43629"/>
                    <a:pt x="69133" y="41819"/>
                  </a:cubicBezTo>
                  <a:cubicBezTo>
                    <a:pt x="58417" y="34984"/>
                    <a:pt x="53559" y="24149"/>
                    <a:pt x="54035" y="13075"/>
                  </a:cubicBezTo>
                  <a:cubicBezTo>
                    <a:pt x="50915" y="9193"/>
                    <a:pt x="48915" y="4692"/>
                    <a:pt x="47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6623146" y="2263461"/>
              <a:ext cx="118972" cy="144668"/>
            </a:xfrm>
            <a:custGeom>
              <a:avLst/>
              <a:gdLst/>
              <a:ahLst/>
              <a:cxnLst/>
              <a:rect l="l" t="t" r="r" b="b"/>
              <a:pathLst>
                <a:path w="71778" h="87281" extrusionOk="0">
                  <a:moveTo>
                    <a:pt x="23886" y="1"/>
                  </a:moveTo>
                  <a:cubicBezTo>
                    <a:pt x="22791" y="4621"/>
                    <a:pt x="20814" y="9050"/>
                    <a:pt x="17766" y="12860"/>
                  </a:cubicBezTo>
                  <a:cubicBezTo>
                    <a:pt x="18338" y="23839"/>
                    <a:pt x="13384" y="34388"/>
                    <a:pt x="4359" y="40937"/>
                  </a:cubicBezTo>
                  <a:cubicBezTo>
                    <a:pt x="2977" y="41961"/>
                    <a:pt x="1525" y="42843"/>
                    <a:pt x="1" y="43628"/>
                  </a:cubicBezTo>
                  <a:cubicBezTo>
                    <a:pt x="10646" y="67300"/>
                    <a:pt x="33103" y="83779"/>
                    <a:pt x="59132" y="86137"/>
                  </a:cubicBezTo>
                  <a:lnTo>
                    <a:pt x="71611" y="87280"/>
                  </a:lnTo>
                  <a:cubicBezTo>
                    <a:pt x="71658" y="86137"/>
                    <a:pt x="71777" y="85042"/>
                    <a:pt x="71777" y="83899"/>
                  </a:cubicBezTo>
                  <a:cubicBezTo>
                    <a:pt x="71777" y="49296"/>
                    <a:pt x="53154" y="17623"/>
                    <a:pt x="23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46"/>
          <p:cNvGrpSpPr/>
          <p:nvPr/>
        </p:nvGrpSpPr>
        <p:grpSpPr>
          <a:xfrm>
            <a:off x="4288009" y="1994744"/>
            <a:ext cx="282468" cy="370804"/>
            <a:chOff x="6438611" y="2790377"/>
            <a:chExt cx="282468" cy="370804"/>
          </a:xfrm>
        </p:grpSpPr>
        <p:sp>
          <p:nvSpPr>
            <p:cNvPr id="2134" name="Google Shape;2134;p46"/>
            <p:cNvSpPr/>
            <p:nvPr/>
          </p:nvSpPr>
          <p:spPr>
            <a:xfrm>
              <a:off x="6450966" y="2790377"/>
              <a:ext cx="257718" cy="97774"/>
            </a:xfrm>
            <a:custGeom>
              <a:avLst/>
              <a:gdLst/>
              <a:ahLst/>
              <a:cxnLst/>
              <a:rect l="l" t="t" r="r" b="b"/>
              <a:pathLst>
                <a:path w="155486" h="58989" extrusionOk="0">
                  <a:moveTo>
                    <a:pt x="77731" y="0"/>
                  </a:moveTo>
                  <a:cubicBezTo>
                    <a:pt x="69777" y="0"/>
                    <a:pt x="62395" y="3620"/>
                    <a:pt x="57489" y="9598"/>
                  </a:cubicBezTo>
                  <a:cubicBezTo>
                    <a:pt x="54516" y="8483"/>
                    <a:pt x="51375" y="7922"/>
                    <a:pt x="48229" y="7922"/>
                  </a:cubicBezTo>
                  <a:cubicBezTo>
                    <a:pt x="43712" y="7922"/>
                    <a:pt x="39184" y="9077"/>
                    <a:pt x="35127" y="11408"/>
                  </a:cubicBezTo>
                  <a:cubicBezTo>
                    <a:pt x="28245" y="15385"/>
                    <a:pt x="23649" y="22219"/>
                    <a:pt x="22386" y="29864"/>
                  </a:cubicBezTo>
                  <a:cubicBezTo>
                    <a:pt x="14766" y="31102"/>
                    <a:pt x="7907" y="35698"/>
                    <a:pt x="3954" y="42604"/>
                  </a:cubicBezTo>
                  <a:cubicBezTo>
                    <a:pt x="1025" y="47653"/>
                    <a:pt x="1" y="53416"/>
                    <a:pt x="691" y="58989"/>
                  </a:cubicBezTo>
                  <a:lnTo>
                    <a:pt x="36413" y="58989"/>
                  </a:lnTo>
                  <a:cubicBezTo>
                    <a:pt x="43938" y="43176"/>
                    <a:pt x="59942" y="32769"/>
                    <a:pt x="77731" y="32769"/>
                  </a:cubicBezTo>
                  <a:cubicBezTo>
                    <a:pt x="95544" y="32769"/>
                    <a:pt x="111524" y="43152"/>
                    <a:pt x="119049" y="58989"/>
                  </a:cubicBezTo>
                  <a:lnTo>
                    <a:pt x="154771" y="58989"/>
                  </a:lnTo>
                  <a:cubicBezTo>
                    <a:pt x="155486" y="53416"/>
                    <a:pt x="154438" y="47653"/>
                    <a:pt x="151532" y="42604"/>
                  </a:cubicBezTo>
                  <a:cubicBezTo>
                    <a:pt x="147555" y="35722"/>
                    <a:pt x="140697" y="31126"/>
                    <a:pt x="133076" y="29864"/>
                  </a:cubicBezTo>
                  <a:cubicBezTo>
                    <a:pt x="131814" y="22219"/>
                    <a:pt x="127218" y="15385"/>
                    <a:pt x="120335" y="11408"/>
                  </a:cubicBezTo>
                  <a:cubicBezTo>
                    <a:pt x="116295" y="9073"/>
                    <a:pt x="111795" y="7920"/>
                    <a:pt x="107298" y="7920"/>
                  </a:cubicBezTo>
                  <a:cubicBezTo>
                    <a:pt x="104135" y="7920"/>
                    <a:pt x="100973" y="8490"/>
                    <a:pt x="97974" y="9621"/>
                  </a:cubicBezTo>
                  <a:cubicBezTo>
                    <a:pt x="93092" y="3620"/>
                    <a:pt x="85685" y="0"/>
                    <a:pt x="77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536385" y="2866400"/>
              <a:ext cx="86841" cy="21751"/>
            </a:xfrm>
            <a:custGeom>
              <a:avLst/>
              <a:gdLst/>
              <a:ahLst/>
              <a:cxnLst/>
              <a:rect l="l" t="t" r="r" b="b"/>
              <a:pathLst>
                <a:path w="52393" h="13123" extrusionOk="0">
                  <a:moveTo>
                    <a:pt x="26196" y="1"/>
                  </a:moveTo>
                  <a:cubicBezTo>
                    <a:pt x="15718" y="1"/>
                    <a:pt x="6097" y="5026"/>
                    <a:pt x="0" y="13123"/>
                  </a:cubicBezTo>
                  <a:lnTo>
                    <a:pt x="52392" y="13123"/>
                  </a:lnTo>
                  <a:cubicBezTo>
                    <a:pt x="46319" y="5026"/>
                    <a:pt x="36675" y="1"/>
                    <a:pt x="26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6438611" y="2909859"/>
              <a:ext cx="282468" cy="43461"/>
            </a:xfrm>
            <a:custGeom>
              <a:avLst/>
              <a:gdLst/>
              <a:ahLst/>
              <a:cxnLst/>
              <a:rect l="l" t="t" r="r" b="b"/>
              <a:pathLst>
                <a:path w="170418" h="26221" extrusionOk="0">
                  <a:moveTo>
                    <a:pt x="1" y="0"/>
                  </a:moveTo>
                  <a:lnTo>
                    <a:pt x="1" y="26220"/>
                  </a:lnTo>
                  <a:lnTo>
                    <a:pt x="170417" y="26220"/>
                  </a:lnTo>
                  <a:lnTo>
                    <a:pt x="170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6450966" y="2975029"/>
              <a:ext cx="257718" cy="186152"/>
            </a:xfrm>
            <a:custGeom>
              <a:avLst/>
              <a:gdLst/>
              <a:ahLst/>
              <a:cxnLst/>
              <a:rect l="l" t="t" r="r" b="b"/>
              <a:pathLst>
                <a:path w="155486" h="112309" extrusionOk="0">
                  <a:moveTo>
                    <a:pt x="97997" y="49391"/>
                  </a:moveTo>
                  <a:cubicBezTo>
                    <a:pt x="99522" y="49963"/>
                    <a:pt x="101093" y="50296"/>
                    <a:pt x="102689" y="50582"/>
                  </a:cubicBezTo>
                  <a:lnTo>
                    <a:pt x="105761" y="72110"/>
                  </a:lnTo>
                  <a:lnTo>
                    <a:pt x="49725" y="72110"/>
                  </a:lnTo>
                  <a:lnTo>
                    <a:pt x="52797" y="50582"/>
                  </a:lnTo>
                  <a:cubicBezTo>
                    <a:pt x="54393" y="50296"/>
                    <a:pt x="55965" y="49963"/>
                    <a:pt x="57489" y="49391"/>
                  </a:cubicBezTo>
                  <a:cubicBezTo>
                    <a:pt x="62395" y="55368"/>
                    <a:pt x="69801" y="58988"/>
                    <a:pt x="77731" y="58988"/>
                  </a:cubicBezTo>
                  <a:cubicBezTo>
                    <a:pt x="85685" y="58988"/>
                    <a:pt x="93092" y="55368"/>
                    <a:pt x="97997" y="49391"/>
                  </a:cubicBezTo>
                  <a:close/>
                  <a:moveTo>
                    <a:pt x="715" y="0"/>
                  </a:moveTo>
                  <a:cubicBezTo>
                    <a:pt x="1" y="5573"/>
                    <a:pt x="1025" y="11359"/>
                    <a:pt x="3954" y="16384"/>
                  </a:cubicBezTo>
                  <a:cubicBezTo>
                    <a:pt x="7931" y="23290"/>
                    <a:pt x="14766" y="27887"/>
                    <a:pt x="22410" y="29125"/>
                  </a:cubicBezTo>
                  <a:cubicBezTo>
                    <a:pt x="23649" y="36769"/>
                    <a:pt x="28245" y="43604"/>
                    <a:pt x="35151" y="47581"/>
                  </a:cubicBezTo>
                  <a:cubicBezTo>
                    <a:pt x="36604" y="48438"/>
                    <a:pt x="38152" y="49034"/>
                    <a:pt x="39700" y="49558"/>
                  </a:cubicBezTo>
                  <a:lnTo>
                    <a:pt x="31436" y="112309"/>
                  </a:lnTo>
                  <a:lnTo>
                    <a:pt x="44915" y="112309"/>
                  </a:lnTo>
                  <a:lnTo>
                    <a:pt x="47844" y="85208"/>
                  </a:lnTo>
                  <a:lnTo>
                    <a:pt x="107642" y="85208"/>
                  </a:lnTo>
                  <a:lnTo>
                    <a:pt x="110571" y="112309"/>
                  </a:lnTo>
                  <a:lnTo>
                    <a:pt x="124050" y="112309"/>
                  </a:lnTo>
                  <a:lnTo>
                    <a:pt x="115787" y="49582"/>
                  </a:lnTo>
                  <a:cubicBezTo>
                    <a:pt x="117335" y="49034"/>
                    <a:pt x="118883" y="48438"/>
                    <a:pt x="120335" y="47581"/>
                  </a:cubicBezTo>
                  <a:cubicBezTo>
                    <a:pt x="127242" y="43604"/>
                    <a:pt x="131838" y="36769"/>
                    <a:pt x="133076" y="29125"/>
                  </a:cubicBezTo>
                  <a:cubicBezTo>
                    <a:pt x="140721" y="27887"/>
                    <a:pt x="147555" y="23290"/>
                    <a:pt x="151532" y="16384"/>
                  </a:cubicBezTo>
                  <a:cubicBezTo>
                    <a:pt x="154462" y="11359"/>
                    <a:pt x="155486" y="5573"/>
                    <a:pt x="154771" y="0"/>
                  </a:cubicBezTo>
                  <a:lnTo>
                    <a:pt x="119073" y="0"/>
                  </a:lnTo>
                  <a:cubicBezTo>
                    <a:pt x="111524" y="15837"/>
                    <a:pt x="95521" y="26220"/>
                    <a:pt x="77731" y="26220"/>
                  </a:cubicBezTo>
                  <a:cubicBezTo>
                    <a:pt x="59942" y="26220"/>
                    <a:pt x="43962" y="15837"/>
                    <a:pt x="36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6536385" y="2975029"/>
              <a:ext cx="86841" cy="21750"/>
            </a:xfrm>
            <a:custGeom>
              <a:avLst/>
              <a:gdLst/>
              <a:ahLst/>
              <a:cxnLst/>
              <a:rect l="l" t="t" r="r" b="b"/>
              <a:pathLst>
                <a:path w="52393" h="13122" extrusionOk="0">
                  <a:moveTo>
                    <a:pt x="0" y="0"/>
                  </a:moveTo>
                  <a:cubicBezTo>
                    <a:pt x="6097" y="8097"/>
                    <a:pt x="15718" y="13122"/>
                    <a:pt x="26196" y="13122"/>
                  </a:cubicBezTo>
                  <a:cubicBezTo>
                    <a:pt x="36675" y="13122"/>
                    <a:pt x="46319" y="8097"/>
                    <a:pt x="52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3781;p73">
            <a:extLst>
              <a:ext uri="{FF2B5EF4-FFF2-40B4-BE49-F238E27FC236}">
                <a16:creationId xmlns:a16="http://schemas.microsoft.com/office/drawing/2014/main" id="{24E1850E-E459-0353-AB7E-5A3F4CDABD51}"/>
              </a:ext>
            </a:extLst>
          </p:cNvPr>
          <p:cNvGrpSpPr/>
          <p:nvPr/>
        </p:nvGrpSpPr>
        <p:grpSpPr>
          <a:xfrm>
            <a:off x="815978" y="3625155"/>
            <a:ext cx="2163415" cy="1518345"/>
            <a:chOff x="772452" y="1656140"/>
            <a:chExt cx="370806" cy="260242"/>
          </a:xfrm>
          <a:solidFill>
            <a:schemeClr val="bg1">
              <a:lumMod val="65000"/>
            </a:schemeClr>
          </a:solidFill>
        </p:grpSpPr>
        <p:sp>
          <p:nvSpPr>
            <p:cNvPr id="2379" name="Google Shape;3782;p73">
              <a:extLst>
                <a:ext uri="{FF2B5EF4-FFF2-40B4-BE49-F238E27FC236}">
                  <a16:creationId xmlns:a16="http://schemas.microsoft.com/office/drawing/2014/main" id="{D765D18D-62AE-A0D2-CE7F-39D2614ABC10}"/>
                </a:ext>
              </a:extLst>
            </p:cNvPr>
            <p:cNvSpPr/>
            <p:nvPr/>
          </p:nvSpPr>
          <p:spPr>
            <a:xfrm>
              <a:off x="794162" y="1656140"/>
              <a:ext cx="327346" cy="195074"/>
            </a:xfrm>
            <a:custGeom>
              <a:avLst/>
              <a:gdLst/>
              <a:ahLst/>
              <a:cxnLst/>
              <a:rect l="l" t="t" r="r" b="b"/>
              <a:pathLst>
                <a:path w="197494" h="117692" extrusionOk="0">
                  <a:moveTo>
                    <a:pt x="131527" y="32484"/>
                  </a:moveTo>
                  <a:lnTo>
                    <a:pt x="131527" y="45582"/>
                  </a:lnTo>
                  <a:lnTo>
                    <a:pt x="65990" y="45582"/>
                  </a:lnTo>
                  <a:lnTo>
                    <a:pt x="65990" y="32484"/>
                  </a:lnTo>
                  <a:close/>
                  <a:moveTo>
                    <a:pt x="157747" y="58703"/>
                  </a:moveTo>
                  <a:lnTo>
                    <a:pt x="157747" y="71801"/>
                  </a:lnTo>
                  <a:lnTo>
                    <a:pt x="39770" y="71801"/>
                  </a:lnTo>
                  <a:lnTo>
                    <a:pt x="39770" y="58703"/>
                  </a:lnTo>
                  <a:close/>
                  <a:moveTo>
                    <a:pt x="157747" y="84923"/>
                  </a:moveTo>
                  <a:lnTo>
                    <a:pt x="157747" y="98021"/>
                  </a:lnTo>
                  <a:lnTo>
                    <a:pt x="39770" y="98021"/>
                  </a:lnTo>
                  <a:lnTo>
                    <a:pt x="39770" y="84923"/>
                  </a:lnTo>
                  <a:close/>
                  <a:moveTo>
                    <a:pt x="98756" y="1"/>
                  </a:moveTo>
                  <a:cubicBezTo>
                    <a:pt x="80600" y="1"/>
                    <a:pt x="62442" y="5121"/>
                    <a:pt x="47081" y="15361"/>
                  </a:cubicBezTo>
                  <a:cubicBezTo>
                    <a:pt x="36698" y="22267"/>
                    <a:pt x="24196" y="25935"/>
                    <a:pt x="11741" y="25935"/>
                  </a:cubicBezTo>
                  <a:lnTo>
                    <a:pt x="0" y="25935"/>
                  </a:lnTo>
                  <a:lnTo>
                    <a:pt x="0" y="117691"/>
                  </a:lnTo>
                  <a:lnTo>
                    <a:pt x="197494" y="117691"/>
                  </a:lnTo>
                  <a:lnTo>
                    <a:pt x="197494" y="25935"/>
                  </a:lnTo>
                  <a:lnTo>
                    <a:pt x="185777" y="25935"/>
                  </a:lnTo>
                  <a:cubicBezTo>
                    <a:pt x="173298" y="25935"/>
                    <a:pt x="160795" y="22267"/>
                    <a:pt x="150412" y="15361"/>
                  </a:cubicBezTo>
                  <a:cubicBezTo>
                    <a:pt x="135064" y="5121"/>
                    <a:pt x="116911" y="1"/>
                    <a:pt x="98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3783;p73">
              <a:extLst>
                <a:ext uri="{FF2B5EF4-FFF2-40B4-BE49-F238E27FC236}">
                  <a16:creationId xmlns:a16="http://schemas.microsoft.com/office/drawing/2014/main" id="{7A0FB2AC-B66F-AC3B-9839-B82988D3C568}"/>
                </a:ext>
              </a:extLst>
            </p:cNvPr>
            <p:cNvSpPr/>
            <p:nvPr/>
          </p:nvSpPr>
          <p:spPr>
            <a:xfrm>
              <a:off x="772452" y="1872922"/>
              <a:ext cx="370806" cy="43460"/>
            </a:xfrm>
            <a:custGeom>
              <a:avLst/>
              <a:gdLst/>
              <a:ahLst/>
              <a:cxnLst/>
              <a:rect l="l" t="t" r="r" b="b"/>
              <a:pathLst>
                <a:path w="223714" h="26220" extrusionOk="0">
                  <a:moveTo>
                    <a:pt x="0" y="0"/>
                  </a:moveTo>
                  <a:lnTo>
                    <a:pt x="0" y="26220"/>
                  </a:lnTo>
                  <a:lnTo>
                    <a:pt x="223713" y="26220"/>
                  </a:lnTo>
                  <a:lnTo>
                    <a:pt x="223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9" name="Google Shape;2279;p48"/>
          <p:cNvSpPr txBox="1">
            <a:spLocks noGrp="1"/>
          </p:cNvSpPr>
          <p:nvPr>
            <p:ph type="title" idx="15"/>
          </p:nvPr>
        </p:nvSpPr>
        <p:spPr>
          <a:xfrm>
            <a:off x="629535" y="2149035"/>
            <a:ext cx="302904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Padrão Arquitetural: MVC</a:t>
            </a:r>
            <a:endParaRPr dirty="0"/>
          </a:p>
        </p:txBody>
      </p:sp>
      <p:grpSp>
        <p:nvGrpSpPr>
          <p:cNvPr id="2288" name="Google Shape;2288;p48"/>
          <p:cNvGrpSpPr/>
          <p:nvPr/>
        </p:nvGrpSpPr>
        <p:grpSpPr>
          <a:xfrm rot="7594602" flipH="1">
            <a:off x="8659809" y="1039223"/>
            <a:ext cx="444081" cy="254863"/>
            <a:chOff x="1820650" y="498650"/>
            <a:chExt cx="916300" cy="525875"/>
          </a:xfrm>
        </p:grpSpPr>
        <p:sp>
          <p:nvSpPr>
            <p:cNvPr id="2289" name="Google Shape;2289;p4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8"/>
          <p:cNvGrpSpPr/>
          <p:nvPr/>
        </p:nvGrpSpPr>
        <p:grpSpPr>
          <a:xfrm flipH="1">
            <a:off x="77872" y="4490109"/>
            <a:ext cx="444039" cy="254839"/>
            <a:chOff x="1820650" y="498650"/>
            <a:chExt cx="916300" cy="525875"/>
          </a:xfrm>
        </p:grpSpPr>
        <p:sp>
          <p:nvSpPr>
            <p:cNvPr id="2295" name="Google Shape;2295;p4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48"/>
          <p:cNvGrpSpPr/>
          <p:nvPr/>
        </p:nvGrpSpPr>
        <p:grpSpPr>
          <a:xfrm flipH="1">
            <a:off x="5683510" y="233671"/>
            <a:ext cx="444039" cy="254839"/>
            <a:chOff x="1820650" y="498650"/>
            <a:chExt cx="916300" cy="525875"/>
          </a:xfrm>
        </p:grpSpPr>
        <p:sp>
          <p:nvSpPr>
            <p:cNvPr id="2301" name="Google Shape;2301;p4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48"/>
          <p:cNvGrpSpPr/>
          <p:nvPr/>
        </p:nvGrpSpPr>
        <p:grpSpPr>
          <a:xfrm flipH="1">
            <a:off x="8042735" y="3314809"/>
            <a:ext cx="444039" cy="254839"/>
            <a:chOff x="1820650" y="498650"/>
            <a:chExt cx="916300" cy="525875"/>
          </a:xfrm>
        </p:grpSpPr>
        <p:sp>
          <p:nvSpPr>
            <p:cNvPr id="2307" name="Google Shape;2307;p48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 descr="Diagrama&#10;&#10;Descrição gerada automaticamente">
            <a:extLst>
              <a:ext uri="{FF2B5EF4-FFF2-40B4-BE49-F238E27FC236}">
                <a16:creationId xmlns:a16="http://schemas.microsoft.com/office/drawing/2014/main" id="{16B29BF2-6074-C77C-5FF3-3AFDD405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71" y="229829"/>
            <a:ext cx="4260994" cy="46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8" name="Google Shape;449;p38">
            <a:extLst>
              <a:ext uri="{FF2B5EF4-FFF2-40B4-BE49-F238E27FC236}">
                <a16:creationId xmlns:a16="http://schemas.microsoft.com/office/drawing/2014/main" id="{035A2687-D695-B8B5-DA79-F74276665277}"/>
              </a:ext>
            </a:extLst>
          </p:cNvPr>
          <p:cNvGrpSpPr/>
          <p:nvPr/>
        </p:nvGrpSpPr>
        <p:grpSpPr>
          <a:xfrm>
            <a:off x="2027208" y="4038600"/>
            <a:ext cx="1637688" cy="1192529"/>
            <a:chOff x="4398194" y="4173900"/>
            <a:chExt cx="1420647" cy="1034484"/>
          </a:xfrm>
        </p:grpSpPr>
        <p:grpSp>
          <p:nvGrpSpPr>
            <p:cNvPr id="29" name="Google Shape;450;p38">
              <a:extLst>
                <a:ext uri="{FF2B5EF4-FFF2-40B4-BE49-F238E27FC236}">
                  <a16:creationId xmlns:a16="http://schemas.microsoft.com/office/drawing/2014/main" id="{1474A33D-C0FA-713B-6E41-0732C6DFAC06}"/>
                </a:ext>
              </a:extLst>
            </p:cNvPr>
            <p:cNvGrpSpPr/>
            <p:nvPr/>
          </p:nvGrpSpPr>
          <p:grpSpPr>
            <a:xfrm rot="-8100000">
              <a:off x="4756933" y="4562812"/>
              <a:ext cx="688171" cy="471285"/>
              <a:chOff x="5056564" y="2903970"/>
              <a:chExt cx="688178" cy="471290"/>
            </a:xfrm>
          </p:grpSpPr>
          <p:sp>
            <p:nvSpPr>
              <p:cNvPr id="2364" name="Google Shape;451;p38">
                <a:extLst>
                  <a:ext uri="{FF2B5EF4-FFF2-40B4-BE49-F238E27FC236}">
                    <a16:creationId xmlns:a16="http://schemas.microsoft.com/office/drawing/2014/main" id="{3975DD65-539D-1A77-CBA1-0AF76F68AF57}"/>
                  </a:ext>
                </a:extLst>
              </p:cNvPr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452;p38">
                <a:extLst>
                  <a:ext uri="{FF2B5EF4-FFF2-40B4-BE49-F238E27FC236}">
                    <a16:creationId xmlns:a16="http://schemas.microsoft.com/office/drawing/2014/main" id="{93C2719A-3BCF-F061-D33E-8EE9A79C5A9C}"/>
                  </a:ext>
                </a:extLst>
              </p:cNvPr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453;p38">
                <a:extLst>
                  <a:ext uri="{FF2B5EF4-FFF2-40B4-BE49-F238E27FC236}">
                    <a16:creationId xmlns:a16="http://schemas.microsoft.com/office/drawing/2014/main" id="{93AA2FED-2E28-4B8A-C1D8-547020D69EF6}"/>
                  </a:ext>
                </a:extLst>
              </p:cNvPr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454;p38">
                <a:extLst>
                  <a:ext uri="{FF2B5EF4-FFF2-40B4-BE49-F238E27FC236}">
                    <a16:creationId xmlns:a16="http://schemas.microsoft.com/office/drawing/2014/main" id="{E4783B7D-7380-C377-FB0A-7D0C337C0405}"/>
                  </a:ext>
                </a:extLst>
              </p:cNvPr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455;p38">
                <a:extLst>
                  <a:ext uri="{FF2B5EF4-FFF2-40B4-BE49-F238E27FC236}">
                    <a16:creationId xmlns:a16="http://schemas.microsoft.com/office/drawing/2014/main" id="{42390CE8-6580-0F24-B950-B1D2F870819E}"/>
                  </a:ext>
                </a:extLst>
              </p:cNvPr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456;p38">
                <a:extLst>
                  <a:ext uri="{FF2B5EF4-FFF2-40B4-BE49-F238E27FC236}">
                    <a16:creationId xmlns:a16="http://schemas.microsoft.com/office/drawing/2014/main" id="{0BE78963-3F82-D092-7754-784089365BD8}"/>
                  </a:ext>
                </a:extLst>
              </p:cNvPr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457;p38">
                <a:extLst>
                  <a:ext uri="{FF2B5EF4-FFF2-40B4-BE49-F238E27FC236}">
                    <a16:creationId xmlns:a16="http://schemas.microsoft.com/office/drawing/2014/main" id="{095CF112-7F44-6B4B-BC46-1E6991EE506C}"/>
                  </a:ext>
                </a:extLst>
              </p:cNvPr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458;p38">
                <a:extLst>
                  <a:ext uri="{FF2B5EF4-FFF2-40B4-BE49-F238E27FC236}">
                    <a16:creationId xmlns:a16="http://schemas.microsoft.com/office/drawing/2014/main" id="{FF0FBC10-1464-90D8-2044-94449059D88E}"/>
                  </a:ext>
                </a:extLst>
              </p:cNvPr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459;p38">
                <a:extLst>
                  <a:ext uri="{FF2B5EF4-FFF2-40B4-BE49-F238E27FC236}">
                    <a16:creationId xmlns:a16="http://schemas.microsoft.com/office/drawing/2014/main" id="{AD128E93-03BF-A904-6756-CA634F7D53F7}"/>
                  </a:ext>
                </a:extLst>
              </p:cNvPr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460;p38">
                <a:extLst>
                  <a:ext uri="{FF2B5EF4-FFF2-40B4-BE49-F238E27FC236}">
                    <a16:creationId xmlns:a16="http://schemas.microsoft.com/office/drawing/2014/main" id="{6D8A0AEF-658F-FB3C-77EE-E5D9BE3148DB}"/>
                  </a:ext>
                </a:extLst>
              </p:cNvPr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461;p38">
                <a:extLst>
                  <a:ext uri="{FF2B5EF4-FFF2-40B4-BE49-F238E27FC236}">
                    <a16:creationId xmlns:a16="http://schemas.microsoft.com/office/drawing/2014/main" id="{DEFD7B7D-AFC2-A955-EEF5-3DFABAF6B78B}"/>
                  </a:ext>
                </a:extLst>
              </p:cNvPr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462;p38">
                <a:extLst>
                  <a:ext uri="{FF2B5EF4-FFF2-40B4-BE49-F238E27FC236}">
                    <a16:creationId xmlns:a16="http://schemas.microsoft.com/office/drawing/2014/main" id="{D70FCB81-5A78-0925-6FD5-7AB44987BA63}"/>
                  </a:ext>
                </a:extLst>
              </p:cNvPr>
              <p:cNvSpPr/>
              <p:nvPr/>
            </p:nvSpPr>
            <p:spPr>
              <a:xfrm>
                <a:off x="5056564" y="2969670"/>
                <a:ext cx="177533" cy="5758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463;p38">
                <a:extLst>
                  <a:ext uri="{FF2B5EF4-FFF2-40B4-BE49-F238E27FC236}">
                    <a16:creationId xmlns:a16="http://schemas.microsoft.com/office/drawing/2014/main" id="{EBDC767C-C925-285C-22DA-7AB4157046D5}"/>
                  </a:ext>
                </a:extLst>
              </p:cNvPr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464;p38">
                <a:extLst>
                  <a:ext uri="{FF2B5EF4-FFF2-40B4-BE49-F238E27FC236}">
                    <a16:creationId xmlns:a16="http://schemas.microsoft.com/office/drawing/2014/main" id="{5D10EC0F-5A51-C217-67AF-20C227B72E8E}"/>
                  </a:ext>
                </a:extLst>
              </p:cNvPr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465;p38">
              <a:extLst>
                <a:ext uri="{FF2B5EF4-FFF2-40B4-BE49-F238E27FC236}">
                  <a16:creationId xmlns:a16="http://schemas.microsoft.com/office/drawing/2014/main" id="{7A2F573D-F3BB-5CE6-9519-653B8A6AE885}"/>
                </a:ext>
              </a:extLst>
            </p:cNvPr>
            <p:cNvGrpSpPr/>
            <p:nvPr/>
          </p:nvGrpSpPr>
          <p:grpSpPr>
            <a:xfrm rot="8100000" flipH="1">
              <a:off x="4811171" y="4424779"/>
              <a:ext cx="744818" cy="509938"/>
              <a:chOff x="4999916" y="2865317"/>
              <a:chExt cx="744825" cy="509943"/>
            </a:xfrm>
          </p:grpSpPr>
          <p:sp>
            <p:nvSpPr>
              <p:cNvPr id="2271" name="Google Shape;466;p38">
                <a:extLst>
                  <a:ext uri="{FF2B5EF4-FFF2-40B4-BE49-F238E27FC236}">
                    <a16:creationId xmlns:a16="http://schemas.microsoft.com/office/drawing/2014/main" id="{3FD177F1-396A-D2CF-C5E6-B4AFD8069DC0}"/>
                  </a:ext>
                </a:extLst>
              </p:cNvPr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467;p38">
                <a:extLst>
                  <a:ext uri="{FF2B5EF4-FFF2-40B4-BE49-F238E27FC236}">
                    <a16:creationId xmlns:a16="http://schemas.microsoft.com/office/drawing/2014/main" id="{E36318C7-D4D4-0D33-72F2-20BD780DF64B}"/>
                  </a:ext>
                </a:extLst>
              </p:cNvPr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468;p38">
                <a:extLst>
                  <a:ext uri="{FF2B5EF4-FFF2-40B4-BE49-F238E27FC236}">
                    <a16:creationId xmlns:a16="http://schemas.microsoft.com/office/drawing/2014/main" id="{EB776902-B0B6-58C9-1E5C-F5E04A36F657}"/>
                  </a:ext>
                </a:extLst>
              </p:cNvPr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469;p38">
                <a:extLst>
                  <a:ext uri="{FF2B5EF4-FFF2-40B4-BE49-F238E27FC236}">
                    <a16:creationId xmlns:a16="http://schemas.microsoft.com/office/drawing/2014/main" id="{8924D6C2-DCD6-921B-7567-EB288B477A17}"/>
                  </a:ext>
                </a:extLst>
              </p:cNvPr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470;p38">
                <a:extLst>
                  <a:ext uri="{FF2B5EF4-FFF2-40B4-BE49-F238E27FC236}">
                    <a16:creationId xmlns:a16="http://schemas.microsoft.com/office/drawing/2014/main" id="{8FC92B10-2F7C-9240-BAAC-75A081E83B01}"/>
                  </a:ext>
                </a:extLst>
              </p:cNvPr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471;p38">
                <a:extLst>
                  <a:ext uri="{FF2B5EF4-FFF2-40B4-BE49-F238E27FC236}">
                    <a16:creationId xmlns:a16="http://schemas.microsoft.com/office/drawing/2014/main" id="{37C5EFE3-EF4E-CF9A-DDD9-058A48D9F149}"/>
                  </a:ext>
                </a:extLst>
              </p:cNvPr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472;p38">
                <a:extLst>
                  <a:ext uri="{FF2B5EF4-FFF2-40B4-BE49-F238E27FC236}">
                    <a16:creationId xmlns:a16="http://schemas.microsoft.com/office/drawing/2014/main" id="{E88D3FCF-A7EC-ED7F-85BC-F27F2083C357}"/>
                  </a:ext>
                </a:extLst>
              </p:cNvPr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473;p38">
                <a:extLst>
                  <a:ext uri="{FF2B5EF4-FFF2-40B4-BE49-F238E27FC236}">
                    <a16:creationId xmlns:a16="http://schemas.microsoft.com/office/drawing/2014/main" id="{9BA61D7A-5F49-6174-2C57-E1E09C973AB1}"/>
                  </a:ext>
                </a:extLst>
              </p:cNvPr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474;p38">
                <a:extLst>
                  <a:ext uri="{FF2B5EF4-FFF2-40B4-BE49-F238E27FC236}">
                    <a16:creationId xmlns:a16="http://schemas.microsoft.com/office/drawing/2014/main" id="{79E03B24-E8E7-A632-71C1-8641CF1A3B32}"/>
                  </a:ext>
                </a:extLst>
              </p:cNvPr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475;p38">
                <a:extLst>
                  <a:ext uri="{FF2B5EF4-FFF2-40B4-BE49-F238E27FC236}">
                    <a16:creationId xmlns:a16="http://schemas.microsoft.com/office/drawing/2014/main" id="{5AFF2B9E-0E89-79FC-CC71-54FC88DD5AED}"/>
                  </a:ext>
                </a:extLst>
              </p:cNvPr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476;p38">
                <a:extLst>
                  <a:ext uri="{FF2B5EF4-FFF2-40B4-BE49-F238E27FC236}">
                    <a16:creationId xmlns:a16="http://schemas.microsoft.com/office/drawing/2014/main" id="{3BDFDA09-74DB-3DE3-5355-E658867395A3}"/>
                  </a:ext>
                </a:extLst>
              </p:cNvPr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477;p38">
                <a:extLst>
                  <a:ext uri="{FF2B5EF4-FFF2-40B4-BE49-F238E27FC236}">
                    <a16:creationId xmlns:a16="http://schemas.microsoft.com/office/drawing/2014/main" id="{6C24D625-7B08-1B25-61B3-D57DB242422D}"/>
                  </a:ext>
                </a:extLst>
              </p:cNvPr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478;p38">
                <a:extLst>
                  <a:ext uri="{FF2B5EF4-FFF2-40B4-BE49-F238E27FC236}">
                    <a16:creationId xmlns:a16="http://schemas.microsoft.com/office/drawing/2014/main" id="{F7F40469-D6AB-FC3F-4BFC-841A434E7A4A}"/>
                  </a:ext>
                </a:extLst>
              </p:cNvPr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479;p38">
                <a:extLst>
                  <a:ext uri="{FF2B5EF4-FFF2-40B4-BE49-F238E27FC236}">
                    <a16:creationId xmlns:a16="http://schemas.microsoft.com/office/drawing/2014/main" id="{17A24946-6FA6-E753-7C86-88AE1C8D06DE}"/>
                  </a:ext>
                </a:extLst>
              </p:cNvPr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480;p38">
                <a:extLst>
                  <a:ext uri="{FF2B5EF4-FFF2-40B4-BE49-F238E27FC236}">
                    <a16:creationId xmlns:a16="http://schemas.microsoft.com/office/drawing/2014/main" id="{D6026794-DE9C-6234-2C4F-4C20FD169C67}"/>
                  </a:ext>
                </a:extLst>
              </p:cNvPr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481;p38">
                <a:extLst>
                  <a:ext uri="{FF2B5EF4-FFF2-40B4-BE49-F238E27FC236}">
                    <a16:creationId xmlns:a16="http://schemas.microsoft.com/office/drawing/2014/main" id="{F03386AC-2369-4308-8FE5-55ED03578F6E}"/>
                  </a:ext>
                </a:extLst>
              </p:cNvPr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482;p38">
              <a:extLst>
                <a:ext uri="{FF2B5EF4-FFF2-40B4-BE49-F238E27FC236}">
                  <a16:creationId xmlns:a16="http://schemas.microsoft.com/office/drawing/2014/main" id="{41CAC8C4-6C45-9C33-2E7C-F258C6B1EF06}"/>
                </a:ext>
              </a:extLst>
            </p:cNvPr>
            <p:cNvGrpSpPr/>
            <p:nvPr/>
          </p:nvGrpSpPr>
          <p:grpSpPr>
            <a:xfrm rot="8100000" flipH="1">
              <a:off x="5002808" y="4362554"/>
              <a:ext cx="744818" cy="509938"/>
              <a:chOff x="4999916" y="2865317"/>
              <a:chExt cx="744825" cy="509943"/>
            </a:xfrm>
          </p:grpSpPr>
          <p:sp>
            <p:nvSpPr>
              <p:cNvPr id="2255" name="Google Shape;483;p38">
                <a:extLst>
                  <a:ext uri="{FF2B5EF4-FFF2-40B4-BE49-F238E27FC236}">
                    <a16:creationId xmlns:a16="http://schemas.microsoft.com/office/drawing/2014/main" id="{03A04104-A877-E8B4-9163-AB315A1F2210}"/>
                  </a:ext>
                </a:extLst>
              </p:cNvPr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484;p38">
                <a:extLst>
                  <a:ext uri="{FF2B5EF4-FFF2-40B4-BE49-F238E27FC236}">
                    <a16:creationId xmlns:a16="http://schemas.microsoft.com/office/drawing/2014/main" id="{3465CF27-33E4-E6FE-CF96-0A081A73E096}"/>
                  </a:ext>
                </a:extLst>
              </p:cNvPr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485;p38">
                <a:extLst>
                  <a:ext uri="{FF2B5EF4-FFF2-40B4-BE49-F238E27FC236}">
                    <a16:creationId xmlns:a16="http://schemas.microsoft.com/office/drawing/2014/main" id="{65A3E868-2648-0D63-5E56-C2E0AF87428B}"/>
                  </a:ext>
                </a:extLst>
              </p:cNvPr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486;p38">
                <a:extLst>
                  <a:ext uri="{FF2B5EF4-FFF2-40B4-BE49-F238E27FC236}">
                    <a16:creationId xmlns:a16="http://schemas.microsoft.com/office/drawing/2014/main" id="{1461567F-DB53-9D14-EB67-76B7AD7D6A0A}"/>
                  </a:ext>
                </a:extLst>
              </p:cNvPr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487;p38">
                <a:extLst>
                  <a:ext uri="{FF2B5EF4-FFF2-40B4-BE49-F238E27FC236}">
                    <a16:creationId xmlns:a16="http://schemas.microsoft.com/office/drawing/2014/main" id="{AFB59490-3A37-84A5-30C6-2A94B5D0B487}"/>
                  </a:ext>
                </a:extLst>
              </p:cNvPr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488;p38">
                <a:extLst>
                  <a:ext uri="{FF2B5EF4-FFF2-40B4-BE49-F238E27FC236}">
                    <a16:creationId xmlns:a16="http://schemas.microsoft.com/office/drawing/2014/main" id="{225614CD-E7D5-1C81-BD87-26F3773B8089}"/>
                  </a:ext>
                </a:extLst>
              </p:cNvPr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489;p38">
                <a:extLst>
                  <a:ext uri="{FF2B5EF4-FFF2-40B4-BE49-F238E27FC236}">
                    <a16:creationId xmlns:a16="http://schemas.microsoft.com/office/drawing/2014/main" id="{5D575BB3-EF7E-0CA7-411F-F21A63129AC5}"/>
                  </a:ext>
                </a:extLst>
              </p:cNvPr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490;p38">
                <a:extLst>
                  <a:ext uri="{FF2B5EF4-FFF2-40B4-BE49-F238E27FC236}">
                    <a16:creationId xmlns:a16="http://schemas.microsoft.com/office/drawing/2014/main" id="{AD6781AE-FA33-BE96-3D57-8C4C99470C20}"/>
                  </a:ext>
                </a:extLst>
              </p:cNvPr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491;p38">
                <a:extLst>
                  <a:ext uri="{FF2B5EF4-FFF2-40B4-BE49-F238E27FC236}">
                    <a16:creationId xmlns:a16="http://schemas.microsoft.com/office/drawing/2014/main" id="{209FA80C-2BA6-1E6A-5E74-471A30241C23}"/>
                  </a:ext>
                </a:extLst>
              </p:cNvPr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492;p38">
                <a:extLst>
                  <a:ext uri="{FF2B5EF4-FFF2-40B4-BE49-F238E27FC236}">
                    <a16:creationId xmlns:a16="http://schemas.microsoft.com/office/drawing/2014/main" id="{24DF9F09-DCEF-ACC9-8F29-5DE2F64B9364}"/>
                  </a:ext>
                </a:extLst>
              </p:cNvPr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493;p38">
                <a:extLst>
                  <a:ext uri="{FF2B5EF4-FFF2-40B4-BE49-F238E27FC236}">
                    <a16:creationId xmlns:a16="http://schemas.microsoft.com/office/drawing/2014/main" id="{1FD8E680-8E2C-7924-E433-9518DAFE7432}"/>
                  </a:ext>
                </a:extLst>
              </p:cNvPr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494;p38">
                <a:extLst>
                  <a:ext uri="{FF2B5EF4-FFF2-40B4-BE49-F238E27FC236}">
                    <a16:creationId xmlns:a16="http://schemas.microsoft.com/office/drawing/2014/main" id="{41604699-9CCE-34C4-EFF8-3EFF07F091EE}"/>
                  </a:ext>
                </a:extLst>
              </p:cNvPr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495;p38">
                <a:extLst>
                  <a:ext uri="{FF2B5EF4-FFF2-40B4-BE49-F238E27FC236}">
                    <a16:creationId xmlns:a16="http://schemas.microsoft.com/office/drawing/2014/main" id="{3D06F6E9-881B-06AD-A0CE-D5D1324E1E04}"/>
                  </a:ext>
                </a:extLst>
              </p:cNvPr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496;p38">
                <a:extLst>
                  <a:ext uri="{FF2B5EF4-FFF2-40B4-BE49-F238E27FC236}">
                    <a16:creationId xmlns:a16="http://schemas.microsoft.com/office/drawing/2014/main" id="{B2454C63-8E81-1B5F-8E0E-9B34FE9B5A38}"/>
                  </a:ext>
                </a:extLst>
              </p:cNvPr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497;p38">
                <a:extLst>
                  <a:ext uri="{FF2B5EF4-FFF2-40B4-BE49-F238E27FC236}">
                    <a16:creationId xmlns:a16="http://schemas.microsoft.com/office/drawing/2014/main" id="{A860AA53-2BD1-368A-2754-CF365354EEB7}"/>
                  </a:ext>
                </a:extLst>
              </p:cNvPr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498;p38">
                <a:extLst>
                  <a:ext uri="{FF2B5EF4-FFF2-40B4-BE49-F238E27FC236}">
                    <a16:creationId xmlns:a16="http://schemas.microsoft.com/office/drawing/2014/main" id="{DCEB130D-C154-5324-9D99-604D405C3560}"/>
                  </a:ext>
                </a:extLst>
              </p:cNvPr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499;p38">
              <a:extLst>
                <a:ext uri="{FF2B5EF4-FFF2-40B4-BE49-F238E27FC236}">
                  <a16:creationId xmlns:a16="http://schemas.microsoft.com/office/drawing/2014/main" id="{514AC167-AD76-CAFB-4D86-50DEADFC29F2}"/>
                </a:ext>
              </a:extLst>
            </p:cNvPr>
            <p:cNvGrpSpPr/>
            <p:nvPr/>
          </p:nvGrpSpPr>
          <p:grpSpPr>
            <a:xfrm rot="-8100000">
              <a:off x="4469408" y="4362554"/>
              <a:ext cx="744818" cy="509938"/>
              <a:chOff x="4999916" y="2865317"/>
              <a:chExt cx="744825" cy="509943"/>
            </a:xfrm>
          </p:grpSpPr>
          <p:sp>
            <p:nvSpPr>
              <p:cNvPr id="63" name="Google Shape;500;p38">
                <a:extLst>
                  <a:ext uri="{FF2B5EF4-FFF2-40B4-BE49-F238E27FC236}">
                    <a16:creationId xmlns:a16="http://schemas.microsoft.com/office/drawing/2014/main" id="{A20B4434-5118-4D3D-9F34-7CECE3DC20B8}"/>
                  </a:ext>
                </a:extLst>
              </p:cNvPr>
              <p:cNvSpPr/>
              <p:nvPr/>
            </p:nvSpPr>
            <p:spPr>
              <a:xfrm>
                <a:off x="5632710" y="3267494"/>
                <a:ext cx="112031" cy="10776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209" extrusionOk="0">
                    <a:moveTo>
                      <a:pt x="81" y="0"/>
                    </a:moveTo>
                    <a:cubicBezTo>
                      <a:pt x="53" y="0"/>
                      <a:pt x="25" y="2"/>
                      <a:pt x="0" y="7"/>
                    </a:cubicBezTo>
                    <a:cubicBezTo>
                      <a:pt x="33" y="407"/>
                      <a:pt x="567" y="1141"/>
                      <a:pt x="1434" y="1841"/>
                    </a:cubicBezTo>
                    <a:cubicBezTo>
                      <a:pt x="1868" y="2208"/>
                      <a:pt x="2268" y="2508"/>
                      <a:pt x="2602" y="2742"/>
                    </a:cubicBezTo>
                    <a:cubicBezTo>
                      <a:pt x="2969" y="2942"/>
                      <a:pt x="3202" y="3142"/>
                      <a:pt x="3336" y="3209"/>
                    </a:cubicBezTo>
                    <a:cubicBezTo>
                      <a:pt x="3269" y="3042"/>
                      <a:pt x="3136" y="2775"/>
                      <a:pt x="2902" y="2442"/>
                    </a:cubicBezTo>
                    <a:cubicBezTo>
                      <a:pt x="2702" y="2108"/>
                      <a:pt x="2402" y="1675"/>
                      <a:pt x="2001" y="1241"/>
                    </a:cubicBezTo>
                    <a:cubicBezTo>
                      <a:pt x="1601" y="841"/>
                      <a:pt x="1234" y="507"/>
                      <a:pt x="867" y="274"/>
                    </a:cubicBezTo>
                    <a:cubicBezTo>
                      <a:pt x="547" y="99"/>
                      <a:pt x="278" y="0"/>
                      <a:pt x="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501;p38">
                <a:extLst>
                  <a:ext uri="{FF2B5EF4-FFF2-40B4-BE49-F238E27FC236}">
                    <a16:creationId xmlns:a16="http://schemas.microsoft.com/office/drawing/2014/main" id="{79C261D3-6E49-6753-79A5-A0CA7E7A6EEB}"/>
                  </a:ext>
                </a:extLst>
              </p:cNvPr>
              <p:cNvSpPr/>
              <p:nvPr/>
            </p:nvSpPr>
            <p:spPr>
              <a:xfrm>
                <a:off x="5437932" y="3124674"/>
                <a:ext cx="201663" cy="149006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4437" extrusionOk="0">
                    <a:moveTo>
                      <a:pt x="134" y="0"/>
                    </a:moveTo>
                    <a:lnTo>
                      <a:pt x="0" y="234"/>
                    </a:lnTo>
                    <a:cubicBezTo>
                      <a:pt x="0" y="234"/>
                      <a:pt x="367" y="467"/>
                      <a:pt x="934" y="834"/>
                    </a:cubicBezTo>
                    <a:cubicBezTo>
                      <a:pt x="1234" y="1034"/>
                      <a:pt x="1568" y="1234"/>
                      <a:pt x="1935" y="1468"/>
                    </a:cubicBezTo>
                    <a:cubicBezTo>
                      <a:pt x="2268" y="1701"/>
                      <a:pt x="2635" y="1968"/>
                      <a:pt x="3002" y="2235"/>
                    </a:cubicBezTo>
                    <a:cubicBezTo>
                      <a:pt x="3369" y="2502"/>
                      <a:pt x="3736" y="2769"/>
                      <a:pt x="4103" y="3002"/>
                    </a:cubicBezTo>
                    <a:cubicBezTo>
                      <a:pt x="4437" y="3269"/>
                      <a:pt x="4737" y="3536"/>
                      <a:pt x="5004" y="3736"/>
                    </a:cubicBezTo>
                    <a:cubicBezTo>
                      <a:pt x="5271" y="3936"/>
                      <a:pt x="5504" y="4137"/>
                      <a:pt x="5638" y="4237"/>
                    </a:cubicBezTo>
                    <a:cubicBezTo>
                      <a:pt x="5804" y="4370"/>
                      <a:pt x="5871" y="4437"/>
                      <a:pt x="5871" y="4437"/>
                    </a:cubicBezTo>
                    <a:lnTo>
                      <a:pt x="6004" y="4303"/>
                    </a:lnTo>
                    <a:cubicBezTo>
                      <a:pt x="6004" y="4303"/>
                      <a:pt x="5904" y="4237"/>
                      <a:pt x="5771" y="4103"/>
                    </a:cubicBezTo>
                    <a:cubicBezTo>
                      <a:pt x="5604" y="3970"/>
                      <a:pt x="5404" y="3770"/>
                      <a:pt x="5137" y="3569"/>
                    </a:cubicBezTo>
                    <a:cubicBezTo>
                      <a:pt x="4870" y="3369"/>
                      <a:pt x="4570" y="3102"/>
                      <a:pt x="4237" y="2836"/>
                    </a:cubicBezTo>
                    <a:cubicBezTo>
                      <a:pt x="3870" y="2569"/>
                      <a:pt x="3503" y="2302"/>
                      <a:pt x="3169" y="2035"/>
                    </a:cubicBezTo>
                    <a:cubicBezTo>
                      <a:pt x="2802" y="1768"/>
                      <a:pt x="2402" y="1501"/>
                      <a:pt x="2068" y="1268"/>
                    </a:cubicBezTo>
                    <a:cubicBezTo>
                      <a:pt x="1701" y="1001"/>
                      <a:pt x="1368" y="801"/>
                      <a:pt x="1101" y="601"/>
                    </a:cubicBezTo>
                    <a:cubicBezTo>
                      <a:pt x="534" y="2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502;p38">
                <a:extLst>
                  <a:ext uri="{FF2B5EF4-FFF2-40B4-BE49-F238E27FC236}">
                    <a16:creationId xmlns:a16="http://schemas.microsoft.com/office/drawing/2014/main" id="{B2A06C00-A56B-9E02-4C71-78415C95A45A}"/>
                  </a:ext>
                </a:extLst>
              </p:cNvPr>
              <p:cNvSpPr/>
              <p:nvPr/>
            </p:nvSpPr>
            <p:spPr>
              <a:xfrm>
                <a:off x="5547156" y="3171488"/>
                <a:ext cx="132214" cy="55109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1641" extrusionOk="0">
                    <a:moveTo>
                      <a:pt x="1665" y="0"/>
                    </a:moveTo>
                    <a:cubicBezTo>
                      <a:pt x="773" y="0"/>
                      <a:pt x="155" y="402"/>
                      <a:pt x="0" y="774"/>
                    </a:cubicBezTo>
                    <a:cubicBezTo>
                      <a:pt x="200" y="975"/>
                      <a:pt x="500" y="1175"/>
                      <a:pt x="901" y="1308"/>
                    </a:cubicBezTo>
                    <a:cubicBezTo>
                      <a:pt x="1301" y="1442"/>
                      <a:pt x="1768" y="1575"/>
                      <a:pt x="2235" y="1608"/>
                    </a:cubicBezTo>
                    <a:cubicBezTo>
                      <a:pt x="2442" y="1630"/>
                      <a:pt x="2633" y="1641"/>
                      <a:pt x="2805" y="1641"/>
                    </a:cubicBezTo>
                    <a:cubicBezTo>
                      <a:pt x="3438" y="1641"/>
                      <a:pt x="3831" y="1496"/>
                      <a:pt x="3936" y="1208"/>
                    </a:cubicBezTo>
                    <a:cubicBezTo>
                      <a:pt x="3803" y="975"/>
                      <a:pt x="3536" y="674"/>
                      <a:pt x="3169" y="474"/>
                    </a:cubicBezTo>
                    <a:cubicBezTo>
                      <a:pt x="2802" y="241"/>
                      <a:pt x="2368" y="41"/>
                      <a:pt x="1868" y="7"/>
                    </a:cubicBezTo>
                    <a:cubicBezTo>
                      <a:pt x="1799" y="3"/>
                      <a:pt x="1731" y="0"/>
                      <a:pt x="1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503;p38">
                <a:extLst>
                  <a:ext uri="{FF2B5EF4-FFF2-40B4-BE49-F238E27FC236}">
                    <a16:creationId xmlns:a16="http://schemas.microsoft.com/office/drawing/2014/main" id="{5473E2D9-F9E9-726E-70EF-D80667AA6000}"/>
                  </a:ext>
                </a:extLst>
              </p:cNvPr>
              <p:cNvSpPr/>
              <p:nvPr/>
            </p:nvSpPr>
            <p:spPr>
              <a:xfrm>
                <a:off x="5525313" y="3198589"/>
                <a:ext cx="73949" cy="1210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604" extrusionOk="0">
                    <a:moveTo>
                      <a:pt x="567" y="1"/>
                    </a:moveTo>
                    <a:cubicBezTo>
                      <a:pt x="200" y="268"/>
                      <a:pt x="0" y="1102"/>
                      <a:pt x="300" y="1969"/>
                    </a:cubicBezTo>
                    <a:cubicBezTo>
                      <a:pt x="467" y="2403"/>
                      <a:pt x="701" y="2803"/>
                      <a:pt x="967" y="3070"/>
                    </a:cubicBezTo>
                    <a:cubicBezTo>
                      <a:pt x="1234" y="3337"/>
                      <a:pt x="1534" y="3537"/>
                      <a:pt x="1768" y="3603"/>
                    </a:cubicBezTo>
                    <a:cubicBezTo>
                      <a:pt x="2068" y="3403"/>
                      <a:pt x="2202" y="2803"/>
                      <a:pt x="1901" y="1936"/>
                    </a:cubicBezTo>
                    <a:cubicBezTo>
                      <a:pt x="1735" y="1469"/>
                      <a:pt x="1568" y="1035"/>
                      <a:pt x="1301" y="701"/>
                    </a:cubicBezTo>
                    <a:cubicBezTo>
                      <a:pt x="1067" y="368"/>
                      <a:pt x="801" y="134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504;p38">
                <a:extLst>
                  <a:ext uri="{FF2B5EF4-FFF2-40B4-BE49-F238E27FC236}">
                    <a16:creationId xmlns:a16="http://schemas.microsoft.com/office/drawing/2014/main" id="{0B87D3C8-FE50-F96D-9719-1BD65E4C3ECB}"/>
                  </a:ext>
                </a:extLst>
              </p:cNvPr>
              <p:cNvSpPr/>
              <p:nvPr/>
            </p:nvSpPr>
            <p:spPr>
              <a:xfrm>
                <a:off x="5429516" y="3132499"/>
                <a:ext cx="73982" cy="13446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004" extrusionOk="0">
                    <a:moveTo>
                      <a:pt x="534" y="1"/>
                    </a:moveTo>
                    <a:cubicBezTo>
                      <a:pt x="167" y="334"/>
                      <a:pt x="1" y="1268"/>
                      <a:pt x="267" y="2269"/>
                    </a:cubicBezTo>
                    <a:cubicBezTo>
                      <a:pt x="401" y="2736"/>
                      <a:pt x="634" y="3136"/>
                      <a:pt x="901" y="3437"/>
                    </a:cubicBezTo>
                    <a:cubicBezTo>
                      <a:pt x="1168" y="3737"/>
                      <a:pt x="1435" y="3904"/>
                      <a:pt x="1668" y="4004"/>
                    </a:cubicBezTo>
                    <a:cubicBezTo>
                      <a:pt x="2035" y="3670"/>
                      <a:pt x="2202" y="2936"/>
                      <a:pt x="1935" y="1935"/>
                    </a:cubicBezTo>
                    <a:cubicBezTo>
                      <a:pt x="1802" y="1435"/>
                      <a:pt x="1568" y="1001"/>
                      <a:pt x="1335" y="668"/>
                    </a:cubicBezTo>
                    <a:cubicBezTo>
                      <a:pt x="1068" y="301"/>
                      <a:pt x="801" y="67"/>
                      <a:pt x="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505;p38">
                <a:extLst>
                  <a:ext uri="{FF2B5EF4-FFF2-40B4-BE49-F238E27FC236}">
                    <a16:creationId xmlns:a16="http://schemas.microsoft.com/office/drawing/2014/main" id="{25AD8F56-7314-450E-3AE6-6F0ED7DCEF4F}"/>
                  </a:ext>
                </a:extLst>
              </p:cNvPr>
              <p:cNvSpPr/>
              <p:nvPr/>
            </p:nvSpPr>
            <p:spPr>
              <a:xfrm>
                <a:off x="5445757" y="3090353"/>
                <a:ext cx="143431" cy="582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1736" extrusionOk="0">
                    <a:moveTo>
                      <a:pt x="2306" y="1"/>
                    </a:moveTo>
                    <a:cubicBezTo>
                      <a:pt x="2195" y="1"/>
                      <a:pt x="2083" y="7"/>
                      <a:pt x="1969" y="21"/>
                    </a:cubicBezTo>
                    <a:cubicBezTo>
                      <a:pt x="901" y="122"/>
                      <a:pt x="134" y="722"/>
                      <a:pt x="1" y="1222"/>
                    </a:cubicBezTo>
                    <a:cubicBezTo>
                      <a:pt x="167" y="1389"/>
                      <a:pt x="501" y="1556"/>
                      <a:pt x="935" y="1623"/>
                    </a:cubicBezTo>
                    <a:cubicBezTo>
                      <a:pt x="1260" y="1698"/>
                      <a:pt x="1623" y="1735"/>
                      <a:pt x="1995" y="1735"/>
                    </a:cubicBezTo>
                    <a:cubicBezTo>
                      <a:pt x="2119" y="1735"/>
                      <a:pt x="2244" y="1731"/>
                      <a:pt x="2369" y="1723"/>
                    </a:cubicBezTo>
                    <a:cubicBezTo>
                      <a:pt x="3436" y="1623"/>
                      <a:pt x="4137" y="1256"/>
                      <a:pt x="4270" y="822"/>
                    </a:cubicBezTo>
                    <a:cubicBezTo>
                      <a:pt x="4104" y="622"/>
                      <a:pt x="3803" y="388"/>
                      <a:pt x="3403" y="222"/>
                    </a:cubicBezTo>
                    <a:cubicBezTo>
                      <a:pt x="3088" y="90"/>
                      <a:pt x="2712" y="1"/>
                      <a:pt x="2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506;p38">
                <a:extLst>
                  <a:ext uri="{FF2B5EF4-FFF2-40B4-BE49-F238E27FC236}">
                    <a16:creationId xmlns:a16="http://schemas.microsoft.com/office/drawing/2014/main" id="{FD64F578-EC17-8B2C-3FD6-A4038A8BA8BA}"/>
                  </a:ext>
                </a:extLst>
              </p:cNvPr>
              <p:cNvSpPr/>
              <p:nvPr/>
            </p:nvSpPr>
            <p:spPr>
              <a:xfrm>
                <a:off x="5225086" y="3014893"/>
                <a:ext cx="221846" cy="11989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570" extrusionOk="0">
                    <a:moveTo>
                      <a:pt x="134" y="0"/>
                    </a:moveTo>
                    <a:lnTo>
                      <a:pt x="0" y="300"/>
                    </a:lnTo>
                    <a:cubicBezTo>
                      <a:pt x="0" y="300"/>
                      <a:pt x="134" y="334"/>
                      <a:pt x="301" y="400"/>
                    </a:cubicBezTo>
                    <a:cubicBezTo>
                      <a:pt x="467" y="501"/>
                      <a:pt x="734" y="601"/>
                      <a:pt x="1068" y="734"/>
                    </a:cubicBezTo>
                    <a:cubicBezTo>
                      <a:pt x="1368" y="867"/>
                      <a:pt x="1735" y="1034"/>
                      <a:pt x="2102" y="1234"/>
                    </a:cubicBezTo>
                    <a:cubicBezTo>
                      <a:pt x="2502" y="1401"/>
                      <a:pt x="2902" y="1601"/>
                      <a:pt x="3303" y="1801"/>
                    </a:cubicBezTo>
                    <a:cubicBezTo>
                      <a:pt x="3703" y="2035"/>
                      <a:pt x="4103" y="2235"/>
                      <a:pt x="4470" y="2435"/>
                    </a:cubicBezTo>
                    <a:cubicBezTo>
                      <a:pt x="4837" y="2635"/>
                      <a:pt x="5204" y="2836"/>
                      <a:pt x="5504" y="3002"/>
                    </a:cubicBezTo>
                    <a:cubicBezTo>
                      <a:pt x="6071" y="3336"/>
                      <a:pt x="6472" y="3569"/>
                      <a:pt x="6472" y="3569"/>
                    </a:cubicBezTo>
                    <a:lnTo>
                      <a:pt x="6605" y="3336"/>
                    </a:lnTo>
                    <a:cubicBezTo>
                      <a:pt x="6605" y="3336"/>
                      <a:pt x="6205" y="3102"/>
                      <a:pt x="5638" y="2769"/>
                    </a:cubicBezTo>
                    <a:cubicBezTo>
                      <a:pt x="5337" y="2602"/>
                      <a:pt x="4971" y="2402"/>
                      <a:pt x="4604" y="2168"/>
                    </a:cubicBezTo>
                    <a:cubicBezTo>
                      <a:pt x="4237" y="1968"/>
                      <a:pt x="3836" y="1768"/>
                      <a:pt x="3436" y="1568"/>
                    </a:cubicBezTo>
                    <a:cubicBezTo>
                      <a:pt x="3036" y="1334"/>
                      <a:pt x="2602" y="1134"/>
                      <a:pt x="2235" y="968"/>
                    </a:cubicBezTo>
                    <a:cubicBezTo>
                      <a:pt x="1835" y="767"/>
                      <a:pt x="1468" y="601"/>
                      <a:pt x="1168" y="467"/>
                    </a:cubicBezTo>
                    <a:cubicBezTo>
                      <a:pt x="868" y="334"/>
                      <a:pt x="601" y="200"/>
                      <a:pt x="401" y="134"/>
                    </a:cubicBezTo>
                    <a:cubicBezTo>
                      <a:pt x="234" y="34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507;p38">
                <a:extLst>
                  <a:ext uri="{FF2B5EF4-FFF2-40B4-BE49-F238E27FC236}">
                    <a16:creationId xmlns:a16="http://schemas.microsoft.com/office/drawing/2014/main" id="{B1C09B3C-7BC9-9007-D5DC-599DF0549D2A}"/>
                  </a:ext>
                </a:extLst>
              </p:cNvPr>
              <p:cNvSpPr/>
              <p:nvPr/>
            </p:nvSpPr>
            <p:spPr>
              <a:xfrm>
                <a:off x="5344385" y="3018083"/>
                <a:ext cx="150147" cy="66527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981" extrusionOk="0">
                    <a:moveTo>
                      <a:pt x="2841" y="1"/>
                    </a:moveTo>
                    <a:cubicBezTo>
                      <a:pt x="2567" y="1"/>
                      <a:pt x="2272" y="34"/>
                      <a:pt x="1969" y="105"/>
                    </a:cubicBezTo>
                    <a:cubicBezTo>
                      <a:pt x="1435" y="239"/>
                      <a:pt x="968" y="506"/>
                      <a:pt x="634" y="772"/>
                    </a:cubicBezTo>
                    <a:cubicBezTo>
                      <a:pt x="301" y="1039"/>
                      <a:pt x="67" y="1373"/>
                      <a:pt x="0" y="1606"/>
                    </a:cubicBezTo>
                    <a:cubicBezTo>
                      <a:pt x="257" y="1841"/>
                      <a:pt x="758" y="1980"/>
                      <a:pt x="1366" y="1980"/>
                    </a:cubicBezTo>
                    <a:cubicBezTo>
                      <a:pt x="1708" y="1980"/>
                      <a:pt x="2084" y="1936"/>
                      <a:pt x="2469" y="1840"/>
                    </a:cubicBezTo>
                    <a:cubicBezTo>
                      <a:pt x="3570" y="1606"/>
                      <a:pt x="4304" y="1039"/>
                      <a:pt x="4470" y="572"/>
                    </a:cubicBezTo>
                    <a:cubicBezTo>
                      <a:pt x="4270" y="372"/>
                      <a:pt x="3937" y="172"/>
                      <a:pt x="3503" y="72"/>
                    </a:cubicBezTo>
                    <a:cubicBezTo>
                      <a:pt x="3302" y="26"/>
                      <a:pt x="3079" y="1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508;p38">
                <a:extLst>
                  <a:ext uri="{FF2B5EF4-FFF2-40B4-BE49-F238E27FC236}">
                    <a16:creationId xmlns:a16="http://schemas.microsoft.com/office/drawing/2014/main" id="{257213AA-8EE2-9138-A602-F4A7F39BC89F}"/>
                  </a:ext>
                </a:extLst>
              </p:cNvPr>
              <p:cNvSpPr/>
              <p:nvPr/>
            </p:nvSpPr>
            <p:spPr>
              <a:xfrm>
                <a:off x="5328151" y="3074267"/>
                <a:ext cx="72840" cy="14228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237" extrusionOk="0">
                    <a:moveTo>
                      <a:pt x="367" y="0"/>
                    </a:moveTo>
                    <a:cubicBezTo>
                      <a:pt x="200" y="200"/>
                      <a:pt x="100" y="567"/>
                      <a:pt x="34" y="968"/>
                    </a:cubicBezTo>
                    <a:cubicBezTo>
                      <a:pt x="0" y="1435"/>
                      <a:pt x="34" y="1935"/>
                      <a:pt x="200" y="2435"/>
                    </a:cubicBezTo>
                    <a:cubicBezTo>
                      <a:pt x="334" y="2969"/>
                      <a:pt x="567" y="3369"/>
                      <a:pt x="834" y="3669"/>
                    </a:cubicBezTo>
                    <a:cubicBezTo>
                      <a:pt x="1101" y="4003"/>
                      <a:pt x="1368" y="4170"/>
                      <a:pt x="1601" y="4237"/>
                    </a:cubicBezTo>
                    <a:cubicBezTo>
                      <a:pt x="1968" y="3870"/>
                      <a:pt x="2168" y="2969"/>
                      <a:pt x="1868" y="1935"/>
                    </a:cubicBezTo>
                    <a:cubicBezTo>
                      <a:pt x="1735" y="1401"/>
                      <a:pt x="1468" y="934"/>
                      <a:pt x="1201" y="601"/>
                    </a:cubicBezTo>
                    <a:cubicBezTo>
                      <a:pt x="934" y="267"/>
                      <a:pt x="634" y="67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509;p38">
                <a:extLst>
                  <a:ext uri="{FF2B5EF4-FFF2-40B4-BE49-F238E27FC236}">
                    <a16:creationId xmlns:a16="http://schemas.microsoft.com/office/drawing/2014/main" id="{B50C21EF-7F9E-A4A3-D5D5-A0BB499BC73B}"/>
                  </a:ext>
                </a:extLst>
              </p:cNvPr>
              <p:cNvSpPr/>
              <p:nvPr/>
            </p:nvSpPr>
            <p:spPr>
              <a:xfrm>
                <a:off x="5222279" y="3022718"/>
                <a:ext cx="78449" cy="14678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371" extrusionOk="0">
                    <a:moveTo>
                      <a:pt x="401" y="1"/>
                    </a:moveTo>
                    <a:cubicBezTo>
                      <a:pt x="67" y="434"/>
                      <a:pt x="1" y="1502"/>
                      <a:pt x="334" y="2569"/>
                    </a:cubicBezTo>
                    <a:cubicBezTo>
                      <a:pt x="534" y="3070"/>
                      <a:pt x="768" y="3503"/>
                      <a:pt x="1035" y="3837"/>
                    </a:cubicBezTo>
                    <a:cubicBezTo>
                      <a:pt x="1301" y="4137"/>
                      <a:pt x="1602" y="4304"/>
                      <a:pt x="1835" y="4371"/>
                    </a:cubicBezTo>
                    <a:cubicBezTo>
                      <a:pt x="2169" y="3937"/>
                      <a:pt x="2336" y="2970"/>
                      <a:pt x="2002" y="1869"/>
                    </a:cubicBezTo>
                    <a:cubicBezTo>
                      <a:pt x="1802" y="1335"/>
                      <a:pt x="1568" y="901"/>
                      <a:pt x="1268" y="568"/>
                    </a:cubicBezTo>
                    <a:cubicBezTo>
                      <a:pt x="968" y="234"/>
                      <a:pt x="668" y="67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510;p38">
                <a:extLst>
                  <a:ext uri="{FF2B5EF4-FFF2-40B4-BE49-F238E27FC236}">
                    <a16:creationId xmlns:a16="http://schemas.microsoft.com/office/drawing/2014/main" id="{7C196245-18BE-F5D2-8485-C5E03BAA86F3}"/>
                  </a:ext>
                </a:extLst>
              </p:cNvPr>
              <p:cNvSpPr/>
              <p:nvPr/>
            </p:nvSpPr>
            <p:spPr>
              <a:xfrm>
                <a:off x="5234053" y="2955082"/>
                <a:ext cx="149006" cy="7539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245" extrusionOk="0">
                    <a:moveTo>
                      <a:pt x="3137" y="1"/>
                    </a:moveTo>
                    <a:cubicBezTo>
                      <a:pt x="2747" y="1"/>
                      <a:pt x="2310" y="73"/>
                      <a:pt x="1868" y="247"/>
                    </a:cubicBezTo>
                    <a:cubicBezTo>
                      <a:pt x="767" y="647"/>
                      <a:pt x="67" y="1448"/>
                      <a:pt x="0" y="1981"/>
                    </a:cubicBezTo>
                    <a:cubicBezTo>
                      <a:pt x="205" y="2152"/>
                      <a:pt x="567" y="2244"/>
                      <a:pt x="1020" y="2244"/>
                    </a:cubicBezTo>
                    <a:cubicBezTo>
                      <a:pt x="1451" y="2244"/>
                      <a:pt x="1965" y="2160"/>
                      <a:pt x="2502" y="1981"/>
                    </a:cubicBezTo>
                    <a:cubicBezTo>
                      <a:pt x="3603" y="1581"/>
                      <a:pt x="4303" y="914"/>
                      <a:pt x="4437" y="380"/>
                    </a:cubicBezTo>
                    <a:cubicBezTo>
                      <a:pt x="4197" y="161"/>
                      <a:pt x="3719" y="1"/>
                      <a:pt x="3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511;p38">
                <a:extLst>
                  <a:ext uri="{FF2B5EF4-FFF2-40B4-BE49-F238E27FC236}">
                    <a16:creationId xmlns:a16="http://schemas.microsoft.com/office/drawing/2014/main" id="{D0E699D7-C933-EAB5-88A7-CF223856C1F8}"/>
                  </a:ext>
                </a:extLst>
              </p:cNvPr>
              <p:cNvSpPr/>
              <p:nvPr/>
            </p:nvSpPr>
            <p:spPr>
              <a:xfrm>
                <a:off x="4999916" y="2940944"/>
                <a:ext cx="234171" cy="86307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2570" extrusionOk="0">
                    <a:moveTo>
                      <a:pt x="67" y="1"/>
                    </a:moveTo>
                    <a:lnTo>
                      <a:pt x="1" y="267"/>
                    </a:lnTo>
                    <a:cubicBezTo>
                      <a:pt x="1" y="267"/>
                      <a:pt x="101" y="301"/>
                      <a:pt x="301" y="334"/>
                    </a:cubicBezTo>
                    <a:cubicBezTo>
                      <a:pt x="501" y="368"/>
                      <a:pt x="768" y="468"/>
                      <a:pt x="1101" y="534"/>
                    </a:cubicBezTo>
                    <a:cubicBezTo>
                      <a:pt x="1402" y="634"/>
                      <a:pt x="1802" y="734"/>
                      <a:pt x="2202" y="868"/>
                    </a:cubicBezTo>
                    <a:cubicBezTo>
                      <a:pt x="2602" y="1001"/>
                      <a:pt x="3036" y="1135"/>
                      <a:pt x="3470" y="1268"/>
                    </a:cubicBezTo>
                    <a:cubicBezTo>
                      <a:pt x="3903" y="1402"/>
                      <a:pt x="4337" y="1568"/>
                      <a:pt x="4737" y="1702"/>
                    </a:cubicBezTo>
                    <a:cubicBezTo>
                      <a:pt x="5138" y="1869"/>
                      <a:pt x="5504" y="2002"/>
                      <a:pt x="5805" y="2135"/>
                    </a:cubicBezTo>
                    <a:cubicBezTo>
                      <a:pt x="6438" y="2369"/>
                      <a:pt x="6872" y="2569"/>
                      <a:pt x="6872" y="2569"/>
                    </a:cubicBezTo>
                    <a:lnTo>
                      <a:pt x="6972" y="2269"/>
                    </a:lnTo>
                    <a:cubicBezTo>
                      <a:pt x="6972" y="2269"/>
                      <a:pt x="6539" y="2102"/>
                      <a:pt x="5938" y="1835"/>
                    </a:cubicBezTo>
                    <a:cubicBezTo>
                      <a:pt x="5605" y="1702"/>
                      <a:pt x="5238" y="1568"/>
                      <a:pt x="4837" y="1435"/>
                    </a:cubicBezTo>
                    <a:cubicBezTo>
                      <a:pt x="4437" y="1268"/>
                      <a:pt x="4003" y="1135"/>
                      <a:pt x="3570" y="1001"/>
                    </a:cubicBezTo>
                    <a:cubicBezTo>
                      <a:pt x="3136" y="835"/>
                      <a:pt x="2702" y="701"/>
                      <a:pt x="2302" y="601"/>
                    </a:cubicBezTo>
                    <a:cubicBezTo>
                      <a:pt x="1869" y="468"/>
                      <a:pt x="1502" y="368"/>
                      <a:pt x="1168" y="267"/>
                    </a:cubicBezTo>
                    <a:cubicBezTo>
                      <a:pt x="834" y="167"/>
                      <a:pt x="568" y="101"/>
                      <a:pt x="367" y="67"/>
                    </a:cubicBezTo>
                    <a:cubicBezTo>
                      <a:pt x="167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512;p38">
                <a:extLst>
                  <a:ext uri="{FF2B5EF4-FFF2-40B4-BE49-F238E27FC236}">
                    <a16:creationId xmlns:a16="http://schemas.microsoft.com/office/drawing/2014/main" id="{32E649EC-8760-8E9F-C5FF-8409EB4A2C83}"/>
                  </a:ext>
                </a:extLst>
              </p:cNvPr>
              <p:cNvSpPr/>
              <p:nvPr/>
            </p:nvSpPr>
            <p:spPr>
              <a:xfrm>
                <a:off x="5124823" y="2903970"/>
                <a:ext cx="146789" cy="8180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436" extrusionOk="0">
                    <a:moveTo>
                      <a:pt x="3303" y="1"/>
                    </a:moveTo>
                    <a:cubicBezTo>
                      <a:pt x="2836" y="1"/>
                      <a:pt x="2269" y="134"/>
                      <a:pt x="1735" y="368"/>
                    </a:cubicBezTo>
                    <a:cubicBezTo>
                      <a:pt x="1201" y="635"/>
                      <a:pt x="768" y="968"/>
                      <a:pt x="501" y="1302"/>
                    </a:cubicBezTo>
                    <a:cubicBezTo>
                      <a:pt x="201" y="1635"/>
                      <a:pt x="34" y="1969"/>
                      <a:pt x="0" y="2236"/>
                    </a:cubicBezTo>
                    <a:cubicBezTo>
                      <a:pt x="234" y="2403"/>
                      <a:pt x="601" y="2436"/>
                      <a:pt x="1035" y="2436"/>
                    </a:cubicBezTo>
                    <a:cubicBezTo>
                      <a:pt x="1468" y="2403"/>
                      <a:pt x="1969" y="2269"/>
                      <a:pt x="2502" y="2036"/>
                    </a:cubicBezTo>
                    <a:cubicBezTo>
                      <a:pt x="3570" y="1569"/>
                      <a:pt x="4270" y="801"/>
                      <a:pt x="4370" y="234"/>
                    </a:cubicBezTo>
                    <a:cubicBezTo>
                      <a:pt x="4137" y="101"/>
                      <a:pt x="3736" y="1"/>
                      <a:pt x="3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513;p38">
                <a:extLst>
                  <a:ext uri="{FF2B5EF4-FFF2-40B4-BE49-F238E27FC236}">
                    <a16:creationId xmlns:a16="http://schemas.microsoft.com/office/drawing/2014/main" id="{1B176FCB-4A18-1FC2-AAA8-B1E2C74B17E2}"/>
                  </a:ext>
                </a:extLst>
              </p:cNvPr>
              <p:cNvSpPr/>
              <p:nvPr/>
            </p:nvSpPr>
            <p:spPr>
              <a:xfrm>
                <a:off x="5114164" y="2981277"/>
                <a:ext cx="79591" cy="1434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271" extrusionOk="0">
                    <a:moveTo>
                      <a:pt x="201" y="0"/>
                    </a:moveTo>
                    <a:cubicBezTo>
                      <a:pt x="68" y="234"/>
                      <a:pt x="1" y="601"/>
                      <a:pt x="34" y="1035"/>
                    </a:cubicBezTo>
                    <a:cubicBezTo>
                      <a:pt x="34" y="1468"/>
                      <a:pt x="168" y="1969"/>
                      <a:pt x="368" y="2502"/>
                    </a:cubicBezTo>
                    <a:cubicBezTo>
                      <a:pt x="802" y="3570"/>
                      <a:pt x="1469" y="4204"/>
                      <a:pt x="1936" y="4270"/>
                    </a:cubicBezTo>
                    <a:cubicBezTo>
                      <a:pt x="2269" y="3837"/>
                      <a:pt x="2369" y="2802"/>
                      <a:pt x="1936" y="1735"/>
                    </a:cubicBezTo>
                    <a:cubicBezTo>
                      <a:pt x="1736" y="1201"/>
                      <a:pt x="1435" y="768"/>
                      <a:pt x="1135" y="467"/>
                    </a:cubicBezTo>
                    <a:cubicBezTo>
                      <a:pt x="802" y="167"/>
                      <a:pt x="468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514;p38">
                <a:extLst>
                  <a:ext uri="{FF2B5EF4-FFF2-40B4-BE49-F238E27FC236}">
                    <a16:creationId xmlns:a16="http://schemas.microsoft.com/office/drawing/2014/main" id="{E6C106E6-08B1-4242-7828-69A2ED15B7C9}"/>
                  </a:ext>
                </a:extLst>
              </p:cNvPr>
              <p:cNvSpPr/>
              <p:nvPr/>
            </p:nvSpPr>
            <p:spPr>
              <a:xfrm>
                <a:off x="5001609" y="2947661"/>
                <a:ext cx="88523" cy="13557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037" extrusionOk="0">
                    <a:moveTo>
                      <a:pt x="234" y="1"/>
                    </a:moveTo>
                    <a:cubicBezTo>
                      <a:pt x="0" y="434"/>
                      <a:pt x="100" y="1368"/>
                      <a:pt x="634" y="2369"/>
                    </a:cubicBezTo>
                    <a:cubicBezTo>
                      <a:pt x="901" y="2869"/>
                      <a:pt x="1201" y="3270"/>
                      <a:pt x="1501" y="3570"/>
                    </a:cubicBezTo>
                    <a:cubicBezTo>
                      <a:pt x="1801" y="3837"/>
                      <a:pt x="2102" y="4004"/>
                      <a:pt x="2335" y="4037"/>
                    </a:cubicBezTo>
                    <a:cubicBezTo>
                      <a:pt x="2602" y="3603"/>
                      <a:pt x="2635" y="2569"/>
                      <a:pt x="2102" y="1569"/>
                    </a:cubicBezTo>
                    <a:cubicBezTo>
                      <a:pt x="1868" y="1068"/>
                      <a:pt x="1535" y="668"/>
                      <a:pt x="1168" y="401"/>
                    </a:cubicBezTo>
                    <a:cubicBezTo>
                      <a:pt x="834" y="134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515;p38">
                <a:extLst>
                  <a:ext uri="{FF2B5EF4-FFF2-40B4-BE49-F238E27FC236}">
                    <a16:creationId xmlns:a16="http://schemas.microsoft.com/office/drawing/2014/main" id="{EB4F0FBC-BFE8-D133-BE03-864130163410}"/>
                  </a:ext>
                </a:extLst>
              </p:cNvPr>
              <p:cNvSpPr/>
              <p:nvPr/>
            </p:nvSpPr>
            <p:spPr>
              <a:xfrm>
                <a:off x="5006633" y="2865317"/>
                <a:ext cx="140073" cy="85031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2532" extrusionOk="0">
                    <a:moveTo>
                      <a:pt x="3436" y="0"/>
                    </a:moveTo>
                    <a:cubicBezTo>
                      <a:pt x="2906" y="0"/>
                      <a:pt x="2224" y="159"/>
                      <a:pt x="1568" y="518"/>
                    </a:cubicBezTo>
                    <a:cubicBezTo>
                      <a:pt x="534" y="1085"/>
                      <a:pt x="1" y="1886"/>
                      <a:pt x="1" y="2386"/>
                    </a:cubicBezTo>
                    <a:cubicBezTo>
                      <a:pt x="179" y="2488"/>
                      <a:pt x="435" y="2532"/>
                      <a:pt x="740" y="2532"/>
                    </a:cubicBezTo>
                    <a:cubicBezTo>
                      <a:pt x="834" y="2532"/>
                      <a:pt x="932" y="2527"/>
                      <a:pt x="1035" y="2519"/>
                    </a:cubicBezTo>
                    <a:cubicBezTo>
                      <a:pt x="1468" y="2453"/>
                      <a:pt x="1969" y="2286"/>
                      <a:pt x="2469" y="2019"/>
                    </a:cubicBezTo>
                    <a:cubicBezTo>
                      <a:pt x="3503" y="1485"/>
                      <a:pt x="4137" y="685"/>
                      <a:pt x="4170" y="151"/>
                    </a:cubicBezTo>
                    <a:cubicBezTo>
                      <a:pt x="3999" y="53"/>
                      <a:pt x="3743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516;p38">
              <a:extLst>
                <a:ext uri="{FF2B5EF4-FFF2-40B4-BE49-F238E27FC236}">
                  <a16:creationId xmlns:a16="http://schemas.microsoft.com/office/drawing/2014/main" id="{DB2BD728-E6E3-998F-0E04-9F106FED8357}"/>
                </a:ext>
              </a:extLst>
            </p:cNvPr>
            <p:cNvSpPr/>
            <p:nvPr/>
          </p:nvSpPr>
          <p:spPr>
            <a:xfrm>
              <a:off x="4763226" y="4906214"/>
              <a:ext cx="688333" cy="250725"/>
            </a:xfrm>
            <a:custGeom>
              <a:avLst/>
              <a:gdLst/>
              <a:ahLst/>
              <a:cxnLst/>
              <a:rect l="l" t="t" r="r" b="b"/>
              <a:pathLst>
                <a:path w="25186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23117" y="9174"/>
                  </a:lnTo>
                  <a:lnTo>
                    <a:pt x="25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7;p38">
              <a:extLst>
                <a:ext uri="{FF2B5EF4-FFF2-40B4-BE49-F238E27FC236}">
                  <a16:creationId xmlns:a16="http://schemas.microsoft.com/office/drawing/2014/main" id="{8FB80A0A-82C5-0266-4256-51CFD8E11FB9}"/>
                </a:ext>
              </a:extLst>
            </p:cNvPr>
            <p:cNvSpPr/>
            <p:nvPr/>
          </p:nvSpPr>
          <p:spPr>
            <a:xfrm>
              <a:off x="4763226" y="4906214"/>
              <a:ext cx="340996" cy="250725"/>
            </a:xfrm>
            <a:custGeom>
              <a:avLst/>
              <a:gdLst/>
              <a:ahLst/>
              <a:cxnLst/>
              <a:rect l="l" t="t" r="r" b="b"/>
              <a:pathLst>
                <a:path w="12477" h="9174" extrusionOk="0">
                  <a:moveTo>
                    <a:pt x="1" y="0"/>
                  </a:moveTo>
                  <a:lnTo>
                    <a:pt x="3103" y="9174"/>
                  </a:lnTo>
                  <a:lnTo>
                    <a:pt x="12477" y="9174"/>
                  </a:lnTo>
                  <a:lnTo>
                    <a:pt x="12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518;p38">
              <a:extLst>
                <a:ext uri="{FF2B5EF4-FFF2-40B4-BE49-F238E27FC236}">
                  <a16:creationId xmlns:a16="http://schemas.microsoft.com/office/drawing/2014/main" id="{93124FDB-6002-389D-C605-FED5F573DA4A}"/>
                </a:ext>
              </a:extLst>
            </p:cNvPr>
            <p:cNvGrpSpPr/>
            <p:nvPr/>
          </p:nvGrpSpPr>
          <p:grpSpPr>
            <a:xfrm>
              <a:off x="4576378" y="4340994"/>
              <a:ext cx="214290" cy="186752"/>
              <a:chOff x="3414456" y="3809588"/>
              <a:chExt cx="344019" cy="299858"/>
            </a:xfrm>
          </p:grpSpPr>
          <p:sp>
            <p:nvSpPr>
              <p:cNvPr id="60" name="Google Shape;519;p38">
                <a:extLst>
                  <a:ext uri="{FF2B5EF4-FFF2-40B4-BE49-F238E27FC236}">
                    <a16:creationId xmlns:a16="http://schemas.microsoft.com/office/drawing/2014/main" id="{03844908-CB30-2A53-B2D7-36431F2BC2B9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20;p38">
                <a:extLst>
                  <a:ext uri="{FF2B5EF4-FFF2-40B4-BE49-F238E27FC236}">
                    <a16:creationId xmlns:a16="http://schemas.microsoft.com/office/drawing/2014/main" id="{1BC1AC6D-1785-87F7-5CE9-178D9B7E6F5F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21;p38">
                <a:extLst>
                  <a:ext uri="{FF2B5EF4-FFF2-40B4-BE49-F238E27FC236}">
                    <a16:creationId xmlns:a16="http://schemas.microsoft.com/office/drawing/2014/main" id="{795DE21D-E4B1-FCD2-4712-2FC44769452B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522;p38">
              <a:extLst>
                <a:ext uri="{FF2B5EF4-FFF2-40B4-BE49-F238E27FC236}">
                  <a16:creationId xmlns:a16="http://schemas.microsoft.com/office/drawing/2014/main" id="{A0471EB7-1356-3BF3-ADCC-4F161766E433}"/>
                </a:ext>
              </a:extLst>
            </p:cNvPr>
            <p:cNvGrpSpPr/>
            <p:nvPr/>
          </p:nvGrpSpPr>
          <p:grpSpPr>
            <a:xfrm rot="-1323867">
              <a:off x="4805151" y="4493567"/>
              <a:ext cx="214297" cy="186760"/>
              <a:chOff x="3414456" y="3809588"/>
              <a:chExt cx="344019" cy="299858"/>
            </a:xfrm>
          </p:grpSpPr>
          <p:sp>
            <p:nvSpPr>
              <p:cNvPr id="57" name="Google Shape;523;p38">
                <a:extLst>
                  <a:ext uri="{FF2B5EF4-FFF2-40B4-BE49-F238E27FC236}">
                    <a16:creationId xmlns:a16="http://schemas.microsoft.com/office/drawing/2014/main" id="{4189032C-0256-BE35-2573-BBA03FF328C2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24;p38">
                <a:extLst>
                  <a:ext uri="{FF2B5EF4-FFF2-40B4-BE49-F238E27FC236}">
                    <a16:creationId xmlns:a16="http://schemas.microsoft.com/office/drawing/2014/main" id="{10BD7F7D-5BD1-D2B3-B14F-5B0CD23EE12F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25;p38">
                <a:extLst>
                  <a:ext uri="{FF2B5EF4-FFF2-40B4-BE49-F238E27FC236}">
                    <a16:creationId xmlns:a16="http://schemas.microsoft.com/office/drawing/2014/main" id="{15B37F00-7252-C63A-24AC-6BBAEEBDB265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526;p38">
              <a:extLst>
                <a:ext uri="{FF2B5EF4-FFF2-40B4-BE49-F238E27FC236}">
                  <a16:creationId xmlns:a16="http://schemas.microsoft.com/office/drawing/2014/main" id="{D03FC18D-CFF5-006A-F63A-9854E1F66504}"/>
                </a:ext>
              </a:extLst>
            </p:cNvPr>
            <p:cNvGrpSpPr/>
            <p:nvPr/>
          </p:nvGrpSpPr>
          <p:grpSpPr>
            <a:xfrm rot="-1161596">
              <a:off x="4652745" y="4722156"/>
              <a:ext cx="214298" cy="186760"/>
              <a:chOff x="3414456" y="3809588"/>
              <a:chExt cx="344019" cy="299858"/>
            </a:xfrm>
          </p:grpSpPr>
          <p:sp>
            <p:nvSpPr>
              <p:cNvPr id="54" name="Google Shape;527;p38">
                <a:extLst>
                  <a:ext uri="{FF2B5EF4-FFF2-40B4-BE49-F238E27FC236}">
                    <a16:creationId xmlns:a16="http://schemas.microsoft.com/office/drawing/2014/main" id="{724DC9A6-D53C-EA29-EEE5-74E7D7E566BB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28;p38">
                <a:extLst>
                  <a:ext uri="{FF2B5EF4-FFF2-40B4-BE49-F238E27FC236}">
                    <a16:creationId xmlns:a16="http://schemas.microsoft.com/office/drawing/2014/main" id="{90E62E82-F8E2-3722-FE6E-EE64DF15E665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29;p38">
                <a:extLst>
                  <a:ext uri="{FF2B5EF4-FFF2-40B4-BE49-F238E27FC236}">
                    <a16:creationId xmlns:a16="http://schemas.microsoft.com/office/drawing/2014/main" id="{C9D37120-E605-1E4C-D7D2-EC08A4A5FBBE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530;p38">
              <a:extLst>
                <a:ext uri="{FF2B5EF4-FFF2-40B4-BE49-F238E27FC236}">
                  <a16:creationId xmlns:a16="http://schemas.microsoft.com/office/drawing/2014/main" id="{C1B6C65A-A361-2F68-8CC2-B34F1F961764}"/>
                </a:ext>
              </a:extLst>
            </p:cNvPr>
            <p:cNvGrpSpPr/>
            <p:nvPr/>
          </p:nvGrpSpPr>
          <p:grpSpPr>
            <a:xfrm flipH="1">
              <a:off x="5412653" y="4333644"/>
              <a:ext cx="214290" cy="186752"/>
              <a:chOff x="3414456" y="3809588"/>
              <a:chExt cx="344019" cy="299858"/>
            </a:xfrm>
          </p:grpSpPr>
          <p:sp>
            <p:nvSpPr>
              <p:cNvPr id="51" name="Google Shape;531;p38">
                <a:extLst>
                  <a:ext uri="{FF2B5EF4-FFF2-40B4-BE49-F238E27FC236}">
                    <a16:creationId xmlns:a16="http://schemas.microsoft.com/office/drawing/2014/main" id="{684B4E08-2E65-B34F-9264-A60F2D4C4014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32;p38">
                <a:extLst>
                  <a:ext uri="{FF2B5EF4-FFF2-40B4-BE49-F238E27FC236}">
                    <a16:creationId xmlns:a16="http://schemas.microsoft.com/office/drawing/2014/main" id="{3153C411-D933-E2F0-A71A-80987D51AA25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3;p38">
                <a:extLst>
                  <a:ext uri="{FF2B5EF4-FFF2-40B4-BE49-F238E27FC236}">
                    <a16:creationId xmlns:a16="http://schemas.microsoft.com/office/drawing/2014/main" id="{DB626035-0FF2-64C8-13C7-E3F62720DD8B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534;p38">
              <a:extLst>
                <a:ext uri="{FF2B5EF4-FFF2-40B4-BE49-F238E27FC236}">
                  <a16:creationId xmlns:a16="http://schemas.microsoft.com/office/drawing/2014/main" id="{CE883981-F858-94CD-1C1C-E2EB27848DD0}"/>
                </a:ext>
              </a:extLst>
            </p:cNvPr>
            <p:cNvGrpSpPr/>
            <p:nvPr/>
          </p:nvGrpSpPr>
          <p:grpSpPr>
            <a:xfrm flipH="1">
              <a:off x="5184053" y="4486044"/>
              <a:ext cx="214290" cy="186752"/>
              <a:chOff x="3414456" y="3809588"/>
              <a:chExt cx="344019" cy="299858"/>
            </a:xfrm>
          </p:grpSpPr>
          <p:sp>
            <p:nvSpPr>
              <p:cNvPr id="48" name="Google Shape;535;p38">
                <a:extLst>
                  <a:ext uri="{FF2B5EF4-FFF2-40B4-BE49-F238E27FC236}">
                    <a16:creationId xmlns:a16="http://schemas.microsoft.com/office/drawing/2014/main" id="{8ACDE26D-47C8-C05B-0D34-D34F6CCE1251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36;p38">
                <a:extLst>
                  <a:ext uri="{FF2B5EF4-FFF2-40B4-BE49-F238E27FC236}">
                    <a16:creationId xmlns:a16="http://schemas.microsoft.com/office/drawing/2014/main" id="{508236D7-6F7C-3A54-8A5A-491CA3138D6C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7;p38">
                <a:extLst>
                  <a:ext uri="{FF2B5EF4-FFF2-40B4-BE49-F238E27FC236}">
                    <a16:creationId xmlns:a16="http://schemas.microsoft.com/office/drawing/2014/main" id="{9C1B3D87-2097-B11B-CC7E-C2DDE70EC957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538;p38">
              <a:extLst>
                <a:ext uri="{FF2B5EF4-FFF2-40B4-BE49-F238E27FC236}">
                  <a16:creationId xmlns:a16="http://schemas.microsoft.com/office/drawing/2014/main" id="{63D0C7AE-B13E-1ACB-55B3-A71B32D8C685}"/>
                </a:ext>
              </a:extLst>
            </p:cNvPr>
            <p:cNvGrpSpPr/>
            <p:nvPr/>
          </p:nvGrpSpPr>
          <p:grpSpPr>
            <a:xfrm flipH="1">
              <a:off x="5336453" y="4714644"/>
              <a:ext cx="214290" cy="186752"/>
              <a:chOff x="3414456" y="3809588"/>
              <a:chExt cx="344019" cy="299858"/>
            </a:xfrm>
          </p:grpSpPr>
          <p:sp>
            <p:nvSpPr>
              <p:cNvPr id="45" name="Google Shape;539;p38">
                <a:extLst>
                  <a:ext uri="{FF2B5EF4-FFF2-40B4-BE49-F238E27FC236}">
                    <a16:creationId xmlns:a16="http://schemas.microsoft.com/office/drawing/2014/main" id="{3F951891-2042-E677-C01D-46FF76EF9515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40;p38">
                <a:extLst>
                  <a:ext uri="{FF2B5EF4-FFF2-40B4-BE49-F238E27FC236}">
                    <a16:creationId xmlns:a16="http://schemas.microsoft.com/office/drawing/2014/main" id="{25CB0503-0867-591E-682F-034D7680F8CB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41;p38">
                <a:extLst>
                  <a:ext uri="{FF2B5EF4-FFF2-40B4-BE49-F238E27FC236}">
                    <a16:creationId xmlns:a16="http://schemas.microsoft.com/office/drawing/2014/main" id="{E1935CE8-A8B0-0375-F173-0878C370E3C9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542;p38">
              <a:extLst>
                <a:ext uri="{FF2B5EF4-FFF2-40B4-BE49-F238E27FC236}">
                  <a16:creationId xmlns:a16="http://schemas.microsoft.com/office/drawing/2014/main" id="{6C02D6A7-0B50-FB02-763E-BA40CE8DA811}"/>
                </a:ext>
              </a:extLst>
            </p:cNvPr>
            <p:cNvGrpSpPr/>
            <p:nvPr/>
          </p:nvGrpSpPr>
          <p:grpSpPr>
            <a:xfrm rot="1592916" flipH="1">
              <a:off x="5000229" y="4696199"/>
              <a:ext cx="214282" cy="186749"/>
              <a:chOff x="3414456" y="3809588"/>
              <a:chExt cx="344019" cy="299858"/>
            </a:xfrm>
          </p:grpSpPr>
          <p:sp>
            <p:nvSpPr>
              <p:cNvPr id="42" name="Google Shape;543;p38">
                <a:extLst>
                  <a:ext uri="{FF2B5EF4-FFF2-40B4-BE49-F238E27FC236}">
                    <a16:creationId xmlns:a16="http://schemas.microsoft.com/office/drawing/2014/main" id="{AF0DF325-2C34-7C20-FED9-FE36FE6EAB84}"/>
                  </a:ext>
                </a:extLst>
              </p:cNvPr>
              <p:cNvSpPr/>
              <p:nvPr/>
            </p:nvSpPr>
            <p:spPr>
              <a:xfrm>
                <a:off x="3414456" y="3809588"/>
                <a:ext cx="344019" cy="299858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929" extrusionOk="0">
                    <a:moveTo>
                      <a:pt x="7225" y="1"/>
                    </a:moveTo>
                    <a:cubicBezTo>
                      <a:pt x="6564" y="1"/>
                      <a:pt x="5525" y="938"/>
                      <a:pt x="4748" y="3155"/>
                    </a:cubicBezTo>
                    <a:cubicBezTo>
                      <a:pt x="3381" y="2104"/>
                      <a:pt x="2273" y="1702"/>
                      <a:pt x="1557" y="1702"/>
                    </a:cubicBezTo>
                    <a:cubicBezTo>
                      <a:pt x="1" y="1702"/>
                      <a:pt x="296" y="3600"/>
                      <a:pt x="3814" y="4857"/>
                    </a:cubicBezTo>
                    <a:cubicBezTo>
                      <a:pt x="1918" y="7302"/>
                      <a:pt x="2134" y="8929"/>
                      <a:pt x="3010" y="8929"/>
                    </a:cubicBezTo>
                    <a:cubicBezTo>
                      <a:pt x="3676" y="8929"/>
                      <a:pt x="4723" y="7990"/>
                      <a:pt x="5515" y="5757"/>
                    </a:cubicBezTo>
                    <a:cubicBezTo>
                      <a:pt x="6873" y="6810"/>
                      <a:pt x="7978" y="7211"/>
                      <a:pt x="8693" y="7211"/>
                    </a:cubicBezTo>
                    <a:cubicBezTo>
                      <a:pt x="10243" y="7211"/>
                      <a:pt x="9955" y="5322"/>
                      <a:pt x="6416" y="4089"/>
                    </a:cubicBezTo>
                    <a:cubicBezTo>
                      <a:pt x="8311" y="1625"/>
                      <a:pt x="8096" y="1"/>
                      <a:pt x="72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44;p38">
                <a:extLst>
                  <a:ext uri="{FF2B5EF4-FFF2-40B4-BE49-F238E27FC236}">
                    <a16:creationId xmlns:a16="http://schemas.microsoft.com/office/drawing/2014/main" id="{ADEADD19-5F7F-4BF3-7101-18E005B4DC9A}"/>
                  </a:ext>
                </a:extLst>
              </p:cNvPr>
              <p:cNvSpPr/>
              <p:nvPr/>
            </p:nvSpPr>
            <p:spPr>
              <a:xfrm>
                <a:off x="3415631" y="3814122"/>
                <a:ext cx="341467" cy="29025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643" extrusionOk="0">
                    <a:moveTo>
                      <a:pt x="4089" y="0"/>
                    </a:moveTo>
                    <a:cubicBezTo>
                      <a:pt x="3201" y="0"/>
                      <a:pt x="2546" y="1202"/>
                      <a:pt x="3178" y="3287"/>
                    </a:cubicBezTo>
                    <a:cubicBezTo>
                      <a:pt x="1" y="4187"/>
                      <a:pt x="142" y="6486"/>
                      <a:pt x="2503" y="6486"/>
                    </a:cubicBezTo>
                    <a:cubicBezTo>
                      <a:pt x="2943" y="6486"/>
                      <a:pt x="3459" y="6406"/>
                      <a:pt x="4046" y="6223"/>
                    </a:cubicBezTo>
                    <a:cubicBezTo>
                      <a:pt x="4517" y="7889"/>
                      <a:pt x="5367" y="8642"/>
                      <a:pt x="6071" y="8642"/>
                    </a:cubicBezTo>
                    <a:cubicBezTo>
                      <a:pt x="6959" y="8642"/>
                      <a:pt x="7614" y="7440"/>
                      <a:pt x="6981" y="5355"/>
                    </a:cubicBezTo>
                    <a:cubicBezTo>
                      <a:pt x="10168" y="4453"/>
                      <a:pt x="10017" y="2168"/>
                      <a:pt x="7637" y="2168"/>
                    </a:cubicBezTo>
                    <a:cubicBezTo>
                      <a:pt x="7202" y="2168"/>
                      <a:pt x="6692" y="2245"/>
                      <a:pt x="6114" y="2420"/>
                    </a:cubicBezTo>
                    <a:cubicBezTo>
                      <a:pt x="5642" y="754"/>
                      <a:pt x="4793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45;p38">
                <a:extLst>
                  <a:ext uri="{FF2B5EF4-FFF2-40B4-BE49-F238E27FC236}">
                    <a16:creationId xmlns:a16="http://schemas.microsoft.com/office/drawing/2014/main" id="{B8BBE811-FB71-072B-6263-AC5B1CC92BC0}"/>
                  </a:ext>
                </a:extLst>
              </p:cNvPr>
              <p:cNvSpPr/>
              <p:nvPr/>
            </p:nvSpPr>
            <p:spPr>
              <a:xfrm>
                <a:off x="3540289" y="3918765"/>
                <a:ext cx="91882" cy="80967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11" extrusionOk="0">
                    <a:moveTo>
                      <a:pt x="1367" y="1"/>
                    </a:moveTo>
                    <a:cubicBezTo>
                      <a:pt x="1149" y="1"/>
                      <a:pt x="930" y="56"/>
                      <a:pt x="734" y="171"/>
                    </a:cubicBezTo>
                    <a:cubicBezTo>
                      <a:pt x="167" y="505"/>
                      <a:pt x="0" y="1272"/>
                      <a:pt x="334" y="1839"/>
                    </a:cubicBezTo>
                    <a:cubicBezTo>
                      <a:pt x="552" y="2210"/>
                      <a:pt x="956" y="2410"/>
                      <a:pt x="1369" y="2410"/>
                    </a:cubicBezTo>
                    <a:cubicBezTo>
                      <a:pt x="1586" y="2410"/>
                      <a:pt x="1806" y="2355"/>
                      <a:pt x="2002" y="2239"/>
                    </a:cubicBezTo>
                    <a:cubicBezTo>
                      <a:pt x="2569" y="1906"/>
                      <a:pt x="2735" y="1139"/>
                      <a:pt x="2402" y="572"/>
                    </a:cubicBezTo>
                    <a:cubicBezTo>
                      <a:pt x="2183" y="200"/>
                      <a:pt x="1779" y="1"/>
                      <a:pt x="1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0"/>
          <p:cNvSpPr txBox="1">
            <a:spLocks noGrp="1"/>
          </p:cNvSpPr>
          <p:nvPr>
            <p:ph type="title"/>
          </p:nvPr>
        </p:nvSpPr>
        <p:spPr>
          <a:xfrm>
            <a:off x="1005000" y="1387300"/>
            <a:ext cx="7134000" cy="18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900" dirty="0"/>
              <a:t>C4 Model</a:t>
            </a:r>
            <a:endParaRPr sz="5900" dirty="0"/>
          </a:p>
        </p:txBody>
      </p:sp>
      <p:grpSp>
        <p:nvGrpSpPr>
          <p:cNvPr id="2445" name="Google Shape;2445;p50"/>
          <p:cNvGrpSpPr/>
          <p:nvPr/>
        </p:nvGrpSpPr>
        <p:grpSpPr>
          <a:xfrm>
            <a:off x="-99890" y="3554920"/>
            <a:ext cx="9343766" cy="1604245"/>
            <a:chOff x="-99890" y="3554920"/>
            <a:chExt cx="9343766" cy="1604245"/>
          </a:xfrm>
        </p:grpSpPr>
        <p:grpSp>
          <p:nvGrpSpPr>
            <p:cNvPr id="2446" name="Google Shape;2446;p50"/>
            <p:cNvGrpSpPr/>
            <p:nvPr/>
          </p:nvGrpSpPr>
          <p:grpSpPr>
            <a:xfrm>
              <a:off x="4365011" y="4459663"/>
              <a:ext cx="411496" cy="699502"/>
              <a:chOff x="1953988" y="2933398"/>
              <a:chExt cx="388387" cy="653679"/>
            </a:xfrm>
          </p:grpSpPr>
          <p:sp>
            <p:nvSpPr>
              <p:cNvPr id="2447" name="Google Shape;2447;p50"/>
              <p:cNvSpPr/>
              <p:nvPr/>
            </p:nvSpPr>
            <p:spPr>
              <a:xfrm>
                <a:off x="1989544" y="3213285"/>
                <a:ext cx="158651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05" y="13676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50"/>
              <p:cNvSpPr/>
              <p:nvPr/>
            </p:nvSpPr>
            <p:spPr>
              <a:xfrm>
                <a:off x="1953988" y="2933398"/>
                <a:ext cx="388387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2952" extrusionOk="0">
                    <a:moveTo>
                      <a:pt x="7118" y="0"/>
                    </a:moveTo>
                    <a:cubicBezTo>
                      <a:pt x="5463" y="0"/>
                      <a:pt x="3803" y="634"/>
                      <a:pt x="2536" y="1902"/>
                    </a:cubicBezTo>
                    <a:cubicBezTo>
                      <a:pt x="1" y="4437"/>
                      <a:pt x="1" y="8540"/>
                      <a:pt x="2536" y="11075"/>
                    </a:cubicBezTo>
                    <a:cubicBezTo>
                      <a:pt x="3803" y="12326"/>
                      <a:pt x="5463" y="12951"/>
                      <a:pt x="7118" y="12951"/>
                    </a:cubicBezTo>
                    <a:cubicBezTo>
                      <a:pt x="8773" y="12951"/>
                      <a:pt x="10425" y="12326"/>
                      <a:pt x="11676" y="11075"/>
                    </a:cubicBezTo>
                    <a:cubicBezTo>
                      <a:pt x="14211" y="8540"/>
                      <a:pt x="14211" y="4437"/>
                      <a:pt x="11676" y="1902"/>
                    </a:cubicBezTo>
                    <a:cubicBezTo>
                      <a:pt x="10425" y="634"/>
                      <a:pt x="8773" y="0"/>
                      <a:pt x="71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50"/>
              <p:cNvSpPr/>
              <p:nvPr/>
            </p:nvSpPr>
            <p:spPr>
              <a:xfrm>
                <a:off x="2038765" y="3014677"/>
                <a:ext cx="218831" cy="19166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7013" extrusionOk="0">
                    <a:moveTo>
                      <a:pt x="3998" y="1"/>
                    </a:moveTo>
                    <a:cubicBezTo>
                      <a:pt x="2725" y="1"/>
                      <a:pt x="1500" y="702"/>
                      <a:pt x="868" y="1896"/>
                    </a:cubicBezTo>
                    <a:cubicBezTo>
                      <a:pt x="1" y="3631"/>
                      <a:pt x="701" y="5733"/>
                      <a:pt x="2402" y="6633"/>
                    </a:cubicBezTo>
                    <a:cubicBezTo>
                      <a:pt x="2916" y="6890"/>
                      <a:pt x="3461" y="7012"/>
                      <a:pt x="3997" y="7012"/>
                    </a:cubicBezTo>
                    <a:cubicBezTo>
                      <a:pt x="5273" y="7012"/>
                      <a:pt x="6495" y="6320"/>
                      <a:pt x="7106" y="5099"/>
                    </a:cubicBezTo>
                    <a:cubicBezTo>
                      <a:pt x="8006" y="3364"/>
                      <a:pt x="7306" y="1263"/>
                      <a:pt x="5605" y="395"/>
                    </a:cubicBezTo>
                    <a:cubicBezTo>
                      <a:pt x="5088" y="127"/>
                      <a:pt x="4539" y="1"/>
                      <a:pt x="3998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50"/>
              <p:cNvSpPr/>
              <p:nvPr/>
            </p:nvSpPr>
            <p:spPr>
              <a:xfrm>
                <a:off x="2148167" y="311025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50"/>
              <p:cNvSpPr/>
              <p:nvPr/>
            </p:nvSpPr>
            <p:spPr>
              <a:xfrm>
                <a:off x="1989544" y="321328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50"/>
            <p:cNvGrpSpPr/>
            <p:nvPr/>
          </p:nvGrpSpPr>
          <p:grpSpPr>
            <a:xfrm>
              <a:off x="7141326" y="3865771"/>
              <a:ext cx="749806" cy="1293394"/>
              <a:chOff x="5737522" y="4474767"/>
              <a:chExt cx="380188" cy="653460"/>
            </a:xfrm>
          </p:grpSpPr>
          <p:sp>
            <p:nvSpPr>
              <p:cNvPr id="2453" name="Google Shape;2453;p50"/>
              <p:cNvSpPr/>
              <p:nvPr/>
            </p:nvSpPr>
            <p:spPr>
              <a:xfrm>
                <a:off x="5737522" y="4474767"/>
                <a:ext cx="380188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952" extrusionOk="0">
                    <a:moveTo>
                      <a:pt x="6919" y="0"/>
                    </a:moveTo>
                    <a:cubicBezTo>
                      <a:pt x="3810" y="0"/>
                      <a:pt x="1076" y="2259"/>
                      <a:pt x="567" y="5430"/>
                    </a:cubicBezTo>
                    <a:cubicBezTo>
                      <a:pt x="0" y="8965"/>
                      <a:pt x="2369" y="12301"/>
                      <a:pt x="5905" y="12868"/>
                    </a:cubicBezTo>
                    <a:cubicBezTo>
                      <a:pt x="6253" y="12924"/>
                      <a:pt x="6599" y="12951"/>
                      <a:pt x="6941" y="12951"/>
                    </a:cubicBezTo>
                    <a:cubicBezTo>
                      <a:pt x="10071" y="12951"/>
                      <a:pt x="12832" y="10685"/>
                      <a:pt x="13343" y="7498"/>
                    </a:cubicBezTo>
                    <a:cubicBezTo>
                      <a:pt x="13910" y="3995"/>
                      <a:pt x="11509" y="659"/>
                      <a:pt x="8006" y="92"/>
                    </a:cubicBezTo>
                    <a:cubicBezTo>
                      <a:pt x="7641" y="30"/>
                      <a:pt x="7278" y="0"/>
                      <a:pt x="6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50"/>
              <p:cNvSpPr/>
              <p:nvPr/>
            </p:nvSpPr>
            <p:spPr>
              <a:xfrm>
                <a:off x="5820469" y="4555991"/>
                <a:ext cx="214267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017" extrusionOk="0">
                    <a:moveTo>
                      <a:pt x="3930" y="1"/>
                    </a:moveTo>
                    <a:cubicBezTo>
                      <a:pt x="2420" y="1"/>
                      <a:pt x="1030" y="964"/>
                      <a:pt x="568" y="2458"/>
                    </a:cubicBezTo>
                    <a:cubicBezTo>
                      <a:pt x="1" y="4292"/>
                      <a:pt x="1035" y="6260"/>
                      <a:pt x="2870" y="6861"/>
                    </a:cubicBezTo>
                    <a:cubicBezTo>
                      <a:pt x="3210" y="6966"/>
                      <a:pt x="3556" y="7016"/>
                      <a:pt x="3896" y="7016"/>
                    </a:cubicBezTo>
                    <a:cubicBezTo>
                      <a:pt x="5387" y="7016"/>
                      <a:pt x="6778" y="6053"/>
                      <a:pt x="7239" y="4559"/>
                    </a:cubicBezTo>
                    <a:cubicBezTo>
                      <a:pt x="7840" y="2691"/>
                      <a:pt x="6806" y="756"/>
                      <a:pt x="4971" y="156"/>
                    </a:cubicBezTo>
                    <a:cubicBezTo>
                      <a:pt x="4624" y="51"/>
                      <a:pt x="4274" y="1"/>
                      <a:pt x="393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50"/>
              <p:cNvSpPr/>
              <p:nvPr/>
            </p:nvSpPr>
            <p:spPr>
              <a:xfrm>
                <a:off x="5927138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0"/>
              <p:cNvSpPr/>
              <p:nvPr/>
            </p:nvSpPr>
            <p:spPr>
              <a:xfrm>
                <a:off x="5768514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lnTo>
                      <a:pt x="11609" y="2068"/>
                    </a:lnTo>
                    <a:cubicBezTo>
                      <a:pt x="11609" y="2068"/>
                      <a:pt x="10308" y="0"/>
                      <a:pt x="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50"/>
              <p:cNvSpPr/>
              <p:nvPr/>
            </p:nvSpPr>
            <p:spPr>
              <a:xfrm>
                <a:off x="5768514" y="4754435"/>
                <a:ext cx="158651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05" y="13676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50"/>
            <p:cNvGrpSpPr/>
            <p:nvPr/>
          </p:nvGrpSpPr>
          <p:grpSpPr>
            <a:xfrm>
              <a:off x="1252880" y="3910128"/>
              <a:ext cx="747312" cy="1249037"/>
              <a:chOff x="3026277" y="4474521"/>
              <a:chExt cx="391120" cy="653706"/>
            </a:xfrm>
          </p:grpSpPr>
          <p:sp>
            <p:nvSpPr>
              <p:cNvPr id="2459" name="Google Shape;2459;p50"/>
              <p:cNvSpPr/>
              <p:nvPr/>
            </p:nvSpPr>
            <p:spPr>
              <a:xfrm>
                <a:off x="3026277" y="4474521"/>
                <a:ext cx="391120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50"/>
              <p:cNvSpPr/>
              <p:nvPr/>
            </p:nvSpPr>
            <p:spPr>
              <a:xfrm>
                <a:off x="3112885" y="4555827"/>
                <a:ext cx="217902" cy="19166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0"/>
              <p:cNvSpPr/>
              <p:nvPr/>
            </p:nvSpPr>
            <p:spPr>
              <a:xfrm>
                <a:off x="3222260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50"/>
              <p:cNvSpPr/>
              <p:nvPr/>
            </p:nvSpPr>
            <p:spPr>
              <a:xfrm>
                <a:off x="3062735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50"/>
              <p:cNvSpPr/>
              <p:nvPr/>
            </p:nvSpPr>
            <p:spPr>
              <a:xfrm>
                <a:off x="3062735" y="4754435"/>
                <a:ext cx="15955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4" name="Google Shape;2464;p50"/>
            <p:cNvGrpSpPr/>
            <p:nvPr/>
          </p:nvGrpSpPr>
          <p:grpSpPr>
            <a:xfrm>
              <a:off x="2420260" y="4142969"/>
              <a:ext cx="607994" cy="1016195"/>
              <a:chOff x="1132525" y="3070499"/>
              <a:chExt cx="318205" cy="531845"/>
            </a:xfrm>
          </p:grpSpPr>
          <p:sp>
            <p:nvSpPr>
              <p:cNvPr id="2465" name="Google Shape;2465;p50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50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50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0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0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50"/>
            <p:cNvGrpSpPr/>
            <p:nvPr/>
          </p:nvGrpSpPr>
          <p:grpSpPr>
            <a:xfrm>
              <a:off x="3448321" y="4329115"/>
              <a:ext cx="496623" cy="830050"/>
              <a:chOff x="1132525" y="3070499"/>
              <a:chExt cx="318205" cy="531845"/>
            </a:xfrm>
          </p:grpSpPr>
          <p:sp>
            <p:nvSpPr>
              <p:cNvPr id="2471" name="Google Shape;2471;p50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50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50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50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50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6" name="Google Shape;2476;p50"/>
            <p:cNvGrpSpPr/>
            <p:nvPr/>
          </p:nvGrpSpPr>
          <p:grpSpPr>
            <a:xfrm flipH="1">
              <a:off x="6113264" y="4142969"/>
              <a:ext cx="607994" cy="1016195"/>
              <a:chOff x="1132525" y="3070499"/>
              <a:chExt cx="318205" cy="531845"/>
            </a:xfrm>
          </p:grpSpPr>
          <p:sp>
            <p:nvSpPr>
              <p:cNvPr id="2477" name="Google Shape;2477;p50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50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50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50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50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2" name="Google Shape;2482;p50"/>
            <p:cNvGrpSpPr/>
            <p:nvPr/>
          </p:nvGrpSpPr>
          <p:grpSpPr>
            <a:xfrm flipH="1">
              <a:off x="5196574" y="4329115"/>
              <a:ext cx="496623" cy="830050"/>
              <a:chOff x="1132525" y="3070499"/>
              <a:chExt cx="318205" cy="531845"/>
            </a:xfrm>
          </p:grpSpPr>
          <p:sp>
            <p:nvSpPr>
              <p:cNvPr id="2483" name="Google Shape;2483;p50"/>
              <p:cNvSpPr/>
              <p:nvPr/>
            </p:nvSpPr>
            <p:spPr>
              <a:xfrm>
                <a:off x="1132525" y="3070499"/>
                <a:ext cx="318205" cy="28794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50"/>
              <p:cNvSpPr/>
              <p:nvPr/>
            </p:nvSpPr>
            <p:spPr>
              <a:xfrm>
                <a:off x="1202986" y="3136649"/>
                <a:ext cx="177280" cy="155934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50"/>
              <p:cNvSpPr/>
              <p:nvPr/>
            </p:nvSpPr>
            <p:spPr>
              <a:xfrm>
                <a:off x="1291969" y="3214407"/>
                <a:ext cx="22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50"/>
              <p:cNvSpPr/>
              <p:nvPr/>
            </p:nvSpPr>
            <p:spPr>
              <a:xfrm>
                <a:off x="1162186" y="3298235"/>
                <a:ext cx="258882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50"/>
              <p:cNvSpPr/>
              <p:nvPr/>
            </p:nvSpPr>
            <p:spPr>
              <a:xfrm>
                <a:off x="1162186" y="3298235"/>
                <a:ext cx="129808" cy="304108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8" name="Google Shape;2488;p50"/>
            <p:cNvGrpSpPr/>
            <p:nvPr/>
          </p:nvGrpSpPr>
          <p:grpSpPr>
            <a:xfrm>
              <a:off x="8311199" y="3554920"/>
              <a:ext cx="932676" cy="1604245"/>
              <a:chOff x="5737522" y="4474767"/>
              <a:chExt cx="380188" cy="653460"/>
            </a:xfrm>
          </p:grpSpPr>
          <p:sp>
            <p:nvSpPr>
              <p:cNvPr id="2489" name="Google Shape;2489;p50"/>
              <p:cNvSpPr/>
              <p:nvPr/>
            </p:nvSpPr>
            <p:spPr>
              <a:xfrm>
                <a:off x="5737522" y="4474767"/>
                <a:ext cx="380188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952" extrusionOk="0">
                    <a:moveTo>
                      <a:pt x="6919" y="0"/>
                    </a:moveTo>
                    <a:cubicBezTo>
                      <a:pt x="3810" y="0"/>
                      <a:pt x="1076" y="2259"/>
                      <a:pt x="567" y="5430"/>
                    </a:cubicBezTo>
                    <a:cubicBezTo>
                      <a:pt x="0" y="8965"/>
                      <a:pt x="2369" y="12301"/>
                      <a:pt x="5905" y="12868"/>
                    </a:cubicBezTo>
                    <a:cubicBezTo>
                      <a:pt x="6253" y="12924"/>
                      <a:pt x="6599" y="12951"/>
                      <a:pt x="6941" y="12951"/>
                    </a:cubicBezTo>
                    <a:cubicBezTo>
                      <a:pt x="10071" y="12951"/>
                      <a:pt x="12832" y="10685"/>
                      <a:pt x="13343" y="7498"/>
                    </a:cubicBezTo>
                    <a:cubicBezTo>
                      <a:pt x="13910" y="3995"/>
                      <a:pt x="11509" y="659"/>
                      <a:pt x="8006" y="92"/>
                    </a:cubicBezTo>
                    <a:cubicBezTo>
                      <a:pt x="7641" y="30"/>
                      <a:pt x="7278" y="0"/>
                      <a:pt x="6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50"/>
              <p:cNvSpPr/>
              <p:nvPr/>
            </p:nvSpPr>
            <p:spPr>
              <a:xfrm>
                <a:off x="5820469" y="4555991"/>
                <a:ext cx="214267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017" extrusionOk="0">
                    <a:moveTo>
                      <a:pt x="3930" y="1"/>
                    </a:moveTo>
                    <a:cubicBezTo>
                      <a:pt x="2420" y="1"/>
                      <a:pt x="1030" y="964"/>
                      <a:pt x="568" y="2458"/>
                    </a:cubicBezTo>
                    <a:cubicBezTo>
                      <a:pt x="1" y="4292"/>
                      <a:pt x="1035" y="6260"/>
                      <a:pt x="2870" y="6861"/>
                    </a:cubicBezTo>
                    <a:cubicBezTo>
                      <a:pt x="3210" y="6966"/>
                      <a:pt x="3556" y="7016"/>
                      <a:pt x="3896" y="7016"/>
                    </a:cubicBezTo>
                    <a:cubicBezTo>
                      <a:pt x="5387" y="7016"/>
                      <a:pt x="6778" y="6053"/>
                      <a:pt x="7239" y="4559"/>
                    </a:cubicBezTo>
                    <a:cubicBezTo>
                      <a:pt x="7840" y="2691"/>
                      <a:pt x="6806" y="756"/>
                      <a:pt x="4971" y="156"/>
                    </a:cubicBezTo>
                    <a:cubicBezTo>
                      <a:pt x="4624" y="51"/>
                      <a:pt x="4274" y="1"/>
                      <a:pt x="393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50"/>
              <p:cNvSpPr/>
              <p:nvPr/>
            </p:nvSpPr>
            <p:spPr>
              <a:xfrm>
                <a:off x="5927138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50"/>
              <p:cNvSpPr/>
              <p:nvPr/>
            </p:nvSpPr>
            <p:spPr>
              <a:xfrm>
                <a:off x="5768514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lnTo>
                      <a:pt x="11609" y="2068"/>
                    </a:lnTo>
                    <a:cubicBezTo>
                      <a:pt x="11609" y="2068"/>
                      <a:pt x="10308" y="0"/>
                      <a:pt x="5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50"/>
              <p:cNvSpPr/>
              <p:nvPr/>
            </p:nvSpPr>
            <p:spPr>
              <a:xfrm>
                <a:off x="5768514" y="4754435"/>
                <a:ext cx="158651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13677" extrusionOk="0">
                    <a:moveTo>
                      <a:pt x="5805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05" y="13676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4" name="Google Shape;2494;p50"/>
            <p:cNvGrpSpPr/>
            <p:nvPr/>
          </p:nvGrpSpPr>
          <p:grpSpPr>
            <a:xfrm>
              <a:off x="-99890" y="3597918"/>
              <a:ext cx="932703" cy="1561247"/>
              <a:chOff x="3026277" y="4474521"/>
              <a:chExt cx="391120" cy="653706"/>
            </a:xfrm>
          </p:grpSpPr>
          <p:sp>
            <p:nvSpPr>
              <p:cNvPr id="2495" name="Google Shape;2495;p50"/>
              <p:cNvSpPr/>
              <p:nvPr/>
            </p:nvSpPr>
            <p:spPr>
              <a:xfrm>
                <a:off x="3026277" y="4474521"/>
                <a:ext cx="391120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50"/>
              <p:cNvSpPr/>
              <p:nvPr/>
            </p:nvSpPr>
            <p:spPr>
              <a:xfrm>
                <a:off x="3112885" y="4555827"/>
                <a:ext cx="217902" cy="19166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7013" extrusionOk="0">
                    <a:moveTo>
                      <a:pt x="3980" y="1"/>
                    </a:moveTo>
                    <a:cubicBezTo>
                      <a:pt x="2710" y="1"/>
                      <a:pt x="1476" y="702"/>
                      <a:pt x="867" y="1896"/>
                    </a:cubicBezTo>
                    <a:cubicBezTo>
                      <a:pt x="0" y="3631"/>
                      <a:pt x="667" y="5733"/>
                      <a:pt x="2402" y="6633"/>
                    </a:cubicBezTo>
                    <a:cubicBezTo>
                      <a:pt x="2905" y="6890"/>
                      <a:pt x="3444" y="7012"/>
                      <a:pt x="3976" y="7012"/>
                    </a:cubicBezTo>
                    <a:cubicBezTo>
                      <a:pt x="5242" y="7012"/>
                      <a:pt x="6471" y="6320"/>
                      <a:pt x="7105" y="5099"/>
                    </a:cubicBezTo>
                    <a:cubicBezTo>
                      <a:pt x="7972" y="3364"/>
                      <a:pt x="7305" y="1263"/>
                      <a:pt x="5571" y="395"/>
                    </a:cubicBezTo>
                    <a:cubicBezTo>
                      <a:pt x="5064" y="127"/>
                      <a:pt x="4519" y="1"/>
                      <a:pt x="3980" y="1"/>
                    </a:cubicBezTo>
                    <a:close/>
                  </a:path>
                </a:pathLst>
              </a:custGeom>
              <a:solidFill>
                <a:srgbClr val="FFFFFF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50"/>
              <p:cNvSpPr/>
              <p:nvPr/>
            </p:nvSpPr>
            <p:spPr>
              <a:xfrm>
                <a:off x="3222260" y="4651400"/>
                <a:ext cx="27" cy="190572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rgbClr val="9C95D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0"/>
              <p:cNvSpPr/>
              <p:nvPr/>
            </p:nvSpPr>
            <p:spPr>
              <a:xfrm>
                <a:off x="3062735" y="4754435"/>
                <a:ext cx="31820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0"/>
              <p:cNvSpPr/>
              <p:nvPr/>
            </p:nvSpPr>
            <p:spPr>
              <a:xfrm>
                <a:off x="3062735" y="4754435"/>
                <a:ext cx="159553" cy="373792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0" name="Google Shape;2500;p50"/>
          <p:cNvGrpSpPr/>
          <p:nvPr/>
        </p:nvGrpSpPr>
        <p:grpSpPr>
          <a:xfrm rot="7594602" flipH="1">
            <a:off x="254221" y="2008823"/>
            <a:ext cx="444081" cy="254863"/>
            <a:chOff x="1820650" y="498650"/>
            <a:chExt cx="916300" cy="525875"/>
          </a:xfrm>
        </p:grpSpPr>
        <p:sp>
          <p:nvSpPr>
            <p:cNvPr id="2501" name="Google Shape;2501;p5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50"/>
          <p:cNvGrpSpPr/>
          <p:nvPr/>
        </p:nvGrpSpPr>
        <p:grpSpPr>
          <a:xfrm flipH="1">
            <a:off x="3853885" y="1132459"/>
            <a:ext cx="444039" cy="254839"/>
            <a:chOff x="1820650" y="498650"/>
            <a:chExt cx="916300" cy="525875"/>
          </a:xfrm>
        </p:grpSpPr>
        <p:sp>
          <p:nvSpPr>
            <p:cNvPr id="2507" name="Google Shape;2507;p5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0"/>
          <p:cNvGrpSpPr/>
          <p:nvPr/>
        </p:nvGrpSpPr>
        <p:grpSpPr>
          <a:xfrm flipH="1">
            <a:off x="6845535" y="271146"/>
            <a:ext cx="444039" cy="254839"/>
            <a:chOff x="1820650" y="498650"/>
            <a:chExt cx="916300" cy="525875"/>
          </a:xfrm>
        </p:grpSpPr>
        <p:sp>
          <p:nvSpPr>
            <p:cNvPr id="2513" name="Google Shape;2513;p5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50"/>
          <p:cNvGrpSpPr/>
          <p:nvPr/>
        </p:nvGrpSpPr>
        <p:grpSpPr>
          <a:xfrm>
            <a:off x="7999935" y="2555834"/>
            <a:ext cx="444039" cy="254839"/>
            <a:chOff x="1820650" y="498650"/>
            <a:chExt cx="916300" cy="525875"/>
          </a:xfrm>
        </p:grpSpPr>
        <p:sp>
          <p:nvSpPr>
            <p:cNvPr id="2519" name="Google Shape;2519;p5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261905" y="2325900"/>
            <a:ext cx="2820298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Contexto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-7594602">
            <a:off x="166681" y="1443373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6064942" y="3381287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934497" y="233671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14C9A810-599E-7419-809B-AD088AE8B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0" t="11797" r="20300" b="11054"/>
          <a:stretch/>
        </p:blipFill>
        <p:spPr>
          <a:xfrm>
            <a:off x="3127271" y="1001846"/>
            <a:ext cx="2429948" cy="3968151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37;p73">
            <a:extLst>
              <a:ext uri="{FF2B5EF4-FFF2-40B4-BE49-F238E27FC236}">
                <a16:creationId xmlns:a16="http://schemas.microsoft.com/office/drawing/2014/main" id="{6F458BBD-9062-0C5D-C144-771B409C4AD2}"/>
              </a:ext>
            </a:extLst>
          </p:cNvPr>
          <p:cNvGrpSpPr/>
          <p:nvPr/>
        </p:nvGrpSpPr>
        <p:grpSpPr>
          <a:xfrm>
            <a:off x="6558531" y="2137933"/>
            <a:ext cx="2996401" cy="2996385"/>
            <a:chOff x="1575599" y="3976875"/>
            <a:chExt cx="370806" cy="370804"/>
          </a:xfrm>
        </p:grpSpPr>
        <p:sp>
          <p:nvSpPr>
            <p:cNvPr id="41" name="Google Shape;4038;p73">
              <a:extLst>
                <a:ext uri="{FF2B5EF4-FFF2-40B4-BE49-F238E27FC236}">
                  <a16:creationId xmlns:a16="http://schemas.microsoft.com/office/drawing/2014/main" id="{B030880E-9ACE-3E56-D587-1B97D78E9195}"/>
                </a:ext>
              </a:extLst>
            </p:cNvPr>
            <p:cNvSpPr/>
            <p:nvPr/>
          </p:nvSpPr>
          <p:spPr>
            <a:xfrm>
              <a:off x="1728397" y="4238299"/>
              <a:ext cx="21712" cy="109380"/>
            </a:xfrm>
            <a:custGeom>
              <a:avLst/>
              <a:gdLst/>
              <a:ahLst/>
              <a:cxnLst/>
              <a:rect l="l" t="t" r="r" b="b"/>
              <a:pathLst>
                <a:path w="13099" h="65991" extrusionOk="0">
                  <a:moveTo>
                    <a:pt x="0" y="1"/>
                  </a:moveTo>
                  <a:lnTo>
                    <a:pt x="0" y="65990"/>
                  </a:lnTo>
                  <a:lnTo>
                    <a:pt x="13098" y="65990"/>
                  </a:lnTo>
                  <a:lnTo>
                    <a:pt x="13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39;p73">
              <a:extLst>
                <a:ext uri="{FF2B5EF4-FFF2-40B4-BE49-F238E27FC236}">
                  <a16:creationId xmlns:a16="http://schemas.microsoft.com/office/drawing/2014/main" id="{2A025C65-348C-693C-37FD-C1D9A4F96BE8}"/>
                </a:ext>
              </a:extLst>
            </p:cNvPr>
            <p:cNvSpPr/>
            <p:nvPr/>
          </p:nvSpPr>
          <p:spPr>
            <a:xfrm>
              <a:off x="1684938" y="3976875"/>
              <a:ext cx="152089" cy="370804"/>
            </a:xfrm>
            <a:custGeom>
              <a:avLst/>
              <a:gdLst/>
              <a:ahLst/>
              <a:cxnLst/>
              <a:rect l="l" t="t" r="r" b="b"/>
              <a:pathLst>
                <a:path w="91758" h="223713" extrusionOk="0">
                  <a:moveTo>
                    <a:pt x="52440" y="39746"/>
                  </a:moveTo>
                  <a:lnTo>
                    <a:pt x="52440" y="52868"/>
                  </a:lnTo>
                  <a:lnTo>
                    <a:pt x="65538" y="52868"/>
                  </a:lnTo>
                  <a:lnTo>
                    <a:pt x="65538" y="65966"/>
                  </a:lnTo>
                  <a:lnTo>
                    <a:pt x="52440" y="65966"/>
                  </a:lnTo>
                  <a:lnTo>
                    <a:pt x="52440" y="92186"/>
                  </a:lnTo>
                  <a:lnTo>
                    <a:pt x="39342" y="92186"/>
                  </a:lnTo>
                  <a:lnTo>
                    <a:pt x="39342" y="65966"/>
                  </a:lnTo>
                  <a:lnTo>
                    <a:pt x="26220" y="65966"/>
                  </a:lnTo>
                  <a:lnTo>
                    <a:pt x="26220" y="52868"/>
                  </a:lnTo>
                  <a:lnTo>
                    <a:pt x="39342" y="52868"/>
                  </a:lnTo>
                  <a:lnTo>
                    <a:pt x="39342" y="39746"/>
                  </a:lnTo>
                  <a:close/>
                  <a:moveTo>
                    <a:pt x="45891" y="0"/>
                  </a:moveTo>
                  <a:lnTo>
                    <a:pt x="0" y="43581"/>
                  </a:lnTo>
                  <a:lnTo>
                    <a:pt x="0" y="223712"/>
                  </a:lnTo>
                  <a:lnTo>
                    <a:pt x="13122" y="223712"/>
                  </a:lnTo>
                  <a:lnTo>
                    <a:pt x="13122" y="138052"/>
                  </a:lnTo>
                  <a:cubicBezTo>
                    <a:pt x="13122" y="120001"/>
                    <a:pt x="27816" y="105284"/>
                    <a:pt x="45891" y="105284"/>
                  </a:cubicBezTo>
                  <a:cubicBezTo>
                    <a:pt x="63942" y="105284"/>
                    <a:pt x="78660" y="120001"/>
                    <a:pt x="78660" y="138052"/>
                  </a:cubicBezTo>
                  <a:lnTo>
                    <a:pt x="78660" y="223712"/>
                  </a:lnTo>
                  <a:lnTo>
                    <a:pt x="91758" y="223712"/>
                  </a:lnTo>
                  <a:lnTo>
                    <a:pt x="91758" y="43581"/>
                  </a:lnTo>
                  <a:lnTo>
                    <a:pt x="45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40;p73">
              <a:extLst>
                <a:ext uri="{FF2B5EF4-FFF2-40B4-BE49-F238E27FC236}">
                  <a16:creationId xmlns:a16="http://schemas.microsoft.com/office/drawing/2014/main" id="{AC35DC46-E1A6-0EAF-B048-A69CAFDC6336}"/>
                </a:ext>
              </a:extLst>
            </p:cNvPr>
            <p:cNvSpPr/>
            <p:nvPr/>
          </p:nvSpPr>
          <p:spPr>
            <a:xfrm>
              <a:off x="1858775" y="4260009"/>
              <a:ext cx="21712" cy="87670"/>
            </a:xfrm>
            <a:custGeom>
              <a:avLst/>
              <a:gdLst/>
              <a:ahLst/>
              <a:cxnLst/>
              <a:rect l="l" t="t" r="r" b="b"/>
              <a:pathLst>
                <a:path w="13099" h="52893" extrusionOk="0">
                  <a:moveTo>
                    <a:pt x="6549" y="1"/>
                  </a:moveTo>
                  <a:cubicBezTo>
                    <a:pt x="2930" y="1"/>
                    <a:pt x="0" y="2954"/>
                    <a:pt x="0" y="6573"/>
                  </a:cubicBezTo>
                  <a:lnTo>
                    <a:pt x="0" y="52892"/>
                  </a:lnTo>
                  <a:lnTo>
                    <a:pt x="13098" y="52892"/>
                  </a:lnTo>
                  <a:lnTo>
                    <a:pt x="13098" y="6573"/>
                  </a:lnTo>
                  <a:cubicBezTo>
                    <a:pt x="13098" y="2954"/>
                    <a:pt x="10169" y="1"/>
                    <a:pt x="6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41;p73">
              <a:extLst>
                <a:ext uri="{FF2B5EF4-FFF2-40B4-BE49-F238E27FC236}">
                  <a16:creationId xmlns:a16="http://schemas.microsoft.com/office/drawing/2014/main" id="{0C3A719C-ABD8-CC0A-0D23-AB632CBD3838}"/>
                </a:ext>
              </a:extLst>
            </p:cNvPr>
            <p:cNvSpPr/>
            <p:nvPr/>
          </p:nvSpPr>
          <p:spPr>
            <a:xfrm>
              <a:off x="1728397" y="4175105"/>
              <a:ext cx="21712" cy="41486"/>
            </a:xfrm>
            <a:custGeom>
              <a:avLst/>
              <a:gdLst/>
              <a:ahLst/>
              <a:cxnLst/>
              <a:rect l="l" t="t" r="r" b="b"/>
              <a:pathLst>
                <a:path w="13099" h="25029" extrusionOk="0">
                  <a:moveTo>
                    <a:pt x="13098" y="0"/>
                  </a:moveTo>
                  <a:cubicBezTo>
                    <a:pt x="5501" y="2715"/>
                    <a:pt x="0" y="9931"/>
                    <a:pt x="0" y="18456"/>
                  </a:cubicBezTo>
                  <a:lnTo>
                    <a:pt x="0" y="25029"/>
                  </a:lnTo>
                  <a:lnTo>
                    <a:pt x="13098" y="2502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42;p73">
              <a:extLst>
                <a:ext uri="{FF2B5EF4-FFF2-40B4-BE49-F238E27FC236}">
                  <a16:creationId xmlns:a16="http://schemas.microsoft.com/office/drawing/2014/main" id="{94FA2B1A-CC62-31DD-7FC7-EDFB18BB8DE6}"/>
                </a:ext>
              </a:extLst>
            </p:cNvPr>
            <p:cNvSpPr/>
            <p:nvPr/>
          </p:nvSpPr>
          <p:spPr>
            <a:xfrm>
              <a:off x="1858775" y="4129672"/>
              <a:ext cx="87630" cy="218008"/>
            </a:xfrm>
            <a:custGeom>
              <a:avLst/>
              <a:gdLst/>
              <a:ahLst/>
              <a:cxnLst/>
              <a:rect l="l" t="t" r="r" b="b"/>
              <a:pathLst>
                <a:path w="52869" h="131528" extrusionOk="0">
                  <a:moveTo>
                    <a:pt x="0" y="1"/>
                  </a:moveTo>
                  <a:lnTo>
                    <a:pt x="0" y="66657"/>
                  </a:lnTo>
                  <a:cubicBezTo>
                    <a:pt x="2049" y="65943"/>
                    <a:pt x="4239" y="65538"/>
                    <a:pt x="6549" y="65538"/>
                  </a:cubicBezTo>
                  <a:cubicBezTo>
                    <a:pt x="17385" y="65538"/>
                    <a:pt x="26220" y="74349"/>
                    <a:pt x="26220" y="85208"/>
                  </a:cubicBezTo>
                  <a:lnTo>
                    <a:pt x="26220" y="131527"/>
                  </a:lnTo>
                  <a:lnTo>
                    <a:pt x="52869" y="131527"/>
                  </a:lnTo>
                  <a:lnTo>
                    <a:pt x="52869" y="52440"/>
                  </a:lnTo>
                  <a:lnTo>
                    <a:pt x="13098" y="52440"/>
                  </a:lnTo>
                  <a:lnTo>
                    <a:pt x="13098" y="39318"/>
                  </a:lnTo>
                  <a:lnTo>
                    <a:pt x="49820" y="39318"/>
                  </a:lnTo>
                  <a:lnTo>
                    <a:pt x="231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43;p73">
              <a:extLst>
                <a:ext uri="{FF2B5EF4-FFF2-40B4-BE49-F238E27FC236}">
                  <a16:creationId xmlns:a16="http://schemas.microsoft.com/office/drawing/2014/main" id="{955E2DC5-51C3-805A-79AA-169D73C2CCEF}"/>
                </a:ext>
              </a:extLst>
            </p:cNvPr>
            <p:cNvSpPr/>
            <p:nvPr/>
          </p:nvSpPr>
          <p:spPr>
            <a:xfrm>
              <a:off x="1641478" y="4260009"/>
              <a:ext cx="21751" cy="87670"/>
            </a:xfrm>
            <a:custGeom>
              <a:avLst/>
              <a:gdLst/>
              <a:ahLst/>
              <a:cxnLst/>
              <a:rect l="l" t="t" r="r" b="b"/>
              <a:pathLst>
                <a:path w="13123" h="52893" extrusionOk="0">
                  <a:moveTo>
                    <a:pt x="6550" y="1"/>
                  </a:moveTo>
                  <a:cubicBezTo>
                    <a:pt x="2954" y="1"/>
                    <a:pt x="1" y="2954"/>
                    <a:pt x="1" y="6573"/>
                  </a:cubicBezTo>
                  <a:lnTo>
                    <a:pt x="1" y="52892"/>
                  </a:lnTo>
                  <a:lnTo>
                    <a:pt x="13122" y="52892"/>
                  </a:lnTo>
                  <a:lnTo>
                    <a:pt x="13122" y="6573"/>
                  </a:lnTo>
                  <a:cubicBezTo>
                    <a:pt x="13122" y="2954"/>
                    <a:pt x="10170" y="1"/>
                    <a:pt x="6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44;p73">
              <a:extLst>
                <a:ext uri="{FF2B5EF4-FFF2-40B4-BE49-F238E27FC236}">
                  <a16:creationId xmlns:a16="http://schemas.microsoft.com/office/drawing/2014/main" id="{2D0BA59D-B1D0-75D7-F2C8-01890571809C}"/>
                </a:ext>
              </a:extLst>
            </p:cNvPr>
            <p:cNvSpPr/>
            <p:nvPr/>
          </p:nvSpPr>
          <p:spPr>
            <a:xfrm>
              <a:off x="1575599" y="4129672"/>
              <a:ext cx="87630" cy="217968"/>
            </a:xfrm>
            <a:custGeom>
              <a:avLst/>
              <a:gdLst/>
              <a:ahLst/>
              <a:cxnLst/>
              <a:rect l="l" t="t" r="r" b="b"/>
              <a:pathLst>
                <a:path w="52869" h="131504" extrusionOk="0">
                  <a:moveTo>
                    <a:pt x="29697" y="1"/>
                  </a:moveTo>
                  <a:lnTo>
                    <a:pt x="3049" y="39318"/>
                  </a:lnTo>
                  <a:lnTo>
                    <a:pt x="39747" y="39318"/>
                  </a:lnTo>
                  <a:lnTo>
                    <a:pt x="39747" y="52440"/>
                  </a:lnTo>
                  <a:lnTo>
                    <a:pt x="0" y="52440"/>
                  </a:lnTo>
                  <a:lnTo>
                    <a:pt x="0" y="131504"/>
                  </a:lnTo>
                  <a:lnTo>
                    <a:pt x="26649" y="131504"/>
                  </a:lnTo>
                  <a:lnTo>
                    <a:pt x="26649" y="85208"/>
                  </a:lnTo>
                  <a:cubicBezTo>
                    <a:pt x="26649" y="74349"/>
                    <a:pt x="35460" y="65538"/>
                    <a:pt x="46320" y="65538"/>
                  </a:cubicBezTo>
                  <a:cubicBezTo>
                    <a:pt x="48606" y="65538"/>
                    <a:pt x="50820" y="65919"/>
                    <a:pt x="52868" y="66657"/>
                  </a:cubicBezTo>
                  <a:lnTo>
                    <a:pt x="52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45;p73">
              <a:extLst>
                <a:ext uri="{FF2B5EF4-FFF2-40B4-BE49-F238E27FC236}">
                  <a16:creationId xmlns:a16="http://schemas.microsoft.com/office/drawing/2014/main" id="{D0972092-2E6E-344A-79DE-783F1B5FBB6C}"/>
                </a:ext>
              </a:extLst>
            </p:cNvPr>
            <p:cNvSpPr/>
            <p:nvPr/>
          </p:nvSpPr>
          <p:spPr>
            <a:xfrm>
              <a:off x="1771855" y="4175105"/>
              <a:ext cx="21712" cy="41486"/>
            </a:xfrm>
            <a:custGeom>
              <a:avLst/>
              <a:gdLst/>
              <a:ahLst/>
              <a:cxnLst/>
              <a:rect l="l" t="t" r="r" b="b"/>
              <a:pathLst>
                <a:path w="13099" h="25029" extrusionOk="0">
                  <a:moveTo>
                    <a:pt x="1" y="0"/>
                  </a:moveTo>
                  <a:lnTo>
                    <a:pt x="1" y="25029"/>
                  </a:lnTo>
                  <a:lnTo>
                    <a:pt x="13099" y="25029"/>
                  </a:lnTo>
                  <a:lnTo>
                    <a:pt x="13099" y="18456"/>
                  </a:lnTo>
                  <a:cubicBezTo>
                    <a:pt x="13099" y="9931"/>
                    <a:pt x="7598" y="271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46;p73">
              <a:extLst>
                <a:ext uri="{FF2B5EF4-FFF2-40B4-BE49-F238E27FC236}">
                  <a16:creationId xmlns:a16="http://schemas.microsoft.com/office/drawing/2014/main" id="{C8E7C4EA-BF95-B429-8D29-A878A91DC6C2}"/>
                </a:ext>
              </a:extLst>
            </p:cNvPr>
            <p:cNvSpPr/>
            <p:nvPr/>
          </p:nvSpPr>
          <p:spPr>
            <a:xfrm>
              <a:off x="1771855" y="4238299"/>
              <a:ext cx="21712" cy="109380"/>
            </a:xfrm>
            <a:custGeom>
              <a:avLst/>
              <a:gdLst/>
              <a:ahLst/>
              <a:cxnLst/>
              <a:rect l="l" t="t" r="r" b="b"/>
              <a:pathLst>
                <a:path w="13099" h="65991" extrusionOk="0">
                  <a:moveTo>
                    <a:pt x="1" y="1"/>
                  </a:moveTo>
                  <a:lnTo>
                    <a:pt x="1" y="65990"/>
                  </a:lnTo>
                  <a:lnTo>
                    <a:pt x="13099" y="65990"/>
                  </a:lnTo>
                  <a:lnTo>
                    <a:pt x="13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11;p41">
            <a:extLst>
              <a:ext uri="{FF2B5EF4-FFF2-40B4-BE49-F238E27FC236}">
                <a16:creationId xmlns:a16="http://schemas.microsoft.com/office/drawing/2014/main" id="{87312B5A-041C-4DF5-1C7C-0488BA27EE07}"/>
              </a:ext>
            </a:extLst>
          </p:cNvPr>
          <p:cNvGrpSpPr/>
          <p:nvPr/>
        </p:nvGrpSpPr>
        <p:grpSpPr>
          <a:xfrm flipH="1">
            <a:off x="-67711" y="4243375"/>
            <a:ext cx="983388" cy="980799"/>
            <a:chOff x="1689508" y="2688403"/>
            <a:chExt cx="774931" cy="772952"/>
          </a:xfrm>
        </p:grpSpPr>
        <p:grpSp>
          <p:nvGrpSpPr>
            <p:cNvPr id="3" name="Google Shape;1012;p41">
              <a:extLst>
                <a:ext uri="{FF2B5EF4-FFF2-40B4-BE49-F238E27FC236}">
                  <a16:creationId xmlns:a16="http://schemas.microsoft.com/office/drawing/2014/main" id="{1AC0255E-23D7-CCFD-57B3-FAD25F064A07}"/>
                </a:ext>
              </a:extLst>
            </p:cNvPr>
            <p:cNvGrpSpPr/>
            <p:nvPr/>
          </p:nvGrpSpPr>
          <p:grpSpPr>
            <a:xfrm>
              <a:off x="2244980" y="2748852"/>
              <a:ext cx="219459" cy="712504"/>
              <a:chOff x="2386050" y="3416200"/>
              <a:chExt cx="357775" cy="1157978"/>
            </a:xfrm>
          </p:grpSpPr>
          <p:sp>
            <p:nvSpPr>
              <p:cNvPr id="14" name="Google Shape;1013;p41">
                <a:extLst>
                  <a:ext uri="{FF2B5EF4-FFF2-40B4-BE49-F238E27FC236}">
                    <a16:creationId xmlns:a16="http://schemas.microsoft.com/office/drawing/2014/main" id="{982BFE1E-5CFA-6517-0D76-32E30D9A4704}"/>
                  </a:ext>
                </a:extLst>
              </p:cNvPr>
              <p:cNvSpPr/>
              <p:nvPr/>
            </p:nvSpPr>
            <p:spPr>
              <a:xfrm>
                <a:off x="2386050" y="341620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14;p41">
                <a:extLst>
                  <a:ext uri="{FF2B5EF4-FFF2-40B4-BE49-F238E27FC236}">
                    <a16:creationId xmlns:a16="http://schemas.microsoft.com/office/drawing/2014/main" id="{C01E1963-E4D1-8D05-C3FC-24B56E54EC61}"/>
                  </a:ext>
                </a:extLst>
              </p:cNvPr>
              <p:cNvSpPr/>
              <p:nvPr/>
            </p:nvSpPr>
            <p:spPr>
              <a:xfrm>
                <a:off x="2565325" y="3578000"/>
                <a:ext cx="25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15;p41">
                <a:extLst>
                  <a:ext uri="{FF2B5EF4-FFF2-40B4-BE49-F238E27FC236}">
                    <a16:creationId xmlns:a16="http://schemas.microsoft.com/office/drawing/2014/main" id="{FFD68F2B-E780-F5AB-416E-2DBB53200FD4}"/>
                  </a:ext>
                </a:extLst>
              </p:cNvPr>
              <p:cNvSpPr/>
              <p:nvPr/>
            </p:nvSpPr>
            <p:spPr>
              <a:xfrm>
                <a:off x="2419385" y="3672282"/>
                <a:ext cx="291075" cy="901896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16;p41">
                <a:extLst>
                  <a:ext uri="{FF2B5EF4-FFF2-40B4-BE49-F238E27FC236}">
                    <a16:creationId xmlns:a16="http://schemas.microsoft.com/office/drawing/2014/main" id="{34F9EFC4-363A-09DE-0068-6D11E6E7C1C3}"/>
                  </a:ext>
                </a:extLst>
              </p:cNvPr>
              <p:cNvSpPr/>
              <p:nvPr/>
            </p:nvSpPr>
            <p:spPr>
              <a:xfrm>
                <a:off x="2419385" y="3672282"/>
                <a:ext cx="145950" cy="901896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17;p41">
              <a:extLst>
                <a:ext uri="{FF2B5EF4-FFF2-40B4-BE49-F238E27FC236}">
                  <a16:creationId xmlns:a16="http://schemas.microsoft.com/office/drawing/2014/main" id="{63C02CF5-042D-7AEA-8161-D42A33263839}"/>
                </a:ext>
              </a:extLst>
            </p:cNvPr>
            <p:cNvGrpSpPr/>
            <p:nvPr/>
          </p:nvGrpSpPr>
          <p:grpSpPr>
            <a:xfrm>
              <a:off x="1916028" y="2688403"/>
              <a:ext cx="128012" cy="709367"/>
              <a:chOff x="2386050" y="3416200"/>
              <a:chExt cx="357775" cy="1988137"/>
            </a:xfrm>
          </p:grpSpPr>
          <p:sp>
            <p:nvSpPr>
              <p:cNvPr id="10" name="Google Shape;1018;p41">
                <a:extLst>
                  <a:ext uri="{FF2B5EF4-FFF2-40B4-BE49-F238E27FC236}">
                    <a16:creationId xmlns:a16="http://schemas.microsoft.com/office/drawing/2014/main" id="{2E43DF40-5D47-90D4-54D3-95E592904E2F}"/>
                  </a:ext>
                </a:extLst>
              </p:cNvPr>
              <p:cNvSpPr/>
              <p:nvPr/>
            </p:nvSpPr>
            <p:spPr>
              <a:xfrm>
                <a:off x="2386050" y="341620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9;p41">
                <a:extLst>
                  <a:ext uri="{FF2B5EF4-FFF2-40B4-BE49-F238E27FC236}">
                    <a16:creationId xmlns:a16="http://schemas.microsoft.com/office/drawing/2014/main" id="{323677AB-EB9A-192C-DDD1-0A8C369CE9FE}"/>
                  </a:ext>
                </a:extLst>
              </p:cNvPr>
              <p:cNvSpPr/>
              <p:nvPr/>
            </p:nvSpPr>
            <p:spPr>
              <a:xfrm>
                <a:off x="2565325" y="3578000"/>
                <a:ext cx="25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20;p41">
                <a:extLst>
                  <a:ext uri="{FF2B5EF4-FFF2-40B4-BE49-F238E27FC236}">
                    <a16:creationId xmlns:a16="http://schemas.microsoft.com/office/drawing/2014/main" id="{77684433-7925-C7D7-5A2D-F51A7689DF3C}"/>
                  </a:ext>
                </a:extLst>
              </p:cNvPr>
              <p:cNvSpPr/>
              <p:nvPr/>
            </p:nvSpPr>
            <p:spPr>
              <a:xfrm>
                <a:off x="2419393" y="3672248"/>
                <a:ext cx="291104" cy="1732089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21;p41">
                <a:extLst>
                  <a:ext uri="{FF2B5EF4-FFF2-40B4-BE49-F238E27FC236}">
                    <a16:creationId xmlns:a16="http://schemas.microsoft.com/office/drawing/2014/main" id="{F2D87C3D-5551-C444-AB75-6BC8B9328054}"/>
                  </a:ext>
                </a:extLst>
              </p:cNvPr>
              <p:cNvSpPr/>
              <p:nvPr/>
            </p:nvSpPr>
            <p:spPr>
              <a:xfrm>
                <a:off x="2419393" y="3672248"/>
                <a:ext cx="145965" cy="173208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022;p41">
              <a:extLst>
                <a:ext uri="{FF2B5EF4-FFF2-40B4-BE49-F238E27FC236}">
                  <a16:creationId xmlns:a16="http://schemas.microsoft.com/office/drawing/2014/main" id="{0A3C85D1-E77D-6F53-36D2-5702CBD62ACA}"/>
                </a:ext>
              </a:extLst>
            </p:cNvPr>
            <p:cNvGrpSpPr/>
            <p:nvPr/>
          </p:nvGrpSpPr>
          <p:grpSpPr>
            <a:xfrm>
              <a:off x="1689508" y="2972619"/>
              <a:ext cx="265183" cy="441963"/>
              <a:chOff x="2386050" y="3416200"/>
              <a:chExt cx="357775" cy="597975"/>
            </a:xfrm>
          </p:grpSpPr>
          <p:sp>
            <p:nvSpPr>
              <p:cNvPr id="6" name="Google Shape;1023;p41">
                <a:extLst>
                  <a:ext uri="{FF2B5EF4-FFF2-40B4-BE49-F238E27FC236}">
                    <a16:creationId xmlns:a16="http://schemas.microsoft.com/office/drawing/2014/main" id="{74232DB0-8273-7F03-3608-5BF9763B57EC}"/>
                  </a:ext>
                </a:extLst>
              </p:cNvPr>
              <p:cNvSpPr/>
              <p:nvPr/>
            </p:nvSpPr>
            <p:spPr>
              <a:xfrm>
                <a:off x="2386050" y="3416200"/>
                <a:ext cx="357775" cy="32375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2950" extrusionOk="0">
                    <a:moveTo>
                      <a:pt x="7132" y="1"/>
                    </a:moveTo>
                    <a:cubicBezTo>
                      <a:pt x="5444" y="1"/>
                      <a:pt x="3761" y="660"/>
                      <a:pt x="2502" y="1969"/>
                    </a:cubicBezTo>
                    <a:cubicBezTo>
                      <a:pt x="0" y="4538"/>
                      <a:pt x="67" y="8641"/>
                      <a:pt x="2669" y="11143"/>
                    </a:cubicBezTo>
                    <a:cubicBezTo>
                      <a:pt x="3923" y="12348"/>
                      <a:pt x="5536" y="12949"/>
                      <a:pt x="7149" y="12949"/>
                    </a:cubicBezTo>
                    <a:cubicBezTo>
                      <a:pt x="8838" y="12949"/>
                      <a:pt x="10529" y="12290"/>
                      <a:pt x="11809" y="10976"/>
                    </a:cubicBezTo>
                    <a:cubicBezTo>
                      <a:pt x="14310" y="8407"/>
                      <a:pt x="14210" y="4304"/>
                      <a:pt x="11642" y="1836"/>
                    </a:cubicBezTo>
                    <a:cubicBezTo>
                      <a:pt x="10383" y="610"/>
                      <a:pt x="8755" y="1"/>
                      <a:pt x="71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24;p41">
                <a:extLst>
                  <a:ext uri="{FF2B5EF4-FFF2-40B4-BE49-F238E27FC236}">
                    <a16:creationId xmlns:a16="http://schemas.microsoft.com/office/drawing/2014/main" id="{2D11EAE9-8291-77DC-B374-56EE6CD5EB68}"/>
                  </a:ext>
                </a:extLst>
              </p:cNvPr>
              <p:cNvSpPr/>
              <p:nvPr/>
            </p:nvSpPr>
            <p:spPr>
              <a:xfrm>
                <a:off x="2565325" y="3578000"/>
                <a:ext cx="25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6973" fill="none" extrusionOk="0">
                    <a:moveTo>
                      <a:pt x="1" y="1"/>
                    </a:moveTo>
                    <a:lnTo>
                      <a:pt x="1" y="6972"/>
                    </a:lnTo>
                  </a:path>
                </a:pathLst>
              </a:custGeom>
              <a:noFill/>
              <a:ln w="125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25;p41">
                <a:extLst>
                  <a:ext uri="{FF2B5EF4-FFF2-40B4-BE49-F238E27FC236}">
                    <a16:creationId xmlns:a16="http://schemas.microsoft.com/office/drawing/2014/main" id="{07A7B229-C224-D90C-BD28-CB50A4685506}"/>
                  </a:ext>
                </a:extLst>
              </p:cNvPr>
              <p:cNvSpPr/>
              <p:nvPr/>
            </p:nvSpPr>
            <p:spPr>
              <a:xfrm>
                <a:off x="2419400" y="3672250"/>
                <a:ext cx="291075" cy="341925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11642" y="13676"/>
                    </a:lnTo>
                    <a:lnTo>
                      <a:pt x="11642" y="2068"/>
                    </a:lnTo>
                    <a:cubicBezTo>
                      <a:pt x="11642" y="2068"/>
                      <a:pt x="10308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26;p41">
                <a:extLst>
                  <a:ext uri="{FF2B5EF4-FFF2-40B4-BE49-F238E27FC236}">
                    <a16:creationId xmlns:a16="http://schemas.microsoft.com/office/drawing/2014/main" id="{7AD1A2A8-6E99-D6A2-5B14-E1555A0220E5}"/>
                  </a:ext>
                </a:extLst>
              </p:cNvPr>
              <p:cNvSpPr/>
              <p:nvPr/>
            </p:nvSpPr>
            <p:spPr>
              <a:xfrm>
                <a:off x="2419400" y="3672250"/>
                <a:ext cx="145950" cy="341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3677" extrusionOk="0">
                    <a:moveTo>
                      <a:pt x="5838" y="0"/>
                    </a:moveTo>
                    <a:cubicBezTo>
                      <a:pt x="1335" y="0"/>
                      <a:pt x="0" y="2068"/>
                      <a:pt x="0" y="2068"/>
                    </a:cubicBezTo>
                    <a:lnTo>
                      <a:pt x="0" y="13676"/>
                    </a:lnTo>
                    <a:lnTo>
                      <a:pt x="5838" y="13676"/>
                    </a:ln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78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154072" y="2272594"/>
            <a:ext cx="3008991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Container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-7594602">
            <a:off x="166681" y="1443373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6733765" y="2316911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Imagem 43" descr="Diagrama&#10;&#10;Descrição gerada automaticamente">
            <a:extLst>
              <a:ext uri="{FF2B5EF4-FFF2-40B4-BE49-F238E27FC236}">
                <a16:creationId xmlns:a16="http://schemas.microsoft.com/office/drawing/2014/main" id="{3A4A0738-C105-DEF2-ECD9-15236E3AF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5" t="2638" r="3007"/>
          <a:stretch/>
        </p:blipFill>
        <p:spPr>
          <a:xfrm>
            <a:off x="3006702" y="135731"/>
            <a:ext cx="3682785" cy="5007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0" name="Google Shape;3814;p73">
            <a:extLst>
              <a:ext uri="{FF2B5EF4-FFF2-40B4-BE49-F238E27FC236}">
                <a16:creationId xmlns:a16="http://schemas.microsoft.com/office/drawing/2014/main" id="{50B191CF-FABF-0895-8D39-BBB1BDDB9F80}"/>
              </a:ext>
            </a:extLst>
          </p:cNvPr>
          <p:cNvGrpSpPr/>
          <p:nvPr/>
        </p:nvGrpSpPr>
        <p:grpSpPr>
          <a:xfrm>
            <a:off x="7177804" y="3734954"/>
            <a:ext cx="1849325" cy="1408546"/>
            <a:chOff x="4788147" y="1645048"/>
            <a:chExt cx="370806" cy="282426"/>
          </a:xfrm>
        </p:grpSpPr>
        <p:sp>
          <p:nvSpPr>
            <p:cNvPr id="51" name="Google Shape;3815;p73">
              <a:extLst>
                <a:ext uri="{FF2B5EF4-FFF2-40B4-BE49-F238E27FC236}">
                  <a16:creationId xmlns:a16="http://schemas.microsoft.com/office/drawing/2014/main" id="{D5AE2D7F-0708-F676-BB18-2E1916E317DE}"/>
                </a:ext>
              </a:extLst>
            </p:cNvPr>
            <p:cNvSpPr/>
            <p:nvPr/>
          </p:nvSpPr>
          <p:spPr>
            <a:xfrm>
              <a:off x="4897368" y="1797135"/>
              <a:ext cx="21712" cy="21712"/>
            </a:xfrm>
            <a:custGeom>
              <a:avLst/>
              <a:gdLst/>
              <a:ahLst/>
              <a:cxnLst/>
              <a:rect l="l" t="t" r="r" b="b"/>
              <a:pathLst>
                <a:path w="13099" h="13099" extrusionOk="0">
                  <a:moveTo>
                    <a:pt x="6549" y="1"/>
                  </a:moveTo>
                  <a:cubicBezTo>
                    <a:pt x="2930" y="1"/>
                    <a:pt x="0" y="2930"/>
                    <a:pt x="0" y="6550"/>
                  </a:cubicBezTo>
                  <a:cubicBezTo>
                    <a:pt x="0" y="10169"/>
                    <a:pt x="2930" y="13099"/>
                    <a:pt x="6549" y="13099"/>
                  </a:cubicBezTo>
                  <a:cubicBezTo>
                    <a:pt x="10169" y="13099"/>
                    <a:pt x="13098" y="10169"/>
                    <a:pt x="13098" y="6550"/>
                  </a:cubicBezTo>
                  <a:cubicBezTo>
                    <a:pt x="13098" y="2930"/>
                    <a:pt x="10169" y="1"/>
                    <a:pt x="6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16;p73">
              <a:extLst>
                <a:ext uri="{FF2B5EF4-FFF2-40B4-BE49-F238E27FC236}">
                  <a16:creationId xmlns:a16="http://schemas.microsoft.com/office/drawing/2014/main" id="{5B3F0641-1A9C-175E-97DB-396F96E64F2D}"/>
                </a:ext>
              </a:extLst>
            </p:cNvPr>
            <p:cNvSpPr/>
            <p:nvPr/>
          </p:nvSpPr>
          <p:spPr>
            <a:xfrm>
              <a:off x="4788147" y="1688507"/>
              <a:ext cx="370806" cy="43461"/>
            </a:xfrm>
            <a:custGeom>
              <a:avLst/>
              <a:gdLst/>
              <a:ahLst/>
              <a:cxnLst/>
              <a:rect l="l" t="t" r="r" b="b"/>
              <a:pathLst>
                <a:path w="223714" h="26221" extrusionOk="0">
                  <a:moveTo>
                    <a:pt x="1" y="1"/>
                  </a:moveTo>
                  <a:lnTo>
                    <a:pt x="1" y="26220"/>
                  </a:lnTo>
                  <a:lnTo>
                    <a:pt x="223714" y="26220"/>
                  </a:lnTo>
                  <a:lnTo>
                    <a:pt x="223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17;p73">
              <a:extLst>
                <a:ext uri="{FF2B5EF4-FFF2-40B4-BE49-F238E27FC236}">
                  <a16:creationId xmlns:a16="http://schemas.microsoft.com/office/drawing/2014/main" id="{67822269-249E-54B6-DF00-3BCD998EAC34}"/>
                </a:ext>
              </a:extLst>
            </p:cNvPr>
            <p:cNvSpPr/>
            <p:nvPr/>
          </p:nvSpPr>
          <p:spPr>
            <a:xfrm>
              <a:off x="5027706" y="1797135"/>
              <a:ext cx="21751" cy="21712"/>
            </a:xfrm>
            <a:custGeom>
              <a:avLst/>
              <a:gdLst/>
              <a:ahLst/>
              <a:cxnLst/>
              <a:rect l="l" t="t" r="r" b="b"/>
              <a:pathLst>
                <a:path w="13123" h="13099" extrusionOk="0">
                  <a:moveTo>
                    <a:pt x="6550" y="1"/>
                  </a:moveTo>
                  <a:cubicBezTo>
                    <a:pt x="2930" y="1"/>
                    <a:pt x="1" y="2930"/>
                    <a:pt x="1" y="6550"/>
                  </a:cubicBezTo>
                  <a:cubicBezTo>
                    <a:pt x="1" y="10169"/>
                    <a:pt x="2930" y="13099"/>
                    <a:pt x="6550" y="13099"/>
                  </a:cubicBezTo>
                  <a:cubicBezTo>
                    <a:pt x="10170" y="13099"/>
                    <a:pt x="13123" y="10169"/>
                    <a:pt x="13123" y="6550"/>
                  </a:cubicBezTo>
                  <a:cubicBezTo>
                    <a:pt x="13123" y="2930"/>
                    <a:pt x="10170" y="1"/>
                    <a:pt x="6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18;p73">
              <a:extLst>
                <a:ext uri="{FF2B5EF4-FFF2-40B4-BE49-F238E27FC236}">
                  <a16:creationId xmlns:a16="http://schemas.microsoft.com/office/drawing/2014/main" id="{8CBAC55B-4560-5C06-5D2A-D039FECF1D1F}"/>
                </a:ext>
              </a:extLst>
            </p:cNvPr>
            <p:cNvSpPr/>
            <p:nvPr/>
          </p:nvSpPr>
          <p:spPr>
            <a:xfrm>
              <a:off x="4788147" y="1884052"/>
              <a:ext cx="370806" cy="43422"/>
            </a:xfrm>
            <a:custGeom>
              <a:avLst/>
              <a:gdLst/>
              <a:ahLst/>
              <a:cxnLst/>
              <a:rect l="l" t="t" r="r" b="b"/>
              <a:pathLst>
                <a:path w="223714" h="26197" extrusionOk="0">
                  <a:moveTo>
                    <a:pt x="1" y="1"/>
                  </a:moveTo>
                  <a:lnTo>
                    <a:pt x="1" y="26197"/>
                  </a:lnTo>
                  <a:lnTo>
                    <a:pt x="223714" y="26197"/>
                  </a:lnTo>
                  <a:lnTo>
                    <a:pt x="223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19;p73">
              <a:extLst>
                <a:ext uri="{FF2B5EF4-FFF2-40B4-BE49-F238E27FC236}">
                  <a16:creationId xmlns:a16="http://schemas.microsoft.com/office/drawing/2014/main" id="{0829515F-BBB1-748E-D419-2F21226F0B58}"/>
                </a:ext>
              </a:extLst>
            </p:cNvPr>
            <p:cNvSpPr/>
            <p:nvPr/>
          </p:nvSpPr>
          <p:spPr>
            <a:xfrm>
              <a:off x="4809897" y="1753677"/>
              <a:ext cx="327348" cy="108629"/>
            </a:xfrm>
            <a:custGeom>
              <a:avLst/>
              <a:gdLst/>
              <a:ahLst/>
              <a:cxnLst/>
              <a:rect l="l" t="t" r="r" b="b"/>
              <a:pathLst>
                <a:path w="197495" h="65538" extrusionOk="0">
                  <a:moveTo>
                    <a:pt x="138053" y="13122"/>
                  </a:moveTo>
                  <a:cubicBezTo>
                    <a:pt x="146602" y="13122"/>
                    <a:pt x="153794" y="18599"/>
                    <a:pt x="156509" y="26220"/>
                  </a:cubicBezTo>
                  <a:lnTo>
                    <a:pt x="170846" y="26220"/>
                  </a:lnTo>
                  <a:lnTo>
                    <a:pt x="170846" y="39318"/>
                  </a:lnTo>
                  <a:lnTo>
                    <a:pt x="156509" y="39318"/>
                  </a:lnTo>
                  <a:cubicBezTo>
                    <a:pt x="153794" y="46938"/>
                    <a:pt x="146602" y="52439"/>
                    <a:pt x="138053" y="52439"/>
                  </a:cubicBezTo>
                  <a:cubicBezTo>
                    <a:pt x="129528" y="52439"/>
                    <a:pt x="122312" y="46938"/>
                    <a:pt x="119597" y="39318"/>
                  </a:cubicBezTo>
                  <a:lnTo>
                    <a:pt x="77874" y="39318"/>
                  </a:lnTo>
                  <a:cubicBezTo>
                    <a:pt x="75159" y="46938"/>
                    <a:pt x="67943" y="52439"/>
                    <a:pt x="59418" y="52439"/>
                  </a:cubicBezTo>
                  <a:cubicBezTo>
                    <a:pt x="50868" y="52439"/>
                    <a:pt x="43676" y="46938"/>
                    <a:pt x="40961" y="39318"/>
                  </a:cubicBezTo>
                  <a:lnTo>
                    <a:pt x="26649" y="39318"/>
                  </a:lnTo>
                  <a:lnTo>
                    <a:pt x="26649" y="26220"/>
                  </a:lnTo>
                  <a:lnTo>
                    <a:pt x="40961" y="26220"/>
                  </a:lnTo>
                  <a:cubicBezTo>
                    <a:pt x="43676" y="18599"/>
                    <a:pt x="50868" y="13122"/>
                    <a:pt x="59418" y="13122"/>
                  </a:cubicBezTo>
                  <a:cubicBezTo>
                    <a:pt x="67943" y="13122"/>
                    <a:pt x="75159" y="18599"/>
                    <a:pt x="77874" y="26220"/>
                  </a:cubicBezTo>
                  <a:lnTo>
                    <a:pt x="119597" y="26220"/>
                  </a:lnTo>
                  <a:cubicBezTo>
                    <a:pt x="122312" y="18599"/>
                    <a:pt x="129528" y="13122"/>
                    <a:pt x="138053" y="13122"/>
                  </a:cubicBezTo>
                  <a:close/>
                  <a:moveTo>
                    <a:pt x="1" y="0"/>
                  </a:moveTo>
                  <a:lnTo>
                    <a:pt x="1" y="65537"/>
                  </a:lnTo>
                  <a:lnTo>
                    <a:pt x="197494" y="65537"/>
                  </a:lnTo>
                  <a:lnTo>
                    <a:pt x="197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20;p73">
              <a:extLst>
                <a:ext uri="{FF2B5EF4-FFF2-40B4-BE49-F238E27FC236}">
                  <a16:creationId xmlns:a16="http://schemas.microsoft.com/office/drawing/2014/main" id="{F32881EA-F89D-3A12-7F8C-46E5697211A2}"/>
                </a:ext>
              </a:extLst>
            </p:cNvPr>
            <p:cNvSpPr/>
            <p:nvPr/>
          </p:nvSpPr>
          <p:spPr>
            <a:xfrm>
              <a:off x="4984405" y="1645048"/>
              <a:ext cx="65209" cy="21712"/>
            </a:xfrm>
            <a:custGeom>
              <a:avLst/>
              <a:gdLst/>
              <a:ahLst/>
              <a:cxnLst/>
              <a:rect l="l" t="t" r="r" b="b"/>
              <a:pathLst>
                <a:path w="39342" h="13099" extrusionOk="0">
                  <a:moveTo>
                    <a:pt x="0" y="1"/>
                  </a:moveTo>
                  <a:lnTo>
                    <a:pt x="0" y="13099"/>
                  </a:lnTo>
                  <a:lnTo>
                    <a:pt x="39342" y="13099"/>
                  </a:lnTo>
                  <a:lnTo>
                    <a:pt x="39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21;p73">
              <a:extLst>
                <a:ext uri="{FF2B5EF4-FFF2-40B4-BE49-F238E27FC236}">
                  <a16:creationId xmlns:a16="http://schemas.microsoft.com/office/drawing/2014/main" id="{4FE50BBF-5261-6989-B2D5-70FDFBDC9080}"/>
                </a:ext>
              </a:extLst>
            </p:cNvPr>
            <p:cNvSpPr/>
            <p:nvPr/>
          </p:nvSpPr>
          <p:spPr>
            <a:xfrm>
              <a:off x="4897526" y="1645048"/>
              <a:ext cx="65171" cy="21712"/>
            </a:xfrm>
            <a:custGeom>
              <a:avLst/>
              <a:gdLst/>
              <a:ahLst/>
              <a:cxnLst/>
              <a:rect l="l" t="t" r="r" b="b"/>
              <a:pathLst>
                <a:path w="39319" h="13099" extrusionOk="0">
                  <a:moveTo>
                    <a:pt x="1" y="1"/>
                  </a:moveTo>
                  <a:lnTo>
                    <a:pt x="1" y="13099"/>
                  </a:lnTo>
                  <a:lnTo>
                    <a:pt x="39318" y="13099"/>
                  </a:lnTo>
                  <a:lnTo>
                    <a:pt x="39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22;p73">
              <a:extLst>
                <a:ext uri="{FF2B5EF4-FFF2-40B4-BE49-F238E27FC236}">
                  <a16:creationId xmlns:a16="http://schemas.microsoft.com/office/drawing/2014/main" id="{9C30687A-081B-9E93-2FE2-5FAEEA2B4C26}"/>
                </a:ext>
              </a:extLst>
            </p:cNvPr>
            <p:cNvSpPr/>
            <p:nvPr/>
          </p:nvSpPr>
          <p:spPr>
            <a:xfrm>
              <a:off x="5071323" y="1646470"/>
              <a:ext cx="42396" cy="20289"/>
            </a:xfrm>
            <a:custGeom>
              <a:avLst/>
              <a:gdLst/>
              <a:ahLst/>
              <a:cxnLst/>
              <a:rect l="l" t="t" r="r" b="b"/>
              <a:pathLst>
                <a:path w="25578" h="12241" extrusionOk="0">
                  <a:moveTo>
                    <a:pt x="1" y="0"/>
                  </a:moveTo>
                  <a:lnTo>
                    <a:pt x="1" y="12241"/>
                  </a:lnTo>
                  <a:lnTo>
                    <a:pt x="25578" y="12241"/>
                  </a:lnTo>
                  <a:cubicBezTo>
                    <a:pt x="18362" y="6002"/>
                    <a:pt x="9574" y="173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23;p73">
              <a:extLst>
                <a:ext uri="{FF2B5EF4-FFF2-40B4-BE49-F238E27FC236}">
                  <a16:creationId xmlns:a16="http://schemas.microsoft.com/office/drawing/2014/main" id="{73EC6367-5E8C-7111-86B4-EF7A4C909710}"/>
                </a:ext>
              </a:extLst>
            </p:cNvPr>
            <p:cNvSpPr/>
            <p:nvPr/>
          </p:nvSpPr>
          <p:spPr>
            <a:xfrm>
              <a:off x="4833384" y="1646470"/>
              <a:ext cx="42394" cy="20289"/>
            </a:xfrm>
            <a:custGeom>
              <a:avLst/>
              <a:gdLst/>
              <a:ahLst/>
              <a:cxnLst/>
              <a:rect l="l" t="t" r="r" b="b"/>
              <a:pathLst>
                <a:path w="25577" h="12241" extrusionOk="0">
                  <a:moveTo>
                    <a:pt x="25577" y="0"/>
                  </a:moveTo>
                  <a:cubicBezTo>
                    <a:pt x="16027" y="1739"/>
                    <a:pt x="7216" y="6002"/>
                    <a:pt x="0" y="12241"/>
                  </a:cubicBezTo>
                  <a:lnTo>
                    <a:pt x="25577" y="12241"/>
                  </a:lnTo>
                  <a:lnTo>
                    <a:pt x="25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718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0"/>
          <p:cNvSpPr txBox="1">
            <a:spLocks noGrp="1"/>
          </p:cNvSpPr>
          <p:nvPr>
            <p:ph type="ctrTitle"/>
          </p:nvPr>
        </p:nvSpPr>
        <p:spPr>
          <a:xfrm>
            <a:off x="-1095570" y="2037000"/>
            <a:ext cx="56022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Lora"/>
                <a:ea typeface="Lora"/>
                <a:cs typeface="Lora"/>
                <a:sym typeface="Lora"/>
              </a:rPr>
              <a:t>Diagrama de Componentes</a:t>
            </a:r>
            <a:endParaRPr sz="35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88" name="Google Shape;988;p40"/>
          <p:cNvGrpSpPr/>
          <p:nvPr/>
        </p:nvGrpSpPr>
        <p:grpSpPr>
          <a:xfrm rot="7594602" flipH="1">
            <a:off x="7248810" y="1056069"/>
            <a:ext cx="444081" cy="254863"/>
            <a:chOff x="1820650" y="498650"/>
            <a:chExt cx="916300" cy="525875"/>
          </a:xfrm>
        </p:grpSpPr>
        <p:sp>
          <p:nvSpPr>
            <p:cNvPr id="989" name="Google Shape;989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 flipH="1">
            <a:off x="573788" y="433283"/>
            <a:ext cx="444039" cy="254839"/>
            <a:chOff x="1820650" y="498650"/>
            <a:chExt cx="916300" cy="525875"/>
          </a:xfrm>
        </p:grpSpPr>
        <p:sp>
          <p:nvSpPr>
            <p:cNvPr id="995" name="Google Shape;995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 flipH="1">
            <a:off x="8031628" y="432336"/>
            <a:ext cx="444039" cy="254839"/>
            <a:chOff x="1820650" y="498650"/>
            <a:chExt cx="916300" cy="525875"/>
          </a:xfrm>
        </p:grpSpPr>
        <p:sp>
          <p:nvSpPr>
            <p:cNvPr id="1001" name="Google Shape;1001;p40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3A771F3-6199-7AD5-95AD-A550A27FF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93" b="-1342"/>
          <a:stretch/>
        </p:blipFill>
        <p:spPr>
          <a:xfrm>
            <a:off x="3678647" y="231750"/>
            <a:ext cx="4181831" cy="4680000"/>
          </a:xfrm>
          <a:prstGeom prst="rect">
            <a:avLst/>
          </a:prstGeom>
        </p:spPr>
      </p:pic>
      <p:grpSp>
        <p:nvGrpSpPr>
          <p:cNvPr id="8" name="Google Shape;3879;p73">
            <a:extLst>
              <a:ext uri="{FF2B5EF4-FFF2-40B4-BE49-F238E27FC236}">
                <a16:creationId xmlns:a16="http://schemas.microsoft.com/office/drawing/2014/main" id="{3242CE3F-471E-A402-3CB3-D70D18C8D981}"/>
              </a:ext>
            </a:extLst>
          </p:cNvPr>
          <p:cNvGrpSpPr/>
          <p:nvPr/>
        </p:nvGrpSpPr>
        <p:grpSpPr>
          <a:xfrm>
            <a:off x="870121" y="3724818"/>
            <a:ext cx="1418690" cy="1418682"/>
            <a:chOff x="4788147" y="2195410"/>
            <a:chExt cx="370806" cy="370804"/>
          </a:xfrm>
        </p:grpSpPr>
        <p:sp>
          <p:nvSpPr>
            <p:cNvPr id="9" name="Google Shape;3880;p73">
              <a:extLst>
                <a:ext uri="{FF2B5EF4-FFF2-40B4-BE49-F238E27FC236}">
                  <a16:creationId xmlns:a16="http://schemas.microsoft.com/office/drawing/2014/main" id="{1611330F-45F2-D967-890E-E104B42F2843}"/>
                </a:ext>
              </a:extLst>
            </p:cNvPr>
            <p:cNvSpPr/>
            <p:nvPr/>
          </p:nvSpPr>
          <p:spPr>
            <a:xfrm>
              <a:off x="4930091" y="2195410"/>
              <a:ext cx="86921" cy="109340"/>
            </a:xfrm>
            <a:custGeom>
              <a:avLst/>
              <a:gdLst/>
              <a:ahLst/>
              <a:cxnLst/>
              <a:rect l="l" t="t" r="r" b="b"/>
              <a:pathLst>
                <a:path w="52441" h="65967" extrusionOk="0">
                  <a:moveTo>
                    <a:pt x="13122" y="1"/>
                  </a:moveTo>
                  <a:lnTo>
                    <a:pt x="13122" y="13551"/>
                  </a:lnTo>
                  <a:lnTo>
                    <a:pt x="1" y="13551"/>
                  </a:lnTo>
                  <a:lnTo>
                    <a:pt x="1" y="39771"/>
                  </a:lnTo>
                  <a:lnTo>
                    <a:pt x="13122" y="39771"/>
                  </a:lnTo>
                  <a:lnTo>
                    <a:pt x="13122" y="65966"/>
                  </a:lnTo>
                  <a:lnTo>
                    <a:pt x="39342" y="65966"/>
                  </a:lnTo>
                  <a:lnTo>
                    <a:pt x="39342" y="39771"/>
                  </a:lnTo>
                  <a:lnTo>
                    <a:pt x="52440" y="39771"/>
                  </a:lnTo>
                  <a:lnTo>
                    <a:pt x="52440" y="13551"/>
                  </a:lnTo>
                  <a:lnTo>
                    <a:pt x="39342" y="13551"/>
                  </a:lnTo>
                  <a:lnTo>
                    <a:pt x="39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81;p73">
              <a:extLst>
                <a:ext uri="{FF2B5EF4-FFF2-40B4-BE49-F238E27FC236}">
                  <a16:creationId xmlns:a16="http://schemas.microsoft.com/office/drawing/2014/main" id="{C0D51137-5A12-A5E4-CD01-783357CB1CCF}"/>
                </a:ext>
              </a:extLst>
            </p:cNvPr>
            <p:cNvSpPr/>
            <p:nvPr/>
          </p:nvSpPr>
          <p:spPr>
            <a:xfrm>
              <a:off x="4788147" y="2326499"/>
              <a:ext cx="370806" cy="43460"/>
            </a:xfrm>
            <a:custGeom>
              <a:avLst/>
              <a:gdLst/>
              <a:ahLst/>
              <a:cxnLst/>
              <a:rect l="l" t="t" r="r" b="b"/>
              <a:pathLst>
                <a:path w="223714" h="26220" extrusionOk="0">
                  <a:moveTo>
                    <a:pt x="1" y="0"/>
                  </a:moveTo>
                  <a:lnTo>
                    <a:pt x="1" y="26220"/>
                  </a:lnTo>
                  <a:lnTo>
                    <a:pt x="223714" y="26220"/>
                  </a:lnTo>
                  <a:lnTo>
                    <a:pt x="223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82;p73">
              <a:extLst>
                <a:ext uri="{FF2B5EF4-FFF2-40B4-BE49-F238E27FC236}">
                  <a16:creationId xmlns:a16="http://schemas.microsoft.com/office/drawing/2014/main" id="{DCCD455D-FE3C-DC87-3A62-1982CF4B1898}"/>
                </a:ext>
              </a:extLst>
            </p:cNvPr>
            <p:cNvSpPr/>
            <p:nvPr/>
          </p:nvSpPr>
          <p:spPr>
            <a:xfrm>
              <a:off x="4788147" y="2522044"/>
              <a:ext cx="370806" cy="44171"/>
            </a:xfrm>
            <a:custGeom>
              <a:avLst/>
              <a:gdLst/>
              <a:ahLst/>
              <a:cxnLst/>
              <a:rect l="l" t="t" r="r" b="b"/>
              <a:pathLst>
                <a:path w="223714" h="26649" extrusionOk="0">
                  <a:moveTo>
                    <a:pt x="1" y="0"/>
                  </a:moveTo>
                  <a:lnTo>
                    <a:pt x="1" y="26649"/>
                  </a:lnTo>
                  <a:lnTo>
                    <a:pt x="223714" y="26649"/>
                  </a:lnTo>
                  <a:lnTo>
                    <a:pt x="2237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83;p73">
              <a:extLst>
                <a:ext uri="{FF2B5EF4-FFF2-40B4-BE49-F238E27FC236}">
                  <a16:creationId xmlns:a16="http://schemas.microsoft.com/office/drawing/2014/main" id="{2A9DB98A-EB36-04DA-5A9A-D2CF24EA2561}"/>
                </a:ext>
              </a:extLst>
            </p:cNvPr>
            <p:cNvSpPr/>
            <p:nvPr/>
          </p:nvSpPr>
          <p:spPr>
            <a:xfrm>
              <a:off x="4809897" y="2391667"/>
              <a:ext cx="327348" cy="108629"/>
            </a:xfrm>
            <a:custGeom>
              <a:avLst/>
              <a:gdLst/>
              <a:ahLst/>
              <a:cxnLst/>
              <a:rect l="l" t="t" r="r" b="b"/>
              <a:pathLst>
                <a:path w="197495" h="65538" extrusionOk="0">
                  <a:moveTo>
                    <a:pt x="157724" y="13122"/>
                  </a:moveTo>
                  <a:lnTo>
                    <a:pt x="157724" y="26220"/>
                  </a:lnTo>
                  <a:lnTo>
                    <a:pt x="170846" y="26220"/>
                  </a:lnTo>
                  <a:lnTo>
                    <a:pt x="170846" y="39318"/>
                  </a:lnTo>
                  <a:lnTo>
                    <a:pt x="157724" y="39318"/>
                  </a:lnTo>
                  <a:lnTo>
                    <a:pt x="157724" y="52440"/>
                  </a:lnTo>
                  <a:lnTo>
                    <a:pt x="144626" y="52440"/>
                  </a:lnTo>
                  <a:lnTo>
                    <a:pt x="144626" y="39318"/>
                  </a:lnTo>
                  <a:lnTo>
                    <a:pt x="118406" y="39318"/>
                  </a:lnTo>
                  <a:lnTo>
                    <a:pt x="118406" y="52440"/>
                  </a:lnTo>
                  <a:lnTo>
                    <a:pt x="105308" y="52440"/>
                  </a:lnTo>
                  <a:lnTo>
                    <a:pt x="105308" y="39318"/>
                  </a:lnTo>
                  <a:lnTo>
                    <a:pt x="92186" y="39318"/>
                  </a:lnTo>
                  <a:lnTo>
                    <a:pt x="92186" y="52440"/>
                  </a:lnTo>
                  <a:lnTo>
                    <a:pt x="79088" y="52440"/>
                  </a:lnTo>
                  <a:lnTo>
                    <a:pt x="79088" y="39318"/>
                  </a:lnTo>
                  <a:lnTo>
                    <a:pt x="52869" y="39318"/>
                  </a:lnTo>
                  <a:lnTo>
                    <a:pt x="52869" y="52440"/>
                  </a:lnTo>
                  <a:lnTo>
                    <a:pt x="39771" y="52440"/>
                  </a:lnTo>
                  <a:lnTo>
                    <a:pt x="39771" y="39318"/>
                  </a:lnTo>
                  <a:lnTo>
                    <a:pt x="26649" y="39318"/>
                  </a:lnTo>
                  <a:lnTo>
                    <a:pt x="26649" y="26220"/>
                  </a:lnTo>
                  <a:lnTo>
                    <a:pt x="39771" y="26220"/>
                  </a:lnTo>
                  <a:lnTo>
                    <a:pt x="39771" y="13122"/>
                  </a:lnTo>
                  <a:lnTo>
                    <a:pt x="52869" y="13122"/>
                  </a:lnTo>
                  <a:lnTo>
                    <a:pt x="52869" y="26220"/>
                  </a:lnTo>
                  <a:lnTo>
                    <a:pt x="79088" y="26220"/>
                  </a:lnTo>
                  <a:lnTo>
                    <a:pt x="79088" y="13122"/>
                  </a:lnTo>
                  <a:lnTo>
                    <a:pt x="92186" y="13122"/>
                  </a:lnTo>
                  <a:lnTo>
                    <a:pt x="92186" y="26220"/>
                  </a:lnTo>
                  <a:lnTo>
                    <a:pt x="105308" y="26220"/>
                  </a:lnTo>
                  <a:lnTo>
                    <a:pt x="105308" y="13122"/>
                  </a:lnTo>
                  <a:lnTo>
                    <a:pt x="118406" y="13122"/>
                  </a:lnTo>
                  <a:lnTo>
                    <a:pt x="118406" y="26220"/>
                  </a:lnTo>
                  <a:lnTo>
                    <a:pt x="144626" y="26220"/>
                  </a:lnTo>
                  <a:lnTo>
                    <a:pt x="144626" y="13122"/>
                  </a:lnTo>
                  <a:close/>
                  <a:moveTo>
                    <a:pt x="1" y="1"/>
                  </a:moveTo>
                  <a:lnTo>
                    <a:pt x="1" y="65538"/>
                  </a:lnTo>
                  <a:lnTo>
                    <a:pt x="197494" y="65538"/>
                  </a:lnTo>
                  <a:lnTo>
                    <a:pt x="197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620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6"/>
          <p:cNvSpPr txBox="1">
            <a:spLocks noGrp="1"/>
          </p:cNvSpPr>
          <p:nvPr>
            <p:ph type="title" idx="6"/>
          </p:nvPr>
        </p:nvSpPr>
        <p:spPr>
          <a:xfrm>
            <a:off x="314535" y="229099"/>
            <a:ext cx="7441058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Diagrama de Classe</a:t>
            </a:r>
            <a:endParaRPr dirty="0"/>
          </a:p>
        </p:txBody>
      </p:sp>
      <p:grpSp>
        <p:nvGrpSpPr>
          <p:cNvPr id="2101" name="Google Shape;2101;p46"/>
          <p:cNvGrpSpPr/>
          <p:nvPr/>
        </p:nvGrpSpPr>
        <p:grpSpPr>
          <a:xfrm rot="20080014">
            <a:off x="2030162" y="1040157"/>
            <a:ext cx="444081" cy="254863"/>
            <a:chOff x="1820650" y="498650"/>
            <a:chExt cx="916300" cy="525875"/>
          </a:xfrm>
        </p:grpSpPr>
        <p:sp>
          <p:nvSpPr>
            <p:cNvPr id="2102" name="Google Shape;2102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46"/>
          <p:cNvGrpSpPr/>
          <p:nvPr/>
        </p:nvGrpSpPr>
        <p:grpSpPr>
          <a:xfrm>
            <a:off x="6733765" y="2316911"/>
            <a:ext cx="444039" cy="254839"/>
            <a:chOff x="1820650" y="498650"/>
            <a:chExt cx="916300" cy="525875"/>
          </a:xfrm>
        </p:grpSpPr>
        <p:sp>
          <p:nvSpPr>
            <p:cNvPr id="2108" name="Google Shape;2108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46"/>
          <p:cNvGrpSpPr/>
          <p:nvPr/>
        </p:nvGrpSpPr>
        <p:grpSpPr>
          <a:xfrm>
            <a:off x="2140568" y="3571638"/>
            <a:ext cx="444039" cy="254839"/>
            <a:chOff x="1820650" y="498650"/>
            <a:chExt cx="916300" cy="525875"/>
          </a:xfrm>
        </p:grpSpPr>
        <p:sp>
          <p:nvSpPr>
            <p:cNvPr id="2114" name="Google Shape;2114;p46"/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101;p46">
            <a:extLst>
              <a:ext uri="{FF2B5EF4-FFF2-40B4-BE49-F238E27FC236}">
                <a16:creationId xmlns:a16="http://schemas.microsoft.com/office/drawing/2014/main" id="{DBEEC72A-C0BA-BB46-8D23-6F63552575BC}"/>
              </a:ext>
            </a:extLst>
          </p:cNvPr>
          <p:cNvGrpSpPr/>
          <p:nvPr/>
        </p:nvGrpSpPr>
        <p:grpSpPr>
          <a:xfrm rot="-7594602">
            <a:off x="7558873" y="1374273"/>
            <a:ext cx="444081" cy="254863"/>
            <a:chOff x="1820650" y="498650"/>
            <a:chExt cx="916300" cy="525875"/>
          </a:xfrm>
        </p:grpSpPr>
        <p:sp>
          <p:nvSpPr>
            <p:cNvPr id="17" name="Google Shape;2102;p46">
              <a:extLst>
                <a:ext uri="{FF2B5EF4-FFF2-40B4-BE49-F238E27FC236}">
                  <a16:creationId xmlns:a16="http://schemas.microsoft.com/office/drawing/2014/main" id="{CC44E35D-0EBF-429C-7CBC-908782195B16}"/>
                </a:ext>
              </a:extLst>
            </p:cNvPr>
            <p:cNvSpPr/>
            <p:nvPr/>
          </p:nvSpPr>
          <p:spPr>
            <a:xfrm>
              <a:off x="1820650" y="742650"/>
              <a:ext cx="673825" cy="281875"/>
            </a:xfrm>
            <a:custGeom>
              <a:avLst/>
              <a:gdLst/>
              <a:ahLst/>
              <a:cxnLst/>
              <a:rect l="l" t="t" r="r" b="b"/>
              <a:pathLst>
                <a:path w="26953" h="11275" fill="none" extrusionOk="0">
                  <a:moveTo>
                    <a:pt x="0" y="11275"/>
                  </a:moveTo>
                  <a:cubicBezTo>
                    <a:pt x="0" y="11275"/>
                    <a:pt x="2402" y="4370"/>
                    <a:pt x="10508" y="5437"/>
                  </a:cubicBezTo>
                  <a:cubicBezTo>
                    <a:pt x="18613" y="6505"/>
                    <a:pt x="25185" y="3269"/>
                    <a:pt x="26953" y="0"/>
                  </a:cubicBezTo>
                </a:path>
              </a:pathLst>
            </a:custGeom>
            <a:solidFill>
              <a:schemeClr val="accent3"/>
            </a:solidFill>
            <a:ln w="23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3;p46">
              <a:extLst>
                <a:ext uri="{FF2B5EF4-FFF2-40B4-BE49-F238E27FC236}">
                  <a16:creationId xmlns:a16="http://schemas.microsoft.com/office/drawing/2014/main" id="{E309F2F0-132D-B2AC-630C-03122A1773A5}"/>
                </a:ext>
              </a:extLst>
            </p:cNvPr>
            <p:cNvSpPr/>
            <p:nvPr/>
          </p:nvSpPr>
          <p:spPr>
            <a:xfrm>
              <a:off x="2032450" y="651750"/>
              <a:ext cx="186000" cy="230175"/>
            </a:xfrm>
            <a:custGeom>
              <a:avLst/>
              <a:gdLst/>
              <a:ahLst/>
              <a:cxnLst/>
              <a:rect l="l" t="t" r="r" b="b"/>
              <a:pathLst>
                <a:path w="7440" h="9207" extrusionOk="0">
                  <a:moveTo>
                    <a:pt x="3437" y="0"/>
                  </a:moveTo>
                  <a:cubicBezTo>
                    <a:pt x="3437" y="0"/>
                    <a:pt x="1" y="4470"/>
                    <a:pt x="3303" y="9207"/>
                  </a:cubicBezTo>
                  <a:cubicBezTo>
                    <a:pt x="3303" y="9207"/>
                    <a:pt x="7439" y="5204"/>
                    <a:pt x="3537" y="67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4;p46">
              <a:extLst>
                <a:ext uri="{FF2B5EF4-FFF2-40B4-BE49-F238E27FC236}">
                  <a16:creationId xmlns:a16="http://schemas.microsoft.com/office/drawing/2014/main" id="{A37336BC-335F-4B60-C435-2275118A4A72}"/>
                </a:ext>
              </a:extLst>
            </p:cNvPr>
            <p:cNvSpPr/>
            <p:nvPr/>
          </p:nvSpPr>
          <p:spPr>
            <a:xfrm>
              <a:off x="2297650" y="866450"/>
              <a:ext cx="134275" cy="96150"/>
            </a:xfrm>
            <a:custGeom>
              <a:avLst/>
              <a:gdLst/>
              <a:ahLst/>
              <a:cxnLst/>
              <a:rect l="l" t="t" r="r" b="b"/>
              <a:pathLst>
                <a:path w="5371" h="3846" extrusionOk="0">
                  <a:moveTo>
                    <a:pt x="406" y="1"/>
                  </a:moveTo>
                  <a:cubicBezTo>
                    <a:pt x="152" y="1"/>
                    <a:pt x="0" y="18"/>
                    <a:pt x="0" y="18"/>
                  </a:cubicBezTo>
                  <a:cubicBezTo>
                    <a:pt x="848" y="3488"/>
                    <a:pt x="3735" y="3845"/>
                    <a:pt x="4889" y="3845"/>
                  </a:cubicBezTo>
                  <a:cubicBezTo>
                    <a:pt x="5188" y="3845"/>
                    <a:pt x="5371" y="3821"/>
                    <a:pt x="5371" y="3821"/>
                  </a:cubicBezTo>
                  <a:cubicBezTo>
                    <a:pt x="4478" y="330"/>
                    <a:pt x="1499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5;p46">
              <a:extLst>
                <a:ext uri="{FF2B5EF4-FFF2-40B4-BE49-F238E27FC236}">
                  <a16:creationId xmlns:a16="http://schemas.microsoft.com/office/drawing/2014/main" id="{1CB116D8-5F78-850B-94B6-9FCCBEAACBF0}"/>
                </a:ext>
              </a:extLst>
            </p:cNvPr>
            <p:cNvSpPr/>
            <p:nvPr/>
          </p:nvSpPr>
          <p:spPr>
            <a:xfrm>
              <a:off x="2333500" y="498650"/>
              <a:ext cx="403450" cy="313250"/>
            </a:xfrm>
            <a:custGeom>
              <a:avLst/>
              <a:gdLst/>
              <a:ahLst/>
              <a:cxnLst/>
              <a:rect l="l" t="t" r="r" b="b"/>
              <a:pathLst>
                <a:path w="16138" h="12530" extrusionOk="0">
                  <a:moveTo>
                    <a:pt x="4962" y="1"/>
                  </a:moveTo>
                  <a:cubicBezTo>
                    <a:pt x="4750" y="1"/>
                    <a:pt x="4520" y="28"/>
                    <a:pt x="4270" y="87"/>
                  </a:cubicBezTo>
                  <a:cubicBezTo>
                    <a:pt x="1" y="1054"/>
                    <a:pt x="5138" y="9693"/>
                    <a:pt x="5138" y="9693"/>
                  </a:cubicBezTo>
                  <a:cubicBezTo>
                    <a:pt x="6475" y="11751"/>
                    <a:pt x="8462" y="12530"/>
                    <a:pt x="10353" y="12530"/>
                  </a:cubicBezTo>
                  <a:cubicBezTo>
                    <a:pt x="13367" y="12530"/>
                    <a:pt x="16137" y="10553"/>
                    <a:pt x="15645" y="8626"/>
                  </a:cubicBezTo>
                  <a:cubicBezTo>
                    <a:pt x="15376" y="7562"/>
                    <a:pt x="14589" y="7209"/>
                    <a:pt x="13661" y="7209"/>
                  </a:cubicBezTo>
                  <a:cubicBezTo>
                    <a:pt x="12250" y="7209"/>
                    <a:pt x="10515" y="8026"/>
                    <a:pt x="9788" y="8404"/>
                  </a:cubicBezTo>
                  <a:lnTo>
                    <a:pt x="9788" y="8404"/>
                  </a:lnTo>
                  <a:cubicBezTo>
                    <a:pt x="11154" y="7635"/>
                    <a:pt x="15952" y="4642"/>
                    <a:pt x="13043" y="2021"/>
                  </a:cubicBezTo>
                  <a:cubicBezTo>
                    <a:pt x="12513" y="1538"/>
                    <a:pt x="12005" y="1334"/>
                    <a:pt x="11526" y="1334"/>
                  </a:cubicBezTo>
                  <a:cubicBezTo>
                    <a:pt x="8967" y="1334"/>
                    <a:pt x="7239" y="7158"/>
                    <a:pt x="7239" y="7158"/>
                  </a:cubicBezTo>
                  <a:cubicBezTo>
                    <a:pt x="7239" y="7158"/>
                    <a:pt x="8393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6;p46">
              <a:extLst>
                <a:ext uri="{FF2B5EF4-FFF2-40B4-BE49-F238E27FC236}">
                  <a16:creationId xmlns:a16="http://schemas.microsoft.com/office/drawing/2014/main" id="{F8D27283-70A6-6D78-1128-87F47DEDA538}"/>
                </a:ext>
              </a:extLst>
            </p:cNvPr>
            <p:cNvSpPr/>
            <p:nvPr/>
          </p:nvSpPr>
          <p:spPr>
            <a:xfrm>
              <a:off x="2368925" y="714275"/>
              <a:ext cx="172925" cy="171775"/>
            </a:xfrm>
            <a:custGeom>
              <a:avLst/>
              <a:gdLst/>
              <a:ahLst/>
              <a:cxnLst/>
              <a:rect l="l" t="t" r="r" b="b"/>
              <a:pathLst>
                <a:path w="6917" h="6871" extrusionOk="0">
                  <a:moveTo>
                    <a:pt x="1062" y="1"/>
                  </a:moveTo>
                  <a:cubicBezTo>
                    <a:pt x="739" y="1"/>
                    <a:pt x="490" y="94"/>
                    <a:pt x="385" y="335"/>
                  </a:cubicBezTo>
                  <a:cubicBezTo>
                    <a:pt x="0" y="1214"/>
                    <a:pt x="702" y="1980"/>
                    <a:pt x="2137" y="1980"/>
                  </a:cubicBezTo>
                  <a:cubicBezTo>
                    <a:pt x="2444" y="1980"/>
                    <a:pt x="2784" y="1945"/>
                    <a:pt x="3154" y="1869"/>
                  </a:cubicBezTo>
                  <a:lnTo>
                    <a:pt x="3154" y="1869"/>
                  </a:lnTo>
                  <a:cubicBezTo>
                    <a:pt x="3153" y="1869"/>
                    <a:pt x="885" y="2570"/>
                    <a:pt x="1619" y="4104"/>
                  </a:cubicBezTo>
                  <a:cubicBezTo>
                    <a:pt x="1800" y="4473"/>
                    <a:pt x="2055" y="4612"/>
                    <a:pt x="2337" y="4612"/>
                  </a:cubicBezTo>
                  <a:cubicBezTo>
                    <a:pt x="3202" y="4612"/>
                    <a:pt x="4321" y="3304"/>
                    <a:pt x="4321" y="3303"/>
                  </a:cubicBezTo>
                  <a:lnTo>
                    <a:pt x="4321" y="3303"/>
                  </a:lnTo>
                  <a:cubicBezTo>
                    <a:pt x="4321" y="3304"/>
                    <a:pt x="2787" y="6339"/>
                    <a:pt x="5122" y="6839"/>
                  </a:cubicBezTo>
                  <a:cubicBezTo>
                    <a:pt x="5214" y="6860"/>
                    <a:pt x="5298" y="6870"/>
                    <a:pt x="5377" y="6870"/>
                  </a:cubicBezTo>
                  <a:cubicBezTo>
                    <a:pt x="6916" y="6870"/>
                    <a:pt x="5889" y="3003"/>
                    <a:pt x="5889" y="3003"/>
                  </a:cubicBezTo>
                  <a:lnTo>
                    <a:pt x="4154" y="1102"/>
                  </a:lnTo>
                  <a:cubicBezTo>
                    <a:pt x="4154" y="1102"/>
                    <a:pt x="2173" y="1"/>
                    <a:pt x="1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9D18DDE-F1F4-1CA8-5CB9-C2E9688B5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1" t="21848" r="12341" b="4016"/>
          <a:stretch/>
        </p:blipFill>
        <p:spPr>
          <a:xfrm>
            <a:off x="314535" y="1226106"/>
            <a:ext cx="7019494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oogle Shape;2981;p58">
            <a:extLst>
              <a:ext uri="{FF2B5EF4-FFF2-40B4-BE49-F238E27FC236}">
                <a16:creationId xmlns:a16="http://schemas.microsoft.com/office/drawing/2014/main" id="{227E4F1B-7F1A-A2CD-9953-E579B4E8FD11}"/>
              </a:ext>
            </a:extLst>
          </p:cNvPr>
          <p:cNvGrpSpPr/>
          <p:nvPr/>
        </p:nvGrpSpPr>
        <p:grpSpPr>
          <a:xfrm>
            <a:off x="7300661" y="2541741"/>
            <a:ext cx="1877661" cy="2701190"/>
            <a:chOff x="-89990" y="3054315"/>
            <a:chExt cx="1489215" cy="2142375"/>
          </a:xfrm>
        </p:grpSpPr>
        <p:sp>
          <p:nvSpPr>
            <p:cNvPr id="5" name="Google Shape;2982;p58">
              <a:extLst>
                <a:ext uri="{FF2B5EF4-FFF2-40B4-BE49-F238E27FC236}">
                  <a16:creationId xmlns:a16="http://schemas.microsoft.com/office/drawing/2014/main" id="{F82B59EF-1FA3-EED8-C41C-430C8CB110AB}"/>
                </a:ext>
              </a:extLst>
            </p:cNvPr>
            <p:cNvSpPr/>
            <p:nvPr/>
          </p:nvSpPr>
          <p:spPr>
            <a:xfrm>
              <a:off x="-63525" y="3054315"/>
              <a:ext cx="756400" cy="2079825"/>
            </a:xfrm>
            <a:custGeom>
              <a:avLst/>
              <a:gdLst/>
              <a:ahLst/>
              <a:cxnLst/>
              <a:rect l="l" t="t" r="r" b="b"/>
              <a:pathLst>
                <a:path w="30256" h="83193" extrusionOk="0">
                  <a:moveTo>
                    <a:pt x="14253" y="1"/>
                  </a:moveTo>
                  <a:cubicBezTo>
                    <a:pt x="12438" y="1"/>
                    <a:pt x="10816" y="739"/>
                    <a:pt x="9808" y="2702"/>
                  </a:cubicBezTo>
                  <a:cubicBezTo>
                    <a:pt x="1" y="5370"/>
                    <a:pt x="8941" y="21548"/>
                    <a:pt x="8941" y="26519"/>
                  </a:cubicBezTo>
                  <a:lnTo>
                    <a:pt x="8941" y="19614"/>
                  </a:lnTo>
                  <a:lnTo>
                    <a:pt x="9007" y="19614"/>
                  </a:lnTo>
                  <a:cubicBezTo>
                    <a:pt x="9641" y="21015"/>
                    <a:pt x="10742" y="22349"/>
                    <a:pt x="11910" y="23316"/>
                  </a:cubicBezTo>
                  <a:cubicBezTo>
                    <a:pt x="12377" y="28520"/>
                    <a:pt x="10709" y="29287"/>
                    <a:pt x="6039" y="32389"/>
                  </a:cubicBezTo>
                  <a:cubicBezTo>
                    <a:pt x="2336" y="34891"/>
                    <a:pt x="601" y="38360"/>
                    <a:pt x="1002" y="43130"/>
                  </a:cubicBezTo>
                  <a:lnTo>
                    <a:pt x="1002" y="83193"/>
                  </a:lnTo>
                  <a:lnTo>
                    <a:pt x="30256" y="83193"/>
                  </a:lnTo>
                  <a:lnTo>
                    <a:pt x="30256" y="43130"/>
                  </a:lnTo>
                  <a:cubicBezTo>
                    <a:pt x="30156" y="41496"/>
                    <a:pt x="29989" y="39861"/>
                    <a:pt x="29689" y="38260"/>
                  </a:cubicBezTo>
                  <a:cubicBezTo>
                    <a:pt x="28521" y="31089"/>
                    <a:pt x="18648" y="31589"/>
                    <a:pt x="19348" y="23316"/>
                  </a:cubicBezTo>
                  <a:cubicBezTo>
                    <a:pt x="20516" y="22349"/>
                    <a:pt x="21616" y="21015"/>
                    <a:pt x="22250" y="19614"/>
                  </a:cubicBezTo>
                  <a:lnTo>
                    <a:pt x="22317" y="19614"/>
                  </a:lnTo>
                  <a:lnTo>
                    <a:pt x="22317" y="26519"/>
                  </a:lnTo>
                  <a:cubicBezTo>
                    <a:pt x="22317" y="19147"/>
                    <a:pt x="28388" y="13543"/>
                    <a:pt x="24418" y="5370"/>
                  </a:cubicBezTo>
                  <a:cubicBezTo>
                    <a:pt x="22917" y="3391"/>
                    <a:pt x="18143" y="1"/>
                    <a:pt x="14253" y="1"/>
                  </a:cubicBezTo>
                  <a:close/>
                </a:path>
              </a:pathLst>
            </a:custGeom>
            <a:solidFill>
              <a:srgbClr val="FFFFFF">
                <a:alpha val="23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83;p58">
              <a:extLst>
                <a:ext uri="{FF2B5EF4-FFF2-40B4-BE49-F238E27FC236}">
                  <a16:creationId xmlns:a16="http://schemas.microsoft.com/office/drawing/2014/main" id="{100AF23E-9510-FBED-B108-DB32326E1DB3}"/>
                </a:ext>
              </a:extLst>
            </p:cNvPr>
            <p:cNvSpPr/>
            <p:nvPr/>
          </p:nvSpPr>
          <p:spPr>
            <a:xfrm>
              <a:off x="576950" y="3054540"/>
              <a:ext cx="822275" cy="2142150"/>
            </a:xfrm>
            <a:custGeom>
              <a:avLst/>
              <a:gdLst/>
              <a:ahLst/>
              <a:cxnLst/>
              <a:rect l="l" t="t" r="r" b="b"/>
              <a:pathLst>
                <a:path w="32891" h="85686" extrusionOk="0">
                  <a:moveTo>
                    <a:pt x="32143" y="41418"/>
                  </a:moveTo>
                  <a:lnTo>
                    <a:pt x="32143" y="41418"/>
                  </a:lnTo>
                  <a:cubicBezTo>
                    <a:pt x="32177" y="41531"/>
                    <a:pt x="32243" y="41763"/>
                    <a:pt x="32304" y="41973"/>
                  </a:cubicBezTo>
                  <a:lnTo>
                    <a:pt x="32304" y="41973"/>
                  </a:lnTo>
                  <a:cubicBezTo>
                    <a:pt x="32254" y="41788"/>
                    <a:pt x="32200" y="41603"/>
                    <a:pt x="32143" y="41418"/>
                  </a:cubicBezTo>
                  <a:close/>
                  <a:moveTo>
                    <a:pt x="14277" y="0"/>
                  </a:moveTo>
                  <a:cubicBezTo>
                    <a:pt x="12243" y="0"/>
                    <a:pt x="9642" y="1428"/>
                    <a:pt x="8740" y="4827"/>
                  </a:cubicBezTo>
                  <a:cubicBezTo>
                    <a:pt x="5871" y="8864"/>
                    <a:pt x="5538" y="12900"/>
                    <a:pt x="7739" y="17003"/>
                  </a:cubicBezTo>
                  <a:cubicBezTo>
                    <a:pt x="7639" y="16969"/>
                    <a:pt x="7572" y="16936"/>
                    <a:pt x="7472" y="16903"/>
                  </a:cubicBezTo>
                  <a:cubicBezTo>
                    <a:pt x="7372" y="16879"/>
                    <a:pt x="7278" y="16868"/>
                    <a:pt x="7191" y="16868"/>
                  </a:cubicBezTo>
                  <a:cubicBezTo>
                    <a:pt x="6186" y="16868"/>
                    <a:pt x="6087" y="18373"/>
                    <a:pt x="6271" y="19171"/>
                  </a:cubicBezTo>
                  <a:lnTo>
                    <a:pt x="5938" y="19538"/>
                  </a:lnTo>
                  <a:cubicBezTo>
                    <a:pt x="5862" y="19790"/>
                    <a:pt x="5901" y="19909"/>
                    <a:pt x="6068" y="19909"/>
                  </a:cubicBezTo>
                  <a:cubicBezTo>
                    <a:pt x="6122" y="19909"/>
                    <a:pt x="6190" y="19896"/>
                    <a:pt x="6271" y="19872"/>
                  </a:cubicBezTo>
                  <a:lnTo>
                    <a:pt x="6438" y="19671"/>
                  </a:lnTo>
                  <a:cubicBezTo>
                    <a:pt x="6505" y="19838"/>
                    <a:pt x="6572" y="19972"/>
                    <a:pt x="6638" y="20138"/>
                  </a:cubicBezTo>
                  <a:lnTo>
                    <a:pt x="6338" y="20439"/>
                  </a:lnTo>
                  <a:cubicBezTo>
                    <a:pt x="6267" y="20677"/>
                    <a:pt x="6314" y="20796"/>
                    <a:pt x="6457" y="20796"/>
                  </a:cubicBezTo>
                  <a:cubicBezTo>
                    <a:pt x="6514" y="20796"/>
                    <a:pt x="6586" y="20777"/>
                    <a:pt x="6672" y="20739"/>
                  </a:cubicBezTo>
                  <a:lnTo>
                    <a:pt x="6872" y="20572"/>
                  </a:lnTo>
                  <a:cubicBezTo>
                    <a:pt x="7254" y="21219"/>
                    <a:pt x="8286" y="22230"/>
                    <a:pt x="9188" y="22230"/>
                  </a:cubicBezTo>
                  <a:cubicBezTo>
                    <a:pt x="9308" y="22230"/>
                    <a:pt x="9427" y="22212"/>
                    <a:pt x="9540" y="22173"/>
                  </a:cubicBezTo>
                  <a:cubicBezTo>
                    <a:pt x="9574" y="22140"/>
                    <a:pt x="9607" y="22140"/>
                    <a:pt x="9641" y="22140"/>
                  </a:cubicBezTo>
                  <a:cubicBezTo>
                    <a:pt x="10208" y="23441"/>
                    <a:pt x="10775" y="24808"/>
                    <a:pt x="11976" y="25709"/>
                  </a:cubicBezTo>
                  <a:lnTo>
                    <a:pt x="11976" y="29011"/>
                  </a:lnTo>
                  <a:cubicBezTo>
                    <a:pt x="11976" y="29011"/>
                    <a:pt x="7939" y="31547"/>
                    <a:pt x="5037" y="35082"/>
                  </a:cubicBezTo>
                  <a:cubicBezTo>
                    <a:pt x="4737" y="35316"/>
                    <a:pt x="4437" y="35516"/>
                    <a:pt x="4170" y="35750"/>
                  </a:cubicBezTo>
                  <a:cubicBezTo>
                    <a:pt x="1301" y="38051"/>
                    <a:pt x="0" y="42721"/>
                    <a:pt x="34" y="46190"/>
                  </a:cubicBezTo>
                  <a:lnTo>
                    <a:pt x="34" y="85685"/>
                  </a:lnTo>
                  <a:lnTo>
                    <a:pt x="32890" y="85685"/>
                  </a:lnTo>
                  <a:lnTo>
                    <a:pt x="32890" y="46190"/>
                  </a:lnTo>
                  <a:cubicBezTo>
                    <a:pt x="32862" y="44799"/>
                    <a:pt x="32689" y="43432"/>
                    <a:pt x="32329" y="42068"/>
                  </a:cubicBezTo>
                  <a:lnTo>
                    <a:pt x="32329" y="42068"/>
                  </a:lnTo>
                  <a:cubicBezTo>
                    <a:pt x="32400" y="42313"/>
                    <a:pt x="32427" y="42407"/>
                    <a:pt x="32427" y="42407"/>
                  </a:cubicBezTo>
                  <a:cubicBezTo>
                    <a:pt x="32428" y="42407"/>
                    <a:pt x="32369" y="42202"/>
                    <a:pt x="32304" y="41973"/>
                  </a:cubicBezTo>
                  <a:lnTo>
                    <a:pt x="32304" y="41973"/>
                  </a:lnTo>
                  <a:cubicBezTo>
                    <a:pt x="32312" y="42005"/>
                    <a:pt x="32321" y="42036"/>
                    <a:pt x="32329" y="42068"/>
                  </a:cubicBezTo>
                  <a:lnTo>
                    <a:pt x="32329" y="42068"/>
                  </a:lnTo>
                  <a:cubicBezTo>
                    <a:pt x="32281" y="41903"/>
                    <a:pt x="32215" y="41671"/>
                    <a:pt x="32123" y="41354"/>
                  </a:cubicBezTo>
                  <a:lnTo>
                    <a:pt x="32123" y="41354"/>
                  </a:lnTo>
                  <a:cubicBezTo>
                    <a:pt x="32130" y="41375"/>
                    <a:pt x="32137" y="41397"/>
                    <a:pt x="32143" y="41418"/>
                  </a:cubicBezTo>
                  <a:lnTo>
                    <a:pt x="32143" y="41418"/>
                  </a:lnTo>
                  <a:cubicBezTo>
                    <a:pt x="32130" y="41375"/>
                    <a:pt x="32123" y="41349"/>
                    <a:pt x="32122" y="41349"/>
                  </a:cubicBezTo>
                  <a:lnTo>
                    <a:pt x="32122" y="41349"/>
                  </a:lnTo>
                  <a:cubicBezTo>
                    <a:pt x="32122" y="41349"/>
                    <a:pt x="32122" y="41350"/>
                    <a:pt x="32123" y="41354"/>
                  </a:cubicBezTo>
                  <a:cubicBezTo>
                    <a:pt x="31523" y="39252"/>
                    <a:pt x="30522" y="37117"/>
                    <a:pt x="28754" y="35716"/>
                  </a:cubicBezTo>
                  <a:cubicBezTo>
                    <a:pt x="28487" y="35516"/>
                    <a:pt x="28220" y="35316"/>
                    <a:pt x="27887" y="35082"/>
                  </a:cubicBezTo>
                  <a:cubicBezTo>
                    <a:pt x="24985" y="31547"/>
                    <a:pt x="20949" y="28978"/>
                    <a:pt x="20949" y="28978"/>
                  </a:cubicBezTo>
                  <a:lnTo>
                    <a:pt x="20949" y="25676"/>
                  </a:lnTo>
                  <a:cubicBezTo>
                    <a:pt x="22149" y="24775"/>
                    <a:pt x="22717" y="23441"/>
                    <a:pt x="23284" y="22106"/>
                  </a:cubicBezTo>
                  <a:cubicBezTo>
                    <a:pt x="23317" y="22140"/>
                    <a:pt x="23350" y="22140"/>
                    <a:pt x="23384" y="22173"/>
                  </a:cubicBezTo>
                  <a:cubicBezTo>
                    <a:pt x="23535" y="22227"/>
                    <a:pt x="23689" y="22252"/>
                    <a:pt x="23842" y="22252"/>
                  </a:cubicBezTo>
                  <a:cubicBezTo>
                    <a:pt x="25686" y="22252"/>
                    <a:pt x="27569" y="18622"/>
                    <a:pt x="26553" y="17236"/>
                  </a:cubicBezTo>
                  <a:cubicBezTo>
                    <a:pt x="28687" y="9497"/>
                    <a:pt x="25285" y="1158"/>
                    <a:pt x="16445" y="791"/>
                  </a:cubicBezTo>
                  <a:cubicBezTo>
                    <a:pt x="15965" y="280"/>
                    <a:pt x="15176" y="0"/>
                    <a:pt x="14277" y="0"/>
                  </a:cubicBezTo>
                  <a:close/>
                </a:path>
              </a:pathLst>
            </a:custGeom>
            <a:solidFill>
              <a:srgbClr val="FFFFFF">
                <a:alpha val="23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84;p58">
              <a:extLst>
                <a:ext uri="{FF2B5EF4-FFF2-40B4-BE49-F238E27FC236}">
                  <a16:creationId xmlns:a16="http://schemas.microsoft.com/office/drawing/2014/main" id="{324406DA-AF2F-9CCE-F483-5740B83EDCDD}"/>
                </a:ext>
              </a:extLst>
            </p:cNvPr>
            <p:cNvSpPr/>
            <p:nvPr/>
          </p:nvSpPr>
          <p:spPr>
            <a:xfrm>
              <a:off x="325925" y="3318890"/>
              <a:ext cx="822275" cy="1851950"/>
            </a:xfrm>
            <a:custGeom>
              <a:avLst/>
              <a:gdLst/>
              <a:ahLst/>
              <a:cxnLst/>
              <a:rect l="l" t="t" r="r" b="b"/>
              <a:pathLst>
                <a:path w="32891" h="74078" extrusionOk="0">
                  <a:moveTo>
                    <a:pt x="15757" y="0"/>
                  </a:moveTo>
                  <a:cubicBezTo>
                    <a:pt x="14334" y="0"/>
                    <a:pt x="12324" y="1798"/>
                    <a:pt x="10375" y="3927"/>
                  </a:cubicBezTo>
                  <a:cubicBezTo>
                    <a:pt x="10318" y="2375"/>
                    <a:pt x="10172" y="1598"/>
                    <a:pt x="9934" y="1598"/>
                  </a:cubicBezTo>
                  <a:cubicBezTo>
                    <a:pt x="9610" y="1598"/>
                    <a:pt x="9114" y="3042"/>
                    <a:pt x="8440" y="5928"/>
                  </a:cubicBezTo>
                  <a:cubicBezTo>
                    <a:pt x="5738" y="9564"/>
                    <a:pt x="5438" y="13334"/>
                    <a:pt x="7573" y="17170"/>
                  </a:cubicBezTo>
                  <a:lnTo>
                    <a:pt x="7473" y="17170"/>
                  </a:lnTo>
                  <a:cubicBezTo>
                    <a:pt x="7408" y="17154"/>
                    <a:pt x="7346" y="17147"/>
                    <a:pt x="7287" y="17147"/>
                  </a:cubicBezTo>
                  <a:cubicBezTo>
                    <a:pt x="5704" y="17147"/>
                    <a:pt x="6346" y="22541"/>
                    <a:pt x="8837" y="22541"/>
                  </a:cubicBezTo>
                  <a:cubicBezTo>
                    <a:pt x="9058" y="22541"/>
                    <a:pt x="9292" y="22499"/>
                    <a:pt x="9541" y="22407"/>
                  </a:cubicBezTo>
                  <a:lnTo>
                    <a:pt x="9574" y="22407"/>
                  </a:lnTo>
                  <a:cubicBezTo>
                    <a:pt x="9574" y="22407"/>
                    <a:pt x="9608" y="22374"/>
                    <a:pt x="9641" y="22374"/>
                  </a:cubicBezTo>
                  <a:cubicBezTo>
                    <a:pt x="10241" y="23674"/>
                    <a:pt x="10809" y="25042"/>
                    <a:pt x="12009" y="25943"/>
                  </a:cubicBezTo>
                  <a:lnTo>
                    <a:pt x="12009" y="29045"/>
                  </a:lnTo>
                  <a:lnTo>
                    <a:pt x="9941" y="31914"/>
                  </a:lnTo>
                  <a:cubicBezTo>
                    <a:pt x="8874" y="32681"/>
                    <a:pt x="7773" y="33448"/>
                    <a:pt x="6672" y="34215"/>
                  </a:cubicBezTo>
                  <a:cubicBezTo>
                    <a:pt x="2369" y="37151"/>
                    <a:pt x="1" y="40887"/>
                    <a:pt x="34" y="46457"/>
                  </a:cubicBezTo>
                  <a:lnTo>
                    <a:pt x="1" y="46457"/>
                  </a:lnTo>
                  <a:lnTo>
                    <a:pt x="1" y="74077"/>
                  </a:lnTo>
                  <a:lnTo>
                    <a:pt x="32891" y="74077"/>
                  </a:lnTo>
                  <a:lnTo>
                    <a:pt x="32891" y="46457"/>
                  </a:lnTo>
                  <a:cubicBezTo>
                    <a:pt x="32891" y="46457"/>
                    <a:pt x="32858" y="44189"/>
                    <a:pt x="32124" y="41621"/>
                  </a:cubicBezTo>
                  <a:lnTo>
                    <a:pt x="32124" y="41621"/>
                  </a:lnTo>
                  <a:cubicBezTo>
                    <a:pt x="32362" y="42455"/>
                    <a:pt x="32442" y="42733"/>
                    <a:pt x="32443" y="42733"/>
                  </a:cubicBezTo>
                  <a:cubicBezTo>
                    <a:pt x="32444" y="42733"/>
                    <a:pt x="32125" y="41616"/>
                    <a:pt x="32123" y="41616"/>
                  </a:cubicBezTo>
                  <a:lnTo>
                    <a:pt x="32123" y="41616"/>
                  </a:lnTo>
                  <a:cubicBezTo>
                    <a:pt x="32123" y="41616"/>
                    <a:pt x="32123" y="41617"/>
                    <a:pt x="32124" y="41621"/>
                  </a:cubicBezTo>
                  <a:cubicBezTo>
                    <a:pt x="30689" y="36550"/>
                    <a:pt x="26920" y="34916"/>
                    <a:pt x="22984" y="31880"/>
                  </a:cubicBezTo>
                  <a:lnTo>
                    <a:pt x="20949" y="29045"/>
                  </a:lnTo>
                  <a:lnTo>
                    <a:pt x="20949" y="25943"/>
                  </a:lnTo>
                  <a:cubicBezTo>
                    <a:pt x="22150" y="25042"/>
                    <a:pt x="22717" y="23674"/>
                    <a:pt x="23317" y="22374"/>
                  </a:cubicBezTo>
                  <a:cubicBezTo>
                    <a:pt x="23317" y="22374"/>
                    <a:pt x="23351" y="22407"/>
                    <a:pt x="23384" y="22407"/>
                  </a:cubicBezTo>
                  <a:cubicBezTo>
                    <a:pt x="23638" y="22499"/>
                    <a:pt x="23877" y="22541"/>
                    <a:pt x="24101" y="22541"/>
                  </a:cubicBezTo>
                  <a:cubicBezTo>
                    <a:pt x="26635" y="22541"/>
                    <a:pt x="27227" y="17147"/>
                    <a:pt x="25668" y="17147"/>
                  </a:cubicBezTo>
                  <a:cubicBezTo>
                    <a:pt x="25610" y="17147"/>
                    <a:pt x="25549" y="17154"/>
                    <a:pt x="25486" y="17170"/>
                  </a:cubicBezTo>
                  <a:cubicBezTo>
                    <a:pt x="25419" y="17170"/>
                    <a:pt x="25386" y="17170"/>
                    <a:pt x="25352" y="17203"/>
                  </a:cubicBezTo>
                  <a:cubicBezTo>
                    <a:pt x="27520" y="13300"/>
                    <a:pt x="27187" y="9498"/>
                    <a:pt x="24385" y="5828"/>
                  </a:cubicBezTo>
                  <a:cubicBezTo>
                    <a:pt x="26753" y="4561"/>
                    <a:pt x="26186" y="3794"/>
                    <a:pt x="22684" y="3527"/>
                  </a:cubicBezTo>
                  <a:cubicBezTo>
                    <a:pt x="25515" y="1704"/>
                    <a:pt x="22799" y="1369"/>
                    <a:pt x="20291" y="1369"/>
                  </a:cubicBezTo>
                  <a:cubicBezTo>
                    <a:pt x="18837" y="1369"/>
                    <a:pt x="17453" y="1481"/>
                    <a:pt x="17261" y="1481"/>
                  </a:cubicBezTo>
                  <a:cubicBezTo>
                    <a:pt x="17215" y="1481"/>
                    <a:pt x="17238" y="1475"/>
                    <a:pt x="17347" y="1459"/>
                  </a:cubicBezTo>
                  <a:cubicBezTo>
                    <a:pt x="17007" y="429"/>
                    <a:pt x="16452" y="0"/>
                    <a:pt x="15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85;p58">
              <a:extLst>
                <a:ext uri="{FF2B5EF4-FFF2-40B4-BE49-F238E27FC236}">
                  <a16:creationId xmlns:a16="http://schemas.microsoft.com/office/drawing/2014/main" id="{624054E2-6E65-ACA5-AB6A-4E7997D231C9}"/>
                </a:ext>
              </a:extLst>
            </p:cNvPr>
            <p:cNvSpPr/>
            <p:nvPr/>
          </p:nvSpPr>
          <p:spPr>
            <a:xfrm>
              <a:off x="-89990" y="3604794"/>
              <a:ext cx="756388" cy="1566045"/>
            </a:xfrm>
            <a:custGeom>
              <a:avLst/>
              <a:gdLst/>
              <a:ahLst/>
              <a:cxnLst/>
              <a:rect l="l" t="t" r="r" b="b"/>
              <a:pathLst>
                <a:path w="29255" h="63803" extrusionOk="0">
                  <a:moveTo>
                    <a:pt x="16737" y="1"/>
                  </a:moveTo>
                  <a:cubicBezTo>
                    <a:pt x="11451" y="1"/>
                    <a:pt x="4831" y="4581"/>
                    <a:pt x="4037" y="9764"/>
                  </a:cubicBezTo>
                  <a:cubicBezTo>
                    <a:pt x="4037" y="9797"/>
                    <a:pt x="4037" y="9864"/>
                    <a:pt x="4003" y="9897"/>
                  </a:cubicBezTo>
                  <a:cubicBezTo>
                    <a:pt x="3136" y="16002"/>
                    <a:pt x="634" y="28211"/>
                    <a:pt x="8406" y="31446"/>
                  </a:cubicBezTo>
                  <a:cubicBezTo>
                    <a:pt x="8273" y="31580"/>
                    <a:pt x="8106" y="31680"/>
                    <a:pt x="7939" y="31780"/>
                  </a:cubicBezTo>
                  <a:lnTo>
                    <a:pt x="5838" y="33147"/>
                  </a:lnTo>
                  <a:cubicBezTo>
                    <a:pt x="5571" y="33314"/>
                    <a:pt x="5304" y="33481"/>
                    <a:pt x="5037" y="33681"/>
                  </a:cubicBezTo>
                  <a:cubicBezTo>
                    <a:pt x="4070" y="34315"/>
                    <a:pt x="3003" y="35082"/>
                    <a:pt x="2269" y="36016"/>
                  </a:cubicBezTo>
                  <a:cubicBezTo>
                    <a:pt x="2035" y="36283"/>
                    <a:pt x="1802" y="36583"/>
                    <a:pt x="1602" y="36917"/>
                  </a:cubicBezTo>
                  <a:cubicBezTo>
                    <a:pt x="434" y="38685"/>
                    <a:pt x="367" y="40886"/>
                    <a:pt x="134" y="42921"/>
                  </a:cubicBezTo>
                  <a:cubicBezTo>
                    <a:pt x="100" y="43421"/>
                    <a:pt x="34" y="43888"/>
                    <a:pt x="0" y="44389"/>
                  </a:cubicBezTo>
                  <a:lnTo>
                    <a:pt x="0" y="45923"/>
                  </a:lnTo>
                  <a:lnTo>
                    <a:pt x="0" y="47324"/>
                  </a:lnTo>
                  <a:lnTo>
                    <a:pt x="0" y="48925"/>
                  </a:lnTo>
                  <a:lnTo>
                    <a:pt x="0" y="50326"/>
                  </a:lnTo>
                  <a:lnTo>
                    <a:pt x="0" y="51927"/>
                  </a:lnTo>
                  <a:lnTo>
                    <a:pt x="0" y="53328"/>
                  </a:lnTo>
                  <a:lnTo>
                    <a:pt x="0" y="54930"/>
                  </a:lnTo>
                  <a:lnTo>
                    <a:pt x="0" y="56331"/>
                  </a:lnTo>
                  <a:lnTo>
                    <a:pt x="0" y="57932"/>
                  </a:lnTo>
                  <a:lnTo>
                    <a:pt x="0" y="59333"/>
                  </a:lnTo>
                  <a:lnTo>
                    <a:pt x="0" y="60934"/>
                  </a:lnTo>
                  <a:lnTo>
                    <a:pt x="0" y="62335"/>
                  </a:lnTo>
                  <a:lnTo>
                    <a:pt x="0" y="63803"/>
                  </a:lnTo>
                  <a:lnTo>
                    <a:pt x="29255" y="63803"/>
                  </a:lnTo>
                  <a:lnTo>
                    <a:pt x="29255" y="62335"/>
                  </a:lnTo>
                  <a:lnTo>
                    <a:pt x="29255" y="60934"/>
                  </a:lnTo>
                  <a:lnTo>
                    <a:pt x="29255" y="59333"/>
                  </a:lnTo>
                  <a:lnTo>
                    <a:pt x="29255" y="57932"/>
                  </a:lnTo>
                  <a:lnTo>
                    <a:pt x="29255" y="56331"/>
                  </a:lnTo>
                  <a:lnTo>
                    <a:pt x="29255" y="54930"/>
                  </a:lnTo>
                  <a:lnTo>
                    <a:pt x="29255" y="53328"/>
                  </a:lnTo>
                  <a:lnTo>
                    <a:pt x="29255" y="51927"/>
                  </a:lnTo>
                  <a:lnTo>
                    <a:pt x="29255" y="50326"/>
                  </a:lnTo>
                  <a:lnTo>
                    <a:pt x="29255" y="48925"/>
                  </a:lnTo>
                  <a:lnTo>
                    <a:pt x="29255" y="47324"/>
                  </a:lnTo>
                  <a:lnTo>
                    <a:pt x="29255" y="45923"/>
                  </a:lnTo>
                  <a:lnTo>
                    <a:pt x="29255" y="44389"/>
                  </a:lnTo>
                  <a:cubicBezTo>
                    <a:pt x="29255" y="44389"/>
                    <a:pt x="29255" y="44322"/>
                    <a:pt x="29221" y="44222"/>
                  </a:cubicBezTo>
                  <a:lnTo>
                    <a:pt x="29221" y="44222"/>
                  </a:lnTo>
                  <a:cubicBezTo>
                    <a:pt x="29229" y="44246"/>
                    <a:pt x="29234" y="44255"/>
                    <a:pt x="29235" y="44255"/>
                  </a:cubicBezTo>
                  <a:cubicBezTo>
                    <a:pt x="29239" y="44255"/>
                    <a:pt x="29229" y="44206"/>
                    <a:pt x="29224" y="44206"/>
                  </a:cubicBezTo>
                  <a:cubicBezTo>
                    <a:pt x="29222" y="44206"/>
                    <a:pt x="29221" y="44210"/>
                    <a:pt x="29221" y="44222"/>
                  </a:cubicBezTo>
                  <a:cubicBezTo>
                    <a:pt x="29188" y="43788"/>
                    <a:pt x="29155" y="43355"/>
                    <a:pt x="29121" y="42921"/>
                  </a:cubicBezTo>
                  <a:cubicBezTo>
                    <a:pt x="29055" y="42487"/>
                    <a:pt x="28988" y="41954"/>
                    <a:pt x="28921" y="41320"/>
                  </a:cubicBezTo>
                  <a:cubicBezTo>
                    <a:pt x="28854" y="40853"/>
                    <a:pt x="28788" y="40386"/>
                    <a:pt x="28754" y="39919"/>
                  </a:cubicBezTo>
                  <a:cubicBezTo>
                    <a:pt x="28588" y="38818"/>
                    <a:pt x="28254" y="37817"/>
                    <a:pt x="27654" y="36917"/>
                  </a:cubicBezTo>
                  <a:cubicBezTo>
                    <a:pt x="26786" y="35582"/>
                    <a:pt x="25519" y="34548"/>
                    <a:pt x="24218" y="33681"/>
                  </a:cubicBezTo>
                  <a:cubicBezTo>
                    <a:pt x="23951" y="33481"/>
                    <a:pt x="23684" y="33314"/>
                    <a:pt x="23451" y="33181"/>
                  </a:cubicBezTo>
                  <a:lnTo>
                    <a:pt x="21282" y="31780"/>
                  </a:lnTo>
                  <a:cubicBezTo>
                    <a:pt x="21082" y="31646"/>
                    <a:pt x="20882" y="31480"/>
                    <a:pt x="20715" y="31346"/>
                  </a:cubicBezTo>
                  <a:cubicBezTo>
                    <a:pt x="26553" y="25642"/>
                    <a:pt x="28187" y="18537"/>
                    <a:pt x="25585" y="10064"/>
                  </a:cubicBezTo>
                  <a:lnTo>
                    <a:pt x="25552" y="10064"/>
                  </a:lnTo>
                  <a:cubicBezTo>
                    <a:pt x="25419" y="8263"/>
                    <a:pt x="24618" y="6628"/>
                    <a:pt x="23250" y="5728"/>
                  </a:cubicBezTo>
                  <a:cubicBezTo>
                    <a:pt x="22565" y="1629"/>
                    <a:pt x="19888" y="1"/>
                    <a:pt x="16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03785027"/>
      </p:ext>
    </p:extLst>
  </p:cSld>
  <p:clrMapOvr>
    <a:masterClrMapping/>
  </p:clrMapOvr>
</p:sld>
</file>

<file path=ppt/theme/theme1.xml><?xml version="1.0" encoding="utf-8"?>
<a:theme xmlns:a="http://schemas.openxmlformats.org/drawingml/2006/main" name="Allerheiligen by Slidesgo">
  <a:themeElements>
    <a:clrScheme name="Simple Light">
      <a:dk1>
        <a:srgbClr val="25223A"/>
      </a:dk1>
      <a:lt1>
        <a:srgbClr val="FFFFFF"/>
      </a:lt1>
      <a:dk2>
        <a:srgbClr val="CCC7DF"/>
      </a:dk2>
      <a:lt2>
        <a:srgbClr val="D2D7FA"/>
      </a:lt2>
      <a:accent1>
        <a:srgbClr val="FF5E4A"/>
      </a:accent1>
      <a:accent2>
        <a:srgbClr val="602B66"/>
      </a:accent2>
      <a:accent3>
        <a:srgbClr val="4B947C"/>
      </a:accent3>
      <a:accent4>
        <a:srgbClr val="AAE1AC"/>
      </a:accent4>
      <a:accent5>
        <a:srgbClr val="160F49"/>
      </a:accent5>
      <a:accent6>
        <a:srgbClr val="161616"/>
      </a:accent6>
      <a:hlink>
        <a:srgbClr val="CCC7D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123</Words>
  <Application>Microsoft Office PowerPoint</Application>
  <PresentationFormat>Apresentação na tela (16:9)</PresentationFormat>
  <Paragraphs>23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PT Sans</vt:lpstr>
      <vt:lpstr>Lora</vt:lpstr>
      <vt:lpstr>Arial</vt:lpstr>
      <vt:lpstr>Anaheim</vt:lpstr>
      <vt:lpstr>Allerheiligen by Slidesgo</vt:lpstr>
      <vt:lpstr>Descanse em Paz</vt:lpstr>
      <vt:lpstr>INTRODUÇÃO</vt:lpstr>
      <vt:lpstr>Composição e Propósito</vt:lpstr>
      <vt:lpstr>Padrão Arquitetural: MVC</vt:lpstr>
      <vt:lpstr>C4 Model</vt:lpstr>
      <vt:lpstr>Diagrama de Contexto</vt:lpstr>
      <vt:lpstr>Diagrama de Container</vt:lpstr>
      <vt:lpstr>Diagrama de Componentes</vt:lpstr>
      <vt:lpstr>Diagrama de Classe</vt:lpstr>
      <vt:lpstr>Diagrama de Classe</vt:lpstr>
      <vt:lpstr>Diagrama de Classe</vt:lpstr>
      <vt:lpstr>Diagrama de Classe</vt:lpstr>
      <vt:lpstr>Padrões de Projeto</vt:lpstr>
      <vt:lpstr>Factory Method</vt:lpstr>
      <vt:lpstr>Builder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Allerheiligen</dc:title>
  <dc:creator>Pedro Vinícius Domingues Gonçalves</dc:creator>
  <cp:lastModifiedBy>Pedro Vinícius Domingues Gonçalves</cp:lastModifiedBy>
  <cp:revision>1</cp:revision>
  <dcterms:modified xsi:type="dcterms:W3CDTF">2022-12-01T01:30:08Z</dcterms:modified>
</cp:coreProperties>
</file>