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slideLayouts/slideLayout30.xml" ContentType="application/vnd.openxmlformats-officedocument.presentationml.slideLayout+xml"/>
  <Override PartName="/ppt/theme/theme10.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4"/>
    <p:sldMasterId id="2147483660" r:id="rId5"/>
    <p:sldMasterId id="2147483745" r:id="rId6"/>
    <p:sldMasterId id="2147483763" r:id="rId7"/>
    <p:sldMasterId id="2147483756" r:id="rId8"/>
    <p:sldMasterId id="2147483748" r:id="rId9"/>
    <p:sldMasterId id="2147483765" r:id="rId10"/>
    <p:sldMasterId id="2147483760" r:id="rId11"/>
    <p:sldMasterId id="2147483758" r:id="rId12"/>
    <p:sldMasterId id="2147483750" r:id="rId13"/>
    <p:sldMasterId id="2147483754" r:id="rId14"/>
  </p:sldMasterIdLst>
  <p:notesMasterIdLst>
    <p:notesMasterId r:id="rId21"/>
  </p:notesMasterIdLst>
  <p:handoutMasterIdLst>
    <p:handoutMasterId r:id="rId22"/>
  </p:handoutMasterIdLst>
  <p:sldIdLst>
    <p:sldId id="261" r:id="rId15"/>
    <p:sldId id="262" r:id="rId16"/>
    <p:sldId id="263" r:id="rId17"/>
    <p:sldId id="269" r:id="rId18"/>
    <p:sldId id="265" r:id="rId19"/>
    <p:sldId id="267" r:id="rId20"/>
  </p:sldIdLst>
  <p:sldSz cx="6858000" cy="51435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Mayneva" initials="AM" lastIdx="2" clrIdx="0">
    <p:extLst>
      <p:ext uri="{19B8F6BF-5375-455C-9EA6-DF929625EA0E}">
        <p15:presenceInfo xmlns:p15="http://schemas.microsoft.com/office/powerpoint/2012/main" userId="Anna Mayne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AA"/>
    <a:srgbClr val="EB78A0"/>
    <a:srgbClr val="00AEC1"/>
    <a:srgbClr val="D22BA5"/>
    <a:srgbClr val="DF31BF"/>
    <a:srgbClr val="00B0F0"/>
    <a:srgbClr val="FF5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D32EA-C4CE-9F43-C9F2-C8B0CD60776F}" v="4" dt="2020-11-28T22:48:34.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27" autoAdjust="0"/>
    <p:restoredTop sz="94683"/>
  </p:normalViewPr>
  <p:slideViewPr>
    <p:cSldViewPr snapToGrid="0" snapToObjects="1">
      <p:cViewPr varScale="1">
        <p:scale>
          <a:sx n="118" d="100"/>
          <a:sy n="118" d="100"/>
        </p:scale>
        <p:origin x="780" y="108"/>
      </p:cViewPr>
      <p:guideLst/>
    </p:cSldViewPr>
  </p:slideViewPr>
  <p:notesTextViewPr>
    <p:cViewPr>
      <p:scale>
        <a:sx n="1" d="1"/>
        <a:sy n="1" d="1"/>
      </p:scale>
      <p:origin x="0" y="0"/>
    </p:cViewPr>
  </p:notesTextViewPr>
  <p:notesViewPr>
    <p:cSldViewPr snapToGrid="0" snapToObjects="1">
      <p:cViewPr varScale="1">
        <p:scale>
          <a:sx n="124" d="100"/>
          <a:sy n="124" d="100"/>
        </p:scale>
        <p:origin x="19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6T23:10:32.460"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53F3A-A903-42EF-9081-AB147CE97BBF}" type="datetimeFigureOut">
              <a:rPr lang="fi-FI" smtClean="0"/>
              <a:t>28.2.2021</a:t>
            </a:fld>
            <a:endParaRPr lang="fi-FI"/>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B46F2-08FE-468F-9E30-1A38AE13C054}" type="slidenum">
              <a:rPr lang="fi-FI" smtClean="0"/>
              <a:t>‹#›</a:t>
            </a:fld>
            <a:endParaRPr lang="fi-FI"/>
          </a:p>
        </p:txBody>
      </p:sp>
    </p:spTree>
    <p:extLst>
      <p:ext uri="{BB962C8B-B14F-4D97-AF65-F5344CB8AC3E}">
        <p14:creationId xmlns:p14="http://schemas.microsoft.com/office/powerpoint/2010/main" val="2827541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984FB-4886-6545-BE36-513ACEFEB5D9}" type="datetimeFigureOut">
              <a:rPr lang="en-US" smtClean="0"/>
              <a:t>2/28/2021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51ACA-D2F7-3F4B-923A-81579CEC7DD3}" type="slidenum">
              <a:rPr lang="en-US" smtClean="0"/>
              <a:t>‹#›</a:t>
            </a:fld>
            <a:endParaRPr lang="en-US" dirty="0"/>
          </a:p>
        </p:txBody>
      </p:sp>
    </p:spTree>
    <p:extLst>
      <p:ext uri="{BB962C8B-B14F-4D97-AF65-F5344CB8AC3E}">
        <p14:creationId xmlns:p14="http://schemas.microsoft.com/office/powerpoint/2010/main" val="201208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241899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69192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692062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65209"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3" name="Text Placeholder 3">
            <a:extLst>
              <a:ext uri="{FF2B5EF4-FFF2-40B4-BE49-F238E27FC236}">
                <a16:creationId xmlns:a16="http://schemas.microsoft.com/office/drawing/2014/main" id="{A1AD7824-F100-6A46-A07F-4779AA5540E3}"/>
              </a:ext>
            </a:extLst>
          </p:cNvPr>
          <p:cNvSpPr>
            <a:spLocks noGrp="1"/>
          </p:cNvSpPr>
          <p:nvPr>
            <p:ph type="body" sz="quarter" idx="10"/>
          </p:nvPr>
        </p:nvSpPr>
        <p:spPr>
          <a:xfrm>
            <a:off x="177800" y="2262188"/>
            <a:ext cx="6258858" cy="2465200"/>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78156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7151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 Text Box">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3948430"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3" name="Text Placeholder 4">
            <a:extLst>
              <a:ext uri="{FF2B5EF4-FFF2-40B4-BE49-F238E27FC236}">
                <a16:creationId xmlns:a16="http://schemas.microsoft.com/office/drawing/2014/main" id="{836EC59D-DB9D-5646-B5B0-09FDD4663895}"/>
              </a:ext>
            </a:extLst>
          </p:cNvPr>
          <p:cNvSpPr>
            <a:spLocks noGrp="1"/>
          </p:cNvSpPr>
          <p:nvPr>
            <p:ph type="body" sz="quarter" idx="10"/>
          </p:nvPr>
        </p:nvSpPr>
        <p:spPr>
          <a:xfrm>
            <a:off x="177800" y="2275311"/>
            <a:ext cx="6032500" cy="1395412"/>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100526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th Bullet Poin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3948430"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3">
            <a:extLst>
              <a:ext uri="{FF2B5EF4-FFF2-40B4-BE49-F238E27FC236}">
                <a16:creationId xmlns:a16="http://schemas.microsoft.com/office/drawing/2014/main" id="{47FD50AB-8B89-CD4F-8CF0-4A55857E2260}"/>
              </a:ext>
            </a:extLst>
          </p:cNvPr>
          <p:cNvSpPr>
            <a:spLocks noGrp="1"/>
          </p:cNvSpPr>
          <p:nvPr>
            <p:ph type="body" sz="quarter" idx="10"/>
          </p:nvPr>
        </p:nvSpPr>
        <p:spPr>
          <a:xfrm>
            <a:off x="177800" y="2262188"/>
            <a:ext cx="5903913" cy="1490662"/>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417303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391880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2927229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th Text Box">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5278718"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3" name="Text Placeholder 4">
            <a:extLst>
              <a:ext uri="{FF2B5EF4-FFF2-40B4-BE49-F238E27FC236}">
                <a16:creationId xmlns:a16="http://schemas.microsoft.com/office/drawing/2014/main" id="{DC0E3B8C-F72F-474A-B363-6A603A673135}"/>
              </a:ext>
            </a:extLst>
          </p:cNvPr>
          <p:cNvSpPr>
            <a:spLocks noGrp="1"/>
          </p:cNvSpPr>
          <p:nvPr>
            <p:ph type="body" sz="quarter" idx="10"/>
          </p:nvPr>
        </p:nvSpPr>
        <p:spPr>
          <a:xfrm>
            <a:off x="177800" y="2275311"/>
            <a:ext cx="6450106" cy="2685160"/>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385095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Bullet Poin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4573494"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3">
            <a:extLst>
              <a:ext uri="{FF2B5EF4-FFF2-40B4-BE49-F238E27FC236}">
                <a16:creationId xmlns:a16="http://schemas.microsoft.com/office/drawing/2014/main" id="{A1AD7824-F100-6A46-A07F-4779AA5540E3}"/>
              </a:ext>
            </a:extLst>
          </p:cNvPr>
          <p:cNvSpPr>
            <a:spLocks noGrp="1"/>
          </p:cNvSpPr>
          <p:nvPr>
            <p:ph type="body" sz="quarter" idx="10"/>
          </p:nvPr>
        </p:nvSpPr>
        <p:spPr>
          <a:xfrm>
            <a:off x="177799" y="2262187"/>
            <a:ext cx="6240929" cy="2650471"/>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34922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Narrow Text">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1F0609AA-0DCF-A64D-A431-0441EE3B3C1E}"/>
              </a:ext>
            </a:extLst>
          </p:cNvPr>
          <p:cNvSpPr>
            <a:spLocks noGrp="1"/>
          </p:cNvSpPr>
          <p:nvPr>
            <p:ph type="title"/>
          </p:nvPr>
        </p:nvSpPr>
        <p:spPr>
          <a:xfrm>
            <a:off x="227672" y="1039385"/>
            <a:ext cx="3419767" cy="1921965"/>
          </a:xfrm>
          <a:prstGeom prst="rect">
            <a:avLst/>
          </a:prstGeom>
        </p:spPr>
        <p:txBody>
          <a:bodyPr vert="horz" lIns="91440" tIns="45720" rIns="91440" bIns="45720" rtlCol="0" anchor="ctr">
            <a:noAutofit/>
          </a:bodyPr>
          <a:lstStyle/>
          <a:p>
            <a:r>
              <a:rPr lang="en-US" dirty="0"/>
              <a:t>Lorem Ipsum</a:t>
            </a:r>
            <a:br>
              <a:rPr lang="en-US" dirty="0"/>
            </a:br>
            <a:r>
              <a:rPr lang="en-US" dirty="0"/>
              <a:t>dolor sit </a:t>
            </a:r>
            <a:r>
              <a:rPr lang="en-US" dirty="0" err="1"/>
              <a:t>amet</a:t>
            </a:r>
            <a:endParaRPr lang="en-US" dirty="0"/>
          </a:p>
        </p:txBody>
      </p:sp>
      <p:sp>
        <p:nvSpPr>
          <p:cNvPr id="13" name="Text Placeholder 6">
            <a:extLst>
              <a:ext uri="{FF2B5EF4-FFF2-40B4-BE49-F238E27FC236}">
                <a16:creationId xmlns:a16="http://schemas.microsoft.com/office/drawing/2014/main" id="{5318A6F5-D526-9C4E-9286-FE5C59145667}"/>
              </a:ext>
            </a:extLst>
          </p:cNvPr>
          <p:cNvSpPr>
            <a:spLocks noGrp="1"/>
          </p:cNvSpPr>
          <p:nvPr>
            <p:ph idx="1"/>
          </p:nvPr>
        </p:nvSpPr>
        <p:spPr>
          <a:xfrm>
            <a:off x="227672" y="3069953"/>
            <a:ext cx="2292008" cy="1794894"/>
          </a:xfrm>
          <a:prstGeom prst="rect">
            <a:avLst/>
          </a:prstGeom>
        </p:spPr>
        <p:txBody>
          <a:bodyPr vert="horz" lIns="91440" tIns="45720" rIns="91440" bIns="45720" rtlCol="0">
            <a:normAutofit/>
          </a:bodyPr>
          <a:lstStyle/>
          <a:p>
            <a:pPr marL="128588" marR="0" lvl="0" indent="-128588" algn="l" defTabSz="514350" rtl="0" eaLnBrk="1" fontAlgn="auto" latinLnBrk="0" hangingPunct="1">
              <a:lnSpc>
                <a:spcPct val="90000"/>
              </a:lnSpc>
              <a:spcBef>
                <a:spcPts val="563"/>
              </a:spcBef>
              <a:spcAft>
                <a:spcPts val="0"/>
              </a:spcAft>
              <a:buClr>
                <a:srgbClr val="00B0F0"/>
              </a:buClr>
              <a:buSzTx/>
              <a:buFont typeface="Wingdings" charset="2"/>
              <a:buNone/>
              <a:tabLst/>
              <a:defRPr/>
            </a:pPr>
            <a:r>
              <a:rPr lang="en-US" dirty="0"/>
              <a:t>Lorem Ipsum</a:t>
            </a:r>
          </a:p>
          <a:p>
            <a:pPr marL="128588" marR="0" lvl="0" indent="-128588" algn="l" defTabSz="514350" rtl="0" eaLnBrk="1" fontAlgn="auto" latinLnBrk="0" hangingPunct="1">
              <a:lnSpc>
                <a:spcPct val="90000"/>
              </a:lnSpc>
              <a:spcBef>
                <a:spcPts val="563"/>
              </a:spcBef>
              <a:spcAft>
                <a:spcPts val="0"/>
              </a:spcAft>
              <a:buClr>
                <a:srgbClr val="00B0F0"/>
              </a:buClr>
              <a:buSzTx/>
              <a:buFont typeface="Wingdings" charset="2"/>
              <a:buNone/>
              <a:tabLst/>
              <a:defRPr/>
            </a:pPr>
            <a:r>
              <a:rPr lang="en-US" dirty="0"/>
              <a:t>dolor sit </a:t>
            </a:r>
            <a:r>
              <a:rPr lang="en-US" dirty="0" err="1"/>
              <a:t>amet</a:t>
            </a:r>
            <a:r>
              <a:rPr lang="en-US" dirty="0"/>
              <a:t>.</a:t>
            </a:r>
          </a:p>
        </p:txBody>
      </p:sp>
    </p:spTree>
    <p:extLst>
      <p:ext uri="{BB962C8B-B14F-4D97-AF65-F5344CB8AC3E}">
        <p14:creationId xmlns:p14="http://schemas.microsoft.com/office/powerpoint/2010/main" val="928954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1993783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2625437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AMK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683959-1D48-FB4F-A414-1C0697378E52}"/>
              </a:ext>
            </a:extLst>
          </p:cNvPr>
          <p:cNvSpPr>
            <a:spLocks noGrp="1"/>
          </p:cNvSpPr>
          <p:nvPr>
            <p:ph type="subTitle" idx="1"/>
          </p:nvPr>
        </p:nvSpPr>
        <p:spPr>
          <a:xfrm>
            <a:off x="425101" y="2845975"/>
            <a:ext cx="6032065" cy="492212"/>
          </a:xfrm>
          <a:prstGeom prst="rect">
            <a:avLst/>
          </a:prstGeom>
        </p:spPr>
        <p:txBody>
          <a:bodyPr/>
          <a:lstStyle>
            <a:lvl1pPr marL="0" indent="0" algn="l">
              <a:buNone/>
              <a:defRPr sz="2000" b="1" i="0">
                <a:latin typeface="Arial Black" panose="020B0604020202020204" pitchFamily="34" charset="0"/>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sp>
        <p:nvSpPr>
          <p:cNvPr id="5" name="Text Placeholder 4">
            <a:extLst>
              <a:ext uri="{FF2B5EF4-FFF2-40B4-BE49-F238E27FC236}">
                <a16:creationId xmlns:a16="http://schemas.microsoft.com/office/drawing/2014/main" id="{E344138C-9E8C-9A4B-922A-9E227563E65E}"/>
              </a:ext>
            </a:extLst>
          </p:cNvPr>
          <p:cNvSpPr>
            <a:spLocks noGrp="1"/>
          </p:cNvSpPr>
          <p:nvPr>
            <p:ph type="body" sz="quarter" idx="10"/>
          </p:nvPr>
        </p:nvSpPr>
        <p:spPr>
          <a:xfrm>
            <a:off x="425450" y="3386138"/>
            <a:ext cx="6032500" cy="1395412"/>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2907650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3173955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620931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With Bullet Poin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4573494"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3">
            <a:extLst>
              <a:ext uri="{FF2B5EF4-FFF2-40B4-BE49-F238E27FC236}">
                <a16:creationId xmlns:a16="http://schemas.microsoft.com/office/drawing/2014/main" id="{A1AD7824-F100-6A46-A07F-4779AA5540E3}"/>
              </a:ext>
            </a:extLst>
          </p:cNvPr>
          <p:cNvSpPr>
            <a:spLocks noGrp="1"/>
          </p:cNvSpPr>
          <p:nvPr>
            <p:ph type="body" sz="quarter" idx="10"/>
          </p:nvPr>
        </p:nvSpPr>
        <p:spPr>
          <a:xfrm>
            <a:off x="177799" y="2262187"/>
            <a:ext cx="6240929" cy="2650471"/>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28473767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122680"/>
            <a:ext cx="2886710" cy="1026160"/>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757633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493273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3387360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ith Bullet Poin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4573494"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3">
            <a:extLst>
              <a:ext uri="{FF2B5EF4-FFF2-40B4-BE49-F238E27FC236}">
                <a16:creationId xmlns:a16="http://schemas.microsoft.com/office/drawing/2014/main" id="{A1AD7824-F100-6A46-A07F-4779AA5540E3}"/>
              </a:ext>
            </a:extLst>
          </p:cNvPr>
          <p:cNvSpPr>
            <a:spLocks noGrp="1"/>
          </p:cNvSpPr>
          <p:nvPr>
            <p:ph type="body" sz="quarter" idx="10"/>
          </p:nvPr>
        </p:nvSpPr>
        <p:spPr>
          <a:xfrm>
            <a:off x="177799" y="2262187"/>
            <a:ext cx="6240929" cy="2650471"/>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309698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 Wide Text">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1295" y="936308"/>
            <a:ext cx="5345113" cy="993775"/>
          </a:xfrm>
        </p:spPr>
        <p:txBody>
          <a:bodyPr anchor="ctr" anchorCtr="0">
            <a:normAutofit/>
          </a:bodyPr>
          <a:lstStyle>
            <a:lvl1pPr marL="0" indent="0">
              <a:buNone/>
              <a:defRPr sz="3600" baseline="0">
                <a:latin typeface="Arial Black" panose="020B0A04020102020204" pitchFamily="34" charset="0"/>
              </a:defRPr>
            </a:lvl1pPr>
          </a:lstStyle>
          <a:p>
            <a:pPr lvl="0"/>
            <a:r>
              <a:rPr lang="fi-FI" dirty="0"/>
              <a:t>OTSIKKO / HEADING</a:t>
            </a:r>
          </a:p>
        </p:txBody>
      </p:sp>
      <p:sp>
        <p:nvSpPr>
          <p:cNvPr id="4" name="Content Placeholder 2"/>
          <p:cNvSpPr>
            <a:spLocks noGrp="1"/>
          </p:cNvSpPr>
          <p:nvPr>
            <p:ph idx="1"/>
          </p:nvPr>
        </p:nvSpPr>
        <p:spPr>
          <a:xfrm>
            <a:off x="200638" y="2507268"/>
            <a:ext cx="6015188" cy="2351603"/>
          </a:xfrm>
        </p:spPr>
        <p:txBody>
          <a:bodyPr/>
          <a:lstStyle>
            <a:lvl1pPr marL="177800" indent="-177800">
              <a:buClr>
                <a:srgbClr val="00B0F0"/>
              </a:buClr>
              <a:buFont typeface="Wingdings" charset="2"/>
              <a:buChar char="§"/>
              <a:defRPr sz="1800">
                <a:solidFill>
                  <a:schemeClr val="bg1"/>
                </a:solidFill>
                <a:latin typeface="Arial" panose="020B0604020202020204" pitchFamily="34" charset="0"/>
                <a:cs typeface="Arial" panose="020B0604020202020204" pitchFamily="34" charset="0"/>
              </a:defRPr>
            </a:lvl1pPr>
            <a:lvl2pPr marL="385763" indent="-128588">
              <a:buClr>
                <a:srgbClr val="00B0F0"/>
              </a:buClr>
              <a:buFont typeface="Wingdings" charset="2"/>
              <a:buChar char="§"/>
              <a:defRPr>
                <a:solidFill>
                  <a:schemeClr val="bg1"/>
                </a:solidFill>
                <a:latin typeface="Arial" panose="020B0604020202020204" pitchFamily="34" charset="0"/>
                <a:cs typeface="Arial" panose="020B0604020202020204" pitchFamily="34" charset="0"/>
              </a:defRPr>
            </a:lvl2pPr>
            <a:lvl3pPr marL="642938" indent="-128588">
              <a:buClr>
                <a:srgbClr val="00B0F0"/>
              </a:buClr>
              <a:buFont typeface="Wingdings" charset="2"/>
              <a:buChar char="§"/>
              <a:defRPr>
                <a:solidFill>
                  <a:schemeClr val="bg1"/>
                </a:solidFill>
                <a:latin typeface="Arial" panose="020B0604020202020204" pitchFamily="34" charset="0"/>
                <a:cs typeface="Arial" panose="020B0604020202020204" pitchFamily="34" charset="0"/>
              </a:defRPr>
            </a:lvl3pPr>
            <a:lvl4pPr marL="900113" indent="-128588">
              <a:buClr>
                <a:srgbClr val="00B0F0"/>
              </a:buClr>
              <a:buFont typeface="Wingdings" charset="2"/>
              <a:buChar char="§"/>
              <a:defRPr>
                <a:solidFill>
                  <a:schemeClr val="bg1"/>
                </a:solidFill>
                <a:latin typeface="Arial" panose="020B0604020202020204" pitchFamily="34" charset="0"/>
                <a:cs typeface="Arial" panose="020B0604020202020204" pitchFamily="34" charset="0"/>
              </a:defRPr>
            </a:lvl4pPr>
            <a:lvl5pPr marL="1157288" indent="-128588">
              <a:buClr>
                <a:srgbClr val="00B0F0"/>
              </a:buClr>
              <a:buFont typeface="Wingdings" charset="2"/>
              <a:buChar cha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11" hasCustomPrompt="1"/>
          </p:nvPr>
        </p:nvSpPr>
        <p:spPr>
          <a:xfrm>
            <a:off x="200636" y="2023969"/>
            <a:ext cx="4101547" cy="479501"/>
          </a:xfrm>
          <a:prstGeom prst="rect">
            <a:avLst/>
          </a:prstGeom>
        </p:spPr>
        <p:txBody>
          <a:bodyPr>
            <a:normAutofit/>
          </a:bodyPr>
          <a:lstStyle>
            <a:lvl1pPr marL="0" indent="0">
              <a:buNone/>
              <a:defRPr sz="2000" b="1" i="0" u="none">
                <a:solidFill>
                  <a:schemeClr val="bg1"/>
                </a:solidFill>
                <a:latin typeface="Arial Black" charset="0"/>
                <a:ea typeface="Arial Black" charset="0"/>
                <a:cs typeface="Arial Black" charset="0"/>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err="1"/>
              <a:t>Alaotsikko</a:t>
            </a:r>
            <a:r>
              <a:rPr lang="en-US" dirty="0"/>
              <a:t> click to edit</a:t>
            </a:r>
          </a:p>
        </p:txBody>
      </p:sp>
    </p:spTree>
    <p:extLst>
      <p:ext uri="{BB962C8B-B14F-4D97-AF65-F5344CB8AC3E}">
        <p14:creationId xmlns:p14="http://schemas.microsoft.com/office/powerpoint/2010/main" val="529533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ocial Media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87BF1B-0649-8049-AEB6-F3DF6E2DBAB6}"/>
              </a:ext>
            </a:extLst>
          </p:cNvPr>
          <p:cNvSpPr txBox="1"/>
          <p:nvPr userDrawn="1"/>
        </p:nvSpPr>
        <p:spPr>
          <a:xfrm>
            <a:off x="365760" y="4459057"/>
            <a:ext cx="3520440" cy="338554"/>
          </a:xfrm>
          <a:prstGeom prst="rect">
            <a:avLst/>
          </a:prstGeom>
          <a:noFill/>
        </p:spPr>
        <p:txBody>
          <a:bodyPr wrap="square" rtlCol="0">
            <a:spAutoFit/>
          </a:bodyPr>
          <a:lstStyle/>
          <a:p>
            <a:pPr>
              <a:lnSpc>
                <a:spcPct val="80000"/>
              </a:lnSpc>
            </a:pPr>
            <a:r>
              <a:rPr lang="fi-FI" sz="2000" b="1" i="1" dirty="0" err="1">
                <a:solidFill>
                  <a:schemeClr val="bg2"/>
                </a:solidFill>
                <a:latin typeface="Arial" panose="020B0604020202020204" pitchFamily="34" charset="0"/>
                <a:cs typeface="Arial" panose="020B0604020202020204" pitchFamily="34" charset="0"/>
              </a:rPr>
              <a:t>Follow</a:t>
            </a:r>
            <a:r>
              <a:rPr lang="fi-FI" sz="2000" b="1" i="1" dirty="0">
                <a:solidFill>
                  <a:schemeClr val="bg2"/>
                </a:solidFill>
                <a:latin typeface="Arial" panose="020B0604020202020204" pitchFamily="34" charset="0"/>
                <a:cs typeface="Arial" panose="020B0604020202020204" pitchFamily="34" charset="0"/>
              </a:rPr>
              <a:t> us on </a:t>
            </a:r>
            <a:r>
              <a:rPr lang="fi-FI" sz="2000" b="1" i="1" dirty="0" err="1">
                <a:solidFill>
                  <a:schemeClr val="bg2"/>
                </a:solidFill>
                <a:latin typeface="Arial" panose="020B0604020202020204" pitchFamily="34" charset="0"/>
                <a:cs typeface="Arial" panose="020B0604020202020204" pitchFamily="34" charset="0"/>
              </a:rPr>
              <a:t>social</a:t>
            </a:r>
            <a:r>
              <a:rPr lang="fi-FI" sz="2000" b="1" i="1" dirty="0">
                <a:solidFill>
                  <a:schemeClr val="bg2"/>
                </a:solidFill>
                <a:latin typeface="Arial" panose="020B0604020202020204" pitchFamily="34" charset="0"/>
                <a:cs typeface="Arial" panose="020B0604020202020204" pitchFamily="34" charset="0"/>
              </a:rPr>
              <a:t> media!</a:t>
            </a:r>
          </a:p>
        </p:txBody>
      </p:sp>
    </p:spTree>
    <p:extLst>
      <p:ext uri="{BB962C8B-B14F-4D97-AF65-F5344CB8AC3E}">
        <p14:creationId xmlns:p14="http://schemas.microsoft.com/office/powerpoint/2010/main" val="4164332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C57E-7B5C-2347-8F6F-48F7811BC9AC}"/>
              </a:ext>
            </a:extLst>
          </p:cNvPr>
          <p:cNvSpPr>
            <a:spLocks noGrp="1"/>
          </p:cNvSpPr>
          <p:nvPr>
            <p:ph type="ctrTitle"/>
          </p:nvPr>
        </p:nvSpPr>
        <p:spPr>
          <a:xfrm>
            <a:off x="857250" y="841375"/>
            <a:ext cx="5143500" cy="1790700"/>
          </a:xfrm>
        </p:spPr>
        <p:txBody>
          <a:bodyPr anchor="ctr"/>
          <a:lstStyle>
            <a:lvl1pPr algn="ctr">
              <a:defRPr sz="4000"/>
            </a:lvl1pPr>
          </a:lstStyle>
          <a:p>
            <a:r>
              <a:rPr lang="en-US" dirty="0"/>
              <a:t>Click to edit Master title style</a:t>
            </a:r>
            <a:endParaRPr lang="fi-FI" dirty="0"/>
          </a:p>
        </p:txBody>
      </p:sp>
    </p:spTree>
    <p:extLst>
      <p:ext uri="{BB962C8B-B14F-4D97-AF65-F5344CB8AC3E}">
        <p14:creationId xmlns:p14="http://schemas.microsoft.com/office/powerpoint/2010/main" val="2856696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1551629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With Text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49" y="1122680"/>
            <a:ext cx="6217397"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D1020FC-4621-C546-A6D5-439876530286}"/>
              </a:ext>
            </a:extLst>
          </p:cNvPr>
          <p:cNvSpPr>
            <a:spLocks noGrp="1"/>
          </p:cNvSpPr>
          <p:nvPr>
            <p:ph type="body" sz="quarter" idx="10"/>
          </p:nvPr>
        </p:nvSpPr>
        <p:spPr>
          <a:xfrm>
            <a:off x="177800" y="2275311"/>
            <a:ext cx="6211046" cy="245805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1676035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With Bullet Point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3BC16F-ACD8-1A4F-A9CF-7D5E791DBE74}"/>
              </a:ext>
            </a:extLst>
          </p:cNvPr>
          <p:cNvSpPr>
            <a:spLocks noGrp="1"/>
          </p:cNvSpPr>
          <p:nvPr>
            <p:ph type="ctrTitle"/>
          </p:nvPr>
        </p:nvSpPr>
        <p:spPr>
          <a:xfrm>
            <a:off x="177800" y="1330961"/>
            <a:ext cx="4573494" cy="782319"/>
          </a:xfrm>
          <a:prstGeom prst="rect">
            <a:avLst/>
          </a:prstGeom>
        </p:spPr>
        <p:txBody>
          <a:bodyPr anchor="t"/>
          <a:lstStyle>
            <a:lvl1pPr algn="l">
              <a:defRPr sz="3000" b="1" i="0">
                <a:solidFill>
                  <a:schemeClr val="tx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3">
            <a:extLst>
              <a:ext uri="{FF2B5EF4-FFF2-40B4-BE49-F238E27FC236}">
                <a16:creationId xmlns:a16="http://schemas.microsoft.com/office/drawing/2014/main" id="{A1AD7824-F100-6A46-A07F-4779AA5540E3}"/>
              </a:ext>
            </a:extLst>
          </p:cNvPr>
          <p:cNvSpPr>
            <a:spLocks noGrp="1"/>
          </p:cNvSpPr>
          <p:nvPr>
            <p:ph type="body" sz="quarter" idx="10"/>
          </p:nvPr>
        </p:nvSpPr>
        <p:spPr>
          <a:xfrm>
            <a:off x="177799" y="2262187"/>
            <a:ext cx="6240929" cy="2650471"/>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384604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the b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1249-3522-254D-A2A2-F89B9F57BEE1}"/>
              </a:ext>
            </a:extLst>
          </p:cNvPr>
          <p:cNvSpPr>
            <a:spLocks noGrp="1"/>
          </p:cNvSpPr>
          <p:nvPr>
            <p:ph type="ctrTitle"/>
          </p:nvPr>
        </p:nvSpPr>
        <p:spPr>
          <a:xfrm>
            <a:off x="1304365" y="264161"/>
            <a:ext cx="5285665" cy="782319"/>
          </a:xfrm>
          <a:prstGeom prst="rect">
            <a:avLst/>
          </a:prstGeom>
        </p:spPr>
        <p:txBody>
          <a:bodyPr anchor="t"/>
          <a:lstStyle>
            <a:lvl1pPr algn="r">
              <a:defRPr sz="2500" b="1" i="0">
                <a:solidFill>
                  <a:schemeClr val="bg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38812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 the B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1249-3522-254D-A2A2-F89B9F57BEE1}"/>
              </a:ext>
            </a:extLst>
          </p:cNvPr>
          <p:cNvSpPr>
            <a:spLocks noGrp="1"/>
          </p:cNvSpPr>
          <p:nvPr>
            <p:ph type="ctrTitle"/>
          </p:nvPr>
        </p:nvSpPr>
        <p:spPr>
          <a:xfrm>
            <a:off x="1559859" y="264161"/>
            <a:ext cx="5030171" cy="782319"/>
          </a:xfrm>
          <a:prstGeom prst="rect">
            <a:avLst/>
          </a:prstGeom>
        </p:spPr>
        <p:txBody>
          <a:bodyPr anchor="t"/>
          <a:lstStyle>
            <a:lvl1pPr algn="r">
              <a:defRPr sz="2500" b="1" i="0">
                <a:solidFill>
                  <a:schemeClr val="bg1"/>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5" name="Oval 4">
            <a:extLst>
              <a:ext uri="{FF2B5EF4-FFF2-40B4-BE49-F238E27FC236}">
                <a16:creationId xmlns:a16="http://schemas.microsoft.com/office/drawing/2014/main" id="{08A2C4A3-D72C-3345-974E-B96B7802F1CD}"/>
              </a:ext>
            </a:extLst>
          </p:cNvPr>
          <p:cNvSpPr/>
          <p:nvPr userDrawn="1"/>
        </p:nvSpPr>
        <p:spPr>
          <a:xfrm rot="20881115">
            <a:off x="1952251" y="3031925"/>
            <a:ext cx="1823720" cy="1823720"/>
          </a:xfrm>
          <a:prstGeom prst="ellipse">
            <a:avLst/>
          </a:prstGeom>
          <a:pattFill prst="wdUpDiag">
            <a:fgClr>
              <a:schemeClr val="accent1"/>
            </a:fgClr>
            <a:bgClr>
              <a:srgbClr val="EB78A0"/>
            </a:bgClr>
          </a:pattFill>
          <a:ln>
            <a:no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500" b="1" dirty="0">
              <a:latin typeface="Arial" panose="020B0604020202020204" pitchFamily="34" charset="0"/>
              <a:cs typeface="Arial" panose="020B0604020202020204" pitchFamily="34" charset="0"/>
            </a:endParaRPr>
          </a:p>
        </p:txBody>
      </p:sp>
      <p:sp>
        <p:nvSpPr>
          <p:cNvPr id="6" name="Text Placeholder 2"/>
          <p:cNvSpPr>
            <a:spLocks noGrp="1"/>
          </p:cNvSpPr>
          <p:nvPr>
            <p:ph type="body" sz="quarter" idx="10"/>
          </p:nvPr>
        </p:nvSpPr>
        <p:spPr>
          <a:xfrm rot="20340000">
            <a:off x="1924329" y="2913826"/>
            <a:ext cx="1863892" cy="1963817"/>
          </a:xfrm>
          <a:prstGeom prst="rect">
            <a:avLst/>
          </a:prstGeom>
        </p:spPr>
        <p:txBody>
          <a:bodyPr anchor="ctr" anchorCtr="0"/>
          <a:lstStyle>
            <a:lvl1pPr marL="0" indent="0" algn="ctr">
              <a:buNone/>
              <a:defRPr sz="3000" b="1" baseline="0">
                <a:solidFill>
                  <a:schemeClr val="bg1"/>
                </a:solidFill>
                <a:latin typeface="Corbel" panose="020B0503020204020204" pitchFamily="34" charset="0"/>
              </a:defRPr>
            </a:lvl1pPr>
          </a:lstStyle>
          <a:p>
            <a:endParaRPr lang="fi-FI" dirty="0"/>
          </a:p>
        </p:txBody>
      </p:sp>
    </p:spTree>
    <p:extLst>
      <p:ext uri="{BB962C8B-B14F-4D97-AF65-F5344CB8AC3E}">
        <p14:creationId xmlns:p14="http://schemas.microsoft.com/office/powerpoint/2010/main" val="139992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27882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122680"/>
            <a:ext cx="6223374"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4" name="Text Placeholder 4">
            <a:extLst>
              <a:ext uri="{FF2B5EF4-FFF2-40B4-BE49-F238E27FC236}">
                <a16:creationId xmlns:a16="http://schemas.microsoft.com/office/drawing/2014/main" id="{FA52767D-4F94-7B4F-BCF1-82BBAE5CBAE6}"/>
              </a:ext>
            </a:extLst>
          </p:cNvPr>
          <p:cNvSpPr>
            <a:spLocks noGrp="1"/>
          </p:cNvSpPr>
          <p:nvPr>
            <p:ph type="body" sz="quarter" idx="10"/>
          </p:nvPr>
        </p:nvSpPr>
        <p:spPr>
          <a:xfrm>
            <a:off x="177800" y="2275311"/>
            <a:ext cx="6217024" cy="2643324"/>
          </a:xfrm>
          <a:prstGeom prst="rect">
            <a:avLst/>
          </a:prstGeom>
        </p:spPr>
        <p:txBody>
          <a:bodyPr/>
          <a:lstStyle>
            <a:lvl1pPr marL="0" indent="0">
              <a:buNone/>
              <a:defRPr sz="1300">
                <a:latin typeface="Corbel" panose="020B0503020204020204" pitchFamily="34" charset="0"/>
              </a:defRPr>
            </a:lvl1pPr>
            <a:lvl2pPr marL="457200" indent="0">
              <a:buNone/>
              <a:defRPr sz="1300">
                <a:latin typeface="Corbel" panose="020B0503020204020204" pitchFamily="34" charset="0"/>
              </a:defRPr>
            </a:lvl2pPr>
            <a:lvl3pPr marL="914400" indent="0">
              <a:buNone/>
              <a:defRPr sz="1300">
                <a:latin typeface="Corbel" panose="020B0503020204020204" pitchFamily="34" charset="0"/>
              </a:defRPr>
            </a:lvl3pPr>
            <a:lvl4pPr marL="1371600" indent="0">
              <a:buNone/>
              <a:defRPr sz="1300">
                <a:latin typeface="Corbel" panose="020B0503020204020204" pitchFamily="34" charset="0"/>
              </a:defRPr>
            </a:lvl4pPr>
            <a:lvl5pPr marL="1828800" indent="0">
              <a:buNone/>
              <a:defRPr sz="1300">
                <a:latin typeface="Corbel" panose="020B0503020204020204" pitchFamily="34" charset="0"/>
              </a:defRPr>
            </a:lvl5pPr>
          </a:lstStyle>
          <a:p>
            <a:pPr lvl="0"/>
            <a:r>
              <a:rPr lang="en-US" dirty="0"/>
              <a:t>Edit Master text styles</a:t>
            </a:r>
          </a:p>
        </p:txBody>
      </p:sp>
    </p:spTree>
    <p:extLst>
      <p:ext uri="{BB962C8B-B14F-4D97-AF65-F5344CB8AC3E}">
        <p14:creationId xmlns:p14="http://schemas.microsoft.com/office/powerpoint/2010/main" val="358337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122680"/>
            <a:ext cx="6223374"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
        <p:nvSpPr>
          <p:cNvPr id="3" name="Text Placeholder 3">
            <a:extLst>
              <a:ext uri="{FF2B5EF4-FFF2-40B4-BE49-F238E27FC236}">
                <a16:creationId xmlns:a16="http://schemas.microsoft.com/office/drawing/2014/main" id="{83A1E53D-4513-6740-B75C-0D88AAA0B242}"/>
              </a:ext>
            </a:extLst>
          </p:cNvPr>
          <p:cNvSpPr>
            <a:spLocks noGrp="1"/>
          </p:cNvSpPr>
          <p:nvPr>
            <p:ph type="body" sz="quarter" idx="10"/>
          </p:nvPr>
        </p:nvSpPr>
        <p:spPr>
          <a:xfrm>
            <a:off x="177800" y="2262187"/>
            <a:ext cx="6217024" cy="2596683"/>
          </a:xfrm>
          <a:prstGeom prst="rect">
            <a:avLst/>
          </a:prstGeom>
        </p:spPr>
        <p:txBody>
          <a:bodyPr/>
          <a:lstStyle>
            <a:lvl1pPr marL="228600" indent="-228600">
              <a:buClr>
                <a:schemeClr val="bg2"/>
              </a:buClr>
              <a:buFont typeface="Wingdings" pitchFamily="2" charset="2"/>
              <a:buChar char="§"/>
              <a:defRPr sz="1500" b="1">
                <a:latin typeface="Corbel" panose="020B0503020204020204" pitchFamily="34" charset="0"/>
              </a:defRPr>
            </a:lvl1pPr>
            <a:lvl2pPr marL="685800" indent="-228600">
              <a:buClr>
                <a:schemeClr val="bg2"/>
              </a:buClr>
              <a:buFont typeface="Wingdings" pitchFamily="2" charset="2"/>
              <a:buChar char="§"/>
              <a:defRPr sz="1400">
                <a:latin typeface="Corbel" panose="020B0503020204020204" pitchFamily="34" charset="0"/>
              </a:defRPr>
            </a:lvl2pPr>
            <a:lvl3pPr marL="1143000" indent="-228600">
              <a:buClr>
                <a:schemeClr val="bg2"/>
              </a:buClr>
              <a:buFont typeface="Wingdings" pitchFamily="2" charset="2"/>
              <a:buChar char="§"/>
              <a:defRPr sz="1300">
                <a:latin typeface="Corbel" panose="020B0503020204020204" pitchFamily="34" charset="0"/>
              </a:defRPr>
            </a:lvl3pPr>
            <a:lvl4pPr marL="1600200" indent="-228600">
              <a:buClr>
                <a:schemeClr val="bg2"/>
              </a:buClr>
              <a:buFont typeface="Wingdings" pitchFamily="2" charset="2"/>
              <a:buChar char="§"/>
              <a:defRPr sz="1200">
                <a:latin typeface="Corbel" panose="020B0503020204020204" pitchFamily="34" charset="0"/>
              </a:defRPr>
            </a:lvl4pPr>
            <a:lvl5pPr marL="2057400" indent="-228600">
              <a:buClr>
                <a:schemeClr val="bg2"/>
              </a:buClr>
              <a:buFont typeface="Wingdings" pitchFamily="2" charset="2"/>
              <a:buChar char="§"/>
              <a:defRPr sz="11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210478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0E9-CCFB-B74E-A750-26AD2372E6AF}"/>
              </a:ext>
            </a:extLst>
          </p:cNvPr>
          <p:cNvSpPr>
            <a:spLocks noGrp="1"/>
          </p:cNvSpPr>
          <p:nvPr>
            <p:ph type="ctrTitle"/>
          </p:nvPr>
        </p:nvSpPr>
        <p:spPr>
          <a:xfrm>
            <a:off x="171450" y="1068536"/>
            <a:ext cx="5143500" cy="1026160"/>
          </a:xfrm>
          <a:prstGeom prst="rect">
            <a:avLst/>
          </a:prstGeom>
        </p:spPr>
        <p:txBody>
          <a:bodyPr anchor="t"/>
          <a:lstStyle>
            <a:lvl1pPr algn="l">
              <a:defRPr sz="3000" b="1" i="0">
                <a:solidFill>
                  <a:schemeClr val="bg2"/>
                </a:solidFill>
                <a:latin typeface="Arial Black" panose="020B0604020202020204" pitchFamily="34" charset="0"/>
                <a:cs typeface="Arial Black" panose="020B0604020202020204" pitchFamily="34" charset="0"/>
              </a:defRPr>
            </a:lvl1pPr>
          </a:lstStyle>
          <a:p>
            <a:r>
              <a:rPr lang="en-US" dirty="0"/>
              <a:t>Click to edit Master title style</a:t>
            </a:r>
            <a:endParaRPr lang="fi-FI" dirty="0"/>
          </a:p>
        </p:txBody>
      </p:sp>
    </p:spTree>
    <p:extLst>
      <p:ext uri="{BB962C8B-B14F-4D97-AF65-F5344CB8AC3E}">
        <p14:creationId xmlns:p14="http://schemas.microsoft.com/office/powerpoint/2010/main" val="558723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theme" Target="../theme/theme10.xml"/><Relationship Id="rId1" Type="http://schemas.openxmlformats.org/officeDocument/2006/relationships/slideLayout" Target="../slideLayouts/slideLayout30.xml"/><Relationship Id="rId5" Type="http://schemas.openxmlformats.org/officeDocument/2006/relationships/image" Target="../media/image2.jpeg"/><Relationship Id="rId4" Type="http://schemas.openxmlformats.org/officeDocument/2006/relationships/image" Target="../media/image13.emf"/></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2.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theme" Target="../theme/theme11.xml"/><Relationship Id="rId4" Type="http://schemas.openxmlformats.org/officeDocument/2006/relationships/slideLayout" Target="../slideLayouts/slideLayout3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theme" Target="../theme/theme4.xml"/><Relationship Id="rId4"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jpe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theme" Target="../theme/theme6.xml"/><Relationship Id="rId4"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8.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theme" Target="../theme/theme7.xml"/><Relationship Id="rId4"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0.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9.jpeg"/><Relationship Id="rId5" Type="http://schemas.openxmlformats.org/officeDocument/2006/relationships/theme" Target="../theme/theme8.xml"/><Relationship Id="rId4" Type="http://schemas.openxmlformats.org/officeDocument/2006/relationships/slideLayout" Target="../slideLayouts/slideLayout25.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theme" Target="../theme/theme9.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BA9CCE-9BB9-0C49-A34E-266A10BF4BA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2013789"/>
            <a:ext cx="6858000" cy="3024000"/>
          </a:xfrm>
          <a:prstGeom prst="rect">
            <a:avLst/>
          </a:prstGeom>
        </p:spPr>
      </p:pic>
      <p:pic>
        <p:nvPicPr>
          <p:cNvPr id="7" name="Picture 6">
            <a:extLst>
              <a:ext uri="{FF2B5EF4-FFF2-40B4-BE49-F238E27FC236}">
                <a16:creationId xmlns:a16="http://schemas.microsoft.com/office/drawing/2014/main" id="{A238ACFD-1B2C-9643-A775-32AAE5EA31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pic>
        <p:nvPicPr>
          <p:cNvPr id="8" name="Picture 7">
            <a:extLst>
              <a:ext uri="{FF2B5EF4-FFF2-40B4-BE49-F238E27FC236}">
                <a16:creationId xmlns:a16="http://schemas.microsoft.com/office/drawing/2014/main" id="{9EB1744B-F96F-C947-8641-F2ECA38475E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4930045"/>
            <a:ext cx="6858000" cy="213455"/>
          </a:xfrm>
          <a:prstGeom prst="rect">
            <a:avLst/>
          </a:prstGeom>
        </p:spPr>
      </p:pic>
    </p:spTree>
    <p:extLst>
      <p:ext uri="{BB962C8B-B14F-4D97-AF65-F5344CB8AC3E}">
        <p14:creationId xmlns:p14="http://schemas.microsoft.com/office/powerpoint/2010/main" val="1640155807"/>
      </p:ext>
    </p:extLst>
  </p:cSld>
  <p:clrMap bg1="lt1" tx1="dk1" bg2="lt2" tx2="dk2" accent1="accent1" accent2="accent2" accent3="accent3" accent4="accent4" accent5="accent5" accent6="accent6" hlink="hlink" folHlink="folHlink"/>
  <p:sldLayoutIdLst>
    <p:sldLayoutId id="21474837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996D6B-3DD9-2C4A-8CC6-982A1C45F37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44"/>
          <a:stretch/>
        </p:blipFill>
        <p:spPr>
          <a:xfrm>
            <a:off x="-1" y="0"/>
            <a:ext cx="6876000" cy="4284000"/>
          </a:xfrm>
          <a:prstGeom prst="rect">
            <a:avLst/>
          </a:prstGeom>
        </p:spPr>
      </p:pic>
      <p:pic>
        <p:nvPicPr>
          <p:cNvPr id="14" name="Picture 13">
            <a:extLst>
              <a:ext uri="{FF2B5EF4-FFF2-40B4-BE49-F238E27FC236}">
                <a16:creationId xmlns:a16="http://schemas.microsoft.com/office/drawing/2014/main" id="{CA53FECE-6C1F-1B44-A2F0-D92646AC52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966452" y="4511040"/>
            <a:ext cx="2557772" cy="436880"/>
          </a:xfrm>
          <a:prstGeom prst="rect">
            <a:avLst/>
          </a:prstGeom>
        </p:spPr>
      </p:pic>
      <p:pic>
        <p:nvPicPr>
          <p:cNvPr id="6" name="Picture 5">
            <a:extLst>
              <a:ext uri="{FF2B5EF4-FFF2-40B4-BE49-F238E27FC236}">
                <a16:creationId xmlns:a16="http://schemas.microsoft.com/office/drawing/2014/main" id="{CD3DFC8F-899B-DA4F-8989-2B5C2B615B0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spTree>
    <p:extLst>
      <p:ext uri="{BB962C8B-B14F-4D97-AF65-F5344CB8AC3E}">
        <p14:creationId xmlns:p14="http://schemas.microsoft.com/office/powerpoint/2010/main" val="918735648"/>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7312305-9B91-004C-8633-D78B1A1B8A3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6858000" cy="5148000"/>
          </a:xfrm>
          <a:prstGeom prst="rect">
            <a:avLst/>
          </a:prstGeom>
        </p:spPr>
      </p:pic>
      <p:sp>
        <p:nvSpPr>
          <p:cNvPr id="2" name="Title Placeholder 1">
            <a:extLst>
              <a:ext uri="{FF2B5EF4-FFF2-40B4-BE49-F238E27FC236}">
                <a16:creationId xmlns:a16="http://schemas.microsoft.com/office/drawing/2014/main" id="{33E6E979-5B59-644D-99FD-818A67FCF5B8}"/>
              </a:ext>
            </a:extLst>
          </p:cNvPr>
          <p:cNvSpPr>
            <a:spLocks noGrp="1"/>
          </p:cNvSpPr>
          <p:nvPr>
            <p:ph type="title"/>
          </p:nvPr>
        </p:nvSpPr>
        <p:spPr>
          <a:xfrm>
            <a:off x="262270" y="1283167"/>
            <a:ext cx="6286448" cy="993775"/>
          </a:xfrm>
          <a:prstGeom prst="rect">
            <a:avLst/>
          </a:prstGeom>
        </p:spPr>
        <p:txBody>
          <a:bodyPr vert="horz" lIns="91440" tIns="45720" rIns="91440" bIns="45720" rtlCol="0" anchor="ctr">
            <a:noAutofit/>
          </a:bodyPr>
          <a:lstStyle/>
          <a:p>
            <a:r>
              <a:rPr lang="en-US" dirty="0"/>
              <a:t>Click to edit Master title style</a:t>
            </a:r>
            <a:endParaRPr lang="fi-FI" dirty="0"/>
          </a:p>
        </p:txBody>
      </p:sp>
      <p:pic>
        <p:nvPicPr>
          <p:cNvPr id="6" name="Picture 5">
            <a:extLst>
              <a:ext uri="{FF2B5EF4-FFF2-40B4-BE49-F238E27FC236}">
                <a16:creationId xmlns:a16="http://schemas.microsoft.com/office/drawing/2014/main" id="{3C23E287-3142-E347-B222-641F4F0C709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spTree>
    <p:extLst>
      <p:ext uri="{BB962C8B-B14F-4D97-AF65-F5344CB8AC3E}">
        <p14:creationId xmlns:p14="http://schemas.microsoft.com/office/powerpoint/2010/main" val="4182950908"/>
      </p:ext>
    </p:extLst>
  </p:cSld>
  <p:clrMap bg1="lt1" tx1="dk1" bg2="lt2" tx2="dk2" accent1="accent1" accent2="accent2" accent3="accent3" accent4="accent4" accent5="accent5" accent6="accent6" hlink="hlink" folHlink="folHlink"/>
  <p:sldLayoutIdLst>
    <p:sldLayoutId id="2147483755" r:id="rId1"/>
    <p:sldLayoutId id="2147483778" r:id="rId2"/>
    <p:sldLayoutId id="2147483779" r:id="rId3"/>
    <p:sldLayoutId id="2147483780" r:id="rId4"/>
  </p:sldLayoutIdLst>
  <p:txStyles>
    <p:titleStyle>
      <a:lvl1pPr algn="ctr" defTabSz="914400" rtl="0" eaLnBrk="1" latinLnBrk="0" hangingPunct="1">
        <a:lnSpc>
          <a:spcPct val="90000"/>
        </a:lnSpc>
        <a:spcBef>
          <a:spcPct val="0"/>
        </a:spcBef>
        <a:buNone/>
        <a:defRPr sz="4000" b="1" i="0" kern="1200">
          <a:solidFill>
            <a:schemeClr val="bg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DEEEE08-F4B0-124D-99E7-4A23EF9BE29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6" y="0"/>
            <a:ext cx="6857407" cy="5143500"/>
          </a:xfrm>
          <a:prstGeom prst="rect">
            <a:avLst/>
          </a:prstGeom>
        </p:spPr>
      </p:pic>
      <p:sp>
        <p:nvSpPr>
          <p:cNvPr id="2" name="Title Placeholder 1"/>
          <p:cNvSpPr>
            <a:spLocks noGrp="1"/>
          </p:cNvSpPr>
          <p:nvPr>
            <p:ph type="title"/>
          </p:nvPr>
        </p:nvSpPr>
        <p:spPr>
          <a:xfrm>
            <a:off x="227672" y="1039385"/>
            <a:ext cx="3419767" cy="1921965"/>
          </a:xfrm>
          <a:prstGeom prst="rect">
            <a:avLst/>
          </a:prstGeom>
        </p:spPr>
        <p:txBody>
          <a:bodyPr vert="horz" lIns="91440" tIns="45720" rIns="91440" bIns="45720" rtlCol="0" anchor="ctr">
            <a:noAutofit/>
          </a:bodyPr>
          <a:lstStyle/>
          <a:p>
            <a:r>
              <a:rPr lang="en-US" dirty="0"/>
              <a:t>Lorem Ipsum</a:t>
            </a:r>
            <a:br>
              <a:rPr lang="en-US" dirty="0"/>
            </a:br>
            <a:r>
              <a:rPr lang="en-US" dirty="0"/>
              <a:t>dolor sit </a:t>
            </a:r>
            <a:r>
              <a:rPr lang="en-US" dirty="0" err="1"/>
              <a:t>amet</a:t>
            </a:r>
            <a:endParaRPr lang="en-US" dirty="0"/>
          </a:p>
        </p:txBody>
      </p:sp>
      <p:sp>
        <p:nvSpPr>
          <p:cNvPr id="7" name="Text Placeholder 6"/>
          <p:cNvSpPr>
            <a:spLocks noGrp="1"/>
          </p:cNvSpPr>
          <p:nvPr>
            <p:ph type="body" idx="1"/>
          </p:nvPr>
        </p:nvSpPr>
        <p:spPr>
          <a:xfrm>
            <a:off x="227672" y="3069953"/>
            <a:ext cx="2292008" cy="3262312"/>
          </a:xfrm>
          <a:prstGeom prst="rect">
            <a:avLst/>
          </a:prstGeom>
        </p:spPr>
        <p:txBody>
          <a:bodyPr vert="horz" lIns="91440" tIns="45720" rIns="91440" bIns="45720" rtlCol="0">
            <a:normAutofit/>
          </a:bodyPr>
          <a:lstStyle/>
          <a:p>
            <a:pPr marL="128588" marR="0" lvl="0" indent="-128588" algn="l" defTabSz="514350" rtl="0" eaLnBrk="1" fontAlgn="auto" latinLnBrk="0" hangingPunct="1">
              <a:lnSpc>
                <a:spcPct val="90000"/>
              </a:lnSpc>
              <a:spcBef>
                <a:spcPts val="563"/>
              </a:spcBef>
              <a:spcAft>
                <a:spcPts val="0"/>
              </a:spcAft>
              <a:buClr>
                <a:srgbClr val="00B0F0"/>
              </a:buClr>
              <a:buSzTx/>
              <a:buFont typeface="Wingdings" charset="2"/>
              <a:buNone/>
              <a:tabLst/>
              <a:defRPr/>
            </a:pPr>
            <a:r>
              <a:rPr lang="en-US" dirty="0"/>
              <a:t>Lorem Ipsum</a:t>
            </a:r>
          </a:p>
          <a:p>
            <a:pPr marL="128588" marR="0" lvl="0" indent="-128588" algn="l" defTabSz="514350" rtl="0" eaLnBrk="1" fontAlgn="auto" latinLnBrk="0" hangingPunct="1">
              <a:lnSpc>
                <a:spcPct val="90000"/>
              </a:lnSpc>
              <a:spcBef>
                <a:spcPts val="563"/>
              </a:spcBef>
              <a:spcAft>
                <a:spcPts val="0"/>
              </a:spcAft>
              <a:buClr>
                <a:srgbClr val="00B0F0"/>
              </a:buClr>
              <a:buSzTx/>
              <a:buFont typeface="Wingdings" charset="2"/>
              <a:buNone/>
              <a:tabLst/>
              <a:defRPr/>
            </a:pPr>
            <a:r>
              <a:rPr lang="en-US" dirty="0"/>
              <a:t>dolor sit </a:t>
            </a:r>
            <a:r>
              <a:rPr lang="en-US" dirty="0" err="1"/>
              <a:t>amet</a:t>
            </a:r>
            <a:r>
              <a:rPr lang="en-US" dirty="0"/>
              <a:t>.</a:t>
            </a:r>
          </a:p>
        </p:txBody>
      </p:sp>
      <p:pic>
        <p:nvPicPr>
          <p:cNvPr id="8" name="Picture 7">
            <a:extLst>
              <a:ext uri="{FF2B5EF4-FFF2-40B4-BE49-F238E27FC236}">
                <a16:creationId xmlns:a16="http://schemas.microsoft.com/office/drawing/2014/main" id="{F25EA7EA-BDD3-654E-8E5D-8976C738A57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pic>
        <p:nvPicPr>
          <p:cNvPr id="4" name="Picture 3">
            <a:extLst>
              <a:ext uri="{FF2B5EF4-FFF2-40B4-BE49-F238E27FC236}">
                <a16:creationId xmlns:a16="http://schemas.microsoft.com/office/drawing/2014/main" id="{57C282C4-1FAE-5549-9997-51AF3EC61D3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930045"/>
            <a:ext cx="6858000" cy="213455"/>
          </a:xfrm>
          <a:prstGeom prst="rect">
            <a:avLst/>
          </a:prstGeom>
        </p:spPr>
      </p:pic>
    </p:spTree>
    <p:extLst>
      <p:ext uri="{BB962C8B-B14F-4D97-AF65-F5344CB8AC3E}">
        <p14:creationId xmlns:p14="http://schemas.microsoft.com/office/powerpoint/2010/main" val="2052220135"/>
      </p:ext>
    </p:extLst>
  </p:cSld>
  <p:clrMap bg1="lt1" tx1="dk1" bg2="lt2" tx2="dk2" accent1="accent1" accent2="accent2" accent3="accent3" accent4="accent4" accent5="accent5" accent6="accent6" hlink="hlink" folHlink="folHlink"/>
  <p:sldLayoutIdLst>
    <p:sldLayoutId id="2147483661" r:id="rId1"/>
    <p:sldLayoutId id="2147483730" r:id="rId2"/>
  </p:sldLayoutIdLst>
  <p:txStyles>
    <p:titleStyle>
      <a:lvl1pPr algn="l" defTabSz="514350" rtl="0" eaLnBrk="1" latinLnBrk="0" hangingPunct="1">
        <a:lnSpc>
          <a:spcPct val="90000"/>
        </a:lnSpc>
        <a:spcBef>
          <a:spcPct val="0"/>
        </a:spcBef>
        <a:buNone/>
        <a:defRPr sz="3500" b="1" i="0" kern="1200">
          <a:solidFill>
            <a:schemeClr val="bg1"/>
          </a:solidFill>
          <a:latin typeface="Arial Black" panose="020B0604020202020204" pitchFamily="34" charset="0"/>
          <a:ea typeface="Arial Black" panose="020B0604020202020204" pitchFamily="34" charset="0"/>
          <a:cs typeface="Arial Black" panose="020B0604020202020204" pitchFamily="34" charset="0"/>
        </a:defRPr>
      </a:lvl1pPr>
    </p:titleStyle>
    <p:bodyStyle>
      <a:lvl1pPr marL="128588" indent="-128588" algn="l" defTabSz="514350" rtl="0" eaLnBrk="1" latinLnBrk="0" hangingPunct="1">
        <a:lnSpc>
          <a:spcPct val="100000"/>
        </a:lnSpc>
        <a:spcBef>
          <a:spcPts val="563"/>
        </a:spcBef>
        <a:buClr>
          <a:srgbClr val="00B0F0"/>
        </a:buClr>
        <a:buFont typeface="Wingdings" charset="2"/>
        <a:buChar char="§"/>
        <a:defRPr sz="2000" b="0" i="0" kern="12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385763" indent="-128588" algn="l" defTabSz="514350" rtl="0" eaLnBrk="1" latinLnBrk="0" hangingPunct="1">
        <a:lnSpc>
          <a:spcPct val="90000"/>
        </a:lnSpc>
        <a:spcBef>
          <a:spcPts val="281"/>
        </a:spcBef>
        <a:buFont typeface="Wingdings" charset="2"/>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5E0B8D-706A-7946-AA10-B06482BB5D3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51814" y="0"/>
            <a:ext cx="11961628" cy="5143500"/>
          </a:xfrm>
          <a:prstGeom prst="rect">
            <a:avLst/>
          </a:prstGeom>
        </p:spPr>
      </p:pic>
    </p:spTree>
    <p:extLst>
      <p:ext uri="{BB962C8B-B14F-4D97-AF65-F5344CB8AC3E}">
        <p14:creationId xmlns:p14="http://schemas.microsoft.com/office/powerpoint/2010/main" val="385375986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7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249570-C783-7D42-A21A-36443F123CBF}"/>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spTree>
    <p:extLst>
      <p:ext uri="{BB962C8B-B14F-4D97-AF65-F5344CB8AC3E}">
        <p14:creationId xmlns:p14="http://schemas.microsoft.com/office/powerpoint/2010/main" val="2972122795"/>
      </p:ext>
    </p:extLst>
  </p:cSld>
  <p:clrMap bg1="lt1" tx1="dk1" bg2="lt2" tx2="dk2" accent1="accent1" accent2="accent2" accent3="accent3" accent4="accent4" accent5="accent5" accent6="accent6" hlink="hlink" folHlink="folHlink"/>
  <p:sldLayoutIdLst>
    <p:sldLayoutId id="2147483769" r:id="rId1"/>
    <p:sldLayoutId id="2147483764" r:id="rId2"/>
    <p:sldLayoutId id="2147483771" r:id="rId3"/>
    <p:sldLayoutId id="214748381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5F39EB-64EB-A347-B71F-1FAED6B2F1B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pic>
        <p:nvPicPr>
          <p:cNvPr id="7" name="Picture 6">
            <a:extLst>
              <a:ext uri="{FF2B5EF4-FFF2-40B4-BE49-F238E27FC236}">
                <a16:creationId xmlns:a16="http://schemas.microsoft.com/office/drawing/2014/main" id="{9A1CF100-1769-B547-9C35-5F7DA97F4FC1}"/>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930045"/>
            <a:ext cx="6858000" cy="213455"/>
          </a:xfrm>
          <a:prstGeom prst="rect">
            <a:avLst/>
          </a:prstGeom>
        </p:spPr>
      </p:pic>
    </p:spTree>
    <p:extLst>
      <p:ext uri="{BB962C8B-B14F-4D97-AF65-F5344CB8AC3E}">
        <p14:creationId xmlns:p14="http://schemas.microsoft.com/office/powerpoint/2010/main" val="3135685642"/>
      </p:ext>
    </p:extLst>
  </p:cSld>
  <p:clrMap bg1="lt1" tx1="dk1" bg2="lt2" tx2="dk2" accent1="accent1" accent2="accent2" accent3="accent3" accent4="accent4" accent5="accent5" accent6="accent6" hlink="hlink" folHlink="folHlink"/>
  <p:sldLayoutIdLst>
    <p:sldLayoutId id="2147483768" r:id="rId1"/>
    <p:sldLayoutId id="2147483757" r:id="rId2"/>
    <p:sldLayoutId id="21474837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6ADD25-FDDF-B442-BF7F-9A862753E6CA}"/>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
          <a:stretch/>
        </p:blipFill>
        <p:spPr>
          <a:xfrm>
            <a:off x="0" y="3379500"/>
            <a:ext cx="6876000" cy="1764000"/>
          </a:xfrm>
          <a:prstGeom prst="rect">
            <a:avLst/>
          </a:prstGeom>
        </p:spPr>
      </p:pic>
      <p:pic>
        <p:nvPicPr>
          <p:cNvPr id="5" name="Picture 4">
            <a:extLst>
              <a:ext uri="{FF2B5EF4-FFF2-40B4-BE49-F238E27FC236}">
                <a16:creationId xmlns:a16="http://schemas.microsoft.com/office/drawing/2014/main" id="{D7A50D6A-8297-FD4F-BA87-34561DE7A6E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spTree>
    <p:extLst>
      <p:ext uri="{BB962C8B-B14F-4D97-AF65-F5344CB8AC3E}">
        <p14:creationId xmlns:p14="http://schemas.microsoft.com/office/powerpoint/2010/main" val="3820009972"/>
      </p:ext>
    </p:extLst>
  </p:cSld>
  <p:clrMap bg1="lt1" tx1="dk1" bg2="lt2" tx2="dk2" accent1="accent1" accent2="accent2" accent3="accent3" accent4="accent4" accent5="accent5" accent6="accent6" hlink="hlink" folHlink="folHlink"/>
  <p:sldLayoutIdLst>
    <p:sldLayoutId id="2147483749" r:id="rId1"/>
    <p:sldLayoutId id="2147483767" r:id="rId2"/>
    <p:sldLayoutId id="2147483774" r:id="rId3"/>
    <p:sldLayoutId id="214748377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1709F-431B-234C-8B2B-AEC275E8738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93772" y="260271"/>
            <a:ext cx="1274678" cy="512802"/>
          </a:xfrm>
          <a:prstGeom prst="rect">
            <a:avLst/>
          </a:prstGeom>
        </p:spPr>
      </p:pic>
      <p:pic>
        <p:nvPicPr>
          <p:cNvPr id="5" name="Picture 4">
            <a:extLst>
              <a:ext uri="{FF2B5EF4-FFF2-40B4-BE49-F238E27FC236}">
                <a16:creationId xmlns:a16="http://schemas.microsoft.com/office/drawing/2014/main" id="{2699300F-A923-274E-8F6A-9FE8D6524688}"/>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1"/>
          <a:stretch/>
        </p:blipFill>
        <p:spPr>
          <a:xfrm>
            <a:off x="4041132" y="0"/>
            <a:ext cx="2816868" cy="2517732"/>
          </a:xfrm>
          <a:prstGeom prst="rect">
            <a:avLst/>
          </a:prstGeom>
        </p:spPr>
      </p:pic>
    </p:spTree>
    <p:extLst>
      <p:ext uri="{BB962C8B-B14F-4D97-AF65-F5344CB8AC3E}">
        <p14:creationId xmlns:p14="http://schemas.microsoft.com/office/powerpoint/2010/main" val="1733162780"/>
      </p:ext>
    </p:extLst>
  </p:cSld>
  <p:clrMap bg1="lt1" tx1="dk1" bg2="lt2" tx2="dk2" accent1="accent1" accent2="accent2" accent3="accent3" accent4="accent4" accent5="accent5" accent6="accent6" hlink="hlink" folHlink="folHlink"/>
  <p:sldLayoutIdLst>
    <p:sldLayoutId id="2147483766" r:id="rId1"/>
    <p:sldLayoutId id="2147483770" r:id="rId2"/>
    <p:sldLayoutId id="2147483776" r:id="rId3"/>
    <p:sldLayoutId id="21474837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500173-6E3A-5145-BFF4-CF0CE004377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6876000" cy="2674307"/>
          </a:xfrm>
          <a:prstGeom prst="rect">
            <a:avLst/>
          </a:prstGeom>
        </p:spPr>
      </p:pic>
      <p:sp>
        <p:nvSpPr>
          <p:cNvPr id="9" name="TextBox 8">
            <a:extLst>
              <a:ext uri="{FF2B5EF4-FFF2-40B4-BE49-F238E27FC236}">
                <a16:creationId xmlns:a16="http://schemas.microsoft.com/office/drawing/2014/main" id="{4815FB14-37BA-9A4A-930C-CBCABC7BE3AF}"/>
              </a:ext>
            </a:extLst>
          </p:cNvPr>
          <p:cNvSpPr txBox="1"/>
          <p:nvPr userDrawn="1"/>
        </p:nvSpPr>
        <p:spPr>
          <a:xfrm>
            <a:off x="4114800" y="1346949"/>
            <a:ext cx="2724411" cy="648704"/>
          </a:xfrm>
          <a:prstGeom prst="rect">
            <a:avLst/>
          </a:prstGeom>
          <a:noFill/>
        </p:spPr>
        <p:txBody>
          <a:bodyPr wrap="square" rtlCol="0">
            <a:spAutoFit/>
          </a:bodyPr>
          <a:lstStyle/>
          <a:p>
            <a:pPr>
              <a:lnSpc>
                <a:spcPct val="60000"/>
              </a:lnSpc>
            </a:pPr>
            <a:r>
              <a:rPr lang="fi-FI" sz="5400" b="1" i="0" dirty="0">
                <a:solidFill>
                  <a:schemeClr val="bg2"/>
                </a:solidFill>
                <a:latin typeface="Arial Black" panose="020B0604020202020204" pitchFamily="34" charset="0"/>
                <a:cs typeface="Arial Black" panose="020B0604020202020204" pitchFamily="34" charset="0"/>
              </a:rPr>
              <a:t>3AMK</a:t>
            </a:r>
          </a:p>
        </p:txBody>
      </p:sp>
      <p:pic>
        <p:nvPicPr>
          <p:cNvPr id="5" name="Picture 4">
            <a:extLst>
              <a:ext uri="{FF2B5EF4-FFF2-40B4-BE49-F238E27FC236}">
                <a16:creationId xmlns:a16="http://schemas.microsoft.com/office/drawing/2014/main" id="{7C8B60B3-5031-0C41-80EB-34265EE276C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064005" y="2096749"/>
            <a:ext cx="2614501" cy="393158"/>
          </a:xfrm>
          <a:prstGeom prst="rect">
            <a:avLst/>
          </a:prstGeom>
        </p:spPr>
      </p:pic>
    </p:spTree>
    <p:extLst>
      <p:ext uri="{BB962C8B-B14F-4D97-AF65-F5344CB8AC3E}">
        <p14:creationId xmlns:p14="http://schemas.microsoft.com/office/powerpoint/2010/main" val="377362016"/>
      </p:ext>
    </p:extLst>
  </p:cSld>
  <p:clrMap bg1="lt1" tx1="dk1" bg2="lt2" tx2="dk2" accent1="accent1" accent2="accent2" accent3="accent3" accent4="accent4" accent5="accent5" accent6="accent6" hlink="hlink" folHlink="folHlink"/>
  <p:sldLayoutIdLst>
    <p:sldLayoutId id="2147483761" r:id="rId1"/>
    <p:sldLayoutId id="2147483814" r:id="rId2"/>
    <p:sldLayoutId id="2147483815" r:id="rId3"/>
    <p:sldLayoutId id="214748381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FC46F-6DC0-7A46-B109-B493AAB8F0E1}"/>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13409" t="24120" r="20347" b="4020"/>
          <a:stretch/>
        </p:blipFill>
        <p:spPr>
          <a:xfrm>
            <a:off x="0" y="0"/>
            <a:ext cx="6876000" cy="5148000"/>
          </a:xfrm>
          <a:prstGeom prst="rect">
            <a:avLst/>
          </a:prstGeom>
        </p:spPr>
      </p:pic>
      <p:pic>
        <p:nvPicPr>
          <p:cNvPr id="6" name="Picture 5">
            <a:extLst>
              <a:ext uri="{FF2B5EF4-FFF2-40B4-BE49-F238E27FC236}">
                <a16:creationId xmlns:a16="http://schemas.microsoft.com/office/drawing/2014/main" id="{42CF1A2D-B37E-1249-A75F-178401053A1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93688" y="257388"/>
            <a:ext cx="519113" cy="519113"/>
          </a:xfrm>
          <a:prstGeom prst="rect">
            <a:avLst/>
          </a:prstGeom>
        </p:spPr>
      </p:pic>
    </p:spTree>
    <p:extLst>
      <p:ext uri="{BB962C8B-B14F-4D97-AF65-F5344CB8AC3E}">
        <p14:creationId xmlns:p14="http://schemas.microsoft.com/office/powerpoint/2010/main" val="642071677"/>
      </p:ext>
    </p:extLst>
  </p:cSld>
  <p:clrMap bg1="lt1" tx1="dk1" bg2="lt2" tx2="dk2" accent1="accent1" accent2="accent2" accent3="accent3" accent4="accent4" accent5="accent5" accent6="accent6" hlink="hlink" folHlink="folHlink"/>
  <p:sldLayoutIdLst>
    <p:sldLayoutId id="2147483759" r:id="rId1"/>
    <p:sldLayoutId id="2147483811" r:id="rId2"/>
    <p:sldLayoutId id="2147483812" r:id="rId3"/>
    <p:sldLayoutId id="214748381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32.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sv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241A-A0DF-5847-8D7C-BAAD210F18AD}"/>
              </a:ext>
            </a:extLst>
          </p:cNvPr>
          <p:cNvSpPr>
            <a:spLocks noGrp="1"/>
          </p:cNvSpPr>
          <p:nvPr>
            <p:ph type="ctrTitle"/>
          </p:nvPr>
        </p:nvSpPr>
        <p:spPr>
          <a:xfrm>
            <a:off x="165874" y="1191811"/>
            <a:ext cx="6365916" cy="607266"/>
          </a:xfrm>
        </p:spPr>
        <p:txBody>
          <a:bodyPr/>
          <a:lstStyle/>
          <a:p>
            <a:r>
              <a:rPr lang="fi-FI" sz="2300" dirty="0"/>
              <a:t>Laurea </a:t>
            </a:r>
            <a:r>
              <a:rPr lang="fi-FI" sz="2300" dirty="0" err="1"/>
              <a:t>University</a:t>
            </a:r>
            <a:r>
              <a:rPr lang="fi-FI" sz="2300" dirty="0"/>
              <a:t> of </a:t>
            </a:r>
            <a:r>
              <a:rPr lang="fi-FI" sz="2300" dirty="0" err="1"/>
              <a:t>Applied</a:t>
            </a:r>
            <a:r>
              <a:rPr lang="fi-FI" sz="2300" dirty="0"/>
              <a:t> Sciences</a:t>
            </a:r>
          </a:p>
        </p:txBody>
      </p:sp>
      <p:sp>
        <p:nvSpPr>
          <p:cNvPr id="6" name="Title 1">
            <a:extLst>
              <a:ext uri="{FF2B5EF4-FFF2-40B4-BE49-F238E27FC236}">
                <a16:creationId xmlns:a16="http://schemas.microsoft.com/office/drawing/2014/main" id="{3221C6C7-E120-CF44-987C-01321CF42E0C}"/>
              </a:ext>
            </a:extLst>
          </p:cNvPr>
          <p:cNvSpPr txBox="1">
            <a:spLocks/>
          </p:cNvSpPr>
          <p:nvPr/>
        </p:nvSpPr>
        <p:spPr>
          <a:xfrm>
            <a:off x="4091049" y="267195"/>
            <a:ext cx="2375064" cy="498763"/>
          </a:xfrm>
          <a:prstGeom prst="rect">
            <a:avLst/>
          </a:prstGeom>
        </p:spPr>
        <p:txBody>
          <a:bodyPr anchor="t"/>
          <a:lstStyle>
            <a:lvl1pPr algn="l" defTabSz="914400" rtl="0" eaLnBrk="1" latinLnBrk="0" hangingPunct="1">
              <a:lnSpc>
                <a:spcPct val="90000"/>
              </a:lnSpc>
              <a:spcBef>
                <a:spcPct val="0"/>
              </a:spcBef>
              <a:buNone/>
              <a:defRPr sz="3000" b="1" i="0" kern="1200">
                <a:solidFill>
                  <a:schemeClr val="bg2"/>
                </a:solidFill>
                <a:latin typeface="Arial Black" panose="020B0604020202020204" pitchFamily="34" charset="0"/>
                <a:ea typeface="+mj-ea"/>
                <a:cs typeface="Arial Black" panose="020B0604020202020204" pitchFamily="34" charset="0"/>
              </a:defRPr>
            </a:lvl1pPr>
          </a:lstStyle>
          <a:p>
            <a:pPr algn="r"/>
            <a:r>
              <a:rPr lang="en-US" sz="1000" b="0" dirty="0">
                <a:solidFill>
                  <a:schemeClr val="tx1"/>
                </a:solidFill>
                <a:latin typeface="Arial" panose="020B0604020202020204" pitchFamily="34" charset="0"/>
                <a:cs typeface="Arial" panose="020B0604020202020204" pitchFamily="34" charset="0"/>
              </a:rPr>
              <a:t>01.03.2021</a:t>
            </a:r>
            <a:endParaRPr lang="fi-FI" sz="1000" b="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9CB5DF4-5645-48C2-918B-6C4497039C15}"/>
              </a:ext>
            </a:extLst>
          </p:cNvPr>
          <p:cNvSpPr txBox="1"/>
          <p:nvPr/>
        </p:nvSpPr>
        <p:spPr>
          <a:xfrm flipH="1">
            <a:off x="5459638" y="4569873"/>
            <a:ext cx="2012950" cy="300082"/>
          </a:xfrm>
          <a:prstGeom prst="rect">
            <a:avLst/>
          </a:prstGeom>
          <a:noFill/>
        </p:spPr>
        <p:txBody>
          <a:bodyPr wrap="square" rtlCol="0">
            <a:spAutoFit/>
          </a:bodyPr>
          <a:lstStyle/>
          <a:p>
            <a:r>
              <a:rPr lang="en-US" dirty="0"/>
              <a:t>Anna Mayneva</a:t>
            </a:r>
            <a:endParaRPr lang="fi-FI" dirty="0"/>
          </a:p>
        </p:txBody>
      </p:sp>
      <p:sp>
        <p:nvSpPr>
          <p:cNvPr id="4" name="TextBox 3">
            <a:extLst>
              <a:ext uri="{FF2B5EF4-FFF2-40B4-BE49-F238E27FC236}">
                <a16:creationId xmlns:a16="http://schemas.microsoft.com/office/drawing/2014/main" id="{954F0F28-249F-4F3C-BF25-CC079F172F37}"/>
              </a:ext>
            </a:extLst>
          </p:cNvPr>
          <p:cNvSpPr txBox="1"/>
          <p:nvPr/>
        </p:nvSpPr>
        <p:spPr>
          <a:xfrm>
            <a:off x="855888" y="2367640"/>
            <a:ext cx="5303612" cy="646331"/>
          </a:xfrm>
          <a:prstGeom prst="rect">
            <a:avLst/>
          </a:prstGeom>
          <a:noFill/>
        </p:spPr>
        <p:txBody>
          <a:bodyPr wrap="square" rtlCol="0">
            <a:spAutoFit/>
          </a:bodyPr>
          <a:lstStyle/>
          <a:p>
            <a:pPr algn="ctr"/>
            <a:r>
              <a:rPr lang="en-US" sz="1800" dirty="0"/>
              <a:t>MYSQL – Relational Databases:</a:t>
            </a:r>
          </a:p>
          <a:p>
            <a:pPr algn="ctr"/>
            <a:r>
              <a:rPr lang="en-US" sz="1800" dirty="0"/>
              <a:t>Project assignment</a:t>
            </a:r>
            <a:endParaRPr lang="fi-FI" sz="1800" dirty="0"/>
          </a:p>
        </p:txBody>
      </p:sp>
      <p:sp>
        <p:nvSpPr>
          <p:cNvPr id="5" name="TextBox 4">
            <a:extLst>
              <a:ext uri="{FF2B5EF4-FFF2-40B4-BE49-F238E27FC236}">
                <a16:creationId xmlns:a16="http://schemas.microsoft.com/office/drawing/2014/main" id="{C2C11B2E-F138-48AA-9E09-4790B329D9FC}"/>
              </a:ext>
            </a:extLst>
          </p:cNvPr>
          <p:cNvSpPr txBox="1"/>
          <p:nvPr/>
        </p:nvSpPr>
        <p:spPr>
          <a:xfrm>
            <a:off x="2572245" y="0"/>
            <a:ext cx="3959545" cy="300082"/>
          </a:xfrm>
          <a:prstGeom prst="rect">
            <a:avLst/>
          </a:prstGeom>
          <a:noFill/>
        </p:spPr>
        <p:txBody>
          <a:bodyPr wrap="none" rtlCol="0">
            <a:spAutoFit/>
          </a:bodyPr>
          <a:lstStyle/>
          <a:p>
            <a:r>
              <a:rPr lang="en-US" dirty="0"/>
              <a:t>R0279-3002 Information Management and Databases</a:t>
            </a:r>
            <a:endParaRPr lang="fi-FI" dirty="0"/>
          </a:p>
        </p:txBody>
      </p:sp>
    </p:spTree>
    <p:extLst>
      <p:ext uri="{BB962C8B-B14F-4D97-AF65-F5344CB8AC3E}">
        <p14:creationId xmlns:p14="http://schemas.microsoft.com/office/powerpoint/2010/main" val="315889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6594-A5B9-49D3-884C-9A334EABEDF0}"/>
              </a:ext>
            </a:extLst>
          </p:cNvPr>
          <p:cNvSpPr>
            <a:spLocks noGrp="1"/>
          </p:cNvSpPr>
          <p:nvPr>
            <p:ph type="ctrTitle"/>
          </p:nvPr>
        </p:nvSpPr>
        <p:spPr>
          <a:xfrm>
            <a:off x="882650" y="410135"/>
            <a:ext cx="3848100" cy="507831"/>
          </a:xfrm>
        </p:spPr>
        <p:txBody>
          <a:bodyPr/>
          <a:lstStyle/>
          <a:p>
            <a:r>
              <a:rPr lang="en-US" sz="1800" dirty="0"/>
              <a:t>Quick Response APP</a:t>
            </a:r>
          </a:p>
        </p:txBody>
      </p:sp>
      <p:sp>
        <p:nvSpPr>
          <p:cNvPr id="3" name="Text Placeholder 2">
            <a:extLst>
              <a:ext uri="{FF2B5EF4-FFF2-40B4-BE49-F238E27FC236}">
                <a16:creationId xmlns:a16="http://schemas.microsoft.com/office/drawing/2014/main" id="{1F6D0565-8B5A-43A5-B94F-FBF71D277A33}"/>
              </a:ext>
            </a:extLst>
          </p:cNvPr>
          <p:cNvSpPr>
            <a:spLocks noGrp="1"/>
          </p:cNvSpPr>
          <p:nvPr>
            <p:ph type="body" sz="quarter" idx="10"/>
          </p:nvPr>
        </p:nvSpPr>
        <p:spPr>
          <a:xfrm>
            <a:off x="177800" y="1581150"/>
            <a:ext cx="6477000" cy="3152215"/>
          </a:xfrm>
        </p:spPr>
        <p:txBody>
          <a:bodyPr/>
          <a:lstStyle/>
          <a:p>
            <a:r>
              <a:rPr lang="en-US" b="1" dirty="0"/>
              <a:t>Target customers</a:t>
            </a:r>
          </a:p>
          <a:p>
            <a:r>
              <a:rPr lang="en-US" dirty="0"/>
              <a:t>Corporate clients, small and medium –sized companies having a need to internally manage the provision, processing and delivery of IT services.</a:t>
            </a:r>
          </a:p>
          <a:p>
            <a:r>
              <a:rPr lang="en-US" b="1" dirty="0"/>
              <a:t>Purpose</a:t>
            </a:r>
            <a:endParaRPr lang="en-US" dirty="0"/>
          </a:p>
          <a:p>
            <a:r>
              <a:rPr lang="en-US" dirty="0"/>
              <a:t>Provision of </a:t>
            </a:r>
            <a:r>
              <a:rPr lang="en-GB" dirty="0"/>
              <a:t>a centralized resource to address questions, troubleshoot IT problems and facilitate solutions to known IT problem. The tool should facilitate the conversion of all the incoming requests from various sources into tickets and track the issue resolution lifecycle.</a:t>
            </a:r>
            <a:endParaRPr lang="en-US" dirty="0"/>
          </a:p>
          <a:p>
            <a:r>
              <a:rPr lang="en-US" b="1" dirty="0"/>
              <a:t>Goals and objectives</a:t>
            </a:r>
          </a:p>
          <a:p>
            <a:pPr marL="285750" indent="-285750">
              <a:buFont typeface="Arial" panose="020B0604020202020204" pitchFamily="34" charset="0"/>
              <a:buChar char="•"/>
            </a:pPr>
            <a:r>
              <a:rPr lang="en-GB" dirty="0"/>
              <a:t>Provide IT </a:t>
            </a:r>
            <a:r>
              <a:rPr lang="en-US" dirty="0"/>
              <a:t>services conveniently, quickly and effectively</a:t>
            </a:r>
          </a:p>
          <a:p>
            <a:pPr marL="285750" indent="-285750">
              <a:buFont typeface="Arial" panose="020B0604020202020204" pitchFamily="34" charset="0"/>
              <a:buChar char="•"/>
            </a:pPr>
            <a:r>
              <a:rPr lang="en-US" dirty="0"/>
              <a:t>Improve the end user experience</a:t>
            </a:r>
          </a:p>
        </p:txBody>
      </p:sp>
    </p:spTree>
    <p:extLst>
      <p:ext uri="{BB962C8B-B14F-4D97-AF65-F5344CB8AC3E}">
        <p14:creationId xmlns:p14="http://schemas.microsoft.com/office/powerpoint/2010/main" val="407644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5D6198-8394-46C4-A425-A15597A24659}"/>
              </a:ext>
            </a:extLst>
          </p:cNvPr>
          <p:cNvSpPr txBox="1">
            <a:spLocks/>
          </p:cNvSpPr>
          <p:nvPr/>
        </p:nvSpPr>
        <p:spPr>
          <a:xfrm>
            <a:off x="882650" y="397498"/>
            <a:ext cx="3848100" cy="507831"/>
          </a:xfrm>
          <a:prstGeom prst="rect">
            <a:avLst/>
          </a:prstGeom>
        </p:spPr>
        <p:txBody>
          <a:bodyPr anchor="t"/>
          <a:lstStyle>
            <a:lvl1pPr algn="l" defTabSz="914400" rtl="0" eaLnBrk="1" latinLnBrk="0" hangingPunct="1">
              <a:lnSpc>
                <a:spcPct val="90000"/>
              </a:lnSpc>
              <a:spcBef>
                <a:spcPct val="0"/>
              </a:spcBef>
              <a:buNone/>
              <a:defRPr sz="3000" b="1" i="0" kern="1200">
                <a:solidFill>
                  <a:schemeClr val="bg2"/>
                </a:solidFill>
                <a:latin typeface="Arial Black" panose="020B0604020202020204" pitchFamily="34" charset="0"/>
                <a:ea typeface="+mj-ea"/>
                <a:cs typeface="Arial Black" panose="020B0604020202020204" pitchFamily="34" charset="0"/>
              </a:defRPr>
            </a:lvl1pPr>
          </a:lstStyle>
          <a:p>
            <a:r>
              <a:rPr lang="en-US" sz="1800" dirty="0"/>
              <a:t>Quick Response APP</a:t>
            </a:r>
          </a:p>
        </p:txBody>
      </p:sp>
      <p:sp>
        <p:nvSpPr>
          <p:cNvPr id="8" name="TextBox 7">
            <a:extLst>
              <a:ext uri="{FF2B5EF4-FFF2-40B4-BE49-F238E27FC236}">
                <a16:creationId xmlns:a16="http://schemas.microsoft.com/office/drawing/2014/main" id="{0012C156-46E3-454F-B365-A451A4751A00}"/>
              </a:ext>
            </a:extLst>
          </p:cNvPr>
          <p:cNvSpPr txBox="1"/>
          <p:nvPr/>
        </p:nvSpPr>
        <p:spPr>
          <a:xfrm>
            <a:off x="825302" y="691316"/>
            <a:ext cx="4692823" cy="300082"/>
          </a:xfrm>
          <a:prstGeom prst="rect">
            <a:avLst/>
          </a:prstGeom>
          <a:noFill/>
        </p:spPr>
        <p:txBody>
          <a:bodyPr wrap="none" rtlCol="0">
            <a:spAutoFit/>
          </a:bodyPr>
          <a:lstStyle/>
          <a:p>
            <a:r>
              <a:rPr lang="en-US" b="1" dirty="0">
                <a:solidFill>
                  <a:srgbClr val="EE7DAA"/>
                </a:solidFill>
              </a:rPr>
              <a:t>The logical structure of DB with primary keys and foreign keys</a:t>
            </a:r>
            <a:endParaRPr lang="fi-FI" dirty="0"/>
          </a:p>
        </p:txBody>
      </p:sp>
      <p:pic>
        <p:nvPicPr>
          <p:cNvPr id="3" name="Picture 2" descr="Diagram&#10;&#10;Description automatically generated">
            <a:extLst>
              <a:ext uri="{FF2B5EF4-FFF2-40B4-BE49-F238E27FC236}">
                <a16:creationId xmlns:a16="http://schemas.microsoft.com/office/drawing/2014/main" id="{71675606-ED2A-4984-B531-01B77C70AB73}"/>
              </a:ext>
            </a:extLst>
          </p:cNvPr>
          <p:cNvPicPr>
            <a:picLocks noChangeAspect="1"/>
          </p:cNvPicPr>
          <p:nvPr/>
        </p:nvPicPr>
        <p:blipFill>
          <a:blip r:embed="rId2"/>
          <a:stretch>
            <a:fillRect/>
          </a:stretch>
        </p:blipFill>
        <p:spPr>
          <a:xfrm>
            <a:off x="646980" y="1113099"/>
            <a:ext cx="5382883" cy="3799682"/>
          </a:xfrm>
          <a:prstGeom prst="rect">
            <a:avLst/>
          </a:prstGeom>
        </p:spPr>
      </p:pic>
    </p:spTree>
    <p:extLst>
      <p:ext uri="{BB962C8B-B14F-4D97-AF65-F5344CB8AC3E}">
        <p14:creationId xmlns:p14="http://schemas.microsoft.com/office/powerpoint/2010/main" val="206955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5D6198-8394-46C4-A425-A15597A24659}"/>
              </a:ext>
            </a:extLst>
          </p:cNvPr>
          <p:cNvSpPr txBox="1">
            <a:spLocks/>
          </p:cNvSpPr>
          <p:nvPr/>
        </p:nvSpPr>
        <p:spPr>
          <a:xfrm>
            <a:off x="882650" y="397498"/>
            <a:ext cx="3848100" cy="507831"/>
          </a:xfrm>
          <a:prstGeom prst="rect">
            <a:avLst/>
          </a:prstGeom>
        </p:spPr>
        <p:txBody>
          <a:bodyPr anchor="t"/>
          <a:lstStyle>
            <a:lvl1pPr algn="l" defTabSz="914400" rtl="0" eaLnBrk="1" latinLnBrk="0" hangingPunct="1">
              <a:lnSpc>
                <a:spcPct val="90000"/>
              </a:lnSpc>
              <a:spcBef>
                <a:spcPct val="0"/>
              </a:spcBef>
              <a:buNone/>
              <a:defRPr sz="3000" b="1" i="0" kern="1200">
                <a:solidFill>
                  <a:schemeClr val="bg2"/>
                </a:solidFill>
                <a:latin typeface="Arial Black" panose="020B0604020202020204" pitchFamily="34" charset="0"/>
                <a:ea typeface="+mj-ea"/>
                <a:cs typeface="Arial Black" panose="020B0604020202020204" pitchFamily="34" charset="0"/>
              </a:defRPr>
            </a:lvl1pPr>
          </a:lstStyle>
          <a:p>
            <a:r>
              <a:rPr lang="en-US" sz="1800" dirty="0"/>
              <a:t>Quick Response APP</a:t>
            </a:r>
          </a:p>
        </p:txBody>
      </p:sp>
      <p:sp>
        <p:nvSpPr>
          <p:cNvPr id="2" name="TextBox 1">
            <a:extLst>
              <a:ext uri="{FF2B5EF4-FFF2-40B4-BE49-F238E27FC236}">
                <a16:creationId xmlns:a16="http://schemas.microsoft.com/office/drawing/2014/main" id="{0CC38B07-8420-433D-A1E7-D58F9A63369C}"/>
              </a:ext>
            </a:extLst>
          </p:cNvPr>
          <p:cNvSpPr txBox="1"/>
          <p:nvPr/>
        </p:nvSpPr>
        <p:spPr>
          <a:xfrm>
            <a:off x="372233" y="2849354"/>
            <a:ext cx="5996200" cy="1754326"/>
          </a:xfrm>
          <a:prstGeom prst="rect">
            <a:avLst/>
          </a:prstGeom>
          <a:noFill/>
        </p:spPr>
        <p:txBody>
          <a:bodyPr wrap="square" rtlCol="0">
            <a:spAutoFit/>
          </a:bodyPr>
          <a:lstStyle/>
          <a:p>
            <a:r>
              <a:rPr lang="en-US" sz="1200" b="1" dirty="0">
                <a:solidFill>
                  <a:srgbClr val="00B0F0"/>
                </a:solidFill>
              </a:rPr>
              <a:t>This application helps to upload reports that will help to improve the work of the help desk and the second line (system administrators).</a:t>
            </a:r>
          </a:p>
          <a:p>
            <a:endParaRPr lang="en-US" sz="1200" dirty="0"/>
          </a:p>
          <a:p>
            <a:pPr marL="285750" indent="-285750">
              <a:buFontTx/>
              <a:buChar char="-"/>
            </a:pPr>
            <a:r>
              <a:rPr lang="en-US" sz="1200" dirty="0"/>
              <a:t>Assess the workload of coordinators and working groups</a:t>
            </a:r>
          </a:p>
          <a:p>
            <a:pPr marL="285750" indent="-285750">
              <a:buFontTx/>
              <a:buChar char="-"/>
            </a:pPr>
            <a:r>
              <a:rPr lang="en-US" sz="1200" dirty="0"/>
              <a:t>Calculate the time to solve each problem</a:t>
            </a:r>
          </a:p>
          <a:p>
            <a:pPr marL="285750" indent="-285750">
              <a:buFontTx/>
              <a:buChar char="-"/>
            </a:pPr>
            <a:r>
              <a:rPr lang="en-US" sz="1200" dirty="0"/>
              <a:t>Find the top systems by which users most often have difficulties </a:t>
            </a:r>
          </a:p>
          <a:p>
            <a:pPr marL="285750" indent="-285750">
              <a:buFontTx/>
              <a:buChar char="-"/>
            </a:pPr>
            <a:r>
              <a:rPr lang="en-US" sz="1200" dirty="0"/>
              <a:t>Prioritize requests by criticality</a:t>
            </a:r>
          </a:p>
          <a:p>
            <a:pPr marL="285750" indent="-285750">
              <a:buFontTx/>
              <a:buChar char="-"/>
            </a:pPr>
            <a:r>
              <a:rPr lang="en-US" sz="1200" dirty="0"/>
              <a:t>Find the required request not only by ID, but also by other parameters: user, system, description, solution, etc.</a:t>
            </a:r>
            <a:endParaRPr lang="fi-FI" sz="1200" dirty="0"/>
          </a:p>
        </p:txBody>
      </p:sp>
      <p:sp>
        <p:nvSpPr>
          <p:cNvPr id="10" name="TextBox 9">
            <a:extLst>
              <a:ext uri="{FF2B5EF4-FFF2-40B4-BE49-F238E27FC236}">
                <a16:creationId xmlns:a16="http://schemas.microsoft.com/office/drawing/2014/main" id="{E13C0CAE-1FFC-4228-9F0F-645D4F95A4ED}"/>
              </a:ext>
            </a:extLst>
          </p:cNvPr>
          <p:cNvSpPr txBox="1"/>
          <p:nvPr/>
        </p:nvSpPr>
        <p:spPr>
          <a:xfrm>
            <a:off x="372233" y="1184844"/>
            <a:ext cx="4531540" cy="1569660"/>
          </a:xfrm>
          <a:prstGeom prst="rect">
            <a:avLst/>
          </a:prstGeom>
          <a:noFill/>
        </p:spPr>
        <p:txBody>
          <a:bodyPr wrap="square" rtlCol="0">
            <a:spAutoFit/>
          </a:bodyPr>
          <a:lstStyle/>
          <a:p>
            <a:r>
              <a:rPr lang="en-US" sz="1200" b="1" u="sng" dirty="0">
                <a:solidFill>
                  <a:srgbClr val="00B0F0"/>
                </a:solidFill>
              </a:rPr>
              <a:t>Request cycle:</a:t>
            </a:r>
          </a:p>
          <a:p>
            <a:r>
              <a:rPr lang="en-US" sz="1200" dirty="0"/>
              <a:t>1. User creates request</a:t>
            </a:r>
          </a:p>
          <a:p>
            <a:r>
              <a:rPr lang="en-US" sz="1200" dirty="0"/>
              <a:t>2. Coordinator receives request</a:t>
            </a:r>
          </a:p>
          <a:p>
            <a:r>
              <a:rPr lang="en-US" sz="1200" dirty="0"/>
              <a:t>3. Coordinator chooses the solving group</a:t>
            </a:r>
          </a:p>
          <a:p>
            <a:r>
              <a:rPr lang="en-US" sz="1200" dirty="0"/>
              <a:t>4. Coordinator changes the  default priority, if it is needed</a:t>
            </a:r>
          </a:p>
          <a:p>
            <a:r>
              <a:rPr lang="en-US" sz="1200" dirty="0"/>
              <a:t>5. The resolver group chooses the configuration item’s name</a:t>
            </a:r>
          </a:p>
          <a:p>
            <a:r>
              <a:rPr lang="en-US" sz="1200" dirty="0"/>
              <a:t>6. The resolver group solves the problem</a:t>
            </a:r>
          </a:p>
          <a:p>
            <a:r>
              <a:rPr lang="en-US" sz="1200" dirty="0"/>
              <a:t>7. Coordinator closes the request</a:t>
            </a:r>
          </a:p>
        </p:txBody>
      </p:sp>
    </p:spTree>
    <p:extLst>
      <p:ext uri="{BB962C8B-B14F-4D97-AF65-F5344CB8AC3E}">
        <p14:creationId xmlns:p14="http://schemas.microsoft.com/office/powerpoint/2010/main" val="34630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3D7433-0C2B-434B-A6E9-E61D5EDF852D}"/>
              </a:ext>
            </a:extLst>
          </p:cNvPr>
          <p:cNvSpPr txBox="1">
            <a:spLocks/>
          </p:cNvSpPr>
          <p:nvPr/>
        </p:nvSpPr>
        <p:spPr>
          <a:xfrm>
            <a:off x="882650" y="328968"/>
            <a:ext cx="3848100" cy="507831"/>
          </a:xfrm>
          <a:prstGeom prst="rect">
            <a:avLst/>
          </a:prstGeom>
        </p:spPr>
        <p:txBody>
          <a:bodyPr anchor="t"/>
          <a:lstStyle>
            <a:lvl1pPr algn="l" defTabSz="914400" rtl="0" eaLnBrk="1" latinLnBrk="0" hangingPunct="1">
              <a:lnSpc>
                <a:spcPct val="90000"/>
              </a:lnSpc>
              <a:spcBef>
                <a:spcPct val="0"/>
              </a:spcBef>
              <a:buNone/>
              <a:defRPr sz="3000" b="1" i="0" kern="1200">
                <a:solidFill>
                  <a:schemeClr val="bg2"/>
                </a:solidFill>
                <a:latin typeface="Arial Black" panose="020B0604020202020204" pitchFamily="34" charset="0"/>
                <a:ea typeface="+mj-ea"/>
                <a:cs typeface="Arial Black" panose="020B0604020202020204" pitchFamily="34" charset="0"/>
              </a:defRPr>
            </a:lvl1pPr>
          </a:lstStyle>
          <a:p>
            <a:r>
              <a:rPr lang="en-US" sz="1800"/>
              <a:t>Quick Response APP</a:t>
            </a:r>
            <a:endParaRPr lang="en-US" sz="1800" dirty="0"/>
          </a:p>
        </p:txBody>
      </p:sp>
      <p:sp>
        <p:nvSpPr>
          <p:cNvPr id="6" name="TextBox 5">
            <a:extLst>
              <a:ext uri="{FF2B5EF4-FFF2-40B4-BE49-F238E27FC236}">
                <a16:creationId xmlns:a16="http://schemas.microsoft.com/office/drawing/2014/main" id="{759B4C31-01DA-4E67-892D-F6C9D0423E84}"/>
              </a:ext>
            </a:extLst>
          </p:cNvPr>
          <p:cNvSpPr txBox="1"/>
          <p:nvPr/>
        </p:nvSpPr>
        <p:spPr>
          <a:xfrm>
            <a:off x="172044" y="952500"/>
            <a:ext cx="2177456" cy="300082"/>
          </a:xfrm>
          <a:prstGeom prst="rect">
            <a:avLst/>
          </a:prstGeom>
          <a:noFill/>
        </p:spPr>
        <p:txBody>
          <a:bodyPr wrap="none" rtlCol="0">
            <a:spAutoFit/>
          </a:bodyPr>
          <a:lstStyle/>
          <a:p>
            <a:r>
              <a:rPr lang="en-US" dirty="0">
                <a:solidFill>
                  <a:schemeClr val="accent1"/>
                </a:solidFill>
              </a:rPr>
              <a:t>Example of USER INTERFACE</a:t>
            </a:r>
            <a:endParaRPr lang="fi-FI" dirty="0">
              <a:solidFill>
                <a:schemeClr val="accent1"/>
              </a:solidFill>
            </a:endParaRPr>
          </a:p>
        </p:txBody>
      </p:sp>
      <p:graphicFrame>
        <p:nvGraphicFramePr>
          <p:cNvPr id="8" name="Table 8">
            <a:extLst>
              <a:ext uri="{FF2B5EF4-FFF2-40B4-BE49-F238E27FC236}">
                <a16:creationId xmlns:a16="http://schemas.microsoft.com/office/drawing/2014/main" id="{7DC826BF-850D-436E-ACC6-C4EC0D049C30}"/>
              </a:ext>
            </a:extLst>
          </p:cNvPr>
          <p:cNvGraphicFramePr>
            <a:graphicFrameLocks noGrp="1"/>
          </p:cNvGraphicFramePr>
          <p:nvPr>
            <p:extLst>
              <p:ext uri="{D42A27DB-BD31-4B8C-83A1-F6EECF244321}">
                <p14:modId xmlns:p14="http://schemas.microsoft.com/office/powerpoint/2010/main" val="1619095905"/>
              </p:ext>
            </p:extLst>
          </p:nvPr>
        </p:nvGraphicFramePr>
        <p:xfrm>
          <a:off x="285750" y="1252582"/>
          <a:ext cx="6112810" cy="370840"/>
        </p:xfrm>
        <a:graphic>
          <a:graphicData uri="http://schemas.openxmlformats.org/drawingml/2006/table">
            <a:tbl>
              <a:tblPr firstRow="1" bandRow="1">
                <a:tableStyleId>{5C22544A-7EE6-4342-B048-85BDC9FD1C3A}</a:tableStyleId>
              </a:tblPr>
              <a:tblGrid>
                <a:gridCol w="1222562">
                  <a:extLst>
                    <a:ext uri="{9D8B030D-6E8A-4147-A177-3AD203B41FA5}">
                      <a16:colId xmlns:a16="http://schemas.microsoft.com/office/drawing/2014/main" val="1000754926"/>
                    </a:ext>
                  </a:extLst>
                </a:gridCol>
                <a:gridCol w="1222562">
                  <a:extLst>
                    <a:ext uri="{9D8B030D-6E8A-4147-A177-3AD203B41FA5}">
                      <a16:colId xmlns:a16="http://schemas.microsoft.com/office/drawing/2014/main" val="4034323688"/>
                    </a:ext>
                  </a:extLst>
                </a:gridCol>
                <a:gridCol w="1222562">
                  <a:extLst>
                    <a:ext uri="{9D8B030D-6E8A-4147-A177-3AD203B41FA5}">
                      <a16:colId xmlns:a16="http://schemas.microsoft.com/office/drawing/2014/main" val="1689459907"/>
                    </a:ext>
                  </a:extLst>
                </a:gridCol>
                <a:gridCol w="1222562">
                  <a:extLst>
                    <a:ext uri="{9D8B030D-6E8A-4147-A177-3AD203B41FA5}">
                      <a16:colId xmlns:a16="http://schemas.microsoft.com/office/drawing/2014/main" val="1719287528"/>
                    </a:ext>
                  </a:extLst>
                </a:gridCol>
                <a:gridCol w="1222562">
                  <a:extLst>
                    <a:ext uri="{9D8B030D-6E8A-4147-A177-3AD203B41FA5}">
                      <a16:colId xmlns:a16="http://schemas.microsoft.com/office/drawing/2014/main" val="1063291812"/>
                    </a:ext>
                  </a:extLst>
                </a:gridCol>
              </a:tblGrid>
              <a:tr h="370840">
                <a:tc>
                  <a:txBody>
                    <a:bodyPr/>
                    <a:lstStyle/>
                    <a:p>
                      <a:r>
                        <a:rPr lang="en-US" sz="1200" dirty="0">
                          <a:solidFill>
                            <a:schemeClr val="tx1"/>
                          </a:solidFill>
                        </a:rPr>
                        <a:t>Request</a:t>
                      </a:r>
                      <a:endParaRPr lang="fi-FI" sz="1200" dirty="0">
                        <a:solidFill>
                          <a:schemeClr val="tx1"/>
                        </a:solidFill>
                      </a:endParaRPr>
                    </a:p>
                  </a:txBody>
                  <a:tcPr>
                    <a:solidFill>
                      <a:schemeClr val="bg2">
                        <a:lumMod val="20000"/>
                        <a:lumOff val="80000"/>
                      </a:schemeClr>
                    </a:solidFill>
                  </a:tcPr>
                </a:tc>
                <a:tc>
                  <a:txBody>
                    <a:bodyPr/>
                    <a:lstStyle/>
                    <a:p>
                      <a:r>
                        <a:rPr lang="en-US" sz="1200" dirty="0">
                          <a:solidFill>
                            <a:schemeClr val="tx1"/>
                          </a:solidFill>
                        </a:rPr>
                        <a:t>History</a:t>
                      </a:r>
                      <a:endParaRPr lang="fi-FI" sz="1200" dirty="0">
                        <a:solidFill>
                          <a:schemeClr val="tx1"/>
                        </a:solidFill>
                      </a:endParaRPr>
                    </a:p>
                  </a:txBody>
                  <a:tcPr>
                    <a:solidFill>
                      <a:schemeClr val="bg2">
                        <a:lumMod val="20000"/>
                        <a:lumOff val="80000"/>
                      </a:schemeClr>
                    </a:solidFill>
                  </a:tcPr>
                </a:tc>
                <a:tc>
                  <a:txBody>
                    <a:bodyPr/>
                    <a:lstStyle/>
                    <a:p>
                      <a:r>
                        <a:rPr lang="en-US" sz="1200" dirty="0">
                          <a:solidFill>
                            <a:schemeClr val="tx1"/>
                          </a:solidFill>
                        </a:rPr>
                        <a:t>FAQs</a:t>
                      </a:r>
                      <a:endParaRPr lang="fi-FI" sz="1200" dirty="0">
                        <a:solidFill>
                          <a:schemeClr val="tx1"/>
                        </a:solidFill>
                      </a:endParaRPr>
                    </a:p>
                  </a:txBody>
                  <a:tcPr>
                    <a:solidFill>
                      <a:schemeClr val="bg2">
                        <a:lumMod val="20000"/>
                        <a:lumOff val="80000"/>
                      </a:schemeClr>
                    </a:solidFill>
                  </a:tcPr>
                </a:tc>
                <a:tc>
                  <a:txBody>
                    <a:bodyPr/>
                    <a:lstStyle/>
                    <a:p>
                      <a:r>
                        <a:rPr lang="en-US" sz="1200" dirty="0">
                          <a:solidFill>
                            <a:schemeClr val="tx1"/>
                          </a:solidFill>
                        </a:rPr>
                        <a:t>Messages</a:t>
                      </a:r>
                      <a:endParaRPr lang="fi-FI" sz="1200" dirty="0">
                        <a:solidFill>
                          <a:schemeClr val="tx1"/>
                        </a:solidFill>
                      </a:endParaRPr>
                    </a:p>
                  </a:txBody>
                  <a:tcPr>
                    <a:solidFill>
                      <a:schemeClr val="bg2">
                        <a:lumMod val="20000"/>
                        <a:lumOff val="80000"/>
                      </a:schemeClr>
                    </a:solidFill>
                  </a:tcPr>
                </a:tc>
                <a:tc>
                  <a:txBody>
                    <a:bodyPr/>
                    <a:lstStyle/>
                    <a:p>
                      <a:r>
                        <a:rPr lang="en-US" sz="1200" dirty="0">
                          <a:solidFill>
                            <a:schemeClr val="tx1"/>
                          </a:solidFill>
                        </a:rPr>
                        <a:t>Profile </a:t>
                      </a:r>
                      <a:endParaRPr lang="fi-FI" sz="1200"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64195293"/>
                  </a:ext>
                </a:extLst>
              </a:tr>
            </a:tbl>
          </a:graphicData>
        </a:graphic>
      </p:graphicFrame>
      <p:pic>
        <p:nvPicPr>
          <p:cNvPr id="10" name="Graphic 9" descr="Envelope with solid fill">
            <a:extLst>
              <a:ext uri="{FF2B5EF4-FFF2-40B4-BE49-F238E27FC236}">
                <a16:creationId xmlns:a16="http://schemas.microsoft.com/office/drawing/2014/main" id="{3281973A-E275-4A8B-BB40-7D1FF95327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20646" y="1277795"/>
            <a:ext cx="254000" cy="254000"/>
          </a:xfrm>
          <a:prstGeom prst="rect">
            <a:avLst/>
          </a:prstGeom>
        </p:spPr>
      </p:pic>
      <p:pic>
        <p:nvPicPr>
          <p:cNvPr id="12" name="Graphic 11" descr="Office worker female outline">
            <a:extLst>
              <a:ext uri="{FF2B5EF4-FFF2-40B4-BE49-F238E27FC236}">
                <a16:creationId xmlns:a16="http://schemas.microsoft.com/office/drawing/2014/main" id="{6632B256-0D7D-4500-9217-8BC85C6921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4768" y="1249220"/>
            <a:ext cx="273050" cy="273050"/>
          </a:xfrm>
          <a:prstGeom prst="rect">
            <a:avLst/>
          </a:prstGeom>
        </p:spPr>
      </p:pic>
      <p:pic>
        <p:nvPicPr>
          <p:cNvPr id="14" name="Graphic 13" descr="Information outline">
            <a:extLst>
              <a:ext uri="{FF2B5EF4-FFF2-40B4-BE49-F238E27FC236}">
                <a16:creationId xmlns:a16="http://schemas.microsoft.com/office/drawing/2014/main" id="{14C29141-521A-4422-A862-AA32F9AA65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90892" y="1277795"/>
            <a:ext cx="273050" cy="273050"/>
          </a:xfrm>
          <a:prstGeom prst="rect">
            <a:avLst/>
          </a:prstGeom>
        </p:spPr>
      </p:pic>
      <p:pic>
        <p:nvPicPr>
          <p:cNvPr id="16" name="Graphic 15" descr="Scroll outline">
            <a:extLst>
              <a:ext uri="{FF2B5EF4-FFF2-40B4-BE49-F238E27FC236}">
                <a16:creationId xmlns:a16="http://schemas.microsoft.com/office/drawing/2014/main" id="{C45C3504-0EA4-431E-991B-9C5D619D15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86540" y="1282317"/>
            <a:ext cx="273050" cy="273050"/>
          </a:xfrm>
          <a:prstGeom prst="rect">
            <a:avLst/>
          </a:prstGeom>
        </p:spPr>
      </p:pic>
      <p:pic>
        <p:nvPicPr>
          <p:cNvPr id="18" name="Graphic 17" descr="Document outline">
            <a:extLst>
              <a:ext uri="{FF2B5EF4-FFF2-40B4-BE49-F238E27FC236}">
                <a16:creationId xmlns:a16="http://schemas.microsoft.com/office/drawing/2014/main" id="{730B92FD-2B17-4DE5-B55C-A73F7319C49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12024" y="1279240"/>
            <a:ext cx="284394" cy="284394"/>
          </a:xfrm>
          <a:prstGeom prst="rect">
            <a:avLst/>
          </a:prstGeom>
        </p:spPr>
      </p:pic>
      <p:sp>
        <p:nvSpPr>
          <p:cNvPr id="20" name="TextBox 19">
            <a:extLst>
              <a:ext uri="{FF2B5EF4-FFF2-40B4-BE49-F238E27FC236}">
                <a16:creationId xmlns:a16="http://schemas.microsoft.com/office/drawing/2014/main" id="{CF0525F2-B037-473F-B2AA-DC67063AF204}"/>
              </a:ext>
            </a:extLst>
          </p:cNvPr>
          <p:cNvSpPr txBox="1"/>
          <p:nvPr/>
        </p:nvSpPr>
        <p:spPr>
          <a:xfrm>
            <a:off x="269263" y="1668223"/>
            <a:ext cx="942759" cy="300082"/>
          </a:xfrm>
          <a:prstGeom prst="rect">
            <a:avLst/>
          </a:prstGeom>
          <a:noFill/>
        </p:spPr>
        <p:txBody>
          <a:bodyPr wrap="none" rtlCol="0">
            <a:spAutoFit/>
          </a:bodyPr>
          <a:lstStyle/>
          <a:p>
            <a:r>
              <a:rPr lang="en-US" dirty="0"/>
              <a:t>Request ID</a:t>
            </a:r>
            <a:endParaRPr lang="fi-FI" dirty="0"/>
          </a:p>
        </p:txBody>
      </p:sp>
      <p:sp>
        <p:nvSpPr>
          <p:cNvPr id="22" name="TextBox 21">
            <a:extLst>
              <a:ext uri="{FF2B5EF4-FFF2-40B4-BE49-F238E27FC236}">
                <a16:creationId xmlns:a16="http://schemas.microsoft.com/office/drawing/2014/main" id="{503B9121-033F-4742-B018-C30E8277FADA}"/>
              </a:ext>
            </a:extLst>
          </p:cNvPr>
          <p:cNvSpPr txBox="1"/>
          <p:nvPr/>
        </p:nvSpPr>
        <p:spPr>
          <a:xfrm>
            <a:off x="285750" y="1969762"/>
            <a:ext cx="947695" cy="300082"/>
          </a:xfrm>
          <a:prstGeom prst="rect">
            <a:avLst/>
          </a:prstGeom>
          <a:noFill/>
        </p:spPr>
        <p:txBody>
          <a:bodyPr wrap="none" rtlCol="0">
            <a:spAutoFit/>
          </a:bodyPr>
          <a:lstStyle/>
          <a:p>
            <a:r>
              <a:rPr lang="en-US" dirty="0"/>
              <a:t>User name</a:t>
            </a:r>
            <a:endParaRPr lang="fi-FI" dirty="0"/>
          </a:p>
        </p:txBody>
      </p:sp>
      <p:sp>
        <p:nvSpPr>
          <p:cNvPr id="23" name="Rectangle: Rounded Corners 22">
            <a:extLst>
              <a:ext uri="{FF2B5EF4-FFF2-40B4-BE49-F238E27FC236}">
                <a16:creationId xmlns:a16="http://schemas.microsoft.com/office/drawing/2014/main" id="{CF53AC75-B00A-4D23-B9EC-123FCF5C5107}"/>
              </a:ext>
            </a:extLst>
          </p:cNvPr>
          <p:cNvSpPr/>
          <p:nvPr/>
        </p:nvSpPr>
        <p:spPr>
          <a:xfrm>
            <a:off x="1249932" y="1969762"/>
            <a:ext cx="5148626"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25" name="Graphic 24" descr="Pencil outline">
            <a:extLst>
              <a:ext uri="{FF2B5EF4-FFF2-40B4-BE49-F238E27FC236}">
                <a16:creationId xmlns:a16="http://schemas.microsoft.com/office/drawing/2014/main" id="{2894852F-4556-4E62-974E-38CFA50DC5E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37818" y="1993732"/>
            <a:ext cx="152400" cy="152400"/>
          </a:xfrm>
          <a:prstGeom prst="rect">
            <a:avLst/>
          </a:prstGeom>
        </p:spPr>
      </p:pic>
      <p:sp>
        <p:nvSpPr>
          <p:cNvPr id="26" name="TextBox 25">
            <a:extLst>
              <a:ext uri="{FF2B5EF4-FFF2-40B4-BE49-F238E27FC236}">
                <a16:creationId xmlns:a16="http://schemas.microsoft.com/office/drawing/2014/main" id="{1770F849-BD08-49B0-B2A7-D874CA7F34FC}"/>
              </a:ext>
            </a:extLst>
          </p:cNvPr>
          <p:cNvSpPr txBox="1"/>
          <p:nvPr/>
        </p:nvSpPr>
        <p:spPr>
          <a:xfrm>
            <a:off x="274201" y="2237666"/>
            <a:ext cx="1130438" cy="300082"/>
          </a:xfrm>
          <a:prstGeom prst="rect">
            <a:avLst/>
          </a:prstGeom>
          <a:noFill/>
        </p:spPr>
        <p:txBody>
          <a:bodyPr wrap="none" rtlCol="0">
            <a:spAutoFit/>
          </a:bodyPr>
          <a:lstStyle/>
          <a:p>
            <a:r>
              <a:rPr lang="en-US" dirty="0"/>
              <a:t>Service name</a:t>
            </a:r>
            <a:endParaRPr lang="fi-FI" dirty="0"/>
          </a:p>
        </p:txBody>
      </p:sp>
      <p:sp>
        <p:nvSpPr>
          <p:cNvPr id="27" name="Rectangle: Rounded Corners 26">
            <a:extLst>
              <a:ext uri="{FF2B5EF4-FFF2-40B4-BE49-F238E27FC236}">
                <a16:creationId xmlns:a16="http://schemas.microsoft.com/office/drawing/2014/main" id="{12C8793A-F870-44BE-99CE-0C98F4AFB759}"/>
              </a:ext>
            </a:extLst>
          </p:cNvPr>
          <p:cNvSpPr/>
          <p:nvPr/>
        </p:nvSpPr>
        <p:spPr>
          <a:xfrm>
            <a:off x="1352550" y="2269844"/>
            <a:ext cx="2076450"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TextBox 27">
            <a:extLst>
              <a:ext uri="{FF2B5EF4-FFF2-40B4-BE49-F238E27FC236}">
                <a16:creationId xmlns:a16="http://schemas.microsoft.com/office/drawing/2014/main" id="{E62201B5-A551-415A-BED9-B4CBA8C660BF}"/>
              </a:ext>
            </a:extLst>
          </p:cNvPr>
          <p:cNvSpPr txBox="1"/>
          <p:nvPr/>
        </p:nvSpPr>
        <p:spPr>
          <a:xfrm>
            <a:off x="297295" y="2549268"/>
            <a:ext cx="704039" cy="300082"/>
          </a:xfrm>
          <a:prstGeom prst="rect">
            <a:avLst/>
          </a:prstGeom>
          <a:noFill/>
        </p:spPr>
        <p:txBody>
          <a:bodyPr wrap="none" rtlCol="0">
            <a:spAutoFit/>
          </a:bodyPr>
          <a:lstStyle/>
          <a:p>
            <a:r>
              <a:rPr lang="en-US" dirty="0"/>
              <a:t>Priority</a:t>
            </a:r>
            <a:endParaRPr lang="fi-FI" dirty="0"/>
          </a:p>
        </p:txBody>
      </p:sp>
      <p:sp>
        <p:nvSpPr>
          <p:cNvPr id="29" name="Rectangle: Rounded Corners 28">
            <a:extLst>
              <a:ext uri="{FF2B5EF4-FFF2-40B4-BE49-F238E27FC236}">
                <a16:creationId xmlns:a16="http://schemas.microsoft.com/office/drawing/2014/main" id="{C38BD95D-F251-4F98-A9C0-80DBF78D9F9D}"/>
              </a:ext>
            </a:extLst>
          </p:cNvPr>
          <p:cNvSpPr/>
          <p:nvPr/>
        </p:nvSpPr>
        <p:spPr>
          <a:xfrm>
            <a:off x="1240055" y="2586125"/>
            <a:ext cx="2188945"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TextBox 29">
            <a:extLst>
              <a:ext uri="{FF2B5EF4-FFF2-40B4-BE49-F238E27FC236}">
                <a16:creationId xmlns:a16="http://schemas.microsoft.com/office/drawing/2014/main" id="{77AA62BC-BA41-4B70-98A8-789FD9E87A78}"/>
              </a:ext>
            </a:extLst>
          </p:cNvPr>
          <p:cNvSpPr txBox="1"/>
          <p:nvPr/>
        </p:nvSpPr>
        <p:spPr>
          <a:xfrm>
            <a:off x="274664" y="3089555"/>
            <a:ext cx="1584793" cy="300082"/>
          </a:xfrm>
          <a:prstGeom prst="rect">
            <a:avLst/>
          </a:prstGeom>
          <a:noFill/>
        </p:spPr>
        <p:txBody>
          <a:bodyPr wrap="none" rtlCol="0">
            <a:spAutoFit/>
          </a:bodyPr>
          <a:lstStyle/>
          <a:p>
            <a:r>
              <a:rPr lang="en-US" dirty="0"/>
              <a:t>Request description</a:t>
            </a:r>
            <a:endParaRPr lang="fi-FI" dirty="0"/>
          </a:p>
        </p:txBody>
      </p:sp>
      <p:sp>
        <p:nvSpPr>
          <p:cNvPr id="31" name="Rectangle: Rounded Corners 30">
            <a:extLst>
              <a:ext uri="{FF2B5EF4-FFF2-40B4-BE49-F238E27FC236}">
                <a16:creationId xmlns:a16="http://schemas.microsoft.com/office/drawing/2014/main" id="{A4A5D3C5-6C13-4745-9602-F2FCF33DD011}"/>
              </a:ext>
            </a:extLst>
          </p:cNvPr>
          <p:cNvSpPr/>
          <p:nvPr/>
        </p:nvSpPr>
        <p:spPr>
          <a:xfrm>
            <a:off x="308536" y="3362074"/>
            <a:ext cx="6036312" cy="47836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2" name="TextBox 31">
            <a:extLst>
              <a:ext uri="{FF2B5EF4-FFF2-40B4-BE49-F238E27FC236}">
                <a16:creationId xmlns:a16="http://schemas.microsoft.com/office/drawing/2014/main" id="{571FD71D-E8E1-4B4C-9126-3CAFCB15AE08}"/>
              </a:ext>
            </a:extLst>
          </p:cNvPr>
          <p:cNvSpPr txBox="1"/>
          <p:nvPr/>
        </p:nvSpPr>
        <p:spPr>
          <a:xfrm>
            <a:off x="285750" y="2820612"/>
            <a:ext cx="883062" cy="300082"/>
          </a:xfrm>
          <a:prstGeom prst="rect">
            <a:avLst/>
          </a:prstGeom>
          <a:noFill/>
        </p:spPr>
        <p:txBody>
          <a:bodyPr wrap="none" rtlCol="0">
            <a:spAutoFit/>
          </a:bodyPr>
          <a:lstStyle/>
          <a:p>
            <a:r>
              <a:rPr lang="en-US" dirty="0"/>
              <a:t>Start time</a:t>
            </a:r>
            <a:endParaRPr lang="fi-FI" dirty="0"/>
          </a:p>
        </p:txBody>
      </p:sp>
      <p:sp>
        <p:nvSpPr>
          <p:cNvPr id="34" name="TextBox 33">
            <a:extLst>
              <a:ext uri="{FF2B5EF4-FFF2-40B4-BE49-F238E27FC236}">
                <a16:creationId xmlns:a16="http://schemas.microsoft.com/office/drawing/2014/main" id="{99F31407-BE70-4EFB-A440-03E6CA35A3C6}"/>
              </a:ext>
            </a:extLst>
          </p:cNvPr>
          <p:cNvSpPr txBox="1"/>
          <p:nvPr/>
        </p:nvSpPr>
        <p:spPr>
          <a:xfrm>
            <a:off x="308536" y="4130652"/>
            <a:ext cx="933461" cy="300082"/>
          </a:xfrm>
          <a:prstGeom prst="rect">
            <a:avLst/>
          </a:prstGeom>
          <a:noFill/>
        </p:spPr>
        <p:txBody>
          <a:bodyPr wrap="none" rtlCol="0">
            <a:spAutoFit/>
          </a:bodyPr>
          <a:lstStyle/>
          <a:p>
            <a:r>
              <a:rPr lang="en-US" dirty="0"/>
              <a:t>Resolution</a:t>
            </a:r>
            <a:endParaRPr lang="fi-FI" dirty="0"/>
          </a:p>
        </p:txBody>
      </p:sp>
      <p:sp>
        <p:nvSpPr>
          <p:cNvPr id="35" name="Rectangle: Rounded Corners 34">
            <a:extLst>
              <a:ext uri="{FF2B5EF4-FFF2-40B4-BE49-F238E27FC236}">
                <a16:creationId xmlns:a16="http://schemas.microsoft.com/office/drawing/2014/main" id="{D20D6BD3-AE19-4926-ACA6-9C1D6C14CE0E}"/>
              </a:ext>
            </a:extLst>
          </p:cNvPr>
          <p:cNvSpPr/>
          <p:nvPr/>
        </p:nvSpPr>
        <p:spPr>
          <a:xfrm>
            <a:off x="362249" y="4426016"/>
            <a:ext cx="6036312" cy="45575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6" name="TextBox 35">
            <a:extLst>
              <a:ext uri="{FF2B5EF4-FFF2-40B4-BE49-F238E27FC236}">
                <a16:creationId xmlns:a16="http://schemas.microsoft.com/office/drawing/2014/main" id="{EDF6A355-12A6-45ED-ADEE-789508094652}"/>
              </a:ext>
            </a:extLst>
          </p:cNvPr>
          <p:cNvSpPr txBox="1"/>
          <p:nvPr/>
        </p:nvSpPr>
        <p:spPr>
          <a:xfrm>
            <a:off x="3548105" y="2221078"/>
            <a:ext cx="1183641" cy="300082"/>
          </a:xfrm>
          <a:prstGeom prst="rect">
            <a:avLst/>
          </a:prstGeom>
          <a:noFill/>
        </p:spPr>
        <p:txBody>
          <a:bodyPr wrap="square" rtlCol="0">
            <a:spAutoFit/>
          </a:bodyPr>
          <a:lstStyle/>
          <a:p>
            <a:r>
              <a:rPr lang="en-US" dirty="0"/>
              <a:t>CI Name</a:t>
            </a:r>
            <a:endParaRPr lang="fi-FI" dirty="0"/>
          </a:p>
        </p:txBody>
      </p:sp>
      <p:sp>
        <p:nvSpPr>
          <p:cNvPr id="37" name="Rectangle: Rounded Corners 36">
            <a:extLst>
              <a:ext uri="{FF2B5EF4-FFF2-40B4-BE49-F238E27FC236}">
                <a16:creationId xmlns:a16="http://schemas.microsoft.com/office/drawing/2014/main" id="{22924B2B-F5B8-4757-BFE1-FD29EBCAF182}"/>
              </a:ext>
            </a:extLst>
          </p:cNvPr>
          <p:cNvSpPr/>
          <p:nvPr/>
        </p:nvSpPr>
        <p:spPr>
          <a:xfrm>
            <a:off x="4324350" y="2285178"/>
            <a:ext cx="2074211"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38" name="Graphic 37" descr="Pencil outline">
            <a:extLst>
              <a:ext uri="{FF2B5EF4-FFF2-40B4-BE49-F238E27FC236}">
                <a16:creationId xmlns:a16="http://schemas.microsoft.com/office/drawing/2014/main" id="{C4FED549-45E2-4FE9-A53B-FC53BF675A6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02234" y="3389637"/>
            <a:ext cx="152400" cy="152400"/>
          </a:xfrm>
          <a:prstGeom prst="rect">
            <a:avLst/>
          </a:prstGeom>
        </p:spPr>
      </p:pic>
      <p:sp>
        <p:nvSpPr>
          <p:cNvPr id="39" name="TextBox 38">
            <a:extLst>
              <a:ext uri="{FF2B5EF4-FFF2-40B4-BE49-F238E27FC236}">
                <a16:creationId xmlns:a16="http://schemas.microsoft.com/office/drawing/2014/main" id="{BBB604EC-A991-4859-8FBB-41DA88DF6170}"/>
              </a:ext>
            </a:extLst>
          </p:cNvPr>
          <p:cNvSpPr txBox="1"/>
          <p:nvPr/>
        </p:nvSpPr>
        <p:spPr>
          <a:xfrm>
            <a:off x="3461971" y="2840442"/>
            <a:ext cx="1365948" cy="300082"/>
          </a:xfrm>
          <a:prstGeom prst="rect">
            <a:avLst/>
          </a:prstGeom>
          <a:noFill/>
        </p:spPr>
        <p:txBody>
          <a:bodyPr wrap="square" rtlCol="0">
            <a:spAutoFit/>
          </a:bodyPr>
          <a:lstStyle/>
          <a:p>
            <a:r>
              <a:rPr lang="en-US" dirty="0"/>
              <a:t>End Time</a:t>
            </a:r>
            <a:endParaRPr lang="fi-FI" dirty="0"/>
          </a:p>
        </p:txBody>
      </p:sp>
      <p:pic>
        <p:nvPicPr>
          <p:cNvPr id="42" name="Graphic 41" descr="Paperclip outline">
            <a:extLst>
              <a:ext uri="{FF2B5EF4-FFF2-40B4-BE49-F238E27FC236}">
                <a16:creationId xmlns:a16="http://schemas.microsoft.com/office/drawing/2014/main" id="{735BD6C5-FD32-433B-938F-45070FAD05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01293" y="3905542"/>
            <a:ext cx="153341" cy="153341"/>
          </a:xfrm>
          <a:prstGeom prst="rect">
            <a:avLst/>
          </a:prstGeom>
        </p:spPr>
      </p:pic>
      <p:sp>
        <p:nvSpPr>
          <p:cNvPr id="43" name="Rectangle: Rounded Corners 42">
            <a:extLst>
              <a:ext uri="{FF2B5EF4-FFF2-40B4-BE49-F238E27FC236}">
                <a16:creationId xmlns:a16="http://schemas.microsoft.com/office/drawing/2014/main" id="{CFFAC415-0BC6-4D0D-8019-796BD97EDCCD}"/>
              </a:ext>
            </a:extLst>
          </p:cNvPr>
          <p:cNvSpPr/>
          <p:nvPr/>
        </p:nvSpPr>
        <p:spPr>
          <a:xfrm>
            <a:off x="1323637" y="3905542"/>
            <a:ext cx="5001791"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4" name="TextBox 43">
            <a:extLst>
              <a:ext uri="{FF2B5EF4-FFF2-40B4-BE49-F238E27FC236}">
                <a16:creationId xmlns:a16="http://schemas.microsoft.com/office/drawing/2014/main" id="{BD021B9F-E8F7-4265-83B4-8CB137AE61C7}"/>
              </a:ext>
            </a:extLst>
          </p:cNvPr>
          <p:cNvSpPr txBox="1"/>
          <p:nvPr/>
        </p:nvSpPr>
        <p:spPr>
          <a:xfrm>
            <a:off x="285750" y="3870083"/>
            <a:ext cx="1078180" cy="300082"/>
          </a:xfrm>
          <a:prstGeom prst="rect">
            <a:avLst/>
          </a:prstGeom>
          <a:noFill/>
        </p:spPr>
        <p:txBody>
          <a:bodyPr wrap="none" rtlCol="0">
            <a:spAutoFit/>
          </a:bodyPr>
          <a:lstStyle/>
          <a:p>
            <a:r>
              <a:rPr lang="en-US" dirty="0"/>
              <a:t>Attachments</a:t>
            </a:r>
            <a:endParaRPr lang="fi-FI" dirty="0"/>
          </a:p>
        </p:txBody>
      </p:sp>
      <p:pic>
        <p:nvPicPr>
          <p:cNvPr id="51" name="Graphic 50" descr="Paperclip outline">
            <a:extLst>
              <a:ext uri="{FF2B5EF4-FFF2-40B4-BE49-F238E27FC236}">
                <a16:creationId xmlns:a16="http://schemas.microsoft.com/office/drawing/2014/main" id="{79413C64-F33E-4958-8345-C2DDB33C8CB1}"/>
              </a:ext>
            </a:extLst>
          </p:cNvPr>
          <p:cNvPicPr>
            <a:picLocks noChangeAspect="1"/>
          </p:cNvPicPr>
          <p:nvPr/>
        </p:nvPicPr>
        <p:blipFill>
          <a:blip r:embed="rId14">
            <a:extLst>
              <a:ext uri="{96DAC541-7B7A-43D3-8B79-37D633B846F1}">
                <asvg:svgBlip xmlns:asvg="http://schemas.microsoft.com/office/drawing/2016/SVG/main" r:embed="rId16"/>
              </a:ext>
            </a:extLst>
          </a:blip>
          <a:stretch>
            <a:fillRect/>
          </a:stretch>
        </p:blipFill>
        <p:spPr>
          <a:xfrm>
            <a:off x="6101293" y="3932175"/>
            <a:ext cx="153341" cy="153341"/>
          </a:xfrm>
          <a:prstGeom prst="rect">
            <a:avLst/>
          </a:prstGeom>
        </p:spPr>
      </p:pic>
      <p:sp>
        <p:nvSpPr>
          <p:cNvPr id="2" name="TextBox 1">
            <a:extLst>
              <a:ext uri="{FF2B5EF4-FFF2-40B4-BE49-F238E27FC236}">
                <a16:creationId xmlns:a16="http://schemas.microsoft.com/office/drawing/2014/main" id="{44172CE0-03BC-44D5-95AF-FE6A3D381FB9}"/>
              </a:ext>
            </a:extLst>
          </p:cNvPr>
          <p:cNvSpPr txBox="1"/>
          <p:nvPr/>
        </p:nvSpPr>
        <p:spPr>
          <a:xfrm>
            <a:off x="1212022" y="1668223"/>
            <a:ext cx="1335953" cy="300082"/>
          </a:xfrm>
          <a:prstGeom prst="rect">
            <a:avLst/>
          </a:prstGeom>
          <a:noFill/>
        </p:spPr>
        <p:txBody>
          <a:bodyPr wrap="square" rtlCol="0">
            <a:spAutoFit/>
          </a:bodyPr>
          <a:lstStyle/>
          <a:p>
            <a:r>
              <a:rPr lang="en-US" dirty="0"/>
              <a:t>15</a:t>
            </a:r>
            <a:endParaRPr lang="fi-FI" dirty="0"/>
          </a:p>
        </p:txBody>
      </p:sp>
      <p:sp>
        <p:nvSpPr>
          <p:cNvPr id="41" name="TextBox 40">
            <a:extLst>
              <a:ext uri="{FF2B5EF4-FFF2-40B4-BE49-F238E27FC236}">
                <a16:creationId xmlns:a16="http://schemas.microsoft.com/office/drawing/2014/main" id="{E7FEA343-E115-4182-9A5D-9DAD6A299E85}"/>
              </a:ext>
            </a:extLst>
          </p:cNvPr>
          <p:cNvSpPr txBox="1"/>
          <p:nvPr/>
        </p:nvSpPr>
        <p:spPr>
          <a:xfrm>
            <a:off x="1148242" y="2828279"/>
            <a:ext cx="2273304" cy="300082"/>
          </a:xfrm>
          <a:prstGeom prst="rect">
            <a:avLst/>
          </a:prstGeom>
          <a:noFill/>
        </p:spPr>
        <p:txBody>
          <a:bodyPr wrap="square" rtlCol="0">
            <a:spAutoFit/>
          </a:bodyPr>
          <a:lstStyle/>
          <a:p>
            <a:r>
              <a:rPr lang="en-US" dirty="0"/>
              <a:t>2021-01-04 15:20</a:t>
            </a:r>
            <a:endParaRPr lang="fi-FI" dirty="0"/>
          </a:p>
        </p:txBody>
      </p:sp>
      <p:sp>
        <p:nvSpPr>
          <p:cNvPr id="45" name="TextBox 44">
            <a:extLst>
              <a:ext uri="{FF2B5EF4-FFF2-40B4-BE49-F238E27FC236}">
                <a16:creationId xmlns:a16="http://schemas.microsoft.com/office/drawing/2014/main" id="{F9EFCBF5-441E-450C-9455-E82621AD2216}"/>
              </a:ext>
            </a:extLst>
          </p:cNvPr>
          <p:cNvSpPr txBox="1"/>
          <p:nvPr/>
        </p:nvSpPr>
        <p:spPr>
          <a:xfrm>
            <a:off x="4324829" y="2836576"/>
            <a:ext cx="2105604" cy="300082"/>
          </a:xfrm>
          <a:prstGeom prst="rect">
            <a:avLst/>
          </a:prstGeom>
          <a:noFill/>
        </p:spPr>
        <p:txBody>
          <a:bodyPr wrap="square" rtlCol="0">
            <a:spAutoFit/>
          </a:bodyPr>
          <a:lstStyle/>
          <a:p>
            <a:r>
              <a:rPr lang="en-US" dirty="0"/>
              <a:t>2021-02-05 17:40</a:t>
            </a:r>
            <a:endParaRPr lang="fi-FI" dirty="0"/>
          </a:p>
        </p:txBody>
      </p:sp>
      <p:pic>
        <p:nvPicPr>
          <p:cNvPr id="7" name="Graphic 6" descr="Play with solid fill">
            <a:extLst>
              <a:ext uri="{FF2B5EF4-FFF2-40B4-BE49-F238E27FC236}">
                <a16:creationId xmlns:a16="http://schemas.microsoft.com/office/drawing/2014/main" id="{F12BD94C-788B-4AE5-8CC4-7B6F866E9F8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5400000">
            <a:off x="3198341" y="2260377"/>
            <a:ext cx="205058" cy="205058"/>
          </a:xfrm>
          <a:prstGeom prst="rect">
            <a:avLst/>
          </a:prstGeom>
        </p:spPr>
      </p:pic>
    </p:spTree>
    <p:extLst>
      <p:ext uri="{BB962C8B-B14F-4D97-AF65-F5344CB8AC3E}">
        <p14:creationId xmlns:p14="http://schemas.microsoft.com/office/powerpoint/2010/main" val="42935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3D7433-0C2B-434B-A6E9-E61D5EDF852D}"/>
              </a:ext>
            </a:extLst>
          </p:cNvPr>
          <p:cNvSpPr txBox="1">
            <a:spLocks/>
          </p:cNvSpPr>
          <p:nvPr/>
        </p:nvSpPr>
        <p:spPr>
          <a:xfrm>
            <a:off x="882650" y="328968"/>
            <a:ext cx="3848100" cy="507831"/>
          </a:xfrm>
          <a:prstGeom prst="rect">
            <a:avLst/>
          </a:prstGeom>
        </p:spPr>
        <p:txBody>
          <a:bodyPr anchor="t"/>
          <a:lstStyle>
            <a:lvl1pPr algn="l" defTabSz="914400" rtl="0" eaLnBrk="1" latinLnBrk="0" hangingPunct="1">
              <a:lnSpc>
                <a:spcPct val="90000"/>
              </a:lnSpc>
              <a:spcBef>
                <a:spcPct val="0"/>
              </a:spcBef>
              <a:buNone/>
              <a:defRPr sz="3000" b="1" i="0" kern="1200">
                <a:solidFill>
                  <a:schemeClr val="bg2"/>
                </a:solidFill>
                <a:latin typeface="Arial Black" panose="020B0604020202020204" pitchFamily="34" charset="0"/>
                <a:ea typeface="+mj-ea"/>
                <a:cs typeface="Arial Black" panose="020B0604020202020204" pitchFamily="34" charset="0"/>
              </a:defRPr>
            </a:lvl1pPr>
          </a:lstStyle>
          <a:p>
            <a:r>
              <a:rPr lang="en-US" sz="1800"/>
              <a:t>Quick Response APP</a:t>
            </a:r>
            <a:endParaRPr lang="en-US" sz="1800" dirty="0"/>
          </a:p>
        </p:txBody>
      </p:sp>
      <p:sp>
        <p:nvSpPr>
          <p:cNvPr id="6" name="TextBox 5">
            <a:extLst>
              <a:ext uri="{FF2B5EF4-FFF2-40B4-BE49-F238E27FC236}">
                <a16:creationId xmlns:a16="http://schemas.microsoft.com/office/drawing/2014/main" id="{759B4C31-01DA-4E67-892D-F6C9D0423E84}"/>
              </a:ext>
            </a:extLst>
          </p:cNvPr>
          <p:cNvSpPr txBox="1"/>
          <p:nvPr/>
        </p:nvSpPr>
        <p:spPr>
          <a:xfrm>
            <a:off x="239021" y="962095"/>
            <a:ext cx="2912592" cy="300082"/>
          </a:xfrm>
          <a:prstGeom prst="rect">
            <a:avLst/>
          </a:prstGeom>
          <a:noFill/>
        </p:spPr>
        <p:txBody>
          <a:bodyPr wrap="none" rtlCol="0">
            <a:spAutoFit/>
          </a:bodyPr>
          <a:lstStyle/>
          <a:p>
            <a:r>
              <a:rPr lang="en-US" b="1" dirty="0">
                <a:solidFill>
                  <a:schemeClr val="accent1"/>
                </a:solidFill>
              </a:rPr>
              <a:t>Example of COORDINATOR INTERFACE</a:t>
            </a:r>
            <a:endParaRPr lang="fi-FI" b="1" dirty="0">
              <a:solidFill>
                <a:schemeClr val="accent1"/>
              </a:solidFill>
            </a:endParaRPr>
          </a:p>
        </p:txBody>
      </p:sp>
      <p:sp>
        <p:nvSpPr>
          <p:cNvPr id="20" name="TextBox 19">
            <a:extLst>
              <a:ext uri="{FF2B5EF4-FFF2-40B4-BE49-F238E27FC236}">
                <a16:creationId xmlns:a16="http://schemas.microsoft.com/office/drawing/2014/main" id="{CF0525F2-B037-473F-B2AA-DC67063AF204}"/>
              </a:ext>
            </a:extLst>
          </p:cNvPr>
          <p:cNvSpPr txBox="1"/>
          <p:nvPr/>
        </p:nvSpPr>
        <p:spPr>
          <a:xfrm>
            <a:off x="203261" y="1433416"/>
            <a:ext cx="942759" cy="300082"/>
          </a:xfrm>
          <a:prstGeom prst="rect">
            <a:avLst/>
          </a:prstGeom>
          <a:noFill/>
        </p:spPr>
        <p:txBody>
          <a:bodyPr wrap="none" rtlCol="0">
            <a:spAutoFit/>
          </a:bodyPr>
          <a:lstStyle/>
          <a:p>
            <a:r>
              <a:rPr lang="en-US" dirty="0"/>
              <a:t>Request ID</a:t>
            </a:r>
            <a:endParaRPr lang="fi-FI" dirty="0"/>
          </a:p>
        </p:txBody>
      </p:sp>
      <p:sp>
        <p:nvSpPr>
          <p:cNvPr id="22" name="TextBox 21">
            <a:extLst>
              <a:ext uri="{FF2B5EF4-FFF2-40B4-BE49-F238E27FC236}">
                <a16:creationId xmlns:a16="http://schemas.microsoft.com/office/drawing/2014/main" id="{503B9121-033F-4742-B018-C30E8277FADA}"/>
              </a:ext>
            </a:extLst>
          </p:cNvPr>
          <p:cNvSpPr txBox="1"/>
          <p:nvPr/>
        </p:nvSpPr>
        <p:spPr>
          <a:xfrm>
            <a:off x="212189" y="1702370"/>
            <a:ext cx="909223" cy="300082"/>
          </a:xfrm>
          <a:prstGeom prst="rect">
            <a:avLst/>
          </a:prstGeom>
          <a:noFill/>
        </p:spPr>
        <p:txBody>
          <a:bodyPr wrap="none" rtlCol="0">
            <a:spAutoFit/>
          </a:bodyPr>
          <a:lstStyle/>
          <a:p>
            <a:r>
              <a:rPr lang="en-US" dirty="0"/>
              <a:t>Username</a:t>
            </a:r>
            <a:endParaRPr lang="fi-FI" dirty="0"/>
          </a:p>
        </p:txBody>
      </p:sp>
      <p:sp>
        <p:nvSpPr>
          <p:cNvPr id="23" name="Rectangle: Rounded Corners 22">
            <a:extLst>
              <a:ext uri="{FF2B5EF4-FFF2-40B4-BE49-F238E27FC236}">
                <a16:creationId xmlns:a16="http://schemas.microsoft.com/office/drawing/2014/main" id="{CF53AC75-B00A-4D23-B9EC-123FCF5C5107}"/>
              </a:ext>
            </a:extLst>
          </p:cNvPr>
          <p:cNvSpPr/>
          <p:nvPr/>
        </p:nvSpPr>
        <p:spPr>
          <a:xfrm>
            <a:off x="1176371" y="1702370"/>
            <a:ext cx="2238767"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a:extLst>
              <a:ext uri="{FF2B5EF4-FFF2-40B4-BE49-F238E27FC236}">
                <a16:creationId xmlns:a16="http://schemas.microsoft.com/office/drawing/2014/main" id="{1770F849-BD08-49B0-B2A7-D874CA7F34FC}"/>
              </a:ext>
            </a:extLst>
          </p:cNvPr>
          <p:cNvSpPr txBox="1"/>
          <p:nvPr/>
        </p:nvSpPr>
        <p:spPr>
          <a:xfrm>
            <a:off x="3406174" y="1672720"/>
            <a:ext cx="936475" cy="300082"/>
          </a:xfrm>
          <a:prstGeom prst="rect">
            <a:avLst/>
          </a:prstGeom>
          <a:noFill/>
        </p:spPr>
        <p:txBody>
          <a:bodyPr wrap="none" rtlCol="0">
            <a:spAutoFit/>
          </a:bodyPr>
          <a:lstStyle/>
          <a:p>
            <a:r>
              <a:rPr lang="en-US" dirty="0"/>
              <a:t>User email</a:t>
            </a:r>
            <a:endParaRPr lang="fi-FI" dirty="0"/>
          </a:p>
        </p:txBody>
      </p:sp>
      <p:sp>
        <p:nvSpPr>
          <p:cNvPr id="27" name="Rectangle: Rounded Corners 26">
            <a:extLst>
              <a:ext uri="{FF2B5EF4-FFF2-40B4-BE49-F238E27FC236}">
                <a16:creationId xmlns:a16="http://schemas.microsoft.com/office/drawing/2014/main" id="{12C8793A-F870-44BE-99CE-0C98F4AFB759}"/>
              </a:ext>
            </a:extLst>
          </p:cNvPr>
          <p:cNvSpPr/>
          <p:nvPr/>
        </p:nvSpPr>
        <p:spPr>
          <a:xfrm>
            <a:off x="4320136" y="1723306"/>
            <a:ext cx="1994983"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TextBox 27">
            <a:extLst>
              <a:ext uri="{FF2B5EF4-FFF2-40B4-BE49-F238E27FC236}">
                <a16:creationId xmlns:a16="http://schemas.microsoft.com/office/drawing/2014/main" id="{E62201B5-A551-415A-BED9-B4CBA8C660BF}"/>
              </a:ext>
            </a:extLst>
          </p:cNvPr>
          <p:cNvSpPr txBox="1"/>
          <p:nvPr/>
        </p:nvSpPr>
        <p:spPr>
          <a:xfrm>
            <a:off x="188141" y="2033207"/>
            <a:ext cx="1130438" cy="300082"/>
          </a:xfrm>
          <a:prstGeom prst="rect">
            <a:avLst/>
          </a:prstGeom>
          <a:noFill/>
        </p:spPr>
        <p:txBody>
          <a:bodyPr wrap="none" rtlCol="0">
            <a:spAutoFit/>
          </a:bodyPr>
          <a:lstStyle/>
          <a:p>
            <a:r>
              <a:rPr lang="en-US" dirty="0"/>
              <a:t>Service name</a:t>
            </a:r>
            <a:endParaRPr lang="fi-FI" dirty="0"/>
          </a:p>
        </p:txBody>
      </p:sp>
      <p:sp>
        <p:nvSpPr>
          <p:cNvPr id="29" name="Rectangle: Rounded Corners 28">
            <a:extLst>
              <a:ext uri="{FF2B5EF4-FFF2-40B4-BE49-F238E27FC236}">
                <a16:creationId xmlns:a16="http://schemas.microsoft.com/office/drawing/2014/main" id="{C38BD95D-F251-4F98-A9C0-80DBF78D9F9D}"/>
              </a:ext>
            </a:extLst>
          </p:cNvPr>
          <p:cNvSpPr/>
          <p:nvPr/>
        </p:nvSpPr>
        <p:spPr>
          <a:xfrm>
            <a:off x="1342627" y="2084941"/>
            <a:ext cx="2077788"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TextBox 29">
            <a:extLst>
              <a:ext uri="{FF2B5EF4-FFF2-40B4-BE49-F238E27FC236}">
                <a16:creationId xmlns:a16="http://schemas.microsoft.com/office/drawing/2014/main" id="{77AA62BC-BA41-4B70-98A8-789FD9E87A78}"/>
              </a:ext>
            </a:extLst>
          </p:cNvPr>
          <p:cNvSpPr txBox="1"/>
          <p:nvPr/>
        </p:nvSpPr>
        <p:spPr>
          <a:xfrm>
            <a:off x="165460" y="2892772"/>
            <a:ext cx="1584793" cy="300082"/>
          </a:xfrm>
          <a:prstGeom prst="rect">
            <a:avLst/>
          </a:prstGeom>
          <a:noFill/>
        </p:spPr>
        <p:txBody>
          <a:bodyPr wrap="none" rtlCol="0">
            <a:spAutoFit/>
          </a:bodyPr>
          <a:lstStyle/>
          <a:p>
            <a:r>
              <a:rPr lang="en-US" dirty="0"/>
              <a:t>Request description</a:t>
            </a:r>
            <a:endParaRPr lang="fi-FI" dirty="0"/>
          </a:p>
        </p:txBody>
      </p:sp>
      <p:sp>
        <p:nvSpPr>
          <p:cNvPr id="31" name="Rectangle: Rounded Corners 30">
            <a:extLst>
              <a:ext uri="{FF2B5EF4-FFF2-40B4-BE49-F238E27FC236}">
                <a16:creationId xmlns:a16="http://schemas.microsoft.com/office/drawing/2014/main" id="{A4A5D3C5-6C13-4745-9602-F2FCF33DD011}"/>
              </a:ext>
            </a:extLst>
          </p:cNvPr>
          <p:cNvSpPr/>
          <p:nvPr/>
        </p:nvSpPr>
        <p:spPr>
          <a:xfrm>
            <a:off x="278807" y="3147999"/>
            <a:ext cx="6036312" cy="35913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TextBox 33">
            <a:extLst>
              <a:ext uri="{FF2B5EF4-FFF2-40B4-BE49-F238E27FC236}">
                <a16:creationId xmlns:a16="http://schemas.microsoft.com/office/drawing/2014/main" id="{99F31407-BE70-4EFB-A440-03E6CA35A3C6}"/>
              </a:ext>
            </a:extLst>
          </p:cNvPr>
          <p:cNvSpPr txBox="1"/>
          <p:nvPr/>
        </p:nvSpPr>
        <p:spPr>
          <a:xfrm>
            <a:off x="219305" y="4090401"/>
            <a:ext cx="933461" cy="300082"/>
          </a:xfrm>
          <a:prstGeom prst="rect">
            <a:avLst/>
          </a:prstGeom>
          <a:noFill/>
        </p:spPr>
        <p:txBody>
          <a:bodyPr wrap="none" rtlCol="0">
            <a:spAutoFit/>
          </a:bodyPr>
          <a:lstStyle/>
          <a:p>
            <a:r>
              <a:rPr lang="en-US" dirty="0"/>
              <a:t>Resolution</a:t>
            </a:r>
            <a:endParaRPr lang="fi-FI" dirty="0"/>
          </a:p>
        </p:txBody>
      </p:sp>
      <p:sp>
        <p:nvSpPr>
          <p:cNvPr id="35" name="Rectangle: Rounded Corners 34">
            <a:extLst>
              <a:ext uri="{FF2B5EF4-FFF2-40B4-BE49-F238E27FC236}">
                <a16:creationId xmlns:a16="http://schemas.microsoft.com/office/drawing/2014/main" id="{D20D6BD3-AE19-4926-ACA6-9C1D6C14CE0E}"/>
              </a:ext>
            </a:extLst>
          </p:cNvPr>
          <p:cNvSpPr/>
          <p:nvPr/>
        </p:nvSpPr>
        <p:spPr>
          <a:xfrm>
            <a:off x="278807" y="4398323"/>
            <a:ext cx="6046193" cy="478367"/>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1" name="TextBox 40">
            <a:extLst>
              <a:ext uri="{FF2B5EF4-FFF2-40B4-BE49-F238E27FC236}">
                <a16:creationId xmlns:a16="http://schemas.microsoft.com/office/drawing/2014/main" id="{2D682633-1FF6-4046-97BE-6549CCBCE7C6}"/>
              </a:ext>
            </a:extLst>
          </p:cNvPr>
          <p:cNvSpPr txBox="1"/>
          <p:nvPr/>
        </p:nvSpPr>
        <p:spPr>
          <a:xfrm>
            <a:off x="3420415" y="2065703"/>
            <a:ext cx="968111" cy="300082"/>
          </a:xfrm>
          <a:prstGeom prst="rect">
            <a:avLst/>
          </a:prstGeom>
          <a:noFill/>
        </p:spPr>
        <p:txBody>
          <a:bodyPr wrap="square" rtlCol="0">
            <a:spAutoFit/>
          </a:bodyPr>
          <a:lstStyle/>
          <a:p>
            <a:r>
              <a:rPr lang="en-US" dirty="0"/>
              <a:t>CI name</a:t>
            </a:r>
            <a:endParaRPr lang="fi-FI" dirty="0"/>
          </a:p>
        </p:txBody>
      </p:sp>
      <p:sp>
        <p:nvSpPr>
          <p:cNvPr id="42" name="Rectangle: Rounded Corners 41">
            <a:extLst>
              <a:ext uri="{FF2B5EF4-FFF2-40B4-BE49-F238E27FC236}">
                <a16:creationId xmlns:a16="http://schemas.microsoft.com/office/drawing/2014/main" id="{690242D9-DBD2-4D89-AF7F-5F87E3DA378B}"/>
              </a:ext>
            </a:extLst>
          </p:cNvPr>
          <p:cNvSpPr/>
          <p:nvPr/>
        </p:nvSpPr>
        <p:spPr>
          <a:xfrm>
            <a:off x="4330017" y="2081190"/>
            <a:ext cx="1994983"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7" name="TextBox 46">
            <a:extLst>
              <a:ext uri="{FF2B5EF4-FFF2-40B4-BE49-F238E27FC236}">
                <a16:creationId xmlns:a16="http://schemas.microsoft.com/office/drawing/2014/main" id="{0B7CA8AB-3E10-4A15-A038-3C6743133BFC}"/>
              </a:ext>
            </a:extLst>
          </p:cNvPr>
          <p:cNvSpPr txBox="1"/>
          <p:nvPr/>
        </p:nvSpPr>
        <p:spPr>
          <a:xfrm>
            <a:off x="3408759" y="2305486"/>
            <a:ext cx="1469441" cy="300082"/>
          </a:xfrm>
          <a:prstGeom prst="rect">
            <a:avLst/>
          </a:prstGeom>
          <a:noFill/>
        </p:spPr>
        <p:txBody>
          <a:bodyPr wrap="none" rtlCol="0">
            <a:spAutoFit/>
          </a:bodyPr>
          <a:lstStyle/>
          <a:p>
            <a:r>
              <a:rPr lang="en-US" dirty="0"/>
              <a:t>Coordinator name</a:t>
            </a:r>
            <a:endParaRPr lang="fi-FI" dirty="0"/>
          </a:p>
        </p:txBody>
      </p:sp>
      <p:sp>
        <p:nvSpPr>
          <p:cNvPr id="48" name="Rectangle: Rounded Corners 47">
            <a:extLst>
              <a:ext uri="{FF2B5EF4-FFF2-40B4-BE49-F238E27FC236}">
                <a16:creationId xmlns:a16="http://schemas.microsoft.com/office/drawing/2014/main" id="{A7072427-FB69-4FA2-929F-6CDD4F008F8A}"/>
              </a:ext>
            </a:extLst>
          </p:cNvPr>
          <p:cNvSpPr/>
          <p:nvPr/>
        </p:nvSpPr>
        <p:spPr>
          <a:xfrm>
            <a:off x="4822581" y="2363791"/>
            <a:ext cx="1502416"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0" name="TextBox 49">
            <a:extLst>
              <a:ext uri="{FF2B5EF4-FFF2-40B4-BE49-F238E27FC236}">
                <a16:creationId xmlns:a16="http://schemas.microsoft.com/office/drawing/2014/main" id="{A6191C50-C205-42D6-B8AA-B2B624041CCD}"/>
              </a:ext>
            </a:extLst>
          </p:cNvPr>
          <p:cNvSpPr txBox="1"/>
          <p:nvPr/>
        </p:nvSpPr>
        <p:spPr>
          <a:xfrm>
            <a:off x="195702" y="2342769"/>
            <a:ext cx="1174450" cy="300082"/>
          </a:xfrm>
          <a:prstGeom prst="rect">
            <a:avLst/>
          </a:prstGeom>
          <a:noFill/>
        </p:spPr>
        <p:txBody>
          <a:bodyPr wrap="square" rtlCol="0">
            <a:spAutoFit/>
          </a:bodyPr>
          <a:lstStyle/>
          <a:p>
            <a:r>
              <a:rPr lang="en-US" dirty="0"/>
              <a:t>Priority</a:t>
            </a:r>
            <a:endParaRPr lang="fi-FI" dirty="0"/>
          </a:p>
        </p:txBody>
      </p:sp>
      <p:sp>
        <p:nvSpPr>
          <p:cNvPr id="51" name="Rectangle: Rounded Corners 50">
            <a:extLst>
              <a:ext uri="{FF2B5EF4-FFF2-40B4-BE49-F238E27FC236}">
                <a16:creationId xmlns:a16="http://schemas.microsoft.com/office/drawing/2014/main" id="{EC21A012-ABD1-4BC4-AE28-1D8FD96ABC72}"/>
              </a:ext>
            </a:extLst>
          </p:cNvPr>
          <p:cNvSpPr/>
          <p:nvPr/>
        </p:nvSpPr>
        <p:spPr>
          <a:xfrm>
            <a:off x="1321825" y="2359939"/>
            <a:ext cx="2098590"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2" name="TextBox 51">
            <a:extLst>
              <a:ext uri="{FF2B5EF4-FFF2-40B4-BE49-F238E27FC236}">
                <a16:creationId xmlns:a16="http://schemas.microsoft.com/office/drawing/2014/main" id="{B37C2783-9B50-4F67-8D0E-1FA7195C7D30}"/>
              </a:ext>
            </a:extLst>
          </p:cNvPr>
          <p:cNvSpPr txBox="1"/>
          <p:nvPr/>
        </p:nvSpPr>
        <p:spPr>
          <a:xfrm>
            <a:off x="203261" y="2622638"/>
            <a:ext cx="1174450" cy="300082"/>
          </a:xfrm>
          <a:prstGeom prst="rect">
            <a:avLst/>
          </a:prstGeom>
          <a:noFill/>
        </p:spPr>
        <p:txBody>
          <a:bodyPr wrap="square" rtlCol="0">
            <a:spAutoFit/>
          </a:bodyPr>
          <a:lstStyle/>
          <a:p>
            <a:r>
              <a:rPr lang="en-US" dirty="0"/>
              <a:t>Group name</a:t>
            </a:r>
            <a:endParaRPr lang="fi-FI" dirty="0"/>
          </a:p>
        </p:txBody>
      </p:sp>
      <p:sp>
        <p:nvSpPr>
          <p:cNvPr id="53" name="Rectangle: Rounded Corners 52">
            <a:extLst>
              <a:ext uri="{FF2B5EF4-FFF2-40B4-BE49-F238E27FC236}">
                <a16:creationId xmlns:a16="http://schemas.microsoft.com/office/drawing/2014/main" id="{721E52CD-4DD6-468E-9F45-FD7174D0EA4F}"/>
              </a:ext>
            </a:extLst>
          </p:cNvPr>
          <p:cNvSpPr/>
          <p:nvPr/>
        </p:nvSpPr>
        <p:spPr>
          <a:xfrm>
            <a:off x="1356234" y="2684841"/>
            <a:ext cx="4968766"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4" name="Rectangle: Rounded Corners 53">
            <a:extLst>
              <a:ext uri="{FF2B5EF4-FFF2-40B4-BE49-F238E27FC236}">
                <a16:creationId xmlns:a16="http://schemas.microsoft.com/office/drawing/2014/main" id="{9B3C7308-1A61-40AE-8667-6F99BC803ED4}"/>
              </a:ext>
            </a:extLst>
          </p:cNvPr>
          <p:cNvSpPr/>
          <p:nvPr/>
        </p:nvSpPr>
        <p:spPr>
          <a:xfrm>
            <a:off x="1273882" y="3608852"/>
            <a:ext cx="5001791" cy="20505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5" name="TextBox 54">
            <a:extLst>
              <a:ext uri="{FF2B5EF4-FFF2-40B4-BE49-F238E27FC236}">
                <a16:creationId xmlns:a16="http://schemas.microsoft.com/office/drawing/2014/main" id="{7447D801-84E8-4A60-A97C-8A60406C1B4C}"/>
              </a:ext>
            </a:extLst>
          </p:cNvPr>
          <p:cNvSpPr txBox="1"/>
          <p:nvPr/>
        </p:nvSpPr>
        <p:spPr>
          <a:xfrm>
            <a:off x="195702" y="3563408"/>
            <a:ext cx="1078180" cy="300082"/>
          </a:xfrm>
          <a:prstGeom prst="rect">
            <a:avLst/>
          </a:prstGeom>
          <a:noFill/>
        </p:spPr>
        <p:txBody>
          <a:bodyPr wrap="none" rtlCol="0">
            <a:spAutoFit/>
          </a:bodyPr>
          <a:lstStyle/>
          <a:p>
            <a:r>
              <a:rPr lang="en-US" dirty="0"/>
              <a:t>Attachments</a:t>
            </a:r>
            <a:endParaRPr lang="fi-FI" dirty="0"/>
          </a:p>
        </p:txBody>
      </p:sp>
      <p:pic>
        <p:nvPicPr>
          <p:cNvPr id="56" name="Graphic 55" descr="Paperclip outline">
            <a:extLst>
              <a:ext uri="{FF2B5EF4-FFF2-40B4-BE49-F238E27FC236}">
                <a16:creationId xmlns:a16="http://schemas.microsoft.com/office/drawing/2014/main" id="{BEC88096-81B3-4127-9893-2AD234FAB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385" y="3641331"/>
            <a:ext cx="153341" cy="153341"/>
          </a:xfrm>
          <a:prstGeom prst="rect">
            <a:avLst/>
          </a:prstGeom>
        </p:spPr>
      </p:pic>
      <p:sp>
        <p:nvSpPr>
          <p:cNvPr id="38" name="TextBox 37">
            <a:extLst>
              <a:ext uri="{FF2B5EF4-FFF2-40B4-BE49-F238E27FC236}">
                <a16:creationId xmlns:a16="http://schemas.microsoft.com/office/drawing/2014/main" id="{09BD549E-6850-4A9C-88CF-65C76F6B75A5}"/>
              </a:ext>
            </a:extLst>
          </p:cNvPr>
          <p:cNvSpPr txBox="1"/>
          <p:nvPr/>
        </p:nvSpPr>
        <p:spPr>
          <a:xfrm>
            <a:off x="1143977" y="1433416"/>
            <a:ext cx="1335953" cy="300082"/>
          </a:xfrm>
          <a:prstGeom prst="rect">
            <a:avLst/>
          </a:prstGeom>
          <a:noFill/>
        </p:spPr>
        <p:txBody>
          <a:bodyPr wrap="square" rtlCol="0">
            <a:spAutoFit/>
          </a:bodyPr>
          <a:lstStyle/>
          <a:p>
            <a:r>
              <a:rPr lang="en-US" dirty="0"/>
              <a:t>18</a:t>
            </a:r>
            <a:endParaRPr lang="fi-FI" dirty="0"/>
          </a:p>
        </p:txBody>
      </p:sp>
      <p:sp>
        <p:nvSpPr>
          <p:cNvPr id="43" name="TextBox 42">
            <a:extLst>
              <a:ext uri="{FF2B5EF4-FFF2-40B4-BE49-F238E27FC236}">
                <a16:creationId xmlns:a16="http://schemas.microsoft.com/office/drawing/2014/main" id="{02ACAB1C-88D6-4EE9-9F2C-D7A33A7F9F14}"/>
              </a:ext>
            </a:extLst>
          </p:cNvPr>
          <p:cNvSpPr txBox="1"/>
          <p:nvPr/>
        </p:nvSpPr>
        <p:spPr>
          <a:xfrm>
            <a:off x="219305" y="3848826"/>
            <a:ext cx="883062" cy="300082"/>
          </a:xfrm>
          <a:prstGeom prst="rect">
            <a:avLst/>
          </a:prstGeom>
          <a:noFill/>
        </p:spPr>
        <p:txBody>
          <a:bodyPr wrap="none" rtlCol="0">
            <a:spAutoFit/>
          </a:bodyPr>
          <a:lstStyle/>
          <a:p>
            <a:r>
              <a:rPr lang="en-US" dirty="0"/>
              <a:t>Start time</a:t>
            </a:r>
            <a:endParaRPr lang="fi-FI" dirty="0"/>
          </a:p>
        </p:txBody>
      </p:sp>
      <p:sp>
        <p:nvSpPr>
          <p:cNvPr id="44" name="TextBox 43">
            <a:extLst>
              <a:ext uri="{FF2B5EF4-FFF2-40B4-BE49-F238E27FC236}">
                <a16:creationId xmlns:a16="http://schemas.microsoft.com/office/drawing/2014/main" id="{E385BB8F-B281-4ECF-BAEF-F08DB574F313}"/>
              </a:ext>
            </a:extLst>
          </p:cNvPr>
          <p:cNvSpPr txBox="1"/>
          <p:nvPr/>
        </p:nvSpPr>
        <p:spPr>
          <a:xfrm>
            <a:off x="3399775" y="3830041"/>
            <a:ext cx="1365948" cy="300082"/>
          </a:xfrm>
          <a:prstGeom prst="rect">
            <a:avLst/>
          </a:prstGeom>
          <a:noFill/>
        </p:spPr>
        <p:txBody>
          <a:bodyPr wrap="square" rtlCol="0">
            <a:spAutoFit/>
          </a:bodyPr>
          <a:lstStyle/>
          <a:p>
            <a:r>
              <a:rPr lang="en-US" dirty="0"/>
              <a:t>End Time</a:t>
            </a:r>
            <a:endParaRPr lang="fi-FI" dirty="0"/>
          </a:p>
        </p:txBody>
      </p:sp>
      <p:sp>
        <p:nvSpPr>
          <p:cNvPr id="45" name="TextBox 44">
            <a:extLst>
              <a:ext uri="{FF2B5EF4-FFF2-40B4-BE49-F238E27FC236}">
                <a16:creationId xmlns:a16="http://schemas.microsoft.com/office/drawing/2014/main" id="{11F04F61-0593-4899-B0FF-54F2DEE5BBA7}"/>
              </a:ext>
            </a:extLst>
          </p:cNvPr>
          <p:cNvSpPr txBox="1"/>
          <p:nvPr/>
        </p:nvSpPr>
        <p:spPr>
          <a:xfrm>
            <a:off x="1205007" y="3841713"/>
            <a:ext cx="1964964" cy="300082"/>
          </a:xfrm>
          <a:prstGeom prst="rect">
            <a:avLst/>
          </a:prstGeom>
          <a:noFill/>
        </p:spPr>
        <p:txBody>
          <a:bodyPr wrap="square" rtlCol="0">
            <a:spAutoFit/>
          </a:bodyPr>
          <a:lstStyle/>
          <a:p>
            <a:r>
              <a:rPr lang="en-US" dirty="0"/>
              <a:t>2021-01-04 12:45</a:t>
            </a:r>
            <a:endParaRPr lang="fi-FI" dirty="0"/>
          </a:p>
        </p:txBody>
      </p:sp>
      <p:sp>
        <p:nvSpPr>
          <p:cNvPr id="46" name="TextBox 45">
            <a:extLst>
              <a:ext uri="{FF2B5EF4-FFF2-40B4-BE49-F238E27FC236}">
                <a16:creationId xmlns:a16="http://schemas.microsoft.com/office/drawing/2014/main" id="{5CBDB7A0-FE91-4035-ABAE-4B1509DEBB98}"/>
              </a:ext>
            </a:extLst>
          </p:cNvPr>
          <p:cNvSpPr txBox="1"/>
          <p:nvPr/>
        </p:nvSpPr>
        <p:spPr>
          <a:xfrm>
            <a:off x="4388526" y="3813910"/>
            <a:ext cx="1926593" cy="300082"/>
          </a:xfrm>
          <a:prstGeom prst="rect">
            <a:avLst/>
          </a:prstGeom>
          <a:noFill/>
        </p:spPr>
        <p:txBody>
          <a:bodyPr wrap="square" rtlCol="0">
            <a:spAutoFit/>
          </a:bodyPr>
          <a:lstStyle/>
          <a:p>
            <a:r>
              <a:rPr lang="en-US" dirty="0"/>
              <a:t>2021-02-05 09:01</a:t>
            </a:r>
            <a:endParaRPr lang="fi-FI" dirty="0"/>
          </a:p>
        </p:txBody>
      </p:sp>
    </p:spTree>
    <p:extLst>
      <p:ext uri="{BB962C8B-B14F-4D97-AF65-F5344CB8AC3E}">
        <p14:creationId xmlns:p14="http://schemas.microsoft.com/office/powerpoint/2010/main" val="824971382"/>
      </p:ext>
    </p:extLst>
  </p:cSld>
  <p:clrMapOvr>
    <a:masterClrMapping/>
  </p:clrMapOvr>
</p:sld>
</file>

<file path=ppt/theme/theme1.xml><?xml version="1.0" encoding="utf-8"?>
<a:theme xmlns:a="http://schemas.openxmlformats.org/drawingml/2006/main" name="Title Slide - Alternative 1">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ocial Media">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Ending">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 Alternative 2">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urea_slideshow_standard_size" id="{E456B601-3197-5043-A78C-F32A970D497A}" vid="{E368F9A7-C60F-E842-8259-E119367C8CA0}"/>
    </a:ext>
  </a:extLst>
</a:theme>
</file>

<file path=ppt/theme/theme3.xml><?xml version="1.0" encoding="utf-8"?>
<a:theme xmlns:a="http://schemas.openxmlformats.org/drawingml/2006/main" name="Title Slide - Alternative 3">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 - Alternative 1">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tent Slide - Alternative 2">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Slide - Alternative 3">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Slide - Alternative EduGate">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AMK">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ampus Map">
  <a:themeElements>
    <a:clrScheme name="Custom 22">
      <a:dk1>
        <a:srgbClr val="000000"/>
      </a:dk1>
      <a:lt1>
        <a:srgbClr val="FFFFFF"/>
      </a:lt1>
      <a:dk2>
        <a:srgbClr val="000000"/>
      </a:dk2>
      <a:lt2>
        <a:srgbClr val="009FDA"/>
      </a:lt2>
      <a:accent1>
        <a:srgbClr val="F287B7"/>
      </a:accent1>
      <a:accent2>
        <a:srgbClr val="00A0B3"/>
      </a:accent2>
      <a:accent3>
        <a:srgbClr val="F0E600"/>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j7d0292482844155b034f4585b1658b4 xmlns="2ad9e75b-6b22-4093-aab1-f4bc85c56727">
      <Terms xmlns="http://schemas.microsoft.com/office/infopath/2007/PartnerControls"/>
    </j7d0292482844155b034f4585b1658b4>
    <TaxKeywordTaxHTField xmlns="2ad9e75b-6b22-4093-aab1-f4bc85c56727">
      <Terms xmlns="http://schemas.microsoft.com/office/infopath/2007/PartnerControls"/>
    </TaxKeywordTaxHTField>
    <n776d71939bd49b8b4c26b70bace911f xmlns="57a7005f-4e88-440f-9993-58d383f94624">
      <Terms xmlns="http://schemas.microsoft.com/office/infopath/2007/PartnerControls"/>
    </n776d71939bd49b8b4c26b70bace911f>
    <pc7da91d5ba441ae88f2cd9b5b35c96e xmlns="57a7005f-4e88-440f-9993-58d383f94624">
      <Terms xmlns="http://schemas.microsoft.com/office/infopath/2007/PartnerControls"/>
    </pc7da91d5ba441ae88f2cd9b5b35c96e>
    <of7ff40f19a544599c52d4b2fc873c4c xmlns="57a7005f-4e88-440f-9993-58d383f94624">
      <Terms xmlns="http://schemas.microsoft.com/office/infopath/2007/PartnerControls"/>
    </of7ff40f19a544599c52d4b2fc873c4c>
    <TaxCatchAll xmlns="4cb4f1c2-1b8e-491c-9abf-3ae89a5f0e6c"/>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Laurea_Dokumentti" ma:contentTypeID="0x010100634229F399C4A6489CBF84B81FA9915A009A9D50DF35EF3949AD1D60535F09B191" ma:contentTypeVersion="17" ma:contentTypeDescription="Create a new document." ma:contentTypeScope="" ma:versionID="1d11dfb58bb0f27eb5ecea29404315a5">
  <xsd:schema xmlns:xsd="http://www.w3.org/2001/XMLSchema" xmlns:xs="http://www.w3.org/2001/XMLSchema" xmlns:p="http://schemas.microsoft.com/office/2006/metadata/properties" xmlns:ns2="57a7005f-4e88-440f-9993-58d383f94624" xmlns:ns3="2ad9e75b-6b22-4093-aab1-f4bc85c56727" xmlns:ns4="4cb4f1c2-1b8e-491c-9abf-3ae89a5f0e6c" xmlns:ns5="21404a9b-f93f-4d21-a04f-b843f07da290" xmlns:ns6="daae28f4-0b95-4538-8517-1349af6bc030" targetNamespace="http://schemas.microsoft.com/office/2006/metadata/properties" ma:root="true" ma:fieldsID="08a9f3b3a34308ea748c17624f328c3c" ns2:_="" ns3:_="" ns4:_="" ns5:_="" ns6:_="">
    <xsd:import namespace="57a7005f-4e88-440f-9993-58d383f94624"/>
    <xsd:import namespace="2ad9e75b-6b22-4093-aab1-f4bc85c56727"/>
    <xsd:import namespace="4cb4f1c2-1b8e-491c-9abf-3ae89a5f0e6c"/>
    <xsd:import namespace="21404a9b-f93f-4d21-a04f-b843f07da290"/>
    <xsd:import namespace="daae28f4-0b95-4538-8517-1349af6bc030"/>
    <xsd:element name="properties">
      <xsd:complexType>
        <xsd:sequence>
          <xsd:element name="documentManagement">
            <xsd:complexType>
              <xsd:all>
                <xsd:element ref="ns2:n776d71939bd49b8b4c26b70bace911f" minOccurs="0"/>
                <xsd:element ref="ns4:TaxCatchAll" minOccurs="0"/>
                <xsd:element ref="ns4:TaxCatchAllLabel" minOccurs="0"/>
                <xsd:element ref="ns2:pc7da91d5ba441ae88f2cd9b5b35c96e" minOccurs="0"/>
                <xsd:element ref="ns2:of7ff40f19a544599c52d4b2fc873c4c" minOccurs="0"/>
                <xsd:element ref="ns3:TaxKeywordTaxHTField" minOccurs="0"/>
                <xsd:element ref="ns3:j7d0292482844155b034f4585b1658b4" minOccurs="0"/>
                <xsd:element ref="ns3:SharedWithUsers" minOccurs="0"/>
                <xsd:element ref="ns5:SharedWithDetails" minOccurs="0"/>
                <xsd:element ref="ns6:MediaServiceMetadata" minOccurs="0"/>
                <xsd:element ref="ns6:MediaServiceFastMetadata" minOccurs="0"/>
                <xsd:element ref="ns6:MediaServiceAutoKeyPoints" minOccurs="0"/>
                <xsd:element ref="ns6: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a7005f-4e88-440f-9993-58d383f94624" elementFormDefault="qualified">
    <xsd:import namespace="http://schemas.microsoft.com/office/2006/documentManagement/types"/>
    <xsd:import namespace="http://schemas.microsoft.com/office/infopath/2007/PartnerControls"/>
    <xsd:element name="n776d71939bd49b8b4c26b70bace911f" ma:index="8" nillable="true" ma:taxonomy="true" ma:internalName="n776d71939bd49b8b4c26b70bace911f" ma:taxonomyFieldName="DokumenttityyppiLAUREAO" ma:displayName="Document type" ma:default="" ma:fieldId="{7776d719-39bd-49b8-b4c2-6b70bace911f}" ma:taxonomyMulti="true" ma:sspId="1b524aec-822c-496a-ac04-7365e5791451" ma:termSetId="686e1163-e744-40db-8062-c3102cbe8d7e" ma:anchorId="00000000-0000-0000-0000-000000000000" ma:open="false" ma:isKeyword="false">
      <xsd:complexType>
        <xsd:sequence>
          <xsd:element ref="pc:Terms" minOccurs="0" maxOccurs="1"/>
        </xsd:sequence>
      </xsd:complexType>
    </xsd:element>
    <xsd:element name="pc7da91d5ba441ae88f2cd9b5b35c96e" ma:index="12" nillable="true" ma:taxonomy="true" ma:internalName="pc7da91d5ba441ae88f2cd9b5b35c96e" ma:taxonomyFieldName="DokumentinAiheLAUREAO" ma:displayName="Document theme" ma:default="" ma:fieldId="{9c7da91d-5ba4-41ae-88f2-cd9b5b35c96e}" ma:taxonomyMulti="true" ma:sspId="1b524aec-822c-496a-ac04-7365e5791451" ma:termSetId="395d3eae-e26c-4b6d-8898-6b87d2daab15" ma:anchorId="00000000-0000-0000-0000-000000000000" ma:open="false" ma:isKeyword="false">
      <xsd:complexType>
        <xsd:sequence>
          <xsd:element ref="pc:Terms" minOccurs="0" maxOccurs="1"/>
        </xsd:sequence>
      </xsd:complexType>
    </xsd:element>
    <xsd:element name="of7ff40f19a544599c52d4b2fc873c4c" ma:index="14" nillable="true" ma:taxonomy="true" ma:internalName="of7ff40f19a544599c52d4b2fc873c4c" ma:taxonomyFieldName="KoulutusLAUREAO" ma:displayName="Study Programme" ma:default="" ma:fieldId="{8f7ff40f-19a5-4459-9c52-d4b2fc873c4c}" ma:taxonomyMulti="true" ma:sspId="1b524aec-822c-496a-ac04-7365e5791451" ma:termSetId="848b43ad-6a42-40d9-8f3f-294d9da409e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ad9e75b-6b22-4093-aab1-f4bc85c56727" elementFormDefault="qualified">
    <xsd:import namespace="http://schemas.microsoft.com/office/2006/documentManagement/types"/>
    <xsd:import namespace="http://schemas.microsoft.com/office/infopath/2007/PartnerControls"/>
    <xsd:element name="TaxKeywordTaxHTField" ma:index="16" nillable="true" ma:taxonomy="true" ma:internalName="TaxKeywordTaxHTField" ma:taxonomyFieldName="TaxKeyword" ma:displayName="Enterprise Keywords" ma:fieldId="{23f27201-bee3-471e-b2e7-b64fd8b7ca38}" ma:taxonomyMulti="true" ma:sspId="1b524aec-822c-496a-ac04-7365e5791451" ma:termSetId="00000000-0000-0000-0000-000000000000" ma:anchorId="00000000-0000-0000-0000-000000000000" ma:open="true" ma:isKeyword="true">
      <xsd:complexType>
        <xsd:sequence>
          <xsd:element ref="pc:Terms" minOccurs="0" maxOccurs="1"/>
        </xsd:sequence>
      </xsd:complexType>
    </xsd:element>
    <xsd:element name="j7d0292482844155b034f4585b1658b4" ma:index="18" nillable="true" ma:taxonomy="true" ma:internalName="j7d0292482844155b034f4585b1658b4" ma:taxonomyFieldName="KieliLAUREAO" ma:displayName="Document language" ma:default="" ma:fieldId="{37d02924-8284-4155-b034-f4585b1658b4}" ma:taxonomyMulti="true" ma:sspId="1b524aec-822c-496a-ac04-7365e5791451" ma:termSetId="428d509d-a80c-489d-bd58-ea0c47fc8e8b" ma:anchorId="00000000-0000-0000-0000-000000000000" ma:open="false" ma:isKeyword="false">
      <xsd:complexType>
        <xsd:sequence>
          <xsd:element ref="pc:Terms" minOccurs="0" maxOccurs="1"/>
        </xsd:sequence>
      </xsd:complexType>
    </xsd:element>
    <xsd:element name="SharedWithUsers" ma:index="2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b4f1c2-1b8e-491c-9abf-3ae89a5f0e6c"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6737814-b3df-45b0-97b5-72eee386fa88}" ma:internalName="TaxCatchAll" ma:showField="CatchAllData" ma:web="2ad9e75b-6b22-4093-aab1-f4bc85c5672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6737814-b3df-45b0-97b5-72eee386fa88}" ma:internalName="TaxCatchAllLabel" ma:readOnly="true" ma:showField="CatchAllDataLabel" ma:web="2ad9e75b-6b22-4093-aab1-f4bc85c567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1404a9b-f93f-4d21-a04f-b843f07da290" elementFormDefault="qualified">
    <xsd:import namespace="http://schemas.microsoft.com/office/2006/documentManagement/types"/>
    <xsd:import namespace="http://schemas.microsoft.com/office/infopath/2007/PartnerControls"/>
    <xsd:element name="SharedWithDetails" ma:index="2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ae28f4-0b95-4538-8517-1349af6bc030" elementFormDefault="qualified">
    <xsd:import namespace="http://schemas.microsoft.com/office/2006/documentManagement/types"/>
    <xsd:import namespace="http://schemas.microsoft.com/office/infopath/2007/PartnerControls"/>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3" nillable="true" ma:displayName="MediaServiceFastMetadata" ma:description="" ma:hidden="true" ma:internalName="MediaServiceFastMetadata" ma:readOnly="true">
      <xsd:simpleType>
        <xsd:restriction base="dms:Note"/>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B6CB4-7B80-4C5C-A11C-4461049555B0}">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2ad9e75b-6b22-4093-aab1-f4bc85c56727"/>
    <ds:schemaRef ds:uri="57a7005f-4e88-440f-9993-58d383f94624"/>
    <ds:schemaRef ds:uri="4cb4f1c2-1b8e-491c-9abf-3ae89a5f0e6c"/>
  </ds:schemaRefs>
</ds:datastoreItem>
</file>

<file path=customXml/itemProps2.xml><?xml version="1.0" encoding="utf-8"?>
<ds:datastoreItem xmlns:ds="http://schemas.openxmlformats.org/officeDocument/2006/customXml" ds:itemID="{B6AF46C9-AA88-4853-B612-20DEDE3F44D2}">
  <ds:schemaRefs>
    <ds:schemaRef ds:uri="http://schemas.microsoft.com/sharepoint/v3/contenttype/forms"/>
  </ds:schemaRefs>
</ds:datastoreItem>
</file>

<file path=customXml/itemProps3.xml><?xml version="1.0" encoding="utf-8"?>
<ds:datastoreItem xmlns:ds="http://schemas.openxmlformats.org/officeDocument/2006/customXml" ds:itemID="{C75B09FA-F77F-4749-851A-0E4EEFD168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a7005f-4e88-440f-9993-58d383f94624"/>
    <ds:schemaRef ds:uri="2ad9e75b-6b22-4093-aab1-f4bc85c56727"/>
    <ds:schemaRef ds:uri="4cb4f1c2-1b8e-491c-9abf-3ae89a5f0e6c"/>
    <ds:schemaRef ds:uri="21404a9b-f93f-4d21-a04f-b843f07da290"/>
    <ds:schemaRef ds:uri="daae28f4-0b95-4538-8517-1349af6bc0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Laurea_slideshow_standard_size</Template>
  <TotalTime>6210</TotalTime>
  <Words>331</Words>
  <Application>Microsoft Office PowerPoint</Application>
  <PresentationFormat>Custom</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6</vt:i4>
      </vt:variant>
    </vt:vector>
  </HeadingPairs>
  <TitlesOfParts>
    <vt:vector size="22" baseType="lpstr">
      <vt:lpstr>Arial</vt:lpstr>
      <vt:lpstr>Arial Black</vt:lpstr>
      <vt:lpstr>Calibri</vt:lpstr>
      <vt:lpstr>Corbel</vt:lpstr>
      <vt:lpstr>Wingdings</vt:lpstr>
      <vt:lpstr>Title Slide - Alternative 1</vt:lpstr>
      <vt:lpstr>Title Slide - Alternative 2</vt:lpstr>
      <vt:lpstr>Title Slide - Alternative 3</vt:lpstr>
      <vt:lpstr>Content Slide - Alternative 1</vt:lpstr>
      <vt:lpstr>Content Slide - Alternative 2</vt:lpstr>
      <vt:lpstr>Content Slide - Alternative 3</vt:lpstr>
      <vt:lpstr>Content Slide - Alternative EduGate</vt:lpstr>
      <vt:lpstr>3AMK</vt:lpstr>
      <vt:lpstr>Campus Map</vt:lpstr>
      <vt:lpstr>Social Media</vt:lpstr>
      <vt:lpstr>Ending</vt:lpstr>
      <vt:lpstr>Laurea University of Applied Sciences</vt:lpstr>
      <vt:lpstr>Quick Response APP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Juha Niemi</dc:creator>
  <cp:lastModifiedBy>Anna Mayneva</cp:lastModifiedBy>
  <cp:revision>154</cp:revision>
  <dcterms:created xsi:type="dcterms:W3CDTF">2018-01-10T09:40:39Z</dcterms:created>
  <dcterms:modified xsi:type="dcterms:W3CDTF">2021-02-28T08:47:34Z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0x010100634229F399C4A6489CBF84B81FA9915A009A9D50DF35EF3949AD1D60535F09B191</vt:lpwstr>
  </property>
  <property fmtid="{D5CDD505-2E9C-101B-9397-08002B2CF9AE}" pid="3" name="TaxonomyTextField_LaureaDocumentLanguage">
    <vt:lpwstr>1035;#Suomi|d889c693-5748-4b1f-9ba0-044f617dea1e</vt:lpwstr>
  </property>
  <property fmtid="{D5CDD505-2E9C-101B-9397-08002B2CF9AE}" pid="4" name="TaxonomyTextField_LaureaConfidentiality">
    <vt:lpwstr>1035;#Sisäinen|0da39d2c-72bb-4345-9ac0-c64d6ac7ed4a</vt:lpwstr>
  </property>
  <property fmtid="{D5CDD505-2E9C-101B-9397-08002B2CF9AE}" pid="5" name="TaxCatchAll">
    <vt:lpwstr>2;#1035;;#Suomi;#1;#1035;;#Sisäinen</vt:lpwstr>
  </property>
  <property fmtid="{D5CDD505-2E9C-101B-9397-08002B2CF9AE}" pid="6" name="TaxKeyword">
    <vt:lpwstr/>
  </property>
  <property fmtid="{D5CDD505-2E9C-101B-9397-08002B2CF9AE}" pid="7" name="KieliLAUREAO">
    <vt:lpwstr/>
  </property>
  <property fmtid="{D5CDD505-2E9C-101B-9397-08002B2CF9AE}" pid="8" name="KoulutusLAUREAO">
    <vt:lpwstr/>
  </property>
  <property fmtid="{D5CDD505-2E9C-101B-9397-08002B2CF9AE}" pid="9" name="DokumenttityyppiLAUREAO">
    <vt:lpwstr/>
  </property>
  <property fmtid="{D5CDD505-2E9C-101B-9397-08002B2CF9AE}" pid="10" name="DokumentinAiheLAUREAO">
    <vt:lpwstr/>
  </property>
</Properties>
</file>