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3" r:id="rId7"/>
    <p:sldId id="260" r:id="rId8"/>
    <p:sldId id="261" r:id="rId9"/>
    <p:sldId id="265" r:id="rId10"/>
    <p:sldId id="262" r:id="rId11"/>
    <p:sldId id="264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3514-FB0A-486B-B875-AF5906890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web :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215ADE-ECDC-4513-B275-2E86B17F9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endParaRPr lang="pt-BR" dirty="0"/>
          </a:p>
          <a:p>
            <a:r>
              <a:rPr lang="pt-BR" sz="1400" dirty="0"/>
              <a:t>Alunos : Rodolfo hugo e Mayra  nunes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57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F579-4AB7-4381-A9AD-E25B0FDD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8942"/>
            <a:ext cx="10131425" cy="978793"/>
          </a:xfrm>
        </p:spPr>
        <p:txBody>
          <a:bodyPr/>
          <a:lstStyle/>
          <a:p>
            <a:pPr algn="ctr"/>
            <a:r>
              <a:rPr lang="pt-BR" dirty="0"/>
              <a:t>Zumbis.controller.js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738F23F-606B-414B-9AEF-8EE7E5EFC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7" y="1313645"/>
            <a:ext cx="8680361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EBE6-AC54-4A77-92B5-954040EC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3487"/>
            <a:ext cx="10131425" cy="785612"/>
          </a:xfrm>
        </p:spPr>
        <p:txBody>
          <a:bodyPr/>
          <a:lstStyle/>
          <a:p>
            <a:pPr algn="ctr"/>
            <a:r>
              <a:rPr lang="pt-BR" dirty="0"/>
              <a:t>Ng-cidade-validation.directive.js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46921B3-37AE-419E-AA3F-B70A048B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365161"/>
            <a:ext cx="8706118" cy="5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A7C7-F06E-4FD2-878F-3998E062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1820"/>
            <a:ext cx="10131425" cy="875763"/>
          </a:xfrm>
        </p:spPr>
        <p:txBody>
          <a:bodyPr/>
          <a:lstStyle/>
          <a:p>
            <a:pPr algn="ctr"/>
            <a:r>
              <a:rPr lang="pt-BR" dirty="0"/>
              <a:t>Ng-logradouro-validation.directive.js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F89603-8F5B-47F2-9A59-CDDB8E93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6" y="1390918"/>
            <a:ext cx="8577330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1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4D233-E6E5-434E-96F2-4FC1965D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3184"/>
            <a:ext cx="10131425" cy="888641"/>
          </a:xfrm>
        </p:spPr>
        <p:txBody>
          <a:bodyPr/>
          <a:lstStyle/>
          <a:p>
            <a:pPr algn="ctr"/>
            <a:r>
              <a:rPr lang="pt-BR" dirty="0"/>
              <a:t>Ng-cpf-validation.directive.js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F41FFF0-79CF-48D4-AFE5-EFE84FF8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7" y="1339403"/>
            <a:ext cx="8641723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55CF-B53F-4C43-8BB1-9D17112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8946"/>
          </a:xfrm>
        </p:spPr>
        <p:txBody>
          <a:bodyPr/>
          <a:lstStyle/>
          <a:p>
            <a:pPr algn="ctr"/>
            <a:r>
              <a:rPr lang="pt-BR" dirty="0"/>
              <a:t>Ng-zumbi-submit.directive.js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30DC09-87DA-4C76-9449-BE29830B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390918"/>
            <a:ext cx="8615965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9770E-3579-499F-84EF-F483C1F2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56068"/>
          </a:xfrm>
        </p:spPr>
        <p:txBody>
          <a:bodyPr/>
          <a:lstStyle/>
          <a:p>
            <a:pPr algn="ctr"/>
            <a:r>
              <a:rPr lang="pt-BR" dirty="0"/>
              <a:t>Route.js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AAC773F-1DFC-4C3F-9A96-057CBBD8D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365161"/>
            <a:ext cx="8680360" cy="50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D528D-CAFC-455F-BDB0-F1B841C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0304"/>
            <a:ext cx="10131425" cy="1017431"/>
          </a:xfrm>
        </p:spPr>
        <p:txBody>
          <a:bodyPr/>
          <a:lstStyle/>
          <a:p>
            <a:pPr algn="ctr"/>
            <a:r>
              <a:rPr lang="pt-BR" dirty="0"/>
              <a:t>Código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9FE2A77-B219-4893-8D29-9B61060E0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416676"/>
            <a:ext cx="8718997" cy="51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8CAF-244F-4DB3-86E6-8B7DB1D9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790"/>
            <a:ext cx="10131425" cy="1068945"/>
          </a:xfrm>
        </p:spPr>
        <p:txBody>
          <a:bodyPr/>
          <a:lstStyle/>
          <a:p>
            <a:pPr algn="ctr"/>
            <a:r>
              <a:rPr lang="pt-BR" dirty="0"/>
              <a:t>Erro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5422381-9DA8-4A6C-ABB0-CAB246043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313645"/>
            <a:ext cx="8796270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72791-1DB9-46B0-ACC7-F5584A59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35865"/>
          </a:xfrm>
        </p:spPr>
        <p:txBody>
          <a:bodyPr/>
          <a:lstStyle/>
          <a:p>
            <a:pPr algn="ctr"/>
            <a:r>
              <a:rPr lang="pt-BR" dirty="0"/>
              <a:t>INDEX.HTML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F699ADD5-13A3-4302-A38E-77B8D31F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7" y="1455313"/>
            <a:ext cx="8873543" cy="5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9BE25-A09F-4CC4-8124-5BB195AD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75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zumbis.html parte 1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6917240-CE5E-4570-A272-467B5236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3" y="1390919"/>
            <a:ext cx="8757633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5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7472-34B7-4E76-8F58-E7DFF6D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1820"/>
            <a:ext cx="10131425" cy="1171977"/>
          </a:xfrm>
        </p:spPr>
        <p:txBody>
          <a:bodyPr/>
          <a:lstStyle/>
          <a:p>
            <a:pPr algn="ctr"/>
            <a:r>
              <a:rPr lang="pt-BR" dirty="0"/>
              <a:t>Zumbis.html parte 2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3641C2-4F81-4BBE-B3AF-55AF5C5D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3" y="1403796"/>
            <a:ext cx="8950816" cy="51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843EB-AC10-4772-9420-51899E9D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0304"/>
            <a:ext cx="10131425" cy="978795"/>
          </a:xfrm>
        </p:spPr>
        <p:txBody>
          <a:bodyPr/>
          <a:lstStyle/>
          <a:p>
            <a:pPr algn="ctr"/>
            <a:r>
              <a:rPr lang="pt-BR" dirty="0"/>
              <a:t>app.js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C9114A5-627F-471C-A96D-86FDA26D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339403"/>
            <a:ext cx="8712003" cy="51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3BCED-8278-4AB1-B0CF-B40839C6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911"/>
            <a:ext cx="10131425" cy="1030310"/>
          </a:xfrm>
        </p:spPr>
        <p:txBody>
          <a:bodyPr/>
          <a:lstStyle/>
          <a:p>
            <a:pPr algn="ctr"/>
            <a:r>
              <a:rPr lang="pt-BR" dirty="0"/>
              <a:t>filters.js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CE7CA2-F2D8-4C55-8890-69EDCF80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300766"/>
            <a:ext cx="8912179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0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3C7C-97A5-4E05-8DF5-A7CB048C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0304"/>
            <a:ext cx="10131425" cy="1017431"/>
          </a:xfrm>
        </p:spPr>
        <p:txBody>
          <a:bodyPr/>
          <a:lstStyle/>
          <a:p>
            <a:pPr algn="ctr"/>
            <a:r>
              <a:rPr lang="pt-BR" dirty="0"/>
              <a:t>Ng-blur.directive.js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7CA7DD-B123-4CE4-BB6A-830B53B6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339403"/>
            <a:ext cx="8718997" cy="53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27BD-F2A9-4BD8-8981-159A9EE0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4547"/>
            <a:ext cx="10131425" cy="991674"/>
          </a:xfrm>
        </p:spPr>
        <p:txBody>
          <a:bodyPr/>
          <a:lstStyle/>
          <a:p>
            <a:pPr algn="ctr"/>
            <a:r>
              <a:rPr lang="pt-BR" dirty="0"/>
              <a:t>Cep.service.js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ACA7E89-D404-4067-AD4F-E47400343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35" y="1352281"/>
            <a:ext cx="8770513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7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C00A-1A0C-4A89-920E-3E9966D3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81825"/>
          </a:xfrm>
        </p:spPr>
        <p:txBody>
          <a:bodyPr/>
          <a:lstStyle/>
          <a:p>
            <a:pPr algn="ctr"/>
            <a:r>
              <a:rPr lang="pt-BR" dirty="0"/>
              <a:t>Ng-cep-validator.directive.js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C2C784A-A495-4126-AC30-5674E41B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352281"/>
            <a:ext cx="8770513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113</TotalTime>
  <Words>75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Projeto web : angular</vt:lpstr>
      <vt:lpstr>INDEX.HTML</vt:lpstr>
      <vt:lpstr>zumbis.html parte 1</vt:lpstr>
      <vt:lpstr>Zumbis.html parte 2</vt:lpstr>
      <vt:lpstr>app.js</vt:lpstr>
      <vt:lpstr>filters.js</vt:lpstr>
      <vt:lpstr>Ng-blur.directive.js</vt:lpstr>
      <vt:lpstr>Cep.service.js</vt:lpstr>
      <vt:lpstr>Ng-cep-validator.directive.js</vt:lpstr>
      <vt:lpstr>Zumbis.controller.js</vt:lpstr>
      <vt:lpstr>Ng-cidade-validation.directive.js</vt:lpstr>
      <vt:lpstr>Ng-logradouro-validation.directive.js</vt:lpstr>
      <vt:lpstr>Ng-cpf-validation.directive.js</vt:lpstr>
      <vt:lpstr>Ng-zumbi-submit.directive.js</vt:lpstr>
      <vt:lpstr>Route.js</vt:lpstr>
      <vt:lpstr>Código</vt:lpstr>
      <vt:lpstr>Erro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WEB</dc:title>
  <dc:creator>rodolfo hugo</dc:creator>
  <cp:lastModifiedBy>rodolfo hugo</cp:lastModifiedBy>
  <cp:revision>10</cp:revision>
  <dcterms:created xsi:type="dcterms:W3CDTF">2017-09-23T16:00:37Z</dcterms:created>
  <dcterms:modified xsi:type="dcterms:W3CDTF">2017-09-23T17:54:09Z</dcterms:modified>
</cp:coreProperties>
</file>