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95" r:id="rId2"/>
    <p:sldId id="397" r:id="rId3"/>
    <p:sldId id="342" r:id="rId4"/>
    <p:sldId id="341" r:id="rId5"/>
    <p:sldId id="384" r:id="rId6"/>
    <p:sldId id="398" r:id="rId7"/>
    <p:sldId id="385" r:id="rId8"/>
    <p:sldId id="386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04" r:id="rId45"/>
    <p:sldId id="260" r:id="rId46"/>
    <p:sldId id="263" r:id="rId47"/>
    <p:sldId id="264" r:id="rId48"/>
    <p:sldId id="39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32402-0F61-4E09-A368-E2FF8B964942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FEAA2-19AA-4937-9D81-6E6737E1F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4FB9845-A9B1-4D6B-9867-EBCD30A9C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w="12700" cap="flat">
            <a:solidFill>
              <a:schemeClr val="tx1"/>
            </a:solidFill>
          </a:ln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7DD65C3-F3F9-4122-B931-04E77E738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07" tIns="43704" rIns="87407" bIns="43704"/>
          <a:lstStyle/>
          <a:p>
            <a:r>
              <a:rPr lang="en-US" altLang="en-US" b="1">
                <a:latin typeface="Arial" panose="020B0604020202020204" pitchFamily="34" charset="0"/>
              </a:rPr>
              <a:t>Divide</a:t>
            </a:r>
            <a:r>
              <a:rPr lang="en-US" altLang="en-US">
                <a:latin typeface="Arial" panose="020B0604020202020204" pitchFamily="34" charset="0"/>
              </a:rPr>
              <a:t>: if </a:t>
            </a:r>
            <a:r>
              <a:rPr lang="en-GB" altLang="en-US">
                <a:latin typeface="Arial" panose="020B0604020202020204" pitchFamily="34" charset="0"/>
              </a:rPr>
              <a:t>the initial array </a:t>
            </a:r>
            <a:r>
              <a:rPr lang="en-US" altLang="en-US">
                <a:latin typeface="Arial" panose="020B0604020202020204" pitchFamily="34" charset="0"/>
              </a:rPr>
              <a:t>A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has at leas</a:t>
            </a:r>
            <a:r>
              <a:rPr lang="da-DK" altLang="en-US">
                <a:latin typeface="Arial" panose="020B0604020202020204" pitchFamily="34" charset="0"/>
              </a:rPr>
              <a:t>t</a:t>
            </a:r>
            <a:r>
              <a:rPr lang="en-US" altLang="en-US">
                <a:latin typeface="Arial" panose="020B0604020202020204" pitchFamily="34" charset="0"/>
              </a:rPr>
              <a:t> two elements (nothing needs to be done if </a:t>
            </a:r>
            <a:r>
              <a:rPr lang="en-US" altLang="en-US" i="1">
                <a:latin typeface="Arial" panose="020B0604020202020204" pitchFamily="34" charset="0"/>
              </a:rPr>
              <a:t>A </a:t>
            </a:r>
            <a:r>
              <a:rPr lang="en-US" altLang="en-US">
                <a:latin typeface="Arial" panose="020B0604020202020204" pitchFamily="34" charset="0"/>
              </a:rPr>
              <a:t>has zero or one elements), divide A into two subarrays each containing about half of the elements of A. </a:t>
            </a:r>
          </a:p>
          <a:p>
            <a:r>
              <a:rPr lang="en-US" altLang="en-US" b="1">
                <a:latin typeface="Arial" panose="020B0604020202020204" pitchFamily="34" charset="0"/>
              </a:rPr>
              <a:t>Conquer</a:t>
            </a:r>
            <a:r>
              <a:rPr lang="en-US" altLang="en-US">
                <a:latin typeface="Arial" panose="020B0604020202020204" pitchFamily="34" charset="0"/>
              </a:rPr>
              <a:t>: sort the two subarrays using Merge Sort.</a:t>
            </a:r>
          </a:p>
          <a:p>
            <a:r>
              <a:rPr lang="en-US" altLang="en-US" b="1">
                <a:latin typeface="Arial" panose="020B0604020202020204" pitchFamily="34" charset="0"/>
              </a:rPr>
              <a:t>Combine</a:t>
            </a:r>
            <a:r>
              <a:rPr lang="en-US" altLang="en-US">
                <a:latin typeface="Arial" panose="020B0604020202020204" pitchFamily="34" charset="0"/>
              </a:rPr>
              <a:t>: merging the two sorted subarray into  one sorted array</a:t>
            </a:r>
          </a:p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DFEC418-0E2C-4B54-A746-86CF850F1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7A1EB24-4153-4443-83C9-20EDBA49B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784E97E-BAEC-49A3-9D2B-2322A225A1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BE40F60-0D0C-408D-9609-14CE1B3E6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C95F3F3-B36B-4657-A172-3E7813B8E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390B185-C28F-4C93-95FA-4A4120258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28BB382-2051-48B9-AAC6-0A22B041F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F956DC2-A661-4719-B642-536B248D1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A529A7D-077F-4C3E-A6F4-B78C4428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27BA877-2C61-499E-AB6F-E2F6835C0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FB9B442-8B58-47B3-91F9-FA0269720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7213D00-5F63-4E58-9272-27C26F321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4F8C940-622B-4206-9F39-312431A32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6D0C93A-C051-4207-BE60-E596E3BFC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5F85619-1ED4-4343-8A6C-31E98EFBE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9DB329E-11B7-4965-A2E3-3E64F000B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C07CAE2-79B2-4DE0-ACC3-0056F81EB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982C677-6B84-4EDF-94B2-607382CBA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D0D3E85-2907-477B-A405-6BD5672B1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31974D0-13ED-4CE8-8D5A-E9F438931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F2D8EEB-7343-474B-B5CF-70721C3C7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w="12700" cap="flat">
            <a:solidFill>
              <a:schemeClr val="tx1"/>
            </a:solidFill>
          </a:ln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017C3D-7287-418C-9368-B82C0AB3B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07" tIns="43704" rIns="87407" bIns="43704"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C5DC664-6AC5-4F73-9FBD-5967BE821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961F02-F05D-466A-9812-237F5A70E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8933D83-D0FC-416A-8DAB-246D15876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6643F7C-1457-4200-B5B9-9E1CEC841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80BB0F7-B0E7-40B3-81F4-B167C13CF8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7A3CA28-72D8-40B3-B2CC-F17FA05D7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1FB4BDB-D885-4E63-8E64-E53D4F830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1BB75DF-0DF4-41D3-A0BA-09CFB283B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0AC1837-D5C4-45E5-B064-36A320219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35CF993-890F-4A2C-AF2D-9CE58394A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5F0A9BB-A23E-4CFD-B7D9-790074BD0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5288197-A371-4EE5-8DCE-BB67F00C8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ACF9E78-0BCB-4A7A-B46A-71DCFF030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B4AEB71-D101-4B2C-A254-D52EA145E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E75A3BF-35C6-4FF2-92B9-1375A0E5A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184BDE8-1580-4D4C-ABFF-793FDA8E0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BAEB7D3-7EF6-4A7D-B828-C6E2B5D8B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FB833E0-ED82-4554-8D6D-54F81316C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689802B-EC6A-4FCA-9DEC-855E50964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C9FF29E-0C88-4D9C-910E-EFCBF7F79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5535E16-2957-4D41-B6DB-9A3ADACED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87854F1-36B9-456B-A7EE-19B65369B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5EFD4EA-0D98-4C2A-B08E-CD9909668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1D1B73D-F1F9-45BA-B64A-18CC9B7A7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11E9AFF-3E2A-429E-8C42-68B47878D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507FB16-5865-4665-B07B-067F330F5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06E3F50-2037-4B66-B38D-329CAED16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82FEADF-10A3-4BE8-A1C8-8BA1A939C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60CFCBE-F20D-4156-A6C4-3ABF3D3FC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B7F6420-F350-4855-AD7E-48D9D94D9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DAD405F-D3E0-4005-A3F9-B33331F19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670126F-531C-4822-97B7-8A32D0D9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734170E-3534-4246-A746-E56621D8E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EF13E8D-39A9-4792-939C-47DDA4E44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47FAF2C-6DA8-4510-A738-6A488CA9F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D50FBEE4-2982-48A0-AF75-3C6900D54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4DF8C13-EBA7-48C1-9AA7-79E63BA30B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9894D23-CCE1-4DB4-A312-2FDD3B98D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66D74DE-C919-4DDD-9003-2C5395363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143F9562-D0CA-4CB5-9AAF-4EBEE5B51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741122B-E99A-48DF-8ED4-3B999640EF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3EDD7D9-8220-48B4-A766-1A46BDBC0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F8901E2-FCC8-4A7C-B4ED-DDB5F82AA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9680CA4-0A13-440B-A226-FB0619447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B7F8EDC-9065-4DDC-8206-FACD6A76F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F51E6A-3A13-4A6F-AB1A-FF03E858B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27470BD-BE13-496A-8741-01E271C34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DA02E9-694B-4A9F-A216-434FD4941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2A018DB-52C2-4C22-ABFA-70181A7E7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E31B4B8-9F6D-4532-85A7-DE21BED9A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BCF65AA-31EC-4C34-B4FB-AFD1A589D5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1FF824-D982-42F6-826D-CFCD48979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64AC3C-4EED-44B6-A577-D0B8E1DF06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80B034-5863-4448-9D1B-2A4E50FA3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04B2DB-544B-4BA8-BF8E-099070E58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20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C52B-8C7B-4906-A2CF-5ECE659EC33E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5867400"/>
            <a:ext cx="2681288" cy="9690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3D60-6159-460D-93BE-1EE9D0F98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72" y="485775"/>
            <a:ext cx="7772400" cy="2228850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20CS2220RA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FAC60-726A-41C8-B6BF-22C5B083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2514599"/>
            <a:ext cx="8001000" cy="182880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– 8</a:t>
            </a:r>
          </a:p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Divide and Conquer</a:t>
            </a:r>
          </a:p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>
            <a:extLst>
              <a:ext uri="{FF2B5EF4-FFF2-40B4-BE49-F238E27FC236}">
                <a16:creationId xmlns:a16="http://schemas.microsoft.com/office/drawing/2014/main" id="{B5ED6EE2-625B-4238-BACE-2F2A4EFF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cxnSp>
        <p:nvCxnSpPr>
          <p:cNvPr id="29699" name="AutoShape 3">
            <a:extLst>
              <a:ext uri="{FF2B5EF4-FFF2-40B4-BE49-F238E27FC236}">
                <a16:creationId xmlns:a16="http://schemas.microsoft.com/office/drawing/2014/main" id="{0F43091D-E728-4DD8-B373-06342093A157}"/>
              </a:ext>
            </a:extLst>
          </p:cNvPr>
          <p:cNvCxnSpPr>
            <a:cxnSpLocks noChangeShapeType="1"/>
            <a:stCxn id="29698" idx="0"/>
            <a:endCxn id="29700" idx="2"/>
          </p:cNvCxnSpPr>
          <p:nvPr/>
        </p:nvCxnSpPr>
        <p:spPr bwMode="auto">
          <a:xfrm flipV="1">
            <a:off x="2627313" y="1973263"/>
            <a:ext cx="1677987" cy="6746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0" name="AutoShape 4">
            <a:extLst>
              <a:ext uri="{FF2B5EF4-FFF2-40B4-BE49-F238E27FC236}">
                <a16:creationId xmlns:a16="http://schemas.microsoft.com/office/drawing/2014/main" id="{DBADF819-5A9E-4D69-BAF6-192DB98A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90469" name="AutoShape 5">
            <a:extLst>
              <a:ext uri="{FF2B5EF4-FFF2-40B4-BE49-F238E27FC236}">
                <a16:creationId xmlns:a16="http://schemas.microsoft.com/office/drawing/2014/main" id="{A072B1C0-9854-4652-A2C1-6BCA72C7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2741613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6          2          8         4</a:t>
            </a:r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BD2E53D6-4848-4B33-A0F5-6472D627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190471" name="AutoShape 7">
            <a:extLst>
              <a:ext uri="{FF2B5EF4-FFF2-40B4-BE49-F238E27FC236}">
                <a16:creationId xmlns:a16="http://schemas.microsoft.com/office/drawing/2014/main" id="{AD14B564-1BB6-4CBD-9DE4-25020528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2738438"/>
            <a:ext cx="1173163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6          2</a:t>
            </a:r>
          </a:p>
        </p:txBody>
      </p:sp>
      <p:sp>
        <p:nvSpPr>
          <p:cNvPr id="190472" name="AutoShape 8">
            <a:extLst>
              <a:ext uri="{FF2B5EF4-FFF2-40B4-BE49-F238E27FC236}">
                <a16:creationId xmlns:a16="http://schemas.microsoft.com/office/drawing/2014/main" id="{E6FD541D-9B15-4F3C-B558-1BDC07005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2727325"/>
            <a:ext cx="1143000" cy="320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8          4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C73ADB04-57E1-494A-A084-0359B1837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290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0, 3)</a:t>
            </a:r>
          </a:p>
        </p:txBody>
      </p:sp>
      <p:sp>
        <p:nvSpPr>
          <p:cNvPr id="190474" name="Text Box 10">
            <a:extLst>
              <a:ext uri="{FF2B5EF4-FFF2-40B4-BE49-F238E27FC236}">
                <a16:creationId xmlns:a16="http://schemas.microsoft.com/office/drawing/2014/main" id="{59D0009A-7BE9-46AD-A0A3-A05B51B97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1049338"/>
            <a:ext cx="1509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divide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76118498-1606-44C5-A54C-9D06373BA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29708" name="Rectangle 12">
            <a:extLst>
              <a:ext uri="{FF2B5EF4-FFF2-40B4-BE49-F238E27FC236}">
                <a16:creationId xmlns:a16="http://schemas.microsoft.com/office/drawing/2014/main" id="{5753C74A-3574-47AB-8CFB-02D02E1B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/>
      <p:bldP spid="190471" grpId="0" animBg="1"/>
      <p:bldP spid="1904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AutoShape 2">
            <a:extLst>
              <a:ext uri="{FF2B5EF4-FFF2-40B4-BE49-F238E27FC236}">
                <a16:creationId xmlns:a16="http://schemas.microsoft.com/office/drawing/2014/main" id="{596D82C9-16CA-4961-8A85-FC3057F85394}"/>
              </a:ext>
            </a:extLst>
          </p:cNvPr>
          <p:cNvCxnSpPr>
            <a:cxnSpLocks noChangeShapeType="1"/>
            <a:stCxn id="31748" idx="0"/>
            <a:endCxn id="31747" idx="2"/>
          </p:cNvCxnSpPr>
          <p:nvPr/>
        </p:nvCxnSpPr>
        <p:spPr bwMode="auto">
          <a:xfrm flipV="1">
            <a:off x="1876425" y="3108325"/>
            <a:ext cx="750888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7" name="AutoShape 3">
            <a:extLst>
              <a:ext uri="{FF2B5EF4-FFF2-40B4-BE49-F238E27FC236}">
                <a16:creationId xmlns:a16="http://schemas.microsoft.com/office/drawing/2014/main" id="{8343D4C3-8CE1-4B8C-AFF6-6F83FDD4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1748" name="AutoShape 4">
            <a:extLst>
              <a:ext uri="{FF2B5EF4-FFF2-40B4-BE49-F238E27FC236}">
                <a16:creationId xmlns:a16="http://schemas.microsoft.com/office/drawing/2014/main" id="{83433DBC-2759-4C8E-B8A6-F8C80ADC9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cxnSp>
        <p:nvCxnSpPr>
          <p:cNvPr id="31749" name="AutoShape 5">
            <a:extLst>
              <a:ext uri="{FF2B5EF4-FFF2-40B4-BE49-F238E27FC236}">
                <a16:creationId xmlns:a16="http://schemas.microsoft.com/office/drawing/2014/main" id="{0435D350-7288-45A8-9192-5F432BBE02D7}"/>
              </a:ext>
            </a:extLst>
          </p:cNvPr>
          <p:cNvCxnSpPr>
            <a:cxnSpLocks noChangeShapeType="1"/>
            <a:stCxn id="31747" idx="0"/>
            <a:endCxn id="31750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AutoShape 6">
            <a:extLst>
              <a:ext uri="{FF2B5EF4-FFF2-40B4-BE49-F238E27FC236}">
                <a16:creationId xmlns:a16="http://schemas.microsoft.com/office/drawing/2014/main" id="{76B6F8D2-0E7F-4264-B50C-2E09ABBC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1751" name="AutoShape 7">
            <a:extLst>
              <a:ext uri="{FF2B5EF4-FFF2-40B4-BE49-F238E27FC236}">
                <a16:creationId xmlns:a16="http://schemas.microsoft.com/office/drawing/2014/main" id="{4AE028CB-AD41-45F6-A8FC-C5FEE4067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31752" name="AutoShape 8">
            <a:extLst>
              <a:ext uri="{FF2B5EF4-FFF2-40B4-BE49-F238E27FC236}">
                <a16:creationId xmlns:a16="http://schemas.microsoft.com/office/drawing/2014/main" id="{EAA55271-57FA-4FF5-A6B6-7E5C984D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713038"/>
            <a:ext cx="1143000" cy="320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8          4</a:t>
            </a:r>
          </a:p>
        </p:txBody>
      </p:sp>
      <p:sp>
        <p:nvSpPr>
          <p:cNvPr id="192521" name="AutoShape 9">
            <a:extLst>
              <a:ext uri="{FF2B5EF4-FFF2-40B4-BE49-F238E27FC236}">
                <a16:creationId xmlns:a16="http://schemas.microsoft.com/office/drawing/2014/main" id="{3C5ABD80-7445-4F01-86E9-8C832B4B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37013"/>
            <a:ext cx="1173163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6          2</a:t>
            </a:r>
          </a:p>
        </p:txBody>
      </p:sp>
      <p:sp>
        <p:nvSpPr>
          <p:cNvPr id="192522" name="AutoShape 10">
            <a:extLst>
              <a:ext uri="{FF2B5EF4-FFF2-40B4-BE49-F238E27FC236}">
                <a16:creationId xmlns:a16="http://schemas.microsoft.com/office/drawing/2014/main" id="{B38C8EEF-F6CD-4490-97DB-6AA79032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4029075"/>
            <a:ext cx="304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92523" name="AutoShape 11">
            <a:extLst>
              <a:ext uri="{FF2B5EF4-FFF2-40B4-BE49-F238E27FC236}">
                <a16:creationId xmlns:a16="http://schemas.microsoft.com/office/drawing/2014/main" id="{08E827CA-A4E3-421E-A164-3DA6B27D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4022725"/>
            <a:ext cx="304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1AB48249-18E2-4F82-A56A-D4240644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317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0, 1)</a:t>
            </a:r>
          </a:p>
        </p:txBody>
      </p:sp>
      <p:sp>
        <p:nvSpPr>
          <p:cNvPr id="192525" name="Text Box 13">
            <a:extLst>
              <a:ext uri="{FF2B5EF4-FFF2-40B4-BE49-F238E27FC236}">
                <a16:creationId xmlns:a16="http://schemas.microsoft.com/office/drawing/2014/main" id="{C7567026-06C2-4496-AC68-8E69E48CB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1049338"/>
            <a:ext cx="1509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divide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4D2B8A11-954A-4C2C-A4FC-B05045E34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31759" name="Rectangle 15">
            <a:extLst>
              <a:ext uri="{FF2B5EF4-FFF2-40B4-BE49-F238E27FC236}">
                <a16:creationId xmlns:a16="http://schemas.microsoft.com/office/drawing/2014/main" id="{BCF6152C-2349-45A4-B8EB-B0150B6B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1" grpId="0" animBg="1"/>
      <p:bldP spid="192522" grpId="0" animBg="1"/>
      <p:bldP spid="1925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4" name="AutoShape 2">
            <a:extLst>
              <a:ext uri="{FF2B5EF4-FFF2-40B4-BE49-F238E27FC236}">
                <a16:creationId xmlns:a16="http://schemas.microsoft.com/office/drawing/2014/main" id="{89DD5B66-1DE8-442F-9CE6-20DC947BEFB2}"/>
              </a:ext>
            </a:extLst>
          </p:cNvPr>
          <p:cNvCxnSpPr>
            <a:cxnSpLocks noChangeShapeType="1"/>
            <a:stCxn id="33797" idx="0"/>
            <a:endCxn id="33796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5" name="AutoShape 3">
            <a:extLst>
              <a:ext uri="{FF2B5EF4-FFF2-40B4-BE49-F238E27FC236}">
                <a16:creationId xmlns:a16="http://schemas.microsoft.com/office/drawing/2014/main" id="{12CB1659-B34F-4C0E-89E8-183445096F1D}"/>
              </a:ext>
            </a:extLst>
          </p:cNvPr>
          <p:cNvCxnSpPr>
            <a:cxnSpLocks noChangeShapeType="1"/>
            <a:stCxn id="33798" idx="0"/>
            <a:endCxn id="33797" idx="2"/>
          </p:cNvCxnSpPr>
          <p:nvPr/>
        </p:nvCxnSpPr>
        <p:spPr bwMode="auto">
          <a:xfrm flipV="1">
            <a:off x="1447800" y="4403725"/>
            <a:ext cx="428625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6" name="AutoShape 4">
            <a:extLst>
              <a:ext uri="{FF2B5EF4-FFF2-40B4-BE49-F238E27FC236}">
                <a16:creationId xmlns:a16="http://schemas.microsoft.com/office/drawing/2014/main" id="{25F8D917-6E12-4CCF-B8B6-27282F83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3884B258-2BC5-4C37-BC82-4ABA6CB35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3798" name="AutoShape 6">
            <a:extLst>
              <a:ext uri="{FF2B5EF4-FFF2-40B4-BE49-F238E27FC236}">
                <a16:creationId xmlns:a16="http://schemas.microsoft.com/office/drawing/2014/main" id="{C1CAF56E-4E51-4A55-AB99-950FBA1C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33799" name="AutoShape 7">
            <a:extLst>
              <a:ext uri="{FF2B5EF4-FFF2-40B4-BE49-F238E27FC236}">
                <a16:creationId xmlns:a16="http://schemas.microsoft.com/office/drawing/2014/main" id="{3C02C184-A020-4C90-AC06-96D510A83271}"/>
              </a:ext>
            </a:extLst>
          </p:cNvPr>
          <p:cNvCxnSpPr>
            <a:cxnSpLocks noChangeShapeType="1"/>
            <a:stCxn id="33796" idx="0"/>
            <a:endCxn id="33800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0" name="AutoShape 8">
            <a:extLst>
              <a:ext uri="{FF2B5EF4-FFF2-40B4-BE49-F238E27FC236}">
                <a16:creationId xmlns:a16="http://schemas.microsoft.com/office/drawing/2014/main" id="{531BA698-A8A2-44B0-9E37-762D22F5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53023000-A7E1-4AF9-B484-51B206E12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33802" name="AutoShape 10">
            <a:extLst>
              <a:ext uri="{FF2B5EF4-FFF2-40B4-BE49-F238E27FC236}">
                <a16:creationId xmlns:a16="http://schemas.microsoft.com/office/drawing/2014/main" id="{29A4A8B0-929B-452F-BD28-AF102C35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713038"/>
            <a:ext cx="1143000" cy="320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8          4</a:t>
            </a:r>
          </a:p>
        </p:txBody>
      </p:sp>
      <p:sp>
        <p:nvSpPr>
          <p:cNvPr id="33803" name="AutoShape 11">
            <a:extLst>
              <a:ext uri="{FF2B5EF4-FFF2-40B4-BE49-F238E27FC236}">
                <a16:creationId xmlns:a16="http://schemas.microsoft.com/office/drawing/2014/main" id="{00B9C527-10B5-4C0E-BBD2-38BB8C673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089525"/>
            <a:ext cx="304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3804" name="AutoShape 12">
            <a:extLst>
              <a:ext uri="{FF2B5EF4-FFF2-40B4-BE49-F238E27FC236}">
                <a16:creationId xmlns:a16="http://schemas.microsoft.com/office/drawing/2014/main" id="{07B22A52-4D26-4165-B299-147BC777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4022725"/>
            <a:ext cx="304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7FEE2229-1F93-4DD7-95F6-ECB4C260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325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0, 0)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E659A69B-FC62-425A-B3B3-B7437DAB7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1035050"/>
            <a:ext cx="222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base case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C17D8E69-3E10-437D-A91E-764FB442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id="{13A19BEB-7A5C-4C6A-9875-CCFE6AB29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42" name="AutoShape 2">
            <a:extLst>
              <a:ext uri="{FF2B5EF4-FFF2-40B4-BE49-F238E27FC236}">
                <a16:creationId xmlns:a16="http://schemas.microsoft.com/office/drawing/2014/main" id="{63FF10F2-5C3C-4F91-AA6D-82786E4E3345}"/>
              </a:ext>
            </a:extLst>
          </p:cNvPr>
          <p:cNvCxnSpPr>
            <a:cxnSpLocks noChangeShapeType="1"/>
            <a:stCxn id="35845" idx="0"/>
            <a:endCxn id="35844" idx="2"/>
          </p:cNvCxnSpPr>
          <p:nvPr/>
        </p:nvCxnSpPr>
        <p:spPr bwMode="auto">
          <a:xfrm flipV="1">
            <a:off x="1876425" y="3108325"/>
            <a:ext cx="750888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3" name="AutoShape 3">
            <a:extLst>
              <a:ext uri="{FF2B5EF4-FFF2-40B4-BE49-F238E27FC236}">
                <a16:creationId xmlns:a16="http://schemas.microsoft.com/office/drawing/2014/main" id="{6B5DC77C-4F48-41B9-9E12-6D6E6D9B0FDE}"/>
              </a:ext>
            </a:extLst>
          </p:cNvPr>
          <p:cNvCxnSpPr>
            <a:cxnSpLocks noChangeShapeType="1"/>
            <a:stCxn id="35846" idx="0"/>
            <a:endCxn id="35845" idx="2"/>
          </p:cNvCxnSpPr>
          <p:nvPr/>
        </p:nvCxnSpPr>
        <p:spPr bwMode="auto">
          <a:xfrm flipV="1">
            <a:off x="1447800" y="4408488"/>
            <a:ext cx="428625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4" name="AutoShape 4">
            <a:extLst>
              <a:ext uri="{FF2B5EF4-FFF2-40B4-BE49-F238E27FC236}">
                <a16:creationId xmlns:a16="http://schemas.microsoft.com/office/drawing/2014/main" id="{0778CB6F-361E-4CF5-AB90-EF743080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B2B4C272-8B65-4015-BF16-0091C0FE1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E6B5A532-2A9E-4279-B09F-10354350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35847" name="AutoShape 7">
            <a:extLst>
              <a:ext uri="{FF2B5EF4-FFF2-40B4-BE49-F238E27FC236}">
                <a16:creationId xmlns:a16="http://schemas.microsoft.com/office/drawing/2014/main" id="{25DCBFD1-CAC9-42EE-97D1-DA0BA9AA19CA}"/>
              </a:ext>
            </a:extLst>
          </p:cNvPr>
          <p:cNvCxnSpPr>
            <a:cxnSpLocks noChangeShapeType="1"/>
            <a:stCxn id="35844" idx="0"/>
            <a:endCxn id="35848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AutoShape 8">
            <a:extLst>
              <a:ext uri="{FF2B5EF4-FFF2-40B4-BE49-F238E27FC236}">
                <a16:creationId xmlns:a16="http://schemas.microsoft.com/office/drawing/2014/main" id="{5B03AF67-C667-419D-8927-04284DB4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A9DF3F40-0A69-4A3E-AA88-EB99D65E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35850" name="AutoShape 10">
            <a:extLst>
              <a:ext uri="{FF2B5EF4-FFF2-40B4-BE49-F238E27FC236}">
                <a16:creationId xmlns:a16="http://schemas.microsoft.com/office/drawing/2014/main" id="{AF21844B-8768-4569-88DB-EB43ACC8F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713038"/>
            <a:ext cx="1143000" cy="320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8          4</a:t>
            </a:r>
          </a:p>
        </p:txBody>
      </p:sp>
      <p:sp>
        <p:nvSpPr>
          <p:cNvPr id="35851" name="AutoShape 11">
            <a:extLst>
              <a:ext uri="{FF2B5EF4-FFF2-40B4-BE49-F238E27FC236}">
                <a16:creationId xmlns:a16="http://schemas.microsoft.com/office/drawing/2014/main" id="{AFECD0D0-0310-4C2C-B702-ADA5C670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4037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5852" name="AutoShape 12">
            <a:extLst>
              <a:ext uri="{FF2B5EF4-FFF2-40B4-BE49-F238E27FC236}">
                <a16:creationId xmlns:a16="http://schemas.microsoft.com/office/drawing/2014/main" id="{FE583EA4-82B6-4C73-948B-E600693E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4022725"/>
            <a:ext cx="304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26473B8D-1F81-42A7-A318-CBA37E33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83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0, 0), return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2A297B06-F30F-492B-A665-21490339B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7DDA7ED9-623F-4EDC-96BB-ECC1DE79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AutoShape 2">
            <a:extLst>
              <a:ext uri="{FF2B5EF4-FFF2-40B4-BE49-F238E27FC236}">
                <a16:creationId xmlns:a16="http://schemas.microsoft.com/office/drawing/2014/main" id="{65E896DA-68F8-47C4-A042-2CE3D88958C0}"/>
              </a:ext>
            </a:extLst>
          </p:cNvPr>
          <p:cNvCxnSpPr>
            <a:cxnSpLocks noChangeShapeType="1"/>
            <a:stCxn id="37894" idx="0"/>
            <a:endCxn id="37893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1" name="AutoShape 3">
            <a:extLst>
              <a:ext uri="{FF2B5EF4-FFF2-40B4-BE49-F238E27FC236}">
                <a16:creationId xmlns:a16="http://schemas.microsoft.com/office/drawing/2014/main" id="{5A9106C0-2EE2-4785-BDAC-1833C0586AA7}"/>
              </a:ext>
            </a:extLst>
          </p:cNvPr>
          <p:cNvCxnSpPr>
            <a:cxnSpLocks noChangeShapeType="1"/>
            <a:stCxn id="37895" idx="0"/>
            <a:endCxn id="37894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2" name="AutoShape 4">
            <a:extLst>
              <a:ext uri="{FF2B5EF4-FFF2-40B4-BE49-F238E27FC236}">
                <a16:creationId xmlns:a16="http://schemas.microsoft.com/office/drawing/2014/main" id="{3257682D-B089-4E32-BDAE-B9E902BDAC01}"/>
              </a:ext>
            </a:extLst>
          </p:cNvPr>
          <p:cNvCxnSpPr>
            <a:cxnSpLocks noChangeShapeType="1"/>
            <a:stCxn id="37894" idx="2"/>
            <a:endCxn id="37896" idx="0"/>
          </p:cNvCxnSpPr>
          <p:nvPr/>
        </p:nvCxnSpPr>
        <p:spPr bwMode="auto">
          <a:xfrm>
            <a:off x="1876425" y="4403725"/>
            <a:ext cx="438150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3" name="AutoShape 5">
            <a:extLst>
              <a:ext uri="{FF2B5EF4-FFF2-40B4-BE49-F238E27FC236}">
                <a16:creationId xmlns:a16="http://schemas.microsoft.com/office/drawing/2014/main" id="{9CA98CE0-AFE3-4BE1-9EDB-8B7296F84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7894" name="AutoShape 6">
            <a:extLst>
              <a:ext uri="{FF2B5EF4-FFF2-40B4-BE49-F238E27FC236}">
                <a16:creationId xmlns:a16="http://schemas.microsoft.com/office/drawing/2014/main" id="{EC380F86-3DC2-47F5-8320-91D05531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7895" name="AutoShape 7">
            <a:extLst>
              <a:ext uri="{FF2B5EF4-FFF2-40B4-BE49-F238E27FC236}">
                <a16:creationId xmlns:a16="http://schemas.microsoft.com/office/drawing/2014/main" id="{2092DA0D-B273-4A5A-86AD-164A1FA3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37896" name="AutoShape 8">
            <a:extLst>
              <a:ext uri="{FF2B5EF4-FFF2-40B4-BE49-F238E27FC236}">
                <a16:creationId xmlns:a16="http://schemas.microsoft.com/office/drawing/2014/main" id="{9B341D53-32A9-48A3-9668-5CCC9943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37897" name="AutoShape 9">
            <a:extLst>
              <a:ext uri="{FF2B5EF4-FFF2-40B4-BE49-F238E27FC236}">
                <a16:creationId xmlns:a16="http://schemas.microsoft.com/office/drawing/2014/main" id="{7AD450E2-F9B2-4E3C-8F0C-2AF3E289EBFC}"/>
              </a:ext>
            </a:extLst>
          </p:cNvPr>
          <p:cNvCxnSpPr>
            <a:cxnSpLocks noChangeShapeType="1"/>
            <a:stCxn id="37893" idx="0"/>
            <a:endCxn id="37898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8" name="AutoShape 10">
            <a:extLst>
              <a:ext uri="{FF2B5EF4-FFF2-40B4-BE49-F238E27FC236}">
                <a16:creationId xmlns:a16="http://schemas.microsoft.com/office/drawing/2014/main" id="{8DDB876B-6E57-407E-BAD5-C8E6B3E7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7899" name="AutoShape 11">
            <a:extLst>
              <a:ext uri="{FF2B5EF4-FFF2-40B4-BE49-F238E27FC236}">
                <a16:creationId xmlns:a16="http://schemas.microsoft.com/office/drawing/2014/main" id="{EDCCC8DA-B6A1-4890-91B2-5549C19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37900" name="AutoShape 12">
            <a:extLst>
              <a:ext uri="{FF2B5EF4-FFF2-40B4-BE49-F238E27FC236}">
                <a16:creationId xmlns:a16="http://schemas.microsoft.com/office/drawing/2014/main" id="{4F9F308B-649A-4AA5-83DF-ABC5CAE57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713038"/>
            <a:ext cx="1143000" cy="320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8          4</a:t>
            </a:r>
          </a:p>
        </p:txBody>
      </p:sp>
      <p:sp>
        <p:nvSpPr>
          <p:cNvPr id="37901" name="AutoShape 13">
            <a:extLst>
              <a:ext uri="{FF2B5EF4-FFF2-40B4-BE49-F238E27FC236}">
                <a16:creationId xmlns:a16="http://schemas.microsoft.com/office/drawing/2014/main" id="{8634F0E7-4F7C-4761-A98A-5472FE60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4037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7902" name="AutoShape 14">
            <a:extLst>
              <a:ext uri="{FF2B5EF4-FFF2-40B4-BE49-F238E27FC236}">
                <a16:creationId xmlns:a16="http://schemas.microsoft.com/office/drawing/2014/main" id="{9B6C8E69-AA15-410E-B8F0-2BA09751F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5103813"/>
            <a:ext cx="304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FA7D7508-2E9F-49BD-9884-B98D43B53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1, 1)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45FA674A-D397-4183-8210-946BB1BC4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1019175"/>
            <a:ext cx="222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base case</a:t>
            </a:r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5C0F644A-55DD-4C54-90D9-9B26D42DC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3EAB54B2-E7B1-46C9-A382-C34A11D64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AutoShape 2">
            <a:extLst>
              <a:ext uri="{FF2B5EF4-FFF2-40B4-BE49-F238E27FC236}">
                <a16:creationId xmlns:a16="http://schemas.microsoft.com/office/drawing/2014/main" id="{C7D17C63-07B6-4CE8-ABC6-7CE4C9A175B1}"/>
              </a:ext>
            </a:extLst>
          </p:cNvPr>
          <p:cNvCxnSpPr>
            <a:cxnSpLocks noChangeShapeType="1"/>
            <a:stCxn id="39942" idx="0"/>
            <a:endCxn id="39941" idx="2"/>
          </p:cNvCxnSpPr>
          <p:nvPr/>
        </p:nvCxnSpPr>
        <p:spPr bwMode="auto">
          <a:xfrm flipV="1">
            <a:off x="1876425" y="3108325"/>
            <a:ext cx="750888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39" name="AutoShape 3">
            <a:extLst>
              <a:ext uri="{FF2B5EF4-FFF2-40B4-BE49-F238E27FC236}">
                <a16:creationId xmlns:a16="http://schemas.microsoft.com/office/drawing/2014/main" id="{4BF1172F-6346-4DD7-994F-A5F9F1D1525C}"/>
              </a:ext>
            </a:extLst>
          </p:cNvPr>
          <p:cNvCxnSpPr>
            <a:cxnSpLocks noChangeShapeType="1"/>
            <a:stCxn id="39943" idx="0"/>
            <a:endCxn id="39942" idx="2"/>
          </p:cNvCxnSpPr>
          <p:nvPr/>
        </p:nvCxnSpPr>
        <p:spPr bwMode="auto">
          <a:xfrm flipV="1">
            <a:off x="1447800" y="4408488"/>
            <a:ext cx="428625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AutoShape 4">
            <a:extLst>
              <a:ext uri="{FF2B5EF4-FFF2-40B4-BE49-F238E27FC236}">
                <a16:creationId xmlns:a16="http://schemas.microsoft.com/office/drawing/2014/main" id="{9F43EED3-EB64-4ACD-BF7E-48C388156E06}"/>
              </a:ext>
            </a:extLst>
          </p:cNvPr>
          <p:cNvCxnSpPr>
            <a:cxnSpLocks noChangeShapeType="1"/>
            <a:stCxn id="39942" idx="2"/>
            <a:endCxn id="39944" idx="0"/>
          </p:cNvCxnSpPr>
          <p:nvPr/>
        </p:nvCxnSpPr>
        <p:spPr bwMode="auto">
          <a:xfrm>
            <a:off x="1876425" y="4408488"/>
            <a:ext cx="438150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1" name="AutoShape 5">
            <a:extLst>
              <a:ext uri="{FF2B5EF4-FFF2-40B4-BE49-F238E27FC236}">
                <a16:creationId xmlns:a16="http://schemas.microsoft.com/office/drawing/2014/main" id="{7153B751-D244-4F9E-A35C-497949A0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9942" name="AutoShape 6">
            <a:extLst>
              <a:ext uri="{FF2B5EF4-FFF2-40B4-BE49-F238E27FC236}">
                <a16:creationId xmlns:a16="http://schemas.microsoft.com/office/drawing/2014/main" id="{6E1A09DF-B978-4EE5-9643-A97765FE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9943" name="AutoShape 7">
            <a:extLst>
              <a:ext uri="{FF2B5EF4-FFF2-40B4-BE49-F238E27FC236}">
                <a16:creationId xmlns:a16="http://schemas.microsoft.com/office/drawing/2014/main" id="{10170840-DCC9-4BC3-A4E1-DDA628A89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39944" name="AutoShape 8">
            <a:extLst>
              <a:ext uri="{FF2B5EF4-FFF2-40B4-BE49-F238E27FC236}">
                <a16:creationId xmlns:a16="http://schemas.microsoft.com/office/drawing/2014/main" id="{2812269C-9630-4546-820C-CEF75594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39945" name="AutoShape 9">
            <a:extLst>
              <a:ext uri="{FF2B5EF4-FFF2-40B4-BE49-F238E27FC236}">
                <a16:creationId xmlns:a16="http://schemas.microsoft.com/office/drawing/2014/main" id="{D43D1FB6-5E49-4436-B26C-500605D5D187}"/>
              </a:ext>
            </a:extLst>
          </p:cNvPr>
          <p:cNvCxnSpPr>
            <a:cxnSpLocks noChangeShapeType="1"/>
            <a:stCxn id="39941" idx="0"/>
            <a:endCxn id="39946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AutoShape 10">
            <a:extLst>
              <a:ext uri="{FF2B5EF4-FFF2-40B4-BE49-F238E27FC236}">
                <a16:creationId xmlns:a16="http://schemas.microsoft.com/office/drawing/2014/main" id="{63483EA3-CC9C-4536-B8FA-8EAF6754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9947" name="AutoShape 11">
            <a:extLst>
              <a:ext uri="{FF2B5EF4-FFF2-40B4-BE49-F238E27FC236}">
                <a16:creationId xmlns:a16="http://schemas.microsoft.com/office/drawing/2014/main" id="{6AC06C3D-1314-45E2-98F1-3D4AA860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39948" name="AutoShape 12">
            <a:extLst>
              <a:ext uri="{FF2B5EF4-FFF2-40B4-BE49-F238E27FC236}">
                <a16:creationId xmlns:a16="http://schemas.microsoft.com/office/drawing/2014/main" id="{237F1964-A7A2-48FB-94D8-B4A758C8D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713038"/>
            <a:ext cx="1143000" cy="320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8          4</a:t>
            </a:r>
          </a:p>
        </p:txBody>
      </p:sp>
      <p:sp>
        <p:nvSpPr>
          <p:cNvPr id="39949" name="AutoShape 13">
            <a:extLst>
              <a:ext uri="{FF2B5EF4-FFF2-40B4-BE49-F238E27FC236}">
                <a16:creationId xmlns:a16="http://schemas.microsoft.com/office/drawing/2014/main" id="{9D439309-F7C5-4BD4-B8D6-0F242E45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4037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9950" name="AutoShape 14">
            <a:extLst>
              <a:ext uri="{FF2B5EF4-FFF2-40B4-BE49-F238E27FC236}">
                <a16:creationId xmlns:a16="http://schemas.microsoft.com/office/drawing/2014/main" id="{49B3C02A-8890-45D5-8DCF-3803F27BE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4021138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BA0536A-1772-4153-A14E-9889EA443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55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1, 1), return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4AC5A9B7-9C7E-46D6-A642-028803B0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7649D834-68BB-411A-A511-2D56D50F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6" name="AutoShape 2">
            <a:extLst>
              <a:ext uri="{FF2B5EF4-FFF2-40B4-BE49-F238E27FC236}">
                <a16:creationId xmlns:a16="http://schemas.microsoft.com/office/drawing/2014/main" id="{F3E2B26F-364B-4137-A34B-A381F347A395}"/>
              </a:ext>
            </a:extLst>
          </p:cNvPr>
          <p:cNvCxnSpPr>
            <a:cxnSpLocks noChangeShapeType="1"/>
            <a:stCxn id="41990" idx="0"/>
            <a:endCxn id="41989" idx="2"/>
          </p:cNvCxnSpPr>
          <p:nvPr/>
        </p:nvCxnSpPr>
        <p:spPr bwMode="auto">
          <a:xfrm flipV="1">
            <a:off x="1876425" y="3108325"/>
            <a:ext cx="750888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7" name="AutoShape 3">
            <a:extLst>
              <a:ext uri="{FF2B5EF4-FFF2-40B4-BE49-F238E27FC236}">
                <a16:creationId xmlns:a16="http://schemas.microsoft.com/office/drawing/2014/main" id="{70027C05-CBB8-4E16-B8B3-7E5FC648FF74}"/>
              </a:ext>
            </a:extLst>
          </p:cNvPr>
          <p:cNvCxnSpPr>
            <a:cxnSpLocks noChangeShapeType="1"/>
            <a:stCxn id="41991" idx="0"/>
            <a:endCxn id="41990" idx="2"/>
          </p:cNvCxnSpPr>
          <p:nvPr/>
        </p:nvCxnSpPr>
        <p:spPr bwMode="auto">
          <a:xfrm flipV="1">
            <a:off x="1447800" y="4408488"/>
            <a:ext cx="428625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8" name="AutoShape 4">
            <a:extLst>
              <a:ext uri="{FF2B5EF4-FFF2-40B4-BE49-F238E27FC236}">
                <a16:creationId xmlns:a16="http://schemas.microsoft.com/office/drawing/2014/main" id="{9F55B5FD-405E-4AB8-B1F5-04AC88D6AC74}"/>
              </a:ext>
            </a:extLst>
          </p:cNvPr>
          <p:cNvCxnSpPr>
            <a:cxnSpLocks noChangeShapeType="1"/>
            <a:stCxn id="41990" idx="2"/>
            <a:endCxn id="41992" idx="0"/>
          </p:cNvCxnSpPr>
          <p:nvPr/>
        </p:nvCxnSpPr>
        <p:spPr bwMode="auto">
          <a:xfrm>
            <a:off x="1876425" y="4408488"/>
            <a:ext cx="438150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9" name="AutoShape 5">
            <a:extLst>
              <a:ext uri="{FF2B5EF4-FFF2-40B4-BE49-F238E27FC236}">
                <a16:creationId xmlns:a16="http://schemas.microsoft.com/office/drawing/2014/main" id="{6AD5AA35-4378-4D2A-93F3-9F28D661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1990" name="AutoShape 6">
            <a:extLst>
              <a:ext uri="{FF2B5EF4-FFF2-40B4-BE49-F238E27FC236}">
                <a16:creationId xmlns:a16="http://schemas.microsoft.com/office/drawing/2014/main" id="{88270172-4515-4104-8355-5867F3E9D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1991" name="AutoShape 7">
            <a:extLst>
              <a:ext uri="{FF2B5EF4-FFF2-40B4-BE49-F238E27FC236}">
                <a16:creationId xmlns:a16="http://schemas.microsoft.com/office/drawing/2014/main" id="{91A0BB83-2A9D-4632-BDAF-D1F032093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41992" name="AutoShape 8">
            <a:extLst>
              <a:ext uri="{FF2B5EF4-FFF2-40B4-BE49-F238E27FC236}">
                <a16:creationId xmlns:a16="http://schemas.microsoft.com/office/drawing/2014/main" id="{3B2EB11E-F4A1-4061-9402-E1377830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D6A9F050-32CB-4612-B4AB-AC7FD9A148FA}"/>
              </a:ext>
            </a:extLst>
          </p:cNvPr>
          <p:cNvCxnSpPr>
            <a:cxnSpLocks noChangeShapeType="1"/>
            <a:stCxn id="41989" idx="0"/>
            <a:endCxn id="41994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4" name="AutoShape 10">
            <a:extLst>
              <a:ext uri="{FF2B5EF4-FFF2-40B4-BE49-F238E27FC236}">
                <a16:creationId xmlns:a16="http://schemas.microsoft.com/office/drawing/2014/main" id="{E7716AB6-84E7-4AB0-8378-463B242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1995" name="AutoShape 11">
            <a:extLst>
              <a:ext uri="{FF2B5EF4-FFF2-40B4-BE49-F238E27FC236}">
                <a16:creationId xmlns:a16="http://schemas.microsoft.com/office/drawing/2014/main" id="{479E666D-D643-457C-859E-4770E5A4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41996" name="AutoShape 12">
            <a:extLst>
              <a:ext uri="{FF2B5EF4-FFF2-40B4-BE49-F238E27FC236}">
                <a16:creationId xmlns:a16="http://schemas.microsoft.com/office/drawing/2014/main" id="{298BE21B-7A0D-435E-8E7F-656D8B4D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713038"/>
            <a:ext cx="1143000" cy="320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8          4</a:t>
            </a:r>
          </a:p>
        </p:txBody>
      </p:sp>
      <p:sp>
        <p:nvSpPr>
          <p:cNvPr id="41997" name="AutoShape 13">
            <a:extLst>
              <a:ext uri="{FF2B5EF4-FFF2-40B4-BE49-F238E27FC236}">
                <a16:creationId xmlns:a16="http://schemas.microsoft.com/office/drawing/2014/main" id="{E942DE69-F8CF-47B2-B0A0-EC22BE9E6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4008438"/>
            <a:ext cx="1143000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2          6</a:t>
            </a: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C49DDB9F-D435-486B-8DFD-44397806F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373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Merge(A, 0, 0, 1)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47F02A70-0936-4FE5-A16D-A7FA08950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42000" name="Rectangle 16">
            <a:extLst>
              <a:ext uri="{FF2B5EF4-FFF2-40B4-BE49-F238E27FC236}">
                <a16:creationId xmlns:a16="http://schemas.microsoft.com/office/drawing/2014/main" id="{3142F6DD-2D80-4C0A-8751-97A9AB2D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34" name="AutoShape 2">
            <a:extLst>
              <a:ext uri="{FF2B5EF4-FFF2-40B4-BE49-F238E27FC236}">
                <a16:creationId xmlns:a16="http://schemas.microsoft.com/office/drawing/2014/main" id="{00EC48E2-5D58-48E6-B93B-64D857D371FB}"/>
              </a:ext>
            </a:extLst>
          </p:cNvPr>
          <p:cNvCxnSpPr>
            <a:cxnSpLocks noChangeShapeType="1"/>
            <a:stCxn id="44038" idx="0"/>
            <a:endCxn id="44037" idx="2"/>
          </p:cNvCxnSpPr>
          <p:nvPr/>
        </p:nvCxnSpPr>
        <p:spPr bwMode="auto">
          <a:xfrm flipV="1">
            <a:off x="1876425" y="3113088"/>
            <a:ext cx="750888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5" name="AutoShape 3">
            <a:extLst>
              <a:ext uri="{FF2B5EF4-FFF2-40B4-BE49-F238E27FC236}">
                <a16:creationId xmlns:a16="http://schemas.microsoft.com/office/drawing/2014/main" id="{7254B94F-9B08-403E-90B6-E71E74461BB1}"/>
              </a:ext>
            </a:extLst>
          </p:cNvPr>
          <p:cNvCxnSpPr>
            <a:cxnSpLocks noChangeShapeType="1"/>
            <a:stCxn id="44039" idx="0"/>
            <a:endCxn id="44038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6" name="AutoShape 4">
            <a:extLst>
              <a:ext uri="{FF2B5EF4-FFF2-40B4-BE49-F238E27FC236}">
                <a16:creationId xmlns:a16="http://schemas.microsoft.com/office/drawing/2014/main" id="{EC8E328A-12CF-417B-898F-2CE7A12A7171}"/>
              </a:ext>
            </a:extLst>
          </p:cNvPr>
          <p:cNvCxnSpPr>
            <a:cxnSpLocks noChangeShapeType="1"/>
            <a:stCxn id="44038" idx="2"/>
            <a:endCxn id="44040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7" name="AutoShape 5">
            <a:extLst>
              <a:ext uri="{FF2B5EF4-FFF2-40B4-BE49-F238E27FC236}">
                <a16:creationId xmlns:a16="http://schemas.microsoft.com/office/drawing/2014/main" id="{EFCB2C35-5212-4007-903C-863FDED4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38" name="AutoShape 6">
            <a:extLst>
              <a:ext uri="{FF2B5EF4-FFF2-40B4-BE49-F238E27FC236}">
                <a16:creationId xmlns:a16="http://schemas.microsoft.com/office/drawing/2014/main" id="{9ACFB3E8-82EC-48B2-9F79-68783756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39" name="AutoShape 7">
            <a:extLst>
              <a:ext uri="{FF2B5EF4-FFF2-40B4-BE49-F238E27FC236}">
                <a16:creationId xmlns:a16="http://schemas.microsoft.com/office/drawing/2014/main" id="{F4972189-EC26-4676-8A78-44CA06DC4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44040" name="AutoShape 8">
            <a:extLst>
              <a:ext uri="{FF2B5EF4-FFF2-40B4-BE49-F238E27FC236}">
                <a16:creationId xmlns:a16="http://schemas.microsoft.com/office/drawing/2014/main" id="{BD567E7D-FEDF-4CF4-AE2C-28D084917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44041" name="AutoShape 9">
            <a:extLst>
              <a:ext uri="{FF2B5EF4-FFF2-40B4-BE49-F238E27FC236}">
                <a16:creationId xmlns:a16="http://schemas.microsoft.com/office/drawing/2014/main" id="{7F496776-8542-4C3F-965C-179892131BDE}"/>
              </a:ext>
            </a:extLst>
          </p:cNvPr>
          <p:cNvCxnSpPr>
            <a:cxnSpLocks noChangeShapeType="1"/>
            <a:stCxn id="44037" idx="0"/>
            <a:endCxn id="44042" idx="2"/>
          </p:cNvCxnSpPr>
          <p:nvPr/>
        </p:nvCxnSpPr>
        <p:spPr bwMode="auto">
          <a:xfrm flipV="1">
            <a:off x="2627313" y="1973263"/>
            <a:ext cx="1677987" cy="6746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AutoShape 10">
            <a:extLst>
              <a:ext uri="{FF2B5EF4-FFF2-40B4-BE49-F238E27FC236}">
                <a16:creationId xmlns:a16="http://schemas.microsoft.com/office/drawing/2014/main" id="{AB21C313-85F5-4A8B-BDBF-98C11D07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43" name="AutoShape 11">
            <a:extLst>
              <a:ext uri="{FF2B5EF4-FFF2-40B4-BE49-F238E27FC236}">
                <a16:creationId xmlns:a16="http://schemas.microsoft.com/office/drawing/2014/main" id="{22264E71-4F0E-43D5-8D0A-B47D666A3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44044" name="AutoShape 12">
            <a:extLst>
              <a:ext uri="{FF2B5EF4-FFF2-40B4-BE49-F238E27FC236}">
                <a16:creationId xmlns:a16="http://schemas.microsoft.com/office/drawing/2014/main" id="{7EAA568B-9CC4-4537-BF10-BCDE74B14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713038"/>
            <a:ext cx="1143000" cy="320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8          4</a:t>
            </a:r>
          </a:p>
        </p:txBody>
      </p:sp>
      <p:sp>
        <p:nvSpPr>
          <p:cNvPr id="44045" name="AutoShape 13">
            <a:extLst>
              <a:ext uri="{FF2B5EF4-FFF2-40B4-BE49-F238E27FC236}">
                <a16:creationId xmlns:a16="http://schemas.microsoft.com/office/drawing/2014/main" id="{5AD4D6FE-D424-475F-8FAA-9453EC09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27325"/>
            <a:ext cx="1143000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2          6</a:t>
            </a:r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ED2D1ADD-8AE5-4434-8C35-C5F5EB7E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570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0, 1), return</a:t>
            </a:r>
          </a:p>
        </p:txBody>
      </p:sp>
      <p:sp>
        <p:nvSpPr>
          <p:cNvPr id="44047" name="Text Box 15">
            <a:extLst>
              <a:ext uri="{FF2B5EF4-FFF2-40B4-BE49-F238E27FC236}">
                <a16:creationId xmlns:a16="http://schemas.microsoft.com/office/drawing/2014/main" id="{D34BAAD3-0809-48ED-B7D6-723BC764E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44048" name="Rectangle 16">
            <a:extLst>
              <a:ext uri="{FF2B5EF4-FFF2-40B4-BE49-F238E27FC236}">
                <a16:creationId xmlns:a16="http://schemas.microsoft.com/office/drawing/2014/main" id="{13E8EAF2-965D-4452-A9A7-761F5EEB8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82" name="AutoShape 2">
            <a:extLst>
              <a:ext uri="{FF2B5EF4-FFF2-40B4-BE49-F238E27FC236}">
                <a16:creationId xmlns:a16="http://schemas.microsoft.com/office/drawing/2014/main" id="{3557CD2F-95BF-4E12-8DA9-5A0A9157829B}"/>
              </a:ext>
            </a:extLst>
          </p:cNvPr>
          <p:cNvCxnSpPr>
            <a:cxnSpLocks noChangeShapeType="1"/>
            <a:stCxn id="46087" idx="0"/>
            <a:endCxn id="46086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3" name="AutoShape 3">
            <a:extLst>
              <a:ext uri="{FF2B5EF4-FFF2-40B4-BE49-F238E27FC236}">
                <a16:creationId xmlns:a16="http://schemas.microsoft.com/office/drawing/2014/main" id="{7C1F29C3-B6EE-4B02-A212-40B620D36ED9}"/>
              </a:ext>
            </a:extLst>
          </p:cNvPr>
          <p:cNvCxnSpPr>
            <a:cxnSpLocks noChangeShapeType="1"/>
            <a:stCxn id="46088" idx="0"/>
            <a:endCxn id="46086" idx="2"/>
          </p:cNvCxnSpPr>
          <p:nvPr/>
        </p:nvCxnSpPr>
        <p:spPr bwMode="auto">
          <a:xfrm flipH="1" flipV="1">
            <a:off x="2627313" y="3108325"/>
            <a:ext cx="974725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4" name="AutoShape 4">
            <a:extLst>
              <a:ext uri="{FF2B5EF4-FFF2-40B4-BE49-F238E27FC236}">
                <a16:creationId xmlns:a16="http://schemas.microsoft.com/office/drawing/2014/main" id="{0C98D0F8-AE24-4280-B305-0370A0079D3C}"/>
              </a:ext>
            </a:extLst>
          </p:cNvPr>
          <p:cNvCxnSpPr>
            <a:cxnSpLocks noChangeShapeType="1"/>
            <a:stCxn id="46089" idx="0"/>
            <a:endCxn id="46087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5" name="AutoShape 5">
            <a:extLst>
              <a:ext uri="{FF2B5EF4-FFF2-40B4-BE49-F238E27FC236}">
                <a16:creationId xmlns:a16="http://schemas.microsoft.com/office/drawing/2014/main" id="{13828AC2-D0FE-4B61-9574-F5B47AA9311A}"/>
              </a:ext>
            </a:extLst>
          </p:cNvPr>
          <p:cNvCxnSpPr>
            <a:cxnSpLocks noChangeShapeType="1"/>
            <a:stCxn id="46087" idx="2"/>
            <a:endCxn id="46090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6" name="AutoShape 6">
            <a:extLst>
              <a:ext uri="{FF2B5EF4-FFF2-40B4-BE49-F238E27FC236}">
                <a16:creationId xmlns:a16="http://schemas.microsoft.com/office/drawing/2014/main" id="{6E9C0B1B-9000-4B6B-95C1-6926E1D73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6087" name="AutoShape 7">
            <a:extLst>
              <a:ext uri="{FF2B5EF4-FFF2-40B4-BE49-F238E27FC236}">
                <a16:creationId xmlns:a16="http://schemas.microsoft.com/office/drawing/2014/main" id="{59438A93-BCF9-48AE-8817-6A93DF69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6088" name="AutoShape 8">
            <a:extLst>
              <a:ext uri="{FF2B5EF4-FFF2-40B4-BE49-F238E27FC236}">
                <a16:creationId xmlns:a16="http://schemas.microsoft.com/office/drawing/2014/main" id="{5EF43434-2A9B-4DE4-9503-8755B7ED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6089" name="AutoShape 9">
            <a:extLst>
              <a:ext uri="{FF2B5EF4-FFF2-40B4-BE49-F238E27FC236}">
                <a16:creationId xmlns:a16="http://schemas.microsoft.com/office/drawing/2014/main" id="{05C92F9C-3462-4D98-B453-C9A495414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46090" name="AutoShape 10">
            <a:extLst>
              <a:ext uri="{FF2B5EF4-FFF2-40B4-BE49-F238E27FC236}">
                <a16:creationId xmlns:a16="http://schemas.microsoft.com/office/drawing/2014/main" id="{75B3D479-E812-4494-9562-8638F81A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46091" name="AutoShape 11">
            <a:extLst>
              <a:ext uri="{FF2B5EF4-FFF2-40B4-BE49-F238E27FC236}">
                <a16:creationId xmlns:a16="http://schemas.microsoft.com/office/drawing/2014/main" id="{0CEFA398-5E8D-4F0E-A434-CA0E5D256185}"/>
              </a:ext>
            </a:extLst>
          </p:cNvPr>
          <p:cNvCxnSpPr>
            <a:cxnSpLocks noChangeShapeType="1"/>
            <a:stCxn id="46086" idx="0"/>
            <a:endCxn id="46092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2" name="AutoShape 12">
            <a:extLst>
              <a:ext uri="{FF2B5EF4-FFF2-40B4-BE49-F238E27FC236}">
                <a16:creationId xmlns:a16="http://schemas.microsoft.com/office/drawing/2014/main" id="{FBF2F63C-F631-45B5-940B-81A5C96E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6093" name="AutoShape 13">
            <a:extLst>
              <a:ext uri="{FF2B5EF4-FFF2-40B4-BE49-F238E27FC236}">
                <a16:creationId xmlns:a16="http://schemas.microsoft.com/office/drawing/2014/main" id="{02D73E89-E38B-4436-8673-10E00BBAA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206862" name="AutoShape 14">
            <a:extLst>
              <a:ext uri="{FF2B5EF4-FFF2-40B4-BE49-F238E27FC236}">
                <a16:creationId xmlns:a16="http://schemas.microsoft.com/office/drawing/2014/main" id="{87AD49AD-F149-4806-B580-B6D8746A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022725"/>
            <a:ext cx="1143000" cy="320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8          4</a:t>
            </a:r>
          </a:p>
        </p:txBody>
      </p:sp>
      <p:sp>
        <p:nvSpPr>
          <p:cNvPr id="46095" name="AutoShape 15">
            <a:extLst>
              <a:ext uri="{FF2B5EF4-FFF2-40B4-BE49-F238E27FC236}">
                <a16:creationId xmlns:a16="http://schemas.microsoft.com/office/drawing/2014/main" id="{25FE14C4-DC43-4E07-B9CA-F6D9AED0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27325"/>
            <a:ext cx="1143000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2          6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668B27AE-FAA9-442D-87A8-EDA80D36A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298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2, 3)</a:t>
            </a:r>
          </a:p>
        </p:txBody>
      </p:sp>
      <p:sp>
        <p:nvSpPr>
          <p:cNvPr id="206865" name="AutoShape 17">
            <a:extLst>
              <a:ext uri="{FF2B5EF4-FFF2-40B4-BE49-F238E27FC236}">
                <a16:creationId xmlns:a16="http://schemas.microsoft.com/office/drawing/2014/main" id="{99D418E9-06A6-4FF1-9A78-4DD1EFB5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4005263"/>
            <a:ext cx="350838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06866" name="AutoShape 18">
            <a:extLst>
              <a:ext uri="{FF2B5EF4-FFF2-40B4-BE49-F238E27FC236}">
                <a16:creationId xmlns:a16="http://schemas.microsoft.com/office/drawing/2014/main" id="{F05732FC-24CE-402A-9FD2-B3C5E0F5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006850"/>
            <a:ext cx="350837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06867" name="Text Box 19">
            <a:extLst>
              <a:ext uri="{FF2B5EF4-FFF2-40B4-BE49-F238E27FC236}">
                <a16:creationId xmlns:a16="http://schemas.microsoft.com/office/drawing/2014/main" id="{C1F48FBD-EE1F-4365-99EA-C5CE0AC8F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1047750"/>
            <a:ext cx="1509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divide</a:t>
            </a:r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8166FFD8-D750-4BE9-9A5E-C3E7815B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46101" name="Rectangle 21">
            <a:extLst>
              <a:ext uri="{FF2B5EF4-FFF2-40B4-BE49-F238E27FC236}">
                <a16:creationId xmlns:a16="http://schemas.microsoft.com/office/drawing/2014/main" id="{84F078D9-929D-4B0E-95C3-1194E68A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2" grpId="0" animBg="1"/>
      <p:bldP spid="206865" grpId="0" animBg="1"/>
      <p:bldP spid="2068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AutoShape 2">
            <a:extLst>
              <a:ext uri="{FF2B5EF4-FFF2-40B4-BE49-F238E27FC236}">
                <a16:creationId xmlns:a16="http://schemas.microsoft.com/office/drawing/2014/main" id="{A4F39863-3FA5-4318-BF52-2167FD1300E7}"/>
              </a:ext>
            </a:extLst>
          </p:cNvPr>
          <p:cNvCxnSpPr>
            <a:cxnSpLocks noChangeShapeType="1"/>
            <a:stCxn id="48136" idx="0"/>
            <a:endCxn id="48135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1" name="AutoShape 3">
            <a:extLst>
              <a:ext uri="{FF2B5EF4-FFF2-40B4-BE49-F238E27FC236}">
                <a16:creationId xmlns:a16="http://schemas.microsoft.com/office/drawing/2014/main" id="{2EA1FD73-D623-4CD8-B444-AC0B034E758F}"/>
              </a:ext>
            </a:extLst>
          </p:cNvPr>
          <p:cNvCxnSpPr>
            <a:cxnSpLocks noChangeShapeType="1"/>
            <a:stCxn id="48137" idx="0"/>
            <a:endCxn id="48135" idx="2"/>
          </p:cNvCxnSpPr>
          <p:nvPr/>
        </p:nvCxnSpPr>
        <p:spPr bwMode="auto">
          <a:xfrm flipH="1" flipV="1">
            <a:off x="2627313" y="3108325"/>
            <a:ext cx="974725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2" name="AutoShape 4">
            <a:extLst>
              <a:ext uri="{FF2B5EF4-FFF2-40B4-BE49-F238E27FC236}">
                <a16:creationId xmlns:a16="http://schemas.microsoft.com/office/drawing/2014/main" id="{720F3ADA-BAC4-4E1D-80FC-AC0A2AE5B301}"/>
              </a:ext>
            </a:extLst>
          </p:cNvPr>
          <p:cNvCxnSpPr>
            <a:cxnSpLocks noChangeShapeType="1"/>
            <a:stCxn id="48138" idx="0"/>
            <a:endCxn id="48136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3" name="AutoShape 5">
            <a:extLst>
              <a:ext uri="{FF2B5EF4-FFF2-40B4-BE49-F238E27FC236}">
                <a16:creationId xmlns:a16="http://schemas.microsoft.com/office/drawing/2014/main" id="{E0DBBCF1-BF0A-4083-BAE6-58FE7AEFE7EB}"/>
              </a:ext>
            </a:extLst>
          </p:cNvPr>
          <p:cNvCxnSpPr>
            <a:cxnSpLocks noChangeShapeType="1"/>
            <a:stCxn id="48140" idx="0"/>
            <a:endCxn id="48137" idx="2"/>
          </p:cNvCxnSpPr>
          <p:nvPr/>
        </p:nvCxnSpPr>
        <p:spPr bwMode="auto">
          <a:xfrm flipV="1">
            <a:off x="3119438" y="4403725"/>
            <a:ext cx="482600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4" name="AutoShape 6">
            <a:extLst>
              <a:ext uri="{FF2B5EF4-FFF2-40B4-BE49-F238E27FC236}">
                <a16:creationId xmlns:a16="http://schemas.microsoft.com/office/drawing/2014/main" id="{19A7B436-FD79-4AFC-A5DC-B6919C4EB590}"/>
              </a:ext>
            </a:extLst>
          </p:cNvPr>
          <p:cNvCxnSpPr>
            <a:cxnSpLocks noChangeShapeType="1"/>
            <a:stCxn id="48136" idx="2"/>
            <a:endCxn id="48139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AutoShape 7">
            <a:extLst>
              <a:ext uri="{FF2B5EF4-FFF2-40B4-BE49-F238E27FC236}">
                <a16:creationId xmlns:a16="http://schemas.microsoft.com/office/drawing/2014/main" id="{B5C5DE8F-8CDD-46AB-B768-96A8BAD45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8136" name="AutoShape 8">
            <a:extLst>
              <a:ext uri="{FF2B5EF4-FFF2-40B4-BE49-F238E27FC236}">
                <a16:creationId xmlns:a16="http://schemas.microsoft.com/office/drawing/2014/main" id="{FC56DBE6-9297-41AA-9DB7-C79C8970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8137" name="AutoShape 9">
            <a:extLst>
              <a:ext uri="{FF2B5EF4-FFF2-40B4-BE49-F238E27FC236}">
                <a16:creationId xmlns:a16="http://schemas.microsoft.com/office/drawing/2014/main" id="{4DAADD42-49D4-4E5D-A325-CDC4DEDC6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8138" name="AutoShape 10">
            <a:extLst>
              <a:ext uri="{FF2B5EF4-FFF2-40B4-BE49-F238E27FC236}">
                <a16:creationId xmlns:a16="http://schemas.microsoft.com/office/drawing/2014/main" id="{9D7E90E5-4BCA-4154-A935-77B14047A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48139" name="AutoShape 11">
            <a:extLst>
              <a:ext uri="{FF2B5EF4-FFF2-40B4-BE49-F238E27FC236}">
                <a16:creationId xmlns:a16="http://schemas.microsoft.com/office/drawing/2014/main" id="{D1722497-5CB2-4F50-932E-F09A2ADC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48140" name="AutoShape 12">
            <a:extLst>
              <a:ext uri="{FF2B5EF4-FFF2-40B4-BE49-F238E27FC236}">
                <a16:creationId xmlns:a16="http://schemas.microsoft.com/office/drawing/2014/main" id="{074F4AEC-490A-43F0-9E8A-6285858F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48141" name="AutoShape 13">
            <a:extLst>
              <a:ext uri="{FF2B5EF4-FFF2-40B4-BE49-F238E27FC236}">
                <a16:creationId xmlns:a16="http://schemas.microsoft.com/office/drawing/2014/main" id="{A5C07EA2-CA05-430B-B7C1-BFBA3D07D24A}"/>
              </a:ext>
            </a:extLst>
          </p:cNvPr>
          <p:cNvCxnSpPr>
            <a:cxnSpLocks noChangeShapeType="1"/>
            <a:stCxn id="48135" idx="0"/>
            <a:endCxn id="48142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2" name="AutoShape 14">
            <a:extLst>
              <a:ext uri="{FF2B5EF4-FFF2-40B4-BE49-F238E27FC236}">
                <a16:creationId xmlns:a16="http://schemas.microsoft.com/office/drawing/2014/main" id="{534A6556-47EE-4372-A539-E6D39570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8143" name="AutoShape 15">
            <a:extLst>
              <a:ext uri="{FF2B5EF4-FFF2-40B4-BE49-F238E27FC236}">
                <a16:creationId xmlns:a16="http://schemas.microsoft.com/office/drawing/2014/main" id="{4E69F904-E5E5-4279-9330-A93F83FF7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48144" name="AutoShape 16">
            <a:extLst>
              <a:ext uri="{FF2B5EF4-FFF2-40B4-BE49-F238E27FC236}">
                <a16:creationId xmlns:a16="http://schemas.microsoft.com/office/drawing/2014/main" id="{AA9F68BC-C3DF-495A-8354-E285556D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4005263"/>
            <a:ext cx="350838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8145" name="AutoShape 17">
            <a:extLst>
              <a:ext uri="{FF2B5EF4-FFF2-40B4-BE49-F238E27FC236}">
                <a16:creationId xmlns:a16="http://schemas.microsoft.com/office/drawing/2014/main" id="{59CE09F9-D66F-41D4-8828-0DB9B0C7E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27325"/>
            <a:ext cx="1143000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2          6</a:t>
            </a:r>
          </a:p>
        </p:txBody>
      </p:sp>
      <p:sp>
        <p:nvSpPr>
          <p:cNvPr id="48146" name="AutoShape 18">
            <a:extLst>
              <a:ext uri="{FF2B5EF4-FFF2-40B4-BE49-F238E27FC236}">
                <a16:creationId xmlns:a16="http://schemas.microsoft.com/office/drawing/2014/main" id="{6EC1321C-BF62-4044-B52A-F718200C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073650"/>
            <a:ext cx="350837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48147" name="Text Box 19">
            <a:extLst>
              <a:ext uri="{FF2B5EF4-FFF2-40B4-BE49-F238E27FC236}">
                <a16:creationId xmlns:a16="http://schemas.microsoft.com/office/drawing/2014/main" id="{44C5251F-8050-4CB7-8ACC-9BDC8F160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519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2, 2), base case</a:t>
            </a:r>
          </a:p>
        </p:txBody>
      </p:sp>
      <p:sp>
        <p:nvSpPr>
          <p:cNvPr id="48148" name="Text Box 20">
            <a:extLst>
              <a:ext uri="{FF2B5EF4-FFF2-40B4-BE49-F238E27FC236}">
                <a16:creationId xmlns:a16="http://schemas.microsoft.com/office/drawing/2014/main" id="{70C9FD33-1ECD-40B5-8720-E065749CD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48149" name="Rectangle 21">
            <a:extLst>
              <a:ext uri="{FF2B5EF4-FFF2-40B4-BE49-F238E27FC236}">
                <a16:creationId xmlns:a16="http://schemas.microsoft.com/office/drawing/2014/main" id="{460A9F69-C012-4CEF-BFAD-D5011BC7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ECDD-04D9-440D-8A93-DBD6FF3C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C023-7C18-4A9B-A573-A0B72E52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Divide: Divide the unsorted list into sub lists of about half the size.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Conquer: Sort each of the two sub lists recursively until we have list sizes of length 1, in which case the list itself is returned.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Combine: Merge the two-sorted sub lists into one sorted list.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5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78" name="AutoShape 2">
            <a:extLst>
              <a:ext uri="{FF2B5EF4-FFF2-40B4-BE49-F238E27FC236}">
                <a16:creationId xmlns:a16="http://schemas.microsoft.com/office/drawing/2014/main" id="{CE9E2E89-A15D-47E2-8A72-BABE5F545CAA}"/>
              </a:ext>
            </a:extLst>
          </p:cNvPr>
          <p:cNvCxnSpPr>
            <a:cxnSpLocks noChangeShapeType="1"/>
            <a:stCxn id="50184" idx="0"/>
            <a:endCxn id="50183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79" name="AutoShape 3">
            <a:extLst>
              <a:ext uri="{FF2B5EF4-FFF2-40B4-BE49-F238E27FC236}">
                <a16:creationId xmlns:a16="http://schemas.microsoft.com/office/drawing/2014/main" id="{327CB0B0-1DE6-4B59-9F9C-FB423FB92759}"/>
              </a:ext>
            </a:extLst>
          </p:cNvPr>
          <p:cNvCxnSpPr>
            <a:cxnSpLocks noChangeShapeType="1"/>
            <a:stCxn id="50185" idx="0"/>
            <a:endCxn id="50183" idx="2"/>
          </p:cNvCxnSpPr>
          <p:nvPr/>
        </p:nvCxnSpPr>
        <p:spPr bwMode="auto">
          <a:xfrm flipH="1" flipV="1">
            <a:off x="2627313" y="3108325"/>
            <a:ext cx="974725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0" name="AutoShape 4">
            <a:extLst>
              <a:ext uri="{FF2B5EF4-FFF2-40B4-BE49-F238E27FC236}">
                <a16:creationId xmlns:a16="http://schemas.microsoft.com/office/drawing/2014/main" id="{A1863BFD-6FE6-4C30-8747-2CA6293D16D5}"/>
              </a:ext>
            </a:extLst>
          </p:cNvPr>
          <p:cNvCxnSpPr>
            <a:cxnSpLocks noChangeShapeType="1"/>
            <a:stCxn id="50186" idx="0"/>
            <a:endCxn id="50184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1" name="AutoShape 5">
            <a:extLst>
              <a:ext uri="{FF2B5EF4-FFF2-40B4-BE49-F238E27FC236}">
                <a16:creationId xmlns:a16="http://schemas.microsoft.com/office/drawing/2014/main" id="{053C527E-A5BE-422A-A441-5443B47DD35F}"/>
              </a:ext>
            </a:extLst>
          </p:cNvPr>
          <p:cNvCxnSpPr>
            <a:cxnSpLocks noChangeShapeType="1"/>
            <a:stCxn id="50188" idx="0"/>
            <a:endCxn id="50185" idx="2"/>
          </p:cNvCxnSpPr>
          <p:nvPr/>
        </p:nvCxnSpPr>
        <p:spPr bwMode="auto">
          <a:xfrm flipV="1">
            <a:off x="3119438" y="4408488"/>
            <a:ext cx="482600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2" name="AutoShape 6">
            <a:extLst>
              <a:ext uri="{FF2B5EF4-FFF2-40B4-BE49-F238E27FC236}">
                <a16:creationId xmlns:a16="http://schemas.microsoft.com/office/drawing/2014/main" id="{C092966F-D9ED-4904-995E-40BD19265081}"/>
              </a:ext>
            </a:extLst>
          </p:cNvPr>
          <p:cNvCxnSpPr>
            <a:cxnSpLocks noChangeShapeType="1"/>
            <a:stCxn id="50184" idx="2"/>
            <a:endCxn id="50187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3" name="AutoShape 7">
            <a:extLst>
              <a:ext uri="{FF2B5EF4-FFF2-40B4-BE49-F238E27FC236}">
                <a16:creationId xmlns:a16="http://schemas.microsoft.com/office/drawing/2014/main" id="{141A416A-B091-4008-B7CB-CB55D193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0184" name="AutoShape 8">
            <a:extLst>
              <a:ext uri="{FF2B5EF4-FFF2-40B4-BE49-F238E27FC236}">
                <a16:creationId xmlns:a16="http://schemas.microsoft.com/office/drawing/2014/main" id="{EDC3012C-6017-4841-8C3D-E09C19E3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0185" name="AutoShape 9">
            <a:extLst>
              <a:ext uri="{FF2B5EF4-FFF2-40B4-BE49-F238E27FC236}">
                <a16:creationId xmlns:a16="http://schemas.microsoft.com/office/drawing/2014/main" id="{EF36702A-3EA0-45A3-A476-C474EAA2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0186" name="AutoShape 10">
            <a:extLst>
              <a:ext uri="{FF2B5EF4-FFF2-40B4-BE49-F238E27FC236}">
                <a16:creationId xmlns:a16="http://schemas.microsoft.com/office/drawing/2014/main" id="{10757B24-0DDC-40DC-A54A-F77D02CB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0187" name="AutoShape 11">
            <a:extLst>
              <a:ext uri="{FF2B5EF4-FFF2-40B4-BE49-F238E27FC236}">
                <a16:creationId xmlns:a16="http://schemas.microsoft.com/office/drawing/2014/main" id="{1DC366F9-D52D-408A-A7DB-1D1A17A7D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0188" name="AutoShape 12">
            <a:extLst>
              <a:ext uri="{FF2B5EF4-FFF2-40B4-BE49-F238E27FC236}">
                <a16:creationId xmlns:a16="http://schemas.microsoft.com/office/drawing/2014/main" id="{81D6E9B3-FC49-4FE0-9E88-7AE35A1D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50189" name="AutoShape 13">
            <a:extLst>
              <a:ext uri="{FF2B5EF4-FFF2-40B4-BE49-F238E27FC236}">
                <a16:creationId xmlns:a16="http://schemas.microsoft.com/office/drawing/2014/main" id="{03F6ACAA-4691-441A-854A-2A59DA659131}"/>
              </a:ext>
            </a:extLst>
          </p:cNvPr>
          <p:cNvCxnSpPr>
            <a:cxnSpLocks noChangeShapeType="1"/>
            <a:stCxn id="50183" idx="0"/>
            <a:endCxn id="50190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AutoShape 14">
            <a:extLst>
              <a:ext uri="{FF2B5EF4-FFF2-40B4-BE49-F238E27FC236}">
                <a16:creationId xmlns:a16="http://schemas.microsoft.com/office/drawing/2014/main" id="{7510F811-A39F-4815-8566-5B82E39F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0191" name="AutoShape 15">
            <a:extLst>
              <a:ext uri="{FF2B5EF4-FFF2-40B4-BE49-F238E27FC236}">
                <a16:creationId xmlns:a16="http://schemas.microsoft.com/office/drawing/2014/main" id="{616D7995-E4C3-4537-899F-87957F246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50192" name="AutoShape 16">
            <a:extLst>
              <a:ext uri="{FF2B5EF4-FFF2-40B4-BE49-F238E27FC236}">
                <a16:creationId xmlns:a16="http://schemas.microsoft.com/office/drawing/2014/main" id="{0DE080F0-1C4F-4361-AAF8-1F6A5E99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4005263"/>
            <a:ext cx="350838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0193" name="AutoShape 17">
            <a:extLst>
              <a:ext uri="{FF2B5EF4-FFF2-40B4-BE49-F238E27FC236}">
                <a16:creationId xmlns:a16="http://schemas.microsoft.com/office/drawing/2014/main" id="{E7FFA2EC-F437-4122-B3A3-5133322A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27325"/>
            <a:ext cx="1143000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2          6</a:t>
            </a:r>
          </a:p>
        </p:txBody>
      </p:sp>
      <p:sp>
        <p:nvSpPr>
          <p:cNvPr id="50194" name="AutoShape 18">
            <a:extLst>
              <a:ext uri="{FF2B5EF4-FFF2-40B4-BE49-F238E27FC236}">
                <a16:creationId xmlns:a16="http://schemas.microsoft.com/office/drawing/2014/main" id="{7272A2E3-6668-48B0-A526-89B3FED9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006850"/>
            <a:ext cx="350837" cy="334963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AEC6767A-D18D-4A86-813D-596F4CD8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650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2, 2),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</p:txBody>
      </p:sp>
      <p:sp>
        <p:nvSpPr>
          <p:cNvPr id="50196" name="Text Box 20">
            <a:extLst>
              <a:ext uri="{FF2B5EF4-FFF2-40B4-BE49-F238E27FC236}">
                <a16:creationId xmlns:a16="http://schemas.microsoft.com/office/drawing/2014/main" id="{F962D810-0BB6-4E59-A052-34597B9B5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50197" name="Rectangle 21">
            <a:extLst>
              <a:ext uri="{FF2B5EF4-FFF2-40B4-BE49-F238E27FC236}">
                <a16:creationId xmlns:a16="http://schemas.microsoft.com/office/drawing/2014/main" id="{E5E6314F-4DDB-4F7F-B691-532781FE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26" name="AutoShape 2">
            <a:extLst>
              <a:ext uri="{FF2B5EF4-FFF2-40B4-BE49-F238E27FC236}">
                <a16:creationId xmlns:a16="http://schemas.microsoft.com/office/drawing/2014/main" id="{9B7693A3-070A-4BC3-B4A1-775B2D5426B8}"/>
              </a:ext>
            </a:extLst>
          </p:cNvPr>
          <p:cNvCxnSpPr>
            <a:cxnSpLocks noChangeShapeType="1"/>
            <a:stCxn id="52233" idx="0"/>
            <a:endCxn id="52232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27" name="AutoShape 3">
            <a:extLst>
              <a:ext uri="{FF2B5EF4-FFF2-40B4-BE49-F238E27FC236}">
                <a16:creationId xmlns:a16="http://schemas.microsoft.com/office/drawing/2014/main" id="{A971C11B-C49F-4518-B80F-A1F8BE4126FC}"/>
              </a:ext>
            </a:extLst>
          </p:cNvPr>
          <p:cNvCxnSpPr>
            <a:cxnSpLocks noChangeShapeType="1"/>
            <a:stCxn id="52234" idx="0"/>
            <a:endCxn id="52232" idx="2"/>
          </p:cNvCxnSpPr>
          <p:nvPr/>
        </p:nvCxnSpPr>
        <p:spPr bwMode="auto">
          <a:xfrm flipH="1" flipV="1">
            <a:off x="2627313" y="3108325"/>
            <a:ext cx="974725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28" name="AutoShape 4">
            <a:extLst>
              <a:ext uri="{FF2B5EF4-FFF2-40B4-BE49-F238E27FC236}">
                <a16:creationId xmlns:a16="http://schemas.microsoft.com/office/drawing/2014/main" id="{2D9E8534-5B3E-4B34-B114-989D306F9868}"/>
              </a:ext>
            </a:extLst>
          </p:cNvPr>
          <p:cNvCxnSpPr>
            <a:cxnSpLocks noChangeShapeType="1"/>
            <a:stCxn id="52235" idx="0"/>
            <a:endCxn id="52233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29" name="AutoShape 5">
            <a:extLst>
              <a:ext uri="{FF2B5EF4-FFF2-40B4-BE49-F238E27FC236}">
                <a16:creationId xmlns:a16="http://schemas.microsoft.com/office/drawing/2014/main" id="{635F569E-9674-495F-8822-A24B94E3F513}"/>
              </a:ext>
            </a:extLst>
          </p:cNvPr>
          <p:cNvCxnSpPr>
            <a:cxnSpLocks noChangeShapeType="1"/>
            <a:stCxn id="52237" idx="0"/>
            <a:endCxn id="52234" idx="2"/>
          </p:cNvCxnSpPr>
          <p:nvPr/>
        </p:nvCxnSpPr>
        <p:spPr bwMode="auto">
          <a:xfrm flipV="1">
            <a:off x="3119438" y="4403725"/>
            <a:ext cx="48260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0" name="AutoShape 6">
            <a:extLst>
              <a:ext uri="{FF2B5EF4-FFF2-40B4-BE49-F238E27FC236}">
                <a16:creationId xmlns:a16="http://schemas.microsoft.com/office/drawing/2014/main" id="{49771AC6-0120-4B0E-BB24-841F7C54A41B}"/>
              </a:ext>
            </a:extLst>
          </p:cNvPr>
          <p:cNvCxnSpPr>
            <a:cxnSpLocks noChangeShapeType="1"/>
            <a:stCxn id="52233" idx="2"/>
            <a:endCxn id="52236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1" name="AutoShape 7">
            <a:extLst>
              <a:ext uri="{FF2B5EF4-FFF2-40B4-BE49-F238E27FC236}">
                <a16:creationId xmlns:a16="http://schemas.microsoft.com/office/drawing/2014/main" id="{0172CF59-EC39-4631-A1D2-21C00A8DD933}"/>
              </a:ext>
            </a:extLst>
          </p:cNvPr>
          <p:cNvCxnSpPr>
            <a:cxnSpLocks noChangeShapeType="1"/>
            <a:stCxn id="52234" idx="2"/>
            <a:endCxn id="52238" idx="0"/>
          </p:cNvCxnSpPr>
          <p:nvPr/>
        </p:nvCxnSpPr>
        <p:spPr bwMode="auto">
          <a:xfrm>
            <a:off x="3602038" y="4403725"/>
            <a:ext cx="427037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2" name="AutoShape 8">
            <a:extLst>
              <a:ext uri="{FF2B5EF4-FFF2-40B4-BE49-F238E27FC236}">
                <a16:creationId xmlns:a16="http://schemas.microsoft.com/office/drawing/2014/main" id="{992866C6-87F7-4645-AC98-25A1B526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2233" name="AutoShape 9">
            <a:extLst>
              <a:ext uri="{FF2B5EF4-FFF2-40B4-BE49-F238E27FC236}">
                <a16:creationId xmlns:a16="http://schemas.microsoft.com/office/drawing/2014/main" id="{DE0A556F-F824-45A8-9C46-CD6F6D95F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2234" name="AutoShape 10">
            <a:extLst>
              <a:ext uri="{FF2B5EF4-FFF2-40B4-BE49-F238E27FC236}">
                <a16:creationId xmlns:a16="http://schemas.microsoft.com/office/drawing/2014/main" id="{E17EE686-FACB-44C9-9307-80F98435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2235" name="AutoShape 11">
            <a:extLst>
              <a:ext uri="{FF2B5EF4-FFF2-40B4-BE49-F238E27FC236}">
                <a16:creationId xmlns:a16="http://schemas.microsoft.com/office/drawing/2014/main" id="{F51F86AD-BBF4-4775-9C89-48A3F003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2C8656A8-13C3-4EEC-930D-4F819CD7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2237" name="AutoShape 13">
            <a:extLst>
              <a:ext uri="{FF2B5EF4-FFF2-40B4-BE49-F238E27FC236}">
                <a16:creationId xmlns:a16="http://schemas.microsoft.com/office/drawing/2014/main" id="{F3B5FC1D-C231-417C-8AF1-46F50CDDA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2238" name="AutoShape 14">
            <a:extLst>
              <a:ext uri="{FF2B5EF4-FFF2-40B4-BE49-F238E27FC236}">
                <a16:creationId xmlns:a16="http://schemas.microsoft.com/office/drawing/2014/main" id="{EC6DB429-A036-4242-A985-3F936219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31C72D17-BF45-486F-8C47-99E6756DA571}"/>
              </a:ext>
            </a:extLst>
          </p:cNvPr>
          <p:cNvCxnSpPr>
            <a:cxnSpLocks noChangeShapeType="1"/>
            <a:stCxn id="52232" idx="0"/>
            <a:endCxn id="52240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0" name="AutoShape 16">
            <a:extLst>
              <a:ext uri="{FF2B5EF4-FFF2-40B4-BE49-F238E27FC236}">
                <a16:creationId xmlns:a16="http://schemas.microsoft.com/office/drawing/2014/main" id="{091A553E-4206-458E-BD13-4EE22ED1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2241" name="AutoShape 17">
            <a:extLst>
              <a:ext uri="{FF2B5EF4-FFF2-40B4-BE49-F238E27FC236}">
                <a16:creationId xmlns:a16="http://schemas.microsoft.com/office/drawing/2014/main" id="{17E9DFBD-36F0-4818-85AA-58A08AF6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5072063"/>
            <a:ext cx="350838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2242" name="AutoShape 18">
            <a:extLst>
              <a:ext uri="{FF2B5EF4-FFF2-40B4-BE49-F238E27FC236}">
                <a16:creationId xmlns:a16="http://schemas.microsoft.com/office/drawing/2014/main" id="{3623ED66-67C2-4193-8B76-49917F14D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27325"/>
            <a:ext cx="1143000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2          6</a:t>
            </a:r>
          </a:p>
        </p:txBody>
      </p:sp>
      <p:sp>
        <p:nvSpPr>
          <p:cNvPr id="52243" name="AutoShape 19">
            <a:extLst>
              <a:ext uri="{FF2B5EF4-FFF2-40B4-BE49-F238E27FC236}">
                <a16:creationId xmlns:a16="http://schemas.microsoft.com/office/drawing/2014/main" id="{342DC50A-74BF-4D13-8DC5-B152DBDB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006850"/>
            <a:ext cx="350837" cy="334963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425617B6-92FA-4CBF-83C8-2D3A2536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568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3, 3), base case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F1576FDA-9747-4EB3-A63E-B7F19B58F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7BE7C76C-1A8F-4B69-AE50-475070EB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74" name="AutoShape 2">
            <a:extLst>
              <a:ext uri="{FF2B5EF4-FFF2-40B4-BE49-F238E27FC236}">
                <a16:creationId xmlns:a16="http://schemas.microsoft.com/office/drawing/2014/main" id="{9EFBFA5C-80FA-4001-B072-A3BF03A13CC8}"/>
              </a:ext>
            </a:extLst>
          </p:cNvPr>
          <p:cNvCxnSpPr>
            <a:cxnSpLocks noChangeShapeType="1"/>
            <a:stCxn id="54281" idx="0"/>
            <a:endCxn id="54280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5" name="AutoShape 3">
            <a:extLst>
              <a:ext uri="{FF2B5EF4-FFF2-40B4-BE49-F238E27FC236}">
                <a16:creationId xmlns:a16="http://schemas.microsoft.com/office/drawing/2014/main" id="{1952DFFC-55C5-4FBB-8173-F26183EF6975}"/>
              </a:ext>
            </a:extLst>
          </p:cNvPr>
          <p:cNvCxnSpPr>
            <a:cxnSpLocks noChangeShapeType="1"/>
            <a:stCxn id="54282" idx="0"/>
            <a:endCxn id="54280" idx="2"/>
          </p:cNvCxnSpPr>
          <p:nvPr/>
        </p:nvCxnSpPr>
        <p:spPr bwMode="auto">
          <a:xfrm flipH="1" flipV="1">
            <a:off x="2627313" y="3108325"/>
            <a:ext cx="974725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6" name="AutoShape 4">
            <a:extLst>
              <a:ext uri="{FF2B5EF4-FFF2-40B4-BE49-F238E27FC236}">
                <a16:creationId xmlns:a16="http://schemas.microsoft.com/office/drawing/2014/main" id="{AF1A0787-3043-46BE-BE11-DA60393C740D}"/>
              </a:ext>
            </a:extLst>
          </p:cNvPr>
          <p:cNvCxnSpPr>
            <a:cxnSpLocks noChangeShapeType="1"/>
            <a:stCxn id="54283" idx="0"/>
            <a:endCxn id="54281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7" name="AutoShape 5">
            <a:extLst>
              <a:ext uri="{FF2B5EF4-FFF2-40B4-BE49-F238E27FC236}">
                <a16:creationId xmlns:a16="http://schemas.microsoft.com/office/drawing/2014/main" id="{79B16AC9-5798-42E1-BD36-4E057AD9934D}"/>
              </a:ext>
            </a:extLst>
          </p:cNvPr>
          <p:cNvCxnSpPr>
            <a:cxnSpLocks noChangeShapeType="1"/>
            <a:stCxn id="54285" idx="0"/>
            <a:endCxn id="54282" idx="2"/>
          </p:cNvCxnSpPr>
          <p:nvPr/>
        </p:nvCxnSpPr>
        <p:spPr bwMode="auto">
          <a:xfrm flipV="1">
            <a:off x="3119438" y="4408488"/>
            <a:ext cx="482600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8" name="AutoShape 6">
            <a:extLst>
              <a:ext uri="{FF2B5EF4-FFF2-40B4-BE49-F238E27FC236}">
                <a16:creationId xmlns:a16="http://schemas.microsoft.com/office/drawing/2014/main" id="{959DDC4F-7208-4FDD-8E9C-7B8C269880D6}"/>
              </a:ext>
            </a:extLst>
          </p:cNvPr>
          <p:cNvCxnSpPr>
            <a:cxnSpLocks noChangeShapeType="1"/>
            <a:stCxn id="54281" idx="2"/>
            <a:endCxn id="54284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9" name="AutoShape 7">
            <a:extLst>
              <a:ext uri="{FF2B5EF4-FFF2-40B4-BE49-F238E27FC236}">
                <a16:creationId xmlns:a16="http://schemas.microsoft.com/office/drawing/2014/main" id="{8FE40BF8-0698-49BF-83D1-35539D35258F}"/>
              </a:ext>
            </a:extLst>
          </p:cNvPr>
          <p:cNvCxnSpPr>
            <a:cxnSpLocks noChangeShapeType="1"/>
            <a:stCxn id="54282" idx="2"/>
            <a:endCxn id="54286" idx="0"/>
          </p:cNvCxnSpPr>
          <p:nvPr/>
        </p:nvCxnSpPr>
        <p:spPr bwMode="auto">
          <a:xfrm>
            <a:off x="3602038" y="4408488"/>
            <a:ext cx="427037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0" name="AutoShape 8">
            <a:extLst>
              <a:ext uri="{FF2B5EF4-FFF2-40B4-BE49-F238E27FC236}">
                <a16:creationId xmlns:a16="http://schemas.microsoft.com/office/drawing/2014/main" id="{F0D411F3-EE2A-4158-9989-07B7E6F5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4281" name="AutoShape 9">
            <a:extLst>
              <a:ext uri="{FF2B5EF4-FFF2-40B4-BE49-F238E27FC236}">
                <a16:creationId xmlns:a16="http://schemas.microsoft.com/office/drawing/2014/main" id="{E03C244F-7AD0-4020-B7BC-A90BDB6A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4282" name="AutoShape 10">
            <a:extLst>
              <a:ext uri="{FF2B5EF4-FFF2-40B4-BE49-F238E27FC236}">
                <a16:creationId xmlns:a16="http://schemas.microsoft.com/office/drawing/2014/main" id="{7DCD12D6-8D14-4001-89E4-5B0C84DC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4283" name="AutoShape 11">
            <a:extLst>
              <a:ext uri="{FF2B5EF4-FFF2-40B4-BE49-F238E27FC236}">
                <a16:creationId xmlns:a16="http://schemas.microsoft.com/office/drawing/2014/main" id="{CA3B78E9-FC82-4098-913B-6F51F7AB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4284" name="AutoShape 12">
            <a:extLst>
              <a:ext uri="{FF2B5EF4-FFF2-40B4-BE49-F238E27FC236}">
                <a16:creationId xmlns:a16="http://schemas.microsoft.com/office/drawing/2014/main" id="{77C1C917-F166-45D6-8A86-2E10221D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4285" name="AutoShape 13">
            <a:extLst>
              <a:ext uri="{FF2B5EF4-FFF2-40B4-BE49-F238E27FC236}">
                <a16:creationId xmlns:a16="http://schemas.microsoft.com/office/drawing/2014/main" id="{7EC03E90-6BF7-4737-AE59-109FB0219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4286" name="AutoShape 14">
            <a:extLst>
              <a:ext uri="{FF2B5EF4-FFF2-40B4-BE49-F238E27FC236}">
                <a16:creationId xmlns:a16="http://schemas.microsoft.com/office/drawing/2014/main" id="{FBCAC0DD-ACE1-4216-A372-0CEBF03A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54287" name="AutoShape 15">
            <a:extLst>
              <a:ext uri="{FF2B5EF4-FFF2-40B4-BE49-F238E27FC236}">
                <a16:creationId xmlns:a16="http://schemas.microsoft.com/office/drawing/2014/main" id="{8876558C-D57F-4E05-8446-B68270DBC8EA}"/>
              </a:ext>
            </a:extLst>
          </p:cNvPr>
          <p:cNvCxnSpPr>
            <a:cxnSpLocks noChangeShapeType="1"/>
            <a:stCxn id="54280" idx="0"/>
            <a:endCxn id="54288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AutoShape 16">
            <a:extLst>
              <a:ext uri="{FF2B5EF4-FFF2-40B4-BE49-F238E27FC236}">
                <a16:creationId xmlns:a16="http://schemas.microsoft.com/office/drawing/2014/main" id="{4863C79F-F629-4CCD-A618-974C3B9EE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4289" name="AutoShape 17">
            <a:extLst>
              <a:ext uri="{FF2B5EF4-FFF2-40B4-BE49-F238E27FC236}">
                <a16:creationId xmlns:a16="http://schemas.microsoft.com/office/drawing/2014/main" id="{A0CA2EF5-EE4D-4A78-8C30-23F427FA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54290" name="AutoShape 18">
            <a:extLst>
              <a:ext uri="{FF2B5EF4-FFF2-40B4-BE49-F238E27FC236}">
                <a16:creationId xmlns:a16="http://schemas.microsoft.com/office/drawing/2014/main" id="{8B22B635-1860-4905-A5B5-E4A490FDE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4005263"/>
            <a:ext cx="350837" cy="334962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4291" name="AutoShape 19">
            <a:extLst>
              <a:ext uri="{FF2B5EF4-FFF2-40B4-BE49-F238E27FC236}">
                <a16:creationId xmlns:a16="http://schemas.microsoft.com/office/drawing/2014/main" id="{6FEE8F94-EAF9-44E1-AB13-A419BC90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27325"/>
            <a:ext cx="1143000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2          6</a:t>
            </a:r>
          </a:p>
        </p:txBody>
      </p:sp>
      <p:sp>
        <p:nvSpPr>
          <p:cNvPr id="54292" name="AutoShape 20">
            <a:extLst>
              <a:ext uri="{FF2B5EF4-FFF2-40B4-BE49-F238E27FC236}">
                <a16:creationId xmlns:a16="http://schemas.microsoft.com/office/drawing/2014/main" id="{A2BE3412-13B5-454B-B57D-4A6C77459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006850"/>
            <a:ext cx="350837" cy="334963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id="{C4B28BCB-1E50-404C-8D9B-31741079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17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3, 3), return</a:t>
            </a:r>
          </a:p>
        </p:txBody>
      </p:sp>
      <p:sp>
        <p:nvSpPr>
          <p:cNvPr id="54294" name="Text Box 22">
            <a:extLst>
              <a:ext uri="{FF2B5EF4-FFF2-40B4-BE49-F238E27FC236}">
                <a16:creationId xmlns:a16="http://schemas.microsoft.com/office/drawing/2014/main" id="{FC2BBB6F-CC17-4D60-9193-189AB2726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77126102-DD98-433C-977A-8BBED4B7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22" name="AutoShape 2">
            <a:extLst>
              <a:ext uri="{FF2B5EF4-FFF2-40B4-BE49-F238E27FC236}">
                <a16:creationId xmlns:a16="http://schemas.microsoft.com/office/drawing/2014/main" id="{7CE6290A-4254-40B6-A733-DAECE72649BE}"/>
              </a:ext>
            </a:extLst>
          </p:cNvPr>
          <p:cNvCxnSpPr>
            <a:cxnSpLocks noChangeShapeType="1"/>
            <a:stCxn id="56329" idx="0"/>
            <a:endCxn id="56328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3" name="AutoShape 3">
            <a:extLst>
              <a:ext uri="{FF2B5EF4-FFF2-40B4-BE49-F238E27FC236}">
                <a16:creationId xmlns:a16="http://schemas.microsoft.com/office/drawing/2014/main" id="{B514F692-A61F-4412-89D0-CD798B70DDCF}"/>
              </a:ext>
            </a:extLst>
          </p:cNvPr>
          <p:cNvCxnSpPr>
            <a:cxnSpLocks noChangeShapeType="1"/>
            <a:stCxn id="56330" idx="0"/>
            <a:endCxn id="56328" idx="2"/>
          </p:cNvCxnSpPr>
          <p:nvPr/>
        </p:nvCxnSpPr>
        <p:spPr bwMode="auto">
          <a:xfrm flipH="1" flipV="1">
            <a:off x="2627313" y="3108325"/>
            <a:ext cx="974725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4" name="AutoShape 4">
            <a:extLst>
              <a:ext uri="{FF2B5EF4-FFF2-40B4-BE49-F238E27FC236}">
                <a16:creationId xmlns:a16="http://schemas.microsoft.com/office/drawing/2014/main" id="{1F9834E2-D0E5-42A7-A8A3-5D6CD9AE6D45}"/>
              </a:ext>
            </a:extLst>
          </p:cNvPr>
          <p:cNvCxnSpPr>
            <a:cxnSpLocks noChangeShapeType="1"/>
            <a:stCxn id="56331" idx="0"/>
            <a:endCxn id="56329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5" name="AutoShape 5">
            <a:extLst>
              <a:ext uri="{FF2B5EF4-FFF2-40B4-BE49-F238E27FC236}">
                <a16:creationId xmlns:a16="http://schemas.microsoft.com/office/drawing/2014/main" id="{3AF32F22-6380-4214-A72E-EF700E7302C2}"/>
              </a:ext>
            </a:extLst>
          </p:cNvPr>
          <p:cNvCxnSpPr>
            <a:cxnSpLocks noChangeShapeType="1"/>
            <a:stCxn id="56333" idx="0"/>
            <a:endCxn id="56330" idx="2"/>
          </p:cNvCxnSpPr>
          <p:nvPr/>
        </p:nvCxnSpPr>
        <p:spPr bwMode="auto">
          <a:xfrm flipV="1">
            <a:off x="3119438" y="4408488"/>
            <a:ext cx="482600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AutoShape 6">
            <a:extLst>
              <a:ext uri="{FF2B5EF4-FFF2-40B4-BE49-F238E27FC236}">
                <a16:creationId xmlns:a16="http://schemas.microsoft.com/office/drawing/2014/main" id="{7FB3A7C2-F2A0-4319-B5A4-FE087C74C695}"/>
              </a:ext>
            </a:extLst>
          </p:cNvPr>
          <p:cNvCxnSpPr>
            <a:cxnSpLocks noChangeShapeType="1"/>
            <a:stCxn id="56329" idx="2"/>
            <a:endCxn id="56332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AutoShape 7">
            <a:extLst>
              <a:ext uri="{FF2B5EF4-FFF2-40B4-BE49-F238E27FC236}">
                <a16:creationId xmlns:a16="http://schemas.microsoft.com/office/drawing/2014/main" id="{6511CAE8-B94B-468B-AA75-6B65314E69A1}"/>
              </a:ext>
            </a:extLst>
          </p:cNvPr>
          <p:cNvCxnSpPr>
            <a:cxnSpLocks noChangeShapeType="1"/>
            <a:stCxn id="56330" idx="2"/>
            <a:endCxn id="56334" idx="0"/>
          </p:cNvCxnSpPr>
          <p:nvPr/>
        </p:nvCxnSpPr>
        <p:spPr bwMode="auto">
          <a:xfrm>
            <a:off x="3602038" y="4408488"/>
            <a:ext cx="427037" cy="606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8" name="AutoShape 8">
            <a:extLst>
              <a:ext uri="{FF2B5EF4-FFF2-40B4-BE49-F238E27FC236}">
                <a16:creationId xmlns:a16="http://schemas.microsoft.com/office/drawing/2014/main" id="{C01E8A71-299D-4AA9-8FFE-F2011A89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6329" name="AutoShape 9">
            <a:extLst>
              <a:ext uri="{FF2B5EF4-FFF2-40B4-BE49-F238E27FC236}">
                <a16:creationId xmlns:a16="http://schemas.microsoft.com/office/drawing/2014/main" id="{894ACEF1-9A74-4469-BA23-71CE9EA0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6330" name="AutoShape 10">
            <a:extLst>
              <a:ext uri="{FF2B5EF4-FFF2-40B4-BE49-F238E27FC236}">
                <a16:creationId xmlns:a16="http://schemas.microsoft.com/office/drawing/2014/main" id="{8A51893E-11A6-44CD-A909-28F4DF84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6331" name="AutoShape 11">
            <a:extLst>
              <a:ext uri="{FF2B5EF4-FFF2-40B4-BE49-F238E27FC236}">
                <a16:creationId xmlns:a16="http://schemas.microsoft.com/office/drawing/2014/main" id="{8D1C0BCC-5322-402D-A6EB-EA9674B5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6332" name="AutoShape 12">
            <a:extLst>
              <a:ext uri="{FF2B5EF4-FFF2-40B4-BE49-F238E27FC236}">
                <a16:creationId xmlns:a16="http://schemas.microsoft.com/office/drawing/2014/main" id="{F75AFE52-3247-4564-8F52-08C7D1D3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6333" name="AutoShape 13">
            <a:extLst>
              <a:ext uri="{FF2B5EF4-FFF2-40B4-BE49-F238E27FC236}">
                <a16:creationId xmlns:a16="http://schemas.microsoft.com/office/drawing/2014/main" id="{FAEC8E07-2697-45EF-A49B-6839D691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6334" name="AutoShape 14">
            <a:extLst>
              <a:ext uri="{FF2B5EF4-FFF2-40B4-BE49-F238E27FC236}">
                <a16:creationId xmlns:a16="http://schemas.microsoft.com/office/drawing/2014/main" id="{7F97D2EE-B216-44F8-A34B-0C1EF4B6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56335" name="AutoShape 15">
            <a:extLst>
              <a:ext uri="{FF2B5EF4-FFF2-40B4-BE49-F238E27FC236}">
                <a16:creationId xmlns:a16="http://schemas.microsoft.com/office/drawing/2014/main" id="{E28141FB-D473-4114-B3CE-CC576721917A}"/>
              </a:ext>
            </a:extLst>
          </p:cNvPr>
          <p:cNvCxnSpPr>
            <a:cxnSpLocks noChangeShapeType="1"/>
            <a:stCxn id="56328" idx="0"/>
            <a:endCxn id="56336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AutoShape 16">
            <a:extLst>
              <a:ext uri="{FF2B5EF4-FFF2-40B4-BE49-F238E27FC236}">
                <a16:creationId xmlns:a16="http://schemas.microsoft.com/office/drawing/2014/main" id="{D4835366-EBB4-48DD-91B8-EAEF8831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6337" name="AutoShape 17">
            <a:extLst>
              <a:ext uri="{FF2B5EF4-FFF2-40B4-BE49-F238E27FC236}">
                <a16:creationId xmlns:a16="http://schemas.microsoft.com/office/drawing/2014/main" id="{B291728C-35D0-4A24-9262-7A5449C2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56338" name="AutoShape 18">
            <a:extLst>
              <a:ext uri="{FF2B5EF4-FFF2-40B4-BE49-F238E27FC236}">
                <a16:creationId xmlns:a16="http://schemas.microsoft.com/office/drawing/2014/main" id="{CD7C8921-0B30-4270-8B13-C9DFFB0D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27325"/>
            <a:ext cx="1143000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2          6</a:t>
            </a:r>
          </a:p>
        </p:txBody>
      </p:sp>
      <p:sp>
        <p:nvSpPr>
          <p:cNvPr id="56339" name="AutoShape 19">
            <a:extLst>
              <a:ext uri="{FF2B5EF4-FFF2-40B4-BE49-F238E27FC236}">
                <a16:creationId xmlns:a16="http://schemas.microsoft.com/office/drawing/2014/main" id="{2A188484-7630-4932-A484-14447A1A7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006850"/>
            <a:ext cx="1128712" cy="334963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4         8</a:t>
            </a:r>
          </a:p>
        </p:txBody>
      </p:sp>
      <p:sp>
        <p:nvSpPr>
          <p:cNvPr id="56340" name="Text Box 20">
            <a:extLst>
              <a:ext uri="{FF2B5EF4-FFF2-40B4-BE49-F238E27FC236}">
                <a16:creationId xmlns:a16="http://schemas.microsoft.com/office/drawing/2014/main" id="{0C02957D-080A-4CB7-9EBF-6681A23F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17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Merge(A, 2, 2, 3)</a:t>
            </a:r>
          </a:p>
        </p:txBody>
      </p:sp>
      <p:sp>
        <p:nvSpPr>
          <p:cNvPr id="56341" name="Text Box 21">
            <a:extLst>
              <a:ext uri="{FF2B5EF4-FFF2-40B4-BE49-F238E27FC236}">
                <a16:creationId xmlns:a16="http://schemas.microsoft.com/office/drawing/2014/main" id="{5821E52E-7ABC-4B88-A826-7B2BB53F7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56342" name="Rectangle 22">
            <a:extLst>
              <a:ext uri="{FF2B5EF4-FFF2-40B4-BE49-F238E27FC236}">
                <a16:creationId xmlns:a16="http://schemas.microsoft.com/office/drawing/2014/main" id="{A846964C-E914-451C-AD01-B45E8A6C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70" name="AutoShape 2">
            <a:extLst>
              <a:ext uri="{FF2B5EF4-FFF2-40B4-BE49-F238E27FC236}">
                <a16:creationId xmlns:a16="http://schemas.microsoft.com/office/drawing/2014/main" id="{A3F4B6B2-D456-41A9-8C54-22636447FDB4}"/>
              </a:ext>
            </a:extLst>
          </p:cNvPr>
          <p:cNvCxnSpPr>
            <a:cxnSpLocks noChangeShapeType="1"/>
            <a:stCxn id="58377" idx="0"/>
            <a:endCxn id="58376" idx="2"/>
          </p:cNvCxnSpPr>
          <p:nvPr/>
        </p:nvCxnSpPr>
        <p:spPr bwMode="auto">
          <a:xfrm flipV="1">
            <a:off x="1876425" y="3113088"/>
            <a:ext cx="750888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1" name="AutoShape 3">
            <a:extLst>
              <a:ext uri="{FF2B5EF4-FFF2-40B4-BE49-F238E27FC236}">
                <a16:creationId xmlns:a16="http://schemas.microsoft.com/office/drawing/2014/main" id="{4AB953BD-8927-4F1A-AD57-91F2A74F9EFD}"/>
              </a:ext>
            </a:extLst>
          </p:cNvPr>
          <p:cNvCxnSpPr>
            <a:cxnSpLocks noChangeShapeType="1"/>
            <a:stCxn id="58378" idx="0"/>
            <a:endCxn id="58376" idx="2"/>
          </p:cNvCxnSpPr>
          <p:nvPr/>
        </p:nvCxnSpPr>
        <p:spPr bwMode="auto">
          <a:xfrm flipH="1" flipV="1">
            <a:off x="2627313" y="3113088"/>
            <a:ext cx="974725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2" name="AutoShape 4">
            <a:extLst>
              <a:ext uri="{FF2B5EF4-FFF2-40B4-BE49-F238E27FC236}">
                <a16:creationId xmlns:a16="http://schemas.microsoft.com/office/drawing/2014/main" id="{F147C3E0-9191-450B-A850-B704D7955A35}"/>
              </a:ext>
            </a:extLst>
          </p:cNvPr>
          <p:cNvCxnSpPr>
            <a:cxnSpLocks noChangeShapeType="1"/>
            <a:stCxn id="58379" idx="0"/>
            <a:endCxn id="58377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3" name="AutoShape 5">
            <a:extLst>
              <a:ext uri="{FF2B5EF4-FFF2-40B4-BE49-F238E27FC236}">
                <a16:creationId xmlns:a16="http://schemas.microsoft.com/office/drawing/2014/main" id="{DC1B0D24-899D-4072-9D25-A2D40151BC1B}"/>
              </a:ext>
            </a:extLst>
          </p:cNvPr>
          <p:cNvCxnSpPr>
            <a:cxnSpLocks noChangeShapeType="1"/>
            <a:stCxn id="58381" idx="0"/>
            <a:endCxn id="58378" idx="2"/>
          </p:cNvCxnSpPr>
          <p:nvPr/>
        </p:nvCxnSpPr>
        <p:spPr bwMode="auto">
          <a:xfrm flipV="1">
            <a:off x="3119438" y="4403725"/>
            <a:ext cx="48260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AutoShape 6">
            <a:extLst>
              <a:ext uri="{FF2B5EF4-FFF2-40B4-BE49-F238E27FC236}">
                <a16:creationId xmlns:a16="http://schemas.microsoft.com/office/drawing/2014/main" id="{60047E64-CE08-49AC-ABCC-9E6C12BC8057}"/>
              </a:ext>
            </a:extLst>
          </p:cNvPr>
          <p:cNvCxnSpPr>
            <a:cxnSpLocks noChangeShapeType="1"/>
            <a:stCxn id="58377" idx="2"/>
            <a:endCxn id="58380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AutoShape 7">
            <a:extLst>
              <a:ext uri="{FF2B5EF4-FFF2-40B4-BE49-F238E27FC236}">
                <a16:creationId xmlns:a16="http://schemas.microsoft.com/office/drawing/2014/main" id="{97D84EB9-F2F0-4312-8466-CE0B1CCD354F}"/>
              </a:ext>
            </a:extLst>
          </p:cNvPr>
          <p:cNvCxnSpPr>
            <a:cxnSpLocks noChangeShapeType="1"/>
            <a:stCxn id="58378" idx="2"/>
            <a:endCxn id="58382" idx="0"/>
          </p:cNvCxnSpPr>
          <p:nvPr/>
        </p:nvCxnSpPr>
        <p:spPr bwMode="auto">
          <a:xfrm>
            <a:off x="3602038" y="4403725"/>
            <a:ext cx="427037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AutoShape 8">
            <a:extLst>
              <a:ext uri="{FF2B5EF4-FFF2-40B4-BE49-F238E27FC236}">
                <a16:creationId xmlns:a16="http://schemas.microsoft.com/office/drawing/2014/main" id="{40C052AD-7DB5-4641-BBB9-C14840C0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8377" name="AutoShape 9">
            <a:extLst>
              <a:ext uri="{FF2B5EF4-FFF2-40B4-BE49-F238E27FC236}">
                <a16:creationId xmlns:a16="http://schemas.microsoft.com/office/drawing/2014/main" id="{809AA9DB-DCF4-4CF2-8F42-5544707E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8378" name="AutoShape 10">
            <a:extLst>
              <a:ext uri="{FF2B5EF4-FFF2-40B4-BE49-F238E27FC236}">
                <a16:creationId xmlns:a16="http://schemas.microsoft.com/office/drawing/2014/main" id="{217144A7-1AD4-49C3-B2EF-CDCE8AB8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8379" name="AutoShape 11">
            <a:extLst>
              <a:ext uri="{FF2B5EF4-FFF2-40B4-BE49-F238E27FC236}">
                <a16:creationId xmlns:a16="http://schemas.microsoft.com/office/drawing/2014/main" id="{F732B93C-0CCF-4B99-A9BD-89814256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8380" name="AutoShape 12">
            <a:extLst>
              <a:ext uri="{FF2B5EF4-FFF2-40B4-BE49-F238E27FC236}">
                <a16:creationId xmlns:a16="http://schemas.microsoft.com/office/drawing/2014/main" id="{3CFDBA19-FCB0-4259-8E78-2381C924B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8381" name="AutoShape 13">
            <a:extLst>
              <a:ext uri="{FF2B5EF4-FFF2-40B4-BE49-F238E27FC236}">
                <a16:creationId xmlns:a16="http://schemas.microsoft.com/office/drawing/2014/main" id="{FB027361-8350-4030-9439-16CE63A22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8382" name="AutoShape 14">
            <a:extLst>
              <a:ext uri="{FF2B5EF4-FFF2-40B4-BE49-F238E27FC236}">
                <a16:creationId xmlns:a16="http://schemas.microsoft.com/office/drawing/2014/main" id="{15C5749F-CE50-4800-80E4-DE84BB9C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58383" name="AutoShape 15">
            <a:extLst>
              <a:ext uri="{FF2B5EF4-FFF2-40B4-BE49-F238E27FC236}">
                <a16:creationId xmlns:a16="http://schemas.microsoft.com/office/drawing/2014/main" id="{A22FA7AE-41F3-4342-82C2-A8DDAC330D3F}"/>
              </a:ext>
            </a:extLst>
          </p:cNvPr>
          <p:cNvCxnSpPr>
            <a:cxnSpLocks noChangeShapeType="1"/>
            <a:stCxn id="58376" idx="0"/>
            <a:endCxn id="58384" idx="2"/>
          </p:cNvCxnSpPr>
          <p:nvPr/>
        </p:nvCxnSpPr>
        <p:spPr bwMode="auto">
          <a:xfrm flipV="1">
            <a:off x="2627313" y="1973263"/>
            <a:ext cx="1677987" cy="6746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4" name="AutoShape 16">
            <a:extLst>
              <a:ext uri="{FF2B5EF4-FFF2-40B4-BE49-F238E27FC236}">
                <a16:creationId xmlns:a16="http://schemas.microsoft.com/office/drawing/2014/main" id="{7C16179E-AAF2-4EF5-ADC0-B1BDBAF2F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8385" name="AutoShape 17">
            <a:extLst>
              <a:ext uri="{FF2B5EF4-FFF2-40B4-BE49-F238E27FC236}">
                <a16:creationId xmlns:a16="http://schemas.microsoft.com/office/drawing/2014/main" id="{BA32646E-1C2F-4268-B881-13D9A37D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58386" name="AutoShape 18">
            <a:extLst>
              <a:ext uri="{FF2B5EF4-FFF2-40B4-BE49-F238E27FC236}">
                <a16:creationId xmlns:a16="http://schemas.microsoft.com/office/drawing/2014/main" id="{6EB6F32B-E804-447C-8035-28C877BF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27325"/>
            <a:ext cx="1143000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2          6</a:t>
            </a:r>
          </a:p>
        </p:txBody>
      </p:sp>
      <p:sp>
        <p:nvSpPr>
          <p:cNvPr id="58387" name="AutoShape 19">
            <a:extLst>
              <a:ext uri="{FF2B5EF4-FFF2-40B4-BE49-F238E27FC236}">
                <a16:creationId xmlns:a16="http://schemas.microsoft.com/office/drawing/2014/main" id="{8B947B7F-A7D4-4012-A0F8-C38ED0A0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2709863"/>
            <a:ext cx="1128712" cy="334962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4         8</a:t>
            </a:r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1A38D791-9906-41FE-955F-9449BCD98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17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2, 3), return</a:t>
            </a:r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FD98483A-3A6B-43A7-9E69-8539F156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58390" name="Rectangle 22">
            <a:extLst>
              <a:ext uri="{FF2B5EF4-FFF2-40B4-BE49-F238E27FC236}">
                <a16:creationId xmlns:a16="http://schemas.microsoft.com/office/drawing/2014/main" id="{F6DBBD16-ED30-4985-A82A-E8309384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418" name="AutoShape 2">
            <a:extLst>
              <a:ext uri="{FF2B5EF4-FFF2-40B4-BE49-F238E27FC236}">
                <a16:creationId xmlns:a16="http://schemas.microsoft.com/office/drawing/2014/main" id="{2C98C4EB-A5C3-46E6-884E-858B7C4B258D}"/>
              </a:ext>
            </a:extLst>
          </p:cNvPr>
          <p:cNvCxnSpPr>
            <a:cxnSpLocks noChangeShapeType="1"/>
            <a:stCxn id="60425" idx="0"/>
            <a:endCxn id="60424" idx="2"/>
          </p:cNvCxnSpPr>
          <p:nvPr/>
        </p:nvCxnSpPr>
        <p:spPr bwMode="auto">
          <a:xfrm flipV="1">
            <a:off x="1876425" y="3113088"/>
            <a:ext cx="750888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19" name="AutoShape 3">
            <a:extLst>
              <a:ext uri="{FF2B5EF4-FFF2-40B4-BE49-F238E27FC236}">
                <a16:creationId xmlns:a16="http://schemas.microsoft.com/office/drawing/2014/main" id="{56873ABE-B13C-4388-8819-CD4B5CE0E2FA}"/>
              </a:ext>
            </a:extLst>
          </p:cNvPr>
          <p:cNvCxnSpPr>
            <a:cxnSpLocks noChangeShapeType="1"/>
            <a:stCxn id="60426" idx="0"/>
            <a:endCxn id="60424" idx="2"/>
          </p:cNvCxnSpPr>
          <p:nvPr/>
        </p:nvCxnSpPr>
        <p:spPr bwMode="auto">
          <a:xfrm flipH="1" flipV="1">
            <a:off x="2627313" y="3113088"/>
            <a:ext cx="974725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0" name="AutoShape 4">
            <a:extLst>
              <a:ext uri="{FF2B5EF4-FFF2-40B4-BE49-F238E27FC236}">
                <a16:creationId xmlns:a16="http://schemas.microsoft.com/office/drawing/2014/main" id="{C9B31F2A-6178-4F1D-B55C-3D7F20265ABE}"/>
              </a:ext>
            </a:extLst>
          </p:cNvPr>
          <p:cNvCxnSpPr>
            <a:cxnSpLocks noChangeShapeType="1"/>
            <a:stCxn id="60427" idx="0"/>
            <a:endCxn id="60425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1" name="AutoShape 5">
            <a:extLst>
              <a:ext uri="{FF2B5EF4-FFF2-40B4-BE49-F238E27FC236}">
                <a16:creationId xmlns:a16="http://schemas.microsoft.com/office/drawing/2014/main" id="{59B882FC-D274-4D98-9556-0705726E7E7D}"/>
              </a:ext>
            </a:extLst>
          </p:cNvPr>
          <p:cNvCxnSpPr>
            <a:cxnSpLocks noChangeShapeType="1"/>
            <a:stCxn id="60429" idx="0"/>
            <a:endCxn id="60426" idx="2"/>
          </p:cNvCxnSpPr>
          <p:nvPr/>
        </p:nvCxnSpPr>
        <p:spPr bwMode="auto">
          <a:xfrm flipV="1">
            <a:off x="3119438" y="4403725"/>
            <a:ext cx="48260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2" name="AutoShape 6">
            <a:extLst>
              <a:ext uri="{FF2B5EF4-FFF2-40B4-BE49-F238E27FC236}">
                <a16:creationId xmlns:a16="http://schemas.microsoft.com/office/drawing/2014/main" id="{F384F392-CC73-47F9-9A35-98EA28C7A5DB}"/>
              </a:ext>
            </a:extLst>
          </p:cNvPr>
          <p:cNvCxnSpPr>
            <a:cxnSpLocks noChangeShapeType="1"/>
            <a:stCxn id="60425" idx="2"/>
            <a:endCxn id="60428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3" name="AutoShape 7">
            <a:extLst>
              <a:ext uri="{FF2B5EF4-FFF2-40B4-BE49-F238E27FC236}">
                <a16:creationId xmlns:a16="http://schemas.microsoft.com/office/drawing/2014/main" id="{E6383C68-361E-4E19-8F32-C615A88B47A8}"/>
              </a:ext>
            </a:extLst>
          </p:cNvPr>
          <p:cNvCxnSpPr>
            <a:cxnSpLocks noChangeShapeType="1"/>
            <a:stCxn id="60426" idx="2"/>
            <a:endCxn id="60430" idx="0"/>
          </p:cNvCxnSpPr>
          <p:nvPr/>
        </p:nvCxnSpPr>
        <p:spPr bwMode="auto">
          <a:xfrm>
            <a:off x="3602038" y="4403725"/>
            <a:ext cx="427037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4" name="AutoShape 8">
            <a:extLst>
              <a:ext uri="{FF2B5EF4-FFF2-40B4-BE49-F238E27FC236}">
                <a16:creationId xmlns:a16="http://schemas.microsoft.com/office/drawing/2014/main" id="{BCC7740E-77D0-4F48-9EBC-C8966874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0425" name="AutoShape 9">
            <a:extLst>
              <a:ext uri="{FF2B5EF4-FFF2-40B4-BE49-F238E27FC236}">
                <a16:creationId xmlns:a16="http://schemas.microsoft.com/office/drawing/2014/main" id="{BEFAAAF6-FBE0-4306-B110-92061F86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0426" name="AutoShape 10">
            <a:extLst>
              <a:ext uri="{FF2B5EF4-FFF2-40B4-BE49-F238E27FC236}">
                <a16:creationId xmlns:a16="http://schemas.microsoft.com/office/drawing/2014/main" id="{7E425852-814B-4A48-BB50-6CE936C69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0427" name="AutoShape 11">
            <a:extLst>
              <a:ext uri="{FF2B5EF4-FFF2-40B4-BE49-F238E27FC236}">
                <a16:creationId xmlns:a16="http://schemas.microsoft.com/office/drawing/2014/main" id="{F640BD6D-BC8C-4DA9-A61D-BAB63841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0428" name="AutoShape 12">
            <a:extLst>
              <a:ext uri="{FF2B5EF4-FFF2-40B4-BE49-F238E27FC236}">
                <a16:creationId xmlns:a16="http://schemas.microsoft.com/office/drawing/2014/main" id="{69F7E3CA-06C7-4943-80EE-13BBBEA0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0429" name="AutoShape 13">
            <a:extLst>
              <a:ext uri="{FF2B5EF4-FFF2-40B4-BE49-F238E27FC236}">
                <a16:creationId xmlns:a16="http://schemas.microsoft.com/office/drawing/2014/main" id="{A701114C-D607-4650-B9D6-24898923B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0430" name="AutoShape 14">
            <a:extLst>
              <a:ext uri="{FF2B5EF4-FFF2-40B4-BE49-F238E27FC236}">
                <a16:creationId xmlns:a16="http://schemas.microsoft.com/office/drawing/2014/main" id="{D1083179-9010-4275-A2BD-6507F252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60431" name="AutoShape 15">
            <a:extLst>
              <a:ext uri="{FF2B5EF4-FFF2-40B4-BE49-F238E27FC236}">
                <a16:creationId xmlns:a16="http://schemas.microsoft.com/office/drawing/2014/main" id="{3D66D9E1-3435-4806-8807-52CEEC7B0C70}"/>
              </a:ext>
            </a:extLst>
          </p:cNvPr>
          <p:cNvCxnSpPr>
            <a:cxnSpLocks noChangeShapeType="1"/>
            <a:stCxn id="60424" idx="0"/>
            <a:endCxn id="60432" idx="2"/>
          </p:cNvCxnSpPr>
          <p:nvPr/>
        </p:nvCxnSpPr>
        <p:spPr bwMode="auto">
          <a:xfrm flipV="1">
            <a:off x="2627313" y="1973263"/>
            <a:ext cx="1677987" cy="6746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AutoShape 16">
            <a:extLst>
              <a:ext uri="{FF2B5EF4-FFF2-40B4-BE49-F238E27FC236}">
                <a16:creationId xmlns:a16="http://schemas.microsoft.com/office/drawing/2014/main" id="{77A69791-01D6-465A-B432-7366652A3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0433" name="AutoShape 17">
            <a:extLst>
              <a:ext uri="{FF2B5EF4-FFF2-40B4-BE49-F238E27FC236}">
                <a16:creationId xmlns:a16="http://schemas.microsoft.com/office/drawing/2014/main" id="{A201D07A-EB3A-45FB-B289-365467D5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60434" name="AutoShape 18">
            <a:extLst>
              <a:ext uri="{FF2B5EF4-FFF2-40B4-BE49-F238E27FC236}">
                <a16:creationId xmlns:a16="http://schemas.microsoft.com/office/drawing/2014/main" id="{2602FCC1-ACAC-4D62-A418-FFCBEEFD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27325"/>
            <a:ext cx="2681288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2          4           6        8</a:t>
            </a:r>
          </a:p>
        </p:txBody>
      </p:sp>
      <p:sp>
        <p:nvSpPr>
          <p:cNvPr id="60435" name="Text Box 19">
            <a:extLst>
              <a:ext uri="{FF2B5EF4-FFF2-40B4-BE49-F238E27FC236}">
                <a16:creationId xmlns:a16="http://schemas.microsoft.com/office/drawing/2014/main" id="{6C1A83F5-6EA2-4906-BE16-34B6424B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17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Merge(A, 0, 1, 3)</a:t>
            </a:r>
          </a:p>
        </p:txBody>
      </p:sp>
      <p:sp>
        <p:nvSpPr>
          <p:cNvPr id="60436" name="Text Box 20">
            <a:extLst>
              <a:ext uri="{FF2B5EF4-FFF2-40B4-BE49-F238E27FC236}">
                <a16:creationId xmlns:a16="http://schemas.microsoft.com/office/drawing/2014/main" id="{AF9534BC-8DB0-450C-A6E5-01EA1325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60437" name="Rectangle 21">
            <a:extLst>
              <a:ext uri="{FF2B5EF4-FFF2-40B4-BE49-F238E27FC236}">
                <a16:creationId xmlns:a16="http://schemas.microsoft.com/office/drawing/2014/main" id="{E769AD7D-4038-46EF-AD74-2C2E982E0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466" name="AutoShape 2">
            <a:extLst>
              <a:ext uri="{FF2B5EF4-FFF2-40B4-BE49-F238E27FC236}">
                <a16:creationId xmlns:a16="http://schemas.microsoft.com/office/drawing/2014/main" id="{3486A566-FA77-4816-96A4-FFA63E92C874}"/>
              </a:ext>
            </a:extLst>
          </p:cNvPr>
          <p:cNvCxnSpPr>
            <a:cxnSpLocks noChangeShapeType="1"/>
            <a:stCxn id="62473" idx="0"/>
            <a:endCxn id="62472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67" name="AutoShape 3">
            <a:extLst>
              <a:ext uri="{FF2B5EF4-FFF2-40B4-BE49-F238E27FC236}">
                <a16:creationId xmlns:a16="http://schemas.microsoft.com/office/drawing/2014/main" id="{1DABDAF6-BE3D-44FD-99F0-E9A610932AA9}"/>
              </a:ext>
            </a:extLst>
          </p:cNvPr>
          <p:cNvCxnSpPr>
            <a:cxnSpLocks noChangeShapeType="1"/>
            <a:stCxn id="62474" idx="0"/>
            <a:endCxn id="62472" idx="2"/>
          </p:cNvCxnSpPr>
          <p:nvPr/>
        </p:nvCxnSpPr>
        <p:spPr bwMode="auto">
          <a:xfrm flipH="1" flipV="1">
            <a:off x="2627313" y="3108325"/>
            <a:ext cx="974725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68" name="AutoShape 4">
            <a:extLst>
              <a:ext uri="{FF2B5EF4-FFF2-40B4-BE49-F238E27FC236}">
                <a16:creationId xmlns:a16="http://schemas.microsoft.com/office/drawing/2014/main" id="{C71A6F38-114A-43B8-BF15-BFCF82DA4FAF}"/>
              </a:ext>
            </a:extLst>
          </p:cNvPr>
          <p:cNvCxnSpPr>
            <a:cxnSpLocks noChangeShapeType="1"/>
            <a:stCxn id="62475" idx="0"/>
            <a:endCxn id="62473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69" name="AutoShape 5">
            <a:extLst>
              <a:ext uri="{FF2B5EF4-FFF2-40B4-BE49-F238E27FC236}">
                <a16:creationId xmlns:a16="http://schemas.microsoft.com/office/drawing/2014/main" id="{2354003C-F788-420B-936F-C7A647ED32BA}"/>
              </a:ext>
            </a:extLst>
          </p:cNvPr>
          <p:cNvCxnSpPr>
            <a:cxnSpLocks noChangeShapeType="1"/>
            <a:stCxn id="62477" idx="0"/>
            <a:endCxn id="62474" idx="2"/>
          </p:cNvCxnSpPr>
          <p:nvPr/>
        </p:nvCxnSpPr>
        <p:spPr bwMode="auto">
          <a:xfrm flipV="1">
            <a:off x="3119438" y="4403725"/>
            <a:ext cx="48260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0" name="AutoShape 6">
            <a:extLst>
              <a:ext uri="{FF2B5EF4-FFF2-40B4-BE49-F238E27FC236}">
                <a16:creationId xmlns:a16="http://schemas.microsoft.com/office/drawing/2014/main" id="{D2394075-25F2-4100-8E8D-FFB601100C67}"/>
              </a:ext>
            </a:extLst>
          </p:cNvPr>
          <p:cNvCxnSpPr>
            <a:cxnSpLocks noChangeShapeType="1"/>
            <a:stCxn id="62473" idx="2"/>
            <a:endCxn id="62476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1" name="AutoShape 7">
            <a:extLst>
              <a:ext uri="{FF2B5EF4-FFF2-40B4-BE49-F238E27FC236}">
                <a16:creationId xmlns:a16="http://schemas.microsoft.com/office/drawing/2014/main" id="{6B6D5D84-2853-4D7D-A352-C458688B46CF}"/>
              </a:ext>
            </a:extLst>
          </p:cNvPr>
          <p:cNvCxnSpPr>
            <a:cxnSpLocks noChangeShapeType="1"/>
            <a:stCxn id="62474" idx="2"/>
            <a:endCxn id="62478" idx="0"/>
          </p:cNvCxnSpPr>
          <p:nvPr/>
        </p:nvCxnSpPr>
        <p:spPr bwMode="auto">
          <a:xfrm>
            <a:off x="3602038" y="4403725"/>
            <a:ext cx="427037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2" name="AutoShape 8">
            <a:extLst>
              <a:ext uri="{FF2B5EF4-FFF2-40B4-BE49-F238E27FC236}">
                <a16:creationId xmlns:a16="http://schemas.microsoft.com/office/drawing/2014/main" id="{3291512D-663C-48A3-ADDF-13436B5B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2473" name="AutoShape 9">
            <a:extLst>
              <a:ext uri="{FF2B5EF4-FFF2-40B4-BE49-F238E27FC236}">
                <a16:creationId xmlns:a16="http://schemas.microsoft.com/office/drawing/2014/main" id="{E5964791-CAA8-4888-9B25-55DCDD77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2474" name="AutoShape 10">
            <a:extLst>
              <a:ext uri="{FF2B5EF4-FFF2-40B4-BE49-F238E27FC236}">
                <a16:creationId xmlns:a16="http://schemas.microsoft.com/office/drawing/2014/main" id="{5B1D87C1-F386-4E54-B439-59105D82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2475" name="AutoShape 11">
            <a:extLst>
              <a:ext uri="{FF2B5EF4-FFF2-40B4-BE49-F238E27FC236}">
                <a16:creationId xmlns:a16="http://schemas.microsoft.com/office/drawing/2014/main" id="{78F6DAE8-C8A4-4C27-B108-ED9CD9E0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2476" name="AutoShape 12">
            <a:extLst>
              <a:ext uri="{FF2B5EF4-FFF2-40B4-BE49-F238E27FC236}">
                <a16:creationId xmlns:a16="http://schemas.microsoft.com/office/drawing/2014/main" id="{76EBCF91-736D-4DE8-BCEB-11D6C47C6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2477" name="AutoShape 13">
            <a:extLst>
              <a:ext uri="{FF2B5EF4-FFF2-40B4-BE49-F238E27FC236}">
                <a16:creationId xmlns:a16="http://schemas.microsoft.com/office/drawing/2014/main" id="{B2EDB989-EA47-46C3-8498-A46B40B1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2478" name="AutoShape 14">
            <a:extLst>
              <a:ext uri="{FF2B5EF4-FFF2-40B4-BE49-F238E27FC236}">
                <a16:creationId xmlns:a16="http://schemas.microsoft.com/office/drawing/2014/main" id="{8956283E-8712-4AF4-BB1B-E9ECDACB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62479" name="AutoShape 15">
            <a:extLst>
              <a:ext uri="{FF2B5EF4-FFF2-40B4-BE49-F238E27FC236}">
                <a16:creationId xmlns:a16="http://schemas.microsoft.com/office/drawing/2014/main" id="{8EDB0AFF-1D9C-43F2-B57F-0B49772EC6FC}"/>
              </a:ext>
            </a:extLst>
          </p:cNvPr>
          <p:cNvCxnSpPr>
            <a:cxnSpLocks noChangeShapeType="1"/>
            <a:stCxn id="62472" idx="0"/>
            <a:endCxn id="62480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0" name="AutoShape 16">
            <a:extLst>
              <a:ext uri="{FF2B5EF4-FFF2-40B4-BE49-F238E27FC236}">
                <a16:creationId xmlns:a16="http://schemas.microsoft.com/office/drawing/2014/main" id="{6BAB80C7-95C2-4A20-9927-3C041AA52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2481" name="AutoShape 17">
            <a:extLst>
              <a:ext uri="{FF2B5EF4-FFF2-40B4-BE49-F238E27FC236}">
                <a16:creationId xmlns:a16="http://schemas.microsoft.com/office/drawing/2014/main" id="{FA16BF6F-F2E7-4A8E-9B26-324CB86B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62482" name="AutoShape 18">
            <a:extLst>
              <a:ext uri="{FF2B5EF4-FFF2-40B4-BE49-F238E27FC236}">
                <a16:creationId xmlns:a16="http://schemas.microsoft.com/office/drawing/2014/main" id="{68801415-AB90-40B9-832B-88A4219BC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584325"/>
            <a:ext cx="2681288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2          4           6        8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07B5B1F5-A82C-474F-AE84-F306D7806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17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0, 3), return</a:t>
            </a:r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CC1F6390-FC5E-4BE7-8E7A-09EB8C76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62485" name="Rectangle 21">
            <a:extLst>
              <a:ext uri="{FF2B5EF4-FFF2-40B4-BE49-F238E27FC236}">
                <a16:creationId xmlns:a16="http://schemas.microsoft.com/office/drawing/2014/main" id="{B3A769B9-6BFA-4A06-A79B-ECC0EAF35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14" name="AutoShape 2">
            <a:extLst>
              <a:ext uri="{FF2B5EF4-FFF2-40B4-BE49-F238E27FC236}">
                <a16:creationId xmlns:a16="http://schemas.microsoft.com/office/drawing/2014/main" id="{4BA7FE1C-C613-4602-A8C9-FDA764C61DD1}"/>
              </a:ext>
            </a:extLst>
          </p:cNvPr>
          <p:cNvCxnSpPr>
            <a:cxnSpLocks noChangeShapeType="1"/>
            <a:stCxn id="64522" idx="0"/>
            <a:endCxn id="64520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5" name="AutoShape 3">
            <a:extLst>
              <a:ext uri="{FF2B5EF4-FFF2-40B4-BE49-F238E27FC236}">
                <a16:creationId xmlns:a16="http://schemas.microsoft.com/office/drawing/2014/main" id="{01BA7C55-E3ED-4335-9748-3487E6B19880}"/>
              </a:ext>
            </a:extLst>
          </p:cNvPr>
          <p:cNvCxnSpPr>
            <a:cxnSpLocks noChangeShapeType="1"/>
            <a:stCxn id="64523" idx="0"/>
            <a:endCxn id="64520" idx="2"/>
          </p:cNvCxnSpPr>
          <p:nvPr/>
        </p:nvCxnSpPr>
        <p:spPr bwMode="auto">
          <a:xfrm flipH="1" flipV="1">
            <a:off x="2627313" y="3108325"/>
            <a:ext cx="974725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6" name="AutoShape 4">
            <a:extLst>
              <a:ext uri="{FF2B5EF4-FFF2-40B4-BE49-F238E27FC236}">
                <a16:creationId xmlns:a16="http://schemas.microsoft.com/office/drawing/2014/main" id="{5ED01FCC-B75A-4027-9129-D4EE3C5D1270}"/>
              </a:ext>
            </a:extLst>
          </p:cNvPr>
          <p:cNvCxnSpPr>
            <a:cxnSpLocks noChangeShapeType="1"/>
            <a:stCxn id="64524" idx="0"/>
            <a:endCxn id="64522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7" name="AutoShape 5">
            <a:extLst>
              <a:ext uri="{FF2B5EF4-FFF2-40B4-BE49-F238E27FC236}">
                <a16:creationId xmlns:a16="http://schemas.microsoft.com/office/drawing/2014/main" id="{BE429E3A-5FE8-491F-B023-049F4739E167}"/>
              </a:ext>
            </a:extLst>
          </p:cNvPr>
          <p:cNvCxnSpPr>
            <a:cxnSpLocks noChangeShapeType="1"/>
            <a:stCxn id="64526" idx="0"/>
            <a:endCxn id="64523" idx="2"/>
          </p:cNvCxnSpPr>
          <p:nvPr/>
        </p:nvCxnSpPr>
        <p:spPr bwMode="auto">
          <a:xfrm flipV="1">
            <a:off x="3119438" y="4403725"/>
            <a:ext cx="48260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8" name="AutoShape 6">
            <a:extLst>
              <a:ext uri="{FF2B5EF4-FFF2-40B4-BE49-F238E27FC236}">
                <a16:creationId xmlns:a16="http://schemas.microsoft.com/office/drawing/2014/main" id="{C6E2B9FC-363D-4BF0-A9FF-23ED7621FF86}"/>
              </a:ext>
            </a:extLst>
          </p:cNvPr>
          <p:cNvCxnSpPr>
            <a:cxnSpLocks noChangeShapeType="1"/>
            <a:stCxn id="64522" idx="2"/>
            <a:endCxn id="64525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7">
            <a:extLst>
              <a:ext uri="{FF2B5EF4-FFF2-40B4-BE49-F238E27FC236}">
                <a16:creationId xmlns:a16="http://schemas.microsoft.com/office/drawing/2014/main" id="{661AB7C0-B359-48DE-974E-17D6783F794E}"/>
              </a:ext>
            </a:extLst>
          </p:cNvPr>
          <p:cNvCxnSpPr>
            <a:cxnSpLocks noChangeShapeType="1"/>
            <a:stCxn id="64523" idx="2"/>
            <a:endCxn id="64527" idx="0"/>
          </p:cNvCxnSpPr>
          <p:nvPr/>
        </p:nvCxnSpPr>
        <p:spPr bwMode="auto">
          <a:xfrm>
            <a:off x="3602038" y="4403725"/>
            <a:ext cx="427037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0" name="AutoShape 8">
            <a:extLst>
              <a:ext uri="{FF2B5EF4-FFF2-40B4-BE49-F238E27FC236}">
                <a16:creationId xmlns:a16="http://schemas.microsoft.com/office/drawing/2014/main" id="{D9CA3741-AD4D-4B31-969B-00464A1D6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4521" name="AutoShape 9">
            <a:extLst>
              <a:ext uri="{FF2B5EF4-FFF2-40B4-BE49-F238E27FC236}">
                <a16:creationId xmlns:a16="http://schemas.microsoft.com/office/drawing/2014/main" id="{BC53196F-502F-446E-A2A8-04E4D32B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667000"/>
            <a:ext cx="270668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4522" name="AutoShape 10">
            <a:extLst>
              <a:ext uri="{FF2B5EF4-FFF2-40B4-BE49-F238E27FC236}">
                <a16:creationId xmlns:a16="http://schemas.microsoft.com/office/drawing/2014/main" id="{5F298037-4AEE-41D3-8B72-4A296D1C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4523" name="AutoShape 11">
            <a:extLst>
              <a:ext uri="{FF2B5EF4-FFF2-40B4-BE49-F238E27FC236}">
                <a16:creationId xmlns:a16="http://schemas.microsoft.com/office/drawing/2014/main" id="{586E02AE-A185-4F69-BBEC-C787B9D46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4524" name="AutoShape 12">
            <a:extLst>
              <a:ext uri="{FF2B5EF4-FFF2-40B4-BE49-F238E27FC236}">
                <a16:creationId xmlns:a16="http://schemas.microsoft.com/office/drawing/2014/main" id="{21DDD5A8-DE57-4DA4-9AE3-623292F6D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4525" name="AutoShape 13">
            <a:extLst>
              <a:ext uri="{FF2B5EF4-FFF2-40B4-BE49-F238E27FC236}">
                <a16:creationId xmlns:a16="http://schemas.microsoft.com/office/drawing/2014/main" id="{02EB3F04-C7EF-4BEC-BFA0-1E461A05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4526" name="AutoShape 14">
            <a:extLst>
              <a:ext uri="{FF2B5EF4-FFF2-40B4-BE49-F238E27FC236}">
                <a16:creationId xmlns:a16="http://schemas.microsoft.com/office/drawing/2014/main" id="{4F8559C5-DCC6-4044-ADFD-B2937214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4527" name="AutoShape 15">
            <a:extLst>
              <a:ext uri="{FF2B5EF4-FFF2-40B4-BE49-F238E27FC236}">
                <a16:creationId xmlns:a16="http://schemas.microsoft.com/office/drawing/2014/main" id="{3EB4A262-711D-46FA-B10E-BEBB51F0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64528" name="AutoShape 16">
            <a:extLst>
              <a:ext uri="{FF2B5EF4-FFF2-40B4-BE49-F238E27FC236}">
                <a16:creationId xmlns:a16="http://schemas.microsoft.com/office/drawing/2014/main" id="{021B7C1E-1937-40CD-BFE3-92BA767CE71B}"/>
              </a:ext>
            </a:extLst>
          </p:cNvPr>
          <p:cNvCxnSpPr>
            <a:cxnSpLocks noChangeShapeType="1"/>
            <a:stCxn id="64520" idx="0"/>
            <a:endCxn id="64530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0C5557D5-3574-4EAD-92F2-17A71CEC6B24}"/>
              </a:ext>
            </a:extLst>
          </p:cNvPr>
          <p:cNvCxnSpPr>
            <a:cxnSpLocks noChangeShapeType="1"/>
            <a:stCxn id="64521" idx="0"/>
            <a:endCxn id="64530" idx="2"/>
          </p:cNvCxnSpPr>
          <p:nvPr/>
        </p:nvCxnSpPr>
        <p:spPr bwMode="auto">
          <a:xfrm flipH="1" flipV="1">
            <a:off x="4305300" y="1973263"/>
            <a:ext cx="1763713" cy="6746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0" name="AutoShape 18">
            <a:extLst>
              <a:ext uri="{FF2B5EF4-FFF2-40B4-BE49-F238E27FC236}">
                <a16:creationId xmlns:a16="http://schemas.microsoft.com/office/drawing/2014/main" id="{863A0629-F867-4A93-84C8-74893C86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4531" name="AutoShape 19">
            <a:extLst>
              <a:ext uri="{FF2B5EF4-FFF2-40B4-BE49-F238E27FC236}">
                <a16:creationId xmlns:a16="http://schemas.microsoft.com/office/drawing/2014/main" id="{595ACC9A-A814-46D4-9CC4-A1DA95E2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2740025"/>
            <a:ext cx="2590800" cy="29051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3         7         5         1</a:t>
            </a:r>
          </a:p>
        </p:txBody>
      </p:sp>
      <p:sp>
        <p:nvSpPr>
          <p:cNvPr id="64532" name="AutoShape 20">
            <a:extLst>
              <a:ext uri="{FF2B5EF4-FFF2-40B4-BE49-F238E27FC236}">
                <a16:creationId xmlns:a16="http://schemas.microsoft.com/office/drawing/2014/main" id="{339FCB17-E971-4941-90E9-0CFDF7E7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584325"/>
            <a:ext cx="2681288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2          4           6        8</a:t>
            </a:r>
          </a:p>
        </p:txBody>
      </p:sp>
      <p:sp>
        <p:nvSpPr>
          <p:cNvPr id="64533" name="Text Box 21">
            <a:extLst>
              <a:ext uri="{FF2B5EF4-FFF2-40B4-BE49-F238E27FC236}">
                <a16:creationId xmlns:a16="http://schemas.microsoft.com/office/drawing/2014/main" id="{9D6ED84E-843F-480E-8CD2-D0BF78118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49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4, 7)</a:t>
            </a:r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9F6E3BBC-D3AF-4219-8335-4B75AD88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D01BB3A6-F067-4407-92F5-955EA307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562" name="AutoShape 2">
            <a:extLst>
              <a:ext uri="{FF2B5EF4-FFF2-40B4-BE49-F238E27FC236}">
                <a16:creationId xmlns:a16="http://schemas.microsoft.com/office/drawing/2014/main" id="{CA13C8B5-7FDB-40EB-8829-CA7BEEFFC2EC}"/>
              </a:ext>
            </a:extLst>
          </p:cNvPr>
          <p:cNvCxnSpPr>
            <a:cxnSpLocks noChangeShapeType="1"/>
            <a:stCxn id="66570" idx="0"/>
            <a:endCxn id="66568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3" name="AutoShape 3">
            <a:extLst>
              <a:ext uri="{FF2B5EF4-FFF2-40B4-BE49-F238E27FC236}">
                <a16:creationId xmlns:a16="http://schemas.microsoft.com/office/drawing/2014/main" id="{555891C0-B17E-40D0-9B4F-FB6661041C81}"/>
              </a:ext>
            </a:extLst>
          </p:cNvPr>
          <p:cNvCxnSpPr>
            <a:cxnSpLocks noChangeShapeType="1"/>
            <a:stCxn id="66571" idx="0"/>
            <a:endCxn id="66568" idx="2"/>
          </p:cNvCxnSpPr>
          <p:nvPr/>
        </p:nvCxnSpPr>
        <p:spPr bwMode="auto">
          <a:xfrm flipH="1" flipV="1">
            <a:off x="2627313" y="3108325"/>
            <a:ext cx="974725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4" name="AutoShape 4">
            <a:extLst>
              <a:ext uri="{FF2B5EF4-FFF2-40B4-BE49-F238E27FC236}">
                <a16:creationId xmlns:a16="http://schemas.microsoft.com/office/drawing/2014/main" id="{5A8BEE41-1CFC-41BB-AF91-2CE996892849}"/>
              </a:ext>
            </a:extLst>
          </p:cNvPr>
          <p:cNvCxnSpPr>
            <a:cxnSpLocks noChangeShapeType="1"/>
            <a:stCxn id="66574" idx="0"/>
            <a:endCxn id="66570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5" name="AutoShape 5">
            <a:extLst>
              <a:ext uri="{FF2B5EF4-FFF2-40B4-BE49-F238E27FC236}">
                <a16:creationId xmlns:a16="http://schemas.microsoft.com/office/drawing/2014/main" id="{14470B6A-E333-443F-AAB2-7C072FF899A7}"/>
              </a:ext>
            </a:extLst>
          </p:cNvPr>
          <p:cNvCxnSpPr>
            <a:cxnSpLocks noChangeShapeType="1"/>
            <a:stCxn id="66576" idx="0"/>
            <a:endCxn id="66571" idx="2"/>
          </p:cNvCxnSpPr>
          <p:nvPr/>
        </p:nvCxnSpPr>
        <p:spPr bwMode="auto">
          <a:xfrm flipV="1">
            <a:off x="3119438" y="4403725"/>
            <a:ext cx="48260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6" name="AutoShape 6">
            <a:extLst>
              <a:ext uri="{FF2B5EF4-FFF2-40B4-BE49-F238E27FC236}">
                <a16:creationId xmlns:a16="http://schemas.microsoft.com/office/drawing/2014/main" id="{8BA155EF-A48E-40FC-A6B9-070CA8558C72}"/>
              </a:ext>
            </a:extLst>
          </p:cNvPr>
          <p:cNvCxnSpPr>
            <a:cxnSpLocks noChangeShapeType="1"/>
            <a:stCxn id="66570" idx="2"/>
            <a:endCxn id="66575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7" name="AutoShape 7">
            <a:extLst>
              <a:ext uri="{FF2B5EF4-FFF2-40B4-BE49-F238E27FC236}">
                <a16:creationId xmlns:a16="http://schemas.microsoft.com/office/drawing/2014/main" id="{3D054A8E-12B8-4E95-A547-187C66F96599}"/>
              </a:ext>
            </a:extLst>
          </p:cNvPr>
          <p:cNvCxnSpPr>
            <a:cxnSpLocks noChangeShapeType="1"/>
            <a:stCxn id="66571" idx="2"/>
            <a:endCxn id="66577" idx="0"/>
          </p:cNvCxnSpPr>
          <p:nvPr/>
        </p:nvCxnSpPr>
        <p:spPr bwMode="auto">
          <a:xfrm>
            <a:off x="3602038" y="4403725"/>
            <a:ext cx="427037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8" name="AutoShape 8">
            <a:extLst>
              <a:ext uri="{FF2B5EF4-FFF2-40B4-BE49-F238E27FC236}">
                <a16:creationId xmlns:a16="http://schemas.microsoft.com/office/drawing/2014/main" id="{E5E97A6A-124A-49B9-B5A2-6C2493A9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6569" name="AutoShape 9">
            <a:extLst>
              <a:ext uri="{FF2B5EF4-FFF2-40B4-BE49-F238E27FC236}">
                <a16:creationId xmlns:a16="http://schemas.microsoft.com/office/drawing/2014/main" id="{7746A6B4-689E-4FBB-B2F6-040903A74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667000"/>
            <a:ext cx="2706688" cy="4270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6570" name="AutoShape 10">
            <a:extLst>
              <a:ext uri="{FF2B5EF4-FFF2-40B4-BE49-F238E27FC236}">
                <a16:creationId xmlns:a16="http://schemas.microsoft.com/office/drawing/2014/main" id="{4B3ED2FC-85F4-4E30-A156-76FBC28A1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6571" name="AutoShape 11">
            <a:extLst>
              <a:ext uri="{FF2B5EF4-FFF2-40B4-BE49-F238E27FC236}">
                <a16:creationId xmlns:a16="http://schemas.microsoft.com/office/drawing/2014/main" id="{912CD186-63F3-4B0F-91F2-1FD7558F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6572" name="AutoShape 12">
            <a:extLst>
              <a:ext uri="{FF2B5EF4-FFF2-40B4-BE49-F238E27FC236}">
                <a16:creationId xmlns:a16="http://schemas.microsoft.com/office/drawing/2014/main" id="{05D3980D-C119-44A1-A9E1-1C497589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3976688"/>
            <a:ext cx="1420812" cy="4270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6573" name="AutoShape 13">
            <a:extLst>
              <a:ext uri="{FF2B5EF4-FFF2-40B4-BE49-F238E27FC236}">
                <a16:creationId xmlns:a16="http://schemas.microsoft.com/office/drawing/2014/main" id="{C21ADF8C-3D72-4E9F-A4FE-5E86B598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62400"/>
            <a:ext cx="138588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6574" name="AutoShape 14">
            <a:extLst>
              <a:ext uri="{FF2B5EF4-FFF2-40B4-BE49-F238E27FC236}">
                <a16:creationId xmlns:a16="http://schemas.microsoft.com/office/drawing/2014/main" id="{D25B5936-D26D-4E44-824E-FDA5DEF1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6575" name="AutoShape 15">
            <a:extLst>
              <a:ext uri="{FF2B5EF4-FFF2-40B4-BE49-F238E27FC236}">
                <a16:creationId xmlns:a16="http://schemas.microsoft.com/office/drawing/2014/main" id="{7D5BEB2D-DE0A-4AD7-9320-3EA7CC1C4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6576" name="AutoShape 16">
            <a:extLst>
              <a:ext uri="{FF2B5EF4-FFF2-40B4-BE49-F238E27FC236}">
                <a16:creationId xmlns:a16="http://schemas.microsoft.com/office/drawing/2014/main" id="{BA378494-A2B4-4A69-9E71-93257E0E5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6577" name="AutoShape 17">
            <a:extLst>
              <a:ext uri="{FF2B5EF4-FFF2-40B4-BE49-F238E27FC236}">
                <a16:creationId xmlns:a16="http://schemas.microsoft.com/office/drawing/2014/main" id="{2DDD1018-C13B-4892-B640-E333C257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6578" name="AutoShape 18">
            <a:extLst>
              <a:ext uri="{FF2B5EF4-FFF2-40B4-BE49-F238E27FC236}">
                <a16:creationId xmlns:a16="http://schemas.microsoft.com/office/drawing/2014/main" id="{53342D24-C8AA-4CAC-BA24-1AB1BC27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6579" name="AutoShape 19">
            <a:extLst>
              <a:ext uri="{FF2B5EF4-FFF2-40B4-BE49-F238E27FC236}">
                <a16:creationId xmlns:a16="http://schemas.microsoft.com/office/drawing/2014/main" id="{4A19FDEA-6039-4CE8-BBCA-45A7D927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029200"/>
            <a:ext cx="4397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6580" name="AutoShape 20">
            <a:extLst>
              <a:ext uri="{FF2B5EF4-FFF2-40B4-BE49-F238E27FC236}">
                <a16:creationId xmlns:a16="http://schemas.microsoft.com/office/drawing/2014/main" id="{02424ED4-4C78-4F0E-9AB6-53D7D863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6581" name="AutoShape 21">
            <a:extLst>
              <a:ext uri="{FF2B5EF4-FFF2-40B4-BE49-F238E27FC236}">
                <a16:creationId xmlns:a16="http://schemas.microsoft.com/office/drawing/2014/main" id="{58CF3D1C-EE65-4D62-B270-C5D38472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499745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66582" name="AutoShape 22">
            <a:extLst>
              <a:ext uri="{FF2B5EF4-FFF2-40B4-BE49-F238E27FC236}">
                <a16:creationId xmlns:a16="http://schemas.microsoft.com/office/drawing/2014/main" id="{0C08B665-63C5-4B88-B216-B7CB74E01094}"/>
              </a:ext>
            </a:extLst>
          </p:cNvPr>
          <p:cNvCxnSpPr>
            <a:cxnSpLocks noChangeShapeType="1"/>
            <a:stCxn id="66572" idx="0"/>
            <a:endCxn id="66569" idx="2"/>
          </p:cNvCxnSpPr>
          <p:nvPr/>
        </p:nvCxnSpPr>
        <p:spPr bwMode="auto">
          <a:xfrm flipV="1">
            <a:off x="5176838" y="3113088"/>
            <a:ext cx="892175" cy="84931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3" name="AutoShape 23">
            <a:extLst>
              <a:ext uri="{FF2B5EF4-FFF2-40B4-BE49-F238E27FC236}">
                <a16:creationId xmlns:a16="http://schemas.microsoft.com/office/drawing/2014/main" id="{BF2B5584-2500-465F-AE13-60E4CDD9D904}"/>
              </a:ext>
            </a:extLst>
          </p:cNvPr>
          <p:cNvCxnSpPr>
            <a:cxnSpLocks noChangeShapeType="1"/>
            <a:stCxn id="66573" idx="0"/>
            <a:endCxn id="66569" idx="2"/>
          </p:cNvCxnSpPr>
          <p:nvPr/>
        </p:nvCxnSpPr>
        <p:spPr bwMode="auto">
          <a:xfrm flipH="1" flipV="1">
            <a:off x="6069013" y="3113088"/>
            <a:ext cx="720725" cy="8350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4" name="AutoShape 24">
            <a:extLst>
              <a:ext uri="{FF2B5EF4-FFF2-40B4-BE49-F238E27FC236}">
                <a16:creationId xmlns:a16="http://schemas.microsoft.com/office/drawing/2014/main" id="{80CE5D33-0C87-4671-BAAE-0152BA6336F1}"/>
              </a:ext>
            </a:extLst>
          </p:cNvPr>
          <p:cNvCxnSpPr>
            <a:cxnSpLocks noChangeShapeType="1"/>
            <a:stCxn id="66578" idx="0"/>
            <a:endCxn id="66572" idx="2"/>
          </p:cNvCxnSpPr>
          <p:nvPr/>
        </p:nvCxnSpPr>
        <p:spPr bwMode="auto">
          <a:xfrm flipV="1">
            <a:off x="4854575" y="4418013"/>
            <a:ext cx="322263" cy="5969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5" name="AutoShape 25">
            <a:extLst>
              <a:ext uri="{FF2B5EF4-FFF2-40B4-BE49-F238E27FC236}">
                <a16:creationId xmlns:a16="http://schemas.microsoft.com/office/drawing/2014/main" id="{0569092A-372A-455E-A8F0-2A6E146C9287}"/>
              </a:ext>
            </a:extLst>
          </p:cNvPr>
          <p:cNvCxnSpPr>
            <a:cxnSpLocks noChangeShapeType="1"/>
            <a:stCxn id="66580" idx="0"/>
            <a:endCxn id="66573" idx="2"/>
          </p:cNvCxnSpPr>
          <p:nvPr/>
        </p:nvCxnSpPr>
        <p:spPr bwMode="auto">
          <a:xfrm flipV="1">
            <a:off x="6442075" y="4403725"/>
            <a:ext cx="347663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6" name="AutoShape 26">
            <a:extLst>
              <a:ext uri="{FF2B5EF4-FFF2-40B4-BE49-F238E27FC236}">
                <a16:creationId xmlns:a16="http://schemas.microsoft.com/office/drawing/2014/main" id="{7DC367CA-E699-4A7B-86C8-8203A796A2E0}"/>
              </a:ext>
            </a:extLst>
          </p:cNvPr>
          <p:cNvCxnSpPr>
            <a:cxnSpLocks noChangeShapeType="1"/>
            <a:stCxn id="66572" idx="2"/>
            <a:endCxn id="66579" idx="0"/>
          </p:cNvCxnSpPr>
          <p:nvPr/>
        </p:nvCxnSpPr>
        <p:spPr bwMode="auto">
          <a:xfrm>
            <a:off x="5176838" y="4418013"/>
            <a:ext cx="508000" cy="5969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7" name="AutoShape 27">
            <a:extLst>
              <a:ext uri="{FF2B5EF4-FFF2-40B4-BE49-F238E27FC236}">
                <a16:creationId xmlns:a16="http://schemas.microsoft.com/office/drawing/2014/main" id="{0E32BBC9-8A3F-47D6-B45E-A64FA8E8BA2E}"/>
              </a:ext>
            </a:extLst>
          </p:cNvPr>
          <p:cNvCxnSpPr>
            <a:cxnSpLocks noChangeShapeType="1"/>
            <a:stCxn id="66573" idx="2"/>
            <a:endCxn id="66581" idx="0"/>
          </p:cNvCxnSpPr>
          <p:nvPr/>
        </p:nvCxnSpPr>
        <p:spPr bwMode="auto">
          <a:xfrm>
            <a:off x="6789738" y="4403725"/>
            <a:ext cx="414337" cy="57943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8" name="AutoShape 28">
            <a:extLst>
              <a:ext uri="{FF2B5EF4-FFF2-40B4-BE49-F238E27FC236}">
                <a16:creationId xmlns:a16="http://schemas.microsoft.com/office/drawing/2014/main" id="{D81501B8-E51B-487F-A73B-EE48E16AC75E}"/>
              </a:ext>
            </a:extLst>
          </p:cNvPr>
          <p:cNvCxnSpPr>
            <a:cxnSpLocks noChangeShapeType="1"/>
            <a:stCxn id="66568" idx="0"/>
            <a:endCxn id="66590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9" name="AutoShape 29">
            <a:extLst>
              <a:ext uri="{FF2B5EF4-FFF2-40B4-BE49-F238E27FC236}">
                <a16:creationId xmlns:a16="http://schemas.microsoft.com/office/drawing/2014/main" id="{A579D93A-562D-4E1C-B388-64CA93281CFC}"/>
              </a:ext>
            </a:extLst>
          </p:cNvPr>
          <p:cNvCxnSpPr>
            <a:cxnSpLocks noChangeShapeType="1"/>
            <a:stCxn id="66569" idx="0"/>
            <a:endCxn id="66590" idx="2"/>
          </p:cNvCxnSpPr>
          <p:nvPr/>
        </p:nvCxnSpPr>
        <p:spPr bwMode="auto">
          <a:xfrm flipH="1" flipV="1">
            <a:off x="4305300" y="1973263"/>
            <a:ext cx="1763713" cy="6746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90" name="AutoShape 30">
            <a:extLst>
              <a:ext uri="{FF2B5EF4-FFF2-40B4-BE49-F238E27FC236}">
                <a16:creationId xmlns:a16="http://schemas.microsoft.com/office/drawing/2014/main" id="{CD63FA2E-A86B-4056-8E66-D7CBC693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6591" name="AutoShape 31">
            <a:extLst>
              <a:ext uri="{FF2B5EF4-FFF2-40B4-BE49-F238E27FC236}">
                <a16:creationId xmlns:a16="http://schemas.microsoft.com/office/drawing/2014/main" id="{7DDEDEF1-A2F3-4C4A-8A4A-8368DC69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2740025"/>
            <a:ext cx="2590800" cy="290513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1         3         5         7</a:t>
            </a:r>
          </a:p>
        </p:txBody>
      </p:sp>
      <p:sp>
        <p:nvSpPr>
          <p:cNvPr id="66592" name="AutoShape 32">
            <a:extLst>
              <a:ext uri="{FF2B5EF4-FFF2-40B4-BE49-F238E27FC236}">
                <a16:creationId xmlns:a16="http://schemas.microsoft.com/office/drawing/2014/main" id="{862C707F-7670-415B-88E6-2C8D6F23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584325"/>
            <a:ext cx="2681288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2          4           6        8</a:t>
            </a:r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264DF5B2-4685-44DB-A8BE-1541B247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66594" name="Text Box 34">
            <a:extLst>
              <a:ext uri="{FF2B5EF4-FFF2-40B4-BE49-F238E27FC236}">
                <a16:creationId xmlns:a16="http://schemas.microsoft.com/office/drawing/2014/main" id="{6160277B-8B1C-4B4E-B40F-9634085BD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49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(A, 4, 5, 7)</a:t>
            </a:r>
          </a:p>
        </p:txBody>
      </p:sp>
      <p:sp>
        <p:nvSpPr>
          <p:cNvPr id="66595" name="Rectangle 35">
            <a:extLst>
              <a:ext uri="{FF2B5EF4-FFF2-40B4-BE49-F238E27FC236}">
                <a16:creationId xmlns:a16="http://schemas.microsoft.com/office/drawing/2014/main" id="{FE6022A7-7A9A-4CA3-B8EC-EDD16F44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610" name="AutoShape 2">
            <a:extLst>
              <a:ext uri="{FF2B5EF4-FFF2-40B4-BE49-F238E27FC236}">
                <a16:creationId xmlns:a16="http://schemas.microsoft.com/office/drawing/2014/main" id="{9B0BF630-9408-4FBE-930F-420EB3B42A8D}"/>
              </a:ext>
            </a:extLst>
          </p:cNvPr>
          <p:cNvCxnSpPr>
            <a:cxnSpLocks noChangeShapeType="1"/>
            <a:stCxn id="68618" idx="0"/>
            <a:endCxn id="68616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1" name="AutoShape 3">
            <a:extLst>
              <a:ext uri="{FF2B5EF4-FFF2-40B4-BE49-F238E27FC236}">
                <a16:creationId xmlns:a16="http://schemas.microsoft.com/office/drawing/2014/main" id="{53ABDBB6-7FB9-42CB-AD78-4136DA299DC0}"/>
              </a:ext>
            </a:extLst>
          </p:cNvPr>
          <p:cNvCxnSpPr>
            <a:cxnSpLocks noChangeShapeType="1"/>
            <a:stCxn id="68619" idx="0"/>
            <a:endCxn id="68616" idx="2"/>
          </p:cNvCxnSpPr>
          <p:nvPr/>
        </p:nvCxnSpPr>
        <p:spPr bwMode="auto">
          <a:xfrm flipH="1" flipV="1">
            <a:off x="2627313" y="3108325"/>
            <a:ext cx="974725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2" name="AutoShape 4">
            <a:extLst>
              <a:ext uri="{FF2B5EF4-FFF2-40B4-BE49-F238E27FC236}">
                <a16:creationId xmlns:a16="http://schemas.microsoft.com/office/drawing/2014/main" id="{98241789-8AB8-4015-94A7-E61B3C4A687B}"/>
              </a:ext>
            </a:extLst>
          </p:cNvPr>
          <p:cNvCxnSpPr>
            <a:cxnSpLocks noChangeShapeType="1"/>
            <a:stCxn id="68622" idx="0"/>
            <a:endCxn id="68618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3" name="AutoShape 5">
            <a:extLst>
              <a:ext uri="{FF2B5EF4-FFF2-40B4-BE49-F238E27FC236}">
                <a16:creationId xmlns:a16="http://schemas.microsoft.com/office/drawing/2014/main" id="{C894051F-A40C-4166-9D3D-7F621D755FAF}"/>
              </a:ext>
            </a:extLst>
          </p:cNvPr>
          <p:cNvCxnSpPr>
            <a:cxnSpLocks noChangeShapeType="1"/>
            <a:stCxn id="68624" idx="0"/>
            <a:endCxn id="68619" idx="2"/>
          </p:cNvCxnSpPr>
          <p:nvPr/>
        </p:nvCxnSpPr>
        <p:spPr bwMode="auto">
          <a:xfrm flipV="1">
            <a:off x="3119438" y="4403725"/>
            <a:ext cx="48260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4" name="AutoShape 6">
            <a:extLst>
              <a:ext uri="{FF2B5EF4-FFF2-40B4-BE49-F238E27FC236}">
                <a16:creationId xmlns:a16="http://schemas.microsoft.com/office/drawing/2014/main" id="{38290D7A-DA6B-4275-8471-E4182C957AEF}"/>
              </a:ext>
            </a:extLst>
          </p:cNvPr>
          <p:cNvCxnSpPr>
            <a:cxnSpLocks noChangeShapeType="1"/>
            <a:stCxn id="68618" idx="2"/>
            <a:endCxn id="68623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5" name="AutoShape 7">
            <a:extLst>
              <a:ext uri="{FF2B5EF4-FFF2-40B4-BE49-F238E27FC236}">
                <a16:creationId xmlns:a16="http://schemas.microsoft.com/office/drawing/2014/main" id="{42DB16FB-51C8-4A25-A4AC-A4FFC2401C75}"/>
              </a:ext>
            </a:extLst>
          </p:cNvPr>
          <p:cNvCxnSpPr>
            <a:cxnSpLocks noChangeShapeType="1"/>
            <a:stCxn id="68619" idx="2"/>
            <a:endCxn id="68625" idx="0"/>
          </p:cNvCxnSpPr>
          <p:nvPr/>
        </p:nvCxnSpPr>
        <p:spPr bwMode="auto">
          <a:xfrm>
            <a:off x="3602038" y="4403725"/>
            <a:ext cx="427037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6" name="AutoShape 8">
            <a:extLst>
              <a:ext uri="{FF2B5EF4-FFF2-40B4-BE49-F238E27FC236}">
                <a16:creationId xmlns:a16="http://schemas.microsoft.com/office/drawing/2014/main" id="{16351B23-67C8-4312-95E4-D28F7700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8617" name="AutoShape 9">
            <a:extLst>
              <a:ext uri="{FF2B5EF4-FFF2-40B4-BE49-F238E27FC236}">
                <a16:creationId xmlns:a16="http://schemas.microsoft.com/office/drawing/2014/main" id="{6507784A-E948-481C-A368-45906BD9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667000"/>
            <a:ext cx="270668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8618" name="AutoShape 10">
            <a:extLst>
              <a:ext uri="{FF2B5EF4-FFF2-40B4-BE49-F238E27FC236}">
                <a16:creationId xmlns:a16="http://schemas.microsoft.com/office/drawing/2014/main" id="{72A180DB-39E4-4545-BE2E-C202DAFED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8619" name="AutoShape 11">
            <a:extLst>
              <a:ext uri="{FF2B5EF4-FFF2-40B4-BE49-F238E27FC236}">
                <a16:creationId xmlns:a16="http://schemas.microsoft.com/office/drawing/2014/main" id="{06C0542B-8CBA-488E-91BD-BF34FDEC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8620" name="AutoShape 12">
            <a:extLst>
              <a:ext uri="{FF2B5EF4-FFF2-40B4-BE49-F238E27FC236}">
                <a16:creationId xmlns:a16="http://schemas.microsoft.com/office/drawing/2014/main" id="{4CF1FB3B-CD5D-4295-BF30-BA1A3F16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3976688"/>
            <a:ext cx="1420812" cy="4270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8621" name="AutoShape 13">
            <a:extLst>
              <a:ext uri="{FF2B5EF4-FFF2-40B4-BE49-F238E27FC236}">
                <a16:creationId xmlns:a16="http://schemas.microsoft.com/office/drawing/2014/main" id="{2B3A168F-1FCD-481C-83E5-0C47EDF0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62400"/>
            <a:ext cx="138588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8622" name="AutoShape 14">
            <a:extLst>
              <a:ext uri="{FF2B5EF4-FFF2-40B4-BE49-F238E27FC236}">
                <a16:creationId xmlns:a16="http://schemas.microsoft.com/office/drawing/2014/main" id="{19CCE759-C560-4403-9BA8-C81768E9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8623" name="AutoShape 15">
            <a:extLst>
              <a:ext uri="{FF2B5EF4-FFF2-40B4-BE49-F238E27FC236}">
                <a16:creationId xmlns:a16="http://schemas.microsoft.com/office/drawing/2014/main" id="{1D0AB57C-6131-4F8F-B800-7F1536EA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8624" name="AutoShape 16">
            <a:extLst>
              <a:ext uri="{FF2B5EF4-FFF2-40B4-BE49-F238E27FC236}">
                <a16:creationId xmlns:a16="http://schemas.microsoft.com/office/drawing/2014/main" id="{FACEE08C-B94C-40AF-A792-99B11A3F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8625" name="AutoShape 17">
            <a:extLst>
              <a:ext uri="{FF2B5EF4-FFF2-40B4-BE49-F238E27FC236}">
                <a16:creationId xmlns:a16="http://schemas.microsoft.com/office/drawing/2014/main" id="{84DB2BAC-E290-4DD0-A4F2-6DA1F078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8626" name="AutoShape 18">
            <a:extLst>
              <a:ext uri="{FF2B5EF4-FFF2-40B4-BE49-F238E27FC236}">
                <a16:creationId xmlns:a16="http://schemas.microsoft.com/office/drawing/2014/main" id="{5DD0D865-DF78-4CA1-9EC3-7F519F3C4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8627" name="AutoShape 19">
            <a:extLst>
              <a:ext uri="{FF2B5EF4-FFF2-40B4-BE49-F238E27FC236}">
                <a16:creationId xmlns:a16="http://schemas.microsoft.com/office/drawing/2014/main" id="{FE59CE77-5AF7-41FF-8275-5AD2DF33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029200"/>
            <a:ext cx="4397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8628" name="AutoShape 20">
            <a:extLst>
              <a:ext uri="{FF2B5EF4-FFF2-40B4-BE49-F238E27FC236}">
                <a16:creationId xmlns:a16="http://schemas.microsoft.com/office/drawing/2014/main" id="{195C9E69-0B28-4D46-B26C-FE37567C5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68629" name="AutoShape 21">
            <a:extLst>
              <a:ext uri="{FF2B5EF4-FFF2-40B4-BE49-F238E27FC236}">
                <a16:creationId xmlns:a16="http://schemas.microsoft.com/office/drawing/2014/main" id="{02122A6F-1309-4FE9-B620-3FF00726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499745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68630" name="AutoShape 22">
            <a:extLst>
              <a:ext uri="{FF2B5EF4-FFF2-40B4-BE49-F238E27FC236}">
                <a16:creationId xmlns:a16="http://schemas.microsoft.com/office/drawing/2014/main" id="{F84E9593-BFAF-4D72-B5C4-9BFEC968D219}"/>
              </a:ext>
            </a:extLst>
          </p:cNvPr>
          <p:cNvCxnSpPr>
            <a:cxnSpLocks noChangeShapeType="1"/>
            <a:stCxn id="68620" idx="0"/>
            <a:endCxn id="68617" idx="2"/>
          </p:cNvCxnSpPr>
          <p:nvPr/>
        </p:nvCxnSpPr>
        <p:spPr bwMode="auto">
          <a:xfrm flipV="1">
            <a:off x="5176838" y="3108325"/>
            <a:ext cx="892175" cy="8540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1" name="AutoShape 23">
            <a:extLst>
              <a:ext uri="{FF2B5EF4-FFF2-40B4-BE49-F238E27FC236}">
                <a16:creationId xmlns:a16="http://schemas.microsoft.com/office/drawing/2014/main" id="{201B1840-7D1A-4BDD-9119-621F321B1E57}"/>
              </a:ext>
            </a:extLst>
          </p:cNvPr>
          <p:cNvCxnSpPr>
            <a:cxnSpLocks noChangeShapeType="1"/>
            <a:stCxn id="68621" idx="0"/>
            <a:endCxn id="68617" idx="2"/>
          </p:cNvCxnSpPr>
          <p:nvPr/>
        </p:nvCxnSpPr>
        <p:spPr bwMode="auto">
          <a:xfrm flipH="1" flipV="1">
            <a:off x="6069013" y="3108325"/>
            <a:ext cx="720725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2" name="AutoShape 24">
            <a:extLst>
              <a:ext uri="{FF2B5EF4-FFF2-40B4-BE49-F238E27FC236}">
                <a16:creationId xmlns:a16="http://schemas.microsoft.com/office/drawing/2014/main" id="{CDBED3E3-D31A-42A8-B910-0C3FC6DC4D6E}"/>
              </a:ext>
            </a:extLst>
          </p:cNvPr>
          <p:cNvCxnSpPr>
            <a:cxnSpLocks noChangeShapeType="1"/>
            <a:stCxn id="68626" idx="0"/>
            <a:endCxn id="68620" idx="2"/>
          </p:cNvCxnSpPr>
          <p:nvPr/>
        </p:nvCxnSpPr>
        <p:spPr bwMode="auto">
          <a:xfrm flipV="1">
            <a:off x="4854575" y="4418013"/>
            <a:ext cx="322263" cy="5969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3" name="AutoShape 25">
            <a:extLst>
              <a:ext uri="{FF2B5EF4-FFF2-40B4-BE49-F238E27FC236}">
                <a16:creationId xmlns:a16="http://schemas.microsoft.com/office/drawing/2014/main" id="{2EF834E7-5456-4231-B565-779CD5D8505C}"/>
              </a:ext>
            </a:extLst>
          </p:cNvPr>
          <p:cNvCxnSpPr>
            <a:cxnSpLocks noChangeShapeType="1"/>
            <a:stCxn id="68628" idx="0"/>
            <a:endCxn id="68621" idx="2"/>
          </p:cNvCxnSpPr>
          <p:nvPr/>
        </p:nvCxnSpPr>
        <p:spPr bwMode="auto">
          <a:xfrm flipV="1">
            <a:off x="6442075" y="4403725"/>
            <a:ext cx="347663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4" name="AutoShape 26">
            <a:extLst>
              <a:ext uri="{FF2B5EF4-FFF2-40B4-BE49-F238E27FC236}">
                <a16:creationId xmlns:a16="http://schemas.microsoft.com/office/drawing/2014/main" id="{426A77AA-827D-4D36-AA05-56F1E9E7941C}"/>
              </a:ext>
            </a:extLst>
          </p:cNvPr>
          <p:cNvCxnSpPr>
            <a:cxnSpLocks noChangeShapeType="1"/>
            <a:stCxn id="68620" idx="2"/>
            <a:endCxn id="68627" idx="0"/>
          </p:cNvCxnSpPr>
          <p:nvPr/>
        </p:nvCxnSpPr>
        <p:spPr bwMode="auto">
          <a:xfrm>
            <a:off x="5176838" y="4418013"/>
            <a:ext cx="508000" cy="5969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5" name="AutoShape 27">
            <a:extLst>
              <a:ext uri="{FF2B5EF4-FFF2-40B4-BE49-F238E27FC236}">
                <a16:creationId xmlns:a16="http://schemas.microsoft.com/office/drawing/2014/main" id="{7EC39AC1-5503-4CEC-ABA7-8D5CA419F318}"/>
              </a:ext>
            </a:extLst>
          </p:cNvPr>
          <p:cNvCxnSpPr>
            <a:cxnSpLocks noChangeShapeType="1"/>
            <a:stCxn id="68621" idx="2"/>
            <a:endCxn id="68629" idx="0"/>
          </p:cNvCxnSpPr>
          <p:nvPr/>
        </p:nvCxnSpPr>
        <p:spPr bwMode="auto">
          <a:xfrm>
            <a:off x="6789738" y="4403725"/>
            <a:ext cx="414337" cy="57943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6" name="AutoShape 28">
            <a:extLst>
              <a:ext uri="{FF2B5EF4-FFF2-40B4-BE49-F238E27FC236}">
                <a16:creationId xmlns:a16="http://schemas.microsoft.com/office/drawing/2014/main" id="{91052A6A-7D2C-46DD-BDC4-B302F41831AE}"/>
              </a:ext>
            </a:extLst>
          </p:cNvPr>
          <p:cNvCxnSpPr>
            <a:cxnSpLocks noChangeShapeType="1"/>
            <a:stCxn id="68616" idx="0"/>
            <a:endCxn id="68638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7" name="AutoShape 29">
            <a:extLst>
              <a:ext uri="{FF2B5EF4-FFF2-40B4-BE49-F238E27FC236}">
                <a16:creationId xmlns:a16="http://schemas.microsoft.com/office/drawing/2014/main" id="{0B578BD8-CBFC-4D59-925A-D3845EF53CFA}"/>
              </a:ext>
            </a:extLst>
          </p:cNvPr>
          <p:cNvCxnSpPr>
            <a:cxnSpLocks noChangeShapeType="1"/>
            <a:stCxn id="68617" idx="0"/>
            <a:endCxn id="68638" idx="2"/>
          </p:cNvCxnSpPr>
          <p:nvPr/>
        </p:nvCxnSpPr>
        <p:spPr bwMode="auto">
          <a:xfrm flipH="1" flipV="1">
            <a:off x="4305300" y="1973263"/>
            <a:ext cx="1763713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8" name="AutoShape 30">
            <a:extLst>
              <a:ext uri="{FF2B5EF4-FFF2-40B4-BE49-F238E27FC236}">
                <a16:creationId xmlns:a16="http://schemas.microsoft.com/office/drawing/2014/main" id="{9F5870F7-6BE4-4B03-B48D-41C42ED3F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8639" name="AutoShape 31">
            <a:extLst>
              <a:ext uri="{FF2B5EF4-FFF2-40B4-BE49-F238E27FC236}">
                <a16:creationId xmlns:a16="http://schemas.microsoft.com/office/drawing/2014/main" id="{B5B5343A-60F6-4AC4-9FFF-C8078F19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1597025"/>
            <a:ext cx="2590800" cy="290513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1         3         5         7</a:t>
            </a:r>
          </a:p>
        </p:txBody>
      </p:sp>
      <p:sp>
        <p:nvSpPr>
          <p:cNvPr id="68640" name="AutoShape 32">
            <a:extLst>
              <a:ext uri="{FF2B5EF4-FFF2-40B4-BE49-F238E27FC236}">
                <a16:creationId xmlns:a16="http://schemas.microsoft.com/office/drawing/2014/main" id="{73DECF04-CB25-4778-9828-91E117DF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584325"/>
            <a:ext cx="2681288" cy="32067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2          4           6        8</a:t>
            </a:r>
          </a:p>
        </p:txBody>
      </p:sp>
      <p:sp>
        <p:nvSpPr>
          <p:cNvPr id="68641" name="Text Box 33">
            <a:extLst>
              <a:ext uri="{FF2B5EF4-FFF2-40B4-BE49-F238E27FC236}">
                <a16:creationId xmlns:a16="http://schemas.microsoft.com/office/drawing/2014/main" id="{317A9988-AC7C-4F3B-B9A2-F0EE7346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17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4, 7), return</a:t>
            </a:r>
          </a:p>
        </p:txBody>
      </p:sp>
      <p:sp>
        <p:nvSpPr>
          <p:cNvPr id="68642" name="Text Box 34">
            <a:extLst>
              <a:ext uri="{FF2B5EF4-FFF2-40B4-BE49-F238E27FC236}">
                <a16:creationId xmlns:a16="http://schemas.microsoft.com/office/drawing/2014/main" id="{AB7E04E9-0512-4A03-A8CB-CBCDB53F8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68643" name="Rectangle 35">
            <a:extLst>
              <a:ext uri="{FF2B5EF4-FFF2-40B4-BE49-F238E27FC236}">
                <a16:creationId xmlns:a16="http://schemas.microsoft.com/office/drawing/2014/main" id="{7575CE65-7F45-4C18-87DA-75C4351E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614C0E8-A163-49AB-85F3-5157A222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7488"/>
            <a:ext cx="7772400" cy="92551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Sort: Idea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367758E-7F5D-4CFA-B2EA-73C5F847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1793875"/>
            <a:ext cx="4178300" cy="673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6372" name="Line 4">
            <a:extLst>
              <a:ext uri="{FF2B5EF4-FFF2-40B4-BE49-F238E27FC236}">
                <a16:creationId xmlns:a16="http://schemas.microsoft.com/office/drawing/2014/main" id="{CBB36A57-E99E-49C4-96F6-89BE7476A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1787525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57C0E35-09FE-44C5-8D4D-8BC4E829C159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2522342"/>
            <a:ext cx="2432050" cy="1365250"/>
            <a:chOff x="724" y="1872"/>
            <a:chExt cx="1532" cy="860"/>
          </a:xfrm>
        </p:grpSpPr>
        <p:sp>
          <p:nvSpPr>
            <p:cNvPr id="19482" name="Rectangle 6">
              <a:extLst>
                <a:ext uri="{FF2B5EF4-FFF2-40B4-BE49-F238E27FC236}">
                  <a16:creationId xmlns:a16="http://schemas.microsoft.com/office/drawing/2014/main" id="{BF3EC964-8790-4AEE-992A-5ABA90D4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308"/>
              <a:ext cx="1288" cy="4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83" name="Line 7">
              <a:extLst>
                <a:ext uri="{FF2B5EF4-FFF2-40B4-BE49-F238E27FC236}">
                  <a16:creationId xmlns:a16="http://schemas.microsoft.com/office/drawing/2014/main" id="{825D4153-D86F-4D06-92D4-AE93102B8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20"/>
              <a:ext cx="100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4" name="Rectangle 8">
              <a:extLst>
                <a:ext uri="{FF2B5EF4-FFF2-40B4-BE49-F238E27FC236}">
                  <a16:creationId xmlns:a16="http://schemas.microsoft.com/office/drawing/2014/main" id="{14BF6A2C-A9E4-40D5-ABC5-4521FECE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87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2C3FEEF3-69E9-4BAA-985C-84F476BA3AA5}"/>
              </a:ext>
            </a:extLst>
          </p:cNvPr>
          <p:cNvGrpSpPr>
            <a:grpSpLocks/>
          </p:cNvGrpSpPr>
          <p:nvPr/>
        </p:nvGrpSpPr>
        <p:grpSpPr bwMode="auto">
          <a:xfrm>
            <a:off x="5907088" y="2397125"/>
            <a:ext cx="2813050" cy="1365250"/>
            <a:chOff x="3552" y="1824"/>
            <a:chExt cx="1772" cy="860"/>
          </a:xfrm>
        </p:grpSpPr>
        <p:sp>
          <p:nvSpPr>
            <p:cNvPr id="19479" name="Rectangle 10">
              <a:extLst>
                <a:ext uri="{FF2B5EF4-FFF2-40B4-BE49-F238E27FC236}">
                  <a16:creationId xmlns:a16="http://schemas.microsoft.com/office/drawing/2014/main" id="{3AC81DBB-FD2F-41FC-8CAB-8CFACD37C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260"/>
              <a:ext cx="1288" cy="4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80" name="Line 11">
              <a:extLst>
                <a:ext uri="{FF2B5EF4-FFF2-40B4-BE49-F238E27FC236}">
                  <a16:creationId xmlns:a16="http://schemas.microsoft.com/office/drawing/2014/main" id="{0F54A601-ACBA-4204-9658-8FF862AC4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20"/>
              <a:ext cx="110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1" name="Rectangle 12">
              <a:extLst>
                <a:ext uri="{FF2B5EF4-FFF2-40B4-BE49-F238E27FC236}">
                  <a16:creationId xmlns:a16="http://schemas.microsoft.com/office/drawing/2014/main" id="{F13E290E-42A1-40C7-BBDD-4E71D6095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182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D058E11C-DD0A-4ACE-B129-D5DF79A538D3}"/>
              </a:ext>
            </a:extLst>
          </p:cNvPr>
          <p:cNvGrpSpPr>
            <a:grpSpLocks/>
          </p:cNvGrpSpPr>
          <p:nvPr/>
        </p:nvGrpSpPr>
        <p:grpSpPr bwMode="auto">
          <a:xfrm>
            <a:off x="2325688" y="3844925"/>
            <a:ext cx="5562600" cy="1593850"/>
            <a:chOff x="1296" y="2736"/>
            <a:chExt cx="3504" cy="1004"/>
          </a:xfrm>
        </p:grpSpPr>
        <p:sp>
          <p:nvSpPr>
            <p:cNvPr id="19474" name="Rectangle 14">
              <a:extLst>
                <a:ext uri="{FF2B5EF4-FFF2-40B4-BE49-F238E27FC236}">
                  <a16:creationId xmlns:a16="http://schemas.microsoft.com/office/drawing/2014/main" id="{5AD8AC2F-87DA-4A2A-96AD-E84B38AFF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3316"/>
              <a:ext cx="2632" cy="4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75" name="Line 15">
              <a:extLst>
                <a:ext uri="{FF2B5EF4-FFF2-40B4-BE49-F238E27FC236}">
                  <a16:creationId xmlns:a16="http://schemas.microsoft.com/office/drawing/2014/main" id="{9833A53C-C48C-431B-914F-BF69F08C0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172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6" name="Line 16">
              <a:extLst>
                <a:ext uri="{FF2B5EF4-FFF2-40B4-BE49-F238E27FC236}">
                  <a16:creationId xmlns:a16="http://schemas.microsoft.com/office/drawing/2014/main" id="{677A383D-CD1C-4BCE-ADD5-C2FDC1AF3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784"/>
              <a:ext cx="17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7" name="Line 17">
              <a:extLst>
                <a:ext uri="{FF2B5EF4-FFF2-40B4-BE49-F238E27FC236}">
                  <a16:creationId xmlns:a16="http://schemas.microsoft.com/office/drawing/2014/main" id="{4EB998FA-DF8A-433A-8075-75AAA14A2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8" name="Rectangle 18">
              <a:extLst>
                <a:ext uri="{FF2B5EF4-FFF2-40B4-BE49-F238E27FC236}">
                  <a16:creationId xmlns:a16="http://schemas.microsoft.com/office/drawing/2014/main" id="{4DDEEB38-1BB3-4080-B8AF-5A8922BCB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2736"/>
              <a:ext cx="8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</a:p>
          </p:txBody>
        </p:sp>
      </p:grpSp>
      <p:sp>
        <p:nvSpPr>
          <p:cNvPr id="186387" name="Text Box 19">
            <a:extLst>
              <a:ext uri="{FF2B5EF4-FFF2-40B4-BE49-F238E27FC236}">
                <a16:creationId xmlns:a16="http://schemas.microsoft.com/office/drawing/2014/main" id="{F4889269-B92A-4A88-8072-7D22727AE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2649538"/>
            <a:ext cx="195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 sort</a:t>
            </a:r>
          </a:p>
        </p:txBody>
      </p:sp>
      <p:sp>
        <p:nvSpPr>
          <p:cNvPr id="19465" name="Text Box 20">
            <a:extLst>
              <a:ext uri="{FF2B5EF4-FFF2-40B4-BE49-F238E27FC236}">
                <a16:creationId xmlns:a16="http://schemas.microsoft.com/office/drawing/2014/main" id="{F759279B-AE89-4938-9099-1A2D235B0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6049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389" name="Text Box 21">
            <a:extLst>
              <a:ext uri="{FF2B5EF4-FFF2-40B4-BE49-F238E27FC236}">
                <a16:creationId xmlns:a16="http://schemas.microsoft.com/office/drawing/2014/main" id="{03C34C6F-6C09-48DC-A677-FD6F3EF8B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730375"/>
            <a:ext cx="16289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into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halves</a:t>
            </a:r>
          </a:p>
        </p:txBody>
      </p:sp>
      <p:sp>
        <p:nvSpPr>
          <p:cNvPr id="186390" name="Rectangle 22">
            <a:extLst>
              <a:ext uri="{FF2B5EF4-FFF2-40B4-BE49-F238E27FC236}">
                <a16:creationId xmlns:a16="http://schemas.microsoft.com/office/drawing/2014/main" id="{E6B19220-622F-46BF-97B6-5263FAC3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194468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FirstPart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91" name="Rectangle 23">
            <a:extLst>
              <a:ext uri="{FF2B5EF4-FFF2-40B4-BE49-F238E27FC236}">
                <a16:creationId xmlns:a16="http://schemas.microsoft.com/office/drawing/2014/main" id="{3F6F4F07-33DA-4701-9D0B-1A46D664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949450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SecondPart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92" name="Rectangle 24">
            <a:extLst>
              <a:ext uri="{FF2B5EF4-FFF2-40B4-BE49-F238E27FC236}">
                <a16:creationId xmlns:a16="http://schemas.microsoft.com/office/drawing/2014/main" id="{919778D6-F512-4814-B94C-BB38AA33E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31628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FirstPart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93" name="Rectangle 25">
            <a:extLst>
              <a:ext uri="{FF2B5EF4-FFF2-40B4-BE49-F238E27FC236}">
                <a16:creationId xmlns:a16="http://schemas.microsoft.com/office/drawing/2014/main" id="{EA684ADE-1BF2-43E9-951A-7239861F3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3233738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SecondPart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1" name="Text Box 26">
            <a:extLst>
              <a:ext uri="{FF2B5EF4-FFF2-40B4-BE49-F238E27FC236}">
                <a16:creationId xmlns:a16="http://schemas.microsoft.com/office/drawing/2014/main" id="{BCE86E18-870C-4D80-A434-40B4082B3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18430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6395" name="Text Box 27">
            <a:extLst>
              <a:ext uri="{FF2B5EF4-FFF2-40B4-BE49-F238E27FC236}">
                <a16:creationId xmlns:a16="http://schemas.microsoft.com/office/drawing/2014/main" id="{19A0476F-3861-4223-9427-9F3B4E1FC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4767999"/>
            <a:ext cx="1672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sorted!</a:t>
            </a:r>
          </a:p>
        </p:txBody>
      </p:sp>
      <p:sp>
        <p:nvSpPr>
          <p:cNvPr id="186396" name="Text Box 28">
            <a:extLst>
              <a:ext uri="{FF2B5EF4-FFF2-40B4-BE49-F238E27FC236}">
                <a16:creationId xmlns:a16="http://schemas.microsoft.com/office/drawing/2014/main" id="{4A1C94BD-B0F9-48E6-BA1F-9BAADFDAD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2301875"/>
            <a:ext cx="195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23465-BFA8-4C65-80FC-0FE5B9C67139}"/>
              </a:ext>
            </a:extLst>
          </p:cNvPr>
          <p:cNvSpPr txBox="1"/>
          <p:nvPr/>
        </p:nvSpPr>
        <p:spPr>
          <a:xfrm>
            <a:off x="3505200" y="4865238"/>
            <a:ext cx="327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sorted list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7" grpId="0"/>
      <p:bldP spid="186389" grpId="0"/>
      <p:bldP spid="186390" grpId="0"/>
      <p:bldP spid="186391" grpId="0"/>
      <p:bldP spid="186392" grpId="0"/>
      <p:bldP spid="186393" grpId="0"/>
      <p:bldP spid="186395" grpId="0"/>
      <p:bldP spid="1863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658" name="AutoShape 2">
            <a:extLst>
              <a:ext uri="{FF2B5EF4-FFF2-40B4-BE49-F238E27FC236}">
                <a16:creationId xmlns:a16="http://schemas.microsoft.com/office/drawing/2014/main" id="{1EA8404C-4734-456C-8071-188469BF33C6}"/>
              </a:ext>
            </a:extLst>
          </p:cNvPr>
          <p:cNvCxnSpPr>
            <a:cxnSpLocks noChangeShapeType="1"/>
            <a:stCxn id="70666" idx="0"/>
            <a:endCxn id="70664" idx="2"/>
          </p:cNvCxnSpPr>
          <p:nvPr/>
        </p:nvCxnSpPr>
        <p:spPr bwMode="auto">
          <a:xfrm flipV="1">
            <a:off x="1876425" y="3108325"/>
            <a:ext cx="750888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59" name="AutoShape 3">
            <a:extLst>
              <a:ext uri="{FF2B5EF4-FFF2-40B4-BE49-F238E27FC236}">
                <a16:creationId xmlns:a16="http://schemas.microsoft.com/office/drawing/2014/main" id="{F0CE7E11-DE62-455F-AF69-006B24EB87F5}"/>
              </a:ext>
            </a:extLst>
          </p:cNvPr>
          <p:cNvCxnSpPr>
            <a:cxnSpLocks noChangeShapeType="1"/>
            <a:stCxn id="70667" idx="0"/>
            <a:endCxn id="70664" idx="2"/>
          </p:cNvCxnSpPr>
          <p:nvPr/>
        </p:nvCxnSpPr>
        <p:spPr bwMode="auto">
          <a:xfrm flipH="1" flipV="1">
            <a:off x="2627313" y="3108325"/>
            <a:ext cx="974725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0" name="AutoShape 4">
            <a:extLst>
              <a:ext uri="{FF2B5EF4-FFF2-40B4-BE49-F238E27FC236}">
                <a16:creationId xmlns:a16="http://schemas.microsoft.com/office/drawing/2014/main" id="{89BABD2F-9377-4FCA-A728-8FE08A61C59D}"/>
              </a:ext>
            </a:extLst>
          </p:cNvPr>
          <p:cNvCxnSpPr>
            <a:cxnSpLocks noChangeShapeType="1"/>
            <a:stCxn id="70670" idx="0"/>
            <a:endCxn id="70666" idx="2"/>
          </p:cNvCxnSpPr>
          <p:nvPr/>
        </p:nvCxnSpPr>
        <p:spPr bwMode="auto">
          <a:xfrm flipV="1">
            <a:off x="1447800" y="4403725"/>
            <a:ext cx="428625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1" name="AutoShape 5">
            <a:extLst>
              <a:ext uri="{FF2B5EF4-FFF2-40B4-BE49-F238E27FC236}">
                <a16:creationId xmlns:a16="http://schemas.microsoft.com/office/drawing/2014/main" id="{78F9B94F-E19D-4649-813A-D2E077A76696}"/>
              </a:ext>
            </a:extLst>
          </p:cNvPr>
          <p:cNvCxnSpPr>
            <a:cxnSpLocks noChangeShapeType="1"/>
            <a:stCxn id="70672" idx="0"/>
            <a:endCxn id="70667" idx="2"/>
          </p:cNvCxnSpPr>
          <p:nvPr/>
        </p:nvCxnSpPr>
        <p:spPr bwMode="auto">
          <a:xfrm flipV="1">
            <a:off x="3119438" y="4403725"/>
            <a:ext cx="48260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2" name="AutoShape 6">
            <a:extLst>
              <a:ext uri="{FF2B5EF4-FFF2-40B4-BE49-F238E27FC236}">
                <a16:creationId xmlns:a16="http://schemas.microsoft.com/office/drawing/2014/main" id="{902BBF77-A659-4832-A7F4-EFA89EAD79B0}"/>
              </a:ext>
            </a:extLst>
          </p:cNvPr>
          <p:cNvCxnSpPr>
            <a:cxnSpLocks noChangeShapeType="1"/>
            <a:stCxn id="70666" idx="2"/>
            <a:endCxn id="70671" idx="0"/>
          </p:cNvCxnSpPr>
          <p:nvPr/>
        </p:nvCxnSpPr>
        <p:spPr bwMode="auto">
          <a:xfrm>
            <a:off x="1876425" y="4403725"/>
            <a:ext cx="438150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3" name="AutoShape 7">
            <a:extLst>
              <a:ext uri="{FF2B5EF4-FFF2-40B4-BE49-F238E27FC236}">
                <a16:creationId xmlns:a16="http://schemas.microsoft.com/office/drawing/2014/main" id="{9D8C9572-845E-42CB-935D-E9C76AC04891}"/>
              </a:ext>
            </a:extLst>
          </p:cNvPr>
          <p:cNvCxnSpPr>
            <a:cxnSpLocks noChangeShapeType="1"/>
            <a:stCxn id="70667" idx="2"/>
            <a:endCxn id="70673" idx="0"/>
          </p:cNvCxnSpPr>
          <p:nvPr/>
        </p:nvCxnSpPr>
        <p:spPr bwMode="auto">
          <a:xfrm>
            <a:off x="3602038" y="4403725"/>
            <a:ext cx="427037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4" name="AutoShape 8">
            <a:extLst>
              <a:ext uri="{FF2B5EF4-FFF2-40B4-BE49-F238E27FC236}">
                <a16:creationId xmlns:a16="http://schemas.microsoft.com/office/drawing/2014/main" id="{DB08AD76-DF21-4752-B65A-8D7E3C75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2814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0665" name="AutoShape 9">
            <a:extLst>
              <a:ext uri="{FF2B5EF4-FFF2-40B4-BE49-F238E27FC236}">
                <a16:creationId xmlns:a16="http://schemas.microsoft.com/office/drawing/2014/main" id="{D5DD2B12-835F-449D-9589-2E79DCCEB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667000"/>
            <a:ext cx="270668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0666" name="AutoShape 10">
            <a:extLst>
              <a:ext uri="{FF2B5EF4-FFF2-40B4-BE49-F238E27FC236}">
                <a16:creationId xmlns:a16="http://schemas.microsoft.com/office/drawing/2014/main" id="{27EDB359-113F-4A91-83B3-02C38C604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31445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0667" name="AutoShape 11">
            <a:extLst>
              <a:ext uri="{FF2B5EF4-FFF2-40B4-BE49-F238E27FC236}">
                <a16:creationId xmlns:a16="http://schemas.microsoft.com/office/drawing/2014/main" id="{60AC54AA-946D-4E37-B386-C776D6A6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962400"/>
            <a:ext cx="12906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0668" name="AutoShape 12">
            <a:extLst>
              <a:ext uri="{FF2B5EF4-FFF2-40B4-BE49-F238E27FC236}">
                <a16:creationId xmlns:a16="http://schemas.microsoft.com/office/drawing/2014/main" id="{BF04E160-38D0-47DC-AA0D-EB0C31B3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3976688"/>
            <a:ext cx="1420812" cy="4270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0669" name="AutoShape 13">
            <a:extLst>
              <a:ext uri="{FF2B5EF4-FFF2-40B4-BE49-F238E27FC236}">
                <a16:creationId xmlns:a16="http://schemas.microsoft.com/office/drawing/2014/main" id="{E9CD129E-2DE7-48BC-BEEC-F548A20C5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62400"/>
            <a:ext cx="138588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0670" name="AutoShape 14">
            <a:extLst>
              <a:ext uri="{FF2B5EF4-FFF2-40B4-BE49-F238E27FC236}">
                <a16:creationId xmlns:a16="http://schemas.microsoft.com/office/drawing/2014/main" id="{02750719-C87C-4F5E-9AE5-5D9B30F0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70671" name="AutoShape 15">
            <a:extLst>
              <a:ext uri="{FF2B5EF4-FFF2-40B4-BE49-F238E27FC236}">
                <a16:creationId xmlns:a16="http://schemas.microsoft.com/office/drawing/2014/main" id="{9BE822ED-14A4-49AE-B0C0-6C14C170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5029200"/>
            <a:ext cx="439737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70672" name="AutoShape 16">
            <a:extLst>
              <a:ext uri="{FF2B5EF4-FFF2-40B4-BE49-F238E27FC236}">
                <a16:creationId xmlns:a16="http://schemas.microsoft.com/office/drawing/2014/main" id="{82AEC3F3-5D40-45F7-A749-B7CC812F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70673" name="AutoShape 17">
            <a:extLst>
              <a:ext uri="{FF2B5EF4-FFF2-40B4-BE49-F238E27FC236}">
                <a16:creationId xmlns:a16="http://schemas.microsoft.com/office/drawing/2014/main" id="{A9104201-9B35-48FA-AD69-3938BB0A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70674" name="AutoShape 18">
            <a:extLst>
              <a:ext uri="{FF2B5EF4-FFF2-40B4-BE49-F238E27FC236}">
                <a16:creationId xmlns:a16="http://schemas.microsoft.com/office/drawing/2014/main" id="{990C4324-8E00-4094-8213-60D70353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5029200"/>
            <a:ext cx="457200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70675" name="AutoShape 19">
            <a:extLst>
              <a:ext uri="{FF2B5EF4-FFF2-40B4-BE49-F238E27FC236}">
                <a16:creationId xmlns:a16="http://schemas.microsoft.com/office/drawing/2014/main" id="{9AE5417D-4FAF-4AF5-8386-C8017D62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029200"/>
            <a:ext cx="439738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70676" name="AutoShape 20">
            <a:extLst>
              <a:ext uri="{FF2B5EF4-FFF2-40B4-BE49-F238E27FC236}">
                <a16:creationId xmlns:a16="http://schemas.microsoft.com/office/drawing/2014/main" id="{659B9DBB-6E4D-4449-BBC7-16A30867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5029200"/>
            <a:ext cx="447675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70677" name="AutoShape 21">
            <a:extLst>
              <a:ext uri="{FF2B5EF4-FFF2-40B4-BE49-F238E27FC236}">
                <a16:creationId xmlns:a16="http://schemas.microsoft.com/office/drawing/2014/main" id="{64056D8F-6E3A-445A-8038-E4CF4C7A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4997450"/>
            <a:ext cx="436563" cy="42703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cxnSp>
        <p:nvCxnSpPr>
          <p:cNvPr id="70678" name="AutoShape 22">
            <a:extLst>
              <a:ext uri="{FF2B5EF4-FFF2-40B4-BE49-F238E27FC236}">
                <a16:creationId xmlns:a16="http://schemas.microsoft.com/office/drawing/2014/main" id="{5ACA2DFB-2C3D-4E11-867E-4FE95864DA3E}"/>
              </a:ext>
            </a:extLst>
          </p:cNvPr>
          <p:cNvCxnSpPr>
            <a:cxnSpLocks noChangeShapeType="1"/>
            <a:stCxn id="70668" idx="0"/>
            <a:endCxn id="70665" idx="2"/>
          </p:cNvCxnSpPr>
          <p:nvPr/>
        </p:nvCxnSpPr>
        <p:spPr bwMode="auto">
          <a:xfrm flipV="1">
            <a:off x="5176838" y="3108325"/>
            <a:ext cx="892175" cy="8540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9" name="AutoShape 23">
            <a:extLst>
              <a:ext uri="{FF2B5EF4-FFF2-40B4-BE49-F238E27FC236}">
                <a16:creationId xmlns:a16="http://schemas.microsoft.com/office/drawing/2014/main" id="{B0B3E749-25BB-4716-8AB8-69E832398869}"/>
              </a:ext>
            </a:extLst>
          </p:cNvPr>
          <p:cNvCxnSpPr>
            <a:cxnSpLocks noChangeShapeType="1"/>
            <a:stCxn id="70669" idx="0"/>
            <a:endCxn id="70665" idx="2"/>
          </p:cNvCxnSpPr>
          <p:nvPr/>
        </p:nvCxnSpPr>
        <p:spPr bwMode="auto">
          <a:xfrm flipH="1" flipV="1">
            <a:off x="6069013" y="3108325"/>
            <a:ext cx="720725" cy="8397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0" name="AutoShape 24">
            <a:extLst>
              <a:ext uri="{FF2B5EF4-FFF2-40B4-BE49-F238E27FC236}">
                <a16:creationId xmlns:a16="http://schemas.microsoft.com/office/drawing/2014/main" id="{3786E5E3-10AC-48DF-BBBB-40CB38914568}"/>
              </a:ext>
            </a:extLst>
          </p:cNvPr>
          <p:cNvCxnSpPr>
            <a:cxnSpLocks noChangeShapeType="1"/>
            <a:stCxn id="70674" idx="0"/>
            <a:endCxn id="70668" idx="2"/>
          </p:cNvCxnSpPr>
          <p:nvPr/>
        </p:nvCxnSpPr>
        <p:spPr bwMode="auto">
          <a:xfrm flipV="1">
            <a:off x="4854575" y="4418013"/>
            <a:ext cx="322263" cy="5969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1" name="AutoShape 25">
            <a:extLst>
              <a:ext uri="{FF2B5EF4-FFF2-40B4-BE49-F238E27FC236}">
                <a16:creationId xmlns:a16="http://schemas.microsoft.com/office/drawing/2014/main" id="{FF26D4CF-6ED6-4903-BD95-551B789FE064}"/>
              </a:ext>
            </a:extLst>
          </p:cNvPr>
          <p:cNvCxnSpPr>
            <a:cxnSpLocks noChangeShapeType="1"/>
            <a:stCxn id="70676" idx="0"/>
            <a:endCxn id="70669" idx="2"/>
          </p:cNvCxnSpPr>
          <p:nvPr/>
        </p:nvCxnSpPr>
        <p:spPr bwMode="auto">
          <a:xfrm flipV="1">
            <a:off x="6442075" y="4403725"/>
            <a:ext cx="347663" cy="6111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2" name="AutoShape 26">
            <a:extLst>
              <a:ext uri="{FF2B5EF4-FFF2-40B4-BE49-F238E27FC236}">
                <a16:creationId xmlns:a16="http://schemas.microsoft.com/office/drawing/2014/main" id="{B2566473-F27D-4268-8D97-A113A8FDEBAC}"/>
              </a:ext>
            </a:extLst>
          </p:cNvPr>
          <p:cNvCxnSpPr>
            <a:cxnSpLocks noChangeShapeType="1"/>
            <a:stCxn id="70668" idx="2"/>
            <a:endCxn id="70675" idx="0"/>
          </p:cNvCxnSpPr>
          <p:nvPr/>
        </p:nvCxnSpPr>
        <p:spPr bwMode="auto">
          <a:xfrm>
            <a:off x="5176838" y="4418013"/>
            <a:ext cx="508000" cy="5969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3" name="AutoShape 27">
            <a:extLst>
              <a:ext uri="{FF2B5EF4-FFF2-40B4-BE49-F238E27FC236}">
                <a16:creationId xmlns:a16="http://schemas.microsoft.com/office/drawing/2014/main" id="{39FA2526-3CC9-4717-B673-9C0A0E529F1F}"/>
              </a:ext>
            </a:extLst>
          </p:cNvPr>
          <p:cNvCxnSpPr>
            <a:cxnSpLocks noChangeShapeType="1"/>
            <a:stCxn id="70669" idx="2"/>
            <a:endCxn id="70677" idx="0"/>
          </p:cNvCxnSpPr>
          <p:nvPr/>
        </p:nvCxnSpPr>
        <p:spPr bwMode="auto">
          <a:xfrm>
            <a:off x="6789738" y="4403725"/>
            <a:ext cx="414337" cy="57943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4" name="AutoShape 28">
            <a:extLst>
              <a:ext uri="{FF2B5EF4-FFF2-40B4-BE49-F238E27FC236}">
                <a16:creationId xmlns:a16="http://schemas.microsoft.com/office/drawing/2014/main" id="{A4F5F19B-F8D5-4AF4-99F2-D128F2C4CA4A}"/>
              </a:ext>
            </a:extLst>
          </p:cNvPr>
          <p:cNvCxnSpPr>
            <a:cxnSpLocks noChangeShapeType="1"/>
            <a:stCxn id="70664" idx="0"/>
            <a:endCxn id="70686" idx="2"/>
          </p:cNvCxnSpPr>
          <p:nvPr/>
        </p:nvCxnSpPr>
        <p:spPr bwMode="auto">
          <a:xfrm flipV="1">
            <a:off x="2627313" y="1973263"/>
            <a:ext cx="1677987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5" name="AutoShape 29">
            <a:extLst>
              <a:ext uri="{FF2B5EF4-FFF2-40B4-BE49-F238E27FC236}">
                <a16:creationId xmlns:a16="http://schemas.microsoft.com/office/drawing/2014/main" id="{9DC5E4A7-EF99-4134-8644-486A4E6D7007}"/>
              </a:ext>
            </a:extLst>
          </p:cNvPr>
          <p:cNvCxnSpPr>
            <a:cxnSpLocks noChangeShapeType="1"/>
            <a:stCxn id="70665" idx="0"/>
            <a:endCxn id="70686" idx="2"/>
          </p:cNvCxnSpPr>
          <p:nvPr/>
        </p:nvCxnSpPr>
        <p:spPr bwMode="auto">
          <a:xfrm flipH="1" flipV="1">
            <a:off x="4305300" y="1973263"/>
            <a:ext cx="1763713" cy="679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6" name="AutoShape 30">
            <a:extLst>
              <a:ext uri="{FF2B5EF4-FFF2-40B4-BE49-F238E27FC236}">
                <a16:creationId xmlns:a16="http://schemas.microsoft.com/office/drawing/2014/main" id="{EFDD8A32-1105-4F5B-9EE3-863A58B1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0687" name="AutoShape 31">
            <a:extLst>
              <a:ext uri="{FF2B5EF4-FFF2-40B4-BE49-F238E27FC236}">
                <a16:creationId xmlns:a16="http://schemas.microsoft.com/office/drawing/2014/main" id="{35726E76-7E4F-4858-B22E-308826B4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614488"/>
            <a:ext cx="6003925" cy="274637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1          2          3        4             5          6        7          8</a:t>
            </a:r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A8E0E180-EC29-4633-A565-954B5E44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417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Merge(A, 0, 3, 7)</a:t>
            </a:r>
          </a:p>
        </p:txBody>
      </p:sp>
      <p:sp>
        <p:nvSpPr>
          <p:cNvPr id="70689" name="Text Box 33">
            <a:extLst>
              <a:ext uri="{FF2B5EF4-FFF2-40B4-BE49-F238E27FC236}">
                <a16:creationId xmlns:a16="http://schemas.microsoft.com/office/drawing/2014/main" id="{808A0AFF-9884-447B-9D77-34C6A5EA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  <p:sp>
        <p:nvSpPr>
          <p:cNvPr id="70690" name="Rectangle 34">
            <a:extLst>
              <a:ext uri="{FF2B5EF4-FFF2-40B4-BE49-F238E27FC236}">
                <a16:creationId xmlns:a16="http://schemas.microsoft.com/office/drawing/2014/main" id="{8FED6770-C603-44F9-8FEB-DAFE79AD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19088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700">
                <a:solidFill>
                  <a:schemeClr val="tx2"/>
                </a:solidFill>
                <a:latin typeface="Arial" panose="020B0604020202020204" pitchFamily="34" charset="0"/>
              </a:rPr>
              <a:t>Merge-Sort(A, 0, 7)</a:t>
            </a:r>
          </a:p>
        </p:txBody>
      </p:sp>
      <p:sp>
        <p:nvSpPr>
          <p:cNvPr id="231459" name="Text Box 35">
            <a:extLst>
              <a:ext uri="{FF2B5EF4-FFF2-40B4-BE49-F238E27FC236}">
                <a16:creationId xmlns:a16="http://schemas.microsoft.com/office/drawing/2014/main" id="{B5AF7A49-2702-4FEF-AF47-2A18E11A8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008063"/>
            <a:ext cx="4179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Merge-Sort(A, 0, 7),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4E8A1FA-AFA8-4453-9578-A550AD31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2600"/>
              <a:t>Ex:- [ 179, 254, 285, 310, 351, 423, 450, 520, 652,861 ]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09B388D-5F26-4D1E-8FF9-74232B20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425" y="1357313"/>
            <a:ext cx="8707438" cy="52816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600">
                <a:solidFill>
                  <a:srgbClr val="0000FF"/>
                </a:solidFill>
              </a:rPr>
              <a:t>Tree of calls of merge sort</a:t>
            </a:r>
          </a:p>
        </p:txBody>
      </p:sp>
      <p:sp>
        <p:nvSpPr>
          <p:cNvPr id="233476" name="Rectangle 4">
            <a:extLst>
              <a:ext uri="{FF2B5EF4-FFF2-40B4-BE49-F238E27FC236}">
                <a16:creationId xmlns:a16="http://schemas.microsoft.com/office/drawing/2014/main" id="{3EE6AF9E-6FD1-43CE-A6F9-EDD2E321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322513"/>
            <a:ext cx="668338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1,10</a:t>
            </a:r>
          </a:p>
        </p:txBody>
      </p:sp>
      <p:sp>
        <p:nvSpPr>
          <p:cNvPr id="233477" name="Rectangle 5">
            <a:extLst>
              <a:ext uri="{FF2B5EF4-FFF2-40B4-BE49-F238E27FC236}">
                <a16:creationId xmlns:a16="http://schemas.microsoft.com/office/drawing/2014/main" id="{AFD1B9C6-C28F-4388-937D-998CA067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346450"/>
            <a:ext cx="668338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1,5</a:t>
            </a:r>
          </a:p>
        </p:txBody>
      </p:sp>
      <p:sp>
        <p:nvSpPr>
          <p:cNvPr id="233478" name="Rectangle 6">
            <a:extLst>
              <a:ext uri="{FF2B5EF4-FFF2-40B4-BE49-F238E27FC236}">
                <a16:creationId xmlns:a16="http://schemas.microsoft.com/office/drawing/2014/main" id="{06455E24-E7A3-4B47-B2EE-86ECA6658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3327400"/>
            <a:ext cx="668337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6,10</a:t>
            </a:r>
          </a:p>
        </p:txBody>
      </p:sp>
      <p:sp>
        <p:nvSpPr>
          <p:cNvPr id="233479" name="Line 7">
            <a:extLst>
              <a:ext uri="{FF2B5EF4-FFF2-40B4-BE49-F238E27FC236}">
                <a16:creationId xmlns:a16="http://schemas.microsoft.com/office/drawing/2014/main" id="{00EA1820-EC55-4495-A65B-9CBC9BDFAD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3538" y="2684463"/>
            <a:ext cx="1436687" cy="654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480" name="Line 8">
            <a:extLst>
              <a:ext uri="{FF2B5EF4-FFF2-40B4-BE49-F238E27FC236}">
                <a16:creationId xmlns:a16="http://schemas.microsoft.com/office/drawing/2014/main" id="{35C5F8ED-F0E6-455D-9B3B-1FD135770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2698750"/>
            <a:ext cx="2844800" cy="639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481" name="Rectangle 9">
            <a:extLst>
              <a:ext uri="{FF2B5EF4-FFF2-40B4-BE49-F238E27FC236}">
                <a16:creationId xmlns:a16="http://schemas.microsoft.com/office/drawing/2014/main" id="{756DC8B4-B764-48D3-82C2-799C6D85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4098925"/>
            <a:ext cx="668338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1,3</a:t>
            </a:r>
          </a:p>
        </p:txBody>
      </p:sp>
      <p:sp>
        <p:nvSpPr>
          <p:cNvPr id="233482" name="Rectangle 10">
            <a:extLst>
              <a:ext uri="{FF2B5EF4-FFF2-40B4-BE49-F238E27FC236}">
                <a16:creationId xmlns:a16="http://schemas.microsoft.com/office/drawing/2014/main" id="{3BDDDF88-D19A-435D-9876-FC33982E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4184650"/>
            <a:ext cx="668337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4,5</a:t>
            </a:r>
          </a:p>
        </p:txBody>
      </p:sp>
      <p:sp>
        <p:nvSpPr>
          <p:cNvPr id="233483" name="Line 11">
            <a:extLst>
              <a:ext uri="{FF2B5EF4-FFF2-40B4-BE49-F238E27FC236}">
                <a16:creationId xmlns:a16="http://schemas.microsoft.com/office/drawing/2014/main" id="{C6234ED4-5EF7-4D34-9F0A-FF8E7F2FC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600" y="3716338"/>
            <a:ext cx="1176338" cy="361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484" name="Line 12">
            <a:extLst>
              <a:ext uri="{FF2B5EF4-FFF2-40B4-BE49-F238E27FC236}">
                <a16:creationId xmlns:a16="http://schemas.microsoft.com/office/drawing/2014/main" id="{BBE5218A-F20F-446E-9CFF-804AD94A7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3730625"/>
            <a:ext cx="1089025" cy="4333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485" name="Rectangle 13">
            <a:extLst>
              <a:ext uri="{FF2B5EF4-FFF2-40B4-BE49-F238E27FC236}">
                <a16:creationId xmlns:a16="http://schemas.microsoft.com/office/drawing/2014/main" id="{DFED981F-AFDB-4BF1-B4C5-527D3704E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4194175"/>
            <a:ext cx="668337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6,8</a:t>
            </a:r>
          </a:p>
        </p:txBody>
      </p:sp>
      <p:sp>
        <p:nvSpPr>
          <p:cNvPr id="233486" name="Rectangle 14">
            <a:extLst>
              <a:ext uri="{FF2B5EF4-FFF2-40B4-BE49-F238E27FC236}">
                <a16:creationId xmlns:a16="http://schemas.microsoft.com/office/drawing/2014/main" id="{2DE6CF61-B99F-4C57-8B3C-AFC64AA6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488" y="4237038"/>
            <a:ext cx="668337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9,10</a:t>
            </a:r>
          </a:p>
        </p:txBody>
      </p:sp>
      <p:sp>
        <p:nvSpPr>
          <p:cNvPr id="233487" name="Line 15">
            <a:extLst>
              <a:ext uri="{FF2B5EF4-FFF2-40B4-BE49-F238E27FC236}">
                <a16:creationId xmlns:a16="http://schemas.microsoft.com/office/drawing/2014/main" id="{634BEDEB-F8BD-4810-A8BC-8F3B9ECD3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6513" y="3702050"/>
            <a:ext cx="812800" cy="463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488" name="Line 16">
            <a:extLst>
              <a:ext uri="{FF2B5EF4-FFF2-40B4-BE49-F238E27FC236}">
                <a16:creationId xmlns:a16="http://schemas.microsoft.com/office/drawing/2014/main" id="{4520E389-7154-4522-8491-43A0902A6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150" y="3702050"/>
            <a:ext cx="1133475" cy="522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489" name="Rectangle 17">
            <a:extLst>
              <a:ext uri="{FF2B5EF4-FFF2-40B4-BE49-F238E27FC236}">
                <a16:creationId xmlns:a16="http://schemas.microsoft.com/office/drawing/2014/main" id="{32FB25AB-5779-41AB-A27D-108AEF1F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994275"/>
            <a:ext cx="668337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</a:p>
        </p:txBody>
      </p:sp>
      <p:sp>
        <p:nvSpPr>
          <p:cNvPr id="233490" name="Rectangle 18">
            <a:extLst>
              <a:ext uri="{FF2B5EF4-FFF2-40B4-BE49-F238E27FC236}">
                <a16:creationId xmlns:a16="http://schemas.microsoft.com/office/drawing/2014/main" id="{E0F36A99-040B-494F-9D9F-CB12E3FD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5022850"/>
            <a:ext cx="668337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3,3</a:t>
            </a:r>
          </a:p>
        </p:txBody>
      </p:sp>
      <p:sp>
        <p:nvSpPr>
          <p:cNvPr id="233491" name="Rectangle 19">
            <a:extLst>
              <a:ext uri="{FF2B5EF4-FFF2-40B4-BE49-F238E27FC236}">
                <a16:creationId xmlns:a16="http://schemas.microsoft.com/office/drawing/2014/main" id="{99024175-DE3C-4742-A5D8-28AC249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003800"/>
            <a:ext cx="668338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4,4</a:t>
            </a:r>
          </a:p>
        </p:txBody>
      </p:sp>
      <p:sp>
        <p:nvSpPr>
          <p:cNvPr id="233492" name="Rectangle 20">
            <a:extLst>
              <a:ext uri="{FF2B5EF4-FFF2-40B4-BE49-F238E27FC236}">
                <a16:creationId xmlns:a16="http://schemas.microsoft.com/office/drawing/2014/main" id="{A6F35D30-C018-46AE-8535-E8E20D22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960938"/>
            <a:ext cx="668338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5,5</a:t>
            </a:r>
          </a:p>
        </p:txBody>
      </p:sp>
      <p:sp>
        <p:nvSpPr>
          <p:cNvPr id="233493" name="Line 21">
            <a:extLst>
              <a:ext uri="{FF2B5EF4-FFF2-40B4-BE49-F238E27FC236}">
                <a16:creationId xmlns:a16="http://schemas.microsoft.com/office/drawing/2014/main" id="{984B43A4-3BB5-4E8F-9494-503E27D47E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100" y="4484688"/>
            <a:ext cx="755650" cy="479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494" name="Line 22">
            <a:extLst>
              <a:ext uri="{FF2B5EF4-FFF2-40B4-BE49-F238E27FC236}">
                <a16:creationId xmlns:a16="http://schemas.microsoft.com/office/drawing/2014/main" id="{E75C033B-06C0-4AE8-9DD3-1F48363E3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750" y="4456113"/>
            <a:ext cx="579438" cy="5365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495" name="Rectangle 23">
            <a:extLst>
              <a:ext uri="{FF2B5EF4-FFF2-40B4-BE49-F238E27FC236}">
                <a16:creationId xmlns:a16="http://schemas.microsoft.com/office/drawing/2014/main" id="{43B7C01C-5825-49C1-844E-06A82C60B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5003800"/>
            <a:ext cx="668337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6,7</a:t>
            </a:r>
          </a:p>
        </p:txBody>
      </p:sp>
      <p:sp>
        <p:nvSpPr>
          <p:cNvPr id="233496" name="Rectangle 24">
            <a:extLst>
              <a:ext uri="{FF2B5EF4-FFF2-40B4-BE49-F238E27FC236}">
                <a16:creationId xmlns:a16="http://schemas.microsoft.com/office/drawing/2014/main" id="{8BA94F0B-2257-4BA2-BAD6-117686CD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5018088"/>
            <a:ext cx="668338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8,8</a:t>
            </a:r>
          </a:p>
        </p:txBody>
      </p:sp>
      <p:sp>
        <p:nvSpPr>
          <p:cNvPr id="233497" name="Rectangle 25">
            <a:extLst>
              <a:ext uri="{FF2B5EF4-FFF2-40B4-BE49-F238E27FC236}">
                <a16:creationId xmlns:a16="http://schemas.microsoft.com/office/drawing/2014/main" id="{28915E2B-C95D-46F1-A086-1B5B31EF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4999038"/>
            <a:ext cx="668338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9,9</a:t>
            </a:r>
          </a:p>
        </p:txBody>
      </p:sp>
      <p:sp>
        <p:nvSpPr>
          <p:cNvPr id="233498" name="Rectangle 26">
            <a:extLst>
              <a:ext uri="{FF2B5EF4-FFF2-40B4-BE49-F238E27FC236}">
                <a16:creationId xmlns:a16="http://schemas.microsoft.com/office/drawing/2014/main" id="{D39CB2C7-DAA1-4FCC-99F5-94A4A133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4984750"/>
            <a:ext cx="668338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10,10</a:t>
            </a:r>
          </a:p>
        </p:txBody>
      </p:sp>
      <p:sp>
        <p:nvSpPr>
          <p:cNvPr id="233499" name="Line 27">
            <a:extLst>
              <a:ext uri="{FF2B5EF4-FFF2-40B4-BE49-F238E27FC236}">
                <a16:creationId xmlns:a16="http://schemas.microsoft.com/office/drawing/2014/main" id="{FFAF8935-71BE-46B1-B362-E8704D5E0A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0563" y="4579938"/>
            <a:ext cx="696912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500" name="Line 28">
            <a:extLst>
              <a:ext uri="{FF2B5EF4-FFF2-40B4-BE49-F238E27FC236}">
                <a16:creationId xmlns:a16="http://schemas.microsoft.com/office/drawing/2014/main" id="{66484A4D-FA62-484E-BFB1-433307DD2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4551363"/>
            <a:ext cx="492125" cy="4333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501" name="Line 29">
            <a:extLst>
              <a:ext uri="{FF2B5EF4-FFF2-40B4-BE49-F238E27FC236}">
                <a16:creationId xmlns:a16="http://schemas.microsoft.com/office/drawing/2014/main" id="{02DB6427-1828-42A9-B7AE-A0A7CE1962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9938" y="4543425"/>
            <a:ext cx="536575" cy="4349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502" name="Line 30">
            <a:extLst>
              <a:ext uri="{FF2B5EF4-FFF2-40B4-BE49-F238E27FC236}">
                <a16:creationId xmlns:a16="http://schemas.microsoft.com/office/drawing/2014/main" id="{83A06468-F630-43E5-8CB4-F4C57764C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4557713"/>
            <a:ext cx="739775" cy="361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503" name="Line 31">
            <a:extLst>
              <a:ext uri="{FF2B5EF4-FFF2-40B4-BE49-F238E27FC236}">
                <a16:creationId xmlns:a16="http://schemas.microsoft.com/office/drawing/2014/main" id="{085F770D-CD23-4D6D-A1A6-BC555B385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4625" y="4600575"/>
            <a:ext cx="434975" cy="377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504" name="Line 32">
            <a:extLst>
              <a:ext uri="{FF2B5EF4-FFF2-40B4-BE49-F238E27FC236}">
                <a16:creationId xmlns:a16="http://schemas.microsoft.com/office/drawing/2014/main" id="{E95F8F37-4217-4CE3-BF19-3B21E3CE1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888" y="4614863"/>
            <a:ext cx="493712" cy="349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505" name="Rectangle 33">
            <a:extLst>
              <a:ext uri="{FF2B5EF4-FFF2-40B4-BE49-F238E27FC236}">
                <a16:creationId xmlns:a16="http://schemas.microsoft.com/office/drawing/2014/main" id="{9AA9E50E-C746-481C-B69F-A2DF72B3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5746750"/>
            <a:ext cx="45085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</a:p>
        </p:txBody>
      </p:sp>
      <p:sp>
        <p:nvSpPr>
          <p:cNvPr id="233506" name="Rectangle 34">
            <a:extLst>
              <a:ext uri="{FF2B5EF4-FFF2-40B4-BE49-F238E27FC236}">
                <a16:creationId xmlns:a16="http://schemas.microsoft.com/office/drawing/2014/main" id="{2672E1E2-E726-4CE2-A335-94372751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5741988"/>
            <a:ext cx="45085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2,2</a:t>
            </a:r>
          </a:p>
        </p:txBody>
      </p:sp>
      <p:sp>
        <p:nvSpPr>
          <p:cNvPr id="233507" name="Rectangle 35">
            <a:extLst>
              <a:ext uri="{FF2B5EF4-FFF2-40B4-BE49-F238E27FC236}">
                <a16:creationId xmlns:a16="http://schemas.microsoft.com/office/drawing/2014/main" id="{5BC0EE49-B300-4384-8546-05F16701D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5784850"/>
            <a:ext cx="45085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6,6</a:t>
            </a:r>
          </a:p>
        </p:txBody>
      </p:sp>
      <p:sp>
        <p:nvSpPr>
          <p:cNvPr id="233508" name="Rectangle 36">
            <a:extLst>
              <a:ext uri="{FF2B5EF4-FFF2-40B4-BE49-F238E27FC236}">
                <a16:creationId xmlns:a16="http://schemas.microsoft.com/office/drawing/2014/main" id="{1449F7A6-CF39-4255-9F50-EA8FB307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0" y="5780088"/>
            <a:ext cx="45085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7,7</a:t>
            </a:r>
          </a:p>
        </p:txBody>
      </p:sp>
      <p:sp>
        <p:nvSpPr>
          <p:cNvPr id="233509" name="Line 37">
            <a:extLst>
              <a:ext uri="{FF2B5EF4-FFF2-40B4-BE49-F238E27FC236}">
                <a16:creationId xmlns:a16="http://schemas.microsoft.com/office/drawing/2014/main" id="{1C7FFAE0-0690-463F-8E4A-92C64E9AF2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5370513"/>
            <a:ext cx="276225" cy="377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510" name="Line 38">
            <a:extLst>
              <a:ext uri="{FF2B5EF4-FFF2-40B4-BE49-F238E27FC236}">
                <a16:creationId xmlns:a16="http://schemas.microsoft.com/office/drawing/2014/main" id="{E26CDFD7-B104-4DA1-AC30-2F4F24297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38" y="5356225"/>
            <a:ext cx="333375" cy="347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511" name="Line 39">
            <a:extLst>
              <a:ext uri="{FF2B5EF4-FFF2-40B4-BE49-F238E27FC236}">
                <a16:creationId xmlns:a16="http://schemas.microsoft.com/office/drawing/2014/main" id="{DD0602F0-F99F-43AC-B0DF-49CC9CB14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3538" y="5370513"/>
            <a:ext cx="246062" cy="420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3512" name="Line 40">
            <a:extLst>
              <a:ext uri="{FF2B5EF4-FFF2-40B4-BE49-F238E27FC236}">
                <a16:creationId xmlns:a16="http://schemas.microsoft.com/office/drawing/2014/main" id="{C3B070F9-DDAE-45FE-B6C1-869BAF160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5370513"/>
            <a:ext cx="377825" cy="3921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3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3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3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3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3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3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3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nimBg="1"/>
      <p:bldP spid="233477" grpId="0" animBg="1"/>
      <p:bldP spid="233478" grpId="0" animBg="1"/>
      <p:bldP spid="233481" grpId="0" animBg="1"/>
      <p:bldP spid="233482" grpId="0" animBg="1"/>
      <p:bldP spid="233485" grpId="0" animBg="1"/>
      <p:bldP spid="233486" grpId="0" animBg="1"/>
      <p:bldP spid="233489" grpId="0" animBg="1"/>
      <p:bldP spid="233490" grpId="0" animBg="1"/>
      <p:bldP spid="233491" grpId="0" animBg="1"/>
      <p:bldP spid="233492" grpId="0" animBg="1"/>
      <p:bldP spid="233495" grpId="0" animBg="1"/>
      <p:bldP spid="233496" grpId="0" animBg="1"/>
      <p:bldP spid="233497" grpId="0" animBg="1"/>
      <p:bldP spid="233498" grpId="0" animBg="1"/>
      <p:bldP spid="233505" grpId="0" animBg="1"/>
      <p:bldP spid="233506" grpId="0" animBg="1"/>
      <p:bldP spid="233507" grpId="0" animBg="1"/>
      <p:bldP spid="23350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3EA0EBC-49D2-4585-9875-7E1EF2721627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3357563"/>
            <a:ext cx="6862763" cy="1784350"/>
            <a:chOff x="372" y="2736"/>
            <a:chExt cx="4323" cy="1124"/>
          </a:xfrm>
        </p:grpSpPr>
        <p:grpSp>
          <p:nvGrpSpPr>
            <p:cNvPr id="73765" name="Group 3">
              <a:extLst>
                <a:ext uri="{FF2B5EF4-FFF2-40B4-BE49-F238E27FC236}">
                  <a16:creationId xmlns:a16="http://schemas.microsoft.com/office/drawing/2014/main" id="{6BD2A3F9-CEBD-4CED-805C-40432ED9A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3080"/>
              <a:ext cx="1536" cy="275"/>
              <a:chOff x="3159" y="3080"/>
              <a:chExt cx="1536" cy="275"/>
            </a:xfrm>
          </p:grpSpPr>
          <p:sp>
            <p:nvSpPr>
              <p:cNvPr id="73776" name="Text Box 4">
                <a:extLst>
                  <a:ext uri="{FF2B5EF4-FFF2-40B4-BE49-F238E27FC236}">
                    <a16:creationId xmlns:a16="http://schemas.microsoft.com/office/drawing/2014/main" id="{A3313280-DF11-4DBD-A256-674F0B168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9" y="3080"/>
                <a:ext cx="384" cy="27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AU" altLang="en-US" sz="2400">
                    <a:solidFill>
                      <a:schemeClr val="bg1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73777" name="Text Box 5">
                <a:extLst>
                  <a:ext uri="{FF2B5EF4-FFF2-40B4-BE49-F238E27FC236}">
                    <a16:creationId xmlns:a16="http://schemas.microsoft.com/office/drawing/2014/main" id="{56255F40-7F56-4479-9465-6EEEB30B2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3" y="3080"/>
                <a:ext cx="384" cy="27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AU" altLang="en-US" sz="2400">
                    <a:solidFill>
                      <a:schemeClr val="bg1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73778" name="Text Box 6">
                <a:extLst>
                  <a:ext uri="{FF2B5EF4-FFF2-40B4-BE49-F238E27FC236}">
                    <a16:creationId xmlns:a16="http://schemas.microsoft.com/office/drawing/2014/main" id="{3B5822FD-F5AD-4F58-BA34-BA75C8DC7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7" y="3080"/>
                <a:ext cx="384" cy="27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AU" altLang="en-US" sz="2400">
                    <a:solidFill>
                      <a:schemeClr val="bg1"/>
                    </a:solidFill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73779" name="Text Box 7">
                <a:extLst>
                  <a:ext uri="{FF2B5EF4-FFF2-40B4-BE49-F238E27FC236}">
                    <a16:creationId xmlns:a16="http://schemas.microsoft.com/office/drawing/2014/main" id="{89EBCF0E-CCFC-4C39-A5E4-F4B1F231B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3080"/>
                <a:ext cx="384" cy="27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AU" altLang="en-US" sz="2400">
                    <a:solidFill>
                      <a:schemeClr val="bg1"/>
                    </a:solidFill>
                    <a:latin typeface="Arial" panose="020B0604020202020204" pitchFamily="34" charset="0"/>
                  </a:rPr>
                  <a:t>22</a:t>
                </a:r>
              </a:p>
            </p:txBody>
          </p:sp>
        </p:grpSp>
        <p:grpSp>
          <p:nvGrpSpPr>
            <p:cNvPr id="73766" name="Group 8">
              <a:extLst>
                <a:ext uri="{FF2B5EF4-FFF2-40B4-BE49-F238E27FC236}">
                  <a16:creationId xmlns:a16="http://schemas.microsoft.com/office/drawing/2014/main" id="{0D6F5C85-9EBA-4D02-8D9A-ED5706852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071"/>
              <a:ext cx="1536" cy="275"/>
              <a:chOff x="576" y="3071"/>
              <a:chExt cx="1536" cy="275"/>
            </a:xfrm>
          </p:grpSpPr>
          <p:sp>
            <p:nvSpPr>
              <p:cNvPr id="73772" name="Text Box 9">
                <a:extLst>
                  <a:ext uri="{FF2B5EF4-FFF2-40B4-BE49-F238E27FC236}">
                    <a16:creationId xmlns:a16="http://schemas.microsoft.com/office/drawing/2014/main" id="{527B301D-F991-49A8-95F9-68652851A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3071"/>
                <a:ext cx="384" cy="27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AU" altLang="en-US" sz="2400">
                    <a:solidFill>
                      <a:schemeClr val="bg1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3773" name="Text Box 10">
                <a:extLst>
                  <a:ext uri="{FF2B5EF4-FFF2-40B4-BE49-F238E27FC236}">
                    <a16:creationId xmlns:a16="http://schemas.microsoft.com/office/drawing/2014/main" id="{0B929DF8-4F40-4D33-8F39-DC7635E34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071"/>
                <a:ext cx="384" cy="27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AU" altLang="en-US" sz="2400">
                    <a:solidFill>
                      <a:schemeClr val="bg1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3774" name="Text Box 11">
                <a:extLst>
                  <a:ext uri="{FF2B5EF4-FFF2-40B4-BE49-F238E27FC236}">
                    <a16:creationId xmlns:a16="http://schemas.microsoft.com/office/drawing/2014/main" id="{46C389DF-89D2-4B61-8000-7C1DEB3BD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071"/>
                <a:ext cx="384" cy="27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AU" altLang="en-US" sz="2400">
                    <a:solidFill>
                      <a:schemeClr val="bg1"/>
                    </a:solidFill>
                    <a:latin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73775" name="Text Box 12">
                <a:extLst>
                  <a:ext uri="{FF2B5EF4-FFF2-40B4-BE49-F238E27FC236}">
                    <a16:creationId xmlns:a16="http://schemas.microsoft.com/office/drawing/2014/main" id="{85D4CE18-F6A0-4972-B138-E0681EB32A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71"/>
                <a:ext cx="384" cy="27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AU" altLang="en-US" sz="2400">
                    <a:solidFill>
                      <a:schemeClr val="bg1"/>
                    </a:solidFill>
                    <a:latin typeface="Arial" panose="020B0604020202020204" pitchFamily="34" charset="0"/>
                  </a:rPr>
                  <a:t>28</a:t>
                </a:r>
              </a:p>
            </p:txBody>
          </p:sp>
        </p:grpSp>
        <p:sp>
          <p:nvSpPr>
            <p:cNvPr id="236557" name="Rectangle 13">
              <a:extLst>
                <a:ext uri="{FF2B5EF4-FFF2-40B4-BE49-F238E27FC236}">
                  <a16:creationId xmlns:a16="http://schemas.microsoft.com/office/drawing/2014/main" id="{20160BB9-1D86-4239-9FD8-4E673E78F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750"/>
              <a:ext cx="26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0" tIns="46038" rIns="0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L:</a:t>
              </a:r>
            </a:p>
          </p:txBody>
        </p:sp>
        <p:sp>
          <p:nvSpPr>
            <p:cNvPr id="236558" name="Rectangle 14">
              <a:extLst>
                <a:ext uri="{FF2B5EF4-FFF2-40B4-BE49-F238E27FC236}">
                  <a16:creationId xmlns:a16="http://schemas.microsoft.com/office/drawing/2014/main" id="{50CF3457-B7B2-4CB6-AA89-D05005134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736"/>
              <a:ext cx="26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0" tIns="46038" rIns="0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R:</a:t>
              </a:r>
            </a:p>
          </p:txBody>
        </p:sp>
        <p:sp>
          <p:nvSpPr>
            <p:cNvPr id="73769" name="AutoShape 15">
              <a:extLst>
                <a:ext uri="{FF2B5EF4-FFF2-40B4-BE49-F238E27FC236}">
                  <a16:creationId xmlns:a16="http://schemas.microsoft.com/office/drawing/2014/main" id="{41C5231E-7059-4FBC-A09C-11F4077B42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401296">
              <a:off x="2323" y="3268"/>
              <a:ext cx="115" cy="485"/>
            </a:xfrm>
            <a:prstGeom prst="upArrow">
              <a:avLst>
                <a:gd name="adj1" fmla="val 50000"/>
                <a:gd name="adj2" fmla="val 105435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6560" name="Rectangle 16">
              <a:extLst>
                <a:ext uri="{FF2B5EF4-FFF2-40B4-BE49-F238E27FC236}">
                  <a16:creationId xmlns:a16="http://schemas.microsoft.com/office/drawing/2014/main" id="{3532981E-22B5-4E45-9339-98BD66F71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3629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3771" name="AutoShape 17">
              <a:extLst>
                <a:ext uri="{FF2B5EF4-FFF2-40B4-BE49-F238E27FC236}">
                  <a16:creationId xmlns:a16="http://schemas.microsoft.com/office/drawing/2014/main" id="{6F3730A3-CC18-4C09-9410-8287474465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401296" flipH="1">
              <a:off x="2826" y="3236"/>
              <a:ext cx="140" cy="485"/>
            </a:xfrm>
            <a:prstGeom prst="upArrow">
              <a:avLst>
                <a:gd name="adj1" fmla="val 50000"/>
                <a:gd name="adj2" fmla="val 86607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73731" name="Group 18">
            <a:extLst>
              <a:ext uri="{FF2B5EF4-FFF2-40B4-BE49-F238E27FC236}">
                <a16:creationId xmlns:a16="http://schemas.microsoft.com/office/drawing/2014/main" id="{95E9D494-E3B8-4A76-9B9D-E1B2F3D713D9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2719388"/>
            <a:ext cx="4870450" cy="444500"/>
            <a:chOff x="894" y="1037"/>
            <a:chExt cx="3068" cy="280"/>
          </a:xfrm>
        </p:grpSpPr>
        <p:sp>
          <p:nvSpPr>
            <p:cNvPr id="73757" name="Text Box 19">
              <a:extLst>
                <a:ext uri="{FF2B5EF4-FFF2-40B4-BE49-F238E27FC236}">
                  <a16:creationId xmlns:a16="http://schemas.microsoft.com/office/drawing/2014/main" id="{CA7DA77A-43DC-40C9-BC70-222666BA5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3758" name="Text Box 20">
              <a:extLst>
                <a:ext uri="{FF2B5EF4-FFF2-40B4-BE49-F238E27FC236}">
                  <a16:creationId xmlns:a16="http://schemas.microsoft.com/office/drawing/2014/main" id="{F020849A-0189-41B7-A5F2-6364AD66D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73759" name="Text Box 21">
              <a:extLst>
                <a:ext uri="{FF2B5EF4-FFF2-40B4-BE49-F238E27FC236}">
                  <a16:creationId xmlns:a16="http://schemas.microsoft.com/office/drawing/2014/main" id="{B25AD258-C49E-4118-BB67-3CEE42EB5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73760" name="Text Box 22">
              <a:extLst>
                <a:ext uri="{FF2B5EF4-FFF2-40B4-BE49-F238E27FC236}">
                  <a16:creationId xmlns:a16="http://schemas.microsoft.com/office/drawing/2014/main" id="{73F325E7-118C-4333-97A5-5E20E0C9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73761" name="Text Box 23">
              <a:extLst>
                <a:ext uri="{FF2B5EF4-FFF2-40B4-BE49-F238E27FC236}">
                  <a16:creationId xmlns:a16="http://schemas.microsoft.com/office/drawing/2014/main" id="{115FA538-5A28-4731-ACA3-0F209B83C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3762" name="Text Box 24">
              <a:extLst>
                <a:ext uri="{FF2B5EF4-FFF2-40B4-BE49-F238E27FC236}">
                  <a16:creationId xmlns:a16="http://schemas.microsoft.com/office/drawing/2014/main" id="{0D160E1B-16A7-4396-BCB9-F8BCA8A96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763" name="Text Box 25">
              <a:extLst>
                <a:ext uri="{FF2B5EF4-FFF2-40B4-BE49-F238E27FC236}">
                  <a16:creationId xmlns:a16="http://schemas.microsoft.com/office/drawing/2014/main" id="{F8FDAE86-EF5C-41C8-9E77-00F87B4AD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73764" name="Text Box 26">
              <a:extLst>
                <a:ext uri="{FF2B5EF4-FFF2-40B4-BE49-F238E27FC236}">
                  <a16:creationId xmlns:a16="http://schemas.microsoft.com/office/drawing/2014/main" id="{A157DBFB-790A-4CF8-BD05-42100FDD8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76804" name="Rectangle 27">
            <a:extLst>
              <a:ext uri="{FF2B5EF4-FFF2-40B4-BE49-F238E27FC236}">
                <a16:creationId xmlns:a16="http://schemas.microsoft.com/office/drawing/2014/main" id="{1145C211-39ED-45FA-95D2-5898CCD69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Merge-Sort: Merge Example</a:t>
            </a:r>
            <a:endParaRPr lang="en-A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572" name="Rectangle 28">
            <a:extLst>
              <a:ext uri="{FF2B5EF4-FFF2-40B4-BE49-F238E27FC236}">
                <a16:creationId xmlns:a16="http://schemas.microsoft.com/office/drawing/2014/main" id="{8C63553B-4887-4D70-B10B-3EF302FEF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663825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grpSp>
        <p:nvGrpSpPr>
          <p:cNvPr id="73734" name="Group 29">
            <a:extLst>
              <a:ext uri="{FF2B5EF4-FFF2-40B4-BE49-F238E27FC236}">
                <a16:creationId xmlns:a16="http://schemas.microsoft.com/office/drawing/2014/main" id="{51965348-72E3-4DE5-A41B-8888F032DC77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1728788"/>
            <a:ext cx="4870450" cy="444500"/>
            <a:chOff x="894" y="1037"/>
            <a:chExt cx="3068" cy="280"/>
          </a:xfrm>
        </p:grpSpPr>
        <p:sp>
          <p:nvSpPr>
            <p:cNvPr id="73749" name="Text Box 30">
              <a:extLst>
                <a:ext uri="{FF2B5EF4-FFF2-40B4-BE49-F238E27FC236}">
                  <a16:creationId xmlns:a16="http://schemas.microsoft.com/office/drawing/2014/main" id="{23F18687-8541-46C9-838E-078599240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3750" name="Text Box 31">
              <a:extLst>
                <a:ext uri="{FF2B5EF4-FFF2-40B4-BE49-F238E27FC236}">
                  <a16:creationId xmlns:a16="http://schemas.microsoft.com/office/drawing/2014/main" id="{376E1264-02AF-4B80-8B56-5384DB967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73751" name="Text Box 32">
              <a:extLst>
                <a:ext uri="{FF2B5EF4-FFF2-40B4-BE49-F238E27FC236}">
                  <a16:creationId xmlns:a16="http://schemas.microsoft.com/office/drawing/2014/main" id="{CB83B8BD-EC69-4C01-B948-0D142AF53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73752" name="Text Box 33">
              <a:extLst>
                <a:ext uri="{FF2B5EF4-FFF2-40B4-BE49-F238E27FC236}">
                  <a16:creationId xmlns:a16="http://schemas.microsoft.com/office/drawing/2014/main" id="{3D840DE7-A1C3-4046-A74B-2A766B22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73753" name="Text Box 34">
              <a:extLst>
                <a:ext uri="{FF2B5EF4-FFF2-40B4-BE49-F238E27FC236}">
                  <a16:creationId xmlns:a16="http://schemas.microsoft.com/office/drawing/2014/main" id="{4C329F7D-CD05-4198-BFDC-6DA2A339F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3754" name="Text Box 35">
              <a:extLst>
                <a:ext uri="{FF2B5EF4-FFF2-40B4-BE49-F238E27FC236}">
                  <a16:creationId xmlns:a16="http://schemas.microsoft.com/office/drawing/2014/main" id="{C2FBF053-7E74-4037-973F-A3A5EC466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755" name="Text Box 36">
              <a:extLst>
                <a:ext uri="{FF2B5EF4-FFF2-40B4-BE49-F238E27FC236}">
                  <a16:creationId xmlns:a16="http://schemas.microsoft.com/office/drawing/2014/main" id="{E97F1FD2-670A-4C86-A19C-805D2E57F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73756" name="Text Box 37">
              <a:extLst>
                <a:ext uri="{FF2B5EF4-FFF2-40B4-BE49-F238E27FC236}">
                  <a16:creationId xmlns:a16="http://schemas.microsoft.com/office/drawing/2014/main" id="{85D2973A-FB66-4870-AB72-3C2BA40C1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E2279B5A-990D-411F-9673-7AB4DFCEC9D9}"/>
              </a:ext>
            </a:extLst>
          </p:cNvPr>
          <p:cNvGrpSpPr>
            <a:grpSpLocks/>
          </p:cNvGrpSpPr>
          <p:nvPr/>
        </p:nvGrpSpPr>
        <p:grpSpPr bwMode="auto">
          <a:xfrm>
            <a:off x="1546225" y="1727200"/>
            <a:ext cx="2438400" cy="436563"/>
            <a:chOff x="968" y="1721"/>
            <a:chExt cx="1536" cy="275"/>
          </a:xfrm>
        </p:grpSpPr>
        <p:sp>
          <p:nvSpPr>
            <p:cNvPr id="73745" name="Text Box 39">
              <a:extLst>
                <a:ext uri="{FF2B5EF4-FFF2-40B4-BE49-F238E27FC236}">
                  <a16:creationId xmlns:a16="http://schemas.microsoft.com/office/drawing/2014/main" id="{A8DA30BA-20ED-4F47-98F0-FA3284E2D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1721"/>
              <a:ext cx="384" cy="27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3746" name="Text Box 40">
              <a:extLst>
                <a:ext uri="{FF2B5EF4-FFF2-40B4-BE49-F238E27FC236}">
                  <a16:creationId xmlns:a16="http://schemas.microsoft.com/office/drawing/2014/main" id="{8FB063F8-86DC-44BD-92BF-34E6D0702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1721"/>
              <a:ext cx="384" cy="27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3747" name="Text Box 41">
              <a:extLst>
                <a:ext uri="{FF2B5EF4-FFF2-40B4-BE49-F238E27FC236}">
                  <a16:creationId xmlns:a16="http://schemas.microsoft.com/office/drawing/2014/main" id="{5C03992C-F700-48E1-AC76-3C81224A0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1721"/>
              <a:ext cx="384" cy="27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73748" name="Text Box 42">
              <a:extLst>
                <a:ext uri="{FF2B5EF4-FFF2-40B4-BE49-F238E27FC236}">
                  <a16:creationId xmlns:a16="http://schemas.microsoft.com/office/drawing/2014/main" id="{A7970E9D-DA82-417B-9972-CCA928468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1721"/>
              <a:ext cx="384" cy="275"/>
            </a:xfrm>
            <a:prstGeom prst="rect">
              <a:avLst/>
            </a:prstGeom>
            <a:solidFill>
              <a:srgbClr val="0099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8" name="Group 43">
            <a:extLst>
              <a:ext uri="{FF2B5EF4-FFF2-40B4-BE49-F238E27FC236}">
                <a16:creationId xmlns:a16="http://schemas.microsoft.com/office/drawing/2014/main" id="{2F4A180A-223D-441A-A1F5-E95767949956}"/>
              </a:ext>
            </a:extLst>
          </p:cNvPr>
          <p:cNvGrpSpPr>
            <a:grpSpLocks/>
          </p:cNvGrpSpPr>
          <p:nvPr/>
        </p:nvGrpSpPr>
        <p:grpSpPr bwMode="auto">
          <a:xfrm>
            <a:off x="3984625" y="1727200"/>
            <a:ext cx="2438400" cy="436563"/>
            <a:chOff x="2504" y="1721"/>
            <a:chExt cx="1536" cy="275"/>
          </a:xfrm>
        </p:grpSpPr>
        <p:sp>
          <p:nvSpPr>
            <p:cNvPr id="73741" name="Text Box 44">
              <a:extLst>
                <a:ext uri="{FF2B5EF4-FFF2-40B4-BE49-F238E27FC236}">
                  <a16:creationId xmlns:a16="http://schemas.microsoft.com/office/drawing/2014/main" id="{D502BD01-D055-4E9F-8356-E5D438376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" y="1721"/>
              <a:ext cx="384" cy="275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3742" name="Text Box 45">
              <a:extLst>
                <a:ext uri="{FF2B5EF4-FFF2-40B4-BE49-F238E27FC236}">
                  <a16:creationId xmlns:a16="http://schemas.microsoft.com/office/drawing/2014/main" id="{B1175277-E130-4B14-823A-091CC157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721"/>
              <a:ext cx="384" cy="275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3743" name="Text Box 46">
              <a:extLst>
                <a:ext uri="{FF2B5EF4-FFF2-40B4-BE49-F238E27FC236}">
                  <a16:creationId xmlns:a16="http://schemas.microsoft.com/office/drawing/2014/main" id="{A98A0A5A-46CF-41F4-9F53-E05E8CD07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" y="1721"/>
              <a:ext cx="384" cy="275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3744" name="Text Box 47">
              <a:extLst>
                <a:ext uri="{FF2B5EF4-FFF2-40B4-BE49-F238E27FC236}">
                  <a16:creationId xmlns:a16="http://schemas.microsoft.com/office/drawing/2014/main" id="{16821D31-D216-49E6-AC21-B3400978C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721"/>
              <a:ext cx="384" cy="275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236592" name="Rectangle 48">
            <a:extLst>
              <a:ext uri="{FF2B5EF4-FFF2-40B4-BE49-F238E27FC236}">
                <a16:creationId xmlns:a16="http://schemas.microsoft.com/office/drawing/2014/main" id="{A787D8BB-A117-49B4-A774-EEE56E7EA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673225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73738" name="Rectangle 49">
            <a:extLst>
              <a:ext uri="{FF2B5EF4-FFF2-40B4-BE49-F238E27FC236}">
                <a16:creationId xmlns:a16="http://schemas.microsoft.com/office/drawing/2014/main" id="{F1177997-0A49-4AC4-A568-D7CC237F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1465263"/>
            <a:ext cx="609600" cy="233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73739" name="Rectangle 50">
            <a:extLst>
              <a:ext uri="{FF2B5EF4-FFF2-40B4-BE49-F238E27FC236}">
                <a16:creationId xmlns:a16="http://schemas.microsoft.com/office/drawing/2014/main" id="{B1EBEE59-11B5-4844-9E02-60B7F7E72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474788"/>
            <a:ext cx="609600" cy="233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</a:p>
        </p:txBody>
      </p:sp>
      <p:sp>
        <p:nvSpPr>
          <p:cNvPr id="73740" name="Rectangle 51">
            <a:extLst>
              <a:ext uri="{FF2B5EF4-FFF2-40B4-BE49-F238E27FC236}">
                <a16:creationId xmlns:a16="http://schemas.microsoft.com/office/drawing/2014/main" id="{B873D1A5-5BC0-4762-A752-37478B7C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1441450"/>
            <a:ext cx="609600" cy="233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3537 L -0.06962 0.31445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1919 L 0.11406 0.31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148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299C0EB-F94A-4032-82C6-AD74E9C2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684000E2-A406-4EAD-AD4E-93775F5E2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33EA34DA-91DA-4823-BE08-F8EDB4DF2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CF9BA002-FEB8-4C0D-BAA3-FC0F634C2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31AA4E99-839B-4B1A-B79A-B18696D32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2974FC8E-5E3F-486F-A7FD-E01DCD29E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1513B85B-C446-4093-B087-8B1DE79AE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BEB52BA5-2112-4AC9-AF99-387C6814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1F6277D4-2E1A-430E-944D-F0ECAE20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38603" name="Rectangle 11">
            <a:extLst>
              <a:ext uri="{FF2B5EF4-FFF2-40B4-BE49-F238E27FC236}">
                <a16:creationId xmlns:a16="http://schemas.microsoft.com/office/drawing/2014/main" id="{BFABE553-EA7A-405B-B019-60145B27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36562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238604" name="Rectangle 12">
            <a:extLst>
              <a:ext uri="{FF2B5EF4-FFF2-40B4-BE49-F238E27FC236}">
                <a16:creationId xmlns:a16="http://schemas.microsoft.com/office/drawing/2014/main" id="{83E9419A-F84F-46B5-BC98-D60790B4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478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0EDAFAFB-12B2-485C-883E-8ACC9182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000FD05A-FFDC-499B-B6C9-77F1DF078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1DFE833F-A9BF-4B5B-8E61-6A6F153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01E82EA3-E321-46CA-9D1A-F2A1DAE5E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49168E9B-CBF7-4ACD-B249-70F133CE9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D84B094F-8884-4AE9-A37D-4D35E6D8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366F04FB-8B60-414F-991F-F86E2C4C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F5652FAA-47AE-40A7-B3DA-C6CC4E82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38613" name="Rectangle 21">
            <a:extLst>
              <a:ext uri="{FF2B5EF4-FFF2-40B4-BE49-F238E27FC236}">
                <a16:creationId xmlns:a16="http://schemas.microsoft.com/office/drawing/2014/main" id="{62A51CE5-480B-4304-98C0-E33FB8D07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34340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5D36D8D6-678A-4C25-8DDB-53815A3EB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5797550"/>
            <a:ext cx="438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09900"/>
                </a:solidFill>
                <a:latin typeface="Arial" panose="020B0604020202020204" pitchFamily="34" charset="0"/>
              </a:rPr>
              <a:t>i=low</a:t>
            </a: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A88BF269-9C5C-4B18-8545-0FB55CB90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5818188"/>
            <a:ext cx="785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j=mid+1</a:t>
            </a: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C2B27785-3B43-4789-A8D7-6A5D4A39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63" y="3403600"/>
            <a:ext cx="742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0000FF"/>
                </a:solidFill>
                <a:latin typeface="Arial" panose="020B0604020202020204" pitchFamily="34" charset="0"/>
              </a:rPr>
              <a:t>k=low</a:t>
            </a:r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B9A31870-8B04-4059-8C24-E39E659E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1550B7E0-22BB-41AD-BC2D-9A74C00C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612903C2-CC9A-4A87-AF9C-D94F73336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C733C14C-F711-4A13-9302-FFFAAD531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5805" name="Text Box 29">
            <a:extLst>
              <a:ext uri="{FF2B5EF4-FFF2-40B4-BE49-F238E27FC236}">
                <a16:creationId xmlns:a16="http://schemas.microsoft.com/office/drawing/2014/main" id="{C4054DA7-D270-4EC5-B595-C13925D22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349D09A5-5A07-4434-AF2C-07F5A1DC0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5807" name="Text Box 31">
            <a:extLst>
              <a:ext uri="{FF2B5EF4-FFF2-40B4-BE49-F238E27FC236}">
                <a16:creationId xmlns:a16="http://schemas.microsoft.com/office/drawing/2014/main" id="{561F7B79-D500-4CD3-A35D-E289289B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5808" name="Text Box 32">
            <a:extLst>
              <a:ext uri="{FF2B5EF4-FFF2-40B4-BE49-F238E27FC236}">
                <a16:creationId xmlns:a16="http://schemas.microsoft.com/office/drawing/2014/main" id="{1B881E4D-182C-4690-B1EA-476D13880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61B0A6BA-C017-4BA6-A9F2-9446C010D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27313"/>
            <a:ext cx="609600" cy="436562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8626" name="Text Box 34">
            <a:extLst>
              <a:ext uri="{FF2B5EF4-FFF2-40B4-BE49-F238E27FC236}">
                <a16:creationId xmlns:a16="http://schemas.microsoft.com/office/drawing/2014/main" id="{41E48E77-EB81-4911-917B-64CB6726A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811" name="AutoShape 35">
            <a:extLst>
              <a:ext uri="{FF2B5EF4-FFF2-40B4-BE49-F238E27FC236}">
                <a16:creationId xmlns:a16="http://schemas.microsoft.com/office/drawing/2014/main" id="{398E4A02-5D84-48F3-9831-01A85F6C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5384800"/>
            <a:ext cx="233363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5812" name="AutoShape 36">
            <a:extLst>
              <a:ext uri="{FF2B5EF4-FFF2-40B4-BE49-F238E27FC236}">
                <a16:creationId xmlns:a16="http://schemas.microsoft.com/office/drawing/2014/main" id="{93973482-530C-4151-B90B-7E558BFA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5384800"/>
            <a:ext cx="231775" cy="420688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5813" name="AutoShape 37">
            <a:extLst>
              <a:ext uri="{FF2B5EF4-FFF2-40B4-BE49-F238E27FC236}">
                <a16:creationId xmlns:a16="http://schemas.microsoft.com/office/drawing/2014/main" id="{D6A1FBDA-C864-49C3-A839-B8CF42B3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092450"/>
            <a:ext cx="188913" cy="347663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75814" name="Group 38">
            <a:extLst>
              <a:ext uri="{FF2B5EF4-FFF2-40B4-BE49-F238E27FC236}">
                <a16:creationId xmlns:a16="http://schemas.microsoft.com/office/drawing/2014/main" id="{5624BCFA-9EDB-4302-9E00-CAE3AADE81D3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1576388"/>
            <a:ext cx="4870450" cy="444500"/>
            <a:chOff x="894" y="1037"/>
            <a:chExt cx="3068" cy="280"/>
          </a:xfrm>
        </p:grpSpPr>
        <p:sp>
          <p:nvSpPr>
            <p:cNvPr id="75816" name="Text Box 39">
              <a:extLst>
                <a:ext uri="{FF2B5EF4-FFF2-40B4-BE49-F238E27FC236}">
                  <a16:creationId xmlns:a16="http://schemas.microsoft.com/office/drawing/2014/main" id="{30B94D09-F6DC-44E8-87E5-374F3AE96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5817" name="Text Box 40">
              <a:extLst>
                <a:ext uri="{FF2B5EF4-FFF2-40B4-BE49-F238E27FC236}">
                  <a16:creationId xmlns:a16="http://schemas.microsoft.com/office/drawing/2014/main" id="{D72A4DA4-2A52-4B07-95BF-7CF84E654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75818" name="Text Box 41">
              <a:extLst>
                <a:ext uri="{FF2B5EF4-FFF2-40B4-BE49-F238E27FC236}">
                  <a16:creationId xmlns:a16="http://schemas.microsoft.com/office/drawing/2014/main" id="{485D0CFB-AFC9-4696-8641-A409627C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75819" name="Text Box 42">
              <a:extLst>
                <a:ext uri="{FF2B5EF4-FFF2-40B4-BE49-F238E27FC236}">
                  <a16:creationId xmlns:a16="http://schemas.microsoft.com/office/drawing/2014/main" id="{AA19A991-342F-4F91-B7B6-B26BF7FA3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75820" name="Text Box 43">
              <a:extLst>
                <a:ext uri="{FF2B5EF4-FFF2-40B4-BE49-F238E27FC236}">
                  <a16:creationId xmlns:a16="http://schemas.microsoft.com/office/drawing/2014/main" id="{DA63D6FA-B5E3-460B-BB84-C0398BDF3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5821" name="Text Box 44">
              <a:extLst>
                <a:ext uri="{FF2B5EF4-FFF2-40B4-BE49-F238E27FC236}">
                  <a16:creationId xmlns:a16="http://schemas.microsoft.com/office/drawing/2014/main" id="{9E96C2F1-6230-4E25-A669-24405B287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5822" name="Text Box 45">
              <a:extLst>
                <a:ext uri="{FF2B5EF4-FFF2-40B4-BE49-F238E27FC236}">
                  <a16:creationId xmlns:a16="http://schemas.microsoft.com/office/drawing/2014/main" id="{74323DAE-C513-4D03-846D-59EE2380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75823" name="Text Box 46">
              <a:extLst>
                <a:ext uri="{FF2B5EF4-FFF2-40B4-BE49-F238E27FC236}">
                  <a16:creationId xmlns:a16="http://schemas.microsoft.com/office/drawing/2014/main" id="{B0768FCC-49DA-454D-9E34-D04BE8CBC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38639" name="Rectangle 47">
            <a:extLst>
              <a:ext uri="{FF2B5EF4-FFF2-40B4-BE49-F238E27FC236}">
                <a16:creationId xmlns:a16="http://schemas.microsoft.com/office/drawing/2014/main" id="{7C529073-810E-41C4-A548-1C079B1F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6017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E6CA7E0-A876-49CF-9B18-81702608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27A99277-7849-4D4F-9582-AAF18555D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576CBA6F-5734-4682-9E0D-2E8AB5D60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5BD327BC-9331-45E6-8BFA-3A48D40C0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97CC61D6-5499-484D-A92E-0417255D8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CF981D9F-B58E-4347-B6F5-490E90E5B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F6D7E1EF-543F-478D-BC06-519B84C9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0B56A699-424E-4ADC-B6B9-CC00C57B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7834" name="Text Box 10">
            <a:extLst>
              <a:ext uri="{FF2B5EF4-FFF2-40B4-BE49-F238E27FC236}">
                <a16:creationId xmlns:a16="http://schemas.microsoft.com/office/drawing/2014/main" id="{08F01E73-B19F-4380-9F64-80E5F459A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40651" name="Rectangle 11">
            <a:extLst>
              <a:ext uri="{FF2B5EF4-FFF2-40B4-BE49-F238E27FC236}">
                <a16:creationId xmlns:a16="http://schemas.microsoft.com/office/drawing/2014/main" id="{27C9FC17-1AE0-4DE8-B7B8-0EE334E0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36562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240652" name="Rectangle 12">
            <a:extLst>
              <a:ext uri="{FF2B5EF4-FFF2-40B4-BE49-F238E27FC236}">
                <a16:creationId xmlns:a16="http://schemas.microsoft.com/office/drawing/2014/main" id="{31B84E0C-CE7D-454D-AFA7-6F8E2C9E6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478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sp>
        <p:nvSpPr>
          <p:cNvPr id="77837" name="Text Box 13">
            <a:extLst>
              <a:ext uri="{FF2B5EF4-FFF2-40B4-BE49-F238E27FC236}">
                <a16:creationId xmlns:a16="http://schemas.microsoft.com/office/drawing/2014/main" id="{7B0BA2C6-4BFE-4465-8CB4-E889DFFD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7838" name="Text Box 14">
            <a:extLst>
              <a:ext uri="{FF2B5EF4-FFF2-40B4-BE49-F238E27FC236}">
                <a16:creationId xmlns:a16="http://schemas.microsoft.com/office/drawing/2014/main" id="{89F67A74-37E5-46FC-AF0B-D41B2C8E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839" name="Text Box 15">
            <a:extLst>
              <a:ext uri="{FF2B5EF4-FFF2-40B4-BE49-F238E27FC236}">
                <a16:creationId xmlns:a16="http://schemas.microsoft.com/office/drawing/2014/main" id="{BF84B3EF-2695-4800-B71C-FFC7C41A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7840" name="Text Box 16">
            <a:extLst>
              <a:ext uri="{FF2B5EF4-FFF2-40B4-BE49-F238E27FC236}">
                <a16:creationId xmlns:a16="http://schemas.microsoft.com/office/drawing/2014/main" id="{E6CFAB6A-736F-4CF4-912A-423FA5593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84D4DB33-E41E-4AE4-8EF1-76AF8C2D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796AF82B-0B70-4756-867F-43EF68A1C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7843" name="Text Box 19">
            <a:extLst>
              <a:ext uri="{FF2B5EF4-FFF2-40B4-BE49-F238E27FC236}">
                <a16:creationId xmlns:a16="http://schemas.microsoft.com/office/drawing/2014/main" id="{3F458C5E-8C1F-43D2-9029-04C445CF9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3FC04E89-853B-4D28-98D1-84EBB71C4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40661" name="Rectangle 21">
            <a:extLst>
              <a:ext uri="{FF2B5EF4-FFF2-40B4-BE49-F238E27FC236}">
                <a16:creationId xmlns:a16="http://schemas.microsoft.com/office/drawing/2014/main" id="{585D4440-F6BA-402D-94F2-C7524C20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34340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5AD6736D-5FBE-4695-959A-5B16CDC9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3417888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77847" name="Text Box 23">
            <a:extLst>
              <a:ext uri="{FF2B5EF4-FFF2-40B4-BE49-F238E27FC236}">
                <a16:creationId xmlns:a16="http://schemas.microsoft.com/office/drawing/2014/main" id="{86FC859B-2864-4F03-9DAC-6C7389F4C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1D3E7B06-24DF-4375-B637-F326C3EC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3EEEC61E-9361-43F2-A907-FC636AC0F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1C40576D-C681-4948-B9DF-03640627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6C191A99-093A-4EAF-AC85-51D2BB89E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5BA92BDB-FF22-4FE1-A7E6-ABCAA70C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7853" name="Text Box 29">
            <a:extLst>
              <a:ext uri="{FF2B5EF4-FFF2-40B4-BE49-F238E27FC236}">
                <a16:creationId xmlns:a16="http://schemas.microsoft.com/office/drawing/2014/main" id="{53318ADA-AC22-46E3-983F-E009A5BE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854" name="Text Box 30">
            <a:extLst>
              <a:ext uri="{FF2B5EF4-FFF2-40B4-BE49-F238E27FC236}">
                <a16:creationId xmlns:a16="http://schemas.microsoft.com/office/drawing/2014/main" id="{3B76B5BA-F085-480A-9903-8427837D1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7855" name="Text Box 31">
            <a:extLst>
              <a:ext uri="{FF2B5EF4-FFF2-40B4-BE49-F238E27FC236}">
                <a16:creationId xmlns:a16="http://schemas.microsoft.com/office/drawing/2014/main" id="{17A2B8F3-AB83-4021-A8B7-8E83B0E5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2633663"/>
            <a:ext cx="609600" cy="436562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0672" name="Text Box 32">
            <a:extLst>
              <a:ext uri="{FF2B5EF4-FFF2-40B4-BE49-F238E27FC236}">
                <a16:creationId xmlns:a16="http://schemas.microsoft.com/office/drawing/2014/main" id="{23BA18B8-BE97-46B7-A9D1-E2F25B8D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26273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7857" name="AutoShape 33">
            <a:extLst>
              <a:ext uri="{FF2B5EF4-FFF2-40B4-BE49-F238E27FC236}">
                <a16:creationId xmlns:a16="http://schemas.microsoft.com/office/drawing/2014/main" id="{B4DF4C40-9106-41A9-BC68-AFE3D27D3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3106738"/>
            <a:ext cx="188913" cy="347662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58" name="Text Box 34">
            <a:extLst>
              <a:ext uri="{FF2B5EF4-FFF2-40B4-BE49-F238E27FC236}">
                <a16:creationId xmlns:a16="http://schemas.microsoft.com/office/drawing/2014/main" id="{78D1B412-EED4-447E-8AA9-9EA63991C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57975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77859" name="AutoShape 35">
            <a:extLst>
              <a:ext uri="{FF2B5EF4-FFF2-40B4-BE49-F238E27FC236}">
                <a16:creationId xmlns:a16="http://schemas.microsoft.com/office/drawing/2014/main" id="{8D27B6F6-F850-4CBD-BF1A-7438C2AA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5384800"/>
            <a:ext cx="233363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60" name="Text Box 36">
            <a:extLst>
              <a:ext uri="{FF2B5EF4-FFF2-40B4-BE49-F238E27FC236}">
                <a16:creationId xmlns:a16="http://schemas.microsoft.com/office/drawing/2014/main" id="{B2B288DF-ED4F-4634-B2EC-EA9BD0ED2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5818188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77861" name="AutoShape 37">
            <a:extLst>
              <a:ext uri="{FF2B5EF4-FFF2-40B4-BE49-F238E27FC236}">
                <a16:creationId xmlns:a16="http://schemas.microsoft.com/office/drawing/2014/main" id="{69DFECA1-1A40-4C32-9DA0-26F165ABF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539908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77862" name="Group 38">
            <a:extLst>
              <a:ext uri="{FF2B5EF4-FFF2-40B4-BE49-F238E27FC236}">
                <a16:creationId xmlns:a16="http://schemas.microsoft.com/office/drawing/2014/main" id="{6673D239-81BF-4C7B-AC14-2179895A60BA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728788"/>
            <a:ext cx="4870450" cy="444500"/>
            <a:chOff x="894" y="1037"/>
            <a:chExt cx="3068" cy="280"/>
          </a:xfrm>
        </p:grpSpPr>
        <p:sp>
          <p:nvSpPr>
            <p:cNvPr id="77864" name="Text Box 39">
              <a:extLst>
                <a:ext uri="{FF2B5EF4-FFF2-40B4-BE49-F238E27FC236}">
                  <a16:creationId xmlns:a16="http://schemas.microsoft.com/office/drawing/2014/main" id="{D4B2A89D-5C1B-4377-B661-32ACD344E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7865" name="Text Box 40">
              <a:extLst>
                <a:ext uri="{FF2B5EF4-FFF2-40B4-BE49-F238E27FC236}">
                  <a16:creationId xmlns:a16="http://schemas.microsoft.com/office/drawing/2014/main" id="{096D0C49-1D0E-473C-BBAD-54909C134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77866" name="Text Box 41">
              <a:extLst>
                <a:ext uri="{FF2B5EF4-FFF2-40B4-BE49-F238E27FC236}">
                  <a16:creationId xmlns:a16="http://schemas.microsoft.com/office/drawing/2014/main" id="{EEF9CEAD-9F78-4332-859F-B221C905E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77867" name="Text Box 42">
              <a:extLst>
                <a:ext uri="{FF2B5EF4-FFF2-40B4-BE49-F238E27FC236}">
                  <a16:creationId xmlns:a16="http://schemas.microsoft.com/office/drawing/2014/main" id="{2ADD4F30-0C14-4DC5-B5E1-8A4F98658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77868" name="Text Box 43">
              <a:extLst>
                <a:ext uri="{FF2B5EF4-FFF2-40B4-BE49-F238E27FC236}">
                  <a16:creationId xmlns:a16="http://schemas.microsoft.com/office/drawing/2014/main" id="{9FBCEF73-622A-4CF6-854B-AE53CC87E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7869" name="Text Box 44">
              <a:extLst>
                <a:ext uri="{FF2B5EF4-FFF2-40B4-BE49-F238E27FC236}">
                  <a16:creationId xmlns:a16="http://schemas.microsoft.com/office/drawing/2014/main" id="{D7B9AEB5-97CC-4BB9-B4B1-9CE69C781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7870" name="Text Box 45">
              <a:extLst>
                <a:ext uri="{FF2B5EF4-FFF2-40B4-BE49-F238E27FC236}">
                  <a16:creationId xmlns:a16="http://schemas.microsoft.com/office/drawing/2014/main" id="{99D385EB-139A-4E40-A5BF-1184E20A9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77871" name="Text Box 46">
              <a:extLst>
                <a:ext uri="{FF2B5EF4-FFF2-40B4-BE49-F238E27FC236}">
                  <a16:creationId xmlns:a16="http://schemas.microsoft.com/office/drawing/2014/main" id="{9B5EE78D-E785-4015-82CE-069A43D96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40687" name="Rectangle 47">
            <a:extLst>
              <a:ext uri="{FF2B5EF4-FFF2-40B4-BE49-F238E27FC236}">
                <a16:creationId xmlns:a16="http://schemas.microsoft.com/office/drawing/2014/main" id="{22009BC7-0E32-4BDA-8AA6-05F26C3B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17541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D885603-669E-4649-B032-CAF86E1B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666A86DC-BA32-4111-BF2C-B03FE6DA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541146BB-B497-4F72-8FD5-421D3D83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C4E0B83F-A057-46D0-841F-018AD5365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06300848-3C3E-4D17-89B2-75E0F4891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3A6248D9-CA51-4A15-9EF8-6D8A35591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BE921FC9-D3FE-460E-A336-199F60A0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9881" name="Text Box 9">
            <a:extLst>
              <a:ext uri="{FF2B5EF4-FFF2-40B4-BE49-F238E27FC236}">
                <a16:creationId xmlns:a16="http://schemas.microsoft.com/office/drawing/2014/main" id="{6CF4010F-65A5-4A80-B6D8-CDC8D8458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9882" name="Text Box 10">
            <a:extLst>
              <a:ext uri="{FF2B5EF4-FFF2-40B4-BE49-F238E27FC236}">
                <a16:creationId xmlns:a16="http://schemas.microsoft.com/office/drawing/2014/main" id="{074E6A83-62B8-4608-B5EF-7ED81AE82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42699" name="Rectangle 11">
            <a:extLst>
              <a:ext uri="{FF2B5EF4-FFF2-40B4-BE49-F238E27FC236}">
                <a16:creationId xmlns:a16="http://schemas.microsoft.com/office/drawing/2014/main" id="{A4809ACF-CE38-4F99-93F4-ED9610CE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36562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242700" name="Rectangle 12">
            <a:extLst>
              <a:ext uri="{FF2B5EF4-FFF2-40B4-BE49-F238E27FC236}">
                <a16:creationId xmlns:a16="http://schemas.microsoft.com/office/drawing/2014/main" id="{15F356E0-29CA-40A0-BDCB-F94E7BF6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478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sp>
        <p:nvSpPr>
          <p:cNvPr id="79885" name="Text Box 13">
            <a:extLst>
              <a:ext uri="{FF2B5EF4-FFF2-40B4-BE49-F238E27FC236}">
                <a16:creationId xmlns:a16="http://schemas.microsoft.com/office/drawing/2014/main" id="{C4E04AA2-36C2-4FF9-83A4-29703CB2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9886" name="Text Box 14">
            <a:extLst>
              <a:ext uri="{FF2B5EF4-FFF2-40B4-BE49-F238E27FC236}">
                <a16:creationId xmlns:a16="http://schemas.microsoft.com/office/drawing/2014/main" id="{9D0DC014-4085-434C-B8F9-F20E56A4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9887" name="Text Box 15">
            <a:extLst>
              <a:ext uri="{FF2B5EF4-FFF2-40B4-BE49-F238E27FC236}">
                <a16:creationId xmlns:a16="http://schemas.microsoft.com/office/drawing/2014/main" id="{B81377DC-04D7-4CD1-B62F-BE827CB5C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334128D0-7078-48D3-9B0C-E42BD32F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42705" name="Rectangle 17">
            <a:extLst>
              <a:ext uri="{FF2B5EF4-FFF2-40B4-BE49-F238E27FC236}">
                <a16:creationId xmlns:a16="http://schemas.microsoft.com/office/drawing/2014/main" id="{96782030-0A9B-4036-9DC2-FF16DF942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34340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31CB5033-ECD6-43E4-AFE9-8C4CDF16E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57975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79891" name="Text Box 19">
            <a:extLst>
              <a:ext uri="{FF2B5EF4-FFF2-40B4-BE49-F238E27FC236}">
                <a16:creationId xmlns:a16="http://schemas.microsoft.com/office/drawing/2014/main" id="{6DFE2CA2-C6C2-4445-AD18-EAE35EB0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3359150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8AB86BF3-92F0-4096-8B3B-821B9FBF5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27C0F1FF-8CCB-4BD5-8492-C1E7EBA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B514434C-1328-451B-8257-96C1DB416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BF295B88-FFC6-46C9-9E29-45DC7B429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9896" name="Text Box 24">
            <a:extLst>
              <a:ext uri="{FF2B5EF4-FFF2-40B4-BE49-F238E27FC236}">
                <a16:creationId xmlns:a16="http://schemas.microsoft.com/office/drawing/2014/main" id="{C93473DD-464B-4309-8CEE-68FB38111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9897" name="Text Box 25">
            <a:extLst>
              <a:ext uri="{FF2B5EF4-FFF2-40B4-BE49-F238E27FC236}">
                <a16:creationId xmlns:a16="http://schemas.microsoft.com/office/drawing/2014/main" id="{E60662B2-4777-4181-9C52-25CE7B86A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0DBAEB7B-5843-4D97-9885-5F0CFF4E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61CFC8BA-062D-4208-BFDA-E1F3BEED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9900" name="Text Box 28">
            <a:extLst>
              <a:ext uri="{FF2B5EF4-FFF2-40B4-BE49-F238E27FC236}">
                <a16:creationId xmlns:a16="http://schemas.microsoft.com/office/drawing/2014/main" id="{F9948E98-2614-4F7E-94D0-4C11509D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3663"/>
            <a:ext cx="609600" cy="436562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9901" name="AutoShape 29">
            <a:extLst>
              <a:ext uri="{FF2B5EF4-FFF2-40B4-BE49-F238E27FC236}">
                <a16:creationId xmlns:a16="http://schemas.microsoft.com/office/drawing/2014/main" id="{FD84B493-A060-4EBB-B9B1-919A2C6F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5341938"/>
            <a:ext cx="233362" cy="449262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9902" name="AutoShape 30">
            <a:extLst>
              <a:ext uri="{FF2B5EF4-FFF2-40B4-BE49-F238E27FC236}">
                <a16:creationId xmlns:a16="http://schemas.microsoft.com/office/drawing/2014/main" id="{33F008F6-AB0A-4CBA-A5A8-D61E2CD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3063875"/>
            <a:ext cx="188912" cy="347663"/>
          </a:xfrm>
          <a:prstGeom prst="upArrow">
            <a:avLst>
              <a:gd name="adj1" fmla="val 50000"/>
              <a:gd name="adj2" fmla="val 46009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2719" name="Text Box 31">
            <a:extLst>
              <a:ext uri="{FF2B5EF4-FFF2-40B4-BE49-F238E27FC236}">
                <a16:creationId xmlns:a16="http://schemas.microsoft.com/office/drawing/2014/main" id="{C98CDAD9-4C22-431D-9863-EABD8263B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26273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9904" name="Text Box 32">
            <a:extLst>
              <a:ext uri="{FF2B5EF4-FFF2-40B4-BE49-F238E27FC236}">
                <a16:creationId xmlns:a16="http://schemas.microsoft.com/office/drawing/2014/main" id="{74BA434B-1EAC-4FCA-8608-2AF93B790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5818188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79905" name="AutoShape 33">
            <a:extLst>
              <a:ext uri="{FF2B5EF4-FFF2-40B4-BE49-F238E27FC236}">
                <a16:creationId xmlns:a16="http://schemas.microsoft.com/office/drawing/2014/main" id="{67283D93-861A-4823-AACA-C6378143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539908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79906" name="Group 34">
            <a:extLst>
              <a:ext uri="{FF2B5EF4-FFF2-40B4-BE49-F238E27FC236}">
                <a16:creationId xmlns:a16="http://schemas.microsoft.com/office/drawing/2014/main" id="{C4851DAD-1D73-4219-AA49-25FBBB93F1EB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728788"/>
            <a:ext cx="4870450" cy="444500"/>
            <a:chOff x="894" y="1037"/>
            <a:chExt cx="3068" cy="280"/>
          </a:xfrm>
        </p:grpSpPr>
        <p:sp>
          <p:nvSpPr>
            <p:cNvPr id="79908" name="Text Box 35">
              <a:extLst>
                <a:ext uri="{FF2B5EF4-FFF2-40B4-BE49-F238E27FC236}">
                  <a16:creationId xmlns:a16="http://schemas.microsoft.com/office/drawing/2014/main" id="{683CFEF5-8373-4A6D-8530-CE43A4A3C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9909" name="Text Box 36">
              <a:extLst>
                <a:ext uri="{FF2B5EF4-FFF2-40B4-BE49-F238E27FC236}">
                  <a16:creationId xmlns:a16="http://schemas.microsoft.com/office/drawing/2014/main" id="{222BDF88-3A85-434C-ABA0-E456B7953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79910" name="Text Box 37">
              <a:extLst>
                <a:ext uri="{FF2B5EF4-FFF2-40B4-BE49-F238E27FC236}">
                  <a16:creationId xmlns:a16="http://schemas.microsoft.com/office/drawing/2014/main" id="{28794F82-3D89-436E-869C-D5946853A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79911" name="Text Box 38">
              <a:extLst>
                <a:ext uri="{FF2B5EF4-FFF2-40B4-BE49-F238E27FC236}">
                  <a16:creationId xmlns:a16="http://schemas.microsoft.com/office/drawing/2014/main" id="{F759BB2E-A4F1-43C2-9D88-7595EC9A6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79912" name="Text Box 39">
              <a:extLst>
                <a:ext uri="{FF2B5EF4-FFF2-40B4-BE49-F238E27FC236}">
                  <a16:creationId xmlns:a16="http://schemas.microsoft.com/office/drawing/2014/main" id="{CF02C3F4-0700-4A17-86C0-955937D3F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9913" name="Text Box 40">
              <a:extLst>
                <a:ext uri="{FF2B5EF4-FFF2-40B4-BE49-F238E27FC236}">
                  <a16:creationId xmlns:a16="http://schemas.microsoft.com/office/drawing/2014/main" id="{2CF197BF-B2B5-449C-A998-145A44273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9914" name="Text Box 41">
              <a:extLst>
                <a:ext uri="{FF2B5EF4-FFF2-40B4-BE49-F238E27FC236}">
                  <a16:creationId xmlns:a16="http://schemas.microsoft.com/office/drawing/2014/main" id="{64E7BB50-DFEE-45D5-B0DA-6A52612CA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79915" name="Text Box 42">
              <a:extLst>
                <a:ext uri="{FF2B5EF4-FFF2-40B4-BE49-F238E27FC236}">
                  <a16:creationId xmlns:a16="http://schemas.microsoft.com/office/drawing/2014/main" id="{545A4558-AA2A-4306-97FA-E9F09A1DF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42731" name="Rectangle 43">
            <a:extLst>
              <a:ext uri="{FF2B5EF4-FFF2-40B4-BE49-F238E27FC236}">
                <a16:creationId xmlns:a16="http://schemas.microsoft.com/office/drawing/2014/main" id="{12593319-4A3A-4FEB-98C2-B05842F4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17541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B440BB9-1178-4DE0-B839-B768FDA5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E7D627A2-C678-4812-98FA-7D0D75D69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25D22C5B-9819-416A-A691-285E3F24E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4C515813-6E33-4B67-AFA8-1BCCAD7F4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9635872E-7B55-4CED-BDCF-7C57F6B6A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632075"/>
            <a:ext cx="609600" cy="436563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87402762-5545-41A7-9523-1EAB3BDF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2BDB1845-E189-4690-BC8B-CB1C466C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A0EADEB6-DE78-4336-BB50-7591019F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F51D4507-6003-46AE-B0D4-083B0D744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44747" name="Rectangle 11">
            <a:extLst>
              <a:ext uri="{FF2B5EF4-FFF2-40B4-BE49-F238E27FC236}">
                <a16:creationId xmlns:a16="http://schemas.microsoft.com/office/drawing/2014/main" id="{7A6C995A-2F9A-45E5-A29A-DDFC8213B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36562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244748" name="Rectangle 12">
            <a:extLst>
              <a:ext uri="{FF2B5EF4-FFF2-40B4-BE49-F238E27FC236}">
                <a16:creationId xmlns:a16="http://schemas.microsoft.com/office/drawing/2014/main" id="{3B866A55-3D2F-4261-9AE5-78C7138C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478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7E8B34B5-5065-40EE-88F1-B29249B9D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7292FAEA-856C-47D5-BE23-CE92ED4C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16D4215C-253E-48D0-B802-D83673110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363910D1-649C-41AF-B251-69D98D7FA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44753" name="Rectangle 17">
            <a:extLst>
              <a:ext uri="{FF2B5EF4-FFF2-40B4-BE49-F238E27FC236}">
                <a16:creationId xmlns:a16="http://schemas.microsoft.com/office/drawing/2014/main" id="{47CCAED1-9966-4EAB-BF8F-E2BDB5A1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34340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3E1CD1AA-95C2-4D7F-AD33-735D284AF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8404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7ED52625-9969-4667-ADDB-0FBC6B177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5818188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2C0BA9CD-2616-44A8-9E5D-86EEF2D1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3387725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2D0C8F8F-497E-4E7C-A455-B38687867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84E22FD9-377F-439D-B293-4B6686E02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7A2BCA82-608D-44E7-BE5C-0B46BF10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5C2BED46-0104-4942-9A84-0A881CED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294D1B21-5DAC-4D0F-A9A2-8A63CEA6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B0B9E5DE-8819-4FF8-8F8C-C0ACFE7A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E1BE278A-F095-470C-97E4-A0775AE51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B3335C89-8863-4E85-B5C9-63D99C6B4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44765" name="Text Box 29">
            <a:extLst>
              <a:ext uri="{FF2B5EF4-FFF2-40B4-BE49-F238E27FC236}">
                <a16:creationId xmlns:a16="http://schemas.microsoft.com/office/drawing/2014/main" id="{8F524C80-333A-427E-85E8-60D51C9EF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263842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1950" name="AutoShape 30">
            <a:extLst>
              <a:ext uri="{FF2B5EF4-FFF2-40B4-BE49-F238E27FC236}">
                <a16:creationId xmlns:a16="http://schemas.microsoft.com/office/drawing/2014/main" id="{A5FA6853-5C55-4988-8EB7-EA003F4B9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384800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1951" name="AutoShape 31">
            <a:extLst>
              <a:ext uri="{FF2B5EF4-FFF2-40B4-BE49-F238E27FC236}">
                <a16:creationId xmlns:a16="http://schemas.microsoft.com/office/drawing/2014/main" id="{70CB4202-9033-4924-B5A4-5CF125626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539908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1952" name="AutoShape 32">
            <a:extLst>
              <a:ext uri="{FF2B5EF4-FFF2-40B4-BE49-F238E27FC236}">
                <a16:creationId xmlns:a16="http://schemas.microsoft.com/office/drawing/2014/main" id="{5551C293-ED4D-44E1-91AD-E714F4F57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3092450"/>
            <a:ext cx="188913" cy="347663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81953" name="Group 33">
            <a:extLst>
              <a:ext uri="{FF2B5EF4-FFF2-40B4-BE49-F238E27FC236}">
                <a16:creationId xmlns:a16="http://schemas.microsoft.com/office/drawing/2014/main" id="{5EE421B8-8807-4103-8F4B-7591E3E8EB45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728788"/>
            <a:ext cx="4870450" cy="444500"/>
            <a:chOff x="894" y="1037"/>
            <a:chExt cx="3068" cy="280"/>
          </a:xfrm>
        </p:grpSpPr>
        <p:sp>
          <p:nvSpPr>
            <p:cNvPr id="81955" name="Text Box 34">
              <a:extLst>
                <a:ext uri="{FF2B5EF4-FFF2-40B4-BE49-F238E27FC236}">
                  <a16:creationId xmlns:a16="http://schemas.microsoft.com/office/drawing/2014/main" id="{A7C856F7-A609-4680-B693-7ED823019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1956" name="Text Box 35">
              <a:extLst>
                <a:ext uri="{FF2B5EF4-FFF2-40B4-BE49-F238E27FC236}">
                  <a16:creationId xmlns:a16="http://schemas.microsoft.com/office/drawing/2014/main" id="{F6EE0190-8B90-4892-B391-FD7CD5014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81957" name="Text Box 36">
              <a:extLst>
                <a:ext uri="{FF2B5EF4-FFF2-40B4-BE49-F238E27FC236}">
                  <a16:creationId xmlns:a16="http://schemas.microsoft.com/office/drawing/2014/main" id="{38643FBE-6A8B-4AFE-85CA-64EF7C84B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81958" name="Text Box 37">
              <a:extLst>
                <a:ext uri="{FF2B5EF4-FFF2-40B4-BE49-F238E27FC236}">
                  <a16:creationId xmlns:a16="http://schemas.microsoft.com/office/drawing/2014/main" id="{905773BA-1580-4E0D-B3B6-0223E03A1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81959" name="Text Box 38">
              <a:extLst>
                <a:ext uri="{FF2B5EF4-FFF2-40B4-BE49-F238E27FC236}">
                  <a16:creationId xmlns:a16="http://schemas.microsoft.com/office/drawing/2014/main" id="{336900B9-A169-4502-818D-A2772B5CB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1960" name="Text Box 39">
              <a:extLst>
                <a:ext uri="{FF2B5EF4-FFF2-40B4-BE49-F238E27FC236}">
                  <a16:creationId xmlns:a16="http://schemas.microsoft.com/office/drawing/2014/main" id="{128E250E-7921-447A-9B2F-1C3AA324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81961" name="Text Box 40">
              <a:extLst>
                <a:ext uri="{FF2B5EF4-FFF2-40B4-BE49-F238E27FC236}">
                  <a16:creationId xmlns:a16="http://schemas.microsoft.com/office/drawing/2014/main" id="{0B8F54AE-521E-4A85-9FDB-D803E79B1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81962" name="Text Box 41">
              <a:extLst>
                <a:ext uri="{FF2B5EF4-FFF2-40B4-BE49-F238E27FC236}">
                  <a16:creationId xmlns:a16="http://schemas.microsoft.com/office/drawing/2014/main" id="{16CA2E13-C18D-49EA-BC59-990780FF8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44778" name="Rectangle 42">
            <a:extLst>
              <a:ext uri="{FF2B5EF4-FFF2-40B4-BE49-F238E27FC236}">
                <a16:creationId xmlns:a16="http://schemas.microsoft.com/office/drawing/2014/main" id="{3F5D1782-141F-48E2-9CA2-57ECB03C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17541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30243CA-4543-45C8-9BA5-A1BFE3E9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2F446EC4-1009-4406-AFC9-74410C713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995E7DBF-2315-42BD-8BDF-08E59601A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6AB6CBA4-BF59-4541-A798-B2E9A2EDA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ABB8FD31-4B80-45BF-8DD5-4C2C416F9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4DE74D5B-F689-4AA2-946D-CCB851E44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E15F1ABF-8B12-4490-A04C-FFF9EE4FA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3977" name="Text Box 9">
            <a:extLst>
              <a:ext uri="{FF2B5EF4-FFF2-40B4-BE49-F238E27FC236}">
                <a16:creationId xmlns:a16="http://schemas.microsoft.com/office/drawing/2014/main" id="{F678269F-CD26-47DB-BC6D-B4B8D12C9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46794" name="Rectangle 10">
            <a:extLst>
              <a:ext uri="{FF2B5EF4-FFF2-40B4-BE49-F238E27FC236}">
                <a16:creationId xmlns:a16="http://schemas.microsoft.com/office/drawing/2014/main" id="{4499A0E3-32F0-4E36-998A-E4B899F7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36562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246795" name="Rectangle 11">
            <a:extLst>
              <a:ext uri="{FF2B5EF4-FFF2-40B4-BE49-F238E27FC236}">
                <a16:creationId xmlns:a16="http://schemas.microsoft.com/office/drawing/2014/main" id="{65D5F985-C7B4-4584-AB86-87B1EB16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478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sp>
        <p:nvSpPr>
          <p:cNvPr id="83980" name="Text Box 12">
            <a:extLst>
              <a:ext uri="{FF2B5EF4-FFF2-40B4-BE49-F238E27FC236}">
                <a16:creationId xmlns:a16="http://schemas.microsoft.com/office/drawing/2014/main" id="{04886C86-AD5D-4362-87B2-6CDA23E0D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3981" name="Text Box 13">
            <a:extLst>
              <a:ext uri="{FF2B5EF4-FFF2-40B4-BE49-F238E27FC236}">
                <a16:creationId xmlns:a16="http://schemas.microsoft.com/office/drawing/2014/main" id="{95EACFF9-3955-49D4-9BC0-DB2CC0B7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3982" name="Text Box 14">
            <a:extLst>
              <a:ext uri="{FF2B5EF4-FFF2-40B4-BE49-F238E27FC236}">
                <a16:creationId xmlns:a16="http://schemas.microsoft.com/office/drawing/2014/main" id="{2C3D35E0-84E2-47B3-BC47-2DAE8FFFC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3983" name="Text Box 15">
            <a:extLst>
              <a:ext uri="{FF2B5EF4-FFF2-40B4-BE49-F238E27FC236}">
                <a16:creationId xmlns:a16="http://schemas.microsoft.com/office/drawing/2014/main" id="{532FC0C5-35D9-4220-B572-5A88A7540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46800" name="Rectangle 16">
            <a:extLst>
              <a:ext uri="{FF2B5EF4-FFF2-40B4-BE49-F238E27FC236}">
                <a16:creationId xmlns:a16="http://schemas.microsoft.com/office/drawing/2014/main" id="{146544A3-FAF1-42A1-9447-CA770A1F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34340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B377F430-513A-41FF-85C8-46BEE1182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1050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35D79FCD-FBBC-4808-B738-9771F1AC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34020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02C0C7A8-668E-46B3-8290-A48492217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87E28DC8-D269-4AD5-BDEE-4E866A56B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95AD4AD2-4BCE-42DD-AF65-6096312BB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83990" name="Text Box 22">
            <a:extLst>
              <a:ext uri="{FF2B5EF4-FFF2-40B4-BE49-F238E27FC236}">
                <a16:creationId xmlns:a16="http://schemas.microsoft.com/office/drawing/2014/main" id="{5F1F0FC5-68FC-47E6-8B3E-B7A7FB109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E83437CD-0441-401B-97D9-23DF2197B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992" name="Text Box 24">
            <a:extLst>
              <a:ext uri="{FF2B5EF4-FFF2-40B4-BE49-F238E27FC236}">
                <a16:creationId xmlns:a16="http://schemas.microsoft.com/office/drawing/2014/main" id="{7C8BDD30-ABAA-4AF6-A054-E85F8E21A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27BAB177-543A-403B-B2A0-A5645DEDC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06130DAD-64C0-415B-8253-51928378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3995" name="AutoShape 27">
            <a:extLst>
              <a:ext uri="{FF2B5EF4-FFF2-40B4-BE49-F238E27FC236}">
                <a16:creationId xmlns:a16="http://schemas.microsoft.com/office/drawing/2014/main" id="{26DE3D61-D744-49DD-A7DE-C2C42613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3" y="5384800"/>
            <a:ext cx="231775" cy="420688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3996" name="AutoShape 28">
            <a:extLst>
              <a:ext uri="{FF2B5EF4-FFF2-40B4-BE49-F238E27FC236}">
                <a16:creationId xmlns:a16="http://schemas.microsoft.com/office/drawing/2014/main" id="{C36B30A7-4F8B-49E2-8EED-18CDEA28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3078163"/>
            <a:ext cx="188913" cy="347662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3997" name="Text Box 29">
            <a:extLst>
              <a:ext uri="{FF2B5EF4-FFF2-40B4-BE49-F238E27FC236}">
                <a16:creationId xmlns:a16="http://schemas.microsoft.com/office/drawing/2014/main" id="{EE41FB5C-AAA8-48D8-829A-ABEEC14D3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8404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83998" name="AutoShape 30">
            <a:extLst>
              <a:ext uri="{FF2B5EF4-FFF2-40B4-BE49-F238E27FC236}">
                <a16:creationId xmlns:a16="http://schemas.microsoft.com/office/drawing/2014/main" id="{AC2FBD20-8C42-4443-A2CA-0A1D548F8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384800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6407F0C9-CEAF-4710-9164-9BA3F653C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2640013"/>
            <a:ext cx="609600" cy="436562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6816" name="Text Box 32">
            <a:extLst>
              <a:ext uri="{FF2B5EF4-FFF2-40B4-BE49-F238E27FC236}">
                <a16:creationId xmlns:a16="http://schemas.microsoft.com/office/drawing/2014/main" id="{77558AB1-1EBD-498E-895B-693367927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2636838"/>
            <a:ext cx="609600" cy="436562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grpSp>
        <p:nvGrpSpPr>
          <p:cNvPr id="84001" name="Group 33">
            <a:extLst>
              <a:ext uri="{FF2B5EF4-FFF2-40B4-BE49-F238E27FC236}">
                <a16:creationId xmlns:a16="http://schemas.microsoft.com/office/drawing/2014/main" id="{D8D05538-F7C6-4A10-A3C8-DB96F5580EA7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728788"/>
            <a:ext cx="4870450" cy="444500"/>
            <a:chOff x="894" y="1037"/>
            <a:chExt cx="3068" cy="280"/>
          </a:xfrm>
        </p:grpSpPr>
        <p:sp>
          <p:nvSpPr>
            <p:cNvPr id="84003" name="Text Box 34">
              <a:extLst>
                <a:ext uri="{FF2B5EF4-FFF2-40B4-BE49-F238E27FC236}">
                  <a16:creationId xmlns:a16="http://schemas.microsoft.com/office/drawing/2014/main" id="{70D0EB7F-4C78-49DF-8B4D-ADBDD859D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4004" name="Text Box 35">
              <a:extLst>
                <a:ext uri="{FF2B5EF4-FFF2-40B4-BE49-F238E27FC236}">
                  <a16:creationId xmlns:a16="http://schemas.microsoft.com/office/drawing/2014/main" id="{0197326A-A097-4B5F-B0ED-D889673EE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84005" name="Text Box 36">
              <a:extLst>
                <a:ext uri="{FF2B5EF4-FFF2-40B4-BE49-F238E27FC236}">
                  <a16:creationId xmlns:a16="http://schemas.microsoft.com/office/drawing/2014/main" id="{4A51E167-6ECB-42CC-BEC6-053757328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84006" name="Text Box 37">
              <a:extLst>
                <a:ext uri="{FF2B5EF4-FFF2-40B4-BE49-F238E27FC236}">
                  <a16:creationId xmlns:a16="http://schemas.microsoft.com/office/drawing/2014/main" id="{A2C2A8AD-376B-411F-B0AC-5494EB7CC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84007" name="Text Box 38">
              <a:extLst>
                <a:ext uri="{FF2B5EF4-FFF2-40B4-BE49-F238E27FC236}">
                  <a16:creationId xmlns:a16="http://schemas.microsoft.com/office/drawing/2014/main" id="{4BF4E496-F998-422E-A526-6566BED44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4008" name="Text Box 39">
              <a:extLst>
                <a:ext uri="{FF2B5EF4-FFF2-40B4-BE49-F238E27FC236}">
                  <a16:creationId xmlns:a16="http://schemas.microsoft.com/office/drawing/2014/main" id="{EF049938-DB11-4AF6-94E4-56D0E23C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84009" name="Text Box 40">
              <a:extLst>
                <a:ext uri="{FF2B5EF4-FFF2-40B4-BE49-F238E27FC236}">
                  <a16:creationId xmlns:a16="http://schemas.microsoft.com/office/drawing/2014/main" id="{212453ED-665E-4D32-A81F-7C3CB450F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84010" name="Text Box 41">
              <a:extLst>
                <a:ext uri="{FF2B5EF4-FFF2-40B4-BE49-F238E27FC236}">
                  <a16:creationId xmlns:a16="http://schemas.microsoft.com/office/drawing/2014/main" id="{FF79CB87-CAFF-4CED-94C4-6DC530F6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46826" name="Rectangle 42">
            <a:extLst>
              <a:ext uri="{FF2B5EF4-FFF2-40B4-BE49-F238E27FC236}">
                <a16:creationId xmlns:a16="http://schemas.microsoft.com/office/drawing/2014/main" id="{29273773-EFA4-4CE0-ABCE-F3F28CC9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17541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C2A7A93-E252-4B58-BBAD-07C76359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99A467EC-F583-4467-BCE1-6B68FA2B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416D0741-AD3C-4080-A08F-038294CDC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5A767E92-49B2-47DE-9F84-0D0D8CEDE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4719B1B4-E50D-4DDA-BCA6-47A01D33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E84F027D-3876-440E-A8BB-DAE99CD3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F0CCA45D-9B15-4BEA-97F3-AB9E39C61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1D861C1E-32ED-42B8-B032-1F54C2F3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6026" name="Text Box 10">
            <a:extLst>
              <a:ext uri="{FF2B5EF4-FFF2-40B4-BE49-F238E27FC236}">
                <a16:creationId xmlns:a16="http://schemas.microsoft.com/office/drawing/2014/main" id="{5BB0BB74-48E4-42CC-9980-B626327F2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48843" name="Rectangle 11">
            <a:extLst>
              <a:ext uri="{FF2B5EF4-FFF2-40B4-BE49-F238E27FC236}">
                <a16:creationId xmlns:a16="http://schemas.microsoft.com/office/drawing/2014/main" id="{95EC15DB-6EF7-4535-8355-4BB8555C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36562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248844" name="Rectangle 12">
            <a:extLst>
              <a:ext uri="{FF2B5EF4-FFF2-40B4-BE49-F238E27FC236}">
                <a16:creationId xmlns:a16="http://schemas.microsoft.com/office/drawing/2014/main" id="{1F2012BD-B842-4352-8D09-425E702C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478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FC7E1057-7884-4D1E-B95B-00927C61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640E196F-4375-4669-BDAE-BC9E4537F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CE1B01D8-DB0B-439A-BE39-7980E1723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25D9A719-8809-4F17-AF84-E27FA93FE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48849" name="Rectangle 17">
            <a:extLst>
              <a:ext uri="{FF2B5EF4-FFF2-40B4-BE49-F238E27FC236}">
                <a16:creationId xmlns:a16="http://schemas.microsoft.com/office/drawing/2014/main" id="{6065954B-40D6-4D0C-837E-4A697460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34340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B31DB435-13F3-4301-9DD4-39E2C67C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8404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69AAD5DD-D411-4F14-9D14-7EFBB6F9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5875338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86036" name="Text Box 20">
            <a:extLst>
              <a:ext uri="{FF2B5EF4-FFF2-40B4-BE49-F238E27FC236}">
                <a16:creationId xmlns:a16="http://schemas.microsoft.com/office/drawing/2014/main" id="{3C919F44-FE68-4A23-93AB-17409D63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3417888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785392A1-406A-407F-8C29-5639A87D1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AEB1273F-B3A9-46F2-A89F-5083C8B3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4FFF3B24-59CD-4C4A-A53F-0551F00AE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EFC0F3F7-CFCE-4138-A43B-A000FF4D4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62B3BADC-0600-4AD1-BF25-8F72BE51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26E94670-F555-4771-99D4-A51659BAC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3B8A91FB-DF5A-4A30-8597-87BD88FF9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6044" name="Text Box 28">
            <a:extLst>
              <a:ext uri="{FF2B5EF4-FFF2-40B4-BE49-F238E27FC236}">
                <a16:creationId xmlns:a16="http://schemas.microsoft.com/office/drawing/2014/main" id="{F86DA314-83A6-4FEC-B0D1-E138FA62C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48861" name="Text Box 29">
            <a:extLst>
              <a:ext uri="{FF2B5EF4-FFF2-40B4-BE49-F238E27FC236}">
                <a16:creationId xmlns:a16="http://schemas.microsoft.com/office/drawing/2014/main" id="{7912D2A0-1E49-46DF-A91B-9D69CDD9C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2632075"/>
            <a:ext cx="609600" cy="436563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8862" name="Text Box 30">
            <a:extLst>
              <a:ext uri="{FF2B5EF4-FFF2-40B4-BE49-F238E27FC236}">
                <a16:creationId xmlns:a16="http://schemas.microsoft.com/office/drawing/2014/main" id="{9340385D-E198-45E0-9934-9D260CC88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0488"/>
            <a:ext cx="609600" cy="436562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6047" name="AutoShape 31">
            <a:extLst>
              <a:ext uri="{FF2B5EF4-FFF2-40B4-BE49-F238E27FC236}">
                <a16:creationId xmlns:a16="http://schemas.microsoft.com/office/drawing/2014/main" id="{D1D687EF-6DC6-4585-839B-18C88AEC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384800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6048" name="AutoShape 32">
            <a:extLst>
              <a:ext uri="{FF2B5EF4-FFF2-40B4-BE49-F238E27FC236}">
                <a16:creationId xmlns:a16="http://schemas.microsoft.com/office/drawing/2014/main" id="{FA1F2419-A88C-42E1-857B-22BB41D9A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539908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6049" name="AutoShape 33">
            <a:extLst>
              <a:ext uri="{FF2B5EF4-FFF2-40B4-BE49-F238E27FC236}">
                <a16:creationId xmlns:a16="http://schemas.microsoft.com/office/drawing/2014/main" id="{8B9E2FE6-3D08-4D7A-9F7D-8825ABE4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3121025"/>
            <a:ext cx="188913" cy="347663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86050" name="Group 34">
            <a:extLst>
              <a:ext uri="{FF2B5EF4-FFF2-40B4-BE49-F238E27FC236}">
                <a16:creationId xmlns:a16="http://schemas.microsoft.com/office/drawing/2014/main" id="{F9D6DB4C-9B19-4015-8216-A32F0917F9B0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728788"/>
            <a:ext cx="4870450" cy="444500"/>
            <a:chOff x="894" y="1037"/>
            <a:chExt cx="3068" cy="280"/>
          </a:xfrm>
        </p:grpSpPr>
        <p:sp>
          <p:nvSpPr>
            <p:cNvPr id="86052" name="Text Box 35">
              <a:extLst>
                <a:ext uri="{FF2B5EF4-FFF2-40B4-BE49-F238E27FC236}">
                  <a16:creationId xmlns:a16="http://schemas.microsoft.com/office/drawing/2014/main" id="{C0A4BB7D-17AB-4D2C-93E0-5BC738F78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6053" name="Text Box 36">
              <a:extLst>
                <a:ext uri="{FF2B5EF4-FFF2-40B4-BE49-F238E27FC236}">
                  <a16:creationId xmlns:a16="http://schemas.microsoft.com/office/drawing/2014/main" id="{60B7474A-3A19-402F-9E1B-F5EB1E7CB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86054" name="Text Box 37">
              <a:extLst>
                <a:ext uri="{FF2B5EF4-FFF2-40B4-BE49-F238E27FC236}">
                  <a16:creationId xmlns:a16="http://schemas.microsoft.com/office/drawing/2014/main" id="{D43FD449-2024-4A52-A86B-0C3388BFE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86055" name="Text Box 38">
              <a:extLst>
                <a:ext uri="{FF2B5EF4-FFF2-40B4-BE49-F238E27FC236}">
                  <a16:creationId xmlns:a16="http://schemas.microsoft.com/office/drawing/2014/main" id="{BBED3491-0024-4A48-A818-0175A9819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86056" name="Text Box 39">
              <a:extLst>
                <a:ext uri="{FF2B5EF4-FFF2-40B4-BE49-F238E27FC236}">
                  <a16:creationId xmlns:a16="http://schemas.microsoft.com/office/drawing/2014/main" id="{BA208443-E04A-4119-B153-0ED851551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6057" name="Text Box 40">
              <a:extLst>
                <a:ext uri="{FF2B5EF4-FFF2-40B4-BE49-F238E27FC236}">
                  <a16:creationId xmlns:a16="http://schemas.microsoft.com/office/drawing/2014/main" id="{E06737F5-9912-49B3-8389-2ED0347B6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86058" name="Text Box 41">
              <a:extLst>
                <a:ext uri="{FF2B5EF4-FFF2-40B4-BE49-F238E27FC236}">
                  <a16:creationId xmlns:a16="http://schemas.microsoft.com/office/drawing/2014/main" id="{E18C3EBB-8AC9-4F01-9A4F-FE4CCAB83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86059" name="Text Box 42">
              <a:extLst>
                <a:ext uri="{FF2B5EF4-FFF2-40B4-BE49-F238E27FC236}">
                  <a16:creationId xmlns:a16="http://schemas.microsoft.com/office/drawing/2014/main" id="{5196D321-F45A-4D48-AD82-DDB18E070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48875" name="Rectangle 43">
            <a:extLst>
              <a:ext uri="{FF2B5EF4-FFF2-40B4-BE49-F238E27FC236}">
                <a16:creationId xmlns:a16="http://schemas.microsoft.com/office/drawing/2014/main" id="{4CCF42D8-A9B8-42B4-BECF-D43977B4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17541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61" grpId="0" animBg="1"/>
      <p:bldP spid="24886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8918F86-C188-4B6A-A5D5-60D85059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83D4B04A-DCCC-46FB-A488-C4BCFD21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3EC66148-E600-4050-A61F-4D3C62A81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E9F165FD-78A3-424B-9394-9CDC35697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F963305D-3AF4-4DA9-970B-FD890C96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id="{D8BD27CF-DEBD-4AFA-AD3D-6D757F299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F235D9F5-5961-418D-8084-3F00E5B1D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68CB95E0-CB06-44FC-B310-08A9A334A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50890" name="Rectangle 10">
            <a:extLst>
              <a:ext uri="{FF2B5EF4-FFF2-40B4-BE49-F238E27FC236}">
                <a16:creationId xmlns:a16="http://schemas.microsoft.com/office/drawing/2014/main" id="{5EE9EC07-43C2-4450-90EB-20A2CCF4D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36562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250891" name="Rectangle 11">
            <a:extLst>
              <a:ext uri="{FF2B5EF4-FFF2-40B4-BE49-F238E27FC236}">
                <a16:creationId xmlns:a16="http://schemas.microsoft.com/office/drawing/2014/main" id="{5EE01EE8-D93B-45A0-9F5B-908517F13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478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sp>
        <p:nvSpPr>
          <p:cNvPr id="88076" name="Text Box 12">
            <a:extLst>
              <a:ext uri="{FF2B5EF4-FFF2-40B4-BE49-F238E27FC236}">
                <a16:creationId xmlns:a16="http://schemas.microsoft.com/office/drawing/2014/main" id="{8A54DDDC-FDA4-4FA6-B4AE-880E4C73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id="{A2AB8E3B-E042-4EA9-9F79-FD02074A2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8078" name="Text Box 14">
            <a:extLst>
              <a:ext uri="{FF2B5EF4-FFF2-40B4-BE49-F238E27FC236}">
                <a16:creationId xmlns:a16="http://schemas.microsoft.com/office/drawing/2014/main" id="{FCA60845-F859-4187-AFFA-435B0C33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8079" name="Text Box 15">
            <a:extLst>
              <a:ext uri="{FF2B5EF4-FFF2-40B4-BE49-F238E27FC236}">
                <a16:creationId xmlns:a16="http://schemas.microsoft.com/office/drawing/2014/main" id="{4B9D505F-F73C-4E50-8C4A-F0D7AB7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50896" name="Rectangle 16">
            <a:extLst>
              <a:ext uri="{FF2B5EF4-FFF2-40B4-BE49-F238E27FC236}">
                <a16:creationId xmlns:a16="http://schemas.microsoft.com/office/drawing/2014/main" id="{1B1BCAB7-3D24-4584-9507-15A3009A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34340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88081" name="Text Box 17">
            <a:extLst>
              <a:ext uri="{FF2B5EF4-FFF2-40B4-BE49-F238E27FC236}">
                <a16:creationId xmlns:a16="http://schemas.microsoft.com/office/drawing/2014/main" id="{308AC64C-A769-4CCE-A29F-24125939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3460750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88082" name="Text Box 18">
            <a:extLst>
              <a:ext uri="{FF2B5EF4-FFF2-40B4-BE49-F238E27FC236}">
                <a16:creationId xmlns:a16="http://schemas.microsoft.com/office/drawing/2014/main" id="{73111FF5-F5CA-4B04-90CA-4F2A2088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486092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8083" name="Text Box 19">
            <a:extLst>
              <a:ext uri="{FF2B5EF4-FFF2-40B4-BE49-F238E27FC236}">
                <a16:creationId xmlns:a16="http://schemas.microsoft.com/office/drawing/2014/main" id="{0C4A67DA-83DA-4493-9140-082BF19D5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486092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8084" name="Text Box 20">
            <a:extLst>
              <a:ext uri="{FF2B5EF4-FFF2-40B4-BE49-F238E27FC236}">
                <a16:creationId xmlns:a16="http://schemas.microsoft.com/office/drawing/2014/main" id="{C576D93E-15CA-45D9-B6AB-482DD34B3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486092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88085" name="Text Box 21">
            <a:extLst>
              <a:ext uri="{FF2B5EF4-FFF2-40B4-BE49-F238E27FC236}">
                <a16:creationId xmlns:a16="http://schemas.microsoft.com/office/drawing/2014/main" id="{E449243D-BE59-48C5-A829-FDC26568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86092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8086" name="Text Box 22">
            <a:extLst>
              <a:ext uri="{FF2B5EF4-FFF2-40B4-BE49-F238E27FC236}">
                <a16:creationId xmlns:a16="http://schemas.microsoft.com/office/drawing/2014/main" id="{906B1378-EA51-4DEF-B120-9806D949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087" name="Text Box 23">
            <a:extLst>
              <a:ext uri="{FF2B5EF4-FFF2-40B4-BE49-F238E27FC236}">
                <a16:creationId xmlns:a16="http://schemas.microsoft.com/office/drawing/2014/main" id="{A7657581-1E3D-43F2-BE78-8FDCEAC48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8088" name="Text Box 24">
            <a:extLst>
              <a:ext uri="{FF2B5EF4-FFF2-40B4-BE49-F238E27FC236}">
                <a16:creationId xmlns:a16="http://schemas.microsoft.com/office/drawing/2014/main" id="{3DF7B7D8-9E06-4DA7-9B0E-42AC950D9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8089" name="Text Box 25">
            <a:extLst>
              <a:ext uri="{FF2B5EF4-FFF2-40B4-BE49-F238E27FC236}">
                <a16:creationId xmlns:a16="http://schemas.microsoft.com/office/drawing/2014/main" id="{1295CF1A-E194-44A8-9F4A-BFFE5C20B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88090" name="Text Box 26">
            <a:extLst>
              <a:ext uri="{FF2B5EF4-FFF2-40B4-BE49-F238E27FC236}">
                <a16:creationId xmlns:a16="http://schemas.microsoft.com/office/drawing/2014/main" id="{E9983DDE-A241-4E5E-82DB-D540507A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2632075"/>
            <a:ext cx="609600" cy="436563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0907" name="Text Box 27">
            <a:extLst>
              <a:ext uri="{FF2B5EF4-FFF2-40B4-BE49-F238E27FC236}">
                <a16:creationId xmlns:a16="http://schemas.microsoft.com/office/drawing/2014/main" id="{3265AD94-C05D-4B8D-94CC-62CBD7EDA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624138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88092" name="AutoShape 28">
            <a:extLst>
              <a:ext uri="{FF2B5EF4-FFF2-40B4-BE49-F238E27FC236}">
                <a16:creationId xmlns:a16="http://schemas.microsoft.com/office/drawing/2014/main" id="{6D6BBAB0-B0E6-4130-99C3-68875FED0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3136900"/>
            <a:ext cx="188912" cy="347663"/>
          </a:xfrm>
          <a:prstGeom prst="upArrow">
            <a:avLst>
              <a:gd name="adj1" fmla="val 50000"/>
              <a:gd name="adj2" fmla="val 46009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8093" name="Text Box 29">
            <a:extLst>
              <a:ext uri="{FF2B5EF4-FFF2-40B4-BE49-F238E27FC236}">
                <a16:creationId xmlns:a16="http://schemas.microsoft.com/office/drawing/2014/main" id="{BDEFC349-AAA2-4E52-B7F0-EB79B6B81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8404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88094" name="AutoShape 30">
            <a:extLst>
              <a:ext uri="{FF2B5EF4-FFF2-40B4-BE49-F238E27FC236}">
                <a16:creationId xmlns:a16="http://schemas.microsoft.com/office/drawing/2014/main" id="{36273BB4-4741-48FD-891C-CF414DC85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384800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8095" name="Text Box 31">
            <a:extLst>
              <a:ext uri="{FF2B5EF4-FFF2-40B4-BE49-F238E27FC236}">
                <a16:creationId xmlns:a16="http://schemas.microsoft.com/office/drawing/2014/main" id="{6F742F6C-4AD7-4564-8E87-DD16DCC91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5859463"/>
            <a:ext cx="684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88096" name="AutoShape 32">
            <a:extLst>
              <a:ext uri="{FF2B5EF4-FFF2-40B4-BE49-F238E27FC236}">
                <a16:creationId xmlns:a16="http://schemas.microsoft.com/office/drawing/2014/main" id="{F6B15F42-B559-48B5-85D5-80890F71D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38" y="5370513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88097" name="Group 33">
            <a:extLst>
              <a:ext uri="{FF2B5EF4-FFF2-40B4-BE49-F238E27FC236}">
                <a16:creationId xmlns:a16="http://schemas.microsoft.com/office/drawing/2014/main" id="{AB301D05-212A-44E0-A69D-069EFA659596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728788"/>
            <a:ext cx="4870450" cy="444500"/>
            <a:chOff x="894" y="1037"/>
            <a:chExt cx="3068" cy="280"/>
          </a:xfrm>
        </p:grpSpPr>
        <p:sp>
          <p:nvSpPr>
            <p:cNvPr id="88099" name="Text Box 34">
              <a:extLst>
                <a:ext uri="{FF2B5EF4-FFF2-40B4-BE49-F238E27FC236}">
                  <a16:creationId xmlns:a16="http://schemas.microsoft.com/office/drawing/2014/main" id="{E20ED37D-0045-4DDC-834B-7D165B9F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8100" name="Text Box 35">
              <a:extLst>
                <a:ext uri="{FF2B5EF4-FFF2-40B4-BE49-F238E27FC236}">
                  <a16:creationId xmlns:a16="http://schemas.microsoft.com/office/drawing/2014/main" id="{BB0EC34C-A822-4B86-B15E-423E628E6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88101" name="Text Box 36">
              <a:extLst>
                <a:ext uri="{FF2B5EF4-FFF2-40B4-BE49-F238E27FC236}">
                  <a16:creationId xmlns:a16="http://schemas.microsoft.com/office/drawing/2014/main" id="{C7BB9C87-105F-465D-8BD4-E4AD399C3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88102" name="Text Box 37">
              <a:extLst>
                <a:ext uri="{FF2B5EF4-FFF2-40B4-BE49-F238E27FC236}">
                  <a16:creationId xmlns:a16="http://schemas.microsoft.com/office/drawing/2014/main" id="{8392BE24-CCAE-4E9A-BCAF-4D04D8748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88103" name="Text Box 38">
              <a:extLst>
                <a:ext uri="{FF2B5EF4-FFF2-40B4-BE49-F238E27FC236}">
                  <a16:creationId xmlns:a16="http://schemas.microsoft.com/office/drawing/2014/main" id="{E584B8CF-2295-47B4-ADFD-6578B2EB8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8104" name="Text Box 39">
              <a:extLst>
                <a:ext uri="{FF2B5EF4-FFF2-40B4-BE49-F238E27FC236}">
                  <a16:creationId xmlns:a16="http://schemas.microsoft.com/office/drawing/2014/main" id="{4FABF783-11E0-4DEF-876B-4D83AB841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88105" name="Text Box 40">
              <a:extLst>
                <a:ext uri="{FF2B5EF4-FFF2-40B4-BE49-F238E27FC236}">
                  <a16:creationId xmlns:a16="http://schemas.microsoft.com/office/drawing/2014/main" id="{5BE86132-F203-443D-938C-84809E93C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88106" name="Text Box 41">
              <a:extLst>
                <a:ext uri="{FF2B5EF4-FFF2-40B4-BE49-F238E27FC236}">
                  <a16:creationId xmlns:a16="http://schemas.microsoft.com/office/drawing/2014/main" id="{25864351-B287-4BAA-88A3-87B3DCD7A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50922" name="Rectangle 42">
            <a:extLst>
              <a:ext uri="{FF2B5EF4-FFF2-40B4-BE49-F238E27FC236}">
                <a16:creationId xmlns:a16="http://schemas.microsoft.com/office/drawing/2014/main" id="{023442E6-8BFD-4843-9025-C925653C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17541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FF408C3-AD2C-4459-80A7-4EB5C6FF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Merge Sort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A555770E-C1AB-4AFC-BD77-B651D875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262063"/>
            <a:ext cx="79121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da-DK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solve the problem </a:t>
            </a:r>
            <a:r>
              <a:rPr lang="da-DK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is small enough(</a:t>
            </a:r>
            <a:r>
              <a:rPr lang="da-DK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element</a:t>
            </a: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endParaRPr lang="da-D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da-DK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problem into two or more </a:t>
            </a:r>
            <a:r>
              <a:rPr lang="da-DK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and smaller</a:t>
            </a: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subproblems.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 startAt="3"/>
            </a:pPr>
            <a:r>
              <a:rPr lang="da-DK" altLang="en-US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 the subproblems.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 startAt="3"/>
            </a:pPr>
            <a:endParaRPr lang="da-D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 startAt="3"/>
            </a:pPr>
            <a:r>
              <a:rPr lang="da-DK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da-D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to the subproblems.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4125C98-CB2F-4F71-9941-080ADC55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6DAE5E72-0446-4F63-A1E7-65829DF72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14627518-98CC-4892-AF41-953B78DB4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057E7379-9B06-4CB8-A052-34886C61D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6D59224A-3E1C-430E-8755-67E143EE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19" name="Text Box 7">
            <a:extLst>
              <a:ext uri="{FF2B5EF4-FFF2-40B4-BE49-F238E27FC236}">
                <a16:creationId xmlns:a16="http://schemas.microsoft.com/office/drawing/2014/main" id="{2ABF0F78-D7BB-4B2D-9C5F-36FEF5412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20" name="Text Box 8">
            <a:extLst>
              <a:ext uri="{FF2B5EF4-FFF2-40B4-BE49-F238E27FC236}">
                <a16:creationId xmlns:a16="http://schemas.microsoft.com/office/drawing/2014/main" id="{317586C3-1383-4B81-ACD3-9B23500F8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92556E8A-FE63-42B8-A74E-78040E2CA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41AABDA1-204F-484E-A987-E3050F438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632075"/>
            <a:ext cx="609600" cy="436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52939" name="Rectangle 11">
            <a:extLst>
              <a:ext uri="{FF2B5EF4-FFF2-40B4-BE49-F238E27FC236}">
                <a16:creationId xmlns:a16="http://schemas.microsoft.com/office/drawing/2014/main" id="{E0164BB5-FDDB-4505-A0EF-B76F4C86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36562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252940" name="Rectangle 12">
            <a:extLst>
              <a:ext uri="{FF2B5EF4-FFF2-40B4-BE49-F238E27FC236}">
                <a16:creationId xmlns:a16="http://schemas.microsoft.com/office/drawing/2014/main" id="{0D2B261C-89AB-454F-B298-369D4E3D5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478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9C3F74C6-117C-4366-8A39-830131052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26" name="Text Box 14">
            <a:extLst>
              <a:ext uri="{FF2B5EF4-FFF2-40B4-BE49-F238E27FC236}">
                <a16:creationId xmlns:a16="http://schemas.microsoft.com/office/drawing/2014/main" id="{11414183-4339-4071-AA4B-43777B32F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27" name="Text Box 15">
            <a:extLst>
              <a:ext uri="{FF2B5EF4-FFF2-40B4-BE49-F238E27FC236}">
                <a16:creationId xmlns:a16="http://schemas.microsoft.com/office/drawing/2014/main" id="{08B97F52-568B-4DCD-8B76-6B770DC69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90128" name="Text Box 16">
            <a:extLst>
              <a:ext uri="{FF2B5EF4-FFF2-40B4-BE49-F238E27FC236}">
                <a16:creationId xmlns:a16="http://schemas.microsoft.com/office/drawing/2014/main" id="{9DF7DF10-BF5D-48D8-A8C3-4D00D762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90129" name="Text Box 17">
            <a:extLst>
              <a:ext uri="{FF2B5EF4-FFF2-40B4-BE49-F238E27FC236}">
                <a16:creationId xmlns:a16="http://schemas.microsoft.com/office/drawing/2014/main" id="{57A652CA-2CF9-4746-9150-B4E0C87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0130" name="Text Box 18">
            <a:extLst>
              <a:ext uri="{FF2B5EF4-FFF2-40B4-BE49-F238E27FC236}">
                <a16:creationId xmlns:a16="http://schemas.microsoft.com/office/drawing/2014/main" id="{5C03F286-7ABD-4FE5-8836-E7AC7B0E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0131" name="Text Box 19">
            <a:extLst>
              <a:ext uri="{FF2B5EF4-FFF2-40B4-BE49-F238E27FC236}">
                <a16:creationId xmlns:a16="http://schemas.microsoft.com/office/drawing/2014/main" id="{DEB8CB94-9F4F-4E82-ABB1-920FBB6F2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0132" name="Text Box 20">
            <a:extLst>
              <a:ext uri="{FF2B5EF4-FFF2-40B4-BE49-F238E27FC236}">
                <a16:creationId xmlns:a16="http://schemas.microsoft.com/office/drawing/2014/main" id="{BE1AF71B-8143-4F74-9995-617B50D4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52949" name="Rectangle 21">
            <a:extLst>
              <a:ext uri="{FF2B5EF4-FFF2-40B4-BE49-F238E27FC236}">
                <a16:creationId xmlns:a16="http://schemas.microsoft.com/office/drawing/2014/main" id="{79621F71-BA54-419B-B681-528807BB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34340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90134" name="Text Box 22">
            <a:extLst>
              <a:ext uri="{FF2B5EF4-FFF2-40B4-BE49-F238E27FC236}">
                <a16:creationId xmlns:a16="http://schemas.microsoft.com/office/drawing/2014/main" id="{191ACDB9-8621-4FA6-9647-0941B3BAF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1ABE15EA-5323-4DFA-93BE-D8CCE8FCC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36" name="Text Box 24">
            <a:extLst>
              <a:ext uri="{FF2B5EF4-FFF2-40B4-BE49-F238E27FC236}">
                <a16:creationId xmlns:a16="http://schemas.microsoft.com/office/drawing/2014/main" id="{0E754CAA-FE8F-4559-987A-5F902E957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0137" name="Text Box 25">
            <a:extLst>
              <a:ext uri="{FF2B5EF4-FFF2-40B4-BE49-F238E27FC236}">
                <a16:creationId xmlns:a16="http://schemas.microsoft.com/office/drawing/2014/main" id="{D6809406-A145-4F3A-AF50-9CCB383AB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0138" name="Text Box 26">
            <a:extLst>
              <a:ext uri="{FF2B5EF4-FFF2-40B4-BE49-F238E27FC236}">
                <a16:creationId xmlns:a16="http://schemas.microsoft.com/office/drawing/2014/main" id="{72359C1E-163C-40B2-B026-F2B31966C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39" name="Text Box 27">
            <a:extLst>
              <a:ext uri="{FF2B5EF4-FFF2-40B4-BE49-F238E27FC236}">
                <a16:creationId xmlns:a16="http://schemas.microsoft.com/office/drawing/2014/main" id="{850642C8-7C8C-43D1-8E28-B0A4366E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40" name="Text Box 28">
            <a:extLst>
              <a:ext uri="{FF2B5EF4-FFF2-40B4-BE49-F238E27FC236}">
                <a16:creationId xmlns:a16="http://schemas.microsoft.com/office/drawing/2014/main" id="{B76EE415-63DD-42CA-A384-D8667E09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41" name="Text Box 29">
            <a:extLst>
              <a:ext uri="{FF2B5EF4-FFF2-40B4-BE49-F238E27FC236}">
                <a16:creationId xmlns:a16="http://schemas.microsoft.com/office/drawing/2014/main" id="{83BF739A-D495-4DCF-B7AE-D6137A63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D979836A-859E-401F-AED7-BB0E0D230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630488"/>
            <a:ext cx="609600" cy="436562"/>
          </a:xfrm>
          <a:prstGeom prst="rect">
            <a:avLst/>
          </a:prstGeom>
          <a:solidFill>
            <a:srgbClr val="4D4D4D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2959" name="Text Box 31">
            <a:extLst>
              <a:ext uri="{FF2B5EF4-FFF2-40B4-BE49-F238E27FC236}">
                <a16:creationId xmlns:a16="http://schemas.microsoft.com/office/drawing/2014/main" id="{7C7A8948-D6F4-4096-9D44-34261A908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588" y="26273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45DA80D4-612C-494C-90A3-75A7D2D4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58404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CC0E78D2-058B-420C-BAB3-38B188F2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5859463"/>
            <a:ext cx="684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90146" name="Text Box 34">
            <a:extLst>
              <a:ext uri="{FF2B5EF4-FFF2-40B4-BE49-F238E27FC236}">
                <a16:creationId xmlns:a16="http://schemas.microsoft.com/office/drawing/2014/main" id="{BCEF70E2-C9CF-4AE4-9F77-CBA0C7AB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3444875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90147" name="AutoShape 35">
            <a:extLst>
              <a:ext uri="{FF2B5EF4-FFF2-40B4-BE49-F238E27FC236}">
                <a16:creationId xmlns:a16="http://schemas.microsoft.com/office/drawing/2014/main" id="{4E138070-9FE1-4768-A39D-89B3C5847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5368925"/>
            <a:ext cx="233362" cy="449263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0148" name="AutoShape 36">
            <a:extLst>
              <a:ext uri="{FF2B5EF4-FFF2-40B4-BE49-F238E27FC236}">
                <a16:creationId xmlns:a16="http://schemas.microsoft.com/office/drawing/2014/main" id="{7B62632D-8F0A-4047-8EB4-5F4A4A07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38" y="5370513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0149" name="AutoShape 37">
            <a:extLst>
              <a:ext uri="{FF2B5EF4-FFF2-40B4-BE49-F238E27FC236}">
                <a16:creationId xmlns:a16="http://schemas.microsoft.com/office/drawing/2014/main" id="{66394246-3652-4B08-8BE1-B86D6BB0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3121025"/>
            <a:ext cx="188912" cy="347663"/>
          </a:xfrm>
          <a:prstGeom prst="upArrow">
            <a:avLst>
              <a:gd name="adj1" fmla="val 50000"/>
              <a:gd name="adj2" fmla="val 46009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90150" name="Group 38">
            <a:extLst>
              <a:ext uri="{FF2B5EF4-FFF2-40B4-BE49-F238E27FC236}">
                <a16:creationId xmlns:a16="http://schemas.microsoft.com/office/drawing/2014/main" id="{33BFB7C0-0882-48F6-BD0E-885D71169708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728788"/>
            <a:ext cx="4870450" cy="444500"/>
            <a:chOff x="894" y="1037"/>
            <a:chExt cx="3068" cy="280"/>
          </a:xfrm>
        </p:grpSpPr>
        <p:sp>
          <p:nvSpPr>
            <p:cNvPr id="90152" name="Text Box 39">
              <a:extLst>
                <a:ext uri="{FF2B5EF4-FFF2-40B4-BE49-F238E27FC236}">
                  <a16:creationId xmlns:a16="http://schemas.microsoft.com/office/drawing/2014/main" id="{1A3A850F-A233-4CFA-BD19-02BE3F701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0153" name="Text Box 40">
              <a:extLst>
                <a:ext uri="{FF2B5EF4-FFF2-40B4-BE49-F238E27FC236}">
                  <a16:creationId xmlns:a16="http://schemas.microsoft.com/office/drawing/2014/main" id="{8A9C08C4-8F2D-4F7A-A38B-8D80CA960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90154" name="Text Box 41">
              <a:extLst>
                <a:ext uri="{FF2B5EF4-FFF2-40B4-BE49-F238E27FC236}">
                  <a16:creationId xmlns:a16="http://schemas.microsoft.com/office/drawing/2014/main" id="{3E3DF6FD-A2E1-412C-BED0-560224458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90155" name="Text Box 42">
              <a:extLst>
                <a:ext uri="{FF2B5EF4-FFF2-40B4-BE49-F238E27FC236}">
                  <a16:creationId xmlns:a16="http://schemas.microsoft.com/office/drawing/2014/main" id="{82D4C197-77B2-4701-8C83-1483D18F2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90156" name="Text Box 43">
              <a:extLst>
                <a:ext uri="{FF2B5EF4-FFF2-40B4-BE49-F238E27FC236}">
                  <a16:creationId xmlns:a16="http://schemas.microsoft.com/office/drawing/2014/main" id="{3BF5D2D7-9C14-42EB-BF86-9B9C4A074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0157" name="Text Box 44">
              <a:extLst>
                <a:ext uri="{FF2B5EF4-FFF2-40B4-BE49-F238E27FC236}">
                  <a16:creationId xmlns:a16="http://schemas.microsoft.com/office/drawing/2014/main" id="{23EA756A-D1A0-4062-817A-DECC4EC8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90158" name="Text Box 45">
              <a:extLst>
                <a:ext uri="{FF2B5EF4-FFF2-40B4-BE49-F238E27FC236}">
                  <a16:creationId xmlns:a16="http://schemas.microsoft.com/office/drawing/2014/main" id="{7E4DE7FA-185B-4083-A512-F4DD71A0F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90159" name="Text Box 46">
              <a:extLst>
                <a:ext uri="{FF2B5EF4-FFF2-40B4-BE49-F238E27FC236}">
                  <a16:creationId xmlns:a16="http://schemas.microsoft.com/office/drawing/2014/main" id="{0405B3EC-54EA-4696-AD64-B8063A4B0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52975" name="Rectangle 47">
            <a:extLst>
              <a:ext uri="{FF2B5EF4-FFF2-40B4-BE49-F238E27FC236}">
                <a16:creationId xmlns:a16="http://schemas.microsoft.com/office/drawing/2014/main" id="{EA423754-45F6-40CB-A0F1-047FCD605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17541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5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9CCB49A-B648-427E-9757-F928CDA6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Merge-Sort: Merge Example</a:t>
            </a:r>
            <a:endParaRPr lang="en-AU" altLang="en-US"/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9F545DE7-C8BD-4668-A104-DC3905514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274E4A16-C055-4FEA-8946-3C659D2D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35D3C058-2B9A-4FEB-8074-C08F4E325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8264C754-3700-4E05-85AA-BEDEBD26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469D002E-CE70-401B-92BC-91FF85E25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68" name="Text Box 8">
            <a:extLst>
              <a:ext uri="{FF2B5EF4-FFF2-40B4-BE49-F238E27FC236}">
                <a16:creationId xmlns:a16="http://schemas.microsoft.com/office/drawing/2014/main" id="{D56FEF56-D140-48A9-A35D-9E145F764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2169" name="Text Box 9">
            <a:extLst>
              <a:ext uri="{FF2B5EF4-FFF2-40B4-BE49-F238E27FC236}">
                <a16:creationId xmlns:a16="http://schemas.microsoft.com/office/drawing/2014/main" id="{86FAD6C9-CA51-441D-BED3-4AC74326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D537CD61-766C-41F5-ADE3-2B1452AC9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54987" name="Rectangle 11">
            <a:extLst>
              <a:ext uri="{FF2B5EF4-FFF2-40B4-BE49-F238E27FC236}">
                <a16:creationId xmlns:a16="http://schemas.microsoft.com/office/drawing/2014/main" id="{0B46C22E-9526-46D9-9DD7-7DB857D7D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365625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L:</a:t>
            </a:r>
          </a:p>
        </p:txBody>
      </p:sp>
      <p:sp>
        <p:nvSpPr>
          <p:cNvPr id="254988" name="Rectangle 12">
            <a:extLst>
              <a:ext uri="{FF2B5EF4-FFF2-40B4-BE49-F238E27FC236}">
                <a16:creationId xmlns:a16="http://schemas.microsoft.com/office/drawing/2014/main" id="{139094CA-A405-470F-B2CE-B5020A44F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47888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1AD4CE8D-054D-4A39-8990-11A0B126D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4A51AC35-DDAA-4703-B1D1-DFFC2C4CA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75" name="Text Box 15">
            <a:extLst>
              <a:ext uri="{FF2B5EF4-FFF2-40B4-BE49-F238E27FC236}">
                <a16:creationId xmlns:a16="http://schemas.microsoft.com/office/drawing/2014/main" id="{6A084543-7ECC-49D5-B648-F283E8A5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16A1AD7E-AE3F-4751-A296-C5ACFF25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92177" name="Text Box 17">
            <a:extLst>
              <a:ext uri="{FF2B5EF4-FFF2-40B4-BE49-F238E27FC236}">
                <a16:creationId xmlns:a16="http://schemas.microsoft.com/office/drawing/2014/main" id="{99DCC02B-444C-4512-AA30-972ED351C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C5AC34D8-A9C8-4756-B04D-317C97FFC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88B35AA3-74AA-4846-ABE3-D9965D82F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2180" name="Text Box 20">
            <a:extLst>
              <a:ext uri="{FF2B5EF4-FFF2-40B4-BE49-F238E27FC236}">
                <a16:creationId xmlns:a16="http://schemas.microsoft.com/office/drawing/2014/main" id="{33574B13-55D3-42AA-BF60-80A29219A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54997" name="Rectangle 21">
            <a:extLst>
              <a:ext uri="{FF2B5EF4-FFF2-40B4-BE49-F238E27FC236}">
                <a16:creationId xmlns:a16="http://schemas.microsoft.com/office/drawing/2014/main" id="{409164AF-0C66-4FCA-A7B6-419117ECA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343400"/>
            <a:ext cx="4270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R:</a:t>
            </a:r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02D44058-1874-4A5D-8D49-426FBFF7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21E60C19-B2CC-463A-9651-C5D7B8D9A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2184" name="Text Box 24">
            <a:extLst>
              <a:ext uri="{FF2B5EF4-FFF2-40B4-BE49-F238E27FC236}">
                <a16:creationId xmlns:a16="http://schemas.microsoft.com/office/drawing/2014/main" id="{20E25CBB-19B6-4978-86EA-35BDB38CC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2185" name="Text Box 25">
            <a:extLst>
              <a:ext uri="{FF2B5EF4-FFF2-40B4-BE49-F238E27FC236}">
                <a16:creationId xmlns:a16="http://schemas.microsoft.com/office/drawing/2014/main" id="{A9C68AB2-AD50-41CC-B0A8-72D6AC8E6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5213"/>
            <a:ext cx="609600" cy="436562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AF571C7B-DADB-4C80-8741-3AC41093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2187" name="Text Box 27">
            <a:extLst>
              <a:ext uri="{FF2B5EF4-FFF2-40B4-BE49-F238E27FC236}">
                <a16:creationId xmlns:a16="http://schemas.microsoft.com/office/drawing/2014/main" id="{514DC4D6-F229-4097-B3AA-4487D852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2188" name="Text Box 28">
            <a:extLst>
              <a:ext uri="{FF2B5EF4-FFF2-40B4-BE49-F238E27FC236}">
                <a16:creationId xmlns:a16="http://schemas.microsoft.com/office/drawing/2014/main" id="{D9FFAB08-76F0-4542-BE89-7069521E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89" name="Text Box 29">
            <a:extLst>
              <a:ext uri="{FF2B5EF4-FFF2-40B4-BE49-F238E27FC236}">
                <a16:creationId xmlns:a16="http://schemas.microsoft.com/office/drawing/2014/main" id="{E27684FC-F1AB-45DE-BE40-97F6FBA9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889500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2190" name="Text Box 30">
            <a:extLst>
              <a:ext uri="{FF2B5EF4-FFF2-40B4-BE49-F238E27FC236}">
                <a16:creationId xmlns:a16="http://schemas.microsoft.com/office/drawing/2014/main" id="{AD4CF227-2211-4320-B5AD-4CFBA6FDC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5842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92191" name="Text Box 31">
            <a:extLst>
              <a:ext uri="{FF2B5EF4-FFF2-40B4-BE49-F238E27FC236}">
                <a16:creationId xmlns:a16="http://schemas.microsoft.com/office/drawing/2014/main" id="{8213BBB9-C7C7-4B48-84A0-3FA4629BB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772150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92192" name="Text Box 32">
            <a:extLst>
              <a:ext uri="{FF2B5EF4-FFF2-40B4-BE49-F238E27FC236}">
                <a16:creationId xmlns:a16="http://schemas.microsoft.com/office/drawing/2014/main" id="{CC29FEA1-7879-45FA-AA46-A834FBCC7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3430588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92193" name="AutoShape 33">
            <a:extLst>
              <a:ext uri="{FF2B5EF4-FFF2-40B4-BE49-F238E27FC236}">
                <a16:creationId xmlns:a16="http://schemas.microsoft.com/office/drawing/2014/main" id="{187B8445-3577-4744-8934-A0C44041B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370513"/>
            <a:ext cx="233363" cy="449262"/>
          </a:xfrm>
          <a:prstGeom prst="upArrow">
            <a:avLst>
              <a:gd name="adj1" fmla="val 50000"/>
              <a:gd name="adj2" fmla="val 4812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2194" name="AutoShape 34">
            <a:extLst>
              <a:ext uri="{FF2B5EF4-FFF2-40B4-BE49-F238E27FC236}">
                <a16:creationId xmlns:a16="http://schemas.microsoft.com/office/drawing/2014/main" id="{D22E0E84-EDCF-4B71-857D-CD18154D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5354638"/>
            <a:ext cx="231775" cy="420687"/>
          </a:xfrm>
          <a:prstGeom prst="upArrow">
            <a:avLst>
              <a:gd name="adj1" fmla="val 50000"/>
              <a:gd name="adj2" fmla="val 4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2195" name="AutoShape 35">
            <a:extLst>
              <a:ext uri="{FF2B5EF4-FFF2-40B4-BE49-F238E27FC236}">
                <a16:creationId xmlns:a16="http://schemas.microsoft.com/office/drawing/2014/main" id="{1D381470-C391-4429-8C00-196EF92B2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3106738"/>
            <a:ext cx="188912" cy="347662"/>
          </a:xfrm>
          <a:prstGeom prst="upArrow">
            <a:avLst>
              <a:gd name="adj1" fmla="val 50000"/>
              <a:gd name="adj2" fmla="val 46008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92196" name="Group 36">
            <a:extLst>
              <a:ext uri="{FF2B5EF4-FFF2-40B4-BE49-F238E27FC236}">
                <a16:creationId xmlns:a16="http://schemas.microsoft.com/office/drawing/2014/main" id="{FDF8E4D7-69B3-4EA2-A12C-5A518E4A335B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1795463"/>
            <a:ext cx="4870450" cy="444500"/>
            <a:chOff x="894" y="1037"/>
            <a:chExt cx="3068" cy="280"/>
          </a:xfrm>
        </p:grpSpPr>
        <p:sp>
          <p:nvSpPr>
            <p:cNvPr id="92198" name="Text Box 37">
              <a:extLst>
                <a:ext uri="{FF2B5EF4-FFF2-40B4-BE49-F238E27FC236}">
                  <a16:creationId xmlns:a16="http://schemas.microsoft.com/office/drawing/2014/main" id="{A4582999-401F-429D-8878-2373DB0D7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2199" name="Text Box 38">
              <a:extLst>
                <a:ext uri="{FF2B5EF4-FFF2-40B4-BE49-F238E27FC236}">
                  <a16:creationId xmlns:a16="http://schemas.microsoft.com/office/drawing/2014/main" id="{D801A75F-E938-4FD6-AEE2-6A4207863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92200" name="Text Box 39">
              <a:extLst>
                <a:ext uri="{FF2B5EF4-FFF2-40B4-BE49-F238E27FC236}">
                  <a16:creationId xmlns:a16="http://schemas.microsoft.com/office/drawing/2014/main" id="{418CAD50-AADF-4FC6-8859-4A8103961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92201" name="Text Box 40">
              <a:extLst>
                <a:ext uri="{FF2B5EF4-FFF2-40B4-BE49-F238E27FC236}">
                  <a16:creationId xmlns:a16="http://schemas.microsoft.com/office/drawing/2014/main" id="{6116B3DF-112E-482E-856E-063619015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92202" name="Text Box 41">
              <a:extLst>
                <a:ext uri="{FF2B5EF4-FFF2-40B4-BE49-F238E27FC236}">
                  <a16:creationId xmlns:a16="http://schemas.microsoft.com/office/drawing/2014/main" id="{5F17CE6E-1F66-41C5-BE1E-D8A55E62C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2203" name="Text Box 42">
              <a:extLst>
                <a:ext uri="{FF2B5EF4-FFF2-40B4-BE49-F238E27FC236}">
                  <a16:creationId xmlns:a16="http://schemas.microsoft.com/office/drawing/2014/main" id="{7CAFB485-35EE-44E6-BC0D-D9DC9B91B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92204" name="Text Box 43">
              <a:extLst>
                <a:ext uri="{FF2B5EF4-FFF2-40B4-BE49-F238E27FC236}">
                  <a16:creationId xmlns:a16="http://schemas.microsoft.com/office/drawing/2014/main" id="{84643601-295A-4985-B95B-3C136303B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92205" name="Text Box 44">
              <a:extLst>
                <a:ext uri="{FF2B5EF4-FFF2-40B4-BE49-F238E27FC236}">
                  <a16:creationId xmlns:a16="http://schemas.microsoft.com/office/drawing/2014/main" id="{89BBCD0C-2D16-4552-BF64-D502797F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55021" name="Rectangle 45">
            <a:extLst>
              <a:ext uri="{FF2B5EF4-FFF2-40B4-BE49-F238E27FC236}">
                <a16:creationId xmlns:a16="http://schemas.microsoft.com/office/drawing/2014/main" id="{3B3BD4C4-5718-411F-BCC9-2952FF3F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1820863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7FAA652A-AE5B-47E8-ACD3-110D555AA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A3111EE0-492C-43CA-9E58-BACF003E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86FDBB51-DF4F-42BD-A37B-D68CAD289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F7601B61-05A1-4AAD-B2A2-1967990C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2D6355B5-6FAE-48DC-8EF4-4F8B5A39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6D3B744E-684F-400E-BA1C-29E38071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50" y="2632075"/>
            <a:ext cx="609600" cy="436563"/>
          </a:xfrm>
          <a:prstGeom prst="rect">
            <a:avLst/>
          </a:prstGeom>
          <a:solidFill>
            <a:srgbClr val="FF00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4216" name="Text Box 8">
            <a:extLst>
              <a:ext uri="{FF2B5EF4-FFF2-40B4-BE49-F238E27FC236}">
                <a16:creationId xmlns:a16="http://schemas.microsoft.com/office/drawing/2014/main" id="{FD7C8216-07BC-4108-B2AC-448D5C88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4217" name="Text Box 9">
            <a:extLst>
              <a:ext uri="{FF2B5EF4-FFF2-40B4-BE49-F238E27FC236}">
                <a16:creationId xmlns:a16="http://schemas.microsoft.com/office/drawing/2014/main" id="{46609A36-23FE-41DA-8B38-5A566A75F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0" y="2632075"/>
            <a:ext cx="609600" cy="436563"/>
          </a:xfrm>
          <a:prstGeom prst="rect">
            <a:avLst/>
          </a:prstGeom>
          <a:solidFill>
            <a:srgbClr val="009900"/>
          </a:solidFill>
          <a:ln w="254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en-US" sz="240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57034" name="Rectangle 10">
            <a:extLst>
              <a:ext uri="{FF2B5EF4-FFF2-40B4-BE49-F238E27FC236}">
                <a16:creationId xmlns:a16="http://schemas.microsoft.com/office/drawing/2014/main" id="{84F9FDE5-D59E-4D66-9A02-874BEE52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2533650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</a:t>
            </a:r>
          </a:p>
        </p:txBody>
      </p:sp>
      <p:grpSp>
        <p:nvGrpSpPr>
          <p:cNvPr id="94219" name="Group 12">
            <a:extLst>
              <a:ext uri="{FF2B5EF4-FFF2-40B4-BE49-F238E27FC236}">
                <a16:creationId xmlns:a16="http://schemas.microsoft.com/office/drawing/2014/main" id="{93D28423-4EC4-499B-A717-9D357158BCD4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1881188"/>
            <a:ext cx="4870450" cy="444500"/>
            <a:chOff x="894" y="1037"/>
            <a:chExt cx="3068" cy="280"/>
          </a:xfrm>
        </p:grpSpPr>
        <p:sp>
          <p:nvSpPr>
            <p:cNvPr id="94224" name="Text Box 13">
              <a:extLst>
                <a:ext uri="{FF2B5EF4-FFF2-40B4-BE49-F238E27FC236}">
                  <a16:creationId xmlns:a16="http://schemas.microsoft.com/office/drawing/2014/main" id="{D81C060B-F73A-4894-AD0A-94376BAD3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94225" name="Text Box 14">
              <a:extLst>
                <a:ext uri="{FF2B5EF4-FFF2-40B4-BE49-F238E27FC236}">
                  <a16:creationId xmlns:a16="http://schemas.microsoft.com/office/drawing/2014/main" id="{446E3BCA-1160-4B20-8C39-E63CDF6E1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94226" name="Text Box 15">
              <a:extLst>
                <a:ext uri="{FF2B5EF4-FFF2-40B4-BE49-F238E27FC236}">
                  <a16:creationId xmlns:a16="http://schemas.microsoft.com/office/drawing/2014/main" id="{80B5943E-A1DD-493F-8451-62C2BEBAB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28</a:t>
              </a:r>
            </a:p>
          </p:txBody>
        </p:sp>
        <p:sp>
          <p:nvSpPr>
            <p:cNvPr id="94227" name="Text Box 16">
              <a:extLst>
                <a:ext uri="{FF2B5EF4-FFF2-40B4-BE49-F238E27FC236}">
                  <a16:creationId xmlns:a16="http://schemas.microsoft.com/office/drawing/2014/main" id="{7AD8BED8-54F6-4C36-AA70-DCF9C8D9C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94228" name="Text Box 17">
              <a:extLst>
                <a:ext uri="{FF2B5EF4-FFF2-40B4-BE49-F238E27FC236}">
                  <a16:creationId xmlns:a16="http://schemas.microsoft.com/office/drawing/2014/main" id="{543BD03C-A4D3-4C42-BC1C-A2D4F97B3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94229" name="Text Box 18">
              <a:extLst>
                <a:ext uri="{FF2B5EF4-FFF2-40B4-BE49-F238E27FC236}">
                  <a16:creationId xmlns:a16="http://schemas.microsoft.com/office/drawing/2014/main" id="{F825BA2B-401F-4585-AC9A-AEA9C356F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94230" name="Text Box 19">
              <a:extLst>
                <a:ext uri="{FF2B5EF4-FFF2-40B4-BE49-F238E27FC236}">
                  <a16:creationId xmlns:a16="http://schemas.microsoft.com/office/drawing/2014/main" id="{42022283-4D4A-4910-B5AA-5BE7EC655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037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94231" name="Text Box 20">
              <a:extLst>
                <a:ext uri="{FF2B5EF4-FFF2-40B4-BE49-F238E27FC236}">
                  <a16:creationId xmlns:a16="http://schemas.microsoft.com/office/drawing/2014/main" id="{183E9639-1824-4BA2-B71B-5F3B006FE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042"/>
              <a:ext cx="384" cy="2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AU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257045" name="Rectangle 21">
            <a:extLst>
              <a:ext uri="{FF2B5EF4-FFF2-40B4-BE49-F238E27FC236}">
                <a16:creationId xmlns:a16="http://schemas.microsoft.com/office/drawing/2014/main" id="{08EBAF4A-B48F-472B-BF82-CD5DF8D41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1606550"/>
            <a:ext cx="635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</a:t>
            </a:r>
          </a:p>
        </p:txBody>
      </p:sp>
      <p:sp>
        <p:nvSpPr>
          <p:cNvPr id="94221" name="AutoShape 22">
            <a:extLst>
              <a:ext uri="{FF2B5EF4-FFF2-40B4-BE49-F238E27FC236}">
                <a16:creationId xmlns:a16="http://schemas.microsoft.com/office/drawing/2014/main" id="{48148DE1-08C4-459E-ADBD-B892A13F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2047875"/>
            <a:ext cx="434975" cy="158750"/>
          </a:xfrm>
          <a:prstGeom prst="leftArrow">
            <a:avLst>
              <a:gd name="adj1" fmla="val 50000"/>
              <a:gd name="adj2" fmla="val 68500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22" name="Line 23">
            <a:extLst>
              <a:ext uri="{FF2B5EF4-FFF2-40B4-BE49-F238E27FC236}">
                <a16:creationId xmlns:a16="http://schemas.microsoft.com/office/drawing/2014/main" id="{16C48E12-C6EB-456E-868B-55BBEDDBF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9663" y="2119313"/>
            <a:ext cx="30162" cy="7540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4223" name="Line 24">
            <a:extLst>
              <a:ext uri="{FF2B5EF4-FFF2-40B4-BE49-F238E27FC236}">
                <a16:creationId xmlns:a16="http://schemas.microsoft.com/office/drawing/2014/main" id="{12DA5761-3A2A-4D75-9E7F-D3452987B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2859088"/>
            <a:ext cx="522288" cy="285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F701FBFF-814D-4F2A-9E44-920A56AC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00088"/>
          </a:xfrm>
        </p:spPr>
        <p:txBody>
          <a:bodyPr>
            <a:normAutofit fontScale="90000"/>
          </a:bodyPr>
          <a:lstStyle/>
          <a:p>
            <a:endParaRPr lang="en-IN" altLang="en-US"/>
          </a:p>
        </p:txBody>
      </p:sp>
      <p:pic>
        <p:nvPicPr>
          <p:cNvPr id="96259" name="Picture 1" descr="img5">
            <a:extLst>
              <a:ext uri="{FF2B5EF4-FFF2-40B4-BE49-F238E27FC236}">
                <a16:creationId xmlns:a16="http://schemas.microsoft.com/office/drawing/2014/main" id="{A4303ED7-06F5-4FDF-92AE-21E606C0E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05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30CB5C59-90F7-4165-8B80-866DD3A4A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195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3049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049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04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04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04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04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04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04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04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 Analysis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EEBE1-2DAC-41DE-95FF-B4D1BF7D2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8534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28" tIns="152352" rIns="0" bIns="38088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 time for the merging operations is proportional to ‘n’, then the computing time for merge sort is described by the recurrence relation.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T(n) =    { a                             n=1,’a’ a constant</a:t>
            </a: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2T(n/2)+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n&gt;1, ‘c’ a constant. </a:t>
            </a: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E2A92A-8E5A-41E9-9AFB-4F09F30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2E709F5-15D8-48CB-9F99-F8694D5D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T(N) be the running time for an array of N elements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divides array in half and calls itself on the two halves. After returning, it merges both halves using a temporary array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recursive call takes T(N/2) and merging takes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AutoShape 2"/>
          <p:cNvCxnSpPr>
            <a:cxnSpLocks noChangeShapeType="1"/>
          </p:cNvCxnSpPr>
          <p:nvPr/>
        </p:nvCxnSpPr>
        <p:spPr bwMode="auto">
          <a:xfrm flipV="1">
            <a:off x="1303338" y="2508250"/>
            <a:ext cx="495300" cy="5016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</p:spPr>
      </p:cxnSp>
      <p:cxnSp>
        <p:nvCxnSpPr>
          <p:cNvPr id="18435" name="AutoShape 3"/>
          <p:cNvCxnSpPr>
            <a:cxnSpLocks noChangeShapeType="1"/>
            <a:stCxn id="18443" idx="0"/>
            <a:endCxn id="18440" idx="2"/>
          </p:cNvCxnSpPr>
          <p:nvPr/>
        </p:nvCxnSpPr>
        <p:spPr bwMode="auto">
          <a:xfrm flipH="1" flipV="1">
            <a:off x="1798638" y="2522538"/>
            <a:ext cx="641350" cy="5016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</p:spPr>
      </p:cxnSp>
      <p:cxnSp>
        <p:nvCxnSpPr>
          <p:cNvPr id="18436" name="AutoShape 4"/>
          <p:cNvCxnSpPr>
            <a:cxnSpLocks noChangeShapeType="1"/>
            <a:stCxn id="18446" idx="0"/>
            <a:endCxn id="18471" idx="2"/>
          </p:cNvCxnSpPr>
          <p:nvPr/>
        </p:nvCxnSpPr>
        <p:spPr bwMode="auto">
          <a:xfrm flipV="1">
            <a:off x="1020763" y="4430713"/>
            <a:ext cx="201612" cy="1841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</p:spPr>
      </p:cxnSp>
      <p:cxnSp>
        <p:nvCxnSpPr>
          <p:cNvPr id="18437" name="AutoShape 5"/>
          <p:cNvCxnSpPr>
            <a:cxnSpLocks noChangeShapeType="1"/>
            <a:stCxn id="18448" idx="0"/>
            <a:endCxn id="18472" idx="2"/>
          </p:cNvCxnSpPr>
          <p:nvPr/>
        </p:nvCxnSpPr>
        <p:spPr bwMode="auto">
          <a:xfrm flipV="1">
            <a:off x="2122488" y="4408488"/>
            <a:ext cx="268287" cy="2063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</p:spPr>
      </p:cxnSp>
      <p:cxnSp>
        <p:nvCxnSpPr>
          <p:cNvPr id="18438" name="AutoShape 6"/>
          <p:cNvCxnSpPr>
            <a:cxnSpLocks noChangeShapeType="1"/>
            <a:stCxn id="18471" idx="2"/>
            <a:endCxn id="18447" idx="0"/>
          </p:cNvCxnSpPr>
          <p:nvPr/>
        </p:nvCxnSpPr>
        <p:spPr bwMode="auto">
          <a:xfrm>
            <a:off x="1222375" y="4430713"/>
            <a:ext cx="369888" cy="1841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</p:spPr>
      </p:cxnSp>
      <p:cxnSp>
        <p:nvCxnSpPr>
          <p:cNvPr id="18439" name="AutoShape 7"/>
          <p:cNvCxnSpPr>
            <a:cxnSpLocks noChangeShapeType="1"/>
            <a:stCxn id="18472" idx="2"/>
            <a:endCxn id="18449" idx="0"/>
          </p:cNvCxnSpPr>
          <p:nvPr/>
        </p:nvCxnSpPr>
        <p:spPr bwMode="auto">
          <a:xfrm>
            <a:off x="2390775" y="4408488"/>
            <a:ext cx="331788" cy="2063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</p:spPr>
      </p:cxn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869950" y="2163763"/>
            <a:ext cx="1855788" cy="3444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3175000" y="2163763"/>
            <a:ext cx="1784350" cy="3444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869950" y="3038475"/>
            <a:ext cx="866775" cy="3444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2014538" y="3038475"/>
            <a:ext cx="850900" cy="3444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3009900" y="3049588"/>
            <a:ext cx="936625" cy="3444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4084638" y="3038475"/>
            <a:ext cx="914400" cy="3444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869950" y="4629150"/>
            <a:ext cx="301625" cy="3444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1446213" y="4629150"/>
            <a:ext cx="290512" cy="3444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1974850" y="4629150"/>
            <a:ext cx="295275" cy="3444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2578100" y="4629150"/>
            <a:ext cx="287338" cy="3444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cxnSp>
        <p:nvCxnSpPr>
          <p:cNvPr id="18450" name="AutoShape 18"/>
          <p:cNvCxnSpPr>
            <a:cxnSpLocks noChangeShapeType="1"/>
            <a:stCxn id="18444" idx="0"/>
            <a:endCxn id="18441" idx="2"/>
          </p:cNvCxnSpPr>
          <p:nvPr/>
        </p:nvCxnSpPr>
        <p:spPr bwMode="auto">
          <a:xfrm flipV="1">
            <a:off x="3478213" y="2522538"/>
            <a:ext cx="588962" cy="51276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18451" name="AutoShape 19"/>
          <p:cNvCxnSpPr>
            <a:cxnSpLocks noChangeShapeType="1"/>
            <a:stCxn id="18445" idx="0"/>
            <a:endCxn id="18441" idx="2"/>
          </p:cNvCxnSpPr>
          <p:nvPr/>
        </p:nvCxnSpPr>
        <p:spPr bwMode="auto">
          <a:xfrm flipH="1" flipV="1">
            <a:off x="4067175" y="2522538"/>
            <a:ext cx="474663" cy="5016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8452" name="AutoShape 20"/>
          <p:cNvCxnSpPr>
            <a:cxnSpLocks noChangeShapeType="1"/>
          </p:cNvCxnSpPr>
          <p:nvPr/>
        </p:nvCxnSpPr>
        <p:spPr bwMode="auto">
          <a:xfrm flipH="1" flipV="1">
            <a:off x="1300163" y="3365500"/>
            <a:ext cx="360362" cy="414338"/>
          </a:xfrm>
          <a:prstGeom prst="straightConnector1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stealth" w="lg" len="lg"/>
          </a:ln>
        </p:spPr>
      </p:cxnSp>
      <p:cxnSp>
        <p:nvCxnSpPr>
          <p:cNvPr id="18453" name="AutoShape 21"/>
          <p:cNvCxnSpPr>
            <a:cxnSpLocks noChangeShapeType="1"/>
          </p:cNvCxnSpPr>
          <p:nvPr/>
        </p:nvCxnSpPr>
        <p:spPr bwMode="auto">
          <a:xfrm flipH="1" flipV="1">
            <a:off x="3556000" y="3398838"/>
            <a:ext cx="333375" cy="373062"/>
          </a:xfrm>
          <a:prstGeom prst="straightConnector1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stealth" w="lg" len="lg"/>
          </a:ln>
        </p:spPr>
      </p:cxnSp>
      <p:cxnSp>
        <p:nvCxnSpPr>
          <p:cNvPr id="18454" name="AutoShape 22"/>
          <p:cNvCxnSpPr>
            <a:cxnSpLocks noChangeShapeType="1"/>
          </p:cNvCxnSpPr>
          <p:nvPr/>
        </p:nvCxnSpPr>
        <p:spPr bwMode="auto">
          <a:xfrm flipH="1">
            <a:off x="1027113" y="3378200"/>
            <a:ext cx="274637" cy="412750"/>
          </a:xfrm>
          <a:prstGeom prst="straightConnector1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stealth" w="lg" len="lg"/>
            <a:tailEnd/>
          </a:ln>
        </p:spPr>
      </p:cxnSp>
      <p:cxnSp>
        <p:nvCxnSpPr>
          <p:cNvPr id="18455" name="AutoShape 23"/>
          <p:cNvCxnSpPr>
            <a:cxnSpLocks noChangeShapeType="1"/>
          </p:cNvCxnSpPr>
          <p:nvPr/>
        </p:nvCxnSpPr>
        <p:spPr bwMode="auto">
          <a:xfrm flipH="1">
            <a:off x="3365500" y="3398838"/>
            <a:ext cx="204788" cy="365125"/>
          </a:xfrm>
          <a:prstGeom prst="straightConnector1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stealth" w="lg" len="lg"/>
            <a:tailEnd/>
          </a:ln>
        </p:spPr>
      </p:cxnSp>
      <p:cxnSp>
        <p:nvCxnSpPr>
          <p:cNvPr id="18456" name="AutoShape 24"/>
          <p:cNvCxnSpPr>
            <a:cxnSpLocks noChangeShapeType="1"/>
            <a:stCxn id="18440" idx="0"/>
            <a:endCxn id="18458" idx="2"/>
          </p:cNvCxnSpPr>
          <p:nvPr/>
        </p:nvCxnSpPr>
        <p:spPr bwMode="auto">
          <a:xfrm flipV="1">
            <a:off x="1798638" y="1762125"/>
            <a:ext cx="1150937" cy="387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</p:spPr>
      </p:cxnSp>
      <p:cxnSp>
        <p:nvCxnSpPr>
          <p:cNvPr id="18457" name="AutoShape 25"/>
          <p:cNvCxnSpPr>
            <a:cxnSpLocks noChangeShapeType="1"/>
            <a:stCxn id="18441" idx="0"/>
            <a:endCxn id="18458" idx="2"/>
          </p:cNvCxnSpPr>
          <p:nvPr/>
        </p:nvCxnSpPr>
        <p:spPr bwMode="auto">
          <a:xfrm flipH="1" flipV="1">
            <a:off x="2949575" y="1762125"/>
            <a:ext cx="1117600" cy="387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med" len="med"/>
          </a:ln>
        </p:spPr>
      </p:cxnSp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914400" y="1395413"/>
            <a:ext cx="4068763" cy="3476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-15875" y="174625"/>
            <a:ext cx="754380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Best/good Case</a:t>
            </a:r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5635625" y="34226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5643563" y="361791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5640388" y="38131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42925" y="5375275"/>
            <a:ext cx="70691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tx2"/>
              </a:buClr>
              <a:buFontTx/>
              <a:buChar char="•"/>
            </a:pPr>
            <a:r>
              <a:rPr lang="en-US" sz="2800" dirty="0">
                <a:cs typeface="Arial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time: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Clr>
                <a:schemeClr val="tx2"/>
              </a:buClr>
            </a:pPr>
            <a:endParaRPr lang="en-US" sz="2600" dirty="0">
              <a:cs typeface="Arial" pitchFamily="34" charset="0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722563" y="1435100"/>
            <a:ext cx="3222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n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625600" y="2212975"/>
            <a:ext cx="511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n/2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3883025" y="2205038"/>
            <a:ext cx="511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n/2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1074738" y="3086100"/>
            <a:ext cx="511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n/4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2206625" y="3070225"/>
            <a:ext cx="511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n/4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3244850" y="3092450"/>
            <a:ext cx="511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n/4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4318000" y="3076575"/>
            <a:ext cx="511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n/4</a:t>
            </a:r>
          </a:p>
        </p:txBody>
      </p:sp>
      <p:sp>
        <p:nvSpPr>
          <p:cNvPr id="18471" name="AutoShape 39"/>
          <p:cNvSpPr>
            <a:spLocks noChangeArrowheads="1"/>
          </p:cNvSpPr>
          <p:nvPr/>
        </p:nvSpPr>
        <p:spPr bwMode="auto">
          <a:xfrm>
            <a:off x="876300" y="4071938"/>
            <a:ext cx="692150" cy="3444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8472" name="AutoShape 40"/>
          <p:cNvSpPr>
            <a:spLocks noChangeArrowheads="1"/>
          </p:cNvSpPr>
          <p:nvPr/>
        </p:nvSpPr>
        <p:spPr bwMode="auto">
          <a:xfrm>
            <a:off x="2044700" y="4049713"/>
            <a:ext cx="692150" cy="3444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cxnSp>
        <p:nvCxnSpPr>
          <p:cNvPr id="18473" name="AutoShape 41"/>
          <p:cNvCxnSpPr>
            <a:cxnSpLocks noChangeShapeType="1"/>
            <a:stCxn id="18475" idx="0"/>
            <a:endCxn id="18477" idx="2"/>
          </p:cNvCxnSpPr>
          <p:nvPr/>
        </p:nvCxnSpPr>
        <p:spPr bwMode="auto">
          <a:xfrm flipV="1">
            <a:off x="4303713" y="4389438"/>
            <a:ext cx="268287" cy="2063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</p:spPr>
      </p:cxnSp>
      <p:cxnSp>
        <p:nvCxnSpPr>
          <p:cNvPr id="18474" name="AutoShape 42"/>
          <p:cNvCxnSpPr>
            <a:cxnSpLocks noChangeShapeType="1"/>
            <a:stCxn id="18477" idx="2"/>
            <a:endCxn id="18476" idx="0"/>
          </p:cNvCxnSpPr>
          <p:nvPr/>
        </p:nvCxnSpPr>
        <p:spPr bwMode="auto">
          <a:xfrm>
            <a:off x="4572000" y="4389438"/>
            <a:ext cx="331788" cy="2063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</p:spPr>
      </p:cxnSp>
      <p:sp>
        <p:nvSpPr>
          <p:cNvPr id="18475" name="AutoShape 43"/>
          <p:cNvSpPr>
            <a:spLocks noChangeArrowheads="1"/>
          </p:cNvSpPr>
          <p:nvPr/>
        </p:nvSpPr>
        <p:spPr bwMode="auto">
          <a:xfrm>
            <a:off x="4156075" y="4610100"/>
            <a:ext cx="295275" cy="3444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8476" name="AutoShape 44"/>
          <p:cNvSpPr>
            <a:spLocks noChangeArrowheads="1"/>
          </p:cNvSpPr>
          <p:nvPr/>
        </p:nvSpPr>
        <p:spPr bwMode="auto">
          <a:xfrm>
            <a:off x="4759325" y="4610100"/>
            <a:ext cx="287338" cy="3444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8477" name="AutoShape 45"/>
          <p:cNvSpPr>
            <a:spLocks noChangeArrowheads="1"/>
          </p:cNvSpPr>
          <p:nvPr/>
        </p:nvSpPr>
        <p:spPr bwMode="auto">
          <a:xfrm>
            <a:off x="4225925" y="4030663"/>
            <a:ext cx="692150" cy="3444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1084263" y="4056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2</a:t>
            </a:r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2244725" y="4057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2</a:t>
            </a:r>
          </a:p>
        </p:txBody>
      </p:sp>
      <p:cxnSp>
        <p:nvCxnSpPr>
          <p:cNvPr id="18480" name="AutoShape 48"/>
          <p:cNvCxnSpPr>
            <a:cxnSpLocks noChangeShapeType="1"/>
          </p:cNvCxnSpPr>
          <p:nvPr/>
        </p:nvCxnSpPr>
        <p:spPr bwMode="auto">
          <a:xfrm flipH="1" flipV="1">
            <a:off x="4564063" y="3378200"/>
            <a:ext cx="333375" cy="373063"/>
          </a:xfrm>
          <a:prstGeom prst="straightConnector1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stealth" w="lg" len="lg"/>
          </a:ln>
        </p:spPr>
      </p:cxnSp>
      <p:cxnSp>
        <p:nvCxnSpPr>
          <p:cNvPr id="18481" name="AutoShape 49"/>
          <p:cNvCxnSpPr>
            <a:cxnSpLocks noChangeShapeType="1"/>
          </p:cNvCxnSpPr>
          <p:nvPr/>
        </p:nvCxnSpPr>
        <p:spPr bwMode="auto">
          <a:xfrm flipH="1">
            <a:off x="4373563" y="3378200"/>
            <a:ext cx="204787" cy="365125"/>
          </a:xfrm>
          <a:prstGeom prst="straightConnector1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stealth" w="lg" len="lg"/>
            <a:tailEnd/>
          </a:ln>
        </p:spPr>
      </p:cxnSp>
      <p:cxnSp>
        <p:nvCxnSpPr>
          <p:cNvPr id="18482" name="AutoShape 50"/>
          <p:cNvCxnSpPr>
            <a:cxnSpLocks noChangeShapeType="1"/>
          </p:cNvCxnSpPr>
          <p:nvPr/>
        </p:nvCxnSpPr>
        <p:spPr bwMode="auto">
          <a:xfrm flipH="1" flipV="1">
            <a:off x="2387600" y="3405188"/>
            <a:ext cx="333375" cy="373062"/>
          </a:xfrm>
          <a:prstGeom prst="straightConnector1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stealth" w="lg" len="lg"/>
          </a:ln>
        </p:spPr>
      </p:cxnSp>
      <p:cxnSp>
        <p:nvCxnSpPr>
          <p:cNvPr id="18483" name="AutoShape 51"/>
          <p:cNvCxnSpPr>
            <a:cxnSpLocks noChangeShapeType="1"/>
          </p:cNvCxnSpPr>
          <p:nvPr/>
        </p:nvCxnSpPr>
        <p:spPr bwMode="auto">
          <a:xfrm flipH="1">
            <a:off x="2197100" y="3405188"/>
            <a:ext cx="204788" cy="365125"/>
          </a:xfrm>
          <a:prstGeom prst="straightConnector1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stealth" w="lg" len="lg"/>
            <a:tailEnd/>
          </a:ln>
        </p:spPr>
      </p:cxn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4414838" y="4035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cs typeface="Arial" pitchFamily="34" charset="0"/>
              </a:rPr>
              <a:t>2</a:t>
            </a:r>
          </a:p>
        </p:txBody>
      </p:sp>
      <p:sp>
        <p:nvSpPr>
          <p:cNvPr id="18485" name="Oval 53"/>
          <p:cNvSpPr>
            <a:spLocks noChangeArrowheads="1"/>
          </p:cNvSpPr>
          <p:nvPr/>
        </p:nvSpPr>
        <p:spPr bwMode="auto">
          <a:xfrm>
            <a:off x="3355975" y="42862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486" name="Oval 54"/>
          <p:cNvSpPr>
            <a:spLocks noChangeArrowheads="1"/>
          </p:cNvSpPr>
          <p:nvPr/>
        </p:nvSpPr>
        <p:spPr bwMode="auto">
          <a:xfrm>
            <a:off x="3117850" y="42846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487" name="Oval 55"/>
          <p:cNvSpPr>
            <a:spLocks noChangeArrowheads="1"/>
          </p:cNvSpPr>
          <p:nvPr/>
        </p:nvSpPr>
        <p:spPr bwMode="auto">
          <a:xfrm>
            <a:off x="3549650" y="42846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Time Complexity</a:t>
            </a:r>
          </a:p>
        </p:txBody>
      </p:sp>
      <p:pic>
        <p:nvPicPr>
          <p:cNvPr id="4" name="Picture 2" descr="img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31742"/>
            <a:ext cx="7667625" cy="459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33A4-A478-492C-89F5-F2684B4C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one and all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5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91C492B-B123-4722-92B9-5ADE8A673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43800" cy="787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Merge Sort: Algorithm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1749A199-A811-404F-8B12-F9261529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969963"/>
            <a:ext cx="8515350" cy="49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low, high)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a[low: high] is a global array to be sorted.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Small(P) is true if there is only one element  to sort. In this case the list is already sorted.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(  low&lt;high  ) then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more than one element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Divide P into sub problems.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// Find where to split the set.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:= [(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low+high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)/2];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4500" name="AutoShape 4">
            <a:extLst>
              <a:ext uri="{FF2B5EF4-FFF2-40B4-BE49-F238E27FC236}">
                <a16:creationId xmlns:a16="http://schemas.microsoft.com/office/drawing/2014/main" id="{AFD31CFA-3656-4BE4-B038-0FF490AE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962400"/>
            <a:ext cx="1928813" cy="490538"/>
          </a:xfrm>
          <a:prstGeom prst="wedgeRectCallout">
            <a:avLst>
              <a:gd name="adj1" fmla="val -72389"/>
              <a:gd name="adj2" fmla="val 54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Recursive Calls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9E54C2F8-B489-4930-8025-E5CD7C2B2E26}"/>
              </a:ext>
            </a:extLst>
          </p:cNvPr>
          <p:cNvSpPr>
            <a:spLocks/>
          </p:cNvSpPr>
          <p:nvPr/>
        </p:nvSpPr>
        <p:spPr bwMode="auto">
          <a:xfrm>
            <a:off x="3733800" y="4267200"/>
            <a:ext cx="282575" cy="609600"/>
          </a:xfrm>
          <a:prstGeom prst="rightBrace">
            <a:avLst>
              <a:gd name="adj1" fmla="val 2097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6F60-4E4F-4F83-A3C8-EA5FBC92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//solve the sub problems.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low,mid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(mid+1, high);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Combine the solutions.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(low, mid, high);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38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E314C9C-9AA6-4A07-9D1D-EEDBF30AB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371475"/>
            <a:ext cx="8229600" cy="6253163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Merge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(low, mid, high)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a[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low:high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a global array containing two sorted subsets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a[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low:mid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and  in a[mid+1:high]. The goal is to merge these two sets into a                          	        single set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residing  in a  [low: high]. b[ ] is a temporary global array.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 := low;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low; j := mid+1;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≤ mid 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( </a:t>
            </a:r>
            <a:r>
              <a:rPr lang="en-US" alt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≤ high 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a[h] ≤ a[j] ) </a:t>
            </a:r>
            <a:r>
              <a:rPr lang="en-US" alt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b[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]:=a[h]; h:=h+1;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b[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]:=a[j]; j:=j+1;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i:=i+1;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C6F2A8A-D986-4CDF-96D5-BE5F6CC4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838" y="182563"/>
            <a:ext cx="8229600" cy="6486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h &gt; mid ) 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k:=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to high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a[k]; i:= i+1;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k:=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to mid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a[k]; i:= i+1;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k:=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 to high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a[k]:=b[k];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>
            <a:extLst>
              <a:ext uri="{FF2B5EF4-FFF2-40B4-BE49-F238E27FC236}">
                <a16:creationId xmlns:a16="http://schemas.microsoft.com/office/drawing/2014/main" id="{BE49A808-0029-4627-A11F-8B92C2683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172200" cy="4302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88419" name="AutoShape 3">
            <a:extLst>
              <a:ext uri="{FF2B5EF4-FFF2-40B4-BE49-F238E27FC236}">
                <a16:creationId xmlns:a16="http://schemas.microsoft.com/office/drawing/2014/main" id="{68507E2B-3217-4E8D-843B-B1BA75261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00200"/>
            <a:ext cx="6019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6          2          8         4        3         7           5          1</a:t>
            </a:r>
          </a:p>
        </p:txBody>
      </p:sp>
      <p:sp>
        <p:nvSpPr>
          <p:cNvPr id="188420" name="AutoShape 4">
            <a:extLst>
              <a:ext uri="{FF2B5EF4-FFF2-40B4-BE49-F238E27FC236}">
                <a16:creationId xmlns:a16="http://schemas.microsoft.com/office/drawing/2014/main" id="{35F2846E-4142-4371-AE07-62AB4A18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593850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3300"/>
                </a:solidFill>
                <a:latin typeface="Tahoma" panose="020B0604030504040204" pitchFamily="34" charset="0"/>
              </a:rPr>
              <a:t>6          2          8         4</a:t>
            </a:r>
          </a:p>
        </p:txBody>
      </p:sp>
      <p:sp>
        <p:nvSpPr>
          <p:cNvPr id="188421" name="AutoShape 5">
            <a:extLst>
              <a:ext uri="{FF2B5EF4-FFF2-40B4-BE49-F238E27FC236}">
                <a16:creationId xmlns:a16="http://schemas.microsoft.com/office/drawing/2014/main" id="{7DE36F3B-0277-4899-893D-820F2F53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84325"/>
            <a:ext cx="2667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ahoma" panose="020B0604030504040204" pitchFamily="34" charset="0"/>
              </a:rPr>
              <a:t>3          7          5         1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CE7AF327-BE92-4B0F-A2F8-1D3F8B12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94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700" dirty="0"/>
              <a:t>Merge-Sort(A, 0, 7)</a:t>
            </a:r>
          </a:p>
        </p:txBody>
      </p:sp>
      <p:sp>
        <p:nvSpPr>
          <p:cNvPr id="188423" name="Text Box 7">
            <a:extLst>
              <a:ext uri="{FF2B5EF4-FFF2-40B4-BE49-F238E27FC236}">
                <a16:creationId xmlns:a16="http://schemas.microsoft.com/office/drawing/2014/main" id="{64657AF0-725A-4D5E-A289-41C3935B4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058863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475BD6AA-F6BE-444C-AA67-AE789C0A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53035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1965</Words>
  <Application>Microsoft Office PowerPoint</Application>
  <PresentationFormat>On-screen Show (4:3)</PresentationFormat>
  <Paragraphs>675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Tahoma</vt:lpstr>
      <vt:lpstr>Times New Roman</vt:lpstr>
      <vt:lpstr>Office Theme</vt:lpstr>
      <vt:lpstr>20CS2220RA Design and Analysis of Algorithms</vt:lpstr>
      <vt:lpstr>Divide and Conquer</vt:lpstr>
      <vt:lpstr>Merge Sort: Idea</vt:lpstr>
      <vt:lpstr>PowerPoint Presentation</vt:lpstr>
      <vt:lpstr>Merge Sort: Algorithm </vt:lpstr>
      <vt:lpstr>PowerPoint Presentation</vt:lpstr>
      <vt:lpstr>PowerPoint Presentation</vt:lpstr>
      <vt:lpstr>PowerPoint Presentation</vt:lpstr>
      <vt:lpstr>Merge-Sort(A, 0, 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Ex:- [ 179, 254, 285, 310, 351, 423, 450, 520, 652,861 ]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Merge-Sort: Merge Example</vt:lpstr>
      <vt:lpstr>PowerPoint Presentation</vt:lpstr>
      <vt:lpstr>PowerPoint Presentation</vt:lpstr>
      <vt:lpstr>PowerPoint Presentation</vt:lpstr>
      <vt:lpstr>Mergesort Analysis</vt:lpstr>
      <vt:lpstr>PowerPoint Presentation</vt:lpstr>
      <vt:lpstr>Best Case Time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Deva</dc:creator>
  <cp:lastModifiedBy>Dr. VENUBABU RACHAPUDI</cp:lastModifiedBy>
  <cp:revision>27</cp:revision>
  <dcterms:created xsi:type="dcterms:W3CDTF">2019-06-08T10:28:15Z</dcterms:created>
  <dcterms:modified xsi:type="dcterms:W3CDTF">2022-01-02T11:33:19Z</dcterms:modified>
</cp:coreProperties>
</file>