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83" r:id="rId5"/>
    <p:sldId id="314" r:id="rId6"/>
    <p:sldId id="315" r:id="rId7"/>
    <p:sldId id="294" r:id="rId8"/>
    <p:sldId id="310" r:id="rId9"/>
    <p:sldId id="306" r:id="rId10"/>
    <p:sldId id="308" r:id="rId11"/>
    <p:sldId id="300" r:id="rId12"/>
    <p:sldId id="299" r:id="rId13"/>
    <p:sldId id="307" r:id="rId14"/>
    <p:sldId id="312" r:id="rId15"/>
    <p:sldId id="313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4:48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200 113 596 0 0,'0'0'1910'0'0,"8"-35"165"0"0,-8 31-1970 0 0,0 0 0 0 0,0 1 0 0 0,0-1 0 0 0,-1 0 0 0 0,0 1 0 0 0,0-1 0 0 0,0 0 0 0 0,0 1 0 0 0,0-1 0 0 0,-1 1 0 0 0,1-1 0 0 0,-4-3 0 0 0,4 5 29 0 0,-1-1 80 0 0,0 0 1 0 0,-1 1-1 0 0,0-1 0 0 0,1 0 0 0 0,-1 1 1 0 0,0 0-1 0 0,0 0 0 0 0,-4-2 1 0 0,-4 7-207 0 0,0 1 0 0 0,0 1 1 0 0,-17 9-1 0 0,20-7 4 0 0,0-1 0 0 0,1 2 1 0 0,0-1-1 0 0,0 1 0 0 0,0 0 0 0 0,1 0 0 0 0,0 1 0 0 0,1 0 0 0 0,0 0 1 0 0,0 0-1 0 0,-4 15 0 0 0,3-6 42 0 0,1 0 0 0 0,1 0-1 0 0,1 1 1 0 0,0-1 0 0 0,1 35 0 0 0,5 6 68 0 0,2-1 0 0 0,4 1 0 0 0,15 58 0 0 0,26 75 33 0 0,13 66 153 0 0,-61-252-390 0 0,-1 1 0 0 0,0-1 0 0 0,0 1 1 0 0,0 0-1 0 0,-1-1 0 0 0,0 1 0 0 0,-1 0 0 0 0,1-1 1 0 0,-1 1-1 0 0,0-1 0 0 0,-1 1 0 0 0,0-1 1 0 0,0 1-1 0 0,0-1 0 0 0,-1 0 0 0 0,1 0 1 0 0,-2 0-1 0 0,1 0 0 0 0,-1 0 0 0 0,0-1 1 0 0,0 0-1 0 0,0 0 0 0 0,-6 6 0 0 0,9-11-82 0 0,1 1 0 0 0,-1-1-1 0 0,0 1 1 0 0,0 0-1 0 0,1-1 1 0 0,-1 1-1 0 0,0-1 1 0 0,0 0 0 0 0,0 1-1 0 0,0-1 1 0 0,0 0-1 0 0,1 1 1 0 0,-1-1 0 0 0,0 0-1 0 0,0 0 1 0 0,0 0-1 0 0,0 0 1 0 0,0 0-1 0 0,0 0 1 0 0,0 0 0 0 0,0 0-1 0 0,0 0 1 0 0,0-1-1 0 0,-1 1 1 0 0,-14-5-821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09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10 844 0 0,'0'0'7008'0'0,"-2"-9"-6435"0"0,-13 146 15 0 0,14-82-453 0 0,2 0 0 0 0,3 1 0 0 0,17 86 1 0 0,-20-138-203 0 0,17 77-85 0 0,-12-28-5069 0 0,-6-43 3511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7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66 1052 0 0,'-12'-63'9608'0'0,"11"61"-9304"0"0,13 44-216 0 0,-8-27-177 0 0,70 312-1618 0 0,-62-281-3689 0 0,-7-32 3940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8.4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65 262 600 0 0,'-12'-44'5785'0'0,"-17"-13"-2890"0"0,26 53-2781 0 0,0-1 0 0 0,0 0 1 0 0,1 0-1 0 0,0 0 1 0 0,-1-1-1 0 0,1 1 0 0 0,1 0 1 0 0,-1-1-1 0 0,1 1 0 0 0,0-1 1 0 0,1 0-1 0 0,-1 1 1 0 0,1-1-1 0 0,0 1 0 0 0,0-1 1 0 0,2-10-1 0 0,0 13-116 0 0,-1 0-1 0 0,0-1 1 0 0,0 1 0 0 0,1 0-1 0 0,0 0 1 0 0,0 0-1 0 0,0 0 1 0 0,0 0-1 0 0,0 0 1 0 0,0 1 0 0 0,1-1-1 0 0,0 1 1 0 0,-1-1-1 0 0,1 1 1 0 0,0 0-1 0 0,0 0 1 0 0,0 0 0 0 0,0 1-1 0 0,0-1 1 0 0,0 1-1 0 0,1 0 1 0 0,-1 0-1 0 0,1 0 1 0 0,-1 0 0 0 0,1 0-1 0 0,-1 1 1 0 0,8-1-1 0 0,-3 1-28 0 0,0-1 0 0 0,1 2-1 0 0,-1-1 1 0 0,1 1 0 0 0,-1 0-1 0 0,0 1 1 0 0,0 0 0 0 0,0 1 0 0 0,0-1-1 0 0,0 1 1 0 0,0 1 0 0 0,-1 0-1 0 0,1 0 1 0 0,-1 0 0 0 0,0 1-1 0 0,0 0 1 0 0,-1 0 0 0 0,0 1-1 0 0,0 0 1 0 0,0 0 0 0 0,0 0-1 0 0,-1 1 1 0 0,0-1 0 0 0,0 2-1 0 0,-1-1 1 0 0,0 0 0 0 0,0 1-1 0 0,-1-1 1 0 0,0 1 0 0 0,0 0 0 0 0,-1 0-1 0 0,2 12 1 0 0,-1-4 29 0 0,-2 1 0 0 0,1 0 0 0 0,-2-1 0 0 0,0 1 0 0 0,-1 0 0 0 0,-1-1-1 0 0,0 1 1 0 0,-2-1 0 0 0,0 1 0 0 0,0-1 0 0 0,-8 16 0 0 0,-6 11 31 0 0,-2-1 0 0 0,-41 63-1 0 0,50-76 157 0 0,10-28-183 0 0,1 0 1 0 0,0-1-1 0 0,1 1 0 0 0,-1 0 0 0 0,0-1 1 0 0,0 1-1 0 0,0-1 0 0 0,0 1 1 0 0,0 0-1 0 0,0-1 0 0 0,1 1 0 0 0,-1-1 1 0 0,0 1-1 0 0,1-1 0 0 0,-1 1 0 0 0,0-1 1 0 0,1 1-1 0 0,-1-1 0 0 0,1 1 0 0 0,-1-1 1 0 0,0 1-1 0 0,1-1 0 0 0,-1 0 1 0 0,1 1-1 0 0,-1-1 0 0 0,1 0 0 0 0,0 1 1 0 0,-1-1-1 0 0,1 0 0 0 0,-1 0 0 0 0,2 1 1 0 0,0-1 29 0 0,3 0-35 0 0,49-4-96 0 0,0-3 0 0 0,0-2 0 0 0,74-23 1 0 0,-53 13-856 0 0,78-19-4618 0 0,-138 34 4426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2:15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1 137 8 0 0,'0'0'641'0'0,"10"-33"2174"0"0,-6-41-1936 0 0,-4 72-832 0 0,-4-25 94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2:15.8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428 132 444 0 0,'-8'-14'1793'0'0,"-2"-7"-569"0"0,9 19-961 0 0,-27-37 1606 0 0,22 34-1798 0 0,1 1 1 0 0,-1 0 0 0 0,0 0 0 0 0,-1 0 0 0 0,1 1 0 0 0,-1 0 0 0 0,1 0 0 0 0,-1 0 0 0 0,0 1 0 0 0,0 0 0 0 0,0 1 0 0 0,0-1 0 0 0,0 1 0 0 0,0 1 0 0 0,-1-1 0 0 0,1 1 0 0 0,0 1 0 0 0,0-1 0 0 0,0 1 0 0 0,0 0 0 0 0,-8 3 0 0 0,-1 0-72 0 0,-1 0 1 0 0,1 2-1 0 0,0 0 0 0 0,1 1 1 0 0,-1 0-1 0 0,1 2 0 0 0,-26 18 1 0 0,35-23 2 0 0,0 1 1 0 0,1-1-1 0 0,-1 1 1 0 0,1 0-1 0 0,1 1 0 0 0,-1-1 1 0 0,1 1-1 0 0,0 0 1 0 0,0 0-1 0 0,0 0 1 0 0,1 0-1 0 0,0 1 1 0 0,0-1-1 0 0,1 1 1 0 0,0 0-1 0 0,0 0 1 0 0,1 0-1 0 0,-1 0 1 0 0,1 0-1 0 0,1 0 1 0 0,0 0-1 0 0,0 1 1 0 0,0-1-1 0 0,1 0 0 0 0,0 0 1 0 0,0 0-1 0 0,1 0 1 0 0,-1 0-1 0 0,2 0 1 0 0,-1 0-1 0 0,1-1 1 0 0,0 1-1 0 0,7 10 1 0 0,-1-3 32 0 0,0 0 1 0 0,1 0-1 0 0,1 0 0 0 0,0-1 1 0 0,1-1-1 0 0,1 0 1 0 0,0-1-1 0 0,0 0 1 0 0,1-1-1 0 0,0-1 0 0 0,1 0 1 0 0,0-1-1 0 0,20 8 1 0 0,-16-9 81 0 0,1-1 0 0 0,-1 0 0 0 0,1-2 1 0 0,1-1-1 0 0,-1 0 0 0 0,1-2 0 0 0,-1 0 1 0 0,31-3-1 0 0,-44 2-54 0 0,0-1 0 0 0,-1 0 0 0 0,1 0 0 0 0,-1 0 1 0 0,1-1-1 0 0,-1 0 0 0 0,0-1 0 0 0,0 1 0 0 0,0-1 0 0 0,0 0 0 0 0,0-1 0 0 0,0 1 0 0 0,-1-1 1 0 0,0 0-1 0 0,0 0 0 0 0,0-1 0 0 0,0 0 0 0 0,0 0 0 0 0,-1 0 0 0 0,0 0 0 0 0,0-1 0 0 0,-1 1 1 0 0,0-1-1 0 0,0 0 0 0 0,0 0 0 0 0,0 0 0 0 0,-1-1 0 0 0,0 1 0 0 0,2-10 0 0 0,-3 3-34 0 0,0-1 0 0 0,-1 1-1 0 0,0-1 1 0 0,-1 1 0 0 0,0-1-1 0 0,-1 1 1 0 0,-1-1-1 0 0,0 1 1 0 0,-1 0 0 0 0,0 0-1 0 0,-1 0 1 0 0,0 1 0 0 0,-12-19-1 0 0,6 12-44 0 0,-1 1 0 0 0,0 1-1 0 0,-2-1 1 0 0,0 2 0 0 0,-1 0 0 0 0,0 1-1 0 0,-33-24 1 0 0,43 36-106 0 0,0-1 0 0 0,-1 1 0 0 0,1 1 1 0 0,-1-1-1 0 0,1 1 0 0 0,-1 0 0 0 0,0 0 0 0 0,0 1 0 0 0,0 0 1 0 0,0 0-1 0 0,0 0 0 0 0,0 1 0 0 0,0 0 0 0 0,0 0 0 0 0,-12 2 1 0 0,9-1-725 0 0,1 1 1 0 0,-1 1 0 0 0,1-1 0 0 0,0 1 0 0 0,-16 8-1 0 0,13-4-839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2:16.5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295 99 8 0 0,'-21'-41'4375'0'0,"21"40"-4098"0"0,-42-36 1472 0 0,37 34-1713 0 0,0 1 1 0 0,0-1 0 0 0,0 1 0 0 0,0 0 0 0 0,0 0-1 0 0,0 1 1 0 0,0 0 0 0 0,-1 0 0 0 0,1 0 0 0 0,-1 0 0 0 0,1 1-1 0 0,-1 0 1 0 0,1 0 0 0 0,-1 0 0 0 0,1 1 0 0 0,0 0-1 0 0,-1 0 1 0 0,1 0 0 0 0,0 1 0 0 0,0 0 0 0 0,-1 0-1 0 0,1 0 1 0 0,1 0 0 0 0,-1 1 0 0 0,0 0 0 0 0,1 0 0 0 0,-1 0-1 0 0,1 0 1 0 0,0 1 0 0 0,0 0 0 0 0,-6 7 0 0 0,3-2-14 0 0,0-1 0 0 0,0 1 0 0 0,1 1 0 0 0,1-1 0 0 0,-1 1 0 0 0,1 0 0 0 0,1 0 0 0 0,0 0 0 0 0,1 1 0 0 0,0-1 0 0 0,0 1 0 0 0,1 0 0 0 0,0 0 0 0 0,1 0 0 0 0,1 13 0 0 0,0-11 29 0 0,1-1 1 0 0,1 0-1 0 0,0 0 0 0 0,1 0 0 0 0,0 0 0 0 0,1 0 0 0 0,0-1 0 0 0,0 0 0 0 0,2 1 0 0 0,-1-2 0 0 0,2 1 0 0 0,9 13 0 0 0,-10-17-8 0 0,1 0 0 0 0,0 0-1 0 0,0 0 1 0 0,0-1 0 0 0,1-1 0 0 0,0 1 0 0 0,0-1-1 0 0,1 0 1 0 0,-1-1 0 0 0,1 0 0 0 0,0 0-1 0 0,0-1 1 0 0,0 0 0 0 0,1-1 0 0 0,-1 0-1 0 0,13 1 1 0 0,-11-2 15 0 0,0 0-1 0 0,0-1 1 0 0,0-1-1 0 0,0 0 0 0 0,-1 0 1 0 0,1-1-1 0 0,0 0 1 0 0,-1-1-1 0 0,1 0 1 0 0,-1-1-1 0 0,0 0 1 0 0,0 0-1 0 0,-1-1 1 0 0,1-1-1 0 0,9-6 0 0 0,-14 8-32 0 0,0 0 0 0 0,0-1-1 0 0,-1 1 1 0 0,1-1 0 0 0,-1 0 0 0 0,0 0-1 0 0,0-1 1 0 0,-1 1 0 0 0,1-1-1 0 0,-1 0 1 0 0,-1 0 0 0 0,1 0-1 0 0,-1 0 1 0 0,0-1 0 0 0,0 1-1 0 0,-1 0 1 0 0,0-1 0 0 0,0 1 0 0 0,0-1-1 0 0,-1 0 1 0 0,0 1 0 0 0,0-1-1 0 0,-1 1 1 0 0,0-1 0 0 0,0 1-1 0 0,-2-7 1 0 0,1 5-29 0 0,0 1-1 0 0,-1 0 1 0 0,0 1 0 0 0,-1-1-1 0 0,1 0 1 0 0,-1 1-1 0 0,0 0 1 0 0,-1 0 0 0 0,1 0-1 0 0,-1 0 1 0 0,-1 1 0 0 0,1 0-1 0 0,-1 0 1 0 0,1 0 0 0 0,-1 1-1 0 0,-1 0 1 0 0,1 0 0 0 0,-1 0-1 0 0,1 1 1 0 0,-1 0-1 0 0,-10-3 1 0 0,2 1-431 0 0,0 1-1 0 0,-1 0 1 0 0,-26-2 0 0 0,-44 4-4596 0 0,69 4 3270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7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150 63 952 0 0,'-25'0'2915'0'0,"-35"-2"518"0"0,57 2-2950 0 0,-2 0-35 0 0,-13 0-33 0 0,13 0-23 0 0,-17-1 1230 0 0,10-3-1335 0 0,20-2 148 0 0,23-4-170 0 0,32-1-239 0 0,90-14 60 0 0,-131 23-216 0 0,0 1 0 0 0,0 1 0 0 0,0 0 0 0 0,39 8 0 0 0,-59-8 112 0 0,0 0 0 0 0,0 0 0 0 0,0 1 0 0 0,0-1 0 0 0,0 1 0 0 0,0-1 0 0 0,0 1 0 0 0,0 0 0 0 0,0 0 0 0 0,0 0 1 0 0,0 0-1 0 0,-1 0 0 0 0,1 0 0 0 0,0 1 0 0 0,-1-1 0 0 0,1 1 0 0 0,-1-1 0 0 0,0 1 0 0 0,1-1 0 0 0,-1 1 0 0 0,0 0 0 0 0,0-1 0 0 0,0 1 0 0 0,0 0 0 0 0,1 2 0 0 0,-2 0 8 0 0,0-1-1 0 0,1 0 1 0 0,-1 1 0 0 0,-1-1-1 0 0,1 1 1 0 0,0-1 0 0 0,-1 1-1 0 0,0-1 1 0 0,0 0-1 0 0,0 0 1 0 0,0 1 0 0 0,0-1-1 0 0,-3 5 1 0 0,-7 10 2 0 0,0-1 1 0 0,-1-1-1 0 0,-24 28 0 0 0,36-44 8 0 0,-95 96 0 0 0,-28 33-338 0 0,120-125 329 0 0,1-1 0 0 0,-1 0 0 0 0,1 1 0 0 0,0 0 0 0 0,0 0 0 0 0,0-1 0 0 0,0 1 0 0 0,1 0 0 0 0,0 1 0 0 0,-1-1 0 0 0,1 6-1 0 0,1-9 14 0 0,0 1-1 0 0,0-1 0 0 0,0 1 0 0 0,0-1 1 0 0,0 1-1 0 0,1-1 0 0 0,-1 0 0 0 0,1 1 0 0 0,-1-1 1 0 0,1 1-1 0 0,0-1 0 0 0,-1 0 0 0 0,1 0 0 0 0,0 1 1 0 0,0-1-1 0 0,0 0 0 0 0,0 0 0 0 0,0 0 0 0 0,0 0 1 0 0,0 0-1 0 0,0 0 0 0 0,0 0 0 0 0,1 0 0 0 0,-1-1 1 0 0,0 1-1 0 0,0 0 0 0 0,1-1 0 0 0,-1 1 0 0 0,1-1 1 0 0,-1 1-1 0 0,1-1 0 0 0,-1 0 0 0 0,0 1 1 0 0,1-1-1 0 0,1 0 0 0 0,21 3-55 0 0,1-1 0 0 0,-1-1 1 0 0,1-2-1 0 0,46-5 0 0 0,102-27-3578 0 0,-160 30 3103 0 0,26-5-1172 0 0,-1-3 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7.4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78 1468 0 0,'0'0'2475'0'0,"-3"-27"2742"0"0,9 23-5167 0 0,0-1-1 0 0,0 1 1 0 0,0 0 0 0 0,0 1-1 0 0,1-1 1 0 0,0 1 0 0 0,-1 1-1 0 0,1-1 1 0 0,0 1-1 0 0,15-2 1 0 0,75-7-4070 0 0,-80 10 2223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7.8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16 409 536 0 0,'-15'20'6623'0'0,"18"-18"-6562"0"0,-1-1 1 0 0,1 1-1 0 0,0-1 1 0 0,0 0 0 0 0,0 0-1 0 0,0 0 1 0 0,0-1 0 0 0,0 1-1 0 0,0-1 1 0 0,0 1-1 0 0,0-1 1 0 0,0 0 0 0 0,0 0-1 0 0,6-1 1 0 0,58-5 19 0 0,-58 4-178 0 0,42-4-2222 0 0,73-19 0 0 0,-96 17 1294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03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5 512 0 0,'0'0'3214'0'0,"-12"-5"-912"0"0,9 9-2218 0 0,0 0-1 0 0,1 1 1 0 0,-1-1 0 0 0,1 0-1 0 0,1 1 1 0 0,-1-1-1 0 0,0 1 1 0 0,1-1 0 0 0,0 1-1 0 0,0 0 1 0 0,0 0 0 0 0,1-1-1 0 0,0 7 1 0 0,1 76 840 0 0,1-62-685 0 0,36 356 776 0 0,-24-280-788 0 0,-14-99-331 0 0,2 5-249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04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23 129 1104 0 0,'-16'-46'5357'0'0,"15"44"-5285"0"0,1 0 0 0 0,-1 1 0 0 0,0-1 1 0 0,0 0-1 0 0,1 0 0 0 0,-1 0 1 0 0,0 1-1 0 0,1-1 0 0 0,0 0 1 0 0,0 0-1 0 0,-1 0 0 0 0,1 0 1 0 0,0 0-1 0 0,1 0 0 0 0,-1 0 0 0 0,0 0 1 0 0,0 0-1 0 0,1 0 0 0 0,-1 1 1 0 0,1-1-1 0 0,0 0 0 0 0,-1 0 1 0 0,1 0-1 0 0,0 1 0 0 0,0-1 0 0 0,0 0 1 0 0,0 1-1 0 0,1-1 0 0 0,-1 1 1 0 0,0 0-1 0 0,1-1 0 0 0,-1 1 1 0 0,1 0-1 0 0,-1-1 0 0 0,1 1 0 0 0,1-1 1 0 0,5-1-75 0 0,0 0-1 0 0,-1 0 1 0 0,1 1 0 0 0,0 0 0 0 0,0 0 0 0 0,1 1-1 0 0,15 0 1 0 0,-13 0 3 0 0,1 1 1 0 0,-1 0-1 0 0,1 1 0 0 0,-1 1 0 0 0,1 0 1 0 0,-1 0-1 0 0,0 1 0 0 0,0 1 1 0 0,0-1-1 0 0,-1 2 0 0 0,1 0 0 0 0,-1 0 1 0 0,0 1-1 0 0,0 0 0 0 0,14 12 0 0 0,-17-12 4 0 0,-1 0 0 0 0,0 1 0 0 0,0-1 0 0 0,-1 1-1 0 0,0 1 1 0 0,0-1 0 0 0,-1 1 0 0 0,0 0 0 0 0,0 0 0 0 0,0 0-1 0 0,-1 0 1 0 0,-1 0 0 0 0,1 1 0 0 0,-1 0 0 0 0,-1-1-1 0 0,0 1 1 0 0,0 0 0 0 0,0 0 0 0 0,-1 0 0 0 0,-3 17 0 0 0,-1-1 5 0 0,-1 0 1 0 0,-1-1 0 0 0,-2 0-1 0 0,0 0 1 0 0,-2 0 0 0 0,-14 25 0 0 0,-86 129-149 0 0,86-142 81 0 0,23-35 84 0 0,0 1 0 0 0,0-1 0 0 0,0 1-1 0 0,0-1 1 0 0,0 1 0 0 0,0 0 0 0 0,1 0 0 0 0,-1-1-1 0 0,0 1 1 0 0,1 0 0 0 0,0 0 0 0 0,-1 0 0 0 0,1-1-1 0 0,0 3 1 0 0,1-3-9 0 0,-1 0-1 0 0,1 0 0 0 0,-1 0 0 0 0,1 0 1 0 0,-1 0-1 0 0,1-1 0 0 0,0 1 1 0 0,-1 0-1 0 0,1-1 0 0 0,0 1 1 0 0,0 0-1 0 0,0-1 0 0 0,-1 1 1 0 0,1-1-1 0 0,0 1 0 0 0,0-1 1 0 0,0 1-1 0 0,0-1 0 0 0,0 0 0 0 0,0 0 1 0 0,0 1-1 0 0,0-1 0 0 0,0 0 1 0 0,0 0-1 0 0,0 0 0 0 0,0 0 1 0 0,0 0-1 0 0,0 0 0 0 0,0 0 1 0 0,2-1-1 0 0,88-4 189 0 0,0-5-1 0 0,91-21 1 0 0,-20 4-332 0 0,-140 22-129 0 0,-15 3-286 0 0,0 0-1 0 0,0 1 1 0 0,0 0-1 0 0,-1 0 1 0 0,2 0-1 0 0,-1 1 0 0 0,0 0 1 0 0,0 1-1 0 0,10 1 1 0 0,-5 3-1935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09.8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124 0 700 0 0,'0'0'1127'0'0,"4"41"1313"0"0,-20-1-1682 0 0,-32 58 0 0 0,-9-10-3461 0 0,50-77 2027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9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34 1404 0 0,'-32'-20'7964'0'0,"34"18"-7938"0"0,1 0 0 0 0,0 1 0 0 0,0-1 0 0 0,0 1 0 0 0,0 0 0 0 0,1 0 0 0 0,-1 0 1 0 0,0 0-1 0 0,0 1 0 0 0,1-1 0 0 0,-1 1 0 0 0,5 0 0 0 0,44 0 50 0 0,-39 0-59 0 0,3-1-29 0 0,0 1 0 0 0,-1 1 0 0 0,1 1 0 0 0,19 3 0 0 0,-34-4 13 0 0,0-1 0 0 0,0 0 0 0 0,0 0-1 0 0,0 1 1 0 0,0-1 0 0 0,-1 1 0 0 0,1-1 0 0 0,0 1-1 0 0,0-1 1 0 0,0 1 0 0 0,0-1 0 0 0,0 1 0 0 0,-1 0-1 0 0,1-1 1 0 0,0 1 0 0 0,0 0 0 0 0,-1 0 0 0 0,1 0-1 0 0,-1 0 1 0 0,1-1 0 0 0,-1 1 0 0 0,1 0 0 0 0,-1 0-1 0 0,0 0 1 0 0,1 2 0 0 0,-3 29 37 0 0,-23 24 12 0 0,-51 70-255 0 0,27-48 215 0 0,-75 165 1 0 0,123-241 3 0 0,0 0 0 0 0,0-1 1 0 0,1 1-1 0 0,-1 0 0 0 0,0-1 1 0 0,1 1-1 0 0,0 0 0 0 0,-1-1 0 0 0,1 1 1 0 0,0 0-1 0 0,0 0 0 0 0,0-1 0 0 0,0 1 1 0 0,0 0-1 0 0,0 0 0 0 0,1 0 1 0 0,-1-1-1 0 0,1 1 0 0 0,-1 0 0 0 0,1-1 1 0 0,-1 1-1 0 0,1 0 0 0 0,0-1 1 0 0,0 1-1 0 0,0-1 0 0 0,0 1 0 0 0,0-1 1 0 0,0 0-1 0 0,0 1 0 0 0,1-1 0 0 0,-1 0 1 0 0,0 0-1 0 0,1 0 0 0 0,-1 0 1 0 0,1 0-1 0 0,-1 0 0 0 0,1 0 0 0 0,-1 0 1 0 0,1-1-1 0 0,0 1 0 0 0,-1-1 0 0 0,1 1 1 0 0,2 0-1 0 0,5 1 4 0 0,0-1 0 0 0,-1 0 1 0 0,1 0-1 0 0,0-1 0 0 0,-1 0 0 0 0,1 0 0 0 0,10-3 0 0 0,35-6-115 0 0,190-36-5993 0 0,-208 35 4243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9.5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81 1580 0 0,'-23'-32'8876'0'0,"24"31"-8845"0"0,1-1 1 0 0,-1 0 0 0 0,0 1-1 0 0,1-1 1 0 0,-1 1 0 0 0,0 0-1 0 0,1-1 1 0 0,0 1 0 0 0,-1 0 0 0 0,1 0-1 0 0,0 0 1 0 0,-1 0 0 0 0,1 0-1 0 0,0 0 1 0 0,0 1 0 0 0,0-1-1 0 0,3 0 1 0 0,44-8 1 0 0,-27 5-10 0 0,9-1-1094 0 0,46-3 1 0 0,-10 7-3804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9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1 864 0 0,'-24'32'5885'0'0,"27"-30"-5785"0"0,1 0 1 0 0,-1 0-1 0 0,1-1 1 0 0,0 1 0 0 0,-1-1-1 0 0,1 0 1 0 0,0 0-1 0 0,0 0 1 0 0,0 0 0 0 0,0-1-1 0 0,-1 0 1 0 0,5 0 0 0 0,55-5-142 0 0,-26 2-397 0 0,55-4-3016 0 0,-62 5 1734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0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63 320 0 0,'-23'-62'9942'0'0,"20"69"-9997"0"0,1 8 106 0 0,2-1 1 0 0,-1 0-1 0 0,2 1 1 0 0,3 23 0 0 0,1 20-68 0 0,-2 99-1763 0 0,6-54-2901 0 0,-6-81 3094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0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7 155 1464 0 0,'-6'-49'7079'0'0,"5"45"-6996"0"0,1 0 0 0 0,0 0 0 0 0,0 0 0 0 0,1 0-1 0 0,-1-1 1 0 0,1 1 0 0 0,0 0 0 0 0,0 0 0 0 0,0 0 0 0 0,0 1 0 0 0,1-1 0 0 0,0 0 0 0 0,0 0 0 0 0,0 1 0 0 0,0-1 0 0 0,0 1 0 0 0,1 0 0 0 0,-1 0 0 0 0,1-1-1 0 0,0 2 1 0 0,0-1 0 0 0,0 0 0 0 0,0 1 0 0 0,1-1 0 0 0,-1 1 0 0 0,1 0 0 0 0,0 0 0 0 0,-1 0 0 0 0,1 1 0 0 0,0-1 0 0 0,0 1 0 0 0,0 0 0 0 0,0 0 0 0 0,0 0-1 0 0,8 0 1 0 0,-5 1-92 0 0,0 0 0 0 0,0 0 0 0 0,0 0 0 0 0,0 1 0 0 0,0 0 0 0 0,0 1 0 0 0,0-1 0 0 0,-1 1 0 0 0,1 1 0 0 0,0-1 0 0 0,-1 1 0 0 0,0 0 0 0 0,1 1 0 0 0,-1 0 0 0 0,-1-1 0 0 0,1 2 0 0 0,0-1 0 0 0,-1 1 0 0 0,0 0 0 0 0,0 0-1 0 0,-1 0 1 0 0,1 1 0 0 0,-1-1 0 0 0,0 1 0 0 0,-1 0 0 0 0,1 1 0 0 0,-1-1 0 0 0,0 0 0 0 0,-1 1 0 0 0,0 0 0 0 0,2 8 0 0 0,-2-4-9 0 0,0 0 0 0 0,-1 1 0 0 0,-1-1-1 0 0,0 0 1 0 0,-1 1 0 0 0,0-1 0 0 0,-1 0 0 0 0,0 0 0 0 0,0 0-1 0 0,-1 0 1 0 0,-1 0 0 0 0,0 0 0 0 0,-10 18 0 0 0,-6 6 46 0 0,-1-1 0 0 0,-39 48-1 0 0,57-79-21 0 0,-24 39 1503 0 0,27-41-1496 0 0,0-1-1 0 0,0 1 1 0 0,0-1-1 0 0,0 1 1 0 0,0-1-1 0 0,1 1 1 0 0,-1-1-1 0 0,0 0 1 0 0,0 1-1 0 0,1-1 1 0 0,-1 1-1 0 0,0-1 1 0 0,1 1-1 0 0,-1-1 1 0 0,0 0-1 0 0,1 1 1 0 0,-1-1-1 0 0,0 0 1 0 0,1 1-1 0 0,-1-1 1 0 0,1 0 0 0 0,-1 0-1 0 0,1 1 1 0 0,-1-1-1 0 0,1 0 1 0 0,-1 0-1 0 0,1 0 1 0 0,-1 0-1 0 0,1 0 1 0 0,0 1-1 0 0,63-5 119 0 0,123-24 0 0 0,-29 3-649 0 0,-51 15-5058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05.2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831 42 120 0 0,'0'0'2304'0'0,"12"-40"5442"0"0,-13 38-7698 0 0,-25 19 102 0 0,15-8-116 0 0,-290 230-81 0 0,138-102-93 0 0,98-87 155 0 0,-77 68 116 0 0,88-77-127 0 0,52-40 83 0 0,-32 28 69 0 0,33-28-164 0 0,-14 5-25 0 0,-12 5-108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05.6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34 256 0 0,'5'-34'9102'0'0,"2"57"-9086"0"0,-2 1 1 0 0,0-1 0 0 0,-2 1 0 0 0,1 35 0 0 0,-1-14-40 0 0,19 161 156 0 0,-10-104-5900 0 0,-10-86 4386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06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0 247 948 0 0,'3'-24'3105'0'0,"-1"14"-2745"0"0,0 0 0 0 0,0 0 0 0 0,1 0 0 0 0,1 1 0 0 0,-1-1 1 0 0,2 1-1 0 0,-1-1 0 0 0,1 2 0 0 0,1-1 0 0 0,0 0 0 0 0,0 1 0 0 0,0 0 0 0 0,1 1 0 0 0,14-13 0 0 0,-11 12-331 0 0,0 0-1 0 0,0 0 0 0 0,1 1 1 0 0,0 1-1 0 0,1-1 0 0 0,-1 2 1 0 0,1 0-1 0 0,0 0 0 0 0,0 1 1 0 0,1 1-1 0 0,17-3 0 0 0,-26 5-30 0 0,-1 0-1 0 0,0 1 0 0 0,0-1 1 0 0,0 1-1 0 0,1 0 0 0 0,-1 0 1 0 0,0 0-1 0 0,0 0 1 0 0,0 1-1 0 0,1-1 0 0 0,-1 1 1 0 0,0 0-1 0 0,0 0 0 0 0,0 0 1 0 0,0 0-1 0 0,0 0 1 0 0,0 1-1 0 0,0-1 0 0 0,-1 1 1 0 0,1 0-1 0 0,0 0 0 0 0,-1 0 1 0 0,1 0-1 0 0,-1 0 1 0 0,0 1-1 0 0,0-1 0 0 0,0 1 1 0 0,0 0-1 0 0,0-1 0 0 0,-1 1 1 0 0,1 0-1 0 0,-1 0 0 0 0,1 0 1 0 0,-1 0-1 0 0,0 0 1 0 0,1 5-1 0 0,-1 0 2 0 0,-1 0 1 0 0,1 0-1 0 0,-1 1 1 0 0,-1-1-1 0 0,1 0 1 0 0,-1 0-1 0 0,-1 0 0 0 0,1 0 1 0 0,-2 0-1 0 0,1 0 1 0 0,-1 0-1 0 0,-6 13 1 0 0,-52 76-334 0 0,-2 4-581 0 0,51-81 689 0 0,-3 8-88 0 0,14-26 324 0 0,8 3-27 0 0,0-1 0 0 0,1 0 1 0 0,-1-1-1 0 0,1 1 0 0 0,0-2 1 0 0,0 1-1 0 0,0-1 0 0 0,0 0 1 0 0,16 1-1 0 0,35 11 4 0 0,-37-5-7 0 0,-1 1 0 0 0,24 13 0 0 0,-39-19 41 0 0,0 1 1 0 0,0-1-1 0 0,0 1 1 0 0,0 0-1 0 0,-1 0 1 0 0,0 0-1 0 0,0 1 1 0 0,0 0-1 0 0,-1 0 1 0 0,6 11-1 0 0,-9-15 29 0 0,0 1-1 0 0,0 0 1 0 0,0-1-1 0 0,-1 1 0 0 0,1 0 1 0 0,-1 0-1 0 0,0-1 1 0 0,0 1-1 0 0,0 0 0 0 0,0 0 1 0 0,0 0-1 0 0,0-1 1 0 0,-1 1-1 0 0,0 0 0 0 0,1-1 1 0 0,-1 1-1 0 0,0 0 1 0 0,0-1-1 0 0,0 1 0 0 0,-1-1 1 0 0,1 1-1 0 0,-1-1 1 0 0,1 0-1 0 0,-1 0 0 0 0,0 1 1 0 0,0-1-1 0 0,0 0 1 0 0,0-1-1 0 0,-3 3 0 0 0,-4 4 48 0 0,-1 0-1 0 0,-1-1 1 0 0,1 0-1 0 0,-22 10 1 0 0,-106 38-767 0 0,42-26-4093 0 0,70-21 2728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2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28 129 1184 0 0,'-27'-27'7603'0'0,"27"25"-7592"0"0,0 1 0 0 0,1-1 0 0 0,-1 1 0 0 0,1 0 0 0 0,0-1 0 0 0,-1 1 0 0 0,1 0 0 0 0,0 0-1 0 0,0-1 1 0 0,-1 1 0 0 0,1 0 0 0 0,0 0 0 0 0,0 0 0 0 0,0 0 0 0 0,1 0 0 0 0,-1 0 0 0 0,0 0 0 0 0,0 0 0 0 0,0 1 0 0 0,1-1 0 0 0,-1 0 0 0 0,0 1 0 0 0,3-1 0 0 0,43-14 25 0 0,-32 11 7 0 0,34-11-122 0 0,0 3 0 0 0,1 1 0 0 0,1 3 0 0 0,69-2 0 0 0,-118 9 66 0 0,0 1-1 0 0,0 0 1 0 0,0 0-1 0 0,0 0 1 0 0,0 0-1 0 0,-1 1 1 0 0,1-1 0 0 0,0 0-1 0 0,0 1 1 0 0,0 0-1 0 0,0-1 1 0 0,0 1-1 0 0,-1 0 1 0 0,1 0-1 0 0,0 0 1 0 0,-1 0-1 0 0,1 0 1 0 0,-1 0 0 0 0,1 0-1 0 0,-1 1 1 0 0,1-1-1 0 0,-1 0 1 0 0,0 1-1 0 0,2 2 1 0 0,-2-1 4 0 0,0 0-1 0 0,0 0 1 0 0,-1 0 0 0 0,1 0 0 0 0,-1 0 0 0 0,1 0-1 0 0,-1 0 1 0 0,0 0 0 0 0,-1 0 0 0 0,1 0 0 0 0,0 0-1 0 0,-1 0 1 0 0,-1 6 0 0 0,-4 6 14 0 0,0 0-1 0 0,0 0 1 0 0,-2 0-1 0 0,-10 16 1 0 0,-11 10 7 0 0,-1-1 0 0 0,-62 62 0 0 0,-12 12 98 0 0,94-104-50 0 0,10-10-54 0 0,-1 1-1 0 0,1-1 1 0 0,-1 1-1 0 0,0-1 1 0 0,1 0 0 0 0,-1 1-1 0 0,1-1 1 0 0,-1 1-1 0 0,1-1 1 0 0,0 1 0 0 0,-1 0-1 0 0,1-1 1 0 0,0 1-1 0 0,-1-1 1 0 0,1 1 0 0 0,0 0-1 0 0,-1-1 1 0 0,1 1 0 0 0,0 0-1 0 0,0-1 1 0 0,0 1-1 0 0,0 0 1 0 0,0 0 0 0 0,0-1-1 0 0,0 1 1 0 0,0 0-1 0 0,0-1 1 0 0,0 1 0 0 0,0 0-1 0 0,0-1 1 0 0,1 2-1 0 0,-1 0 9 0 0,4-2-4 0 0,33 0 103 0 0,-1-1 0 0 0,1-2 0 0 0,57-12 0 0 0,23-2-2558 0 0,-70 8-392 0 0,-25 3 1370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2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31 116 256 0 0,'-12'-10'3951'0'0,"11"9"-3802"0"0,0 1-1 0 0,-1-1 1 0 0,1 0 0 0 0,0 1-1 0 0,0-1 1 0 0,0 0 0 0 0,0 0-1 0 0,0 0 1 0 0,0 0-1 0 0,0 0 1 0 0,0 0 0 0 0,1 0-1 0 0,-1 0 1 0 0,0 0 0 0 0,1-1-1 0 0,-1 1 1 0 0,1 0 0 0 0,-1 0-1 0 0,1-1 1 0 0,-1 1-1 0 0,1 0 1 0 0,0-1 0 0 0,0 1-1 0 0,0 0 1 0 0,0-1 0 0 0,0 1-1 0 0,0 0 1 0 0,0-1 0 0 0,0 1-1 0 0,0 0 1 0 0,0-1 0 0 0,1 1-1 0 0,-1 0 1 0 0,1 0-1 0 0,-1-1 1 0 0,1 1 0 0 0,-1 0-1 0 0,2-2 1 0 0,2-1-99 0 0,0 1 0 0 0,0-1 0 0 0,0 1 1 0 0,0 0-1 0 0,1 0 0 0 0,-1 1 0 0 0,1-1 0 0 0,-1 1 0 0 0,1 0 0 0 0,5-1 1 0 0,11-4-348 0 0,1 1 1 0 0,35-4 0 0 0,-39 8-1043 0 0,1 0 1 0 0,-1 2-1 0 0,27 1 0 0 0,-27 1-569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10.2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 1100 0 0,'16'-28'8175'0'0,"-14"37"-8161"0"0,0-1 0 0 0,0 1 0 0 0,-1 0 0 0 0,0 0 0 0 0,0 0 0 0 0,-1 0 0 0 0,0-1 0 0 0,-3 17-1 0 0,2 3 4 0 0,0 62-318 0 0,2 87 625 0 0,2-139-3307 0 0,9 44 0 0 0,-10-74 1913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2.9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0 952 0 0,'-2'10'4964'0'0,"3"-3"-4511"0"0,0-5-88 0 0,4-2-32 0 0,168-9-1339 0 0,-116 5-1387 0 0,-23 2 1129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3.9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305 123 984 0 0,'2'-18'3238'0'0,"-4"12"-2928"0"0,0 0 0 0 0,0 0 0 0 0,0 0 0 0 0,0 1 0 0 0,-1-1 0 0 0,0 0 0 0 0,0 1 0 0 0,-1 0 0 0 0,0 0 0 0 0,0 0 0 0 0,-7-7 0 0 0,9 9-280 0 0,-1 0 0 0 0,0 0 1 0 0,0 1-1 0 0,0-1 0 0 0,0 1 0 0 0,-1 0 0 0 0,1 0 0 0 0,-1 0 0 0 0,1 0 0 0 0,-1 1 0 0 0,1 0 1 0 0,-1-1-1 0 0,0 1 0 0 0,0 0 0 0 0,0 1 0 0 0,0-1 0 0 0,0 1 0 0 0,0 0 0 0 0,0 0 1 0 0,0 0-1 0 0,-5 1 0 0 0,-3 2-55 0 0,0 1 0 0 0,0 0 0 0 0,0 1 1 0 0,0 1-1 0 0,0 0 0 0 0,1 0 0 0 0,0 1 0 0 0,-18 15 1 0 0,24-17-18 0 0,0-1 0 0 0,0 1 0 0 0,0 0 0 0 0,1 0 0 0 0,0 0 0 0 0,0 0 0 0 0,0 1 0 0 0,1 0 0 0 0,0 0 0 0 0,0 0 0 0 0,0 0-1 0 0,1 0 1 0 0,0 0 0 0 0,0 1 0 0 0,0-1 0 0 0,1 1 0 0 0,0 0 0 0 0,1-1 0 0 0,-1 12 0 0 0,2-13 30 0 0,0 0-1 0 0,1 1 1 0 0,0-1-1 0 0,-1 0 0 0 0,2 0 1 0 0,-1 0-1 0 0,0 0 1 0 0,1 0-1 0 0,0-1 0 0 0,0 1 1 0 0,1-1-1 0 0,-1 0 0 0 0,1 0 1 0 0,6 5-1 0 0,9 8 63 0 0,39 26-1 0 0,-38-29-28 0 0,65 41 37 0 0,-35-24-74 0 0,47 40 0 0 0,-85-61 14 0 0,0 1 1 0 0,0 0-1 0 0,-1 1 0 0 0,0 0 1 0 0,-1 1-1 0 0,-1 0 1 0 0,0 1-1 0 0,11 22 0 0 0,-18-32 18 0 0,-1 0-1 0 0,1 0 0 0 0,-1 0 0 0 0,0 0 1 0 0,0 0-1 0 0,-1 0 0 0 0,1 0 0 0 0,-1 0 1 0 0,0 0-1 0 0,0 0 0 0 0,0 0 0 0 0,0 0 1 0 0,-1 0-1 0 0,1 0 0 0 0,-1 0 1 0 0,0 0-1 0 0,-1 0 0 0 0,1 0 0 0 0,-3 3 1 0 0,1 0 14 0 0,-1-2 0 0 0,0 1 1 0 0,-1 0-1 0 0,1-1 0 0 0,-1 0 1 0 0,0 0-1 0 0,0 0 0 0 0,-1-1 1 0 0,1 0-1 0 0,-10 6 1 0 0,1-3 165 0 0,0 1 1 0 0,0-2 0 0 0,-1 0 0 0 0,0-1-1 0 0,0 0 1 0 0,0-1 0 0 0,-1-1 0 0 0,0 0-1 0 0,-21 0 1 0 0,30-2-76 0 0,1-1 1 0 0,0-1-1 0 0,-1 1 0 0 0,1-1 0 0 0,-1 0 0 0 0,1-1 1 0 0,0 1-1 0 0,0-1 0 0 0,0-1 0 0 0,0 1 0 0 0,0-1 1 0 0,0 0-1 0 0,1 0 0 0 0,-7-5 0 0 0,9 5-98 0 0,0 0 0 0 0,1 0 0 0 0,-1 0 1 0 0,1-1-1 0 0,0 1 0 0 0,0-1 0 0 0,0 1 0 0 0,0-1 0 0 0,1 0 0 0 0,-1 1 0 0 0,1-1 0 0 0,0 0 1 0 0,0 0-1 0 0,1 0 0 0 0,-1 0 0 0 0,1 0 0 0 0,0 0 0 0 0,0 0 0 0 0,0 0 0 0 0,0 0 0 0 0,1 0 0 0 0,0 0 1 0 0,0 0-1 0 0,1-4 0 0 0,3-9-164 0 0,2 0 1 0 0,-1 0 0 0 0,2 1 0 0 0,0 0-1 0 0,1 0 1 0 0,1 1 0 0 0,0 0-1 0 0,25-26 1 0 0,11-7-2884 0 0,53-43 0 0 0,-91 84 2321 0 0,7-6-1365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10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799 11 748 0 0,'-4'-10'4301'0'0,"3"10"-4208"0"0,-3 0-21 0 0,0 1 0 0 0,0-1 0 0 0,0 1 0 0 0,0 1 0 0 0,1-1 0 0 0,-1 0 0 0 0,0 1 0 0 0,1 0-1 0 0,-1 0 1 0 0,1 0 0 0 0,-1 0 0 0 0,1 0 0 0 0,0 1 0 0 0,0-1 0 0 0,-3 5 0 0 0,-54 54 757 0 0,43-44-620 0 0,-33 36 453 0 0,-517 599 2958 0 0,528-598-4678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11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81 536 0 0,'-28'-5'7425'0'0,"44"-1"-6369"0"0,44-9-1146 0 0,-38 10 447 0 0,221-39-1 0 0,-240 43-346 0 0,0 1-57 0 0,-2-1 46 0 0,0 1-2 0 0,0-1-1 0 0,0 1 1 0 0,-1 0-1 0 0,1-1 1 0 0,0 1 0 0 0,0 0-1 0 0,0-1 1 0 0,1 1-1 0 0,-1 0 1 0 0,0 0 0 0 0,0 0-1 0 0,0 0 1 0 0,0 0-1 0 0,0 0 1 0 0,0 0 0 0 0,0 0-1 0 0,0 0 1 0 0,0 1-1 0 0,0-1 1 0 0,0 0 0 0 0,0 1-1 0 0,0-1 1 0 0,0 1-1 0 0,0-1 1 0 0,0 1 0 0 0,-1-1-1 0 0,1 1 1 0 0,0 0-1 0 0,0-1 1 0 0,0 1 0 0 0,-1 0-1 0 0,1 0 1 0 0,0-1-1 0 0,-1 1 1 0 0,1 0-1 0 0,-1 0 1 0 0,1 0 0 0 0,-1 0-1 0 0,1 0 1 0 0,-1 0-1 0 0,0 0 1 0 0,1 0 0 0 0,-1 0-1 0 0,0 0 1 0 0,0 0-1 0 0,0 0 1 0 0,0 0 0 0 0,0 0-1 0 0,0 0 1 0 0,0 0-1 0 0,0 0 1 0 0,0 0 0 0 0,-1 2-1 0 0,-18 130 47 0 0,-8 86 672 0 0,23-154-559 0 0,1-33-95 0 0,1 2 0 0 0,2-1 0 0 0,5 40 0 0 0,-7-22-1211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803 14 556 0 0,'0'0'2734'0'0,"-1"-1"-2568"0"0,0-1-1 0 0,0 1 0 0 0,0 0 0 0 0,0 0 1 0 0,0 0-1 0 0,0 0 0 0 0,0 0 1 0 0,0 0-1 0 0,-1 0 0 0 0,1 1 1 0 0,0-1-1 0 0,-3-1 0 0 0,-20 14 132 0 0,-42 28-1 0 0,-19 9 445 0 0,13-15-259 0 0,-2-4 1 0 0,-1-3 0 0 0,-86 20 0 0 0,-42-4-182 0 0,200-42-491 0 0,-1 2-628 0 0,4-3 736 0 0,-1 0 1 0 0,1 0 0 0 0,-1 1-1 0 0,0-1 1 0 0,1 0-1 0 0,-1 0 1 0 0,1 0 0 0 0,-1 0-1 0 0,1 0 1 0 0,-1 0-1 0 0,0 0 1 0 0,1 0 0 0 0,-1 0-1 0 0,1 0 1 0 0,-1-1-1 0 0,1 1 1 0 0,-1 0-1 0 0,0 0 1 0 0,1 0 0 0 0,-1-1-1 0 0,1 1 1 0 0,-1 0-1 0 0,1 0 1 0 0,-1-1 0 0 0,1 1-1 0 0,0-1 1 0 0,-1 1-1 0 0,1 0 1 0 0,-1-1 0 0 0,1 1-1 0 0,0-1 1 0 0,-1 1-1 0 0,1-1 1 0 0,0 1-1 0 0,-1-1 1 0 0,1 1 0 0 0,0-1-1 0 0,0 1 1 0 0,0-1-1 0 0,0 0 1 0 0,-1 1 0 0 0,1-1-1 0 0,0 1 1 0 0,0-1-1 0 0,0 1 1 0 0,0-1 0 0 0,0 0-1 0 0,0 1 1 0 0,0-1-1 0 0,1 1 1 0 0,-1-1-1 0 0,0 1 1 0 0,0-1 0 0 0,0 0-1 0 0,1 1 1 0 0,-1-1-1 0 0,0 1 1 0 0,1-1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5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458 21 624 0 0,'-11'-18'4242'0'0,"8"15"-3889"0"0,-2 4-230 0 0,1 0 0 0 0,-1 0-1 0 0,1 0 1 0 0,-1 1 0 0 0,1-1-1 0 0,0 1 1 0 0,0 0 0 0 0,-1 0-1 0 0,1 1 1 0 0,1-1 0 0 0,-1 1 0 0 0,0 0-1 0 0,1 0 1 0 0,-5 5 0 0 0,-54 61 387 0 0,31-32-406 0 0,-122 112 166 0 0,41-44-127 0 0,111-104-154 0 0,-1 0 0 0 0,1 1 0 0 0,-1-1 0 0 0,1 0 0 0 0,0 0 0 0 0,0 1 0 0 0,-1-1-1 0 0,1 1 1 0 0,0-1 0 0 0,0 1 0 0 0,0-1 0 0 0,0 1 0 0 0,1 0 0 0 0,-1-1 0 0 0,0 1 0 0 0,1 0 0 0 0,-1 0 0 0 0,1-1 0 0 0,0 1 0 0 0,-1 0 0 0 0,1 0 0 0 0,0 0 0 0 0,0 0 0 0 0,0-1 0 0 0,0 1 0 0 0,1 0 0 0 0,-1 0 0 0 0,0 0 0 0 0,1 0 0 0 0,0-1 0 0 0,0 4 0 0 0,3-1 10 0 0,0 0 1 0 0,0 0-1 0 0,0 0 1 0 0,1 0 0 0 0,-1 0-1 0 0,1-1 1 0 0,0 0-1 0 0,6 3 1 0 0,-1 0-13 0 0,162 93 329 0 0,-58-34-1159 0 0,-37-19-2548 0 0,-63-37 1996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1.9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278 194 1088 0 0,'-5'-39'5235'0'0,"-4"23"-4452"0"0,-1-1-1 0 0,0 2 0 0 0,-2 0 0 0 0,1 0 1 0 0,-2 1-1 0 0,-25-23 0 0 0,13 13-215 0 0,24 22-565 0 0,-4 3 4 0 0,0 0 1 0 0,1 0 0 0 0,-1 0-1 0 0,0 1 1 0 0,1 0 0 0 0,-1 0-1 0 0,1 0 1 0 0,0 0 0 0 0,0 0-1 0 0,0 1 1 0 0,0 0 0 0 0,0 0-1 0 0,0 0 1 0 0,1 0-1 0 0,-1 1 1 0 0,1-1 0 0 0,0 1-1 0 0,0 0 1 0 0,1 0 0 0 0,-1 0-1 0 0,1 0 1 0 0,-4 7 0 0 0,-2 7-8 0 0,0 0 1 0 0,1 0-1 0 0,0 1 1 0 0,-4 23-1 0 0,6-14 15 0 0,2 1-1 0 0,0 0 1 0 0,2 1-1 0 0,1-1 1 0 0,6 48-1 0 0,35 145-40 0 0,-27-160-7 0 0,81 285-157 0 0,-28-115-412 0 0,-63-217 284 0 0,0 1-1 0 0,2 28 0 0 0,-6-40 98 0 0,1 0 0 0 0,-1-1 0 0 0,0 1 0 0 0,-1 0 0 0 0,1 0 0 0 0,-1-1 0 0 0,0 1 1 0 0,0 0-1 0 0,0 0 0 0 0,0-1 0 0 0,0 1 0 0 0,-1-1 0 0 0,0 1 0 0 0,0-1 0 0 0,0 0 0 0 0,0 0 1 0 0,-3 4-1 0 0,-11 2-2567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2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12 135 328 0 0,'0'0'1097'0'0,"-11"-25"2740"0"0,14 20-3779 0 0,1 1 1 0 0,0 0 0 0 0,0 1-1 0 0,1-1 1 0 0,-1 0-1 0 0,1 1 1 0 0,0 0 0 0 0,-1 0-1 0 0,1 1 1 0 0,1-1-1 0 0,-1 1 1 0 0,10-2 0 0 0,74-19-232 0 0,-76 20 26 0 0,120-27-2613 0 0,-95 20 2220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2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270 77 844 0 0,'-5'-34'4092'0'0,"4"31"-3977"0"0,0 1 0 0 0,0-1 0 0 0,-1 1 0 0 0,1-1 0 0 0,0 1 0 0 0,-1 0 0 0 0,0 0 0 0 0,0 0 0 0 0,0 0 0 0 0,0 0 0 0 0,0 0 0 0 0,0 0 0 0 0,0 0 0 0 0,0 1 0 0 0,-1-1 0 0 0,1 1-1 0 0,-1 0 1 0 0,1-1 0 0 0,-1 1 0 0 0,1 0 0 0 0,-1 1 0 0 0,0-1 0 0 0,1 0 0 0 0,-1 1 0 0 0,0 0 0 0 0,0-1 0 0 0,1 1 0 0 0,-1 0 0 0 0,0 1 0 0 0,0-1 0 0 0,0 0 0 0 0,1 1 0 0 0,-1-1 0 0 0,0 1-1 0 0,1 0 1 0 0,-1 0 0 0 0,0 0 0 0 0,-4 3 0 0 0,-2 0-79 0 0,0 1 0 0 0,1 0 0 0 0,-1 1-1 0 0,1 0 1 0 0,0 0 0 0 0,0 1 0 0 0,1 0-1 0 0,0 0 1 0 0,-12 16 0 0 0,8-4-17 0 0,0 0-1 0 0,2 1 1 0 0,0 0 0 0 0,1 0-1 0 0,1 1 1 0 0,1 0 0 0 0,0 1-1 0 0,2-1 1 0 0,1 1 0 0 0,1 0-1 0 0,0 39 1 0 0,3-35-58 0 0,0 1 0 0 0,2 0-1 0 0,1-1 1 0 0,2 0 0 0 0,0 0 0 0 0,2 0 0 0 0,0-1-1 0 0,2 0 1 0 0,17 32 0 0 0,-17-41-108 0 0,0 0 1 0 0,1-1-1 0 0,0-1 1 0 0,1 0-1 0 0,17 15 1 0 0,-22-22-258 0 0,1 0 0 0 0,0-1 1 0 0,1 0-1 0 0,-1-1 0 0 0,1 0 1 0 0,0 0-1 0 0,0-1 0 0 0,0 0 1 0 0,1-1-1 0 0,0 0 0 0 0,11 2 1 0 0,0-2-1079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3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92 16 0 0,'-32'-33'6147'0'0,"31"31"-5868"0"0,9-21 424 0 0,-1 19-669 0 0,0 0 1 0 0,0 0-1 0 0,0 1 1 0 0,1 0-1 0 0,-1 0 1 0 0,1 1-1 0 0,0 0 1 0 0,0 0 0 0 0,0 1-1 0 0,0 0 1 0 0,0 1-1 0 0,0-1 1 0 0,0 1-1 0 0,10 2 1 0 0,-12-1-47 0 0,0 0 0 0 0,-1 0 0 0 0,1 0 0 0 0,-1 1 0 0 0,1 0 0 0 0,-1 0 0 0 0,0 1 0 0 0,0-1 0 0 0,0 1 0 0 0,0 0 0 0 0,-1 1 0 0 0,1-1 0 0 0,-1 1 1 0 0,1 0-1 0 0,-1 0 0 0 0,-1 0 0 0 0,1 0 0 0 0,0 1 0 0 0,-1 0 0 0 0,0-1 0 0 0,3 8 0 0 0,-1 0-14 0 0,-1 0 0 0 0,0 0 1 0 0,-1 0-1 0 0,-1 0 0 0 0,0 1 0 0 0,0-1 0 0 0,-1 1 1 0 0,-1 0-1 0 0,0-1 0 0 0,-1 1 0 0 0,-4 23 0 0 0,-3 3 174 0 0,-2-1 1 0 0,-21 53-1 0 0,23-80 116 0 0,3-15 163 0 0,0-16-140 0 0,9-7-302 0 0,1-1 0 0 0,1 1 0 0 0,15-39 0 0 0,3-16 21 0 0,-16 49 367 0 0,-1 0-1 0 0,4-65 1 0 0,-11 95-366 0 0,0 3-8 0 0,0 0 0 0 0,0-1 0 0 0,0 1 1 0 0,0 0-1 0 0,0-1 0 0 0,0 1 0 0 0,0-1 0 0 0,0 1 0 0 0,0 0 0 0 0,0-1 0 0 0,0 1 0 0 0,0 0 0 0 0,0-1 0 0 0,-1 1 0 0 0,1 0 0 0 0,0-1 1 0 0,0 1-1 0 0,0 0 0 0 0,0-1 0 0 0,-1 1 0 0 0,1 0 0 0 0,0-1 0 0 0,0 1 0 0 0,-1 0 0 0 0,1 0 0 0 0,0-1 0 0 0,-1 1 0 0 0,1 0 1 0 0,-3 2-2 0 0,0 1 0 0 0,0 0 0 0 0,1 0 0 0 0,-1 0 1 0 0,1 0-1 0 0,0 0 0 0 0,0 1 0 0 0,0-1 1 0 0,0 1-1 0 0,1-1 0 0 0,-1 1 0 0 0,1 0 1 0 0,0-1-1 0 0,0 1 0 0 0,0 0 0 0 0,0 7 1 0 0,-7 70-63 0 0,8-78 44 0 0,-1 19-62 0 0,2-1 1 0 0,0 0 0 0 0,1 0 0 0 0,1 0 0 0 0,8 30 0 0 0,-9-43-200 0 0,1-1-1 0 0,-1 1 0 0 0,1-1 0 0 0,0 0 0 0 0,1 0 1 0 0,-1 0-1 0 0,1 0 0 0 0,1-1 0 0 0,0 1 0 0 0,-1-1 1 0 0,2 0-1 0 0,-1-1 0 0 0,1 1 0 0 0,0-1 0 0 0,0 0 1 0 0,0-1-1 0 0,14 8 0 0 0,-2-5-1199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10.6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28 1188 0 0,'0'-27'4578'0'0,"17"36"-4194"0"0,35 53 2 0 0,-3 3 1 0 0,63 111-1 0 0,-87-129-381 0 0,-1 1-1 0 0,-3 1 1 0 0,-2 0-1 0 0,-2 2 1 0 0,11 54-1 0 0,-26-93-27 0 0,0 0 0 0 0,-1 0 0 0 0,0 0-1 0 0,0 1 1 0 0,-1-1 0 0 0,-1 0 0 0 0,0 1 0 0 0,-1-1 0 0 0,0 0 0 0 0,-1 0 0 0 0,-1 0-1 0 0,-9 23 1 0 0,9-27-467 0 0,-1 0 0 0 0,0 0-1 0 0,0 0 1 0 0,-1-1 0 0 0,0 0-1 0 0,-11 11 1 0 0,6-9-709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3.5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 0 256 0 0,'-15'53'3587'0'0,"-16"51"-2691"0"0,11-34-3329 0 0,16-59 1667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3.8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41 168 0 0,'0'0'1581'0'0,"-5"-26"3467"0"0,3 32-4941 0 0,-1 1 0 0 0,1 0 0 0 0,1 0 0 0 0,-1-1 0 0 0,1 1 0 0 0,0 0 0 0 0,1 0 1 0 0,-1 0-1 0 0,2 0 0 0 0,-1 0 0 0 0,1 0 0 0 0,0 0 0 0 0,0 0 0 0 0,1 0 0 0 0,2 6 1 0 0,-3-8-96 0 0,0-1 1 0 0,1 0-1 0 0,0 0 1 0 0,0 0 0 0 0,0 0-1 0 0,0 0 1 0 0,1 0-1 0 0,-1-1 1 0 0,1 1 0 0 0,0-1-1 0 0,0 0 1 0 0,0 1-1 0 0,1-2 1 0 0,-1 1 0 0 0,1 0-1 0 0,-1-1 1 0 0,1 1-1 0 0,0-1 1 0 0,0 0 0 0 0,0 0-1 0 0,0-1 1 0 0,0 1-1 0 0,1-1 1 0 0,-1 0 0 0 0,9 1-1 0 0,-5-1 1 0 0,0-1 0 0 0,0 0-1 0 0,0-1 1 0 0,0 0 0 0 0,0 0 0 0 0,0-1 0 0 0,0 1-1 0 0,0-2 1 0 0,-1 1 0 0 0,1-1 0 0 0,-1-1-1 0 0,1 1 1 0 0,-1-1 0 0 0,0 0 0 0 0,11-10 0 0 0,-9 6 53 0 0,0 0 0 0 0,-1-1 1 0 0,-1 0-1 0 0,1-1 1 0 0,-1 0-1 0 0,-1 0 1 0 0,0 0-1 0 0,0-1 1 0 0,-1 0-1 0 0,7-20 1 0 0,-11 28-61 0 0,-1 2-5 0 0,1-1-1 0 0,-1 1 0 0 0,1 0 0 0 0,-1-1 0 0 0,1 1 0 0 0,-1 0 1 0 0,0-1-1 0 0,0 1 0 0 0,0-1 0 0 0,1 1 0 0 0,-2 0 0 0 0,1-1 1 0 0,0 1-1 0 0,0-1 0 0 0,0 1 0 0 0,0 0 0 0 0,-1-1 0 0 0,1 1 1 0 0,-1 0-1 0 0,1-1 0 0 0,-1 1 0 0 0,0-2 0 0 0,0 2-26 0 0,-16 44-203 0 0,16-6 157 0 0,1 0 0 0 0,2 0 0 0 0,8 46 0 0 0,31 112 253 0 0,1 6-201 0 0,-40-187 26 0 0,0-7 5 0 0,-1 0 0 0 0,0 0 1 0 0,0 1-1 0 0,0-1 0 0 0,-1 0 0 0 0,-1 1 1 0 0,1-1-1 0 0,-1 1 0 0 0,0-1 0 0 0,-3 9 1 0 0,3-15-10 0 0,0 1 0 0 0,0-1 0 0 0,0 0 0 0 0,0 0 0 0 0,0 0 0 0 0,0 0 0 0 0,0 0 0 0 0,0-1 0 0 0,0 1 0 0 0,0 0 1 0 0,-1 0-1 0 0,1-1 0 0 0,0 1 0 0 0,-1-1 0 0 0,1 1 0 0 0,0-1 0 0 0,-1 1 0 0 0,1-1 0 0 0,-1 0 0 0 0,1 0 1 0 0,-3 0-1 0 0,-29-1 56 0 0,27 0-80 0 0,-1-1 1 0 0,0 0-1 0 0,0 0 0 0 0,1-1 0 0 0,0 0 0 0 0,-1 0 0 0 0,1 0 0 0 0,0-1 1 0 0,0 0-1 0 0,1 0 0 0 0,-1 0 0 0 0,1-1 0 0 0,0 0 0 0 0,0 0 0 0 0,1 0 1 0 0,-1 0-1 0 0,1-1 0 0 0,0 0 0 0 0,1 0 0 0 0,-1 0 0 0 0,1 0 1 0 0,0-1-1 0 0,1 1 0 0 0,-3-12 0 0 0,2 5-257 0 0,0 0-1 0 0,2 0 1 0 0,-1 0-1 0 0,2-1 1 0 0,0 1 0 0 0,0 0-1 0 0,1 0 1 0 0,1 0-1 0 0,0-1 1 0 0,1 1 0 0 0,9-24-1 0 0,25-47-2094 0 0,-14 40 1415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4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28 344 0 0,'-2'-15'3378'0'0,"2"15"-3304"0"0,0-1-1 0 0,-1 1 0 0 0,1-1 0 0 0,0 1 0 0 0,0 0 0 0 0,0-1 1 0 0,0 1-1 0 0,0-1 0 0 0,0 1 0 0 0,0 0 0 0 0,4-7 1464 0 0,-3 6-1464 0 0,-1 1 0 0 0,0 0 0 0 0,1 0 0 0 0,-1 0 1 0 0,0-1-1 0 0,1 1 0 0 0,-1 0 0 0 0,1 0 0 0 0,-1 0 0 0 0,0 0 1 0 0,1 0-1 0 0,0 0 0 0 0,21 14 1256 0 0,24 37-740 0 0,-41-45-295 0 0,27 34-96 0 0,-1 1 1 0 0,-2 2-1 0 0,-3 1 1 0 0,-1 1-1 0 0,31 79 0 0 0,-41-83-237 0 0,-2 0 0 0 0,-1 1 0 0 0,-3 0 0 0 0,-1 0 1 0 0,-2 1-1 0 0,-2 0 0 0 0,-1 48 0 0 0,-4-77-460 0 0,0-1 0 0 0,-1 0-1 0 0,0 0 1 0 0,-1-1 0 0 0,0 1 0 0 0,-1-1 0 0 0,-1 1 0 0 0,0-1 0 0 0,0 0 0 0 0,-2-1 0 0 0,-11 19 0 0 0,7-15-1214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14.6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74 1056 0 0,'-14'-6'7553'0'0,"20"2"-7495"0"0,1 0 0 0 0,-1 0 1 0 0,1 0-1 0 0,0 1 0 0 0,0 0 0 0 0,0 0 1 0 0,1 1-1 0 0,-1 0 0 0 0,0 0 0 0 0,15-1 1 0 0,20-7-19 0 0,28-6-861 0 0,-15 10-3628 0 0,-34 5 2833 0 0</inkml:trace>
  <inkml:trace contextRef="#ctx0" brushRef="#br0" timeOffset="1">77 335 1060 0 0,'-14'18'4003'0'0,"14"-18"-3895"0"0,0 1 1 0 0,0-1-1 0 0,0 1 1 0 0,0-1-1 0 0,-1 1 1 0 0,1 0-1 0 0,0-1 1 0 0,0 1-1 0 0,0-1 1 0 0,0 1-1 0 0,1-1 0 0 0,-1 1 1 0 0,1 2 650 0 0,0-2-650 0 0,18 3 1494 0 0,48-16-1497 0 0,-36 6-123 0 0,80-9-4411 0 0,-88 11 2227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34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46 760 0 0,'0'0'1868'0'0,"-39"16"5800"0"0,51-15-7645 0 0,0-1-1 0 0,0 0 0 0 0,0-1 1 0 0,1 0-1 0 0,-1-1 1 0 0,14-4-1 0 0,-1 1-17 0 0,226-33 56 0 0,-89 28-6476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35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81 572 0 0,'-11'21'5982'0'0,"22"-20"-5885"0"0,-1-1 0 0 0,1 0 0 0 0,-1-1 1 0 0,1 0-1 0 0,-1-1 0 0 0,0 0 0 0 0,0 0 0 0 0,20-9 0 0 0,7 1-21 0 0,265-57-3991 0 0,-266 61 2730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36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 36 140 0 0,'-59'16'6313'0'0,"57"-15"-5939"0"0,-6 6-101 0 0,24-5-235 0 0,1-1 0 0 0,0-1 1 0 0,-1-1-1 0 0,1 0 0 0 0,32-6 0 0 0,-32 4-34 0 0,476-47 326 0 0,-457 53-355 0 0,-35-3 21 0 0,0 1 0 0 0,0-1 0 0 0,0 0 0 0 0,0 1-1 0 0,-1-1 1 0 0,1 1 0 0 0,0-1 0 0 0,0 1 0 0 0,-1 0 0 0 0,1-1 0 0 0,-1 1 0 0 0,1 0-1 0 0,0-1 1 0 0,-1 1 0 0 0,1 0 0 0 0,-1 0 0 0 0,1 0 0 0 0,-1-1 0 0 0,0 1-1 0 0,1 0 1 0 0,-1 1 0 0 0,0 2-2 0 0,0-1-1 0 0,0 1 1 0 0,-1-1-1 0 0,1 1 1 0 0,-1-1 0 0 0,0 0-1 0 0,0 1 1 0 0,0-1-1 0 0,0 0 1 0 0,-1 1 0 0 0,0-1-1 0 0,1 0 1 0 0,-4 4-1 0 0,-245 397 35 0 0,137-224 60 0 0,36-51 1682 0 0,76-127-1647 0 0,-2 3 252 0 0,4-5-218 0 0,13-7-211 0 0,19-8 38 0 0,0 2 0 0 0,2 1 0 0 0,67-14 0 0 0,117-7-45 0 0,-125 20 64 0 0,142-20 1241 0 0,-233 33-1053 0 0,34-8 1068 0 0,-21 6-2625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7.0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1 800 0 0,'0'0'5114'0'0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2.4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168 126 164 0 0,'0'0'3851'0'0,"-34"22"700"0"0,28-20-4434 0 0,0-1 1 0 0,0 0-1 0 0,0 0 0 0 0,0 0 1 0 0,0-1-1 0 0,-1 0 1 0 0,1 0-1 0 0,0 0 0 0 0,0-1 1 0 0,0 0-1 0 0,0 0 0 0 0,0 0 1 0 0,0-1-1 0 0,-9-4 0 0 0,10 4-82 0 0,2-1-33 0 0,-8-14 96 0 0,10 15-99 0 0,0 1-1 0 0,0-1 1 0 0,0 1-1 0 0,0-1 1 0 0,0 1 0 0 0,0-1-1 0 0,0 0 1 0 0,1 0-1 0 0,-1 1 1 0 0,1-1 0 0 0,-1 0-1 0 0,1 0 1 0 0,0 0-1 0 0,0 0 1 0 0,0 0 0 0 0,0 1-1 0 0,0-1 1 0 0,0 0-1 0 0,0 0 1 0 0,0 0 0 0 0,1 0-1 0 0,-1 0 1 0 0,2-2-1 0 0,0 1-5 0 0,0 0-1 0 0,0 0 1 0 0,0 0-1 0 0,0 1 1 0 0,1-1-1 0 0,-1 1 1 0 0,1 0-1 0 0,-1-1 1 0 0,1 1-1 0 0,0 0 0 0 0,6-3 1 0 0,8-2-28 0 0,-1 0 0 0 0,1 1 0 0 0,32-7 0 0 0,-46 12 35 0 0,8-1-2 0 0,0 0 1 0 0,1 0-1 0 0,-1 1 0 0 0,1 1 1 0 0,-1 0-1 0 0,0 0 0 0 0,1 1 1 0 0,-1 1-1 0 0,1 0 1 0 0,-1 0-1 0 0,13 5 0 0 0,-18-5 2 0 0,0 1-1 0 0,0 0 1 0 0,-1-1 0 0 0,1 2-1 0 0,-1-1 1 0 0,0 1-1 0 0,0 0 1 0 0,0 0-1 0 0,0 0 1 0 0,-1 0-1 0 0,1 1 1 0 0,-1 0 0 0 0,-1 0-1 0 0,1 0 1 0 0,-1 0-1 0 0,1 1 1 0 0,-1-1-1 0 0,-1 1 1 0 0,1 0-1 0 0,-1 0 1 0 0,2 10 0 0 0,-1 2 5 0 0,-1 0 0 0 0,-1-1 0 0 0,0 1 1 0 0,-1 0-1 0 0,-1 0 0 0 0,-1 0 1 0 0,-1 0-1 0 0,0-1 0 0 0,-1 1 1 0 0,-1-1-1 0 0,0 0 0 0 0,-2 0 0 0 0,0-1 1 0 0,-1 0-1 0 0,-10 17 0 0 0,4-11 5 0 0,-1 1 0 0 0,-1-2-1 0 0,-1 0 1 0 0,0-1 0 0 0,-2-1-1 0 0,0-1 1 0 0,-2 0 0 0 0,0-1-1 0 0,-35 21 1 0 0,52-36-9 0 0,1-1 1 0 0,0 1-1 0 0,-1-1 0 0 0,0 1 1 0 0,1-1-1 0 0,-1 0 1 0 0,0 0-1 0 0,0-1 0 0 0,0 1 1 0 0,0-1-1 0 0,1 0 0 0 0,-1 0 1 0 0,0 0-1 0 0,0-1 0 0 0,0 1 1 0 0,0-1-1 0 0,1 0 1 0 0,-1 0-1 0 0,-6-2 0 0 0,8 1 0 0 0,0 1-1 0 0,-1 0 1 0 0,1-1-1 0 0,0 0 1 0 0,-1 1-1 0 0,1-1 1 0 0,0 0-1 0 0,0 0 1 0 0,1 0-1 0 0,-1-1 1 0 0,0 1-1 0 0,1 0 1 0 0,-1-1-1 0 0,1 1 1 0 0,0-1-1 0 0,0 1 1 0 0,0-1-1 0 0,0 1 1 0 0,0-1-1 0 0,0 0 1 0 0,1 0 0 0 0,-1 1-1 0 0,1-1 1 0 0,0 0-1 0 0,0 0 1 0 0,0 1-1 0 0,0-1 1 0 0,1 0-1 0 0,0-3 1 0 0,-1 2-5 0 0,1 1 1 0 0,0-1 0 0 0,0 0-1 0 0,1 0 1 0 0,-1 0 0 0 0,1 1-1 0 0,0-1 1 0 0,0 1 0 0 0,0-1-1 0 0,0 1 1 0 0,1 0 0 0 0,-1 0 0 0 0,1 0-1 0 0,0 0 1 0 0,0 0 0 0 0,0 1-1 0 0,0-1 1 0 0,0 1 0 0 0,1 0-1 0 0,-1 0 1 0 0,1 0 0 0 0,-1 0-1 0 0,1 1 1 0 0,0 0 0 0 0,0-1-1 0 0,0 1 1 0 0,0 0 0 0 0,4 0-1 0 0,5-1-8 0 0,-1 1 0 0 0,1 0-1 0 0,0 1 1 0 0,0 0-1 0 0,0 1 1 0 0,0 0 0 0 0,16 5-1 0 0,18 7 12 0 0,83 35 0 0 0,-63-22 95 0 0,-57-24-201 0 0,-1 0 0 0 0,0-1 0 0 0,1 0 0 0 0,-1-1 0 0 0,1 0 1 0 0,-1-1-1 0 0,1 0 0 0 0,-1 0 0 0 0,0-1 0 0 0,0 0 0 0 0,1-1 1 0 0,-1 0-1 0 0,9-5 0 0 0,-7 5-1218 0 0,9-6-2332 0 0,-11 4 2251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3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7 171 712 0 0,'0'0'1748'0'0,"-7"-31"2579"0"0,14 25-4248 0 0,1 0 1 0 0,-1 0 0 0 0,1 1 0 0 0,0 0 0 0 0,0 0 0 0 0,1 1 0 0 0,-1 0 0 0 0,1 0-1 0 0,0 1 1 0 0,0 0 0 0 0,1 1 0 0 0,-1 0 0 0 0,0 0 0 0 0,1 1 0 0 0,-1 0-1 0 0,1 1 1 0 0,-1 0 0 0 0,11 2 0 0 0,-14-2-73 0 0,1 1 0 0 0,-1 0 0 0 0,0 1 0 0 0,0-1 0 0 0,0 1 1 0 0,0 0-1 0 0,0 1 0 0 0,-1-1 0 0 0,1 1 0 0 0,-1 0 0 0 0,1 1 0 0 0,-1 0 0 0 0,0-1 0 0 0,0 1 0 0 0,-1 1 0 0 0,1-1 0 0 0,-1 1 1 0 0,0 0-1 0 0,0 0 0 0 0,-1 0 0 0 0,1 0 0 0 0,-1 1 0 0 0,0-1 0 0 0,-1 1 0 0 0,1 0 0 0 0,-1 0 0 0 0,0 0 0 0 0,1 6 0 0 0,-1 6 20 0 0,0 1 0 0 0,-1-1 0 0 0,0 0 0 0 0,-2 0 0 0 0,0 1 0 0 0,-1-1 0 0 0,-1 0 0 0 0,-1 0 0 0 0,-9 28 0 0 0,-1-7 27 0 0,-2-2 1 0 0,-1 0 0 0 0,-27 43-1 0 0,25-56 311 0 0,18-24-357 0 0,1 0 0 0 0,-1 1 0 0 0,0-1 0 0 0,1 1 0 0 0,-1-1-1 0 0,1 0 1 0 0,-1 0 0 0 0,0 1 0 0 0,1-1 0 0 0,-1 0-1 0 0,0 0 1 0 0,0 0 0 0 0,1 0 0 0 0,-1 0 0 0 0,0 0 0 0 0,1 0-1 0 0,-1 0 1 0 0,0 0 0 0 0,1 0 0 0 0,-1 0 0 0 0,0 0-1 0 0,0 0 1 0 0,1-1 0 0 0,-1 1 0 0 0,0 0 0 0 0,0-1 0 0 0,0-1-8 0 0,0-1 0 0 0,1 1 0 0 0,-1 0 0 0 0,1 0 0 0 0,0-1 0 0 0,0 1 0 0 0,0 0 0 0 0,0-1 0 0 0,0 1 0 0 0,0 0 0 0 0,1 0 0 0 0,-1-1 0 0 0,1 1 1 0 0,-1 0-1 0 0,2-3 0 0 0,-1 2 17 0 0,20-71-84 0 0,3 1-1 0 0,3 1 0 0 0,55-102 0 0 0,-35 76 640 0 0,-8 7 449 0 0,-38 89-767 0 0,-2 2-253 0 0,-1 1-1 0 0,0-1 1 0 0,0 1-1 0 0,1 0 1 0 0,-1 0-1 0 0,1 0 1 0 0,-1 0-1 0 0,0 0 1 0 0,1 0-1 0 0,0 0 1 0 0,-1 0-1 0 0,1 0 1 0 0,0 1-1 0 0,0-1 1 0 0,-1 0-1 0 0,1 1 1 0 0,0-1-1 0 0,0 1 1 0 0,0 1-1 0 0,-20 39 51 0 0,16-31 32 0 0,-6 10-60 0 0,2 0 1 0 0,1 1 0 0 0,1 1-1 0 0,0-1 1 0 0,2 1-1 0 0,0 0 1 0 0,2 1 0 0 0,1-1-1 0 0,0 1 1 0 0,3 24-1 0 0,-1-38-17 0 0,1 0-1 0 0,1 0 1 0 0,-1-1-1 0 0,2 1 1 0 0,-1 0-1 0 0,1-1 1 0 0,1 1-1 0 0,-1-1 0 0 0,2 0 1 0 0,-1 0-1 0 0,1 0 1 0 0,1-1-1 0 0,0 0 1 0 0,0 0-1 0 0,0 0 1 0 0,1-1-1 0 0,0 0 0 0 0,0 0 1 0 0,1 0-1 0 0,0-1 1 0 0,0-1-1 0 0,1 1 1 0 0,-1-1-1 0 0,1-1 1 0 0,18 7-1 0 0,-15-6-259 0 0,0-2 0 0 0,1 1 1 0 0,0-2-1 0 0,-1 0 0 0 0,25 1 0 0 0,-31-3-337 0 0,1 0 0 0 0,0-1-1 0 0,-1 0 1 0 0,1 0 0 0 0,-1-1 0 0 0,0 0 0 0 0,1 0-1 0 0,7-4 1 0 0,1-2-1874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5.7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33 848 0 0,'-10'-26'7639'0'0,"4"19"-6902"0"0,0 10-709 0 0,-1 0 1 0 0,1 0 0 0 0,0 0 0 0 0,0 1 0 0 0,0 0 0 0 0,0 0 0 0 0,1 0 0 0 0,-1 1 0 0 0,1 0 0 0 0,0 0 0 0 0,1 0 0 0 0,-8 11 0 0 0,-2 3-3 0 0,1 1 0 0 0,-17 35 0 0 0,18-27 31 0 0,1 2 1 0 0,2-1 0 0 0,0 1 0 0 0,2 1 0 0 0,2 0 0 0 0,0-1-1 0 0,1 35 1 0 0,3-24 36 0 0,2-1 0 0 0,2 1-1 0 0,1 0 1 0 0,19 76-1 0 0,-18-101-164 0 0,0 0 0 0 0,1-1 0 0 0,0 0 0 0 0,1 0 0 0 0,1-1 0 0 0,0 1 0 0 0,1-2 0 0 0,17 20-1 0 0,-19-24-475 0 0,1-1 0 0 0,0-1-1 0 0,1 0 1 0 0,0 0-1 0 0,0 0 1 0 0,1-1-1 0 0,-1-1 1 0 0,14 6-1 0 0,3 0-2089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3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65 344 0 0,'0'0'7483'0'0,"16"-3"-6356"0"0,226-29 7 0 0,-46 8-4956 0 0,-174 18 1224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4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9 832 0 0,'-15'-7'2684'0'0,"14"6"-2606"0"0,-1 1 0 0 0,1 0-1 0 0,0 0 1 0 0,-1-1 0 0 0,1 1-1 0 0,0 0 1 0 0,-1 0-1 0 0,1 0 1 0 0,0 0 0 0 0,-1 0-1 0 0,1 1 1 0 0,0-1 0 0 0,-1 0-1 0 0,1 1 1 0 0,0-1 0 0 0,0 0-1 0 0,-1 1 1 0 0,1 0-1 0 0,0-1 1 0 0,0 1 0 0 0,0 0-1 0 0,0 0 1 0 0,0-1 0 0 0,-2 3-1 0 0,1-1 40 0 0,1 1 0 0 0,-1 0-1 0 0,1-1 1 0 0,-1 1-1 0 0,1 0 1 0 0,0 0 0 0 0,0-1-1 0 0,0 1 1 0 0,1 0 0 0 0,-2 6-1 0 0,1 9 192 0 0,1-1 1 0 0,0 1-1 0 0,4 20 0 0 0,-3-28-212 0 0,8 117 420 0 0,10 78-106 0 0,7-72-5212 0 0,-22-118 3013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5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91 1100 0 0,'0'0'954'0'0,"-20"-32"4724"0"0,21 30-5641 0 0,0-1 0 0 0,0 0 0 0 0,1 1 0 0 0,-1 0 0 0 0,1-1 1 0 0,-1 1-1 0 0,1 0 0 0 0,0 0 0 0 0,0 0 0 0 0,0 0 0 0 0,0 0 0 0 0,0 0 0 0 0,1 1 0 0 0,-1-1 0 0 0,0 1 0 0 0,1-1 1 0 0,0 1-1 0 0,-1 0 0 0 0,1 0 0 0 0,-1 0 0 0 0,1 0 0 0 0,0 1 0 0 0,3-1 0 0 0,78-13 23 0 0,-75 13-27 0 0,3 0-43 0 0,-1 0 0 0 0,0 1 0 0 0,0 0 0 0 0,0 1 0 0 0,0 0 0 0 0,0 1 0 0 0,0 0 0 0 0,0 0-1 0 0,20 9 1 0 0,-28-9 8 0 0,0-1 0 0 0,0 1 0 0 0,0-1 0 0 0,0 1 0 0 0,-1 0-1 0 0,1 0 1 0 0,-1 0 0 0 0,1 1 0 0 0,-1-1 0 0 0,0 1 0 0 0,0-1 0 0 0,0 1-1 0 0,0 0 1 0 0,0-1 0 0 0,0 1 0 0 0,-1 0 0 0 0,0 0 0 0 0,1 1 0 0 0,-1-1-1 0 0,0 0 1 0 0,0 0 0 0 0,-1 0 0 0 0,1 1 0 0 0,-1-1 0 0 0,0 0 0 0 0,0 1-1 0 0,0-1 1 0 0,0 0 0 0 0,0 1 0 0 0,-1-1 0 0 0,1 0 0 0 0,-1 0 0 0 0,0 1-1 0 0,0-1 1 0 0,0 0 0 0 0,-1 0 0 0 0,-1 3 0 0 0,-5 10 15 0 0,0 0 1 0 0,-1 0-1 0 0,-1-2 1 0 0,-1 1-1 0 0,0-1 1 0 0,-13 13-1 0 0,-79 70 423 0 0,101-96-414 0 0,2 4-176 0 0,8-10 83 0 0,-4 3 62 0 0,0 0 0 0 0,1-1-1 0 0,-1 2 1 0 0,1-1 0 0 0,-1 0-1 0 0,9-1 1 0 0,9 1 7 0 0,0 1 0 0 0,1 0 0 0 0,-1 2 0 0 0,0 1 0 0 0,0 0 0 0 0,0 2 0 0 0,23 6 0 0 0,-36-7 11 0 0,1 0-1 0 0,-1 1 0 0 0,0 0 1 0 0,0 0-1 0 0,0 1 0 0 0,-1 0 0 0 0,1 1 1 0 0,9 8-1 0 0,-14-10-5 0 0,0 0 0 0 0,0 1 0 0 0,-1-1 0 0 0,1 1 0 0 0,-1-1 0 0 0,0 1 0 0 0,0 0 0 0 0,-1 1 0 0 0,1-1 0 0 0,-1 0 0 0 0,0 1 0 0 0,-1-1 0 0 0,1 1 0 0 0,-1-1 0 0 0,1 9-1 0 0,-2-9 2 0 0,0-1 0 0 0,0 1 0 0 0,0-1 0 0 0,0 1 0 0 0,-1-1 0 0 0,0 0 0 0 0,0 1 0 0 0,0-1 0 0 0,0 0 0 0 0,-1 0 0 0 0,0 0 0 0 0,0 0 0 0 0,0 0 0 0 0,0 0 0 0 0,-4 5 0 0 0,0-3 2 0 0,1 0-1 0 0,-1-1 0 0 0,1 1 0 0 0,-2-1 0 0 0,1-1 1 0 0,0 1-1 0 0,-1-1 0 0 0,-8 4 0 0 0,-7 1 13 0 0,-1 0 0 0 0,-1-1-1 0 0,1-1 1 0 0,-38 5 0 0 0,41-9-106 0 0,1 0 0 0 0,-1-2 0 0 0,0 0-1 0 0,-20-3 1 0 0,30 1-233 0 0,1 0 0 0 0,-1-1-1 0 0,0 0 1 0 0,1 0 0 0 0,0-1-1 0 0,0-1 1 0 0,0 1 0 0 0,0-1-1 0 0,0-1 1 0 0,-8-5 0 0 0,0-11-1757 0 0,10 10 1434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5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30 104 0 0,'47'-29'6219'0'0,"-45"28"-5891"0"0,-1 2-289 0 0,0-1 0 0 0,0 0 0 0 0,0 1 0 0 0,0 0 0 0 0,0-1 0 0 0,0 1 0 0 0,0 0 1 0 0,0-1-1 0 0,-1 1 0 0 0,1 0 0 0 0,0 0 0 0 0,0 0 0 0 0,-1-1 0 0 0,1 1 0 0 0,0 0 1 0 0,-1 0-1 0 0,1 0 0 0 0,-1 0 0 0 0,1 0 0 0 0,-1 0 0 0 0,0 1 0 0 0,1 1 0 0 0,8 28 306 0 0,-8-25-253 0 0,3 11 29 0 0,2 0 0 0 0,0-1 0 0 0,1 1 0 0 0,0-2 0 0 0,1 1 0 0 0,20 27 0 0 0,-23-37-64 0 0,0 0 1 0 0,1 0-1 0 0,0 0 1 0 0,0-1-1 0 0,1 0 1 0 0,0 0-1 0 0,0-1 1 0 0,0 0-1 0 0,0 0 1 0 0,0 0-1 0 0,1-1 1 0 0,0 0-1 0 0,-1-1 1 0 0,1 0-1 0 0,0 0 1 0 0,0 0-1 0 0,13 0 1 0 0,-16-2-36 0 0,0 0 1 0 0,0 0-1 0 0,0 0 1 0 0,0 0-1 0 0,0-1 0 0 0,0 0 1 0 0,0 0-1 0 0,0 0 1 0 0,-1-1-1 0 0,1 1 1 0 0,0-1-1 0 0,-1 0 0 0 0,1 0 1 0 0,-1-1-1 0 0,0 0 1 0 0,0 1-1 0 0,0-1 1 0 0,0-1-1 0 0,0 1 0 0 0,-1 0 1 0 0,6-8-1 0 0,-5 6-5 0 0,-1-1-1 0 0,0 0 0 0 0,0 0 0 0 0,0 0 1 0 0,-1 0-1 0 0,0-1 0 0 0,0 1 1 0 0,0-1-1 0 0,-1 1 0 0 0,0-1 0 0 0,0 1 1 0 0,-1-1-1 0 0,0 0 0 0 0,0 0 0 0 0,0 1 1 0 0,-3-11-1 0 0,-13-52 489 0 0,16 67-523 0 0,-1 2-1 0 0,1 0 19 0 0,-1 1 0 0 0,1-1 0 0 0,-1 0 0 0 0,1 0 0 0 0,-1 1 0 0 0,1-1 0 0 0,-1 0 0 0 0,1 1 0 0 0,0-1 0 0 0,-1 1-1 0 0,1-1 1 0 0,0 0 0 0 0,-1 1 0 0 0,1-1 0 0 0,0 1 0 0 0,-1-1 0 0 0,1 1 0 0 0,0-1 0 0 0,0 1 0 0 0,0-1 0 0 0,-1 1 0 0 0,1 0 0 0 0,0-1 0 0 0,0 1 0 0 0,0-1 0 0 0,0 1 0 0 0,0-1 0 0 0,0 1 0 0 0,0-1 0 0 0,0 1 0 0 0,0-1 0 0 0,1 1-1 0 0,-1 0 1 0 0,3 24-7 0 0,-2-24 8 0 0,60 357 386 0 0,-33-176-284 0 0,-21-143-113 0 0,-2-20-11 0 0,-1 1-1 0 0,-1 0 1 0 0,-1 1 0 0 0,-1-1 0 0 0,-1 0 0 0 0,-3 30-1 0 0,3-47 28 0 0,0 0 0 0 0,-1-1 0 0 0,0 1 0 0 0,1 0 0 0 0,-1 0 0 0 0,0 0 0 0 0,-1 0 0 0 0,1-1 0 0 0,0 1 0 0 0,-1 0 0 0 0,0-1 0 0 0,1 0 0 0 0,-1 1 0 0 0,0-1 0 0 0,0 0 0 0 0,0 0 0 0 0,0 0 0 0 0,-1 0 0 0 0,1 0 0 0 0,-1 0 0 0 0,1-1 0 0 0,-1 1 0 0 0,0-1 0 0 0,1 0 0 0 0,-1 0 0 0 0,0 0 0 0 0,0 0 0 0 0,0 0 0 0 0,0 0 0 0 0,1-1 0 0 0,-1 0 0 0 0,0 1 0 0 0,0-1 0 0 0,0 0 0 0 0,0-1 0 0 0,-4 1 0 0 0,2-2 8 0 0,-1 1-1 0 0,0-1 1 0 0,1 1 0 0 0,-1-2-1 0 0,1 1 1 0 0,0-1 0 0 0,0 1-1 0 0,0-1 1 0 0,0-1 0 0 0,0 1-1 0 0,1-1 1 0 0,-1 0 0 0 0,1 0-1 0 0,0 0 1 0 0,0 0-1 0 0,1-1 1 0 0,-7-9 0 0 0,5 3-22 0 0,0 1 0 0 0,1-1 0 0 0,0 0 0 0 0,1 0 1 0 0,0 0-1 0 0,1 0 0 0 0,0-1 0 0 0,1 1 0 0 0,0-1 1 0 0,1 1-1 0 0,0-1 0 0 0,1 1 0 0 0,0-1 0 0 0,1 1 1 0 0,0-1-1 0 0,1 1 0 0 0,0 0 0 0 0,1 0 0 0 0,6-14 0 0 0,3-1-343 0 0,0 0 0 0 0,2 2-1 0 0,0 0 1 0 0,2 0-1 0 0,0 2 1 0 0,35-35 0 0 0,-26 30-5230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6.4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517 1 640 0 0,'0'0'4931'0'0,"-9"17"-3613"0"0,-117 104 760 0 0,-12 12-1735 0 0,104-105-242 0 0,-1-2 1 0 0,-1-1-1 0 0,-40 21 1 0 0,74-45-91 0 0,0 0 0 0 0,0 0 0 0 0,0 0 0 0 0,-1 0 0 0 0,1-1 0 0 0,0 1 0 0 0,-1-1 0 0 0,1 0 0 0 0,0 1 0 0 0,-1-1 0 0 0,1 0 0 0 0,0 0 0 0 0,-1 0 0 0 0,1-1 0 0 0,-1 1 0 0 0,1-1 0 0 0,0 1 0 0 0,0-1 0 0 0,-3-1 0 0 0,4 2-14 0 0,0-1 1 0 0,0 1 0 0 0,0-1-1 0 0,0 0 1 0 0,0 1-1 0 0,0-1 1 0 0,0 0-1 0 0,1 0 1 0 0,-1 0 0 0 0,0 1-1 0 0,1-1 1 0 0,-1 0-1 0 0,0 0 1 0 0,1 0-1 0 0,-1 0 1 0 0,1 0 0 0 0,0 0-1 0 0,-1 0 1 0 0,1-1-1 0 0,0 1 1 0 0,-1 0-1 0 0,1 0 1 0 0,0 0 0 0 0,0 0-1 0 0,0 0 1 0 0,0 0-1 0 0,0-1 1 0 0,0 1-1 0 0,1 0 1 0 0,-1 0 0 0 0,0 0-1 0 0,0 0 1 0 0,1 0-1 0 0,0-2 1 0 0,0 2-4 0 0,0-1 1 0 0,0 0-1 0 0,0 1 1 0 0,1-1-1 0 0,-1 0 0 0 0,1 1 1 0 0,-1 0-1 0 0,1-1 1 0 0,-1 1-1 0 0,1 0 1 0 0,0 0-1 0 0,0 0 1 0 0,-1 0-1 0 0,1 0 0 0 0,0 0 1 0 0,0 1-1 0 0,0-1 1 0 0,0 1-1 0 0,0-1 1 0 0,0 1-1 0 0,0 0 0 0 0,0-1 1 0 0,3 1-1 0 0,50 3 33 0 0,-51-2-29 0 0,16 2 28 0 0,-1 2 0 0 0,1 0 1 0 0,0 1-1 0 0,-1 2 1 0 0,-1-1-1 0 0,1 2 0 0 0,-1 1 1 0 0,31 21-1 0 0,8 12-99 0 0,59 57 0 0 0,-101-86 8 0 0,-7-7-407 0 0,-1-1 1 0 0,0 1 0 0 0,-1 0 0 0 0,0 0 0 0 0,0 1 0 0 0,0-1-1 0 0,-1 1 1 0 0,7 15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6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1 584 0 0,'-14'5'5216'0'0,"18"-2"-5001"0"0,0-1-1 0 0,0 0 1 0 0,0 0 0 0 0,0 0-1 0 0,0 0 1 0 0,1-1 0 0 0,-1 0 0 0 0,1 0-1 0 0,-1 0 1 0 0,1 0 0 0 0,-1-1 0 0 0,1 1-1 0 0,-1-1 1 0 0,9-1 0 0 0,14 2 198 0 0,10 1 262 0 0,68-5-1 0 0,-16-1-262 0 0,136-7 1 0 0,-184 7-1976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4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112 97 1072 0 0,'-21'0'1832'0'0,"-17"-9"2421"0"0,35 8-4078 0 0,0 0 0 0 0,0 1-1 0 0,0-1 1 0 0,0-1 0 0 0,0 1 0 0 0,0 0-1 0 0,0-1 1 0 0,1 1 0 0 0,-1-1-1 0 0,1 0 1 0 0,-1 0 0 0 0,1 0 0 0 0,0 0-1 0 0,-1 0 1 0 0,1 0 0 0 0,0-1-1 0 0,0 1 1 0 0,1-1 0 0 0,-3-2 0 0 0,4 2-145 0 0,24-19 26 0 0,-17 18-72 0 0,1 0 0 0 0,1 1 0 0 0,-1 0 0 0 0,0 0 0 0 0,1 1 0 0 0,0 0 0 0 0,0 0 0 0 0,-1 1 0 0 0,1 0 0 0 0,0 1 0 0 0,0 0 0 0 0,0 0 1 0 0,0 1-1 0 0,0 0 0 0 0,-1 0 0 0 0,1 1 0 0 0,0 1 0 0 0,-1-1 0 0 0,0 1 0 0 0,1 1 0 0 0,-1-1 0 0 0,0 2 0 0 0,12 7 0 0 0,-11-5 22 0 0,-1 0 0 0 0,1 1 1 0 0,-1 0-1 0 0,-1 0 0 0 0,1 1 1 0 0,-1 0-1 0 0,-1 0 0 0 0,0 1 1 0 0,0-1-1 0 0,-1 1 1 0 0,0 1-1 0 0,-1-1 0 0 0,0 1 1 0 0,-1-1-1 0 0,0 1 0 0 0,0 0 1 0 0,1 16-1 0 0,-3 5 23 0 0,-2 0 0 0 0,-1 0-1 0 0,-1 0 1 0 0,-1 0 0 0 0,-2-1 0 0 0,-1 1 0 0 0,-2-1-1 0 0,-1-1 1 0 0,-23 49 0 0 0,30-72-10 0 0,-13 23 251 0 0,15-29-265 0 0,1-1 1 0 0,0 1 0 0 0,-1-1-1 0 0,1 1 1 0 0,-1 0-1 0 0,1-1 1 0 0,-1 1-1 0 0,1-1 1 0 0,-1 1 0 0 0,1-1-1 0 0,-1 0 1 0 0,0 1-1 0 0,1-1 1 0 0,-1 0-1 0 0,0 1 1 0 0,1-1 0 0 0,-1 0-1 0 0,0 0 1 0 0,1 1-1 0 0,-1-1 1 0 0,0 0-1 0 0,0 0 1 0 0,1 0 0 0 0,-1 0-1 0 0,0 0 1 0 0,1 0-1 0 0,-1 0 1 0 0,0 0-1 0 0,0 0 1 0 0,1 0 0 0 0,-1-1-1 0 0,0 1 1 0 0,1 0-1 0 0,-1 0 1 0 0,0-1-1 0 0,0 0-5 0 0,0 0-1 0 0,1-1 1 0 0,0 1-1 0 0,-1 0 1 0 0,1 0-1 0 0,0 0 1 0 0,-1-1-1 0 0,1 1 1 0 0,0 0-1 0 0,0 0 1 0 0,0-1-1 0 0,0 1 1 0 0,0 0-1 0 0,0 0 1 0 0,1-1-1 0 0,-1 1 1 0 0,0 0-1 0 0,1 0 1 0 0,-1 0-1 0 0,1-2 1 0 0,8-24-27 0 0,9-11-20 0 0,1 1-1 0 0,37-52 1 0 0,18-35-110 0 0,-60 92 180 0 0,-1-2-1 0 0,-1 1 1 0 0,-3-2 0 0 0,0 1-1 0 0,5-52 1 0 0,-14 86-27 0 0,0 0 0 0 0,0 0 0 0 0,0 0 0 0 0,0 0 0 0 0,0 0 1 0 0,0-1-1 0 0,1 1 0 0 0,-1 0 0 0 0,0 0 0 0 0,0 0 0 0 0,0 0 1 0 0,0 0-1 0 0,0-1 0 0 0,0 1 0 0 0,0 0 0 0 0,0 0 0 0 0,0 0 0 0 0,0-1 1 0 0,0 1-1 0 0,0 0 0 0 0,0 0 0 0 0,0 0 0 0 0,0 0 0 0 0,0-1 1 0 0,0 1-1 0 0,0 0 0 0 0,0 0 0 0 0,0 0 0 0 0,0 0 0 0 0,0-1 0 0 0,0 1 1 0 0,0 0-1 0 0,0 0 0 0 0,0 0 0 0 0,-1 0 0 0 0,1-1 0 0 0,0 1 1 0 0,0 0-1 0 0,0 0 0 0 0,0 0 0 0 0,0 0 0 0 0,0 0 0 0 0,-1 0 1 0 0,1 0-1 0 0,0-1 0 0 0,0 1 0 0 0,0 0 0 0 0,0 0 0 0 0,-1 0 0 0 0,1 0 1 0 0,0 0-1 0 0,0 0 0 0 0,0 0 0 0 0,0 0 0 0 0,-1 0 0 0 0,1 0 1 0 0,0 0-1 0 0,0 0 0 0 0,0 0 0 0 0,-1 0 0 0 0,1 0 0 0 0,0 0 0 0 0,0 0 1 0 0,0 0-1 0 0,-1 0 0 0 0,-12 15-87 0 0,-10 26 114 0 0,14-5 25 0 0,1 0-1 0 0,2 0 1 0 0,2 1-1 0 0,1-1 0 0 0,4 56 1 0 0,0-76-27 0 0,1 0 0 0 0,0 0 0 0 0,2-1 0 0 0,0 1 0 0 0,0-1 0 0 0,1 0 0 0 0,1 0 0 0 0,1-1 0 0 0,0 1 0 0 0,1-1 0 0 0,0-1 0 0 0,1 0 1 0 0,1 0-1 0 0,0-1 0 0 0,15 15 0 0 0,47 33-891 0 0,-65-55 81 0 0,0 0 0 0 0,0 0 0 0 0,1-1 0 0 0,12 5 0 0 0,4-12-3338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5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41 496 0 0,'-7'-7'2759'0'0,"-26"-20"3936"0"0,26 20-6456 0 0,12 14-225 0 0,1-1-1 0 0,1 1 1 0 0,-1-2 0 0 0,1 1-1 0 0,0-1 1 0 0,0 0-1 0 0,0 0 1 0 0,1-1 0 0 0,0 0-1 0 0,16 6 1 0 0,-6-2-5 0 0,0 1 12 0 0,11 2-13 0 0,-2 2 1 0 0,0 2-1 0 0,0 0 0 0 0,-2 1 1 0 0,46 39-1 0 0,-69-53 20 0 0,-1 0 0 0 0,1 0 0 0 0,0 0 0 0 0,-1 0 0 0 0,1 0 0 0 0,-1 0 0 0 0,1 1 0 0 0,-1-1 0 0 0,0 1 0 0 0,0-1 0 0 0,0 1 0 0 0,-1-1 0 0 0,1 1 0 0 0,-1 0 0 0 0,1-1 1 0 0,-1 1-1 0 0,0 0 0 0 0,0-1 0 0 0,0 1 0 0 0,0 0 0 0 0,0-1 0 0 0,-1 1 0 0 0,1 0 0 0 0,-1-1 0 0 0,0 1 0 0 0,0-1 0 0 0,0 1 0 0 0,0-1 0 0 0,0 1 0 0 0,0-1 0 0 0,-1 0 0 0 0,1 1 0 0 0,-4 2 0 0 0,-4 6 59 0 0,0 0 0 0 0,-1 0 0 0 0,-1-1 0 0 0,-19 14 0 0 0,23-18-67 0 0,-24 16 154 0 0,-43 25-1 0 0,9-8-2489 0 0,54-34 1067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5.5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11 68 0 0,'-8'9'3513'0'0,"8"-8"-3430"0"0,-1-1-1 0 0,1 0 0 0 0,-1 0 0 0 0,1 1 1 0 0,-1-1-1 0 0,1 1 0 0 0,-1-1 0 0 0,1 0 1 0 0,-1 1-1 0 0,1-1 0 0 0,-1 1 1 0 0,1-1-1 0 0,0 1 0 0 0,-1-1 0 0 0,1 1 1 0 0,0 0-1 0 0,-1-1 0 0 0,1 1 0 0 0,0-1 1 0 0,0 1-1 0 0,-1 0 0 0 0,1-1 0 0 0,0 1 1 0 0,0 0-1 0 0,0-1 0 0 0,0 1 0 0 0,0 0 1 0 0,0-1-1 0 0,0 1 0 0 0,0-1 0 0 0,0 1 1 0 0,0 0-1 0 0,1-1 0 0 0,-1 1 0 0 0,0 0 1 0 0,0-1-1 0 0,1 1 0 0 0,-1-1 1 0 0,0 1-1 0 0,1-1 0 0 0,-1 1 0 0 0,0 0 1 0 0,1-1-1 0 0,-1 1 0 0 0,1 0 0 0 0,1 0 176 0 0,55 3 770 0 0,169-16-817 0 0,-190 7-1890 0 0,0-2-1 0 0,35-12 1 0 0,-51 11 259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5.9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207 120 36 0 0,'-16'-34'4814'0'0,"12"30"-4612"0"0,1 0 0 0 0,-1 1 1 0 0,1-1-1 0 0,-1 1 0 0 0,0 0 1 0 0,0-1-1 0 0,0 2 0 0 0,-1-1 1 0 0,1 0-1 0 0,-1 1 0 0 0,1 0 0 0 0,-1 0 1 0 0,-6-1-1 0 0,8 3-173 0 0,0-1-1 0 0,-1 1 1 0 0,1 0-1 0 0,0 0 1 0 0,0 1 0 0 0,-1-1-1 0 0,1 1 1 0 0,0 0 0 0 0,0-1-1 0 0,0 1 1 0 0,-1 1-1 0 0,1-1 1 0 0,0 0 0 0 0,1 1-1 0 0,-1-1 1 0 0,0 1-1 0 0,0 0 1 0 0,1 0 0 0 0,-1 0-1 0 0,1 1 1 0 0,-1-1-1 0 0,-2 5 1 0 0,-2 1 7 0 0,1 1 1 0 0,0-1-1 0 0,1 1 1 0 0,0 0-1 0 0,1 1 0 0 0,-1-1 1 0 0,2 1-1 0 0,-1 0 1 0 0,2 0-1 0 0,-1 0 0 0 0,1 0 1 0 0,1 1-1 0 0,0-1 1 0 0,0 0-1 0 0,1 1 0 0 0,0-1 1 0 0,1 1-1 0 0,0-1 0 0 0,1 0 1 0 0,0 1-1 0 0,0-1 1 0 0,8 19-1 0 0,-6-18-19 0 0,1-1 0 0 0,0 1 0 0 0,0-1 0 0 0,1 1 0 0 0,0-1 0 0 0,0-1 0 0 0,2 1 0 0 0,-1-1 0 0 0,1-1 0 0 0,0 1 0 0 0,1-1 0 0 0,0-1 1 0 0,0 0-1 0 0,0 0 0 0 0,1 0 0 0 0,0-1 0 0 0,1-1 0 0 0,-1 0 0 0 0,1 0 0 0 0,13 3 0 0 0,-13-6 38 0 0,0 0 0 0 0,0 0 0 0 0,0-2 0 0 0,-1 1 0 0 0,1-1 0 0 0,0-1 0 0 0,0 0 1 0 0,0 0-1 0 0,0-1 0 0 0,14-5 0 0 0,-22 6-17 0 0,1 0 1 0 0,0 0-1 0 0,-1-1 0 0 0,1 0 1 0 0,-1 1-1 0 0,1-1 0 0 0,-1-1 1 0 0,0 1-1 0 0,0 0 1 0 0,0-1-1 0 0,0 0 0 0 0,0 1 1 0 0,-1-1-1 0 0,1 0 1 0 0,-1 0-1 0 0,0-1 0 0 0,0 1 1 0 0,0 0-1 0 0,0-1 0 0 0,0 1 1 0 0,-1-1-1 0 0,0 0 1 0 0,1 1-1 0 0,-2-1 0 0 0,1 0 1 0 0,0 0-1 0 0,-1 0 1 0 0,1 0-1 0 0,-1 1 0 0 0,0-1 1 0 0,-1-7-1 0 0,-3-11-23 0 0,-1-1 0 0 0,-1 0 1 0 0,0 1-1 0 0,-2 1 0 0 0,-1-1 0 0 0,-13-24 1 0 0,-78-115-261 0 0,66 114-1453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7.5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99 504 0 0,'-11'-24'9246'0'0,"12"23"-9212"0"0,48-32 84 0 0,-33 26-139 0 0,-1 0 0 0 0,1 1 0 0 0,0 1 0 0 0,1 1 0 0 0,-1 0 0 0 0,22-2 1 0 0,-34 6 5 0 0,0-1 0 0 0,0 1 0 0 0,-1 0 1 0 0,1 0-1 0 0,0 0 0 0 0,0 0 1 0 0,0 1-1 0 0,0 0 0 0 0,-1-1 1 0 0,1 1-1 0 0,0 1 0 0 0,-1-1 1 0 0,1 0-1 0 0,-1 1 0 0 0,1 0 1 0 0,-1 0-1 0 0,0 0 0 0 0,0 0 0 0 0,0 0 1 0 0,0 1-1 0 0,0-1 0 0 0,0 1 1 0 0,-1 0-1 0 0,1 0 0 0 0,-1 0 1 0 0,0 0-1 0 0,0 0 0 0 0,0 1 1 0 0,0-1-1 0 0,0 1 0 0 0,-1-1 1 0 0,2 8-1 0 0,-2-5 4 0 0,0-1 1 0 0,-1 1-1 0 0,0 0 1 0 0,0-1-1 0 0,-1 1 1 0 0,0 0-1 0 0,0-1 0 0 0,0 1 1 0 0,-1-1-1 0 0,1 1 1 0 0,-1-1-1 0 0,-1 0 1 0 0,1 0-1 0 0,-1 0 1 0 0,1 0-1 0 0,-2 0 0 0 0,1 0 1 0 0,-6 6-1 0 0,-5 6 25 0 0,-1-1 0 0 0,-1-1-1 0 0,-25 20 1 0 0,18-18 27 0 0,0-1 0 0 0,-2-1 0 0 0,-47 22 1 0 0,70-36-58 0 0,-9 2-637 0 0,32-6 597 0 0,1 1 1 0 0,-1 1 0 0 0,1 0-1 0 0,-1 2 1 0 0,1 0-1 0 0,-1 1 1 0 0,27 7 0 0 0,-35-6 53 0 0,0 1 0 0 0,0 0 0 0 0,0 1 1 0 0,-1 0-1 0 0,0 1 0 0 0,0 0 0 0 0,0 1 0 0 0,-1 0 1 0 0,0 1-1 0 0,-1 0 0 0 0,1 1 0 0 0,-2 0 1 0 0,13 14-1 0 0,-20-21 19 0 0,0 1 0 0 0,0-1 0 0 0,0 1 0 0 0,0 0 0 0 0,0-1 0 0 0,-1 1 0 0 0,1 0 0 0 0,-1 0 0 0 0,0 0 0 0 0,0 0 0 0 0,0 0 0 0 0,0 0 0 0 0,-1 1 0 0 0,1-1 0 0 0,-1 0 0 0 0,0 0 0 0 0,0 4-1 0 0,-1-4-3 0 0,0 0 0 0 0,0 0 0 0 0,0-1-1 0 0,-1 1 1 0 0,1 0 0 0 0,-1 0 0 0 0,0-1-1 0 0,0 1 1 0 0,0-1 0 0 0,0 0-1 0 0,-1 1 1 0 0,1-1 0 0 0,0 0 0 0 0,-1 0-1 0 0,0 0 1 0 0,1-1 0 0 0,-6 3-1 0 0,-13 7-22 0 0,-1 0 0 0 0,0-2 0 0 0,0 0 0 0 0,-43 9-1 0 0,-93 8-2523 0 0,122-25-319 0 0,17-1 2008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6.3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1848 0 0,'7'2'712'0'0,"0"1"-1"0"0,0 0 1 0 0,0 0-1 0 0,-1 0 1 0 0,1 1-1 0 0,-1 0 1 0 0,0 1-1 0 0,8 6 1 0 0,-10-6-573 0 0,1 0 1 0 0,-1 0-1 0 0,-1 1 1 0 0,1-1-1 0 0,-1 1 1 0 0,0 0-1 0 0,0 0 1 0 0,0 0 0 0 0,-1 0-1 0 0,0 0 1 0 0,0 1-1 0 0,-1-1 1 0 0,1 1-1 0 0,-2-1 1 0 0,1 12-1 0 0,-1 0-532 0 0,-2 1-1 0 0,0-1 1 0 0,-1 1-1 0 0,-1-1 1 0 0,-1 0-1 0 0,0-1 1 0 0,-1 1-1 0 0,-1-1 1 0 0,-13 23-1 0 0,7-12-1369 0 0,1-1-619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6.9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1140 0 0,'0'0'2425'0'0,"-2"18"-1623"0"0,3 0-694 0 0,1-1 0 0 0,2 1 0 0 0,-1-1 0 0 0,2 1 0 0 0,0-1 0 0 0,2-1-1 0 0,-1 1 1 0 0,2-1 0 0 0,0 0 0 0 0,1-1 0 0 0,1 0 0 0 0,0 0 0 0 0,14 15 0 0 0,-20-26-70 0 0,0 0-1 0 0,1 0 1 0 0,-1 0 0 0 0,1-1-1 0 0,-1 0 1 0 0,1 0 0 0 0,0 0-1 0 0,0 0 1 0 0,1-1 0 0 0,-1 0-1 0 0,0 0 1 0 0,1 0 0 0 0,-1-1 0 0 0,1 0-1 0 0,0 0 1 0 0,-1 0 0 0 0,1-1-1 0 0,0 0 1 0 0,0 0 0 0 0,-1 0-1 0 0,1-1 1 0 0,0 1 0 0 0,-1-2-1 0 0,8-1 1 0 0,-7 1 23 0 0,0-1 1 0 0,0 0-1 0 0,0 0 0 0 0,0-1 0 0 0,0 0 1 0 0,-1 0-1 0 0,0 0 0 0 0,0 0 1 0 0,0-1-1 0 0,-1 0 0 0 0,1 0 0 0 0,-1 0 1 0 0,0-1-1 0 0,0 1 0 0 0,-1-1 0 0 0,0 0 1 0 0,0 0-1 0 0,0 0 0 0 0,-1 0 0 0 0,3-10 1 0 0,18-106 1975 0 0,-23 120-2039 0 0,3-7-8 0 0,9 47 49 0 0,-1 0-1 0 0,9 69 1 0 0,-5-23-11 0 0,11 34 91 0 0,-1-12 57 0 0,12 131-1 0 0,-36-235-164 0 0,-1-1 0 0 0,0 1 0 0 0,0 0 1 0 0,1 0-1 0 0,-1-1 0 0 0,0 1 1 0 0,0 0-1 0 0,0 0 0 0 0,-1-1 0 0 0,1 1 1 0 0,0 0-1 0 0,-1 0 0 0 0,1-1 1 0 0,-1 1-1 0 0,0 0 0 0 0,1-1 0 0 0,-1 1 1 0 0,0-1-1 0 0,0 1 0 0 0,0-1 1 0 0,0 1-1 0 0,0-1 0 0 0,0 0 0 0 0,-1 1 1 0 0,1-1-1 0 0,0 0 0 0 0,-1 0 1 0 0,1 0-1 0 0,-1 0 0 0 0,1 0 0 0 0,-1 0 1 0 0,1 0-1 0 0,-1-1 0 0 0,0 1 1 0 0,1-1-1 0 0,-1 1 0 0 0,0-1 0 0 0,1 1 1 0 0,-1-1-1 0 0,0 0 0 0 0,0 0 0 0 0,0 0 1 0 0,1 0-1 0 0,-1 0 0 0 0,0 0 1 0 0,-3-1-1 0 0,-2-1 11 0 0,0 1 0 0 0,0-1-1 0 0,0 0 1 0 0,1-1 0 0 0,-1 0 0 0 0,1 0 0 0 0,-1 0-1 0 0,1-1 1 0 0,0 1 0 0 0,-10-10 0 0 0,5 3-38 0 0,1-1 1 0 0,0 0-1 0 0,1-1 0 0 0,1 1 1 0 0,0-2-1 0 0,0 1 1 0 0,1-1-1 0 0,1 0 1 0 0,0-1-1 0 0,1 0 0 0 0,0 1 1 0 0,1-2-1 0 0,1 1 1 0 0,-3-21-1 0 0,5 24-102 0 0,1 0-1 0 0,0 0 0 0 0,0 0 1 0 0,1 0-1 0 0,0 0 1 0 0,1 0-1 0 0,1 1 1 0 0,0-1-1 0 0,0 0 0 0 0,1 1 1 0 0,0 0-1 0 0,0 0 1 0 0,1 0-1 0 0,1 0 1 0 0,0 1-1 0 0,0 0 1 0 0,1 0-1 0 0,0 1 0 0 0,12-13 1 0 0,49-28-5002 0 0,-55 41 3733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7.3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 1524 0 0,'2'-22'8770'0'0,"83"56"-8768"0"0,-53-22-18 0 0,49 24-1 0 0,-72-31 40 0 0,-2-1-1 0 0,1 1 0 0 0,0 1 1 0 0,-1-1-1 0 0,0 1 1 0 0,-1 0-1 0 0,1 1 1 0 0,-1 0-1 0 0,0 0 1 0 0,9 15-1 0 0,-14-19 21 0 0,1 1 0 0 0,-1-1-1 0 0,0 1 1 0 0,0 0 0 0 0,0-1-1 0 0,-1 1 1 0 0,1 0 0 0 0,-1 0-1 0 0,0 0 1 0 0,0-1 0 0 0,0 1-1 0 0,-1 0 1 0 0,1 0 0 0 0,-1-1-1 0 0,0 1 1 0 0,0 0 0 0 0,0-1-1 0 0,-1 1 1 0 0,1 0 0 0 0,-1-1-1 0 0,0 0 1 0 0,0 1 0 0 0,0-1-1 0 0,0 0 1 0 0,-4 4 0 0 0,-7 8 57 0 0,0 0 0 0 0,-1-1 0 0 0,-24 18 0 0 0,35-29-104 0 0,-14 11 114 0 0,-29 26-1628 0 0,22-14-3876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7.7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34 616 0 0,'-1'2'422'0'0,"0"0"-1"0"0,0 0 1 0 0,0 1 0 0 0,1-1-1 0 0,-1 0 1 0 0,0 1 0 0 0,1-1-1 0 0,0 0 1 0 0,0 1-1 0 0,-1-1 1 0 0,1 1 0 0 0,1-1-1 0 0,-1 0 1 0 0,0 1 0 0 0,1-1-1 0 0,-1 1 1 0 0,1-1 0 0 0,0 3-1 0 0,2-4-345 0 0,0 0 1 0 0,-1 0-1 0 0,1 0 0 0 0,0 0 0 0 0,0-1 0 0 0,0 1 0 0 0,0-1 1 0 0,0 0-1 0 0,-1 1 0 0 0,1-1 0 0 0,0 0 0 0 0,0-1 1 0 0,0 1-1 0 0,0-1 0 0 0,0 1 0 0 0,5-3 0 0 0,0 2-31 0 0,140-24-1335 0 0,-108 16-1312 0 0,69-25 1 0 0,-78 20 1531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38.1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149 152 660 0 0,'-9'-36'4017'0'0,"8"33"-3884"0"0,0 0-1 0 0,-1 0 1 0 0,1 0-1 0 0,0 0 1 0 0,-1 0-1 0 0,0 1 1 0 0,0-1-1 0 0,0 0 1 0 0,0 1-1 0 0,0 0 1 0 0,0-1-1 0 0,-1 1 1 0 0,1 0-1 0 0,-1 0 1 0 0,0 1-1 0 0,1-1 1 0 0,-1 0-1 0 0,-6-1 1 0 0,7 2-70 0 0,-32 9 117 0 0,29-5-162 0 0,0 1 0 0 0,1 0 0 0 0,0 0 0 0 0,0 0 0 0 0,0 1 0 0 0,0-1 0 0 0,1 1 0 0 0,0 0 0 0 0,0 0 0 0 0,0 0 0 0 0,0 0 0 0 0,1 1 0 0 0,0-1 0 0 0,0 1 0 0 0,-1 7 0 0 0,1-2 37 0 0,1-1 0 0 0,0 0 0 0 0,1 1 0 0 0,0-1 0 0 0,0 1 0 0 0,1-1 0 0 0,1 1 0 0 0,3 11 0 0 0,0-3 50 0 0,1 0 1 0 0,1 0-1 0 0,1-1 0 0 0,1 0 0 0 0,0-1 0 0 0,1 0 1 0 0,1 0-1 0 0,25 29 0 0 0,-24-34-79 0 0,1 0 1 0 0,0-1-1 0 0,0-1 0 0 0,1 0 0 0 0,1-1 0 0 0,0 0 0 0 0,0-1 1 0 0,21 8-1 0 0,-26-13 49 0 0,-1 1 1 0 0,0-2-1 0 0,1 1 1 0 0,0-1-1 0 0,0-1 1 0 0,-1 0-1 0 0,1 0 1 0 0,0-1 0 0 0,0 0-1 0 0,0-1 1 0 0,0 0-1 0 0,0 0 1 0 0,-1-1-1 0 0,1-1 1 0 0,-1 1-1 0 0,11-6 1 0 0,-17 7-21 0 0,0-1 1 0 0,1 0 0 0 0,-1 0-1 0 0,0 0 1 0 0,-1 0 0 0 0,1 0-1 0 0,0-1 1 0 0,-1 0 0 0 0,1 1-1 0 0,-1-1 1 0 0,0 0 0 0 0,0 0-1 0 0,0 0 1 0 0,0 0 0 0 0,3-7-1 0 0,-3 3 2 0 0,0 0 0 0 0,-1 1 0 0 0,1-1 0 0 0,-1 0 0 0 0,0 0-1 0 0,-1 0 1 0 0,0-13 0 0 0,-3-6 9 0 0,-2 0-1 0 0,0 1 0 0 0,-12-36 1 0 0,15 53-53 0 0,-8-24 77 0 0,0 0 1 0 0,-2 1-1 0 0,-25-46 1 0 0,31 66-343 0 0,-1 2 0 0 0,0-1 0 0 0,0 1 1 0 0,-1 0-1 0 0,-14-12 0 0 0,15 15-360 0 0,-1 1 0 0 0,1 0-1 0 0,-1 0 1 0 0,0 0 0 0 0,0 1-1 0 0,-1 1 1 0 0,1 0 0 0 0,-12-4 0 0 0,-15 0-2633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1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401 16 800 0 0,'0'0'818'0'0,"-13"-9"1566"0"0,6 7-2250 0 0,0 0 1 0 0,0 1 0 0 0,0 0-1 0 0,0 1 1 0 0,0-1 0 0 0,0 1-1 0 0,0 0 1 0 0,-1 1 0 0 0,1 0-1 0 0,0 0 1 0 0,1 1 0 0 0,-1 0-1 0 0,0 0 1 0 0,0 0 0 0 0,1 1-1 0 0,-1 0 1 0 0,-6 4 0 0 0,-19 11-35 0 0,-58 41 0 0 0,81-52-31 0 0,-2 2-74 0 0,0-1-1 0 0,0 1 0 0 0,1 1 0 0 0,0 0 1 0 0,1 0-1 0 0,0 1 0 0 0,1 0 1 0 0,0 1-1 0 0,1 0 0 0 0,0 0 0 0 0,1 0 1 0 0,0 1-1 0 0,-5 19 0 0 0,10-28 8 0 0,1-1-1 0 0,-1 1 1 0 0,1 0 0 0 0,0-1-1 0 0,0 1 1 0 0,1-1 0 0 0,-1 1-1 0 0,1 0 1 0 0,0-1-1 0 0,0 1 1 0 0,0-1 0 0 0,0 1-1 0 0,1-1 1 0 0,-1 0-1 0 0,1 0 1 0 0,0 1 0 0 0,0-1-1 0 0,0 0 1 0 0,0 0-1 0 0,0-1 1 0 0,1 1 0 0 0,-1 0-1 0 0,1-1 1 0 0,0 0 0 0 0,3 3-1 0 0,6 2 1 0 0,-1-1 0 0 0,1 1-1 0 0,0-2 1 0 0,0 0 0 0 0,14 4 0 0 0,-9-4-9 0 0,68 24-15 0 0,-29-11 43 0 0,74 34 0 0 0,-115-44 9 0 0,0 0 1 0 0,-1 0 0 0 0,1 2-1 0 0,-2-1 1 0 0,0 2-1 0 0,0 0 1 0 0,-1 0-1 0 0,0 1 1 0 0,15 21 0 0 0,-25-31 33 0 0,0 1 0 0 0,0 0 0 0 0,0 0 1 0 0,-1 0-1 0 0,1 0 0 0 0,-1 0 0 0 0,0 0 1 0 0,0 0-1 0 0,0 0 0 0 0,0 1 0 0 0,-1-1 1 0 0,1 0-1 0 0,-1 0 0 0 0,0 1 0 0 0,0-1 1 0 0,0 0-1 0 0,0 1 0 0 0,-1-1 0 0 0,1 0 1 0 0,-1 0-1 0 0,-1 5 0 0 0,-1-3-3 0 0,1 1 0 0 0,-1-1 0 0 0,-1 0 0 0 0,1 0 0 0 0,-1-1 1 0 0,0 1-1 0 0,0-1 0 0 0,0 1 0 0 0,0-1 0 0 0,-1-1 0 0 0,-5 5 0 0 0,-12 5 30 0 0,0 0-1 0 0,0-2 1 0 0,-1 0 0 0 0,-38 11-1 0 0,37-13-323 0 0,0-1 0 0 0,0-2 0 0 0,-1 0 1 0 0,0-2-1 0 0,0-1 0 0 0,0 0 0 0 0,-1-2 0 0 0,-37-3 0 0 0,62 1 123 0 0,0 1 0 0 0,0 0 0 0 0,0 0 1 0 0,0 0-1 0 0,0-1 0 0 0,0 1 0 0 0,0 0 0 0 0,0-1 0 0 0,0 1 0 0 0,0-1 0 0 0,0 1 1 0 0,1-1-1 0 0,-1 1 0 0 0,0-1 0 0 0,0 0 0 0 0,0 1 0 0 0,1-1 0 0 0,-1 0 0 0 0,0 0 1 0 0,1 0-1 0 0,-1 1 0 0 0,1-1 0 0 0,-1 0 0 0 0,1 0 0 0 0,-1 0 0 0 0,1 0 0 0 0,0 0 1 0 0,-1 0-1 0 0,1 0 0 0 0,0 0 0 0 0,0 0 0 0 0,0 0 0 0 0,0 0 0 0 0,0 0 0 0 0,0 0 1 0 0,0 0-1 0 0,0 0 0 0 0,0-1 0 0 0,4-12-691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2.3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1 465 256 0 0,'27'-46'6487'0'0,"-32"63"-6377"0"0,1 3-72 0 0,1-1 0 0 0,1 1 1 0 0,1-1-1 0 0,0 1 0 0 0,2-1 0 0 0,3 26 1 0 0,-3-38-23 0 0,0 1 0 0 0,1-1 0 0 0,0 0 0 0 0,1 1 0 0 0,0-1 0 0 0,0 0 0 0 0,0 0 0 0 0,9 11 0 0 0,-9-14-7 0 0,0-1-1 0 0,0 1 1 0 0,0-1-1 0 0,1 0 0 0 0,-1 0 1 0 0,1 0-1 0 0,0 0 1 0 0,0-1-1 0 0,0 0 0 0 0,0 0 1 0 0,0 0-1 0 0,0 0 1 0 0,1 0-1 0 0,-1-1 1 0 0,10 2-1 0 0,-9-2 30 0 0,1 0 0 0 0,0-1 0 0 0,-1 0 0 0 0,1 0 0 0 0,0 0-1 0 0,-1 0 1 0 0,1-1 0 0 0,0 0 0 0 0,-1 0 0 0 0,1 0 0 0 0,-1-1 0 0 0,1 0 0 0 0,-1 0 0 0 0,0 0 0 0 0,0-1-1 0 0,0 0 1 0 0,0 0 0 0 0,0 0 0 0 0,-1-1 0 0 0,8-6 0 0 0,-5 3 51 0 0,-1-1 0 0 0,-1 1 0 0 0,0-1 0 0 0,0 0 0 0 0,0-1 1 0 0,-1 1-1 0 0,0-1 0 0 0,-1 0 0 0 0,0 0 0 0 0,0 0 0 0 0,-1 0 0 0 0,1-11 0 0 0,3-56 33 0 0,-6 74-214 0 0,0 1 83 0 0,0 1 0 0 0,0 0 0 0 0,0-1-1 0 0,0 1 1 0 0,0 0 0 0 0,0-1 0 0 0,0 1 0 0 0,0 0-1 0 0,0-1 1 0 0,0 1 0 0 0,0 0 0 0 0,0-1 0 0 0,1 1-1 0 0,-1 0 1 0 0,0 0 0 0 0,0-1 0 0 0,0 1 0 0 0,0 0-1 0 0,0-1 1 0 0,1 1 0 0 0,-1 0 0 0 0,0 0-1 0 0,0-1 1 0 0,0 1 0 0 0,1 0 0 0 0,-1 0 0 0 0,0 0-1 0 0,0-1 1 0 0,1 1 0 0 0,-1 0 0 0 0,7 8-8 0 0,-1 1-1 0 0,0 0 1 0 0,0 1 0 0 0,-1-1 0 0 0,-1 1-1 0 0,6 16 1 0 0,20 37-33 0 0,-26-56 58 0 0,-2-4-12 0 0,0 1 1 0 0,0-1-1 0 0,0 0 0 0 0,0 0 0 0 0,1 0 0 0 0,-1 0 1 0 0,1 0-1 0 0,0-1 0 0 0,0 1 0 0 0,0-1 0 0 0,0 0 0 0 0,0 1 1 0 0,0-1-1 0 0,1-1 0 0 0,-1 1 0 0 0,1 0 0 0 0,-1-1 1 0 0,1 0-1 0 0,0 0 0 0 0,-1 0 0 0 0,1 0 0 0 0,0-1 1 0 0,0 1-1 0 0,0-1 0 0 0,0 0 0 0 0,-1 0 0 0 0,7-1 0 0 0,-7 1 14 0 0,-1-1-1 0 0,1 0 0 0 0,0 1 0 0 0,0-1 0 0 0,0 0 1 0 0,-1 0-1 0 0,1-1 0 0 0,-1 1 0 0 0,1-1 0 0 0,-1 1 1 0 0,1-1-1 0 0,-1 0 0 0 0,0 0 0 0 0,0 0 0 0 0,1 0 0 0 0,-2 0 1 0 0,1 0-1 0 0,0 0 0 0 0,2-5 0 0 0,1-1 17 0 0,0 0-1 0 0,0-1 1 0 0,-1 1-1 0 0,4-14 1 0 0,2-15 113 0 0,-1-2 0 0 0,-2 1 0 0 0,-2-1 0 0 0,-1 0 0 0 0,-3 0 0 0 0,0 0 0 0 0,-3-1 0 0 0,-1 1 0 0 0,-2 1 0 0 0,-2-1 0 0 0,-19-63 0 0 0,4 48 506 0 0,20 52-567 0 0,-18 21-8 0 0,16-9-86 0 0,1 0 0 0 0,0 0 0 0 0,1 0 0 0 0,0 1 0 0 0,0-1 0 0 0,1 1 0 0 0,1-1-1 0 0,0 14 1 0 0,13 89-204 0 0,-8-76 197 0 0,4 21 44 0 0,3 0-1 0 0,2 0 0 0 0,29 76 0 0 0,-33-86 943 0 0,-9-46-754 0 0,4-47-530 0 0,0 37 257 0 0,1-1-1 0 0,0 1 1 0 0,0 0 0 0 0,0 1 0 0 0,1-1 0 0 0,0 1 0 0 0,0 1 0 0 0,1-1 0 0 0,0 1-1 0 0,0 1 1 0 0,0-1 0 0 0,1 1 0 0 0,0 1 0 0 0,18-7 0 0 0,-19 8 16 0 0,0 0 0 0 0,0 1 0 0 0,1 0 0 0 0,-1 0 0 0 0,1 1 0 0 0,-1 0 0 0 0,1 1 0 0 0,0 0 0 0 0,-1 0 0 0 0,1 1 0 0 0,-1 0 0 0 0,1 0 0 0 0,-1 1 0 0 0,1 0 0 0 0,-1 0 0 0 0,0 1 0 0 0,15 8 0 0 0,-19-9 37 0 0,0 0 1 0 0,-1 0 0 0 0,1 0-1 0 0,-1 1 1 0 0,0-1 0 0 0,0 1 0 0 0,0 0-1 0 0,0 0 1 0 0,0 0 0 0 0,-1 0-1 0 0,1 1 1 0 0,-1-1 0 0 0,0 1 0 0 0,0-1-1 0 0,0 1 1 0 0,0 0 0 0 0,-1 0-1 0 0,0-1 1 0 0,0 1 0 0 0,1 5-1 0 0,-2-4 12 0 0,0 0-1 0 0,0 1 0 0 0,0-1 1 0 0,-1 0-1 0 0,0 0 0 0 0,0 1 1 0 0,-1-1-1 0 0,1 0 0 0 0,-1 0 1 0 0,0 0-1 0 0,-1-1 0 0 0,1 1 1 0 0,-6 7-1 0 0,0 0-3 0 0,-1-1 0 0 0,0-1 0 0 0,0 1 1 0 0,-1-2-1 0 0,-1 1 0 0 0,0-1 0 0 0,0-1 0 0 0,-1 0 1 0 0,0-1-1 0 0,-25 12 0 0 0,31-17-143 0 0,0 0 0 0 0,0 0 1 0 0,0-1-1 0 0,0 0 0 0 0,0 0 0 0 0,0 0 1 0 0,0-1-1 0 0,0 0 0 0 0,0-1 0 0 0,0 1 1 0 0,-1-1-1 0 0,1 0 0 0 0,0 0 0 0 0,-7-3 1 0 0,10 3 25 0 0,1-1 1 0 0,-1 1-1 0 0,1 0 1 0 0,0-1-1 0 0,-1 1 1 0 0,1-1-1 0 0,0 0 1 0 0,0 0-1 0 0,0 0 1 0 0,0 0-1 0 0,0 0 1 0 0,1 0-1 0 0,-1 0 0 0 0,1-1 1 0 0,-1 1-1 0 0,1-1 1 0 0,0 1-1 0 0,0-1 1 0 0,0 1-1 0 0,0-1 1 0 0,0 0-1 0 0,1 1 1 0 0,-1-1-1 0 0,1 0 1 0 0,0 0-1 0 0,0 1 1 0 0,0-1-1 0 0,0 0 1 0 0,0 0-1 0 0,0 1 1 0 0,1-1-1 0 0,0 0 1 0 0,-1 0-1 0 0,2-2 1 0 0,0-2-136 0 0,0 0 1 0 0,1-1-1 0 0,0 1 1 0 0,0 1-1 0 0,0-1 1 0 0,8-10-1 0 0,4-4-391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2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1 271 828 0 0,'9'-7'141'0'0,"1"1"1"0"0,-1 1-1 0 0,1 0 0 0 0,0 0 0 0 0,1 1 1 0 0,-1 0-1 0 0,1 1 0 0 0,0 0 0 0 0,0 1 1 0 0,20-2-1 0 0,-24 4 3 0 0,1 0-1 0 0,-1 1 1 0 0,1 0 0 0 0,-1 0-1 0 0,0 1 1 0 0,0 0 0 0 0,0 0-1 0 0,0 1 1 0 0,0 0 0 0 0,0 0 0 0 0,0 0-1 0 0,-1 1 1 0 0,0 0 0 0 0,0 0-1 0 0,0 1 1 0 0,0 0 0 0 0,6 6-1 0 0,11 14 80 0 0,-1 1 0 0 0,-1 1-1 0 0,-1 1 1 0 0,-1 1-1 0 0,-2 0 1 0 0,-1 1-1 0 0,14 39 1 0 0,-5-1-46 0 0,-3 2 0 0 0,17 94 1 0 0,-38-155-177 0 0,13 81 177 0 0,-13-85-163 0 0,-1 1-1 0 0,0-1 1 0 0,0 1 0 0 0,0-1-1 0 0,-1 1 1 0 0,1-1-1 0 0,-2 1 1 0 0,1-1 0 0 0,0 1-1 0 0,-1-1 1 0 0,0 0 0 0 0,0 0-1 0 0,-4 6 1 0 0,5-10-93 0 0,1 0 1 0 0,-1 0 0 0 0,0 0 0 0 0,0-1-1 0 0,1 1 1 0 0,-1 0 0 0 0,0 0 0 0 0,0-1-1 0 0,0 1 1 0 0,0-1 0 0 0,0 1-1 0 0,0-1 1 0 0,0 1 0 0 0,0-1 0 0 0,0 1-1 0 0,-1-1 1 0 0,1 0 0 0 0,0 0 0 0 0,0 0-1 0 0,0 0 1 0 0,0 0 0 0 0,0 0 0 0 0,0 0-1 0 0,-1 0 1 0 0,1 0 0 0 0,0 0-1 0 0,0 0 1 0 0,0-1 0 0 0,0 1 0 0 0,0 0-1 0 0,0-1 1 0 0,0 1 0 0 0,0-1 0 0 0,0 1-1 0 0,0-1 1 0 0,0 0 0 0 0,0 1 0 0 0,0-1-1 0 0,0 0 1 0 0,0 0 0 0 0,1 0-1 0 0,-1 1 1 0 0,0-1 0 0 0,1 0 0 0 0,-1 0-1 0 0,0 0 1 0 0,1 0 0 0 0,-1 0 0 0 0,1 0-1 0 0,0 0 1 0 0,-1-1 0 0 0,1 1 0 0 0,0 0-1 0 0,-1-1 1 0 0,-5-16-934 0 0</inkml:trace>
  <inkml:trace contextRef="#ctx0" brushRef="#br0" timeOffset="1">436 296 400 0 0,'-7'-48'1654'0'0,"-3"0"-1"0"0,-1 1 1 0 0,-25-65 0 0 0,35 111-1777 0 0,1-1 1 0 0,-1 1-1 0 0,1-1 0 0 0,0 1 1 0 0,0 0-1 0 0,0-1 1 0 0,0 1-1 0 0,0-1 1 0 0,0 1-1 0 0,0-1 0 0 0,0 1 1 0 0,0-1-1 0 0,1 1 1 0 0,-1 0-1 0 0,0-1 1 0 0,1 1-1 0 0,-1 0 0 0 0,1-1 1 0 0,0 1-1 0 0,0 0 1 0 0,-1 0-1 0 0,1-1 1 0 0,0 1-1 0 0,0 0 0 0 0,0 0 1 0 0,0 0-1 0 0,0 0 1 0 0,0 0-1 0 0,3-1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3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40 142 288 0 0,'7'9'4703'0'0,"-6"-9"-4600"0"0,6-1 68 0 0,-1 0 0 0 0,0 0 0 0 0,1-1 0 0 0,-1 1 0 0 0,0-2 0 0 0,0 1 0 0 0,0-1-1 0 0,0 1 1 0 0,-1-1 0 0 0,1-1 0 0 0,-1 1 0 0 0,0-1 0 0 0,0 0 0 0 0,0-1 0 0 0,0 1 0 0 0,7-10-1 0 0,-10 11-136 0 0,0 0-1 0 0,-1 0 1 0 0,1 0-1 0 0,-1 0 0 0 0,0 0 1 0 0,0-1-1 0 0,0 1 1 0 0,0 0-1 0 0,-1-1 1 0 0,1 1-1 0 0,-1 0 0 0 0,0-1 1 0 0,0 1-1 0 0,0-1 1 0 0,0 1-1 0 0,-1 0 1 0 0,1-1-1 0 0,-1 1 0 0 0,0 0 1 0 0,0-1-1 0 0,0 1 1 0 0,0 0-1 0 0,-3-4 0 0 0,3 5-15 0 0,-9-2-50 0 0,10 3 27 0 0,-1 1 1 0 0,0-1-1 0 0,0 1 0 0 0,0-1 1 0 0,0 1-1 0 0,0-1 0 0 0,0 1 1 0 0,0 0-1 0 0,0-1 0 0 0,0 1 1 0 0,-1 0-1 0 0,1 0 0 0 0,0 0 1 0 0,0 0-1 0 0,0 0 0 0 0,0 0 0 0 0,0 0 1 0 0,0 0-1 0 0,0 0 0 0 0,0 0 1 0 0,0 1-1 0 0,-2 0 0 0 0,-3 2-14 0 0,-1 0 0 0 0,1 1-1 0 0,-1 0 1 0 0,1 0 0 0 0,0 1-1 0 0,1 0 1 0 0,-1 0 0 0 0,1 0-1 0 0,0 0 1 0 0,0 1 0 0 0,1 0-1 0 0,-1 0 1 0 0,1 0 0 0 0,1 1-1 0 0,-1-1 1 0 0,1 1 0 0 0,-4 11-1 0 0,2-3-170 0 0,0 0 0 0 0,1 0-1 0 0,1 0 1 0 0,0 1 0 0 0,1-1-1 0 0,0 1 1 0 0,2 25 0 0 0,0-38 49 0 0,0 0 0 0 0,1 1 0 0 0,0-1 0 0 0,-1 0 0 0 0,1 1 0 0 0,0-1 0 0 0,1 0 0 0 0,-1 0 0 0 0,1 0 0 0 0,-1 0 0 0 0,1 0 0 0 0,0 0 0 0 0,0 0 0 0 0,0-1 1 0 0,0 1-1 0 0,1-1 0 0 0,-1 1 0 0 0,1-1 0 0 0,-1 0 0 0 0,1 0 0 0 0,0 0 0 0 0,0 0 0 0 0,0-1 0 0 0,0 1 0 0 0,0-1 0 0 0,0 0 0 0 0,4 1 0 0 0,8 3-317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3.6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90 225 164 0 0,'2'-8'636'0'0,"-2"0"-1"0"0,1 0 1 0 0,-1-1 0 0 0,-1 1 0 0 0,1 0-1 0 0,-2 0 1 0 0,1-1 0 0 0,-1 1 0 0 0,0 0-1 0 0,0 0 1 0 0,-6-11 0 0 0,7 17-394 0 0,1 1-227 0 0,-1 1-1 0 0,1-1 0 0 0,0 1 0 0 0,0-1 0 0 0,0 1 0 0 0,-1-1 0 0 0,1 1 0 0 0,0-1 0 0 0,-1 1 1 0 0,1-1-1 0 0,0 1 0 0 0,-1-1 0 0 0,1 1 0 0 0,-1-1 0 0 0,1 1 0 0 0,-1 0 0 0 0,1-1 0 0 0,0 1 1 0 0,-1 0-1 0 0,0-1 0 0 0,1 1 0 0 0,-1 0 0 0 0,1 0 0 0 0,-1 0 0 0 0,1-1 0 0 0,-1 1 0 0 0,1 0 1 0 0,-1 0-1 0 0,0 0 0 0 0,1 0 0 0 0,-1 0 0 0 0,1 0 0 0 0,-1 0 0 0 0,0 0 0 0 0,0 0 1 0 0,0 0-11 0 0,-1 1 1 0 0,1-1-1 0 0,0 0 1 0 0,0 0-1 0 0,0 0 1 0 0,0 1-1 0 0,-1-1 1 0 0,1 0 0 0 0,0 1-1 0 0,0-1 1 0 0,0 1-1 0 0,0-1 1 0 0,0 1-1 0 0,0 0 1 0 0,0 0 0 0 0,0-1-1 0 0,0 1 1 0 0,0 0-1 0 0,-1 1 1 0 0,-4 12-32 0 0,1 0-1 0 0,0 0 1 0 0,0 0 0 0 0,1 1 0 0 0,1-1-1 0 0,1 1 1 0 0,0 0 0 0 0,1 0 0 0 0,0 21 0 0 0,2-7-146 0 0,1 1 1 0 0,2-1 0 0 0,13 56 0 0 0,-16-80 149 0 0,1 1 0 0 0,0 0 0 0 0,0 0-1 0 0,1-1 1 0 0,-1 1 0 0 0,1-1 0 0 0,1 0 0 0 0,-1 0 0 0 0,1 0-1 0 0,0 0 1 0 0,0-1 0 0 0,0 1 0 0 0,0-1 0 0 0,1 0 0 0 0,0-1-1 0 0,0 1 1 0 0,0-1 0 0 0,9 5 0 0 0,-9-6 26 0 0,-1-1 0 0 0,1 0 1 0 0,-1 0-1 0 0,1 0 0 0 0,0 0 1 0 0,0-1-1 0 0,-1 0 0 0 0,1 0 1 0 0,0 0-1 0 0,0 0 0 0 0,-1-1 1 0 0,1 0-1 0 0,0 0 0 0 0,-1 0 1 0 0,1-1-1 0 0,-1 1 0 0 0,1-1 0 0 0,-1 0 1 0 0,0 0-1 0 0,0-1 0 0 0,0 1 1 0 0,0-1-1 0 0,0 0 0 0 0,5-5 1 0 0,2-3 78 0 0,0 0 0 0 0,-1-1 1 0 0,0-1-1 0 0,-1 1 1 0 0,-1-1-1 0 0,1-1 0 0 0,-2 0 1 0 0,0 0-1 0 0,-1 0 1 0 0,0-1-1 0 0,-2 0 0 0 0,5-20 1 0 0,-2 0 178 0 0,-2 0 0 0 0,-1 0 1 0 0,-2 0-1 0 0,-4-50 0 0 0,-11-9 102 0 0,13 94-364 0 0,0-1 0 0 0,0 1 0 0 0,0-1 1 0 0,0 1-1 0 0,0 0 0 0 0,0-1 0 0 0,0 1 0 0 0,0 0 0 0 0,0-1 1 0 0,-1 1-1 0 0,1 0 0 0 0,0-1 0 0 0,0 1 0 0 0,0 0 0 0 0,0 0 1 0 0,0-1-1 0 0,-1 1 0 0 0,1 0 0 0 0,0-1 0 0 0,0 1 0 0 0,-1 0 1 0 0,1 0-1 0 0,0-1 0 0 0,0 1 0 0 0,-1 0 0 0 0,1 0 0 0 0,0 0 1 0 0,0-1-1 0 0,-1 1 0 0 0,1 0 0 0 0,0 0 0 0 0,-1 0 0 0 0,1 0 1 0 0,0 0-1 0 0,-1 0 0 0 0,0 0 0 0 0,-8 9-13 0 0,-4 19-37 0 0,8-1-30 0 0,2 1 0 0 0,1-1 0 0 0,1 1-1 0 0,4 39 1 0 0,20 111-402 0 0,-21-167 424 0 0,24 108-1458 0 0,-22-104 414 0 0,1-1 1 0 0,1 0 0 0 0,8 15-1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7.9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 0 568 0 0,'2'1'480'0'0,"18"8"3837"0"0,-15-5-3837 0 0,-6 6-220 0 0,0 0 0 0 0,-1 0 0 0 0,-1 0 0 0 0,1-1 0 0 0,-1 1 0 0 0,-1 0 0 0 0,0-1 0 0 0,-6 11 0 0 0,-49 79-126 0 0,43-74-238 0 0,-41 60-4338 0 0,46-72 3073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4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91 156 0 0,'0'0'1013'0'0,"-3"-28"3703"0"0,7 24-4753 0 0,1 0 1 0 0,0 0-1 0 0,0 0 0 0 0,0 1 0 0 0,1-1 1 0 0,-1 1-1 0 0,1 0 0 0 0,0 1 0 0 0,0 0 0 0 0,0-1 1 0 0,0 2-1 0 0,7-2 0 0 0,7-3-878 0 0,3-3-321 0 0,2 2 384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24 212 0 0,'4'-24'5969'0'0,"27"175"-4299"0"0,6 37-1538 0 0,-2 19-1076 0 0,-25-164-999 0 0,18 47 0 0 0,-22-72 1194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4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42 222 808 0 0,'-34'-26'4142'0'0,"30"17"-3104"0"0,4 9-1016 0 0,-1-1 0 0 0,1 1 0 0 0,0-1 0 0 0,-1 1 0 0 0,1-1 0 0 0,0 1-1 0 0,0-1 1 0 0,-1 0 0 0 0,1 1 0 0 0,0-1 0 0 0,0 1 0 0 0,0-1 0 0 0,0 1-1 0 0,0-1 1 0 0,0 0 0 0 0,0 1 0 0 0,0-1 0 0 0,0 1 0 0 0,0-1 0 0 0,0 0-1 0 0,0 1 1 0 0,0-1 0 0 0,0 1 0 0 0,0-1 0 0 0,1 0 0 0 0,-1 1 0 0 0,0-1 0 0 0,0 1-1 0 0,1-1 1 0 0,-1 1 0 0 0,1-1 0 0 0,-1 1 0 0 0,0-1 0 0 0,1 1 0 0 0,-1 0-1 0 0,1-1 1 0 0,-1 1 0 0 0,1-1 0 0 0,-1 1 0 0 0,1 0 0 0 0,-1 0 0 0 0,1-1-1 0 0,-1 1 1 0 0,1 0 0 0 0,0 0 0 0 0,39-27 174 0 0,1 3-1 0 0,0 2 1 0 0,50-20-1 0 0,-33 16-44 0 0,3 4-169 0 0,-58 21-10 0 0,1 2 42 0 0,-2-1-15 0 0,1 2-1 0 0,-1-1 0 0 0,0 0 0 0 0,0 0 0 0 0,0 1 0 0 0,0-1 0 0 0,0 1 0 0 0,0-1 0 0 0,0 1 1 0 0,0 0-1 0 0,-1 0 0 0 0,1 0 0 0 0,0 0 0 0 0,-1 0 0 0 0,0 0 0 0 0,0 1 0 0 0,0-1 0 0 0,0 0 1 0 0,0 1-1 0 0,0-1 0 0 0,0 0 0 0 0,-1 1 0 0 0,1-1 0 0 0,0 5 0 0 0,2 14-33 0 0,-1-1-1 0 0,0 25 0 0 0,0-10-2 0 0,-1-21 103 0 0,1 0 0 0 0,0 0 0 0 0,2-1 0 0 0,-1 1 1 0 0,1-1-1 0 0,1 1 0 0 0,1-1 0 0 0,0-1 0 0 0,0 1 1 0 0,11 14-1 0 0,-12-20 33 0 0,1 0 0 0 0,-1-1-1 0 0,2 0 1 0 0,-1 0 0 0 0,1 0 0 0 0,0-1 0 0 0,0 0 0 0 0,0 0 0 0 0,1 0 0 0 0,0-1-1 0 0,-1-1 1 0 0,2 1 0 0 0,-1-1 0 0 0,0-1 0 0 0,1 1 0 0 0,-1-1 0 0 0,14 1 0 0 0,-6-2 114 0 0,-1 0 0 0 0,1-1 0 0 0,0-1 0 0 0,0 0 0 0 0,-1-1 0 0 0,1-1 0 0 0,-1-1 0 0 0,1 0 0 0 0,27-11 0 0 0,-39 13-166 0 0,0 0 0 0 0,0 0 0 0 0,0 0 0 0 0,0 0 1 0 0,0 0-1 0 0,0-1 0 0 0,-1 0 0 0 0,0 0 0 0 0,1 0 0 0 0,-1 0 0 0 0,0 0 1 0 0,0-1-1 0 0,-1 1 0 0 0,1-1 0 0 0,-1 0 0 0 0,0 1 0 0 0,0-1 0 0 0,0 0 1 0 0,0-1-1 0 0,-1 1 0 0 0,1 0 0 0 0,-1 0 0 0 0,0-1 0 0 0,-1 1 0 0 0,1 0 0 0 0,-1-1 1 0 0,1 1-1 0 0,-2-1 0 0 0,1 1 0 0 0,0-1 0 0 0,-1 1 0 0 0,0 0 0 0 0,0-1 1 0 0,0 1-1 0 0,0 0 0 0 0,-1 0 0 0 0,1-1 0 0 0,-6-6 0 0 0,4 3-175 0 0,-1 1 0 0 0,0 0 1 0 0,0 0-1 0 0,0 0 0 0 0,-1 0 0 0 0,0 1 0 0 0,-1 0 0 0 0,1 0 0 0 0,-1 0 0 0 0,0 1 0 0 0,-1 0 0 0 0,1 0 0 0 0,-1 0 0 0 0,0 1 0 0 0,0 0 1 0 0,-14-5-1 0 0,11 6-661 0 0,0 0 1 0 0,-1 1-1 0 0,0 0 1 0 0,1 1-1 0 0,-1 0 1 0 0,0 0-1 0 0,-18 3 1 0 0,2 1-2401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5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1990 15 616 0 0,'0'0'1151'0'0,"0"0"-1088"0"0,1-1-1 0 0,-1 1 0 0 0,0-1 0 0 0,0 0 0 0 0,0 1 0 0 0,0-1 0 0 0,0 1 0 0 0,0-1 0 0 0,0 0 0 0 0,0 1 0 0 0,0-1 0 0 0,0 1 1 0 0,0-1-1 0 0,0 1 0 0 0,0-1 0 0 0,-1 0 0 0 0,1 1 0 0 0,0-1 0 0 0,0 1 0 0 0,-1-1 0 0 0,1 1 0 0 0,0-1 0 0 0,-1 1 0 0 0,1-1 1 0 0,-1 0-1 0 0,-9 2 157 0 0,1 0 0 0 0,-1 1 1 0 0,1 0-1 0 0,0 0 0 0 0,-1 1 1 0 0,1 0-1 0 0,-14 8 0 0 0,-69 39 461 0 0,32-15-393 0 0,-160 89 352 0 0,-308 229 0 0 0,420-271-606 0 0,3 4 0 0 0,-125 134-1 0 0,164-146-57 0 0,2 3-1 0 0,4 3 0 0 0,-94 166 1 0 0,115-173 88 0 0,4 2 1 0 0,3 2-1 0 0,-34 122 1 0 0,54-151-38 0 0,3 0 0 0 0,1 1 0 0 0,3 0 0 0 0,1 1-1 0 0,3-1 1 0 0,2 1 0 0 0,10 62 0 0 0,2-43-139 0 0,4-1 0 0 0,2-1 0 0 0,3 0 0 0 0,4-2 0 0 0,2-1 0 0 0,2-1 0 0 0,4-1 0 0 0,65 90 0 0 0,-85-135-699 0 0,0 1-1 0 0,1-2 1 0 0,23 20-1 0 0,-8-14-354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9.6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29 133 888 0 0,'-29'19'8794'0'0,"47"-18"-8704"0"0,-1 0-1 0 0,1-2 1 0 0,0 0-1 0 0,30-7 1 0 0,76-21 58 0 0,-97 22-122 0 0,403-82-1328 0 0,-410 87 92 0 0,-16 2 722 0 0,1 0 0 0 0,0-1 0 0 0,-1 0 0 0 0,1 1 1 0 0,0-2-1 0 0,-1 1 0 0 0,8-3 0 0 0,2-3-997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49.9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14 328 0 0,'-31'-13'6621'0'0,"44"19"-6484"0"0,11 4-110 0 0,-1 1 0 0 0,-1 1 0 0 0,0 2 0 0 0,-1 0 0 0 0,0 1 0 0 0,36 34 0 0 0,-50-42 19 0 0,-1 0-1 0 0,1 1 1 0 0,-2 0-1 0 0,1 0 1 0 0,-1 0-1 0 0,0 1 0 0 0,-1 0 1 0 0,0 0-1 0 0,0 0 1 0 0,-1 0-1 0 0,0 1 1 0 0,-1-1-1 0 0,0 1 0 0 0,0-1 1 0 0,-1 1-1 0 0,0 0 1 0 0,-1 0-1 0 0,0 0 0 0 0,-1 0 1 0 0,0-1-1 0 0,-3 14 1 0 0,-1-2-56 0 0,-2-1 0 0 0,0 1 1 0 0,-1-1-1 0 0,-1 0 1 0 0,-14 21-1 0 0,-36 45-3891 0 0,39-63 1989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08.3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1 564 0 0,'0'0'5518'0'0,"-2"31"-8402"0"0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5.3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97 8 0 0,'-12'7'10174'0'0,"33"-7"-10114"0"0,0-1 0 0 0,-1 0 0 0 0,36-8-1 0 0,-1 1-10 0 0,233-21 305 0 0,39-4-3119 0 0,-317 32 1821 0 0,1-1-1 0 0,0-1 0 0 0,19-7 0 0 0,-13 3-931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5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 37 408 0 0,'-11'-6'1634'0'0,"0"-1"0"0"0,0 2 0 0 0,-19-7 0 0 0,28 11-1198 0 0,0-5 696 0 0,12 13-935 0 0,21 9-130 0 0,0 2 0 0 0,-1 2-1 0 0,45 37 1 0 0,-60-45-47 0 0,-1 1 1 0 0,-1 1-1 0 0,0 0 0 0 0,-1 1 1 0 0,-1 0-1 0 0,0 1 0 0 0,-1 0 1 0 0,12 26-1 0 0,-19-35 7 0 0,-1 0 0 0 0,0 0-1 0 0,0 0 1 0 0,-1 1 0 0 0,0-1 0 0 0,0 1 0 0 0,-1-1-1 0 0,1 1 1 0 0,-2-1 0 0 0,1 1 0 0 0,-1-1 0 0 0,0 0 0 0 0,-1 1-1 0 0,0-1 1 0 0,0 0 0 0 0,0 0 0 0 0,-1 0 0 0 0,0 0 0 0 0,0 0-1 0 0,-1-1 1 0 0,0 1 0 0 0,0-1 0 0 0,-1 0 0 0 0,-6 7 0 0 0,-12 11-663 0 0,-1 0 0 0 0,-1-2 0 0 0,-1 0 0 0 0,-33 19 0 0 0,22-15-1817 0 0,22-15 660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6.1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205 55 740 0 0,'-1'-2'234'0'0,"1"-1"0"0"0,-1 0 0 0 0,0 1 0 0 0,0-1 0 0 0,0 0 0 0 0,0 1 0 0 0,0-1 0 0 0,0 1 0 0 0,-1 0 1 0 0,1-1-1 0 0,-1 1 0 0 0,0 0 0 0 0,1 0 0 0 0,-1 0 0 0 0,0 0 0 0 0,0 0 0 0 0,0 1 0 0 0,-1-1 0 0 0,1 0 0 0 0,0 1 0 0 0,-1 0 0 0 0,1-1 0 0 0,-1 1 0 0 0,1 0 0 0 0,-1 0 0 0 0,0 1 0 0 0,-5-2 0 0 0,6 2-77 0 0,-24 1 130 0 0,18 4-259 0 0,1 0 0 0 0,-1 1 0 0 0,1-1 0 0 0,1 1 0 0 0,-1 1 1 0 0,1-1-1 0 0,0 1 0 0 0,1 0 0 0 0,-1 1 0 0 0,1-1 0 0 0,1 1 0 0 0,0 0 1 0 0,0 0-1 0 0,0 1 0 0 0,1-1 0 0 0,0 1 0 0 0,-3 15 0 0 0,-1 7 37 0 0,1 1-1 0 0,2-1 0 0 0,-1 61 1 0 0,5-84-46 0 0,0 1 1 0 0,1 0 0 0 0,0 0-1 0 0,0 0 1 0 0,1 0-1 0 0,0 0 1 0 0,1-1-1 0 0,0 1 1 0 0,0-1 0 0 0,7 11-1 0 0,-8-15 30 0 0,1 0 1 0 0,0-1-1 0 0,0 1 0 0 0,0-1 1 0 0,0 1-1 0 0,0-1 0 0 0,1 0 1 0 0,0 0-1 0 0,-1-1 0 0 0,1 1 1 0 0,0-1-1 0 0,0 0 0 0 0,1 0 0 0 0,-1 0 1 0 0,0 0-1 0 0,1-1 0 0 0,-1 1 1 0 0,1-1-1 0 0,-1-1 0 0 0,1 1 1 0 0,0-1-1 0 0,7 1 0 0 0,-6-1 12 0 0,-1 0-1 0 0,1 0 1 0 0,-1-1-1 0 0,1 1 1 0 0,-1-1 0 0 0,1 0-1 0 0,-1-1 1 0 0,0 1-1 0 0,1-1 1 0 0,-1 0-1 0 0,0 0 1 0 0,0-1-1 0 0,0 0 1 0 0,-1 1 0 0 0,1-2-1 0 0,-1 1 1 0 0,1 0-1 0 0,-1-1 1 0 0,0 0-1 0 0,0 0 1 0 0,-1 0-1 0 0,1-1 1 0 0,-1 1-1 0 0,0-1 1 0 0,0 1 0 0 0,0-1-1 0 0,-1 0 1 0 0,0 0-1 0 0,0-1 1 0 0,0 1-1 0 0,-1 0 1 0 0,2-8-1 0 0,-1-1-331 0 0,0 0 0 0 0,-1 1-1 0 0,-1-1 1 0 0,0 0 0 0 0,-1 0 0 0 0,-1 0-1 0 0,0 0 1 0 0,0 1 0 0 0,-2-1-1 0 0,1 1 1 0 0,-2 0 0 0 0,-8-19-1 0 0,11 29-107 0 0,-1 0 0 0 0,1 1 0 0 0,0-1 0 0 0,-1 0 0 0 0,0 1 0 0 0,0 0 0 0 0,1 0 0 0 0,-1 0 0 0 0,-1 0 0 0 0,1 0 0 0 0,-6-2 0 0 0,-9-5-990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8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0 165 764 0 0,'5'-22'3056'0'0,"-3"11"-2200"0"0,1-5 156 0 0,0 1 0 0 0,2 0 0 0 0,6-18 0 0 0,-10 30-972 0 0,1 0 1 0 0,-1-1 0 0 0,1 1-1 0 0,0 0 1 0 0,0 0 0 0 0,0 0-1 0 0,0 0 1 0 0,1 0 0 0 0,-1 1 0 0 0,1-1-1 0 0,0 1 1 0 0,0 0 0 0 0,-1-1-1 0 0,2 1 1 0 0,-1 0 0 0 0,0 1-1 0 0,0-1 1 0 0,0 1 0 0 0,6-2 0 0 0,-6 2-67 0 0,1 1 43 0 0,0 0-27 0 0,0 0 1 0 0,0 0-1 0 0,0 1 1 0 0,-1-1-1 0 0,1 1 0 0 0,0 0 1 0 0,0 0-1 0 0,0 0 1 0 0,0 0-1 0 0,-1 1 0 0 0,1 0 1 0 0,-1 0-1 0 0,1 0 1 0 0,-1 0-1 0 0,0 0 1 0 0,0 1-1 0 0,0-1 0 0 0,0 1 1 0 0,5 6-1 0 0,-4-4 19 0 0,-1 1 1 0 0,1 0-1 0 0,-1 1 0 0 0,0-1 0 0 0,-1 1 1 0 0,0-1-1 0 0,0 1 0 0 0,0 0 0 0 0,-1-1 0 0 0,1 13 1 0 0,-1 1 69 0 0,-1 0 0 0 0,-1 0 0 0 0,-1-1 0 0 0,0 1 0 0 0,-2-1 0 0 0,0 1 0 0 0,-10 26 1 0 0,-1-13 100 0 0,-2-1 1 0 0,0 0 0 0 0,-32 41 0 0 0,-4 7 22 0 0,53-79-206 0 0,-1-1 0 0 0,1 1 0 0 0,0-1 0 0 0,-1 1 0 0 0,1-1 0 0 0,0 1 0 0 0,-1 0 0 0 0,1-1 0 0 0,0 1 0 0 0,0-1 0 0 0,0 1 0 0 0,-1 0 0 0 0,1-1-1 0 0,0 1 1 0 0,0-1 0 0 0,0 1 0 0 0,0 0 0 0 0,0-1 0 0 0,0 1 0 0 0,0 0 0 0 0,0-1 0 0 0,0 1 0 0 0,1-1 0 0 0,-1 1 0 0 0,0 0 0 0 0,0-1 0 0 0,1 1 0 0 0,-1-1 0 0 0,0 1 0 0 0,1 0 0 0 0,-1-1 0 0 0,0 1 0 0 0,1-1 0 0 0,-1 1 0 0 0,1-1 0 0 0,-1 0 0 0 0,0 1 0 0 0,1-1 0 0 0,0 1 0 0 0,-1-1 0 0 0,1 0 0 0 0,-1 1 0 0 0,1-1 0 0 0,-1 0 0 0 0,1 0 0 0 0,0 0 0 0 0,-1 1 0 0 0,1-1 0 0 0,-1 0 0 0 0,1 0 0 0 0,0 0 0 0 0,-1 0 0 0 0,1 0 0 0 0,0 0 0 0 0,-1 0 0 0 0,1 0 0 0 0,-1 0 0 0 0,1 0 0 0 0,0-1 0 0 0,0 1 0 0 0,46-5-22 0 0,-43 5 46 0 0,50-11-670 0 0,70-23 0 0 0,-11-11-4269 0 0,-89 34 2728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6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19 304 0 0,'-14'-16'4106'0'0,"9"13"-3764"0"0,2 4-263 0 0,0 0 0 0 0,1 0 0 0 0,-1 1 1 0 0,0-1-1 0 0,0 1 0 0 0,0 0 0 0 0,1-1 1 0 0,-1 1-1 0 0,1 0 0 0 0,0 1 0 0 0,-1-1 1 0 0,1 0-1 0 0,0 1 0 0 0,0-1 0 0 0,0 1 0 0 0,1-1 1 0 0,-1 1-1 0 0,1 0 0 0 0,-1 0 0 0 0,1 0 1 0 0,0 0-1 0 0,0 0 0 0 0,0 0 0 0 0,1 0 1 0 0,-1 6-1 0 0,-5 16 221 0 0,2 0 1 0 0,-1 30-1 0 0,4-33-63 0 0,-3 68 322 0 0,4 1-1 0 0,4-1 0 0 0,4 0 1 0 0,25 117-1 0 0,-31-195 132 0 0,1 4 803 0 0,-1-29-975 0 0,-3 5-567 0 0,1 1-1 0 0,1-1 1 0 0,-1 1-1 0 0,1-1 1 0 0,1 0-1 0 0,-1 1 1 0 0,1 0 0 0 0,1-1-1 0 0,-1 1 1 0 0,1 0-1 0 0,0 0 1 0 0,1 0-1 0 0,0 1 1 0 0,0-1-1 0 0,0 1 1 0 0,1 0-1 0 0,0 0 1 0 0,0 1-1 0 0,0-1 1 0 0,1 1 0 0 0,0 0-1 0 0,0 0 1 0 0,0 1-1 0 0,1 0 1 0 0,-1 0-1 0 0,1 1 1 0 0,0-1-1 0 0,0 1 1 0 0,0 1-1 0 0,0 0 1 0 0,1 0 0 0 0,-1 0-1 0 0,1 1 1 0 0,-1 0-1 0 0,1 0 1 0 0,0 1-1 0 0,8 0 1 0 0,-3 1-12 0 0,0 0 0 0 0,0 2 1 0 0,-1-1-1 0 0,1 1 0 0 0,-1 1 1 0 0,1 0-1 0 0,17 9 0 0 0,-23-9 39 0 0,0 0 0 0 0,0 1 0 0 0,-1-1 0 0 0,1 1 0 0 0,-1 0 0 0 0,0 1 0 0 0,-1-1 0 0 0,1 1 0 0 0,-1 0 0 0 0,0 1 0 0 0,-1-1 0 0 0,1 1 0 0 0,-1 0 0 0 0,4 11 0 0 0,-6-13 12 0 0,0-1 0 0 0,-1 1 0 0 0,0-1 1 0 0,0 1-1 0 0,0 0 0 0 0,0 0 1 0 0,-1 0-1 0 0,0-1 0 0 0,0 1 0 0 0,0 0 1 0 0,-1 0-1 0 0,1 0 0 0 0,-1-1 0 0 0,0 1 1 0 0,-1 0-1 0 0,-2 7 0 0 0,0-4 12 0 0,0-1-1 0 0,-1 0 1 0 0,0 0-1 0 0,0 0 1 0 0,0 0-1 0 0,-1-1 1 0 0,0 0-1 0 0,-12 10 1 0 0,-1-2 0 0 0,0-1 0 0 0,-1-1 0 0 0,0-1 1 0 0,-1-1-1 0 0,0 0 0 0 0,-26 7 0 0 0,40-15-233 0 0,-1 0-1 0 0,1 0 1 0 0,0-1 0 0 0,-1 1 0 0 0,1-2-1 0 0,-1 1 1 0 0,1-1 0 0 0,-1 0-1 0 0,1 0 1 0 0,-13-3 0 0 0,18 2 21 0 0,0 1 1 0 0,0-1-1 0 0,1 0 1 0 0,-1 0-1 0 0,0 0 1 0 0,0 0-1 0 0,1 0 0 0 0,-1 0 1 0 0,1 0-1 0 0,-1-1 1 0 0,1 1-1 0 0,0-1 1 0 0,-1 1-1 0 0,1-1 1 0 0,0 1-1 0 0,0-1 1 0 0,0 0-1 0 0,0 1 1 0 0,-1-3-1 0 0,2 4 201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7.1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0 728 0 0,'14'8'417'0'0,"-1"0"0"0"0,1 0 1 0 0,-2 2-1 0 0,1-1 0 0 0,-1 2 0 0 0,-1-1 1 0 0,0 2-1 0 0,0 0 0 0 0,-1 0 0 0 0,-1 0 0 0 0,0 1 1 0 0,-1 1-1 0 0,0-1 0 0 0,-1 2 0 0 0,0-1 1 0 0,5 21-1 0 0,4 13-36 0 0,-3 1 1 0 0,-2 1-1 0 0,9 90 1 0 0,-16-100-215 0 0,-1 0 1 0 0,-3 0-1 0 0,-1 0 1 0 0,-1 0-1 0 0,-3 0 0 0 0,-1-1 1 0 0,-13 45-1 0 0,18-81-185 0 0,0 0-1 0 0,0-1 0 0 0,-1 1 1 0 0,1 0-1 0 0,0-1 0 0 0,-1 0 1 0 0,0 1-1 0 0,1-1 0 0 0,-1 0 1 0 0,0 1-1 0 0,0-1 0 0 0,-1 0 1 0 0,1-1-1 0 0,0 1 0 0 0,-1 0 1 0 0,1-1-1 0 0,-1 1 0 0 0,1-1 1 0 0,-1 0-1 0 0,0 0 0 0 0,1 0 1 0 0,-5 1-1 0 0,5-2-63 0 0,1 0 1 0 0,0 0-1 0 0,-1 0 0 0 0,1 0 0 0 0,-1 0 1 0 0,1 0-1 0 0,0-1 0 0 0,-1 1 1 0 0,1-1-1 0 0,0 1 0 0 0,0-1 0 0 0,-1 1 1 0 0,1-1-1 0 0,0 0 0 0 0,0 1 1 0 0,0-1-1 0 0,0 0 0 0 0,0 0 0 0 0,0 0 1 0 0,0 0-1 0 0,0 0 0 0 0,0 0 1 0 0,0 0-1 0 0,0 0 0 0 0,1 0 1 0 0,-1-1-1 0 0,1 1 0 0 0,-2-2 0 0 0,-12-35-3113 0 0,7 10 907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7.5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15 158 1100 0 0,'-2'-25'1508'0'0,"-2"6"-264"0"0,4 2-160 0 0,-2 4-279 0 0,0-1-153 0 0,0 1 244 0 0,0-8-584 0 0,2 4-524 0 0,0 5-572 0 0,14 5-829 0 0,7 12-975 0 0</inkml:trace>
  <inkml:trace contextRef="#ctx0" brushRef="#br0" timeOffset="1">295 267 96 0 0,'6'22'11094'0'0,"3"-28"-11111"0"0,0-1-1 0 0,-1 0 1 0 0,0 0 0 0 0,0-1 0 0 0,-1 0 0 0 0,0 0 0 0 0,0-1 0 0 0,-1 0-1 0 0,0 0 1 0 0,0-1 0 0 0,-1 0 0 0 0,-1 0 0 0 0,1 0 0 0 0,-2 0 0 0 0,1-1-1 0 0,1-12 1 0 0,-4 20-47 0 0,-2-1-3 0 0,1 3 62 0 0,0 1 0 0 0,0 0 0 0 0,0-1 0 0 0,0 1 0 0 0,0-1 1 0 0,0 1-1 0 0,0 0 0 0 0,0-1 0 0 0,0 1 0 0 0,0 0 1 0 0,0-1-1 0 0,0 1 0 0 0,0 0 0 0 0,0-1 0 0 0,0 1 0 0 0,0-1 1 0 0,0 1-1 0 0,-1 0 0 0 0,1-1 0 0 0,0 1 0 0 0,0 0 0 0 0,0 0 1 0 0,-1-1-1 0 0,1 1 0 0 0,0 0 0 0 0,0-1 0 0 0,-1 1 0 0 0,1 0 1 0 0,0 0-1 0 0,-1-1 0 0 0,-3 2-8 0 0,0-1 0 0 0,0 1 0 0 0,0 0 0 0 0,-1 0 1 0 0,1 0-1 0 0,0 0 0 0 0,1 1 0 0 0,-1-1 0 0 0,0 1 0 0 0,0 0 0 0 0,1 0 0 0 0,-1 1 1 0 0,1-1-1 0 0,0 1 0 0 0,0 0 0 0 0,0 0 0 0 0,0 0 0 0 0,0 0 0 0 0,0 0 0 0 0,1 0 1 0 0,0 1-1 0 0,-1-1 0 0 0,-1 5 0 0 0,-5 8-40 0 0,0-1 1 0 0,2 1-1 0 0,-1 1 1 0 0,-6 22-1 0 0,12-31-90 0 0,-1 0 1 0 0,1 0 0 0 0,1 0-1 0 0,0 1 1 0 0,0-1-1 0 0,0 0 1 0 0,1 1-1 0 0,0-1 1 0 0,3 14-1 0 0,-2-19 21 0 0,0 0 0 0 0,0 0 0 0 0,0 0-1 0 0,1 0 1 0 0,-1 0 0 0 0,1 0 0 0 0,0 0 0 0 0,0-1-1 0 0,0 1 1 0 0,0 0 0 0 0,0-1 0 0 0,1 0 0 0 0,-1 1-1 0 0,1-1 1 0 0,-1 0 0 0 0,1-1 0 0 0,0 1-1 0 0,0 0 1 0 0,0-1 0 0 0,0 1 0 0 0,0-1 0 0 0,0 0-1 0 0,0 0 1 0 0,1 0 0 0 0,-1-1 0 0 0,7 2-1 0 0,36-2-2032 0 0,-19-4 1394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7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155 275 816 0 0,'-2'-6'421'0'0,"1"1"-1"0"0,-1-1 1 0 0,0 1 0 0 0,0 0 0 0 0,-1 0-1 0 0,1 0 1 0 0,-1 0 0 0 0,0 0-1 0 0,-1 1 1 0 0,1-1 0 0 0,-8-6-1 0 0,10 10-396 0 0,0 0-1 0 0,-1 0 0 0 0,1 0 0 0 0,0 0 0 0 0,-1 0 0 0 0,1 0 0 0 0,-1 1 0 0 0,1-1 1 0 0,-1 0-1 0 0,1 1 0 0 0,-1-1 0 0 0,1 1 0 0 0,-1 0 0 0 0,0-1 0 0 0,1 1 1 0 0,-1 0-1 0 0,1 0 0 0 0,-1 0 0 0 0,0 0 0 0 0,1 0 0 0 0,-1 1 0 0 0,0-1 0 0 0,1 0 1 0 0,-1 1-1 0 0,1-1 0 0 0,-1 1 0 0 0,1 0 0 0 0,-1-1 0 0 0,1 1 0 0 0,0 0 0 0 0,-1 0 1 0 0,1 0-1 0 0,0 0 0 0 0,-1 0 0 0 0,1 0 0 0 0,0 0 0 0 0,0 0 0 0 0,0 1 1 0 0,0-1-1 0 0,0 0 0 0 0,0 1 0 0 0,1-1 0 0 0,-1 1 0 0 0,-1 1 0 0 0,-7 15 31 0 0,1-1-1 0 0,1 1 0 0 0,0 1 1 0 0,1-1-1 0 0,1 1 0 0 0,1 0 1 0 0,0 1-1 0 0,2-1 0 0 0,0 0 1 0 0,1 1-1 0 0,1-1 0 0 0,1 1 1 0 0,4 21-1 0 0,-4-34-14 0 0,0 0 0 0 0,1 0 0 0 0,0-1 0 0 0,0 1 0 0 0,1-1 0 0 0,0 1 0 0 0,0-1 0 0 0,0 0 0 0 0,1 0 0 0 0,0 0 0 0 0,0-1 0 0 0,0 1 1 0 0,1-1-1 0 0,0 0 0 0 0,0 0 0 0 0,0-1 0 0 0,8 6 0 0 0,-9-8 12 0 0,0 0 0 0 0,-1-1 0 0 0,1 1 0 0 0,0-1 0 0 0,0 0 0 0 0,0 0 0 0 0,0 0-1 0 0,0 0 1 0 0,0-1 0 0 0,0 0 0 0 0,1 1 0 0 0,-1-2 0 0 0,0 1 0 0 0,0 0 0 0 0,0-1 0 0 0,0 0 0 0 0,0 0 0 0 0,0 0 0 0 0,0 0 0 0 0,0-1 0 0 0,0 1 0 0 0,-1-1 0 0 0,1 0 0 0 0,-1 0 0 0 0,1-1 0 0 0,-1 1 0 0 0,0-1 0 0 0,0 1 0 0 0,0-1 0 0 0,5-5 0 0 0,0-2 16 0 0,0 0 0 0 0,-1 0 1 0 0,0-1-1 0 0,0 0 0 0 0,-1 0 0 0 0,-1 0 0 0 0,1-1 1 0 0,-2 0-1 0 0,5-17 0 0 0,2-19-14 0 0,7-51 1 0 0,-13 67-48 0 0,-5 31-8 0 0,7-40-11 0 0,-1-1 0 0 0,-2 1 1 0 0,-1-1-1 0 0,-6-71 0 0 0,3 112 11 0 0,0 1 0 0 0,0 0-1 0 0,0-1 1 0 0,0 1-1 0 0,0 0 1 0 0,0-1 0 0 0,0 1-1 0 0,0 0 1 0 0,0-1 0 0 0,0 1-1 0 0,-1 0 1 0 0,1-1 0 0 0,0 1-1 0 0,0 0 1 0 0,0-1-1 0 0,0 1 1 0 0,0 0 0 0 0,-1-1-1 0 0,1 1 1 0 0,0 0 0 0 0,0 0-1 0 0,-1-1 1 0 0,1 1 0 0 0,0 0-1 0 0,0 0 1 0 0,-1-1-1 0 0,1 1 1 0 0,0 0 0 0 0,0 0-1 0 0,-1 0 1 0 0,1 0 0 0 0,0 0-1 0 0,-1-1 1 0 0,0 1 0 0 0,-8 8 12 0 0,-3 17 48 0 0,1 18-51 0 0,1 1 0 0 0,3 0 0 0 0,2 0 0 0 0,0 48 0 0 0,15 178-2417 0 0,-8-227 1379 0 0,-1-37 502 0 0,-1-1-1 0 0,1 0 1 0 0,0 0-1 0 0,0 1 1 0 0,0-1-1 0 0,4 10 1 0 0,0-3-595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8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84 788 0 0,'14'-8'2060'0'0,"11"-2"-1555"0"0,1 1-1 0 0,0 1 1 0 0,1 1-1 0 0,0 2 1 0 0,36-4-1 0 0,-22 4-305 0 0,46-13 0 0 0,-84 17-178 0 0,0 0 0 0 0,0 0-1 0 0,-1 0 1 0 0,1 1 0 0 0,0-1-1 0 0,0 1 1 0 0,0 0 0 0 0,0 0 0 0 0,0 0-1 0 0,0 1 1 0 0,0-1 0 0 0,-1 0-1 0 0,1 1 1 0 0,0 0 0 0 0,0 0-1 0 0,-1 0 1 0 0,1 0 0 0 0,0 0 0 0 0,-1 0-1 0 0,1 1 1 0 0,-1-1 0 0 0,1 1-1 0 0,-1 0 1 0 0,0 0 0 0 0,0 0-1 0 0,0 0 1 0 0,0 0 0 0 0,0 0 0 0 0,0 0-1 0 0,-1 1 1 0 0,1-1 0 0 0,-1 1-1 0 0,1-1 1 0 0,-1 1 0 0 0,0 0-1 0 0,0-1 1 0 0,1 5 0 0 0,3 12 159 0 0,-1-1 0 0 0,-1 1 1 0 0,0 0-1 0 0,0 31 0 0 0,-2-21-50 0 0,0-19-175 0 0,0 0 1 0 0,0 0-1 0 0,1-1 1 0 0,1 1-1 0 0,-1 0 1 0 0,6 11-1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8.7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57 1588 0 0,'-8'-10'1196'0'0,"4"-1"416"0"0,-5-3-676 0 0,1 1-195 0 0,1 5-521 0 0,14 20-1028 0 0,5 1-73 0 0,-3-7-579 0 0,1 3 720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9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1 154 436 0 0,'18'49'5292'0'0,"-13"-31"-4544"0"0,1 0 0 0 0,1-1 0 0 0,1 0 1 0 0,0 0-1 0 0,18 27 0 0 0,-24-43-624 0 0,5 7 363 0 0,-7-8-465 0 0,0 0 1 0 0,0-1-1 0 0,0 1 1 0 0,0 0-1 0 0,1-1 0 0 0,-1 1 1 0 0,0 0-1 0 0,0-1 0 0 0,0 1 1 0 0,0 0-1 0 0,1-1 0 0 0,-1 1 1 0 0,0 0-1 0 0,0-1 0 0 0,1 1 1 0 0,-1 0-1 0 0,0 0 0 0 0,0 0 1 0 0,1-1-1 0 0,-1 1 0 0 0,0 0 1 0 0,1 0-1 0 0,-1 0 0 0 0,0-1 1 0 0,1 1-1 0 0,-1 0 1 0 0,0 0-1 0 0,1 0 0 0 0,-1 0 1 0 0,0 0-1 0 0,1 0 0 0 0,-1 0 1 0 0,1 0-1 0 0,-1 0 0 0 0,0 0 1 0 0,1 0-1 0 0,-1 0 0 0 0,0 0 1 0 0,1 0-1 0 0,-1 0 0 0 0,0 0 1 0 0,1 1-1 0 0,-1-1 0 0 0,0 0 1 0 0,1 0-1 0 0,-1 0 1 0 0,0 1-1 0 0,1-1 0 0 0,-1 0 1 0 0,0 0-1 0 0,0 0 0 0 0,1 1 1 0 0,-1-1-1 0 0,0 0 0 0 0,0 1 1 0 0,1-1-1 0 0,-1 0 0 0 0,0 1 1 0 0,0-1-1 0 0,0 0 0 0 0,0 1 1 0 0,1-1-1 0 0,-1 1 0 0 0,6-22-427 0 0,0 1-1 0 0,-2-1 0 0 0,3-25 0 0 0,1-33-4289 0 0,-6 63 2912 0 0,-1-4 30 0 0</inkml:trace>
  <inkml:trace contextRef="#ctx0" brushRef="#br0" timeOffset="1">289 196 948 0 0,'1'2'236'0'0,"0"-1"-1"0"0,1 0 0 0 0,-1 0 1 0 0,1 0-1 0 0,-1 0 1 0 0,1 0-1 0 0,0 0 1 0 0,-1 0-1 0 0,1 0 0 0 0,0-1 1 0 0,0 1-1 0 0,-1-1 1 0 0,1 1-1 0 0,0-1 1 0 0,0 0-1 0 0,0 1 0 0 0,0-1 1 0 0,0 0-1 0 0,-1 0 1 0 0,5-1-1 0 0,-2 0 18 0 0,0 0 0 0 0,0-1 0 0 0,0 1 0 0 0,-1-1 0 0 0,1 0-1 0 0,0 1 1 0 0,-1-2 0 0 0,1 1 0 0 0,4-4 0 0 0,-2 0-71 0 0,1 0 1 0 0,-1 0-1 0 0,0 0 1 0 0,-1-1-1 0 0,1 0 1 0 0,-1 0-1 0 0,-1-1 1 0 0,1 1-1 0 0,3-9 1 0 0,-6 10-170 0 0,0 1 1 0 0,-1 0 0 0 0,1-1 0 0 0,-1 1 0 0 0,0-1 0 0 0,0 0 0 0 0,-1 1 0 0 0,1-1-1 0 0,-1 0 1 0 0,-1 0 0 0 0,1 1 0 0 0,-1-1 0 0 0,0 0 0 0 0,-2-7 0 0 0,2 12-20 0 0,1 0 1 0 0,0 0 0 0 0,-1 0 0 0 0,1 0 0 0 0,-1 0 0 0 0,0 0 0 0 0,1 0-1 0 0,-1 0 1 0 0,0 0 0 0 0,1 0 0 0 0,-1 0 0 0 0,0 1 0 0 0,0-1 0 0 0,0 0-1 0 0,0 1 1 0 0,0-1 0 0 0,0 0 0 0 0,0 1 0 0 0,0-1 0 0 0,0 1 0 0 0,0-1-1 0 0,0 1 1 0 0,0 0 0 0 0,0-1 0 0 0,-1 1 0 0 0,0 0 0 0 0,-1 0-4 0 0,0 0 1 0 0,0 1-1 0 0,0-1 0 0 0,0 1 1 0 0,0-1-1 0 0,0 1 1 0 0,0 0-1 0 0,0 0 0 0 0,-5 3 1 0 0,0 1-9 0 0,0 0 1 0 0,1 0-1 0 0,0 0 1 0 0,0 1-1 0 0,-12 12 1 0 0,10-7-11 0 0,1 0 1 0 0,1 1-1 0 0,-1 0 1 0 0,2 0 0 0 0,0 1-1 0 0,0 0 1 0 0,1 0 0 0 0,1 1-1 0 0,-5 21 1 0 0,8-30-11 0 0,0-1-1 0 0,1 1 1 0 0,0 0-1 0 0,0 0 1 0 0,0 0 0 0 0,0 0-1 0 0,1-1 1 0 0,-1 1-1 0 0,1 0 1 0 0,1 0 0 0 0,-1-1-1 0 0,1 1 1 0 0,-1-1-1 0 0,1 1 1 0 0,1-1 0 0 0,-1 0-1 0 0,1 1 1 0 0,-1-1 0 0 0,1-1-1 0 0,0 1 1 0 0,1 0-1 0 0,-1-1 1 0 0,0 1 0 0 0,1-1-1 0 0,0 0 1 0 0,0 0-1 0 0,0-1 1 0 0,0 1 0 0 0,0-1-1 0 0,1 0 1 0 0,5 2-1 0 0,16 5-603 0 0,0-2 0 0 0,0 0-1 0 0,1-2 1 0 0,0-1-1 0 0,0-1 1 0 0,0-1-1 0 0,35-3 1 0 0,-12-1-493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9.5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40 367 1116 0 0,'6'-41'1374'0'0,"-3"0"0"0"0,-1 0 0 0 0,-3 0 0 0 0,0 0 0 0 0,-3 0 0 0 0,-15-67 0 0 0,13 96-1188 0 0,-1 16-88 0 0,-1 19-13 0 0,7 19-1 0 0,2 0-1 0 0,2 1 1 0 0,2-1-1 0 0,1 0 1 0 0,20 64-1 0 0,-3-3-15 0 0,-2 0-99 0 0,25 145-138 0 0,-43-216 108 0 0,0-1 0 0 0,-3 1 1 0 0,0 0-1 0 0,-2-1 0 0 0,-10 55 1 0 0,9-76-156 0 0,0 0 1 0 0,0 0 0 0 0,-1 0-1 0 0,0-1 1 0 0,-1 0 0 0 0,-10 17-1 0 0,11-21-137 0 0,1-1 0 0 0,-1 0 0 0 0,1 1 0 0 0,-1-1 0 0 0,-1-1 0 0 0,1 1 0 0 0,0-1 0 0 0,-1 1 0 0 0,0-1 0 0 0,0 0 0 0 0,0-1 0 0 0,0 1 0 0 0,0-1-1 0 0,-7 2 1 0 0,-5-1-1547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0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1 177 372 0 0,'5'-17'2392'0'0,"2"8"-2202"0"0,0 0 0 0 0,0 1 0 0 0,1 0 0 0 0,0 0 0 0 0,0 1 0 0 0,1-1 0 0 0,0 2 0 0 0,0-1 0 0 0,1 2 0 0 0,0-1 0 0 0,0 1 0 0 0,0 1 0 0 0,17-6 0 0 0,21-5-196 0 0,81-16 1 0 0,-116 29 72 0 0,3-2-66 0 0,-5 2-7 0 0,0 0 0 0 0,0 0-1 0 0,20 1 1 0 0,-30 1 5 0 0,0 0 12 0 0,1 0 1 0 0,-1 0-1 0 0,1 0 0 0 0,-1 0 1 0 0,0 0-1 0 0,1 0 0 0 0,-1 0 1 0 0,1 1-1 0 0,-1-1 1 0 0,1 1-1 0 0,-1-1 0 0 0,0 1 1 0 0,1-1-1 0 0,-1 1 0 0 0,0 0 1 0 0,2 1-1 0 0,-1 1 13 0 0,0-1 0 0 0,-1 1 0 0 0,1 0 0 0 0,-1 0 0 0 0,0 0 0 0 0,0 0 1 0 0,0 0-1 0 0,0 0 0 0 0,0 0 0 0 0,-1 0 0 0 0,0 0 0 0 0,1 0 0 0 0,-1 0 0 0 0,0 0 0 0 0,-1 4 0 0 0,1 26 74 0 0,-1-5 160 0 0,5 47 0 0 0,-3-68-118 0 0,0 0 1 0 0,0 0-1 0 0,1 0 0 0 0,0 0 1 0 0,1 0-1 0 0,-1 0 1 0 0,1 0-1 0 0,1-1 0 0 0,-1 1 1 0 0,1-1-1 0 0,6 8 0 0 0,-8-11-72 0 0,0-1 0 0 0,0 1 0 0 0,1-1 0 0 0,-1 1 0 0 0,1-1-1 0 0,-1 0 1 0 0,1 0 0 0 0,0 0 0 0 0,0-1 0 0 0,0 1 0 0 0,0-1 0 0 0,0 1-1 0 0,0-1 1 0 0,0 0 0 0 0,0 0 0 0 0,1 0 0 0 0,-1-1 0 0 0,0 1-1 0 0,0-1 1 0 0,1 0 0 0 0,-1 0 0 0 0,1 0 0 0 0,-1 0 0 0 0,0 0 0 0 0,1-1-1 0 0,-1 1 1 0 0,0-1 0 0 0,0 0 0 0 0,0 0 0 0 0,6-3 0 0 0,-3 0 11 0 0,0 1 0 0 0,0-2-1 0 0,0 1 1 0 0,-1-1 0 0 0,1 0 0 0 0,-1 0 0 0 0,0 0 0 0 0,-1-1 0 0 0,1 0 0 0 0,-1 0 0 0 0,0 0 0 0 0,6-12 0 0 0,37-109 223 0 0,-38 98-685 0 0,-8 27 236 0 0,-14 93-445 0 0,13-87 546 0 0,0 11 35 0 0,0 0-1 0 0,1 0 1 0 0,1 0 0 0 0,5 24-1 0 0,-6-36 31 0 0,0 0 0 0 0,0 1 0 0 0,0-1 0 0 0,0 0 0 0 0,1 0 0 0 0,-1 0-1 0 0,1 0 1 0 0,0 0 0 0 0,0-1 0 0 0,0 1 0 0 0,0 0 0 0 0,1-1 0 0 0,-1 1 0 0 0,1-1 0 0 0,-1 0-1 0 0,1 0 1 0 0,0 0 0 0 0,0 0 0 0 0,-1-1 0 0 0,2 1 0 0 0,-1-1 0 0 0,0 0 0 0 0,0 1-1 0 0,0-1 1 0 0,0-1 0 0 0,1 1 0 0 0,4 0 0 0 0,-3-1 9 0 0,1 0 1 0 0,-1 0-1 0 0,1-1 0 0 0,-1 1 1 0 0,1-1-1 0 0,-1-1 1 0 0,0 1-1 0 0,1-1 0 0 0,-1 0 1 0 0,0 0-1 0 0,0 0 0 0 0,0-1 1 0 0,-1 0-1 0 0,1 0 0 0 0,-1 0 1 0 0,1 0-1 0 0,-1-1 0 0 0,0 0 1 0 0,0 1-1 0 0,0-2 1 0 0,-1 1-1 0 0,4-5 0 0 0,1-3-55 0 0,0-1 0 0 0,-1 1 0 0 0,-1-1 0 0 0,0-1 0 0 0,0 1 0 0 0,-2-1 0 0 0,6-20 0 0 0,-10 183-1940 0 0,0-143 1959 0 0,0-5 9 0 0,0 0 0 0 0,0 0 0 0 0,0 0 0 0 0,0 1-1 0 0,1-1 1 0 0,-1 0 0 0 0,0 0 0 0 0,1 0 0 0 0,-1 1 0 0 0,1-1 0 0 0,-1 0-1 0 0,1 0 1 0 0,-1 0 0 0 0,1 0 0 0 0,0 0 0 0 0,-1 0 0 0 0,1 0 0 0 0,0 0-1 0 0,0-1 1 0 0,0 1 0 0 0,0 0 0 0 0,0 0 0 0 0,0-1 0 0 0,1 2 0 0 0,-1-2-1 0 0,0 1 0 0 0,0 0 1 0 0,0 0-1 0 0,0 0 1 0 0,0 0 0 0 0,0 0-1 0 0,1 0 1 0 0,-1 0 0 0 0,0-1-1 0 0,1 1 1 0 0,-1 0-1 0 0,1-1 1 0 0,-1 1 0 0 0,1-1-1 0 0,-1 0 1 0 0,1 1-1 0 0,-1-1 1 0 0,1 0 0 0 0,-1 0-1 0 0,1 0 1 0 0,-1 0 0 0 0,1 0-1 0 0,-1 0 1 0 0,1-1-1 0 0,-1 1 1 0 0,1 0 0 0 0,-1-1-1 0 0,1 1 1 0 0,-1-1 0 0 0,0 0-1 0 0,1 1 1 0 0,-1-1-1 0 0,0 0 1 0 0,1 0 0 0 0,-1 0-1 0 0,0 0 1 0 0,0 0-1 0 0,0 0 1 0 0,0 0 0 0 0,0 0-1 0 0,1-2 1 0 0,5-5 14 0 0,0 1 1 0 0,-1-1-1 0 0,0-1 1 0 0,-1 1 0 0 0,9-19-1 0 0,12-18-185 0 0,-25 44 96 0 0,0 1-116 0 0,0 1 185 0 0,0-1 1 0 0,0 1-1 0 0,0-1 0 0 0,0 1 0 0 0,0-1 1 0 0,0 1-1 0 0,0 0 0 0 0,0-1 0 0 0,0 1 1 0 0,-1 0-1 0 0,1 0 0 0 0,0 0 0 0 0,0-1 1 0 0,-1 1-1 0 0,1 0 0 0 0,-1 0 1 0 0,1 0-1 0 0,-1 0 0 0 0,1 0 0 0 0,-1 0 1 0 0,0 0-1 0 0,1 2 0 0 0,11 39-13 0 0,-5-13 21 0 0,-6-27-58 0 0,2 7 42 0 0,1 1 1 0 0,0-2-1 0 0,0 1 1 0 0,7 10 0 0 0,-9-17-364 0 0,0 1 1 0 0,0-1 0 0 0,-1 0-1 0 0,1 0 1 0 0,1-1 0 0 0,-1 1-1 0 0,0 0 1 0 0,0-1-1 0 0,1 1 1 0 0,-1-1 0 0 0,0 0-1 0 0,4 2 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0.8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252 313 684 0 0,'-3'-17'2368'0'0,"2"11"-2233"0"0,-1 0 0 0 0,0 0 0 0 0,0 1 0 0 0,-1-1 1 0 0,0 1-1 0 0,0 0 0 0 0,0 0 0 0 0,0 0 0 0 0,-1 0 0 0 0,0 0 0 0 0,0 1 0 0 0,0-1 0 0 0,-1 1 0 0 0,1 0 0 0 0,-1 0 0 0 0,0 1 0 0 0,0 0 0 0 0,0 0 0 0 0,-1 0 0 0 0,1 0 0 0 0,-1 1 0 0 0,1 0 0 0 0,-1 0 1 0 0,-6-1-1 0 0,8 3-129 0 0,0 0 0 0 0,0 0 0 0 0,0 1 0 0 0,0-1 0 0 0,0 1 0 0 0,0 0 0 0 0,0 0 0 0 0,0 1-1 0 0,0-1 1 0 0,0 1 0 0 0,0 0 0 0 0,1 0 0 0 0,-1 0 0 0 0,1 0 0 0 0,0 0 0 0 0,-1 1 0 0 0,1 0 0 0 0,0 0 0 0 0,0 0 0 0 0,1 0 0 0 0,-1 0 0 0 0,-3 7 0 0 0,-2 3 7 0 0,0 0 0 0 0,1 0 0 0 0,1 0-1 0 0,-8 23 1 0 0,11-25 28 0 0,0-1 1 0 0,1 1-1 0 0,0 0 0 0 0,0 0 1 0 0,1 0-1 0 0,1 0 0 0 0,0 0 1 0 0,0 0-1 0 0,1 0 0 0 0,0 0 1 0 0,5 16-1 0 0,-5-22 50 0 0,1 1 0 0 0,0-1 0 0 0,0 0 0 0 0,1 0 0 0 0,-1 1 0 0 0,1-2 0 0 0,0 1 0 0 0,0 0 0 0 0,1-1 0 0 0,0 1 0 0 0,-1-1 0 0 0,1 0 0 0 0,1 0 0 0 0,-1-1 0 0 0,1 1-1 0 0,-1-1 1 0 0,1 0 0 0 0,0 0 0 0 0,0 0 0 0 0,0-1 0 0 0,0 0 0 0 0,11 3 0 0 0,-10-4-15 0 0,0 0-1 0 0,0 0 1 0 0,0-1-1 0 0,0 0 0 0 0,0-1 1 0 0,0 1-1 0 0,0-1 1 0 0,0 0-1 0 0,0 0 1 0 0,0-1-1 0 0,0 0 1 0 0,0 0-1 0 0,-1 0 1 0 0,1-1-1 0 0,-1 0 1 0 0,0 0-1 0 0,1 0 1 0 0,-2-1-1 0 0,1 1 0 0 0,0-1 1 0 0,-1 0-1 0 0,1-1 1 0 0,-1 1-1 0 0,0-1 1 0 0,4-7-1 0 0,8-10-4 0 0,-2-1 1 0 0,0 0-1 0 0,-2-1 0 0 0,12-30 0 0 0,-9 17-170 0 0,-1-1-1 0 0,-2-1 1 0 0,-2 0-1 0 0,-2 0 0 0 0,-1-1 1 0 0,3-72-1 0 0,-15 96-116 0 0,-4 17-84 0 0,-9 25 19 0 0,13-6 246 0 0,0 1 0 0 0,1 0 0 0 0,2 0 0 0 0,0 1-1 0 0,1-1 1 0 0,3 38 0 0 0,24 128-605 0 0,-24-177 533 0 0,19 91-1552 0 0,-1-35-2257 0 0,-15-52 2846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8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74 304 0 0,'-8'-14'3799'0'0,"-7"-20"-120"0"0,15 33-3644 0 0,0 0-1 0 0,0 1 1 0 0,0-1 0 0 0,0 0 0 0 0,0 0-1 0 0,0 1 1 0 0,0-1 0 0 0,0 0-1 0 0,1 0 1 0 0,-1 1 0 0 0,0-1 0 0 0,0 0-1 0 0,1 1 1 0 0,-1-1 0 0 0,0 0-1 0 0,1 1 1 0 0,-1-1 0 0 0,1 1-1 0 0,-1-1 1 0 0,1 0 0 0 0,-1 1 0 0 0,1-1-1 0 0,-1 1 1 0 0,1-1 0 0 0,-1 1-1 0 0,1-1 1 0 0,0 1 0 0 0,-1 0 0 0 0,1-1-1 0 0,0 1 1 0 0,-1 0 0 0 0,1 0-1 0 0,0-1 1 0 0,-1 1 0 0 0,2 0-1 0 0,32-5 561 0 0,-14 8-549 0 0,-1 1 1 0 0,0 1-1 0 0,0 0 0 0 0,0 1 0 0 0,-1 2 0 0 0,0 0 1 0 0,0 0-1 0 0,0 2 0 0 0,-2 0 0 0 0,1 1 0 0 0,-1 1 0 0 0,27 25 1 0 0,-22-17-24 0 0,-1 0 0 0 0,-1 2 1 0 0,-1 0-1 0 0,0 1 0 0 0,-2 0 0 0 0,-1 1 1 0 0,-1 1-1 0 0,17 40 0 0 0,-24-45-125 0 0,-2 0 0 0 0,0 0-1 0 0,-1 0 1 0 0,-1 0 0 0 0,0 0-1 0 0,-2 1 1 0 0,-1-1 0 0 0,0 1-1 0 0,-4 24 1 0 0,1-25-672 0 0,-1 0 1 0 0,-1 0-1 0 0,-1 0 0 0 0,-1-1 1 0 0,-13 27-1 0 0,3-13-1593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1.2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81 1324 0 0,'0'-35'5743'0'0,"10"29"-5669"0"0,0 1 0 0 0,1 1 0 0 0,0 0 1 0 0,0 0-1 0 0,0 1 0 0 0,0 0 1 0 0,14-1-1 0 0,83-6 14 0 0,1 8-218 0 0,-89 5 75 0 0,-11 1 28 0 0,-6-2 28 0 0,0-1-1 0 0,-1 1 1 0 0,1 0 0 0 0,0 0 0 0 0,-1 0 0 0 0,1 0 0 0 0,-1 0 0 0 0,0 1 0 0 0,1-1 0 0 0,-1 1 0 0 0,0-1-1 0 0,-1 1 1 0 0,1 0 0 0 0,0 0 0 0 0,-1 0 0 0 0,0 0 0 0 0,1 0 0 0 0,0 4 0 0 0,4 43 75 0 0,-6-44-61 0 0,1 10-4 0 0,1 0 0 0 0,1 0 0 0 0,0-1 0 0 0,0 1 1 0 0,2-1-1 0 0,0 0 0 0 0,8 15 0 0 0,-12-28-206 0 0,-1-2 162 0 0,0 1-1 0 0,0-1 0 0 0,0 0 1 0 0,0 0-1 0 0,0 1 0 0 0,0-1 1 0 0,0 0-1 0 0,0 0 1 0 0,0 1-1 0 0,0-1 0 0 0,1 0 1 0 0,-1 0-1 0 0,0 1 0 0 0,0-1 1 0 0,0 0-1 0 0,0 0 0 0 0,0 0 1 0 0,1 1-1 0 0,-1-1 0 0 0,0 0 1 0 0,0 0-1 0 0,0 0 0 0 0,1 1 1 0 0,-1-1-1 0 0,0 0 0 0 0,0 0 1 0 0,1 0-1 0 0,-1 0 1 0 0,0 0-1 0 0,0 0 0 0 0,1 0 1 0 0,-1 0-1 0 0,0 0 0 0 0,0 0 1 0 0,1 0-1 0 0,-1 0 0 0 0,0 0 1 0 0,0 0-1 0 0,1 0 0 0 0,-1 0 1 0 0,0 0-1 0 0,0 0 0 0 0,1 0 1 0 0,-1 0-1 0 0,0 0 0 0 0,0 0 1 0 0,1 0-1 0 0,-1 0 1 0 0,0 0-1 0 0,0-1 0 0 0,1 1 1 0 0,-1 0-1 0 0,0 0 0 0 0,0 0 1 0 0,0 0-1 0 0,1-1 0 0 0,-1 1 1 0 0,1-1-52 0 0,-1 1-1 0 0,1-1 1 0 0,0 0 0 0 0,0 1 0 0 0,-1-1 0 0 0,1 0 0 0 0,-1 1-1 0 0,1-1 1 0 0,0 0 0 0 0,-1 0 0 0 0,0 0 0 0 0,1 0 0 0 0,-1 0-1 0 0,1 0 1 0 0,-1 1 0 0 0,0-1 0 0 0,0 0 0 0 0,0 0 0 0 0,1 0-1 0 0,-1 0 1 0 0,0 0 0 0 0,0-1 0 0 0,-3-31-1412 0 0,0 17 797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1.6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28 256 0 0,'-4'-10'824'0'0,"-6"-5"-332"0"0,-5 13-584 0 0,4 10-544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2.0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62 175 644 0 0,'13'-45'5175'0'0,"-13"34"-4688"0"0,0 7-398 0 0,1-1 1 0 0,-1 0-1 0 0,0 0 0 0 0,0 1 0 0 0,-1-1 0 0 0,0 0 0 0 0,0 1 1 0 0,0-1-1 0 0,0 0 0 0 0,0 1 0 0 0,-1 0 0 0 0,0-1 0 0 0,0 1 0 0 0,0 0 1 0 0,-5-6-1 0 0,6 8-102 0 0,-28 10-79 0 0,26-4 88 0 0,0 0 0 0 0,0 0 0 0 0,1 1 0 0 0,-1 0 0 0 0,1 0 0 0 0,0-1 0 0 0,1 1 0 0 0,-1 0 0 0 0,-1 7 0 0 0,3-10 13 0 0,0 19-13 0 0,0-11 6 0 0,0-7-10 0 0,0 0 0 0 0,0 1-1 0 0,1-1 1 0 0,-1 0 0 0 0,1 0 0 0 0,0 0-1 0 0,0 0 1 0 0,0 0 0 0 0,0 0-1 0 0,3 5 1 0 0,-3-7-17 0 0,12 5 34 0 0,-13-5-1 0 0,1-1-1 0 0,0 1 1 0 0,0 0-1 0 0,0-1 1 0 0,0 1-1 0 0,0-1 1 0 0,0 0-1 0 0,0 1 1 0 0,0-1-1 0 0,0 0 1 0 0,0 1-1 0 0,0-1 1 0 0,0 0-1 0 0,0 0 1 0 0,0 0-1 0 0,0 0 1 0 0,0 0-1 0 0,2 0 1 0 0,-1-1 78 0 0,28-20 470 0 0,98-135 28 0 0,-126 155-587 0 0,-1 0-1 0 0,0 1 0 0 0,1-1 1 0 0,-1 0-1 0 0,0 1 0 0 0,1-1 0 0 0,-1 1 1 0 0,1-1-1 0 0,-1 1 0 0 0,1 0 1 0 0,-1 0-1 0 0,1-1 0 0 0,-1 1 0 0 0,1 0 1 0 0,-1 1-1 0 0,1-1 0 0 0,-1 0 1 0 0,1 0-1 0 0,-1 0 0 0 0,1 1 0 0 0,-1-1 1 0 0,1 1-1 0 0,-1 0 0 0 0,0-1 1 0 0,1 1-1 0 0,-1 0 0 0 0,0-1 0 0 0,0 1 1 0 0,1 0-1 0 0,-1 0 0 0 0,0 0 1 0 0,0 0-1 0 0,0 1 0 0 0,0-1 0 0 0,0 0 1 0 0,1 2-1 0 0,4 4 5 0 0,0 0 1 0 0,0 0-1 0 0,-1 0 0 0 0,7 13 1 0 0,0 7 14 0 0,-1 1 1 0 0,14 51-1 0 0,-4 14-4598 0 0,-18-80 2792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5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54 231 16 0 0,'0'0'767'0'0,"6"14"1239"0"0,-6 106 98 0 0,27 204 1 0 0,-18-291-1884 0 0,-8-32-135 0 0,-6-18-91 0 0,-56-192 50 0 0,51 168 97 0 0,3 0 1 0 0,1 0-1 0 0,0-52 1 0 0,7 81-141 0 0,0-1 1 0 0,0 1-1 0 0,2-1 0 0 0,-1 1 1 0 0,1 0-1 0 0,1 0 1 0 0,1 0-1 0 0,-1 0 1 0 0,2 1-1 0 0,-1 0 0 0 0,2 0 1 0 0,-1 0-1 0 0,2 1 1 0 0,-1 0-1 0 0,1 0 0 0 0,1 1 1 0 0,0 0-1 0 0,0 1 1 0 0,1-1-1 0 0,0 2 1 0 0,0 0-1 0 0,0 0 0 0 0,1 0 1 0 0,0 2-1 0 0,1-1 1 0 0,0 1-1 0 0,-1 1 1 0 0,1 0-1 0 0,24-4 0 0 0,-33 8-8 0 0,-1-1 0 0 0,1 1 0 0 0,0-1-1 0 0,0 1 1 0 0,0 0 0 0 0,0 0 0 0 0,0 0-1 0 0,0 1 1 0 0,-1-1 0 0 0,1 1 0 0 0,0-1-1 0 0,0 1 1 0 0,0 0 0 0 0,-1 0 0 0 0,1 0-1 0 0,0 1 1 0 0,-1-1 0 0 0,1 1 0 0 0,-1-1-1 0 0,3 3 1 0 0,-3-1 1 0 0,-1-1-1 0 0,1 0 1 0 0,-1 0-1 0 0,0 1 1 0 0,0-1-1 0 0,0 1 1 0 0,0-1-1 0 0,0 1 1 0 0,-1 0-1 0 0,1-1 1 0 0,-1 1-1 0 0,0 0 1 0 0,1-1 0 0 0,-1 1-1 0 0,-1 0 1 0 0,1-1-1 0 0,-1 5 1 0 0,-1 6 4 0 0,-1-1 0 0 0,-1 0 0 0 0,0 1 0 0 0,-1-1-1 0 0,0 0 1 0 0,-1-1 0 0 0,-9 15 0 0 0,-29 34-29 0 0,-69 76-1 0 0,16-24-211 0 0,93-107 110 0 0,-9 14-99 0 0,13-19 225 0 0,0 1-1 0 0,0-1 0 0 0,0 1 1 0 0,0-1-1 0 0,0 1 1 0 0,-1 0-1 0 0,1-1 1 0 0,0 1-1 0 0,0-1 0 0 0,1 1 1 0 0,-1-1-1 0 0,0 1 1 0 0,0-1-1 0 0,0 1 1 0 0,0-1-1 0 0,0 1 1 0 0,0-1-1 0 0,1 1 0 0 0,-1-1 1 0 0,0 1-1 0 0,1-1 1 0 0,-1 1-1 0 0,0-1 1 0 0,0 0-1 0 0,1 1 0 0 0,-1-1 1 0 0,1 0-1 0 0,-1 1 1 0 0,0-1-1 0 0,1 0 1 0 0,-1 1-1 0 0,1-1 1 0 0,0 1-1 0 0,1 0-4 0 0,22 1-151 0 0,-16-1 154 0 0,-1 0 1 0 0,0 0-1 0 0,0 0 1 0 0,0 1-1 0 0,0 0 1 0 0,0 1-1 0 0,-1-1 1 0 0,1 1-1 0 0,-1 1 1 0 0,0-1-1 0 0,0 1 1 0 0,0 0-1 0 0,0 0 1 0 0,0 1-1 0 0,-1 0 1 0 0,8 8-1 0 0,1 3 44 0 0,1 0-1 0 0,1-1 0 0 0,0-1 0 0 0,1-1 1 0 0,1 0-1 0 0,30 16 0 0 0,-39-25 8 0 0,0 0-1 0 0,1 0 1 0 0,-1-1 0 0 0,1 0 0 0 0,0-1-1 0 0,-1 0 1 0 0,1 0 0 0 0,0-1-1 0 0,1-1 1 0 0,-1 0 0 0 0,0 0 0 0 0,0-1-1 0 0,0 0 1 0 0,0-1 0 0 0,0 0-1 0 0,13-4 1 0 0,-11 1 22 0 0,1 1-1 0 0,-1-2 1 0 0,0 0 0 0 0,0-1-1 0 0,0 0 1 0 0,-1 0 0 0 0,0-1-1 0 0,-1-1 1 0 0,0 0 0 0 0,0 0-1 0 0,13-18 1 0 0,-17 19 21 0 0,0 0 0 0 0,-1 0 0 0 0,0-1 0 0 0,-1 0 0 0 0,0 0 0 0 0,0 0 0 0 0,-1 0 0 0 0,0-1 0 0 0,-1 1 0 0 0,0-1 0 0 0,0 0 0 0 0,-1 0 0 0 0,0 0 0 0 0,-1 1 0 0 0,0-1 0 0 0,-3-17 0 0 0,1 16 30 0 0,2 6-84 0 0,0 0 0 0 0,-1 0 0 0 0,0 0 0 0 0,0 0 0 0 0,-1 0 1 0 0,1 1-1 0 0,-1-1 0 0 0,0 0 0 0 0,0 1 0 0 0,-5-8 0 0 0,5 10-89 0 0,2 1 55 0 0,0 1 0 0 0,0 0 0 0 0,0 0 0 0 0,0 0 0 0 0,0-1 0 0 0,-1 1 0 0 0,1 0 0 0 0,0 0 0 0 0,0-1 0 0 0,0 1 0 0 0,0 0-1 0 0,0 0 1 0 0,0 0 0 0 0,-1-1 0 0 0,1 1 0 0 0,0 0 0 0 0,0 0 0 0 0,0 0 0 0 0,-1 0 0 0 0,1 0 0 0 0,0-1 0 0 0,0 1 0 0 0,0 0 0 0 0,-1 0 0 0 0,1 0 0 0 0,0 0-1 0 0,0 0 1 0 0,-1 0 0 0 0,1 0 0 0 0,0 0 0 0 0,0 0 0 0 0,-1 0 0 0 0,1 0 0 0 0,0 0 0 0 0,0 0 0 0 0,-1 0 0 0 0,1 0 0 0 0,0 0 0 0 0,0 0 0 0 0,-1 0 0 0 0,1 0-1 0 0,0 0 1 0 0,0 0 0 0 0,0 1 0 0 0,-1-1 0 0 0,1 0 0 0 0,0 0 0 0 0,0 0 0 0 0,0 0 0 0 0,-1 1 0 0 0,-14 7-69 0 0,13-7 57 0 0,-3 6 6 0 0,1 0 0 0 0,0 0 1 0 0,1 0-1 0 0,0 1 0 0 0,0 0 0 0 0,0-1 0 0 0,1 1 0 0 0,0 0 0 0 0,1 0 0 0 0,0 0 0 0 0,0 0 0 0 0,1 10 0 0 0,-2-1-8 0 0,0-5 38 0 0,2 1-1 0 0,-1-1 1 0 0,1 0-1 0 0,1 1 1 0 0,0-1 0 0 0,1 0-1 0 0,3 13 1 0 0,-4-21-6 0 0,0 0 0 0 0,1-1 0 0 0,-1 1 0 0 0,1 0 0 0 0,0 0 0 0 0,0-1 0 0 0,0 1 0 0 0,1-1 0 0 0,-1 0 0 0 0,1 0 0 0 0,0 0-1 0 0,0 0 1 0 0,0 0 0 0 0,0 0 0 0 0,0-1 0 0 0,0 1 0 0 0,1-1 0 0 0,-1 0 0 0 0,1 0 0 0 0,0-1 0 0 0,0 1 0 0 0,0-1 0 0 0,-1 1 0 0 0,1-1 0 0 0,8 1 0 0 0,-5-1 30 0 0,0-1 1 0 0,0 1-1 0 0,0-1 1 0 0,1-1-1 0 0,-1 1 0 0 0,0-1 1 0 0,0 0-1 0 0,0-1 0 0 0,0 0 1 0 0,0 0-1 0 0,-1 0 1 0 0,1-1-1 0 0,-1 0 0 0 0,1-1 1 0 0,-1 1-1 0 0,0-1 1 0 0,0 0-1 0 0,0 0 0 0 0,-1-1 1 0 0,0 0-1 0 0,7-7 1 0 0,-4 2 7 0 0,0 0 1 0 0,-1-1 0 0 0,-1 0 0 0 0,1 0 0 0 0,-2 0-1 0 0,0-1 1 0 0,0 0 0 0 0,-1 0 0 0 0,0 0 0 0 0,-1 0-1 0 0,3-22 1 0 0,-4-7 131 0 0,0 1-1 0 0,-6-52 1 0 0,0-3 7 0 0,4 95-201 0 0,0-1 1 0 0,0 1 0 0 0,0 0-1 0 0,0-1 1 0 0,0 1 0 0 0,0-1-1 0 0,0 1 1 0 0,0-1 0 0 0,0 1-1 0 0,0 0 1 0 0,0-1 0 0 0,0 1-1 0 0,0-1 1 0 0,0 1 0 0 0,0 0-1 0 0,-1-1 1 0 0,1 1 0 0 0,0-1 0 0 0,0 1-1 0 0,0 0 1 0 0,-1-1 0 0 0,1 1-1 0 0,0 0 1 0 0,0-1 0 0 0,-1 1-1 0 0,1 0 1 0 0,0-1 0 0 0,-1 1-1 0 0,1 0 1 0 0,0 0 0 0 0,-1-1-1 0 0,1 1 1 0 0,0 0 0 0 0,-1 0-1 0 0,1 0 1 0 0,-1 0 0 0 0,1-1 0 0 0,0 1-1 0 0,-1 0 1 0 0,1 0 0 0 0,-1 0-1 0 0,1 0 1 0 0,-1 0 0 0 0,1 0-1 0 0,0 0 1 0 0,-1 0 0 0 0,1 0-1 0 0,-1 0 1 0 0,1 0 0 0 0,0 1-1 0 0,-1-1 1 0 0,1 0 0 0 0,-1 0-1 0 0,1 0 1 0 0,0 0 0 0 0,-1 1 0 0 0,1-1-1 0 0,0 0 1 0 0,-1 0 0 0 0,0 1-1 0 0,-19 20-574 0 0,16-15 471 0 0,2 0 0 0 0,-1 1-1 0 0,1-1 1 0 0,0 1 0 0 0,0-1-1 0 0,1 1 1 0 0,0 0 0 0 0,0 0-1 0 0,1 0 1 0 0,0 0 0 0 0,0-1 0 0 0,0 1-1 0 0,1 0 1 0 0,0 0 0 0 0,3 8-1 0 0,-2-6 57 0 0,2-1 0 0 0,-1 1-1 0 0,1-1 1 0 0,1 0 0 0 0,-1 0 0 0 0,2 0-1 0 0,-1-1 1 0 0,1 0 0 0 0,0 0 0 0 0,0 0-1 0 0,10 8 1 0 0,31 24-40 0 0,58 54 187 0 0,-94-82-93 0 0,0 1 0 0 0,-1 0 0 0 0,-1 0 0 0 0,0 1 1 0 0,-1 0-1 0 0,11 23 0 0 0,-17-32-9 0 0,-1-1 0 0 0,0 1 0 0 0,0-1 0 0 0,0 1 0 0 0,-1-1-1 0 0,1 1 1 0 0,-1-1 0 0 0,0 1 0 0 0,0 0 0 0 0,0-1 0 0 0,0 1 0 0 0,-1 0 0 0 0,1-1 0 0 0,-1 1 0 0 0,0-1 0 0 0,0 1 0 0 0,-1-1 0 0 0,1 0 0 0 0,-1 1 0 0 0,-2 4-1 0 0,2-6-38 0 0,1 0-1 0 0,-1 0 1 0 0,0 0-1 0 0,0 0 0 0 0,1 0 1 0 0,-2 0-1 0 0,1-1 1 0 0,0 1-1 0 0,0-1 0 0 0,0 1 1 0 0,-1-1-1 0 0,1 0 0 0 0,-1 0 1 0 0,1 0-1 0 0,-1 0 1 0 0,1 0-1 0 0,-1-1 0 0 0,1 1 1 0 0,-1-1-1 0 0,0 0 0 0 0,1 0 1 0 0,-1 0-1 0 0,0 0 1 0 0,1 0-1 0 0,-1 0 0 0 0,0-1 1 0 0,-2 0-1 0 0,2 0 1 0 0,1 0 0 0 0,-1 0 1 0 0,1 0-1 0 0,-1 0 0 0 0,1-1 0 0 0,-1 1 0 0 0,1-1 1 0 0,0 0-1 0 0,0 0 0 0 0,0 1 0 0 0,0-1 0 0 0,0-1 0 0 0,1 1 1 0 0,-1 0-1 0 0,0 0 0 0 0,1-1 0 0 0,0 1 0 0 0,-1-1 1 0 0,1 1-1 0 0,0-1 0 0 0,0 1 0 0 0,1-1 0 0 0,-1 0 1 0 0,0 1-1 0 0,1-1 0 0 0,0 0 0 0 0,-1 0 0 0 0,1-3 0 0 0,0-6-54 0 0,0-1 0 0 0,1 1 0 0 0,0-1 0 0 0,5-19 0 0 0,22-68 182 0 0,46-115 0 0 0,-31 100 1927 0 0,-38 98-1706 0 0,9-16 195 0 0,-13 33-493 0 0,-1 0-1 0 0,0 0 1 0 0,0-1-1 0 0,0 1 0 0 0,0 0 1 0 0,1 0-1 0 0,-1 0 1 0 0,0 0-1 0 0,0 0 0 0 0,0 0 1 0 0,0 0-1 0 0,1 0 1 0 0,-1 0-1 0 0,0 0 0 0 0,0 0 1 0 0,0 0-1 0 0,1 0 0 0 0,-1 0 1 0 0,0 0-1 0 0,0 0 1 0 0,0 0-1 0 0,1 0 0 0 0,-1 0 1 0 0,0 0-1 0 0,0 1 1 0 0,0-1-1 0 0,0 0 0 0 0,1 0 1 0 0,-1 0-1 0 0,0 0 1 0 0,0 0-1 0 0,0 0 0 0 0,0 1 1 0 0,0-1-1 0 0,1 0 1 0 0,-1 0-1 0 0,0 0 0 0 0,0 0 1 0 0,0 1-1 0 0,0-1 1 0 0,0 0-1 0 0,0 0 0 0 0,0 0 1 0 0,0 0-1 0 0,0 1 1 0 0,0-1-1 0 0,8 26-65 0 0,98 363-28 0 0,-69-270-1613 0 0,-34-104-772 0 0,-18-31 138 0 0,-15-44 3400 0 0,27 53-852 0 0,2 1-1 0 0,-1-1 0 0 0,1 0 0 0 0,0 0 0 0 0,0 0 1 0 0,0 0-1 0 0,1 0 0 0 0,2-14 0 0 0,-1 17-137 0 0,0 0 0 0 0,0-1-1 0 0,1 1 1 0 0,0 0-1 0 0,0 0 1 0 0,0 0 0 0 0,0 0-1 0 0,1 0 1 0 0,0 0 0 0 0,-1 1-1 0 0,1-1 1 0 0,0 1 0 0 0,1 0-1 0 0,-1 0 1 0 0,7-4 0 0 0,-1 0-1 0 0,1 0 1 0 0,0 1 0 0 0,0 1-1 0 0,1 0 1 0 0,0 0 0 0 0,-1 1-1 0 0,2 0 1 0 0,-1 1-1 0 0,0 0 1 0 0,1 1 0 0 0,-1 1-1 0 0,1-1 1 0 0,19 2 0 0 0,-23 0-49 0 0,1 1 0 0 0,-1 0 1 0 0,-1 1-1 0 0,1-1 0 0 0,0 2 1 0 0,0-1-1 0 0,-1 1 0 0 0,1 0 1 0 0,-1 0-1 0 0,0 1 0 0 0,0 0 1 0 0,0 1-1 0 0,0-1 0 0 0,-1 1 1 0 0,0 1-1 0 0,0-1 0 0 0,0 1 1 0 0,-1 0-1 0 0,0 0 0 0 0,6 9 1 0 0,-7-8 29 0 0,0 0 1 0 0,0 0 0 0 0,-1 1-1 0 0,0-1 1 0 0,-1 1 0 0 0,1 0-1 0 0,-2 0 1 0 0,3 11 0 0 0,-4-15-37 0 0,1 0 0 0 0,-1-1 0 0 0,0 1 0 0 0,0 0 0 0 0,-1 0 0 0 0,1 0 0 0 0,-1 0 0 0 0,1 0 0 0 0,-1-1 0 0 0,0 1 0 0 0,-1 0 0 0 0,1-1 0 0 0,-1 1 0 0 0,1-1 0 0 0,-1 1 0 0 0,0-1 0 0 0,0 0 0 0 0,-4 4 0 0 0,5-6 28 0 0,-4 0-45 0 0,-9-1-7 0 0,13-1 8 0 0,0 0 0 0 0,0 0-1 0 0,1 0 1 0 0,-1 0-1 0 0,0 0 1 0 0,0-1-1 0 0,1 1 1 0 0,-1 0 0 0 0,0 0-1 0 0,1-1 1 0 0,0 1-1 0 0,-1 0 1 0 0,1-1-1 0 0,0 1 1 0 0,-1 0 0 0 0,1-1-1 0 0,0-1 1 0 0,0-7-11 0 0,0 1 1 0 0,1-1 0 0 0,0 1-1 0 0,1-1 1 0 0,0 1-1 0 0,0-1 1 0 0,1 1 0 0 0,0 0-1 0 0,0 0 1 0 0,1 0-1 0 0,1 1 1 0 0,-1-1-1 0 0,1 1 1 0 0,1 0 0 0 0,0 1-1 0 0,0-1 1 0 0,0 1-1 0 0,1 0 1 0 0,0 1 0 0 0,0-1-1 0 0,1 1 1 0 0,11-6-1 0 0,-13 10 5 0 0,0 0 0 0 0,0 1-1 0 0,0 0 1 0 0,0 0 0 0 0,0 1-1 0 0,1-1 1 0 0,-1 1 0 0 0,0 1-1 0 0,0-1 1 0 0,1 1-1 0 0,-1 0 1 0 0,8 3 0 0 0,-1 1 27 0 0,-1 0 0 0 0,1 1-1 0 0,-1 1 1 0 0,0 0 0 0 0,0 0 0 0 0,15 14 0 0 0,-21-15-265 0 0,1-1 1 0 0,-1 1 0 0 0,-1 0-1 0 0,1 1 1 0 0,-1-1-1 0 0,0 1 1 0 0,0 0 0 0 0,-1 0-1 0 0,0 0 1 0 0,-1 1-1 0 0,6 14 1 0 0,-7-2-2809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5.7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36 101 748 0 0,'-7'-17'992'0'0,"1"5"-164"0"0,2 1 332 0 0,-2-10-440 0 0,-1 6-460 0 0,1 3-332 0 0,10-1-2232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6.0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197 247 448 0 0,'3'-31'4130'0'0,"-4"28"-4082"0"0,-1 0 0 0 0,1 0 0 0 0,-1 0 0 0 0,1 0 0 0 0,-1 0 1 0 0,0 1-1 0 0,0-1 0 0 0,0 1 0 0 0,0 0 0 0 0,-1-1 0 0 0,1 1 0 0 0,-1 0 1 0 0,1 0-1 0 0,-1 1 0 0 0,0-1 0 0 0,0 0 0 0 0,1 1 0 0 0,-1 0 0 0 0,0 0 1 0 0,0 0-1 0 0,0 0 0 0 0,-1 0 0 0 0,1 0 0 0 0,0 1 0 0 0,0-1 0 0 0,0 1 1 0 0,-1 0-1 0 0,1 0 0 0 0,0 0 0 0 0,0 1 0 0 0,0-1 0 0 0,0 1 0 0 0,-1 0 1 0 0,1 0-1 0 0,0 0 0 0 0,0 0 0 0 0,0 0 0 0 0,0 1 0 0 0,1-1 0 0 0,-1 1 1 0 0,0 0-1 0 0,1-1 0 0 0,-1 1 0 0 0,1 1 0 0 0,-1-1 0 0 0,1 0 0 0 0,0 1 1 0 0,-2 2-1 0 0,-4 6-46 0 0,0 0 1 0 0,1 0-1 0 0,0 1 1 0 0,1 0 0 0 0,0 0-1 0 0,1 0 1 0 0,1 1 0 0 0,0 0-1 0 0,0 0 1 0 0,1 0-1 0 0,1 0 1 0 0,-1 14 0 0 0,2-15 16 0 0,0 1 1 0 0,0 0-1 0 0,2 0 1 0 0,0 0-1 0 0,0-1 1 0 0,1 1-1 0 0,0 0 1 0 0,1-1-1 0 0,1 1 1 0 0,0-1-1 0 0,1 0 1 0 0,10 19-1 0 0,-12-26 17 0 0,0-1 0 0 0,0 0 1 0 0,1 0-1 0 0,0 0 0 0 0,-1 0 0 0 0,2 0 1 0 0,-1-1-1 0 0,0 0 0 0 0,1 0 0 0 0,-1 0 1 0 0,1 0-1 0 0,0-1 0 0 0,0 0 0 0 0,0 0 1 0 0,0 0-1 0 0,0 0 0 0 0,0-1 0 0 0,1 0 1 0 0,-1 0-1 0 0,0 0 0 0 0,1-1 0 0 0,-1 0 1 0 0,1 0-1 0 0,-1 0 0 0 0,0-1 0 0 0,1 0 1 0 0,-1 0-1 0 0,0 0 0 0 0,1 0 0 0 0,-1-1 1 0 0,0 0-1 0 0,5-3 0 0 0,2 0 99 0 0,0-1-1 0 0,-1 0 1 0 0,1-1-1 0 0,-2 0 1 0 0,1 0 0 0 0,-1-2-1 0 0,0 1 1 0 0,-1-1-1 0 0,0 0 1 0 0,0-1-1 0 0,-1 0 1 0 0,10-17 0 0 0,-4 1-9 0 0,-2 0 1 0 0,-1-2-1 0 0,-1 1 1 0 0,-1-1-1 0 0,7-41 1 0 0,-5 0 79 0 0,2-78 0 0 0,-13 139-211 0 0,1-29 11 0 0,-1 37-8 0 0,0-1 0 0 0,0 1 1 0 0,0-1-1 0 0,0 1 0 0 0,0-1 0 0 0,0 1 0 0 0,0-1 0 0 0,0 0 0 0 0,0 1 1 0 0,-1 0-1 0 0,1-1 0 0 0,0 1 0 0 0,0-1 0 0 0,-1 1 0 0 0,1-1 0 0 0,0 1 0 0 0,-1-1 1 0 0,1 1-1 0 0,0 0 0 0 0,-1-1 0 0 0,1 1 0 0 0,0 0 0 0 0,-1-1 0 0 0,1 1 1 0 0,-1 0-1 0 0,1 0 0 0 0,-1-1 0 0 0,1 1 0 0 0,-1 0 0 0 0,1 0 0 0 0,-1 0 0 0 0,1-1 1 0 0,-1 1-1 0 0,1 0 0 0 0,-1 0 0 0 0,1 0 0 0 0,-1 0 0 0 0,1 0 0 0 0,-1 0 1 0 0,1 0-1 0 0,-1 0 0 0 0,1 0 0 0 0,-1 1 0 0 0,1-1 0 0 0,-1 0 0 0 0,1 0 0 0 0,-1 0 1 0 0,1 1-1 0 0,-1-1 0 0 0,1 0 0 0 0,-1 0 0 0 0,1 1 0 0 0,0-1 0 0 0,-1 0 1 0 0,0 1-1 0 0,-1 1-13 0 0,0 0 0 0 0,0 1 0 0 0,0-1 0 0 0,0 0 0 0 0,1 1 0 0 0,-1-1 0 0 0,1 1 0 0 0,-1-1 0 0 0,1 1 0 0 0,0 0 0 0 0,0 0 0 0 0,0 0 1 0 0,0-1-1 0 0,0 7 0 0 0,-6 43-263 0 0,7-49 229 0 0,-3 49-349 0 0,1 0 0 0 0,8 65 0 0 0,-3-87-338 0 0,2 0-1 0 0,1-1 1 0 0,1 1-1 0 0,2-1 1 0 0,15 36-1 0 0,-19-57-683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6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26 271 980 0 0,'-24'-30'3754'0'0,"23"29"-3464"0"0,5-10 209 0 0,-4 10-485 0 0,0 0-1 0 0,0 0 1 0 0,0 0 0 0 0,0 0-1 0 0,0 1 1 0 0,0-1 0 0 0,1 0 0 0 0,-1 0-1 0 0,0 0 1 0 0,1 0 0 0 0,-1 0-1 0 0,0 1 1 0 0,1-1 0 0 0,-1 0 0 0 0,1 0-1 0 0,0 1 1 0 0,-1-1 0 0 0,1 0-1 0 0,0 1 1 0 0,-1-1 0 0 0,2-1 0 0 0,25-15 90 0 0,1 2 0 0 0,0 0 0 0 0,1 2 0 0 0,1 1 0 0 0,0 1 0 0 0,0 2 1 0 0,1 1-1 0 0,0 1 0 0 0,36-3 0 0 0,-62 10-84 0 0,0-1-1 0 0,-1 1 1 0 0,1 0 0 0 0,0 0-1 0 0,0 1 1 0 0,0 0 0 0 0,-1-1-1 0 0,1 2 1 0 0,0-1 0 0 0,-1 0-1 0 0,1 1 1 0 0,-1 0 0 0 0,0 0-1 0 0,1 0 1 0 0,-1 1 0 0 0,0-1-1 0 0,0 1 1 0 0,0 0 0 0 0,-1 0-1 0 0,1 1 1 0 0,-1-1 0 0 0,0 1-1 0 0,0-1 1 0 0,0 1-1 0 0,0 0 1 0 0,3 6 0 0 0,4 10 92 0 0,0 1 0 0 0,-2 1-1 0 0,0-1 1 0 0,7 32 0 0 0,4 11 121 0 0,-11-43-235 0 0,-2-3-56 0 0,1-1-1 0 0,1 0 0 0 0,0 0 1 0 0,15 20-1 0 0,-13-28-854 0 0,14-10-3664 0 0</inkml:trace>
  <inkml:trace contextRef="#ctx0" brushRef="#br0" timeOffset="1">510 30 616 0 0,'-7'-9'860'0'0,"1"-3"-524"0"0,-2 3-244 0 0,10 24-1396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27.3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298 103 76 0 0,'-6'-12'2683'0'0,"3"8"-2562"0"0,0 1 0 0 0,0 0 0 0 0,1 0-1 0 0,-2 0 1 0 0,1 1 0 0 0,0-1 0 0 0,-1 1 0 0 0,1-1 0 0 0,-1 1 0 0 0,0 0 0 0 0,1 1 0 0 0,-1-1-1 0 0,0 1 1 0 0,0-1 0 0 0,0 1 0 0 0,0 0 0 0 0,-1 1 0 0 0,1-1 0 0 0,0 1 0 0 0,0 0-1 0 0,0 0 1 0 0,0 0 0 0 0,-1 0 0 0 0,1 1 0 0 0,0-1 0 0 0,0 1 0 0 0,0 0 0 0 0,0 1-1 0 0,-5 2 1 0 0,-1 0-91 0 0,1 1 0 0 0,0 0-1 0 0,1 1 1 0 0,0 0 0 0 0,-1 0-1 0 0,2 1 1 0 0,-1 0 0 0 0,1 0-1 0 0,0 1 1 0 0,1 0 0 0 0,-8 12-1 0 0,4-3 13 0 0,0 0-1 0 0,1 1 0 0 0,0 0 1 0 0,2 1-1 0 0,0 0 0 0 0,1 0 1 0 0,1 0-1 0 0,-2 21 0 0 0,6-36-28 0 0,1 0 0 0 0,0-1-1 0 0,0 1 1 0 0,0-1-1 0 0,0 1 1 0 0,1 0 0 0 0,-1-1-1 0 0,1 1 1 0 0,0-1-1 0 0,0 1 1 0 0,0-1 0 0 0,1 0-1 0 0,-1 1 1 0 0,1-1 0 0 0,0 0-1 0 0,0 0 1 0 0,4 5-1 0 0,-4-6-5 0 0,-1-1-1 0 0,1 1 1 0 0,0-1-1 0 0,0 0 1 0 0,0 1-1 0 0,0-1 1 0 0,0 0-1 0 0,0 0 1 0 0,0 0-1 0 0,1 0 1 0 0,-1 0-1 0 0,0-1 1 0 0,0 1-1 0 0,1-1 0 0 0,-1 0 1 0 0,0 1-1 0 0,1-1 1 0 0,-1 0-1 0 0,1 0 1 0 0,-1 0-1 0 0,0-1 1 0 0,1 1-1 0 0,-1-1 1 0 0,0 1-1 0 0,0-1 1 0 0,1 0-1 0 0,-1 0 1 0 0,3-1-1 0 0,3-2 45 0 0,-1 0 1 0 0,1-1-1 0 0,-1 0 1 0 0,0 0-1 0 0,0-1 0 0 0,-1 0 1 0 0,1 0-1 0 0,-1 0 1 0 0,-1-1-1 0 0,9-12 1 0 0,2-8 171 0 0,23-50 0 0 0,-32 60-175 0 0,1 1 1 0 0,0-1-1 0 0,1 1 1 0 0,0 0-1 0 0,2 1 1 0 0,0 0-1 0 0,0 1 1 0 0,18-16-1 0 0,-26 27-45 0 0,-1 2 0 0 0,1-1-1 0 0,0 0 1 0 0,0 0 0 0 0,0 1-1 0 0,0-1 1 0 0,0 1 0 0 0,0 0-1 0 0,0 0 1 0 0,0 0 0 0 0,0 1-1 0 0,0-1 1 0 0,0 1 0 0 0,1-1-1 0 0,-1 1 1 0 0,0 0 0 0 0,0 1-1 0 0,1-1 1 0 0,4 1 0 0 0,-3 1 1 0 0,1 0 0 0 0,0 0 0 0 0,0 1 0 0 0,-1-1 0 0 0,0 1 0 0 0,1 1 0 0 0,-1-1 0 0 0,0 1-1 0 0,7 7 1 0 0,1 2 5 0 0,0 1 0 0 0,-1 1 0 0 0,-1 0 0 0 0,0 0 0 0 0,14 29 1 0 0,-15-21 133 0 0,0 1 0 0 0,10 46 1 0 0,-1-6 376 0 0,-19-62-403 0 0,4 9 170 0 0,19-48-468 0 0,-19 30 150 0 0,0 1 1 0 0,0-1-1 0 0,0 1 0 0 0,1 0 1 0 0,-1 0-1 0 0,1 1 1 0 0,9-9-1 0 0,-8 10 13 0 0,1 0-1 0 0,-1 0 1 0 0,1 0-1 0 0,-1 1 1 0 0,1-1-1 0 0,0 2 0 0 0,0-1 1 0 0,1 1-1 0 0,-1 0 1 0 0,8-1-1 0 0,-11 3 5 0 0,-2-1 13 0 0,0 1-1 0 0,1-1 1 0 0,-1 1 0 0 0,0 0-1 0 0,1 0 1 0 0,-1 0 0 0 0,0 0-1 0 0,0 0 1 0 0,1 0 0 0 0,-1 1-1 0 0,0-1 1 0 0,0 1-1 0 0,4 1 1 0 0,-2-1 41 0 0,1 0 0 0 0,0 0 0 0 0,-1 0 0 0 0,1-1 0 0 0,0 0 0 0 0,0 1 1 0 0,9-2-1 0 0,-2-2 68 0 0,0 1 0 0 0,0-2 0 0 0,0 0 0 0 0,0 0 0 0 0,-1-1 0 0 0,0 0 0 0 0,0-1 0 0 0,0 0 1 0 0,-1-1-1 0 0,0 0 0 0 0,19-17 0 0 0,-19 12 46 0 0,0 0 1 0 0,0 0-1 0 0,-1 0 1 0 0,-1-1-1 0 0,0-1 1 0 0,-1 1-1 0 0,0-1 1 0 0,-1-1-1 0 0,6-22 1 0 0,6-16-404 0 0,-17 51 224 0 0,1 24-175 0 0,12 71-373 0 0,-7-51 659 0 0,-1 0 0 0 0,-2 0 1 0 0,-3 76-1 0 0,-2-105-338 0 0,-1 1 0 0 0,-1-1 0 0 0,0 1 0 0 0,-1-1 0 0 0,0 0 0 0 0,-10 19 0 0 0,9-22-253 0 0,-1-1 0 0 0,0 0 1 0 0,0 0-1 0 0,-1 0 0 0 0,0-1 1 0 0,-1 0-1 0 0,1 0 0 0 0,-2-1 1 0 0,-10 9-1 0 0,-9 1-2556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1.4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21 557 1036 0 0,'-20'-13'5623'0'0,"29"28"-5440"0"0,0-1 1 0 0,2 1 0 0 0,0-2 0 0 0,0 1 0 0 0,1-2-1 0 0,1 1 1 0 0,0-2 0 0 0,23 17 0 0 0,-26-22-20 0 0,0-1 1 0 0,-1 0 0 0 0,1-1-1 0 0,1 1 1 0 0,-1-2 0 0 0,1 0-1 0 0,-1 0 1 0 0,1-1-1 0 0,0 0 1 0 0,0-1 0 0 0,0 0-1 0 0,0 0 1 0 0,0-2 0 0 0,21-2-1 0 0,7-5-14 0 0,-1-1-1 0 0,0-2 0 0 0,-1-2 1 0 0,0-1-1 0 0,39-22 0 0 0,167-108 21 0 0,-238 141-161 0 0,393-293 671 0 0,-236 159-4556 0 0,-109 92 923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8.1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1384 0 0,'0'0'7603'0'0,"2"46"-6300"0"0,6 49-200 0 0,-7 153 0 0 0,-4-109-756 0 0,3-117-261 0 0,-1 0-973 0 0,2 0 1 0 0,5 40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9.1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223 57 748 0 0,'-2'-5'898'0'0,"0"-1"1"0"0,-1 1-1 0 0,1-1 0 0 0,-1 1 0 0 0,-1 0 1 0 0,1 0-1 0 0,-6-6 0 0 0,7 9-517 0 0,-11-5 390 0 0,10 7-752 0 0,0 0 0 0 0,1 0 0 0 0,-1 1 1 0 0,0-1-1 0 0,0 1 0 0 0,1-1 0 0 0,-1 1 1 0 0,0 0-1 0 0,1 0 0 0 0,-1 0 1 0 0,1 0-1 0 0,-1 0 0 0 0,1 1 0 0 0,0-1 1 0 0,-4 4-1 0 0,-1 1 11 0 0,1 0 0 0 0,-1 0 0 0 0,1 1 1 0 0,-9 13-1 0 0,3-1 13 0 0,1 1 0 0 0,1 0 0 0 0,-11 27 0 0 0,12-18 50 0 0,1-1 1 0 0,1 1-1 0 0,1 0 1 0 0,2 1-1 0 0,0-1 1 0 0,3 1-1 0 0,0 0 1 0 0,2-1-1 0 0,1 1 1 0 0,1-1-1 0 0,9 34 1 0 0,-8-46-304 0 0,0 0 1 0 0,1-1-1 0 0,1 1 1 0 0,1-1-1 0 0,0-1 1 0 0,1 1-1 0 0,1-2 0 0 0,0 1 1 0 0,1-1-1 0 0,0 0 1 0 0,1-1-1 0 0,1 0 1 0 0,0-1-1 0 0,1 0 0 0 0,0-1 1 0 0,1-1-1 0 0,0 0 1 0 0,1-1-1 0 0,-1 0 0 0 0,26 10 1 0 0,-1-6-1711 0 0,-1 0-194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8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16 208 0 0,'17'-16'7481'0'0,"-53"211"-6466"0"0,22-78-731 0 0,-7 120 60 0 0,21-236-344 0 0,4 28 302 0 0,4-25-283 0 0,-1-1-1 0 0,1 0 0 0 0,0-1 0 0 0,1 0 1 0 0,-1 0-1 0 0,0 0 0 0 0,1-1 1 0 0,-1-1-1 0 0,0 1 0 0 0,1-1 1 0 0,-1-1-1 0 0,13-1 0 0 0,-3 1 6 0 0,51-1-92 0 0,-19 0-509 0 0,59-7 0 0 0,-91 5-611 0 0,0 1 0 0 0,0-2 0 0 0,30-12 0 0 0,-31 10-330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29.0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130 24 128 0 0,'-3'-3'406'0'0,"0"1"-1"0"0,0 0 1 0 0,0-1-1 0 0,-1 1 1 0 0,1 1-1 0 0,-1-1 1 0 0,1 0 0 0 0,-1 1-1 0 0,1 0 1 0 0,-1-1-1 0 0,0 2 1 0 0,0-1-1 0 0,0 0 1 0 0,1 1-1 0 0,-6-1 1 0 0,7 2-345 0 0,0-1 0 0 0,-1 1 0 0 0,1 0 0 0 0,0 0 0 0 0,0-1 0 0 0,0 1 0 0 0,-1 1-1 0 0,1-1 1 0 0,0 0 0 0 0,1 0 0 0 0,-1 1 0 0 0,0-1 0 0 0,0 1 0 0 0,0 0 0 0 0,1-1 0 0 0,-1 1 0 0 0,1 0 0 0 0,0 0 0 0 0,-1 0 0 0 0,1 0 0 0 0,0 0-1 0 0,0 0 1 0 0,0 0 0 0 0,0 1 0 0 0,1-1 0 0 0,-1 3 0 0 0,-6 19 147 0 0,1 0 0 0 0,2 1 0 0 0,0 0 0 0 0,2 0 1 0 0,0 0-1 0 0,4 46 0 0 0,30 154 165 0 0,-18-149-213 0 0,25 105 98 0 0,-38-179-414 0 0,0 9-625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09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9 139 940 0 0,'-9'5'7810'0'0,"34"-6"-7786"0"0,0-1 1 0 0,0-1-1 0 0,0 0 1 0 0,-1-2-1 0 0,25-9 0 0 0,15-1-52 0 0,-12 4-248 0 0,-7 3-777 0 0,0-1 1 0 0,-1-3 0 0 0,0-2 0 0 0,52-24-1 0 0,-80 29 127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09.7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31 1348 0 0,'-42'-19'6388'0'0,"29"12"-5013"0"0,5 3-655 0 0,16 13-682 0 0,62 40-2 0 0,-41-30-31 0 0,35 30 0 0 0,-58-44-4 0 0,1 1 1 0 0,-2 0 0 0 0,1 0 0 0 0,-1 0 0 0 0,0 1-1 0 0,0-1 1 0 0,-1 1 0 0 0,0 1 0 0 0,0-1-1 0 0,5 15 1 0 0,-8-15 7 0 0,0 0 0 0 0,0 0-1 0 0,-1 0 1 0 0,0 0 0 0 0,0 0 0 0 0,-1-1-1 0 0,0 1 1 0 0,0 0 0 0 0,-1 0 0 0 0,1 0-1 0 0,-2-1 1 0 0,1 1 0 0 0,-1-1 0 0 0,0 1-1 0 0,0-1 1 0 0,0 0 0 0 0,-1 0 0 0 0,0 0-1 0 0,0-1 1 0 0,-10 10 0 0 0,-9 9-927 0 0,-1 0-1 0 0,-52 38 1 0 0,64-53 326 0 0,-11 7-2116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0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42 1028 0 0,'-51'-33'7415'0'0,"49"30"-7002"0"0,0-2 161 0 0,9 6-582 0 0,1 1 0 0 0,-1 0 0 0 0,0 1 0 0 0,0-1 0 0 0,0 2 0 0 0,-1-1 0 0 0,1 1 0 0 0,-1 0 0 0 0,0 0 0 0 0,0 0 0 0 0,0 1 0 0 0,0 0 1 0 0,-1 0-1 0 0,0 1 0 0 0,0-1 0 0 0,0 1 0 0 0,-1 0 0 0 0,0 0 0 0 0,0 1 0 0 0,0-1 0 0 0,2 9 0 0 0,3 3-30 0 0,-1 1 1 0 0,-1 0-1 0 0,-1 0 1 0 0,0 1-1 0 0,-2-1 1 0 0,5 39-1 0 0,-8-30 34 0 0,-2 0 0 0 0,0 0 0 0 0,-2 0 0 0 0,-12 50 0 0 0,-40 107 157 0 0,13-51-29 0 0,33-103-125 0 0,3-13-74 0 0,1-1 0 0 0,0 1-1 0 0,2 1 1 0 0,-2 22 0 0 0,5-36 58 0 0,0-1 1 0 0,0 1-1 0 0,0-1 1 0 0,1 0-1 0 0,-1 1 1 0 0,1-1-1 0 0,0 0 1 0 0,1 1-1 0 0,-1-1 1 0 0,1 0-1 0 0,0 0 0 0 0,0 0 1 0 0,0 0-1 0 0,0-1 1 0 0,1 1-1 0 0,-1 0 1 0 0,1-1-1 0 0,0 0 1 0 0,0 0-1 0 0,0 0 1 0 0,1 0-1 0 0,6 5 0 0 0,28 15-26 0 0,-23-15 33 0 0,0 0 0 0 0,-1 1 1 0 0,0 1-1 0 0,-1 1 0 0 0,0 0 0 0 0,0 0 0 0 0,-1 1 1 0 0,-1 1-1 0 0,0 0 0 0 0,14 22 0 0 0,-14-15 21 0 0,-1 0-1 0 0,-1 1 1 0 0,-1 0-1 0 0,-1 0 1 0 0,-1 0-1 0 0,-1 1 1 0 0,0 0-1 0 0,1 37 1 0 0,-5-47 3 0 0,-1 0 0 0 0,0 1 0 0 0,-1-1 0 0 0,0 0 0 0 0,-1 0-1 0 0,0 1 1 0 0,-1-1 0 0 0,-1-1 0 0 0,0 1 0 0 0,0 0 0 0 0,-1-1 0 0 0,-1 0 0 0 0,0 0 0 0 0,0-1 0 0 0,-1 1 0 0 0,0-1 0 0 0,-11 11 0 0 0,-15 4-643 0 0,32-24 361 0 0,-1-1 1 0 0,1 1-1 0 0,-1 0 1 0 0,1 0-1 0 0,-1-1 1 0 0,1 1-1 0 0,-1-1 1 0 0,0 0-1 0 0,1 1 1 0 0,-1-1-1 0 0,0 0 1 0 0,0 0-1 0 0,1 0 1 0 0,-3 0-1 0 0,-17-5-1372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2.1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164 63 836 0 0,'1'-1'193'0'0,"1"-1"1"0"0,-1 0-1 0 0,-1 0 1 0 0,1 0-1 0 0,0 1 0 0 0,0-1 1 0 0,-1 0-1 0 0,1 0 0 0 0,-1 0 1 0 0,0 0-1 0 0,1 0 1 0 0,-1 0-1 0 0,0 0 0 0 0,0 0 1 0 0,0 0-1 0 0,0 0 0 0 0,-1 0 1 0 0,1 0-1 0 0,-1 0 1 0 0,1 0-1 0 0,-1 0 0 0 0,0 0 1 0 0,1 0-1 0 0,-1 0 0 0 0,0 0 1 0 0,0 1-1 0 0,0-1 1 0 0,-1 0-1 0 0,-2-2 0 0 0,3 2 84 0 0,-2 2-251 0 0,1-1-1 0 0,-1 1 1 0 0,0 0 0 0 0,1 0-1 0 0,-1 0 1 0 0,0 0 0 0 0,1 0-1 0 0,-1 1 1 0 0,1-1 0 0 0,-1 1-1 0 0,0 0 1 0 0,1 0 0 0 0,-1 0-1 0 0,1 0 1 0 0,0 0 0 0 0,-1 0-1 0 0,1 1 1 0 0,0-1 0 0 0,0 1-1 0 0,-1-1 1 0 0,1 1 0 0 0,1 0-1 0 0,-1 0 1 0 0,0 0 0 0 0,0 0-1 0 0,1 0 1 0 0,-3 5 0 0 0,-10 16-11 0 0,2 1 0 0 0,0 1 1 0 0,2 0-1 0 0,0 1 0 0 0,2 0 1 0 0,1 0-1 0 0,1 0 0 0 0,2 1 1 0 0,0 0-1 0 0,2 0 0 0 0,1 0 1 0 0,1 0-1 0 0,1 1 0 0 0,1-1 1 0 0,7 29-1 0 0,-8-50-23 0 0,1 0-1 0 0,0 0 1 0 0,0 0-1 0 0,0 0 1 0 0,1 0-1 0 0,0 0 1 0 0,0-1 0 0 0,0 1-1 0 0,1-1 1 0 0,-1 0-1 0 0,1 0 1 0 0,1 0-1 0 0,-1-1 1 0 0,1 0 0 0 0,-1 1-1 0 0,1-2 1 0 0,1 1-1 0 0,-1 0 1 0 0,0-1-1 0 0,1 0 1 0 0,0 0 0 0 0,-1-1-1 0 0,1 0 1 0 0,0 0-1 0 0,0 0 1 0 0,1-1-1 0 0,-1 1 1 0 0,0-2-1 0 0,0 1 1 0 0,1-1 0 0 0,-1 1-1 0 0,11-3 1 0 0,-5 1 14 0 0,1-1 1 0 0,-1 0-1 0 0,1-1 0 0 0,-1-1 1 0 0,0 0-1 0 0,-1 0 0 0 0,1-1 1 0 0,-1-1-1 0 0,1 0 1 0 0,-2 0-1 0 0,1-1 0 0 0,-1 0 1 0 0,0-1-1 0 0,0-1 1 0 0,13-14-1 0 0,-8 2 204 0 0,-1 0 0 0 0,-1 0 0 0 0,0-1 0 0 0,-2-1 0 0 0,15-41-1 0 0,-24 52-36 0 0,-9 18-151 0 0,-8 15-17 0 0,6-1 89 0 0,1 1 1 0 0,-8 30-1 0 0,14-44-95 0 0,0 1 0 0 0,0 0 0 0 0,1 0 1 0 0,1 0-1 0 0,-1 0 0 0 0,1 0 0 0 0,1 0 0 0 0,-1 1 0 0 0,4 13 1 0 0,-3-20 9 0 0,0 0 0 0 0,-1 0 0 0 0,1 0 0 0 0,0 0 0 0 0,0 0 1 0 0,0-1-1 0 0,0 1 0 0 0,0 0 0 0 0,0-1 0 0 0,0 1 0 0 0,1-1 1 0 0,-1 1-1 0 0,1-1 0 0 0,-1 1 0 0 0,1-1 0 0 0,0 0 0 0 0,-1 0 1 0 0,1 0-1 0 0,0 0 0 0 0,0 0 0 0 0,0 0 0 0 0,-1-1 1 0 0,4 2-1 0 0,-1-2 20 0 0,1 1 1 0 0,-1-1 0 0 0,0 0-1 0 0,0 0 1 0 0,1 0 0 0 0,-1-1-1 0 0,0 1 1 0 0,0-1 0 0 0,0 0-1 0 0,0 0 1 0 0,5-2 0 0 0,-3 0 50 0 0,1 1 1 0 0,-1-1 0 0 0,1-1 0 0 0,-1 1 0 0 0,0-1 0 0 0,0 0 0 0 0,-1 0 0 0 0,1-1 0 0 0,-1 0 0 0 0,0 0 0 0 0,0 0 0 0 0,-1 0-1 0 0,9-13 1 0 0,-11 12-110 0 0,0-1 0 0 0,-1 0 0 0 0,1 0 0 0 0,-1 0 0 0 0,-1 0-1 0 0,1 0 1 0 0,-1 0 0 0 0,-1 0 0 0 0,1 0 0 0 0,-1 0 0 0 0,0 0 0 0 0,-1 0-1 0 0,1 0 1 0 0,-1 0 0 0 0,-1 0 0 0 0,0 1 0 0 0,-4-10 0 0 0,2 6-196 0 0,0 1 0 0 0,-1-1 0 0 0,0 1 0 0 0,-1 0 0 0 0,0 1 0 0 0,0 0 1 0 0,-1 0-1 0 0,0 0 0 0 0,0 1 0 0 0,-15-9 0 0 0,0 4-1146 0 0,22 12 1323 0 0,1 0 1 0 0,0 0-1 0 0,-1 0 0 0 0,1 0 0 0 0,0 0 0 0 0,-1 0 0 0 0,1 0 0 0 0,-1 0 0 0 0,1 0 0 0 0,0 0 0 0 0,-1 0 0 0 0,1 0 0 0 0,0 1 0 0 0,-1-1 1 0 0,1 0-1 0 0,0 0 0 0 0,0 0 0 0 0,-1 0 0 0 0,1 1 0 0 0,0-1 0 0 0,-1 0 0 0 0,1 0 0 0 0,0 0 0 0 0,0 1 0 0 0,-1-1 0 0 0,1 0 0 0 0,0 1 1 0 0,0-1-1 0 0,0 0 0 0 0,0 0 0 0 0,-1 1 0 0 0,1-1 0 0 0,0 0 0 0 0,0 1 0 0 0,0-1 0 0 0,0 0 0 0 0,0 1 0 0 0,0-1 0 0 0,0 0 0 0 0,0 1 1 0 0,0-1-1 0 0,0 0 0 0 0,0 1 0 0 0,0-1 0 0 0,0 0 0 0 0,0 1 0 0 0,0 0 0 0 0,5-1-87 0 0,32 1 494 0 0,-1-2 0 0 0,1-1 0 0 0,0-1 1 0 0,57-15-1 0 0,-87 17-270 0 0,-1-1 0 0 0,1 1-1 0 0,0 0 1 0 0,0 1 0 0 0,0 0 0 0 0,0 0 0 0 0,0 0 0 0 0,0 1 0 0 0,0 0 0 0 0,-1 0-1 0 0,1 1 1 0 0,0 0 0 0 0,-1 0 0 0 0,1 0 0 0 0,-1 1 0 0 0,9 5 0 0 0,-8-3-31 0 0,-1 0 1 0 0,1 0 0 0 0,-1 1 0 0 0,0 0-1 0 0,0 0 1 0 0,-1 1 0 0 0,1-1-1 0 0,-2 1 1 0 0,1 0 0 0 0,-1 1 0 0 0,0-1-1 0 0,5 14 1 0 0,30 51 665 0 0,-38-70-461 0 0,0-2-208 0 0,0 0 0 0 0,1 0 0 0 0,-1 0 0 0 0,0 0 0 0 0,1 0 0 0 0,-1 0 0 0 0,0 0 0 0 0,1-1 0 0 0,-1 1 1 0 0,0 0-1 0 0,0-1 0 0 0,1 1 0 0 0,-1-1 0 0 0,0 1 0 0 0,0-1 0 0 0,0 0 0 0 0,0 1 0 0 0,1-1 0 0 0,-1 0 0 0 0,0 0 0 0 0,0 0 0 0 0,-1 0 0 0 0,1 0 0 0 0,0 0 0 0 0,0 0 1 0 0,0 0-1 0 0,-1 0 0 0 0,1 0 0 0 0,0 0 0 0 0,-1-1 0 0 0,1 0 0 0 0,29-58-203 0 0,-13 25 195 0 0,16-24-224 0 0,-32 57 136 0 0,12-3-114 0 0,4 44 204 0 0,-14-29-52 0 0,0 1 15 0 0,1 0 0 0 0,0 0 0 0 0,1-1 0 0 0,0 1 0 0 0,7 10 0 0 0,-10-18-4 0 0,0-1-1 0 0,0 0 1 0 0,0 0-1 0 0,0 0 1 0 0,0 0-1 0 0,1 0 1 0 0,-1 0-1 0 0,0-1 0 0 0,1 1 1 0 0,-1-1-1 0 0,1 1 1 0 0,0-1-1 0 0,-1 0 1 0 0,1 0-1 0 0,0 0 1 0 0,0-1-1 0 0,0 1 1 0 0,-1-1-1 0 0,1 1 0 0 0,0-1 1 0 0,0 0-1 0 0,0 0 1 0 0,0 0-1 0 0,5-2 1 0 0,-1 2 6 0 0,0-2 1 0 0,0 1-1 0 0,-1-1 1 0 0,1 0-1 0 0,-1 0 1 0 0,0-1-1 0 0,1 1 0 0 0,-1-2 1 0 0,0 1-1 0 0,-1-1 1 0 0,1 1-1 0 0,-1-2 1 0 0,1 1-1 0 0,-1-1 1 0 0,0 1-1 0 0,-1-1 1 0 0,1-1-1 0 0,-1 1 1 0 0,0 0-1 0 0,0-1 1 0 0,-1 0-1 0 0,0 0 1 0 0,0 0-1 0 0,0-1 1 0 0,-1 1-1 0 0,0 0 0 0 0,0-1 1 0 0,0 0-1 0 0,-1 1 1 0 0,1-14-1 0 0,8-61 110 0 0,-10 80-244 0 0,8 14-244 0 0,22 54 269 0 0,-12-32 29 0 0,-3 1-1 0 0,0 0 1 0 0,-3 1-1 0 0,16 73 1 0 0,-27-104-5 0 0,0 0 0 0 0,-1 0 1 0 0,0 0-1 0 0,0 0 0 0 0,0 0 0 0 0,-1 1 1 0 0,1-1-1 0 0,-2 0 0 0 0,1 0 0 0 0,-1 0 0 0 0,0-1 1 0 0,0 1-1 0 0,0 0 0 0 0,-1-1 0 0 0,0 1 1 0 0,0-1-1 0 0,0 0 0 0 0,-1 0 0 0 0,0 0 1 0 0,0 0-1 0 0,0-1 0 0 0,0 1 0 0 0,-1-1 0 0 0,1 0 1 0 0,-1-1-1 0 0,-7 5 0 0 0,11-8 56 0 0,0 1 0 0 0,0 0 0 0 0,0 0-1 0 0,0-1 1 0 0,0 1 0 0 0,0-1 0 0 0,0 1 0 0 0,0-1 0 0 0,0 1-1 0 0,-1-1 1 0 0,1 0 0 0 0,0 0 0 0 0,0 1 0 0 0,0-1 0 0 0,-1 0-1 0 0,1 0 1 0 0,0 0 0 0 0,0 0 0 0 0,-1-1 0 0 0,1 1 0 0 0,0 0-1 0 0,0 0 1 0 0,0-1 0 0 0,0 1 0 0 0,-1-1 0 0 0,1 1 0 0 0,0-1-1 0 0,0 1 1 0 0,0-1 0 0 0,0 0 0 0 0,0 1 0 0 0,0-1 0 0 0,0 0-1 0 0,0 0 1 0 0,1 0 0 0 0,-1 0 0 0 0,0 0 0 0 0,0 0 0 0 0,1 0-1 0 0,-1 0 1 0 0,0 0 0 0 0,1 0 0 0 0,-1 0 0 0 0,1 0 0 0 0,0 0-1 0 0,-1-1 1 0 0,1 1 0 0 0,0 0 0 0 0,-1-2 0 0 0,0-4-52 0 0,0 0 1 0 0,0 0 0 0 0,1-1-1 0 0,0 1 1 0 0,0 0 0 0 0,2-11-1 0 0,11-37-154 0 0,3 0-1 0 0,2 1 1 0 0,3 1 0 0 0,27-50-1 0 0,-24 50 552 0 0,-18 40-252 0 0,0 0 0 0 0,0 1 1 0 0,1-1-1 0 0,0 1 0 0 0,1 1 0 0 0,15-17 0 0 0,-21 26-42 0 0,0 3-39 0 0,1-1-1 0 0,-1 1 0 0 0,0 0 1 0 0,1 0-1 0 0,-1 0 0 0 0,0 1 0 0 0,0-1 1 0 0,0 0-1 0 0,0 1 0 0 0,0-1 1 0 0,0 1-1 0 0,0 0 0 0 0,0 0 0 0 0,-1 0 1 0 0,1 0-1 0 0,-1 0 0 0 0,1 0 1 0 0,-1 0-1 0 0,0 0 0 0 0,0 0 1 0 0,0 1-1 0 0,0-1 0 0 0,1 4 0 0 0,20 64 60 0 0,-20-61-59 0 0,53 272-248 0 0,-45-219-800 0 0,-9-55 872 0 0,3 21-412 0 0,-4-28 569 0 0,0-1 1 0 0,0 1-1 0 0,0 0 1 0 0,-1 0-1 0 0,1 0 1 0 0,0 0-1 0 0,0 0 1 0 0,0 0-1 0 0,0-1 1 0 0,-1 1-1 0 0,1 0 1 0 0,0 0-1 0 0,0 0 1 0 0,0 0-1 0 0,0 0 0 0 0,-1 0 1 0 0,1 0-1 0 0,0 0 1 0 0,0 0-1 0 0,0 0 1 0 0,-1 0-1 0 0,1 0 1 0 0,0 0-1 0 0,0 0 1 0 0,0 0-1 0 0,-1 0 1 0 0,1 0-1 0 0,0 0 1 0 0,0 0-1 0 0,0 0 0 0 0,0 0 1 0 0,-1 1-1 0 0,1-1 1 0 0,0 0-1 0 0,0 0 1 0 0,0 0-1 0 0,0 0 1 0 0,0 0-1 0 0,-1 0 1 0 0,1 0-1 0 0,0 1 1 0 0,0-1-1 0 0,0 0 0 0 0,0 0 1 0 0,0 1-1 0 0,-2-6 1 0 0,0 1 0 0 0,1-1 1 0 0,0 1-1 0 0,0 0 0 0 0,0-1 0 0 0,0 0 0 0 0,1 1 0 0 0,0-9 0 0 0,-1-5 35 0 0,0 11 78 0 0,0 0 0 0 0,0 0 0 0 0,1 0 0 0 0,0 0 1 0 0,1 0-1 0 0,-1 0 0 0 0,1 0 0 0 0,1 0 0 0 0,-1 0 0 0 0,1 0 1 0 0,0 1-1 0 0,1-1 0 0 0,3-6 0 0 0,-4 10-23 0 0,0 0-1 0 0,1-1 1 0 0,-1 1-1 0 0,1 0 1 0 0,0 0-1 0 0,0 0 1 0 0,0 1-1 0 0,0-1 1 0 0,0 1-1 0 0,0 0 1 0 0,1 0 0 0 0,-1 0-1 0 0,1 0 1 0 0,0 0-1 0 0,0 1 1 0 0,-1 0-1 0 0,1-1 1 0 0,0 1-1 0 0,0 1 1 0 0,0-1-1 0 0,0 1 1 0 0,0-1-1 0 0,0 1 1 0 0,0 1-1 0 0,5-1 1 0 0,8 2 91 0 0,-1 0 0 0 0,1 1 0 0 0,-1 1-1 0 0,0 1 1 0 0,0 0 0 0 0,0 1 0 0 0,-1 0 0 0 0,0 1 0 0 0,0 1-1 0 0,-1 1 1 0 0,17 12 0 0 0,-23-14-23 0 0,-6-6-93 0 0,0 0 1 0 0,-1 0-1 0 0,1 1 0 0 0,-1-1 0 0 0,1 1 0 0 0,-1-1 0 0 0,1 1 0 0 0,-1 0 0 0 0,0-1 0 0 0,0 1 0 0 0,0 0 0 0 0,0 0 0 0 0,0 0 1 0 0,0 0-1 0 0,0 0 0 0 0,-1 0 0 0 0,1 3 0 0 0,0-3 237 0 0,-5-3-265 0 0,1 1-20 0 0,1-1 0 0 0,0 1 0 0 0,0-1-1 0 0,0 0 1 0 0,0 1 0 0 0,0-1 0 0 0,0 0 0 0 0,0 0 0 0 0,0 0 0 0 0,1-1 0 0 0,-1 1 0 0 0,0 0 0 0 0,0-1-1 0 0,1 1 1 0 0,-2-3 0 0 0,-2-4-453 0 0,1-1 0 0 0,0 1 0 0 0,1-1 0 0 0,0 0 0 0 0,0 0 0 0 0,1 0 0 0 0,0-1 0 0 0,1 1 0 0 0,0-1 0 0 0,0 1 0 0 0,1-1 0 0 0,2-11 0 0 0,-2 14-570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2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202 153 1248 0 0,'0'0'893'0'0,"21"-39"3067"0"0,-21 30-3750 0 0,0 0 0 0 0,-1-1 0 0 0,0 1 0 0 0,-1 0 0 0 0,-2-10 0 0 0,3 17-199 0 0,0-1 0 0 0,0 0 0 0 0,0 1-1 0 0,0-1 1 0 0,-1 0 0 0 0,1 1 0 0 0,-1-1 0 0 0,1 1-1 0 0,-1 0 1 0 0,0 0 0 0 0,0 0 0 0 0,0-1-1 0 0,0 2 1 0 0,0-1 0 0 0,0 0 0 0 0,-1 0 0 0 0,1 1-1 0 0,-1-1 1 0 0,1 1 0 0 0,-1 0 0 0 0,0 0-1 0 0,1 0 1 0 0,-5-1 0 0 0,1 2-10 0 0,1-1 0 0 0,-1 2 1 0 0,1-1-1 0 0,-1 1 0 0 0,1 0 0 0 0,0 0 1 0 0,-1 0-1 0 0,1 1 0 0 0,0 0 0 0 0,0 0 0 0 0,0 0 1 0 0,0 1-1 0 0,0-1 0 0 0,1 1 0 0 0,-1 0 0 0 0,1 1 1 0 0,0-1-1 0 0,0 1 0 0 0,0 0 0 0 0,0 0 0 0 0,1 0 1 0 0,-1 0-1 0 0,-5 10 0 0 0,4-6 2 0 0,-1 0 1 0 0,1 0-1 0 0,0 1 0 0 0,1 0 1 0 0,0 0-1 0 0,1 1 0 0 0,-1-1 1 0 0,2 1-1 0 0,-1-1 0 0 0,2 1 0 0 0,-1 0 1 0 0,0 19-1 0 0,2-26-1 0 0,1 0-1 0 0,-1 0 1 0 0,1 0-1 0 0,-1 0 1 0 0,1-1-1 0 0,0 1 1 0 0,0 0 0 0 0,0-1-1 0 0,1 1 1 0 0,-1-1-1 0 0,1 1 1 0 0,-1-1-1 0 0,1 0 1 0 0,0 1 0 0 0,0-1-1 0 0,0 0 1 0 0,0 0-1 0 0,0 0 1 0 0,0 0-1 0 0,0-1 1 0 0,1 1 0 0 0,-1-1-1 0 0,1 1 1 0 0,-1-1-1 0 0,1 0 1 0 0,0 0-1 0 0,-1 0 1 0 0,1 0 0 0 0,0 0-1 0 0,0-1 1 0 0,-1 1-1 0 0,1-1 1 0 0,0 0-1 0 0,4 0 1 0 0,0 0 26 0 0,0 0 1 0 0,-1-1-1 0 0,1 1 1 0 0,0-2-1 0 0,0 1 1 0 0,-1-1-1 0 0,1 0 0 0 0,-1 0 1 0 0,1 0-1 0 0,-1-1 1 0 0,0 0-1 0 0,0-1 0 0 0,8-5 1 0 0,-6 2 25 0 0,0-1 0 0 0,-1-1 1 0 0,0 1-1 0 0,0-1 0 0 0,-1-1 1 0 0,0 1-1 0 0,0-1 0 0 0,-1 0 1 0 0,-1 0-1 0 0,0-1 0 0 0,5-16 1 0 0,-4 13-27 0 0,-2 11-168 0 0,-4 16 101 0 0,1 46 169 0 0,0-56-121 0 0,0-1 0 0 0,1 1-1 0 0,-1 0 1 0 0,1-1 0 0 0,-1 1 0 0 0,1 0-1 0 0,0-1 1 0 0,0 1 0 0 0,0-1 0 0 0,0 1-1 0 0,0-1 1 0 0,1 1 0 0 0,-1-1 0 0 0,1 0-1 0 0,-1 0 1 0 0,1 1 0 0 0,0-1-1 0 0,3 2 1 0 0,-3-2 3 0 0,1-1 0 0 0,0 0 0 0 0,-1 0 0 0 0,1 0 0 0 0,0 0 0 0 0,0 0 0 0 0,0 0-1 0 0,0-1 1 0 0,0 0 0 0 0,0 1 0 0 0,0-1 0 0 0,-1 0 0 0 0,1 0 0 0 0,0-1 0 0 0,0 1 0 0 0,0-1 0 0 0,5-1-1 0 0,-3 0 28 0 0,1 0-1 0 0,-1-1 0 0 0,0 1 1 0 0,0-1-1 0 0,0-1 0 0 0,-1 1 1 0 0,1-1-1 0 0,6-6 0 0 0,2-5 27 0 0,0 0-1 0 0,-1-1 0 0 0,-1-1 0 0 0,13-23 0 0 0,3-17-367 0 0,-26 56 184 0 0,18 29-291 0 0,-14-5 404 0 0,-4-15-144 0 0,1-1 0 0 0,-1 1 0 0 0,1-1-1 0 0,0 0 1 0 0,1 0 0 0 0,0 0 0 0 0,0 0 0 0 0,0 0 0 0 0,1-1 0 0 0,7 11 0 0 0,-2-16-1679 0 0,-9-2 1711 0 0,1 1 0 0 0,0 0 0 0 0,0-1 0 0 0,0 1 0 0 0,-1-1 0 0 0,1 1 0 0 0,0-1-1 0 0,0 1 1 0 0,-1-1 0 0 0,1 0 0 0 0,-1 1 0 0 0,1-1 0 0 0,0 0 0 0 0,-1 1 0 0 0,1-1-1 0 0,-1 0 1 0 0,1 1 0 0 0,-1-1 0 0 0,0 0 0 0 0,1 0 0 0 0,-1 0 0 0 0,0 0 0 0 0,1-1 0 0 0,-1-12-148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3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1 264 1264 0 0,'8'8'7038'0'0,"-7"-8"-6915"0"0,8-2-38 0 0,-1 0 1 0 0,0 0 0 0 0,1-1-1 0 0,13-7 1 0 0,30-11-1293 0 0,-50 21 1194 0 0,0 0 0 0 0,-1 0 0 0 0,1 1 0 0 0,0-1-1 0 0,-1 0 1 0 0,1 1 0 0 0,-1-1 0 0 0,1 0 0 0 0,-1 1 0 0 0,1 0 0 0 0,-1-1 0 0 0,1 1 0 0 0,-1 0 0 0 0,1 0-1 0 0,-1 0 1 0 0,0 0 0 0 0,1 0 0 0 0,-1 0 0 0 0,0 0 0 0 0,0 0 0 0 0,0 1 0 0 0,0-1 0 0 0,0 0-1 0 0,0 1 1 0 0,0-1 0 0 0,0 1 0 0 0,-1-1 0 0 0,1 1 0 0 0,-1-1 0 0 0,2 4 0 0 0,13 53-56 0 0,-15-58 70 0 0,0 3 48 0 0,0-1 1 0 0,0 0-1 0 0,1 1 1 0 0,-1-1-1 0 0,0 1 1 0 0,1-1-1 0 0,0 0 1 0 0,-1 1-1 0 0,1-1 1 0 0,0 0-1 0 0,0 0 1 0 0,0 0-1 0 0,1 0 1 0 0,-1 0-1 0 0,0 0 1 0 0,1 0-1 0 0,-1 0 1 0 0,1 0-1 0 0,0 0 1 0 0,-1-1-1 0 0,1 1 1 0 0,2 1-1 0 0,-2-3 48 0 0,36-18 698 0 0,3-25-331 0 0,-40 41-512 0 0,0 1-112 0 0,-1 1 159 0 0,0 0 0 0 0,0 0 0 0 0,0 0 0 0 0,0 0 0 0 0,0-1 0 0 0,0 1 0 0 0,0 0 0 0 0,0 0 0 0 0,0 0 0 0 0,1 0-1 0 0,-1 0 1 0 0,0-1 0 0 0,0 1 0 0 0,0 0 0 0 0,0 0 0 0 0,1 0 0 0 0,-1 0 0 0 0,0 0 0 0 0,0 0 0 0 0,0 0 0 0 0,0 0 0 0 0,1 0 0 0 0,-1 0 0 0 0,0 0 0 0 0,0 0 0 0 0,0 0 0 0 0,0 0 0 0 0,1 0 0 0 0,-1 0 0 0 0,0 0 0 0 0,0 0 0 0 0,0 0 0 0 0,0 0 0 0 0,1 0 0 0 0,-1 0 0 0 0,0 0 0 0 0,0 0 0 0 0,0 0 0 0 0,0 0 0 0 0,1 0 0 0 0,-1 0 0 0 0,0 1 0 0 0,0-1 0 0 0,0 0 0 0 0,0 0 0 0 0,16 9-39 0 0,3 6 55 0 0,-17-14 17 0 0,17 4 254 0 0,-14-5-247 0 0,1-1-1 0 0,-1 1 1 0 0,0-1 0 0 0,0 0-1 0 0,0 0 1 0 0,0 0-1 0 0,0-1 1 0 0,0 0 0 0 0,0 0-1 0 0,0 0 1 0 0,0 0-1 0 0,-1-1 1 0 0,1 0 0 0 0,-1 0-1 0 0,0 0 1 0 0,7-6-1 0 0,-5 2 22 0 0,0-1-1 0 0,-1 1 0 0 0,0-1 1 0 0,0 0-1 0 0,0 0 0 0 0,-1 0 1 0 0,0-1-1 0 0,4-15 0 0 0,0-6 5 0 0,-2 0 0 0 0,-1 0-1 0 0,-2-1 1 0 0,0-51-1 0 0,-3 79-129 0 0,-6-1-132 0 0,1 1 68 0 0,-4 13-82 0 0,6-4 168 0 0,0 1 0 0 0,0 0 1 0 0,0 0-1 0 0,1 0 1 0 0,1 0-1 0 0,-1 0 0 0 0,1 1 1 0 0,0-1-1 0 0,0 0 1 0 0,1 1-1 0 0,0-1 0 0 0,2 10 1 0 0,2 19 17 0 0,9 40 1 0 0,-10-63-13 0 0,30 128-698 0 0,-8-47-3299 0 0,-20-77 2593 0 0,-1-6 109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4:14.2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177 217 580 0 0,'-3'-29'5510'0'0,"4"28"-5372"0"0,1-1 83 0 0,44-12 529 0 0,-27 8-564 0 0,0-2 0 0 0,33-18-1 0 0,-44 21-99 0 0,0 0 0 0 0,-1 0 0 0 0,0-1-1 0 0,0 0 1 0 0,0 0 0 0 0,0-1 0 0 0,-1 1-1 0 0,10-16 1 0 0,-15 21-79 0 0,0-1-1 0 0,0 1 1 0 0,0-1-1 0 0,0 1 1 0 0,0-1 0 0 0,-1 1-1 0 0,1-1 1 0 0,0 1-1 0 0,-1-1 1 0 0,1 0 0 0 0,-1 1-1 0 0,0-1 1 0 0,0 0-1 0 0,0 1 1 0 0,1-1 0 0 0,-1 0-1 0 0,-1 1 1 0 0,1-1-1 0 0,0 0 1 0 0,0 1-1 0 0,-1-1 1 0 0,1 0 0 0 0,-1 1-1 0 0,1-1 1 0 0,-1 0-1 0 0,0 1 1 0 0,0-1 0 0 0,1 1-1 0 0,-1 0 1 0 0,0-1-1 0 0,-2-1 1 0 0,1 1-17 0 0,-1 1 0 0 0,1 0 0 0 0,0 0-1 0 0,0 0 1 0 0,0 0 0 0 0,-1 0 0 0 0,1 0 0 0 0,-1 1 0 0 0,1-1 0 0 0,0 1 0 0 0,-1-1-1 0 0,1 1 1 0 0,-1 0 0 0 0,1 0 0 0 0,-1 0 0 0 0,1 1 0 0 0,-1-1 0 0 0,1 0 0 0 0,0 1-1 0 0,-1 0 1 0 0,1-1 0 0 0,-3 3 0 0 0,1-3-9 0 0,1 2 0 0 0,-1-1-1 0 0,1 0 1 0 0,0 1 0 0 0,-1 0-1 0 0,1-1 1 0 0,0 1 0 0 0,0 1 0 0 0,0-1-1 0 0,0 0 1 0 0,1 1 0 0 0,-1-1 0 0 0,1 1-1 0 0,-1 0 1 0 0,1 0 0 0 0,0 0-1 0 0,0 0 1 0 0,-2 5 0 0 0,3-4 18 0 0,0 0 0 0 0,1 0 1 0 0,0 0-1 0 0,-1 0 0 0 0,1 0 0 0 0,1 0 1 0 0,-1 1-1 0 0,1-1 0 0 0,-1 0 1 0 0,1 0-1 0 0,0 0 0 0 0,1 0 0 0 0,-1 0 1 0 0,1-1-1 0 0,0 1 0 0 0,2 4 0 0 0,45 81 353 0 0,-28-54 44 0 0,-2 2 0 0 0,22 57 0 0 0,-40-92-336 0 0,-1 0 1 0 0,1 0 0 0 0,-1 0-1 0 0,1 0 1 0 0,-1 0-1 0 0,0 0 1 0 0,1 0-1 0 0,-1 1 1 0 0,0-1 0 0 0,-1 0-1 0 0,1 0 1 0 0,0 0-1 0 0,-1 0 1 0 0,1 0-1 0 0,-1 0 1 0 0,1 0-1 0 0,-1 0 1 0 0,0 0 0 0 0,0 0-1 0 0,-2 4 1 0 0,0-4-19 0 0,1 1 1 0 0,-1 0 0 0 0,0-1-1 0 0,0 1 1 0 0,0-1 0 0 0,0 0 0 0 0,0 0-1 0 0,0 0 1 0 0,-1 0 0 0 0,-6 2-1 0 0,-5 1-103 0 0,0-1 1 0 0,0-1-1 0 0,-1 0 0 0 0,-23 0 0 0 0,2-1-1466 0 0,0-2-1 0 0,-1-2 0 0 0,-63-11 1 0 0,45 1-1063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2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15 848 0 0,'33'-11'8619'0'0,"-25"8"-9239"0"0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4:05:08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59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36 184 0 0,'-2'-36'9718'0'0,"2"49"-9698"0"0,1-1 0 0 0,1 1 0 0 0,0-1 0 0 0,0 0 0 0 0,1 0-1 0 0,8 19 1 0 0,-2-5 54 0 0,25 78 72 0 0,1 3-1534 0 0,-15-35-3021 0 0,-17-55 2349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4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28 52 0 0,'-6'9'6727'0'0,"27"-7"-6677"0"0,0 0 0 0 0,0-1 1 0 0,0-1-1 0 0,0-1 0 0 0,29-5 0 0 0,-4 1-97 0 0,10 2-316 0 0,-25 2-554 0 0,-1-2 0 0 0,0 0 1 0 0,38-10-1 0 0,-45 6 318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4.6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54 772 0 0,'-24'-48'7794'0'0,"24"48"-7788"0"0,0 0 0 0 0,0 0 1 0 0,0-1-1 0 0,0 1 0 0 0,0 0 0 0 0,0 0 0 0 0,0 0 0 0 0,0-1 0 0 0,0 1 1 0 0,0 0-1 0 0,0 0 0 0 0,0 0 0 0 0,0 0 0 0 0,0-1 0 0 0,0 1 1 0 0,0 0-1 0 0,0 0 0 0 0,0 0 0 0 0,0 0 0 0 0,1-1 0 0 0,-1 1 0 0 0,0 0 1 0 0,0 0-1 0 0,0 0 0 0 0,0 0 0 0 0,0 0 0 0 0,1-1 0 0 0,-1 1 1 0 0,0 0-1 0 0,0 0 0 0 0,0 0 0 0 0,0 0 0 0 0,0 0 0 0 0,1 0 0 0 0,-1 0 1 0 0,0 0-1 0 0,0 0 0 0 0,0 0 0 0 0,1 0 0 0 0,-1 0 0 0 0,0 0 1 0 0,0 0-1 0 0,0 0 0 0 0,0 0 0 0 0,1 0 0 0 0,-1 0 0 0 0,0 0 0 0 0,0 0 1 0 0,0 0-1 0 0,1 0 0 0 0,-1 0 0 0 0,0 0 0 0 0,0 0 0 0 0,0 0 1 0 0,0 0-1 0 0,0 0 0 0 0,1 1 0 0 0,-1-1 0 0 0,0 0 0 0 0,0 0 0 0 0,0 0 1 0 0,0 0-1 0 0,1 1 0 0 0,23 9 49 0 0,24 16-156 0 0,-27-12 76 0 0,0 0 0 0 0,-1 1 0 0 0,-1 1 1 0 0,-1 1-1 0 0,0 0 0 0 0,30 39 0 0 0,-42-48 41 0 0,-1 0 1 0 0,0 1-1 0 0,0-1 1 0 0,-1 1-1 0 0,0 0 0 0 0,0 0 1 0 0,-1 1-1 0 0,0-1 1 0 0,-1 1-1 0 0,0-1 1 0 0,0 1-1 0 0,-1 0 0 0 0,-1 0 1 0 0,1-1-1 0 0,-2 1 1 0 0,1 0-1 0 0,-1 0 1 0 0,-1-1-1 0 0,0 1 0 0 0,-4 13 1 0 0,0-7-56 0 0,-2 0-1 0 0,1 0 1 0 0,-2-1 0 0 0,0 0 0 0 0,-1 0 0 0 0,-16 18 0 0 0,-6 2-2218 0 0,-41 34 0 0 0,54-51 364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5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243 122 728 0 0,'-2'-11'1095'0'0,"-1"0"0"0"0,0 0 0 0 0,-1-1 0 0 0,0 2 0 0 0,-6-13 0 0 0,8 20-1024 0 0,1 0 0 0 0,-1 0 0 0 0,0 1 0 0 0,0-1 0 0 0,0 0 0 0 0,0 1-1 0 0,0 0 1 0 0,0-1 0 0 0,-1 1 0 0 0,1 0 0 0 0,-1 0 0 0 0,1 1 0 0 0,-1-1 0 0 0,0 0 0 0 0,0 1 0 0 0,0 0 0 0 0,0-1 0 0 0,0 1 0 0 0,0 0 0 0 0,0 1 0 0 0,0-1-1 0 0,0 0 1 0 0,0 1 0 0 0,0 0 0 0 0,-5 0 0 0 0,2 0-65 0 0,-1 1-1 0 0,1 1 1 0 0,-1-1-1 0 0,1 1 1 0 0,0 0-1 0 0,0 0 1 0 0,0 1-1 0 0,0 0 1 0 0,0 0 0 0 0,0 0-1 0 0,1 1 1 0 0,0 0-1 0 0,-1 0 1 0 0,1 0-1 0 0,1 1 1 0 0,-1-1-1 0 0,1 1 1 0 0,0 0-1 0 0,0 1 1 0 0,0-1-1 0 0,0 1 1 0 0,1-1-1 0 0,0 1 1 0 0,1 0 0 0 0,-1 0-1 0 0,-2 10 1 0 0,2-5-59 0 0,1 0 0 0 0,-1 1 0 0 0,2 0 0 0 0,0-1 1 0 0,0 1-1 0 0,1 0 0 0 0,0-1 0 0 0,1 1 0 0 0,0 0 0 0 0,1-1 1 0 0,1 1-1 0 0,-1-1 0 0 0,2 1 0 0 0,7 16 0 0 0,6 3-26 0 0,3 0-1 0 0,0-1 0 0 0,2-1 0 0 0,45 48 0 0 0,-38-47 122 0 0,-1 2 0 0 0,-3 1 0 0 0,28 46-1 0 0,-46-69 0 0 0,-1 1-1 0 0,-1 0 0 0 0,0 0 0 0 0,-1 0 0 0 0,0 1 0 0 0,2 13 0 0 0,-5-21-14 0 0,-1-1 1 0 0,0 1-1 0 0,0 0 0 0 0,0 0 0 0 0,0-1 0 0 0,0 1 1 0 0,-1 0-1 0 0,0 0 0 0 0,0-1 0 0 0,0 1 0 0 0,0 0 0 0 0,0-1 1 0 0,-1 1-1 0 0,0-1 0 0 0,0 0 0 0 0,0 1 0 0 0,0-1 1 0 0,0 0-1 0 0,0 0 0 0 0,-1-1 0 0 0,0 1 0 0 0,1 0 1 0 0,-7 4-1 0 0,-6 2-142 0 0,0 1 0 0 0,-1-2 0 0 0,-1 0 0 0 0,1-1 1 0 0,-1 0-1 0 0,0-2 0 0 0,-1 0 0 0 0,1 0 0 0 0,-1-2 0 0 0,0 0 0 0 0,0-2 1 0 0,-18 1-1 0 0,27-2-844 0 0,8 0 825 0 0,0 0 0 0 0,0 0 0 0 0,0 0 0 0 0,0 0 0 0 0,0 0 0 0 0,-1 0 0 0 0,1 0 0 0 0,0 0 0 0 0,0-1 0 0 0,0 1 0 0 0,0 0 0 0 0,0-1 0 0 0,0 1 0 0 0,0-1 0 0 0,0 1 0 0 0,0-1 0 0 0,0 0 0 0 0,-1 0 0 0 0,-10-8-1607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5.7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242 10 488 0 0,'-14'-9'3121'0'0,"7"8"-2898"0"0,0 1 0 0 0,0 1 0 0 0,0-1 0 0 0,0 1 0 0 0,0 0 1 0 0,0 1-1 0 0,0 0 0 0 0,0 0 0 0 0,1 0 0 0 0,-1 1 0 0 0,1 0 0 0 0,-1 0 0 0 0,-8 6 0 0 0,5-2-85 0 0,1 0 0 0 0,-1 1-1 0 0,1 1 1 0 0,0-1 0 0 0,1 1-1 0 0,0 0 1 0 0,-13 21 0 0 0,15-21-123 0 0,1 0 0 0 0,0 0 0 0 0,1 1 1 0 0,0 0-1 0 0,0 0 0 0 0,1 0 1 0 0,1 0-1 0 0,-1 1 0 0 0,0 13 0 0 0,3-18 2 0 0,-1 0-1 0 0,2 1 1 0 0,-1-1-1 0 0,1 0 0 0 0,0 0 1 0 0,0 1-1 0 0,0-1 0 0 0,1 0 1 0 0,0 0-1 0 0,0 0 1 0 0,1-1-1 0 0,0 1 0 0 0,0-1 1 0 0,0 1-1 0 0,0-1 0 0 0,5 5 1 0 0,-1-4 9 0 0,0 0 0 0 0,0 0 0 0 0,0-1 0 0 0,0 0 1 0 0,1-1-1 0 0,0 0 0 0 0,0 0 0 0 0,0 0 0 0 0,0-1 0 0 0,1-1 1 0 0,-1 1-1 0 0,1-1 0 0 0,0-1 0 0 0,0 1 0 0 0,-1-2 0 0 0,13 1 1 0 0,-16-1 11 0 0,0 0 0 0 0,1-1 1 0 0,-1 1-1 0 0,0-1 1 0 0,0-1-1 0 0,0 1 0 0 0,0 0 1 0 0,0-1-1 0 0,0 0 1 0 0,-1 0-1 0 0,1-1 1 0 0,7-5-1 0 0,-9 6-25 0 0,0-1-1 0 0,0 0 1 0 0,-1 0-1 0 0,1 0 1 0 0,-1 0 0 0 0,0 0-1 0 0,0 0 1 0 0,0-1-1 0 0,-1 1 1 0 0,1-1 0 0 0,-1 1-1 0 0,1-1 1 0 0,-1 1-1 0 0,-1-1 1 0 0,1 0-1 0 0,0 0 1 0 0,-1 0 0 0 0,0 1-1 0 0,0-6 1 0 0,0 3-63 0 0,0 0 0 0 0,-1 0-1 0 0,0 0 1 0 0,0 0 0 0 0,0 0 0 0 0,-1 0 0 0 0,0 1 0 0 0,0-1 0 0 0,-1 1 0 0 0,1-1-1 0 0,-1 1 1 0 0,0 0 0 0 0,-1 0 0 0 0,-7-9 0 0 0,-2 1-737 0 0,0 0 1 0 0,-1 1-1 0 0,-22-14 0 0 0,11 8-1617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6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92 0 684 0 0,'-26'3'3155'0'0,"21"1"-3027"0"0,0 1 0 0 0,1-1 0 0 0,0 1 0 0 0,0 0 1 0 0,0 0-1 0 0,0 1 0 0 0,1-1 0 0 0,0 1 0 0 0,0 0 0 0 0,0 0 0 0 0,1 0 0 0 0,0 0 0 0 0,-2 8 0 0 0,-1 8 89 0 0,1-1-1 0 0,-2 36 0 0 0,5-4-109 0 0,3 0 1 0 0,2 0-1 0 0,3 0 0 0 0,2 0 0 0 0,2-1 0 0 0,2 0 1 0 0,3-1-1 0 0,31 70 0 0 0,-41-107-48 0 0,0 1 0 0 0,1-1 1 0 0,1-1-1 0 0,0 1 0 0 0,1-1 0 0 0,1-1 0 0 0,-1 0 1 0 0,17 15-1 0 0,-25-26-30 0 0,0 0 0 0 0,1 0-1 0 0,-1 0 1 0 0,1 0 0 0 0,-1 0 0 0 0,1-1 0 0 0,-1 1 0 0 0,1-1 0 0 0,0 1 0 0 0,-1-1 0 0 0,1 1 0 0 0,0-1 0 0 0,-1 0 0 0 0,1 0 0 0 0,0 0-1 0 0,0 0 1 0 0,-1 0 0 0 0,1 0 0 0 0,0 0 0 0 0,-1 0 0 0 0,1-1 0 0 0,0 1 0 0 0,-1-1 0 0 0,1 1 0 0 0,0-1 0 0 0,-1 0 0 0 0,1 0 0 0 0,-1 1 0 0 0,1-1-1 0 0,-1 0 1 0 0,0 0 0 0 0,1 0 0 0 0,-1-1 0 0 0,0 1 0 0 0,0 0 0 0 0,0 0 0 0 0,1-1 0 0 0,-2 1 0 0 0,3-3 0 0 0,3-5 59 0 0,0 0 1 0 0,-1 0-1 0 0,0-1 1 0 0,7-18-1 0 0,48-166 688 0 0,-60 194-781 0 0,0 0 1 0 0,0 1 0 0 0,0-1-1 0 0,0 0 1 0 0,0 0 0 0 0,0 0-1 0 0,1 0 1 0 0,-1 0-1 0 0,0 0 1 0 0,0 0 0 0 0,0 0-1 0 0,0 0 1 0 0,0 0 0 0 0,0 0-1 0 0,1 0 1 0 0,-1 0 0 0 0,0 0-1 0 0,0 0 1 0 0,0 0 0 0 0,0 0-1 0 0,0 0 1 0 0,1 0 0 0 0,-1 0-1 0 0,0 0 1 0 0,0 0 0 0 0,0 0-1 0 0,0 0 1 0 0,0 0-1 0 0,0-1 1 0 0,1 1 0 0 0,-1 0-1 0 0,0 0 1 0 0,0 0 0 0 0,0 0-1 0 0,0 0 1 0 0,0 0 0 0 0,0 0-1 0 0,0 0 1 0 0,0-1 0 0 0,1 1-1 0 0,-1 0 1 0 0,0 0 0 0 0,0 0-1 0 0,0 0 1 0 0,0 0 0 0 0,0-1-1 0 0,0 1 1 0 0,0 0 0 0 0,0 0-1 0 0,0 0 1 0 0,0 0-1 0 0,0 0 1 0 0,0 0 0 0 0,0-1-1 0 0,0 1 1 0 0,0 0 0 0 0,0 0-1 0 0,0 0 1 0 0,0 0 0 0 0,0 0-1 0 0,0-1 1 0 0,0 1 0 0 0,-1 0-1 0 0,1 0 1 0 0,5 17-73 0 0,1 21 59 0 0,-5-10-32 0 0,1 5 81 0 0,1 1 0 0 0,8 33 0 0 0,-9-58-19 0 0,0-1 0 0 0,0 0 0 0 0,1 0 0 0 0,0 0 0 0 0,1 0 0 0 0,0 0 0 0 0,0-1 0 0 0,0 1 0 0 0,1-1 0 0 0,0 0 0 0 0,0-1 0 0 0,1 1 0 0 0,8 6 0 0 0,-11-10-6 0 0,0-1 0 0 0,-1 0 0 0 0,2 0-1 0 0,-1 0 1 0 0,0 0 0 0 0,0-1 0 0 0,0 1 0 0 0,1-1 0 0 0,-1 0 0 0 0,1 0-1 0 0,-1 0 1 0 0,1 0 0 0 0,0-1 0 0 0,-1 1 0 0 0,1-1 0 0 0,0 0 0 0 0,-1 0-1 0 0,6-1 1 0 0,-4 0 9 0 0,0-1-1 0 0,0 1 0 0 0,0-1 1 0 0,-1-1-1 0 0,1 1 0 0 0,-1-1 1 0 0,1 1-1 0 0,-1-1 0 0 0,0 0 1 0 0,0-1-1 0 0,6-5 1 0 0,5-8 44 0 0,-1-1 1 0 0,0 0 0 0 0,-1-1-1 0 0,15-32 1 0 0,-26 48-55 0 0,0 0 11 0 0,0-2-50 0 0,0 0-1 0 0,1 0 0 0 0,-1 1 0 0 0,1-1 0 0 0,0 1 0 0 0,1-1 1 0 0,-1 1-1 0 0,6-4 0 0 0,-7 10 33 0 0,0 0-1 0 0,0-1 1 0 0,0 1-1 0 0,0 1 1 0 0,-1-1-1 0 0,1 0 1 0 0,-1 0-1 0 0,1 1 1 0 0,-1-1 0 0 0,0 0-1 0 0,0 1 1 0 0,0 0-1 0 0,0-1 1 0 0,0 1-1 0 0,0 0 1 0 0,-1-1 0 0 0,1 1-1 0 0,-1 4 1 0 0,1 1-2 0 0,2 5 10 0 0,1-1-1 0 0,0 1 1 0 0,0-1 0 0 0,13 23-1 0 0,-16-32 31 0 0,1 0 1 0 0,0 0-1 0 0,0 0 0 0 0,0 0 0 0 0,0-1 1 0 0,0 1-1 0 0,1-1 0 0 0,-1 1 0 0 0,1-1 0 0 0,0 0 1 0 0,0 0-1 0 0,0 0 0 0 0,0-1 0 0 0,0 1 1 0 0,0-1-1 0 0,0 1 0 0 0,0-1 0 0 0,1 0 0 0 0,-1 0 1 0 0,0 0-1 0 0,1-1 0 0 0,5 1 0 0 0,-4-1 46 0 0,-1-1-1 0 0,1 0 0 0 0,-1 0 0 0 0,1 0 0 0 0,-1-1 1 0 0,1 1-1 0 0,-1-1 0 0 0,0 0 0 0 0,1 0 1 0 0,-1-1-1 0 0,0 1 0 0 0,0-1 0 0 0,-1 0 0 0 0,1 0 1 0 0,-1 0-1 0 0,1-1 0 0 0,-1 1 0 0 0,0-1 1 0 0,0 0-1 0 0,-1 0 0 0 0,1 0 0 0 0,2-5 0 0 0,5-10 47 0 0,-2 0 0 0 0,0 0 1 0 0,8-29-1 0 0,5-33-61 0 0,20-164 0 0 0,-40 244-99 0 0,-1 0-1 0 0,0 1 0 0 0,0-1 1 0 0,0 1-1 0 0,1-1 0 0 0,-1 0 1 0 0,0 1-1 0 0,0-1 0 0 0,0 0 0 0 0,0 1 1 0 0,0-1-1 0 0,0 0 0 0 0,0 1 1 0 0,-1-1-1 0 0,1 0 0 0 0,0 1 1 0 0,0-1-1 0 0,0 1 0 0 0,-1-1 1 0 0,1 0-1 0 0,0 1 0 0 0,-1-1 1 0 0,1 1-1 0 0,0-1 0 0 0,-1 0 1 0 0,-10 9-189 0 0,-11 26-40 0 0,11 3-52 0 0,1 0 1 0 0,1 1-1 0 0,3 0 0 0 0,0 0 1 0 0,1 61-1 0 0,6-28-961 0 0,3 0-1 0 0,14 77 1 0 0,-21-180-1728 0 0,-8-42 4483 0 0,11 71-1390 0 0,-1 0 0 0 0,1 0 0 0 0,0 0 0 0 0,-1 1-1 0 0,1-1 1 0 0,0 0 0 0 0,1 0 0 0 0,-1 1 0 0 0,2-6-1 0 0,-2 7-62 0 0,1 0 0 0 0,0 0 0 0 0,0 0 0 0 0,0 0 0 0 0,0 0 0 0 0,0 0 0 0 0,0 0 1 0 0,0 0-1 0 0,0 0 0 0 0,0 1 0 0 0,1-1 0 0 0,-1 0 0 0 0,0 1 0 0 0,0-1 0 0 0,1 1 0 0 0,-1-1 0 0 0,0 1 0 0 0,1 0 0 0 0,-1 0 0 0 0,3-1 0 0 0,40-7 291 0 0,73-6 0 0 0,-103 13-302 0 0,1 1 1 0 0,-1 1-1 0 0,1 0 0 0 0,-1 1 0 0 0,1 0 0 0 0,-1 1 1 0 0,0 1-1 0 0,0 0 0 0 0,17 8 0 0 0,-25-9 14 0 0,-1 1-1 0 0,0 0 0 0 0,0 1 0 0 0,0-1 0 0 0,-1 1 0 0 0,0 0 1 0 0,0 0-1 0 0,0 0 0 0 0,0 1 0 0 0,-1-1 0 0 0,0 1 1 0 0,0 0-1 0 0,0 0 0 0 0,2 10 0 0 0,2 4 68 0 0,-2 0-1 0 0,0 1 1 0 0,2 21 0 0 0,-7-40-139 0 0,1 0-1 0 0,-1 1 1 0 0,0-1 0 0 0,1 1 0 0 0,0-1-1 0 0,0 0 1 0 0,-1 0 0 0 0,1 1 0 0 0,1-1 0 0 0,-1 0-1 0 0,3 4 1 0 0,3-7-1504 0 0,0-17-1328 0 0,-3 0 1987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27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1 364 0 0,'0'0'1284'0'0,"21"2"1785"0"0,-20-2-3062 0 0,0 0 66 0 0,0-1-1 0 0,0 1 1 0 0,1 0 0 0 0,-1 0-1 0 0,0 0 1 0 0,0 0 0 0 0,0 0-1 0 0,0 0 1 0 0,0 1 0 0 0,1-1-1 0 0,-1 0 1 0 0,0 1 0 0 0,0-1-1 0 0,0 0 1 0 0,0 1 0 0 0,0-1-1 0 0,2 2 1 0 0,0 28 580 0 0,-4-6-566 0 0,0-17-26 0 0,1 1 0 0 0,0 0-1 0 0,0 0 1 0 0,0 0 0 0 0,1 0-1 0 0,0 0 1 0 0,1-1 0 0 0,0 1 0 0 0,0-1-1 0 0,5 14 1 0 0,-6-19 78 0 0,-1-2-123 0 0,0 0 0 0 0,0 1 0 0 0,0-1 0 0 0,0 1 0 0 0,0-1 0 0 0,0 1 0 0 0,0-1 1 0 0,0 1-1 0 0,0-1 0 0 0,0 1 0 0 0,0-1 0 0 0,0 1 0 0 0,0-1 0 0 0,0 1 0 0 0,1-1 0 0 0,-1 1 0 0 0,0-1 1 0 0,0 1-1 0 0,1-1 0 0 0,-1 0 0 0 0,0 1 0 0 0,0-1 0 0 0,1 1 0 0 0,-1-1 0 0 0,0 0 0 0 0,1 1 0 0 0,-1-1 1 0 0,1 0-1 0 0,-1 1 0 0 0,0-1 0 0 0,1 0 0 0 0,-1 0 0 0 0,1 1 0 0 0,-1-1 0 0 0,1 0 0 0 0,-1 0 0 0 0,1 0 1 0 0,-1 0-1 0 0,1 0 0 0 0,-1 0 0 0 0,1 0 0 0 0,-1 0 0 0 0,1 0 0 0 0,-1 0 0 0 0,0 0 0 0 0,1 0 0 0 0,-1 0 1 0 0,1 0-1 0 0,-1 0 0 0 0,1 0 0 0 0,-1 0 0 0 0,1 0 0 0 0,-1-1 0 0 0,1 1 0 0 0,-1 0 0 0 0,1 0 1 0 0,-1-1-1 0 0,0 1 0 0 0,1 0 0 0 0,-1-1 0 0 0,0 1 0 0 0,1 0 0 0 0,-1-1 0 0 0,0 1 0 0 0,1-1 0 0 0,23-23 285 0 0,-20 18-343 0 0,7-16 379 0 0,2 1 0 0 0,26-36 0 0 0,-37 56-308 0 0,0 0-23 0 0,0 1 0 0 0,0 0 0 0 0,-1 0 0 0 0,1 1 0 0 0,0-1 0 0 0,0 0 1 0 0,0 1-1 0 0,0-1 0 0 0,-1 1 0 0 0,1-1 0 0 0,0 1 0 0 0,-1 0 0 0 0,1 0 1 0 0,0 0-1 0 0,-1 0 0 0 0,1 0 0 0 0,1 1 0 0 0,16 32 25 0 0,-16-28-30 0 0,4 11-455 0 0,0-1 0 0 0,7 34 0 0 0,-7 8-4304 0 0,-9-43 3200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2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75 260 0 0,'-9'4'8489'0'0,"32"-4"-8341"0"0,0 0-1 0 0,0-2 1 0 0,-1-1-1 0 0,34-8 1 0 0,24-3-4 0 0,301-15-851 0 0,-221 20-1926 0 0,-101 1 91 0 0,-33 6 1197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2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83 75 228 0 0,'-75'-66'7400'0'0,"74"65"-7291"0"0,-6-7 174 0 0,46 31-258 0 0,-2 2 0 0 0,0 1 0 0 0,47 44 0 0 0,-74-61-16 0 0,-1 0 0 0 0,0 1 1 0 0,-1 0-1 0 0,0 1 1 0 0,0 0-1 0 0,-1 0 0 0 0,0 0 1 0 0,-1 1-1 0 0,-1 0 1 0 0,0 0-1 0 0,0 0 0 0 0,-1 1 1 0 0,-1 0-1 0 0,0 0 1 0 0,-1 0-1 0 0,1 18 0 0 0,-3-20-2 0 0,-2 0 0 0 0,0-1 0 0 0,0 1 1 0 0,-1 0-1 0 0,0-1 0 0 0,0 1 0 0 0,-1-1 0 0 0,-1 0 0 0 0,0 0 0 0 0,0 0 0 0 0,-1-1 0 0 0,-9 11 0 0 0,-1 1-861 0 0,-1-2 1 0 0,-1 0 0 0 0,0-1-1 0 0,-23 17 1 0 0,21-18-847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67 232 776 0 0,'2'-30'1711'0'0,"-1"1"0"0"0,-2-1 1 0 0,-1 0-1 0 0,-1 1 0 0 0,-12-52 0 0 0,14 79-1416 0 0,-1 2-282 0 0,0 1 0 0 0,1-1 0 0 0,-1 1 0 0 0,0 0 0 0 0,0-1 0 0 0,1 1 0 0 0,-1 0 0 0 0,1 0 0 0 0,-1 0 0 0 0,1 1 0 0 0,-1-1 0 0 0,1 0 0 0 0,-1 1 0 0 0,1-1 0 0 0,0 0-1 0 0,0 1 1 0 0,0-1 0 0 0,0 1 0 0 0,0 0 0 0 0,0-1 0 0 0,0 1 0 0 0,1 0 0 0 0,-1 0 0 0 0,1-1 0 0 0,-1 1 0 0 0,1 0 0 0 0,-1 3 0 0 0,-9 62 66 0 0,9-55-55 0 0,-2 72-60 0 0,4-1 0 0 0,3 1 0 0 0,25 142 0 0 0,6 85-2484 0 0,-35-300 1856 0 0,0 0 0 0 0,-1 1 1 0 0,0-1-1 0 0,-1 0 0 0 0,0 0 0 0 0,-5 12 0 0 0,1-4-1425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4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13 274 364 0 0,'-13'-51'7116'0'0,"13"49"-7068"0"0,1 0 0 0 0,-1 0 1 0 0,1 0-1 0 0,0 0 0 0 0,-1 1 0 0 0,1-1 0 0 0,0 0 1 0 0,0 0-1 0 0,0 0 0 0 0,0 1 0 0 0,0-1 0 0 0,1 0 1 0 0,-1 1-1 0 0,0-1 0 0 0,1 1 0 0 0,-1-1 0 0 0,1 1 1 0 0,-1 0-1 0 0,1 0 0 0 0,0 0 0 0 0,0 0 0 0 0,0 0 1 0 0,-1 0-1 0 0,3-1 0 0 0,53-16 125 0 0,-42 14-60 0 0,231-55 23 0 0,-19 5-344 0 0,-168 36 235 0 0,-30 8 74 0 0,57-10 1 0 0,-84 20-154 0 0,-21 35-136 0 0,12-21 168 0 0,1 0 0 0 0,0 0 1 0 0,1 1-1 0 0,0 0 0 0 0,1 0 0 0 0,-3 26 0 0 0,7-36 15 0 0,-1 1-1 0 0,1-1 0 0 0,0 1 0 0 0,1-1 0 0 0,-1 0 1 0 0,1 1-1 0 0,0-1 0 0 0,1 0 0 0 0,-1 0 0 0 0,1 0 1 0 0,0 0-1 0 0,0 0 0 0 0,1 0 0 0 0,-1 0 0 0 0,1-1 0 0 0,0 1 1 0 0,0-1-1 0 0,1 0 0 0 0,-1 0 0 0 0,1 0 0 0 0,0 0 1 0 0,7 5-1 0 0,4 0 13 0 0,1 0 1 0 0,0-1-1 0 0,0-1 1 0 0,1 0-1 0 0,-1-1 1 0 0,1-1-1 0 0,1-1 1 0 0,-1 0-1 0 0,1-1 1 0 0,19 1 0 0 0,4-2 31 0 0,-1-2 1 0 0,1-1-1 0 0,53-10 0 0 0,-64 7 107 0 0,-1-3 0 0 0,1 0 0 0 0,-1-1-1 0 0,37-18 1 0 0,-58 23-114 0 0,1-1 1 0 0,-1 0-1 0 0,0 0 0 0 0,-1-1 0 0 0,1 0 0 0 0,-1 0 0 0 0,0-1 1 0 0,0 0-1 0 0,-1 0 0 0 0,0-1 0 0 0,0 0 0 0 0,0 0 1 0 0,-1 0-1 0 0,0-1 0 0 0,0 1 0 0 0,-1-1 0 0 0,0 0 0 0 0,5-17 1 0 0,-8 22-30 0 0,0 0 1 0 0,0 0 0 0 0,-1 0-1 0 0,1 0 1 0 0,-1-1 0 0 0,0 1 0 0 0,0 0-1 0 0,0 0 1 0 0,0 0 0 0 0,-1-1-1 0 0,1 1 1 0 0,-1 0 0 0 0,0 0 0 0 0,0 0-1 0 0,0 0 1 0 0,0 0 0 0 0,0 0-1 0 0,-1 0 1 0 0,0 0 0 0 0,1 1-1 0 0,-1-1 1 0 0,0 0 0 0 0,0 1 0 0 0,0 0-1 0 0,-1-1 1 0 0,1 1 0 0 0,0 0-1 0 0,-1 0 1 0 0,0 0 0 0 0,1 1 0 0 0,-1-1-1 0 0,0 1 1 0 0,0-1 0 0 0,0 1-1 0 0,-4-1 1 0 0,2 0-8 0 0,-1 1 0 0 0,1 0 0 0 0,-1 0 0 0 0,0 0 0 0 0,1 1 0 0 0,-1 0 0 0 0,0 0 0 0 0,1 0 0 0 0,-1 1 0 0 0,0 0 0 0 0,1 0 0 0 0,-1 0 0 0 0,1 1 0 0 0,0 0 0 0 0,-1 0 0 0 0,1 0 1 0 0,0 1-1 0 0,0-1 0 0 0,-5 5 0 0 0,-1 2-93 0 0,1 0 0 0 0,0 1-1 0 0,0-1 1 0 0,1 2 0 0 0,1 0 0 0 0,-10 14 0 0 0,15-21-3 0 0,1 0 0 0 0,-1 1 1 0 0,1-1-1 0 0,0 1 0 0 0,0 0 0 0 0,0 0 0 0 0,0 0 0 0 0,1 0 0 0 0,0 0 0 0 0,0 0 0 0 0,1 1 0 0 0,-1-1 0 0 0,1 0 1 0 0,0 0-1 0 0,0 0 0 0 0,1 1 0 0 0,0-1 0 0 0,0 0 0 0 0,1 6 0 0 0,0-8 89 0 0,-1 0 0 0 0,1 0 0 0 0,-1 0 0 0 0,1 0 0 0 0,0 0 0 0 0,0-1 0 0 0,1 1 0 0 0,-1-1 0 0 0,0 1 0 0 0,1-1 0 0 0,-1 0 0 0 0,1 0 0 0 0,0 0 0 0 0,0 0 0 0 0,0 0 0 0 0,0-1 0 0 0,0 1 0 0 0,0-1 0 0 0,0 0 0 0 0,1 0 0 0 0,-1 0 0 0 0,0 0-1 0 0,1-1 1 0 0,-1 1 0 0 0,0-1 0 0 0,1 0 0 0 0,-1 0 0 0 0,1 0 0 0 0,-1 0 0 0 0,0-1 0 0 0,6-1 0 0 0,6-1 56 0 0,0-1 1 0 0,-1 0-1 0 0,0-1 0 0 0,0-1 0 0 0,-1 0 0 0 0,14-9 0 0 0,-26 14-50 0 0,0 0 0 0 0,1 0 0 0 0,-1 1 0 0 0,0-1 0 0 0,1 0-1 0 0,-1 0 1 0 0,0 1 0 0 0,1-1 0 0 0,-1 1 0 0 0,1-1 0 0 0,-1 1-1 0 0,1 0 1 0 0,-1 0 0 0 0,1-1 0 0 0,-1 1 0 0 0,1 0 0 0 0,-1 0-1 0 0,1 0 1 0 0,-1 1 0 0 0,1-1 0 0 0,-1 0 0 0 0,3 1 0 0 0,-3 1 4 0 0,1 0 0 0 0,-1 0 0 0 0,0 0 1 0 0,0 0-1 0 0,0 0 0 0 0,0 0 1 0 0,0 1-1 0 0,0-1 0 0 0,-1 0 0 0 0,1 0 1 0 0,-1 1-1 0 0,1-1 0 0 0,-1 0 0 0 0,0 1 1 0 0,0-1-1 0 0,0 0 0 0 0,-1 4 0 0 0,1 2 2 0 0,1 31 72 0 0,0-38-58 0 0,-1 1 0 0 0,0-1 0 0 0,1 1 0 0 0,-1-1 0 0 0,1 1 0 0 0,-1-1 0 0 0,1 1 0 0 0,0-1 0 0 0,-1 0 0 0 0,1 1 0 0 0,0-1 0 0 0,0 0 0 0 0,0 0 1 0 0,0 0-1 0 0,0 0 0 0 0,0 0 0 0 0,0 0 0 0 0,1 0 0 0 0,-1 0 0 0 0,0 0 0 0 0,1 0 0 0 0,-1 0 0 0 0,3 0 0 0 0,2 1 3 0 0,0 0 1 0 0,0-1-1 0 0,0 1 0 0 0,1-2 1 0 0,-1 1-1 0 0,0-1 0 0 0,1 1 1 0 0,-1-2-1 0 0,1 1 0 0 0,-1-1 1 0 0,0 0-1 0 0,0 0 0 0 0,11-4 1 0 0,-5 2 27 0 0,-1-1 22 0 0,0 0-1 0 0,0-1 1 0 0,-1 0-1 0 0,1-1 0 0 0,-1 0 1 0 0,-1 0-1 0 0,1-1 1 0 0,-1-1-1 0 0,0 1 1 0 0,-1-2-1 0 0,0 1 0 0 0,0-1 1 0 0,-1 0-1 0 0,0 0 1 0 0,0-1-1 0 0,8-17 0 0 0,4-12 7 0 0,-1-1 0 0 0,-2-1 0 0 0,11-45 0 0 0,-27 85-99 0 0,1-1-1 0 0,-1 1 1 0 0,0 0 0 0 0,1 0-1 0 0,-1-1 1 0 0,1 1 0 0 0,-1 0-1 0 0,1 0 1 0 0,-1 0 0 0 0,1 0-1 0 0,0-1 1 0 0,0 1 0 0 0,0 0-1 0 0,-1 0 1 0 0,1 0 0 0 0,0 1-1 0 0,0-1 1 0 0,0 0 0 0 0,0 0-1 0 0,3-1 1 0 0,-3 2 13 0 0,0 0 0 0 0,0 0 0 0 0,0 0 0 0 0,0 0 0 0 0,0 1-1 0 0,0-1 1 0 0,0 0 0 0 0,0 0 0 0 0,0 1 0 0 0,0-1 0 0 0,0 1 0 0 0,0-1 0 0 0,0 1-1 0 0,0-1 1 0 0,0 1 0 0 0,0-1 0 0 0,-1 1 0 0 0,1 0 0 0 0,0-1 0 0 0,1 3 0 0 0,6 6-31 0 0,0 2 1 0 0,-1-1 0 0 0,10 19 0 0 0,-8-12-50 0 0,8 7 45 0 0,-2 1 0 0 0,-1 0 1 0 0,-1 1-1 0 0,-1 1 0 0 0,-1 0 0 0 0,-2 1 0 0 0,7 30 0 0 0,-16-53 28 0 0,0 0 1 0 0,0 0-1 0 0,-1 0 0 0 0,1-1 0 0 0,-1 1 0 0 0,0 0 0 0 0,-1 0 0 0 0,1-1 0 0 0,-1 1 0 0 0,0-1 0 0 0,0 1 0 0 0,0-1 0 0 0,-1 0 0 0 0,1 0 0 0 0,-1 0 0 0 0,0 0 0 0 0,0 0 0 0 0,-1-1 0 0 0,1 1 0 0 0,-1-1 1 0 0,1 0-1 0 0,-1 0 0 0 0,0 0 0 0 0,0-1 0 0 0,-1 1 0 0 0,1-1 0 0 0,0 0 0 0 0,-1 0 0 0 0,0-1 0 0 0,-7 3 0 0 0,10-4 8 0 0,1 1 1 0 0,0-1-1 0 0,0 0 1 0 0,0 0-1 0 0,0 0 1 0 0,0 0-1 0 0,0 0 0 0 0,-1 0 1 0 0,1 0-1 0 0,0 0 1 0 0,0 0-1 0 0,0 0 1 0 0,0-1-1 0 0,0 1 0 0 0,0 0 1 0 0,0-1-1 0 0,0 1 1 0 0,0-1-1 0 0,0 1 1 0 0,0-1-1 0 0,0 0 0 0 0,0 1 1 0 0,0-1-1 0 0,0 0 1 0 0,0 0-1 0 0,0 0 1 0 0,-1-1-10 0 0,1-1 1 0 0,0 1 0 0 0,0 0-1 0 0,0 0 1 0 0,0-1 0 0 0,1 1 0 0 0,-1-1-1 0 0,1 1 1 0 0,-1-1 0 0 0,1 1-1 0 0,0-4 1 0 0,0-2-40 0 0,0-1 1 0 0,1 1-1 0 0,0 0 0 0 0,0-1 0 0 0,6-14 1 0 0,-1 7 23 0 0,1 0 1 0 0,1 0 0 0 0,1 1 0 0 0,0-1 0 0 0,1 2 0 0 0,1 0 0 0 0,0 0-1 0 0,1 1 1 0 0,0 0 0 0 0,1 1 0 0 0,1 0 0 0 0,23-15 0 0 0,-34 25 29 0 0,-1 1 0 0 0,1 0 0 0 0,0 0 0 0 0,-1 0 0 0 0,1 0 0 0 0,0 1 0 0 0,0-1 0 0 0,0 1 0 0 0,-1 0 0 0 0,1 0 1 0 0,0 0-1 0 0,0 0 0 0 0,0 0 0 0 0,-1 0 0 0 0,1 1 0 0 0,0-1 0 0 0,0 1 0 0 0,-1 0 0 0 0,1 0 0 0 0,0 0 0 0 0,-1 0 0 0 0,1 1 1 0 0,-1-1-1 0 0,1 0 0 0 0,-1 1 0 0 0,0 0 0 0 0,1 0 0 0 0,2 3 0 0 0,2 2 12 0 0,0 0 0 0 0,0 1 0 0 0,0 0-1 0 0,-1 1 1 0 0,-1-1 0 0 0,8 15 0 0 0,56 131-1479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0.1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2 860 0 0,'31'-2'5260'0'0,"-31"3"-5194"0"0,0-1 1 0 0,0 0 0 0 0,0 1-1 0 0,1-1 1 0 0,-1 0 0 0 0,0 1-1 0 0,0-1 1 0 0,0 1 0 0 0,-13 36 1603 0 0,9-27-1788 0 0,-84 173 764 0 0,21-66-5587 0 0,58-102 3368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5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91 372 0 0,'-15'-43'4038'0'0,"15"43"-4049"0"0,0-1 1 0 0,0 1 0 0 0,1-1-1 0 0,-1 1 1 0 0,0-1-1 0 0,0 0 1 0 0,0 1 0 0 0,1-1-1 0 0,-1 1 1 0 0,0-1-1 0 0,1 1 1 0 0,-1-1-1 0 0,1 1 1 0 0,-1-1 0 0 0,0 1-1 0 0,1 0 1 0 0,-1-1-1 0 0,1 1 1 0 0,-1 0 0 0 0,1-1-1 0 0,-1 1 1 0 0,1 0-1 0 0,-1-1 1 0 0,1 1 0 0 0,0 0-1 0 0,-1 0 1 0 0,2 0-1 0 0,29-8-680 0 0,39 5-110 0 0,-5-1 3599 0 0,-44 1-1712 0 0,-18 3-939 0 0,-2 0-143 0 0,0 1 0 0 0,0-1 0 0 0,0 1 1 0 0,0-1-1 0 0,0 1 0 0 0,0 0 0 0 0,0-1 0 0 0,0 1 0 0 0,0 0 0 0 0,0-1 0 0 0,0 1 0 0 0,0 0 0 0 0,-1 0 0 0 0,1 0 0 0 0,0 0 0 0 0,-1 0 0 0 0,1 0 0 0 0,-1 0 0 0 0,1 0 1 0 0,0 2-1 0 0,28 206 323 0 0,10 49-396 0 0,-26-211 161 0 0,-6-23 164 0 0,-1-1 0 0 0,-2 1 0 0 0,4 39 0 0 0,-11-54 1028 0 0,-5-20-962 0 0,-4-24-262 0 0,12 30-54 0 0,0-1 1 0 0,0 1 0 0 0,0-1-1 0 0,1 1 1 0 0,0-1-1 0 0,0 1 1 0 0,0 0-1 0 0,0-1 1 0 0,1 1 0 0 0,0 0-1 0 0,0 0 1 0 0,1 0-1 0 0,-1 0 1 0 0,1 0 0 0 0,0 1-1 0 0,1-1 1 0 0,-1 1-1 0 0,1 0 1 0 0,-1 0-1 0 0,1 0 1 0 0,1 0 0 0 0,-1 1-1 0 0,0-1 1 0 0,1 1-1 0 0,0 0 1 0 0,-1 1-1 0 0,1-1 1 0 0,7-2 0 0 0,-2 2-43 0 0,0 0 1 0 0,1 0 0 0 0,-1 1 0 0 0,0 1 0 0 0,1-1 0 0 0,-1 2 0 0 0,1-1-1 0 0,-1 1 1 0 0,15 3 0 0 0,-21-3 8 0 0,0 1 0 0 0,-1-1 0 0 0,1 1 0 0 0,0 0 0 0 0,0 0 0 0 0,-1 1 0 0 0,1-1 0 0 0,0 1 0 0 0,-1 0 0 0 0,0 0 0 0 0,1 0 1 0 0,-1 0-1 0 0,0 1 0 0 0,0-1 0 0 0,0 1 0 0 0,0 0 0 0 0,-1 0 0 0 0,1 0 0 0 0,-1 0 0 0 0,0 0 0 0 0,0 1 0 0 0,0-1 0 0 0,0 1 0 0 0,0-1 0 0 0,-1 1 0 0 0,0 0 0 0 0,1-1 0 0 0,-1 5 0 0 0,0-4 14 0 0,-2 1-1 0 0,1-1 1 0 0,0 0-1 0 0,-1 0 0 0 0,0 1 1 0 0,0-1-1 0 0,0 0 1 0 0,0 0-1 0 0,-1 0 1 0 0,1 0-1 0 0,-1 0 1 0 0,0-1-1 0 0,0 1 0 0 0,-1 0 1 0 0,1-1-1 0 0,-1 0 1 0 0,0 1-1 0 0,0-1 1 0 0,0 0-1 0 0,0 0 1 0 0,-6 4-1 0 0,-5 4-35 0 0,-1 0 0 0 0,-1-1 1 0 0,-23 11-1 0 0,37-20-16 0 0,0 1 0 0 0,1-1 0 0 0,-1 0 0 0 0,0 0 0 0 0,0 0 0 0 0,0-1 1 0 0,0 1-1 0 0,0 0 0 0 0,0-1 0 0 0,0 1 0 0 0,0-1 0 0 0,0 0 0 0 0,0 0 0 0 0,0 0 1 0 0,0 0-1 0 0,0 0 0 0 0,0 0 0 0 0,0 0 0 0 0,0-1 0 0 0,0 1 0 0 0,0-1 0 0 0,0 1 1 0 0,0-1-1 0 0,0 0 0 0 0,0 0 0 0 0,0 0 0 0 0,0 0 0 0 0,-1-1 0 0 0,1 0-15 0 0,1 0 1 0 0,0-1-1 0 0,0 1 0 0 0,0 0 0 0 0,0 0 0 0 0,1-1 0 0 0,-1 1 1 0 0,0 0-1 0 0,1-1 0 0 0,0 1 0 0 0,0-1 0 0 0,-1 1 0 0 0,1 0 1 0 0,1-1-1 0 0,-1 1 0 0 0,0-1 0 0 0,1 1 0 0 0,-1 0 0 0 0,1-1 1 0 0,0 1-1 0 0,-1 0 0 0 0,3-4 0 0 0,122-264-2539 0 0,-11 26 5195 0 0,-98 201-1077 0 0,-9 22-926 0 0,2 0 1 0 0,0 1-1 0 0,12-21 1 0 0,-19 39-453 0 0,9 28-2 0 0,4 34-69 0 0,12 86-1 0 0,-20-90-99 0 0,4-1 0 0 0,20 66 1 0 0,-27-109 182 0 0,1 0 0 0 0,0 0 0 0 0,0-1 1 0 0,1 1-1 0 0,1-1 0 0 0,11 15 0 0 0,-16-24-71 0 0,0 0-1 0 0,0 0 0 0 0,0 0 0 0 0,0 0 0 0 0,0 0 0 0 0,0-1 0 0 0,0 1 0 0 0,1-1 0 0 0,-1 0 0 0 0,0 1 0 0 0,1-1 0 0 0,-1 0 0 0 0,1 0 0 0 0,0-1 0 0 0,-1 1 0 0 0,1 0 0 0 0,0-1 0 0 0,-1 0 0 0 0,1 0 0 0 0,0 0 1 0 0,-1 0-1 0 0,1 0 0 0 0,0 0 0 0 0,-1-1 0 0 0,1 1 0 0 0,0-1 0 0 0,-1 0 0 0 0,1 1 0 0 0,-1-1 0 0 0,1 0 0 0 0,-1-1 0 0 0,1 1 0 0 0,-1 0 0 0 0,0-1 0 0 0,0 0 0 0 0,1 1 0 0 0,-1-1 0 0 0,2-3 0 0 0,6-5 64 0 0,-1 0 0 0 0,-1-1 0 0 0,0 0 0 0 0,0 0 0 0 0,-1-1-1 0 0,0 0 1 0 0,-1-1 0 0 0,9-25 0 0 0,6-11-701 0 0,-19 46 259 0 0,4 19-1006 0 0,-8 0 810 0 0,0 0-675 0 0,0-1 0 0 0,2 1 0 0 0,0-1 1 0 0,2 23-1 0 0,2-23-746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5.7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0 821 564 0 0,'5'-15'4731'0'0,"-3"3"-4099"0"0,1 1 0 0 0,0-1 0 0 0,0 1 0 0 0,2 0 0 0 0,-1 0 1 0 0,1 0-1 0 0,1 1 0 0 0,7-11 0 0 0,64-81-314 0 0,-24 35-30 0 0,-12 7-677 0 0,55-105 1 0 0,-78 129 166 0 0,-2-1 1 0 0,-2-1-1 0 0,-1-1 0 0 0,12-59 1 0 0,-25 94 189 0 0,1 2 13 0 0,0 0 0 0 0,-1 0 0 0 0,1 0 0 0 0,-1 0 0 0 0,0 0 1 0 0,0 0-1 0 0,0 0 0 0 0,0 0 0 0 0,0 0 0 0 0,0 0 0 0 0,0 0 1 0 0,0 1-1 0 0,-1-1 0 0 0,1 0 0 0 0,-1 0 0 0 0,0 0 0 0 0,-1-3 1 0 0,1 4 16 0 0,-1-1 1 0 0,1 1 0 0 0,0 0 0 0 0,-1 0 0 0 0,1 1 0 0 0,0-1 0 0 0,-1 0 0 0 0,1 0 0 0 0,-1 1 0 0 0,1-1 0 0 0,-1 1 0 0 0,0-1 0 0 0,1 1 0 0 0,-1 0 0 0 0,1-1 0 0 0,-1 1 0 0 0,0 0 0 0 0,1 0 0 0 0,-1 0 0 0 0,0 0 0 0 0,1 1 0 0 0,-1-1 0 0 0,0 0 0 0 0,1 1 0 0 0,-1-1-1 0 0,1 1 1 0 0,-3 0 0 0 0,-30 23-82 0 0,30-21 40 0 0,-2 2 0 0 0,0 0 1 0 0,0 1-1 0 0,1 0 1 0 0,0 0 0 0 0,0 0-1 0 0,0 1 1 0 0,1-1 0 0 0,-1 1-1 0 0,2 0 1 0 0,-1 1 0 0 0,1-1-1 0 0,0 0 1 0 0,1 1 0 0 0,-1 0-1 0 0,0 10 1 0 0,2-7 20 0 0,0 0 1 0 0,1-1-1 0 0,1 1 1 0 0,0 0-1 0 0,1-1 0 0 0,0 0 1 0 0,0 1-1 0 0,1-1 1 0 0,0 0-1 0 0,6 13 1 0 0,11 14-11 0 0,1-2 0 0 0,1 0 0 0 0,2-1 1 0 0,47 52-1 0 0,-66-81 19 0 0,9 11 19 0 0,-1 1 0 0 0,0 0 0 0 0,-1 1 1 0 0,-1 1-1 0 0,9 21 0 0 0,-17-35 14 0 0,-1-1 1 0 0,0 2-1 0 0,0-1 1 0 0,-1 0-1 0 0,1 0 0 0 0,-1 0 1 0 0,0 1-1 0 0,-1-1 1 0 0,1 0-1 0 0,-1 1 0 0 0,0-1 1 0 0,-1 0-1 0 0,1 1 0 0 0,-1-1 1 0 0,0 0-1 0 0,0 1 1 0 0,-1-1-1 0 0,1 0 0 0 0,-1 0 1 0 0,0 0-1 0 0,-1 0 1 0 0,1 0-1 0 0,-1-1 0 0 0,0 1 1 0 0,-5 5-1 0 0,-3 1-8 0 0,-1 0-1 0 0,0-1 0 0 0,0 0 1 0 0,-1-2-1 0 0,0 1 0 0 0,-1-1 1 0 0,0-1-1 0 0,0 0 1 0 0,-1-2-1 0 0,1 1 0 0 0,-24 4 1 0 0,35-9-258 0 0,-2-2-75 0 0,5 1 284 0 0,-1 0 0 0 0,0 1 0 0 0,0-1 1 0 0,1-1-1 0 0,-1 1 0 0 0,0 0 0 0 0,0 0 0 0 0,1 0 0 0 0,-1 0 0 0 0,0 0 0 0 0,0-1 0 0 0,1 1 0 0 0,-1 0 1 0 0,0-1-1 0 0,1 1 0 0 0,-1 0 0 0 0,0-1 0 0 0,1 1 0 0 0,-1-1 0 0 0,1 1 0 0 0,-1-1 0 0 0,1 1 1 0 0,-1-1-1 0 0,1 0 0 0 0,-1 1 0 0 0,1-1 0 0 0,-1 0 0 0 0,1 1 0 0 0,0-1 0 0 0,-1 0 0 0 0,1 1 0 0 0,0-1 1 0 0,0 0-1 0 0,0 0 0 0 0,-1 1 0 0 0,1-1 0 0 0,0-1 0 0 0,1-2-161 0 0,1 0 0 0 0,-1 0 0 0 0,1 1-1 0 0,0-1 1 0 0,0 1 0 0 0,0-1 0 0 0,0 1 0 0 0,3-4-1 0 0,47-50-2223 0 0,-29 33 2206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6.1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91 1500 0 0,'76'-85'5112'0'0,"-77"86"-5105"0"0,0-1 1 0 0,0 1-1 0 0,0-1 0 0 0,0 1 0 0 0,0-1 1 0 0,1 1-1 0 0,-1-1 0 0 0,0 1 1 0 0,0 0-1 0 0,1-1 0 0 0,-1 1 0 0 0,0 0 1 0 0,1 0-1 0 0,-1 0 0 0 0,1-1 1 0 0,-1 1-1 0 0,1 0 0 0 0,-1 0 0 0 0,1 0 1 0 0,0 0-1 0 0,-1 0 0 0 0,1 0 1 0 0,0 0-1 0 0,0 0 0 0 0,-1 1 0 0 0,-9 28 265 0 0,9-22-209 0 0,0 1-1 0 0,0-1 0 0 0,0 1 0 0 0,1-1 0 0 0,0 1 1 0 0,1 0-1 0 0,0-1 0 0 0,0 1 0 0 0,1-1 0 0 0,0 0 1 0 0,1 1-1 0 0,0-1 0 0 0,0 0 0 0 0,0 0 0 0 0,6 8 1 0 0,-5-11 18 0 0,-1 0 0 0 0,2 0 0 0 0,-1 0 0 0 0,0 0 0 0 0,1-1 0 0 0,0 1 0 0 0,0-1 0 0 0,0-1 0 0 0,0 1 0 0 0,1-1 0 0 0,0 0 0 0 0,-1 0 0 0 0,1 0 0 0 0,0-1 0 0 0,0 0 0 0 0,1 0 0 0 0,-1 0 0 0 0,0-1 0 0 0,12 1 0 0 0,-16-2-46 0 0,1 1 0 0 0,-1-1 0 0 0,1 0 0 0 0,-1 0 0 0 0,0 0 0 0 0,1 0 0 0 0,-1 0-1 0 0,0 0 1 0 0,1-1 0 0 0,-1 1 0 0 0,0-1 0 0 0,1 0 0 0 0,-1 0 0 0 0,0 1 0 0 0,0-2 0 0 0,1 1 0 0 0,-1 0 0 0 0,0 0 0 0 0,0-1 0 0 0,-1 1 0 0 0,1-1 0 0 0,0 1 0 0 0,0-1 0 0 0,-1 0 0 0 0,1 0 0 0 0,-1 1-1 0 0,1-1 1 0 0,-1 0 0 0 0,0-1 0 0 0,0 1 0 0 0,0 0 0 0 0,0 0 0 0 0,0 0 0 0 0,0-1 0 0 0,-1 1 0 0 0,1 0 0 0 0,-1-1 0 0 0,0 1 0 0 0,1-4 0 0 0,-1 0-54 0 0,0 0 1 0 0,-1 0 0 0 0,1 0-1 0 0,-1 0 1 0 0,-1 0-1 0 0,1 0 1 0 0,-1 1 0 0 0,0-1-1 0 0,0 0 1 0 0,-1 1 0 0 0,1 0-1 0 0,-1-1 1 0 0,0 1-1 0 0,-5-6 1 0 0,-3 0-245 0 0,-1 1 0 0 0,0 0 0 0 0,0 0-1 0 0,-1 1 1 0 0,0 1 0 0 0,0 0 0 0 0,-26-10 0 0 0,-18-11-4423 0 0,42 20 3070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36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76 700 0 0,'19'-75'5017'0'0,"-19"79"-4874"0"0,-4 184 576 0 0,6 178 295 0 0,2-308-784 0 0,3 0 0 0 0,2 0 1 0 0,3 0-1 0 0,23 68 0 0 0,-33-118-98 0 0,1 0-1 0 0,1 0 0 0 0,-1-1 1 0 0,1 1-1 0 0,1-1 1 0 0,-1 0-1 0 0,1 0 0 0 0,0-1 1 0 0,1 1-1 0 0,-1-1 0 0 0,1 0 1 0 0,13 9-1 0 0,-16-14-73 0 0,1 0-1 0 0,-1 0 0 0 0,0 0 1 0 0,1-1-1 0 0,-1 1 0 0 0,0-1 1 0 0,1 0-1 0 0,-1 0 0 0 0,0 0 1 0 0,1-1-1 0 0,-1 1 0 0 0,0-1 1 0 0,1 0-1 0 0,-1 0 0 0 0,0 0 1 0 0,0 0-1 0 0,0 0 0 0 0,0-1 1 0 0,0 1-1 0 0,0-1 0 0 0,0 0 1 0 0,4-3-1 0 0,11-15 20 0 0,-1-1-1 0 0,0 0 0 0 0,-2-1 1 0 0,-1-1-1 0 0,0 0 1 0 0,-2-1-1 0 0,13-34 1 0 0,9-15-821 0 0,-30 84 690 0 0,-1 0 0 0 0,0 1 0 0 0,-1 0 0 0 0,0-1 1 0 0,0 1-1 0 0,-2 0 0 0 0,0 19 0 0 0,5 46-84 0 0,-3-69 142 0 0,0 1 0 0 0,1-1 1 0 0,0 0-1 0 0,0 0 0 0 0,0 0 1 0 0,1-1-1 0 0,1 1 0 0 0,-1-1 0 0 0,1 0 1 0 0,1 0-1 0 0,7 8 0 0 0,-11-13 29 0 0,0 0-1 0 0,1 0 0 0 0,-1 0 0 0 0,1 0 0 0 0,-1 0 0 0 0,1-1 0 0 0,0 1 0 0 0,-1-1 0 0 0,1 0 0 0 0,0 0 0 0 0,0 0 0 0 0,0 0 1 0 0,0 0-1 0 0,0 0 0 0 0,1-1 0 0 0,-1 0 0 0 0,0 0 0 0 0,0 0 0 0 0,0 0 0 0 0,0 0 0 0 0,0 0 0 0 0,0-1 0 0 0,0 0 1 0 0,0 1-1 0 0,0-1 0 0 0,0 0 0 0 0,0-1 0 0 0,0 1 0 0 0,0 0 0 0 0,0-1 0 0 0,-1 0 0 0 0,1 1 0 0 0,-1-1 0 0 0,5-4 0 0 0,3-3 50 0 0,-1-1 0 0 0,0 1-1 0 0,-1-1 1 0 0,0-1 0 0 0,-1 0-1 0 0,0 0 1 0 0,-1 0-1 0 0,0-1 1 0 0,0 0 0 0 0,3-13-1 0 0,6-21 48 0 0,11-63 0 0 0,-18 74-70 0 0,-8 32-117 0 0,-3 9-200 0 0,1-1 235 0 0,-1 1 0 0 0,1 0 0 0 0,0 0 0 0 0,0 0 0 0 0,0 1 0 0 0,1-1-1 0 0,0 0 1 0 0,0 0 0 0 0,1 1 0 0 0,0 7 0 0 0,-2 7-18 0 0,-8 102-2323 0 0,8-41-2651 0 0,2-50 1950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384 27 120 0 0,'-5'-4'371'0'0,"1"1"0"0"0,-1 0 0 0 0,1 1 0 0 0,-1-1 0 0 0,0 1 0 0 0,0 0 1 0 0,-1 0-1 0 0,1 1 0 0 0,0-1 0 0 0,-1 1 0 0 0,1 0 0 0 0,0 1 0 0 0,-1-1 0 0 0,1 1 0 0 0,-11 1 0 0 0,7 1-145 0 0,0 0-1 0 0,0 0 1 0 0,1 1-1 0 0,-1 0 1 0 0,0 0 0 0 0,1 1-1 0 0,0 0 1 0 0,-14 10-1 0 0,5-2-120 0 0,1 1-1 0 0,0 0 1 0 0,1 2 0 0 0,1 0-1 0 0,0 0 1 0 0,1 1 0 0 0,-19 32-1 0 0,22-30-29 0 0,1 0 0 0 0,1 1-1 0 0,0 1 1 0 0,1 0 0 0 0,2-1 0 0 0,0 2-1 0 0,1-1 1 0 0,0 1 0 0 0,2-1 0 0 0,1 1-1 0 0,0 0 1 0 0,4 33 0 0 0,-2-44-62 0 0,1 0 1 0 0,0 0-1 0 0,0 0 1 0 0,1-1-1 0 0,0 1 1 0 0,1-1-1 0 0,0 1 1 0 0,1-1-1 0 0,-1-1 1 0 0,2 1-1 0 0,-1-1 1 0 0,1 1-1 0 0,1-1 1 0 0,-1-1-1 0 0,1 0 1 0 0,0 0-1 0 0,1 0 1 0 0,0-1-1 0 0,0 0 1 0 0,1 0-1 0 0,-1-1 1 0 0,1 0-1 0 0,0 0 1 0 0,0-1-1 0 0,1-1 1 0 0,-1 1-1 0 0,17 2 1 0 0,-15-4 12 0 0,1-1 0 0 0,-1 0 1 0 0,1-1-1 0 0,-1 0 0 0 0,1-1 1 0 0,-1 0-1 0 0,0-1 1 0 0,1 0-1 0 0,-1-1 0 0 0,0 0 1 0 0,0 0-1 0 0,-1-2 0 0 0,1 1 1 0 0,-1-1-1 0 0,0-1 1 0 0,0 0-1 0 0,-1 0 0 0 0,1-1 1 0 0,-1 0-1 0 0,-1 0 0 0 0,1-1 1 0 0,-1-1-1 0 0,-1 1 0 0 0,0-1 1 0 0,0 0-1 0 0,-1-1 1 0 0,0 0-1 0 0,0 0 0 0 0,-1 0 1 0 0,0 0-1 0 0,-1-1 0 0 0,0 0 1 0 0,-1 0-1 0 0,0 0 1 0 0,-1 0-1 0 0,0-1 0 0 0,0-16 1 0 0,-3 5-20 0 0,0-1 0 0 0,-2 1 1 0 0,-1-1-1 0 0,0 1 0 0 0,-2 1 1 0 0,-11-32-1 0 0,13 43-30 0 0,-1 0 1 0 0,0 0-1 0 0,-1 1 1 0 0,0 0-1 0 0,0 0 1 0 0,-1 0-1 0 0,0 1 1 0 0,-1-1-1 0 0,0 2 1 0 0,0-1-1 0 0,-1 1 1 0 0,0 1-1 0 0,0-1 1 0 0,-17-8-1 0 0,23 14-72 0 0,0 1 0 0 0,0 0 0 0 0,0 0 0 0 0,0 0 0 0 0,-1 0 0 0 0,1 0 0 0 0,0 1 0 0 0,0-1 0 0 0,-1 1 0 0 0,1 0 0 0 0,0 0-1 0 0,-7 1 1 0 0,8-1-80 0 0,1 1 1 0 0,-1-1-1 0 0,0 1 0 0 0,1-1 0 0 0,-1 1 0 0 0,1 0 0 0 0,-1 0 0 0 0,1 0 0 0 0,-1 0 0 0 0,1 0 0 0 0,0 0 0 0 0,-1 0 0 0 0,1 0 0 0 0,0 0 0 0 0,0 1 0 0 0,0-1 1 0 0,0 1-1 0 0,0-1 0 0 0,0 0 0 0 0,0 1 0 0 0,0 0 0 0 0,1-1 0 0 0,-1 1 0 0 0,0-1 0 0 0,1 3 0 0 0,9 16-2626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7.0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 1352 0 0,'0'0'4941'0'0,"-8"25"-4213"0"0,10 47-223 0 0,3-1 1 0 0,3-1-1 0 0,23 96 1 0 0,82 199-191 0 0,-97-313 303 0 0,-15-51-454 0 0,-20-27 48 0 0,-10-50-188 0 0,-36-159 1 0 0,58 195-82 0 0,1 0 0 0 0,2 0 0 0 0,2 0 0 0 0,1-1 0 0 0,3 1 0 0 0,6-42 0 0 0,-7 75 48 0 0,0 0 1 0 0,0 0-1 0 0,1 1 0 0 0,0-1 0 0 0,1 0 0 0 0,-1 1 1 0 0,1-1-1 0 0,0 1 0 0 0,1 0 0 0 0,0 0 0 0 0,0 0 0 0 0,0 1 1 0 0,0 0-1 0 0,1-1 0 0 0,0 1 0 0 0,0 1 0 0 0,0-1 1 0 0,1 1-1 0 0,0 0 0 0 0,0 0 0 0 0,0 1 0 0 0,0-1 0 0 0,11-3 1 0 0,-10 5 7 0 0,0 0 0 0 0,1 1 0 0 0,-1 0 0 0 0,1 0 0 0 0,0 1 0 0 0,-1 0-1 0 0,1 0 1 0 0,-1 1 0 0 0,1-1 0 0 0,0 2 0 0 0,-1-1 0 0 0,0 1 0 0 0,1 0 0 0 0,-1 1 0 0 0,0 0 0 0 0,0 0 0 0 0,0 1 0 0 0,-1-1 0 0 0,1 1 0 0 0,-1 1 0 0 0,8 6 0 0 0,-4-3 16 0 0,-2 1-1 0 0,1 0 0 0 0,-1 0 1 0 0,-1 1-1 0 0,1 0 1 0 0,-2 0-1 0 0,1 1 0 0 0,-2-1 1 0 0,1 2-1 0 0,-1-1 1 0 0,-1 0-1 0 0,0 1 0 0 0,-1 0 1 0 0,0 0-1 0 0,-1 0 1 0 0,0 0-1 0 0,0 20 0 0 0,-2-4 44 0 0,-1-1 0 0 0,-2 1-1 0 0,0-1 1 0 0,-2 0 0 0 0,-1 0-1 0 0,-17 46 1 0 0,21-68-96 0 0,0 0 0 0 0,0-1 0 0 0,-1 1 0 0 0,0-1 0 0 0,1 0 0 0 0,-2 0 0 0 0,1 0 1 0 0,-7 6-1 0 0,8-8-112 0 0,-1-2 98 0 0,0-1-1 0 0,1 0 1 0 0,-1 1 0 0 0,1-1 0 0 0,-1 0 0 0 0,1 0 0 0 0,0-1 0 0 0,-1 1 0 0 0,-1-2 0 0 0,-1-5-169 0 0,0-1 1 0 0,1 0-1 0 0,1 0 1 0 0,-1 0-1 0 0,1 0 1 0 0,1 0 0 0 0,0-1-1 0 0,0 1 1 0 0,0-13-1 0 0,0-92-2178 0 0,2 100 2046 0 0,2-38-885 0 0,4-7 418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7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0 238 392 0 0,'14'-52'1778'0'0,"1"-3"1286"0"0,22-56 0 0 0,-37 110-3030 0 0,0 0 0 0 0,0 0 0 0 0,1 0 0 0 0,-1 0 0 0 0,1 0 0 0 0,-1 0 0 0 0,0 0 0 0 0,1 0 0 0 0,0 0-1 0 0,-1 0 1 0 0,1 1 0 0 0,-1-1 0 0 0,1 0 0 0 0,0 0 0 0 0,0 1 0 0 0,0-1 0 0 0,-1 0 0 0 0,1 1 0 0 0,0-1 0 0 0,0 1 0 0 0,0-1 0 0 0,0 1 0 0 0,0-1 0 0 0,0 1-1 0 0,0 0 1 0 0,2-1 0 0 0,-2 1-8 0 0,1 1-1 0 0,-1-1 0 0 0,0 1 0 0 0,1 0 0 0 0,-1-1 0 0 0,0 1 1 0 0,1 0-1 0 0,-1 0 0 0 0,0 0 0 0 0,0 0 0 0 0,0 0 0 0 0,0 0 1 0 0,0 0-1 0 0,0 0 0 0 0,0 0 0 0 0,1 2 0 0 0,6 11 42 0 0,0 0-1 0 0,11 27 1 0 0,-16-33-30 0 0,146 358 356 0 0,106 232-965 0 0,-243-573-40 0 0,-3-10-657 0 0,-2 0 0 0 0,0 1 0 0 0,8 30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7.8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82 495 700 0 0,'-81'-64'6027'0'0,"80"63"-5851"0"0,24-28 199 0 0,33-4-353 0 0,2 3 0 0 0,1 2 0 0 0,1 2 0 0 0,85-23 0 0 0,-130 44-10 0 0,-7 2 10 0 0,0 1 1 0 0,1 0-1 0 0,-1 0 0 0 0,0 0 0 0 0,0 1 1 0 0,1 1-1 0 0,-1-1 0 0 0,1 1 0 0 0,-1 1 1 0 0,1 0-1 0 0,-1 0 0 0 0,9 2 1 0 0,-11 0 59 0 0,1-1 0 0 0,-1 1 0 0 0,1 0 0 0 0,-1 1 0 0 0,0-1 0 0 0,0 1 0 0 0,-1 0 0 0 0,1 1 0 0 0,-1-1 0 0 0,0 1 0 0 0,0 0 0 0 0,-1 1 0 0 0,1-1 0 0 0,5 11 0 0 0,13 23 308 0 0,21 49 1 0 0,-29-55-269 0 0,1 0 0 0 0,35 50 0 0 0,-36-68-768 0 0,-1-46-5503 0 0,-15 15 5281 0 0</inkml:trace>
  <inkml:trace contextRef="#ctx0" brushRef="#br0" timeOffset="1">652 47 1044 0 0,'-4'-12'1072'0'0,"-3"1"248"0"0,-1-2-280 0 0,4 3-704 0 0,8 20-1024 0 0,9 1-1000 0 0,-5-3 1656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8.3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95 228 0 0,'0'0'4551'0'0,"21"34"-1301"0"0,6 2-2701 0 0,28 47 0 0 0,-21-30-335 0 0,-22-25 96 0 0,-12-28-307 0 0,0 1 1 0 0,0-1 0 0 0,0 0 0 0 0,0 1-1 0 0,0-1 1 0 0,0 0 0 0 0,0 0 0 0 0,0 1 0 0 0,0-1-1 0 0,0 0 1 0 0,0 1 0 0 0,0-1 0 0 0,0 0-1 0 0,0 0 1 0 0,0 1 0 0 0,0-1 0 0 0,0 0-1 0 0,0 1 1 0 0,0-1 0 0 0,-1 0 0 0 0,1 0 0 0 0,0 1-1 0 0,0-1 1 0 0,0 0 0 0 0,-1 0 0 0 0,1 0-1 0 0,0 1 1 0 0,0-1 0 0 0,0 0 0 0 0,-1 0-1 0 0,1 0 1 0 0,0 0 0 0 0,0 1 0 0 0,-1-1 0 0 0,1 0-1 0 0,0 0 1 0 0,-1 0 0 0 0,1 0 0 0 0,0 0-1 0 0,0 0 1 0 0,-1 0 0 0 0,1 0 0 0 0,0 0-1 0 0,-1 0 1 0 0,1 0 0 0 0,0 0 0 0 0,0 0 0 0 0,-1 0-1 0 0,1 0 1 0 0,0 0 0 0 0,-1 0 0 0 0,1 0-1 0 0,0 0 1 0 0,0-1 0 0 0,-1 1 0 0 0,1 0-1 0 0,0 0 1 0 0,0 0 0 0 0,-1 0 0 0 0,1-1 0 0 0,0 1-1 0 0,0 0 1 0 0,0 0 0 0 0,-1 0 0 0 0,1-1-1 0 0,0 1 1 0 0,0-1 0 0 0,-2-2-6 0 0,1 0 1 0 0,-1 0-1 0 0,1 0 1 0 0,0 0 0 0 0,0-1-1 0 0,0 1 1 0 0,1 0-1 0 0,-1-1 1 0 0,1 1-1 0 0,0-1 1 0 0,0 1-1 0 0,0-1 1 0 0,1-4-1 0 0,-1 3-63 0 0,0-4 38 0 0,0 1-1 0 0,1-1 1 0 0,0 0 0 0 0,1 1 0 0 0,0-1-1 0 0,0 1 1 0 0,1-1 0 0 0,0 1 0 0 0,0 0-1 0 0,1 0 1 0 0,0 0 0 0 0,1 1 0 0 0,-1 0-1 0 0,1-1 1 0 0,1 2 0 0 0,-1-1 0 0 0,1 0-1 0 0,0 1 1 0 0,1 0 0 0 0,0 1 0 0 0,0 0-1 0 0,0 0 1 0 0,0 0 0 0 0,9-4 0 0 0,-12 8 39 0 0,-1 0 1 0 0,1 0-1 0 0,0 1 1 0 0,0-1 0 0 0,0 1-1 0 0,-1 0 1 0 0,1 0-1 0 0,0 0 1 0 0,0 0 0 0 0,0 0-1 0 0,-1 1 1 0 0,1 0 0 0 0,0 0-1 0 0,-1 0 1 0 0,1 0-1 0 0,-1 1 1 0 0,1-1 0 0 0,-1 1-1 0 0,1 0 1 0 0,-1 0-1 0 0,0 0 1 0 0,0 0 0 0 0,0 1-1 0 0,0-1 1 0 0,-1 1 0 0 0,1 0-1 0 0,0 0 1 0 0,1 3-1 0 0,4 4 67 0 0,-1-1-1 0 0,0 2 0 0 0,0-1 1 0 0,-1 1-1 0 0,-1-1 0 0 0,0 2 0 0 0,5 15 1 0 0,23 78 377 0 0,-32-103-340 0 0,4 4 221 0 0,-3-5-195 0 0,-3-13-191 0 0,-1-6 17 0 0,-7-118-83 0 0,9 121 76 0 0,1 1 1 0 0,0 0-1 0 0,1 0 0 0 0,0 0 1 0 0,1 0-1 0 0,0 0 0 0 0,9-19 1 0 0,-11 30 28 0 0,0 0 1 0 0,1 1 0 0 0,-1-1 0 0 0,1 1 0 0 0,-1-1-1 0 0,1 1 1 0 0,0 0 0 0 0,0-1 0 0 0,0 1 0 0 0,1 0-1 0 0,-1 0 1 0 0,0 0 0 0 0,1 1 0 0 0,-1-1-1 0 0,1 1 1 0 0,0-1 0 0 0,-1 1 0 0 0,1 0 0 0 0,0 0-1 0 0,4-1 1 0 0,-2 1 1 0 0,1 1 1 0 0,-1 0-1 0 0,0 0 0 0 0,1 0 0 0 0,-1 0 1 0 0,1 1-1 0 0,-1 0 0 0 0,0 0 0 0 0,1 1 1 0 0,7 2-1 0 0,2 3 3 0 0,1 0 1 0 0,-1 1-1 0 0,-1 1 0 0 0,0 0 1 0 0,0 1-1 0 0,15 15 0 0 0,-3 1-918 0 0,29 39-1 0 0,-21-23-3139 0 0,-25-30 2011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9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336 1026 32 0 0,'4'-5'431'0'0,"0"0"0"0"0,-1 0 1 0 0,0 0-1 0 0,0 0 0 0 0,-1-1 0 0 0,1 1 1 0 0,-1-1-1 0 0,0 0 0 0 0,-1 0 0 0 0,0 0 0 0 0,1 0 1 0 0,-2 0-1 0 0,1 0 0 0 0,-1 0 0 0 0,0 0 1 0 0,0 0-1 0 0,-2-9 0 0 0,1 10-385 0 0,-1 0 0 0 0,1 1 1 0 0,-1-1-1 0 0,0 1 0 0 0,0 0 0 0 0,-1-1 0 0 0,1 1 0 0 0,-1 0 1 0 0,0 0-1 0 0,0 1 0 0 0,0-1 0 0 0,0 0 0 0 0,-1 1 1 0 0,0 0-1 0 0,1 0 0 0 0,-1 0 0 0 0,-1 0 0 0 0,1 1 0 0 0,0 0 1 0 0,0 0-1 0 0,-1 0 0 0 0,-5-2 0 0 0,-1 1-45 0 0,-1 0 0 0 0,0 0 0 0 0,0 2 0 0 0,0-1 0 0 0,0 1-1 0 0,0 1 1 0 0,0 0 0 0 0,0 1 0 0 0,0 0 0 0 0,0 1 0 0 0,0 0 0 0 0,0 1 0 0 0,-22 8-1 0 0,28-8-11 0 0,1-1 0 0 0,-1 1-1 0 0,0 0 1 0 0,1 0 0 0 0,-1 0-1 0 0,1 1 1 0 0,0 0-1 0 0,0 0 1 0 0,0 0 0 0 0,1 0-1 0 0,0 1 1 0 0,-1 0-1 0 0,2 0 1 0 0,-1 0 0 0 0,0 0-1 0 0,1 1 1 0 0,0 0-1 0 0,1-1 1 0 0,-1 1 0 0 0,1 0-1 0 0,0 0 1 0 0,0 0-1 0 0,1 1 1 0 0,0-1 0 0 0,0 0-1 0 0,0 0 1 0 0,1 1 0 0 0,0 7-1 0 0,1-10 16 0 0,-1 0-1 0 0,1 0 1 0 0,-1 1-1 0 0,1-1 1 0 0,1 0-1 0 0,-1 0 0 0 0,1 0 1 0 0,-1 0-1 0 0,1 0 1 0 0,0 0-1 0 0,0-1 1 0 0,1 1-1 0 0,-1-1 1 0 0,1 1-1 0 0,0-1 1 0 0,0 0-1 0 0,0 0 1 0 0,5 4-1 0 0,-2-3-9 0 0,1 0-1 0 0,0 0 1 0 0,0-1 0 0 0,0 0-1 0 0,0 0 1 0 0,1 0-1 0 0,-1-1 1 0 0,1 0-1 0 0,13 1 1 0 0,-5-1 15 0 0,1-2-1 0 0,0 1 0 0 0,-1-2 1 0 0,1 0-1 0 0,0-1 1 0 0,-1-1-1 0 0,1-1 1 0 0,-1 0-1 0 0,17-7 1 0 0,-22 6 143 0 0,-1-1 1 0 0,0 0-1 0 0,0 0 1 0 0,0-1-1 0 0,12-13 1 0 0,0 2 380 0 0,-20 17-505 0 0,-1 0-21 0 0,6-3-5 0 0,-4 5 0 0 0,0 0-1 0 0,0 0 0 0 0,-1 1 1 0 0,1-1-1 0 0,-1 1 0 0 0,1 0 1 0 0,-1 0-1 0 0,0 0 1 0 0,1 0-1 0 0,-1 0 0 0 0,0 0 1 0 0,2 4-1 0 0,-3-5 1 0 0,5 5 35 0 0,0 0-1 0 0,0 0 1 0 0,1-1-1 0 0,0 0 1 0 0,0 0-1 0 0,0-1 1 0 0,1 0-1 0 0,-1 0 1 0 0,1-1-1 0 0,0 0 1 0 0,0 0-1 0 0,0-1 1 0 0,1 0-1 0 0,-1 0 1 0 0,0-1-1 0 0,1 0 1 0 0,-1-1-1 0 0,1 0 1 0 0,-1 0-1 0 0,1-1 1 0 0,-1 0-1 0 0,1 0 1 0 0,-1-1-1 0 0,0 0 1 0 0,0 0-1 0 0,0-1 1 0 0,0 0-1 0 0,0-1 1 0 0,0 0-1 0 0,-1 0 1 0 0,0 0-1 0 0,0-1 1 0 0,0 0-1 0 0,0 0 1 0 0,-1-1-1 0 0,0 0 1 0 0,0 0-1 0 0,9-13 1 0 0,-8 8 42 0 0,0-1 1 0 0,0 1-1 0 0,-1-2 1 0 0,0 1 0 0 0,-1-1-1 0 0,-1 0 1 0 0,0 0-1 0 0,-1 0 1 0 0,4-27 0 0 0,-2-11 11 0 0,-3-67 0 0 0,-2 84-53 0 0,-3-53 145 0 0,-4 1 0 0 0,-3 0 0 0 0,-4 0 0 0 0,-4 2 0 0 0,-46-136 1 0 0,64 220-183 0 0,-1 1 1 0 0,1-1 0 0 0,0 0 0 0 0,0 0 0 0 0,0 1 0 0 0,0-1 0 0 0,-1 0 0 0 0,1 0-1 0 0,0 0 1 0 0,0 1 0 0 0,0-1 0 0 0,-1 0 0 0 0,1 0 0 0 0,0 0 0 0 0,0 0 0 0 0,0 0-1 0 0,-1 1 1 0 0,1-1 0 0 0,0 0 0 0 0,-1 0 0 0 0,1 0 0 0 0,0 0 0 0 0,0 0 0 0 0,-1 0 0 0 0,1 0-1 0 0,0 0 1 0 0,0 0 0 0 0,-1 0 0 0 0,1 0 0 0 0,0 0 0 0 0,0 0 0 0 0,-1 0 0 0 0,1 0-1 0 0,0 0 1 0 0,-1-1 0 0 0,1 1 0 0 0,0 0 0 0 0,0 0 0 0 0,0 0 0 0 0,-1 0 0 0 0,1 0-1 0 0,0-1 1 0 0,0 1 0 0 0,-1 0 0 0 0,1 0 0 0 0,0 0 0 0 0,0-1 0 0 0,0 1 0 0 0,0 0-1 0 0,-1 0 1 0 0,1 0 0 0 0,0-1 0 0 0,0 1 0 0 0,0 0 0 0 0,0-1 0 0 0,-4 30 45 0 0,14 45-25 0 0,4 0 1 0 0,3-1-1 0 0,27 72 0 0 0,-22-75 15 0 0,76 215-580 0 0,-34-146-1745 0 0,-42-100-593 0 0,35 48 0 0 0,-36-59-69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1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1 171 372 0 0,'2'-15'1202'0'0,"2"0"0"0"0,-1 0 0 0 0,2 1 0 0 0,0-1 0 0 0,13-24 0 0 0,-15 35-1174 0 0,-1-1 0 0 0,1 1 0 0 0,0 1-1 0 0,1-1 1 0 0,-1 0 0 0 0,1 1 0 0 0,-1-1 0 0 0,1 1 0 0 0,0 0 0 0 0,0 0 0 0 0,1 1 0 0 0,-1-1 0 0 0,0 1-1 0 0,1 0 1 0 0,0 0 0 0 0,-1 1 0 0 0,1-1 0 0 0,0 1 0 0 0,0 0 0 0 0,0 0 0 0 0,0 1 0 0 0,0-1 0 0 0,5 1-1 0 0,-3 0-16 0 0,-1 1-1 0 0,0-1 0 0 0,1 1 0 0 0,-1 0 0 0 0,0 1 0 0 0,0-1 1 0 0,0 1-1 0 0,0 0 0 0 0,0 1 0 0 0,0-1 0 0 0,0 1 1 0 0,-1 1-1 0 0,0-1 0 0 0,1 1 0 0 0,-1-1 0 0 0,0 2 0 0 0,-1-1 1 0 0,1 0-1 0 0,-1 1 0 0 0,0 0 0 0 0,0 0 0 0 0,0 0 1 0 0,-1 1-1 0 0,0-1 0 0 0,0 1 0 0 0,0-1 0 0 0,-1 1 0 0 0,1 0 1 0 0,-2 0-1 0 0,1 1 0 0 0,-1-1 0 0 0,1 0 0 0 0,-1 7 0 0 0,0 1 16 0 0,-1 0 0 0 0,0 0 0 0 0,0 1 0 0 0,-2-1-1 0 0,0 0 1 0 0,0-1 0 0 0,-7 19 0 0 0,-4 7 96 0 0,-22 41 1 0 0,1 1 761 0 0,11-42 1130 0 0,22-38-1973 0 0,61-4-2130 0 0,-3-3 2213 0 0,91-23-1 0 0,40-4 3 0 0,-141 27-1011 0 0,-19 1-4383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49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1018 1940 0 0,'0'0'1542'0'0,"11"-33"3162"0"0,16-73-3109 0 0,44-114 0 0 0,-3 15-1707 0 0,-49 144 5 0 0,-3-1 0 0 0,-3 0 0 0 0,-2-1 0 0 0,4-89 0 0 0,-15 149 94 0 0,0 1 1 0 0,0 0-1 0 0,0-1 1 0 0,0 1-1 0 0,-1 0 0 0 0,1-1 1 0 0,0 1-1 0 0,-1-1 1 0 0,0 1-1 0 0,1 0 1 0 0,-1 0-1 0 0,0 0 0 0 0,0-1 1 0 0,0 1-1 0 0,-1 0 1 0 0,1 0-1 0 0,0 0 0 0 0,-1 0 1 0 0,0 1-1 0 0,1-1 1 0 0,-1 0-1 0 0,-3-2 0 0 0,3 4 5 0 0,0-1 0 0 0,0 1 0 0 0,1 0 0 0 0,-1 0 0 0 0,0-1 0 0 0,0 1 0 0 0,0 0-1 0 0,0 1 1 0 0,0-1 0 0 0,0 0 0 0 0,0 1 0 0 0,0-1 0 0 0,0 1 0 0 0,0-1-1 0 0,1 1 1 0 0,-1 0 0 0 0,0 0 0 0 0,0 0 0 0 0,1 0 0 0 0,-1 0 0 0 0,0 0 0 0 0,1 0-1 0 0,0 0 1 0 0,-1 1 0 0 0,1-1 0 0 0,-1 1 0 0 0,1-1 0 0 0,-1 3 0 0 0,-2 0-41 0 0,1-1 1 0 0,0 1 0 0 0,0-1 0 0 0,0 1-1 0 0,1 0 1 0 0,-1 0 0 0 0,1 1 0 0 0,0-1-1 0 0,0 0 1 0 0,0 1 0 0 0,1-1 0 0 0,0 1-1 0 0,-1 0 1 0 0,2-1 0 0 0,-1 1 0 0 0,0 0-1 0 0,1-1 1 0 0,0 1 0 0 0,0 0 0 0 0,2 9-1 0 0,0-7 21 0 0,1 0 0 0 0,0 0 0 0 0,0 0-1 0 0,1 0 1 0 0,0-1 0 0 0,0 0-1 0 0,0 1 1 0 0,1-1 0 0 0,0-1 0 0 0,0 1-1 0 0,0-1 1 0 0,11 8 0 0 0,121 86-65 0 0,-104-79 58 0 0,-1 2-1 0 0,-1 1 1 0 0,-1 1-1 0 0,-1 2 1 0 0,48 55-1 0 0,-73-76 63 0 0,0-1-1 0 0,-1 1 0 0 0,0 1 0 0 0,0-1 1 0 0,0 0-1 0 0,-1 1 0 0 0,0-1 0 0 0,0 1 0 0 0,0 0 1 0 0,-1 0-1 0 0,0-1 0 0 0,0 1 0 0 0,-1 0 1 0 0,1 0-1 0 0,-1 0 0 0 0,0 0 0 0 0,-1 0 0 0 0,1 0 1 0 0,-1 0-1 0 0,-1 0 0 0 0,1 0 0 0 0,-1 0 0 0 0,0-1 1 0 0,0 1-1 0 0,0-1 0 0 0,-4 6 0 0 0,-2 1-146 0 0,1-1 0 0 0,-2 0-1 0 0,1-1 1 0 0,-1 0 0 0 0,-1 0 0 0 0,0-1-1 0 0,0-1 1 0 0,-1 1 0 0 0,0-2-1 0 0,-17 10 1 0 0,27-16-147 0 0,-1 0-1 0 0,0-1 1 0 0,1 1-1 0 0,-1-1 1 0 0,0 1 0 0 0,1-1-1 0 0,-1 1 1 0 0,0-1-1 0 0,0 0 1 0 0,0 0 0 0 0,1 0-1 0 0,-1 0 1 0 0,0 0-1 0 0,0 0 1 0 0,-2-1 0 0 0,2 1 188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50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36 492 0 0,'20'-35'6231'0'0,"-24"43"-6073"0"0,0-1-1 0 0,0 1 0 0 0,1 0 0 0 0,0 0 1 0 0,0 1-1 0 0,1-1 0 0 0,0 1 1 0 0,1-1-1 0 0,0 1 0 0 0,0 17 1 0 0,-3 4 69 0 0,2-14-153 0 0,1 1 0 0 0,0 0 0 0 0,2-1-1 0 0,-1 1 1 0 0,2 0 0 0 0,0-1 0 0 0,8 27 0 0 0,-9-38-60 0 0,0 0 0 0 0,1 0 0 0 0,-1 0 1 0 0,1 0-1 0 0,1 0 0 0 0,-1-1 0 0 0,0 1 1 0 0,1-1-1 0 0,0 0 0 0 0,0 1 0 0 0,0-1 1 0 0,1-1-1 0 0,0 1 0 0 0,-1 0 1 0 0,1-1-1 0 0,0 0 0 0 0,1 0 0 0 0,-1 0 1 0 0,0 0-1 0 0,1-1 0 0 0,0 1 0 0 0,-1-1 1 0 0,1-1-1 0 0,0 1 0 0 0,0 0 0 0 0,0-1 1 0 0,0 0-1 0 0,0-1 0 0 0,6 1 1 0 0,-6-1 12 0 0,-1 0 1 0 0,0 0-1 0 0,0 0 1 0 0,0-1-1 0 0,0 0 1 0 0,1 0 0 0 0,-1 0-1 0 0,0 0 1 0 0,0 0-1 0 0,-1-1 1 0 0,1 0 0 0 0,0 0-1 0 0,0 0 1 0 0,-1 0-1 0 0,1-1 1 0 0,-1 1-1 0 0,0-1 1 0 0,0 0 0 0 0,0 0-1 0 0,0 0 1 0 0,0 0-1 0 0,-1-1 1 0 0,1 1-1 0 0,-1-1 1 0 0,0 1 0 0 0,0-1-1 0 0,0 0 1 0 0,-1 0-1 0 0,1 0 1 0 0,-1 0 0 0 0,0 0-1 0 0,0 0 1 0 0,0 0-1 0 0,-1 0 1 0 0,0-1-1 0 0,1 1 1 0 0,-2 0 0 0 0,1 0-1 0 0,0 0 1 0 0,-1-5-1 0 0,-2-2-277 0 0,1 1-1 0 0,-2-1 0 0 0,1 0 1 0 0,-1 1-1 0 0,-1 0 1 0 0,0 0-1 0 0,0 0 0 0 0,-1 1 1 0 0,0 0-1 0 0,-1 0 0 0 0,0 0 1 0 0,0 1-1 0 0,-1 0 0 0 0,0 0 1 0 0,-1 1-1 0 0,1 0 1 0 0,-1 0-1 0 0,-1 1 0 0 0,1 1 1 0 0,-1-1-1 0 0,0 2 0 0 0,0-1 1 0 0,-11-2-1 0 0,10 2-1090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50.9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52 152 1052 0 0,'-25'-46'4023'0'0,"23"47"-3969"0"0,1 0 0 0 0,-1 0 0 0 0,1 0 0 0 0,-1 0-1 0 0,1 0 1 0 0,0 1 0 0 0,-1-1 0 0 0,1 0 0 0 0,0 1 0 0 0,0-1-1 0 0,0 1 1 0 0,-2 2 0 0 0,0 12 118 0 0,1 0-1 0 0,1 1 1 0 0,0-1 0 0 0,0 0-1 0 0,2 1 1 0 0,2 17 0 0 0,22 100 284 0 0,-19-104-372 0 0,41 154 128 0 0,-41-167-177 0 0,1 1-1 0 0,0-1 0 0 0,1-1 1 0 0,1 1-1 0 0,0-1 1 0 0,1-1-1 0 0,1 0 0 0 0,15 16 1 0 0,-24-28-13 0 0,0 0 1 0 0,1-1-1 0 0,-1 0 1 0 0,1 1-1 0 0,0-1 1 0 0,-1 0-1 0 0,1 0 1 0 0,0-1-1 0 0,0 1 1 0 0,0-1-1 0 0,1 1 1 0 0,-1-1-1 0 0,0 0 1 0 0,0 0-1 0 0,1 0 1 0 0,-1-1-1 0 0,1 1 1 0 0,-1-1-1 0 0,0 0 1 0 0,1 0-1 0 0,-1 0 1 0 0,1 0-1 0 0,-1 0 1 0 0,1-1-1 0 0,-1 0 1 0 0,0 0-1 0 0,0 0 1 0 0,1 0-1 0 0,2-2 1 0 0,0 0 22 0 0,0-1 0 0 0,0-1 1 0 0,-1 1-1 0 0,1-1 0 0 0,-1 0 1 0 0,0 0-1 0 0,-1-1 0 0 0,1 1 1 0 0,-1-1-1 0 0,0 0 0 0 0,0 0 1 0 0,-1 0-1 0 0,3-8 0 0 0,1-6 39 0 0,0 0-1 0 0,-1 0 0 0 0,-2-1 1 0 0,0 0-1 0 0,1-24 1 0 0,3-14 481 0 0,-4 39-451 0 0,0 20-59 0 0,0 31-44 0 0,-1 0 1 0 0,0-17-10 0 0,1 0-1 0 0,0-1 1 0 0,1 1 0 0 0,0-1 0 0 0,1 0 0 0 0,1 0 0 0 0,0-1 0 0 0,1 0 0 0 0,18 22 0 0 0,-23-29-2 0 0,1-1 0 0 0,1 1 0 0 0,-1-1 0 0 0,1-1 0 0 0,-1 1 1 0 0,1-1-1 0 0,0 1 0 0 0,0-1 0 0 0,1-1 0 0 0,-1 1 0 0 0,1-1 0 0 0,-1 0 0 0 0,1 0 0 0 0,0-1 0 0 0,-1 1 1 0 0,1-1-1 0 0,0-1 0 0 0,0 1 0 0 0,0-1 0 0 0,0 0 0 0 0,0 0 0 0 0,0-1 0 0 0,0 0 0 0 0,0 0 0 0 0,-1 0 1 0 0,10-3-1 0 0,-9 1 1 0 0,0 0 1 0 0,0 0 0 0 0,0-1 0 0 0,0 0-1 0 0,0 0 1 0 0,-1 0 0 0 0,0 0-1 0 0,1-1 1 0 0,-2 0 0 0 0,1 0 0 0 0,-1 0-1 0 0,1-1 1 0 0,-1 0 0 0 0,-1 0-1 0 0,1 0 1 0 0,-1 0 0 0 0,0 0 0 0 0,-1 0-1 0 0,3-9 1 0 0,3-14-24 0 0,-1-1-1 0 0,-1 0 1 0 0,1-36 0 0 0,3-11-227 0 0,-9 75 175 0 0,9 13 18 0 0,14 29-20 0 0,-17-27 107 0 0,0 0 0 0 0,1-1 0 0 0,0 0 1 0 0,1 0-1 0 0,18 17 0 0 0,-24-26-1 0 0,1-1 0 0 0,0 1 0 0 0,-1-1 0 0 0,1 1 0 0 0,0-1 0 0 0,0 0 0 0 0,1-1 0 0 0,-1 1 1 0 0,0-1-1 0 0,1 0 0 0 0,-1 0 0 0 0,0 0 0 0 0,1 0 0 0 0,-1-1 0 0 0,1 0 0 0 0,0 0 0 0 0,-1 0 0 0 0,1 0 0 0 0,-1-1 0 0 0,1 0 0 0 0,-1 0 0 0 0,0 0 0 0 0,7-2 0 0 0,-4 0 50 0 0,0 0-1 0 0,0 0 0 0 0,-1-1 1 0 0,1 0-1 0 0,0 0 0 0 0,-1 0 1 0 0,0-1-1 0 0,0 0 0 0 0,-1 0 1 0 0,1-1-1 0 0,-1 1 0 0 0,6-9 1 0 0,-4 2-16 0 0,1 0 1 0 0,-1 0 0 0 0,-1-1 0 0 0,0 0 0 0 0,-1-1 0 0 0,4-15-1 0 0,-1-3-44 0 0,-2-1-1 0 0,-1 0 1 0 0,-2 0-1 0 0,-2-63 0 0 0,-1 90-29 0 0,-1-38-211 0 0,-12-67 0 0 0,13 110 165 0 0,-8 29-73 0 0,6 21 157 0 0,3 1-1 0 0,11 89 1 0 0,33 97-2434 0 0,-42-224 1927 0 0,-1 0-490 0 0,1 1-1 0 0,0-1 1 0 0,1 1-1 0 0,0-1 0 0 0,10 18 1 0 0,-7-18 21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51.4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8 156 680 0 0,'-8'-32'3211'0'0,"10"26"-3113"0"0,1 1 0 0 0,0 1 0 0 0,0-1 0 0 0,0 0 0 0 0,0 1 1 0 0,1-1-1 0 0,0 1 0 0 0,0 0 0 0 0,0 0 0 0 0,0 1 0 0 0,1-1 0 0 0,-1 1 0 0 0,1 0 0 0 0,0 0 0 0 0,0 1 0 0 0,0-1 1 0 0,0 1-1 0 0,6-2 0 0 0,18-6 210 0 0,57-14 1 0 0,-68 19-213 0 0,0 1 0 0 0,1 1 0 0 0,-1 1 1 0 0,34 0-1 0 0,-47 2-52 0 0,0 1 0 0 0,0-1 0 0 0,0 1-1 0 0,0 1 1 0 0,0-1 0 0 0,0 1 0 0 0,0 0 0 0 0,-1 0 0 0 0,1 0 0 0 0,-1 0 0 0 0,1 1 0 0 0,-1 0 0 0 0,0 0 0 0 0,0 0-1 0 0,0 0 1 0 0,0 1 0 0 0,-1-1 0 0 0,1 1 0 0 0,-1 0 0 0 0,0 0 0 0 0,0 1 0 0 0,3 6 0 0 0,4 11 76 0 0,-1 0 0 0 0,-2 1 0 0 0,0 0 0 0 0,-1 1 0 0 0,3 29-1 0 0,-6-31-78 0 0,1 0 0 0 0,1-1 0 0 0,1 1-1 0 0,0-1 1 0 0,2 0 0 0 0,14 28-1 0 0,-21-48-78 0 0,0 0 0 0 0,0 1 0 0 0,-1-1 0 0 0,1 0 0 0 0,0 1 0 0 0,1-1 0 0 0,-1 0-1 0 0,0 0 1 0 0,0 0 0 0 0,0 0 0 0 0,1 0 0 0 0,-1 0 0 0 0,0 0 0 0 0,1-1-1 0 0,-1 1 1 0 0,1 0 0 0 0,1 0 0 0 0,7-7-1334 0 0,-6-16-1721 0 0,-4-1 1781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5:52.0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96 121 680 0 0,'-3'-17'5302'0'0,"2"14"-5021"0"0,-4 7-211 0 0,0-1 1 0 0,0 1-1 0 0,1 0 0 0 0,0 0 0 0 0,0 1 1 0 0,0-1-1 0 0,0 1 0 0 0,1 0 0 0 0,-1 0 1 0 0,1 0-1 0 0,0 0 0 0 0,1 1 0 0 0,0-1 1 0 0,-3 8-1 0 0,-2 7 20 0 0,0 1 1 0 0,-6 35-1 0 0,11-45-61 0 0,1-7 2 0 0,0 0-1 0 0,0 1 1 0 0,0-1-1 0 0,0 0 1 0 0,1 0 0 0 0,0 0-1 0 0,0 1 1 0 0,0-1-1 0 0,1 0 1 0 0,1 8-1 0 0,-2-12-29 0 0,1 1-1 0 0,-1-1 0 0 0,0 0 0 0 0,1 1 1 0 0,-1-1-1 0 0,1 0 0 0 0,0 0 1 0 0,-1 1-1 0 0,1-1 0 0 0,-1 0 0 0 0,1 0 1 0 0,-1 0-1 0 0,1 0 0 0 0,-1 1 0 0 0,1-1 1 0 0,0 0-1 0 0,-1 0 0 0 0,1 0 0 0 0,-1 0 1 0 0,1-1-1 0 0,0 1 0 0 0,-1 0 1 0 0,1 0-1 0 0,-1 0 0 0 0,1 0 0 0 0,-1-1 1 0 0,1 1-1 0 0,-1 0 0 0 0,1 0 0 0 0,-1-1 1 0 0,1 1-1 0 0,-1 0 0 0 0,1-1 0 0 0,-1 1 1 0 0,1-1-1 0 0,-1 1 0 0 0,0 0 1 0 0,1-1-1 0 0,0 0 0 0 0,20-20 51 0 0,23-37-23 0 0,-32 40-52 0 0,0 1-1 0 0,1 1 0 0 0,1 0 1 0 0,21-19-1 0 0,-32 33 23 0 0,0 1 0 0 0,-1-1 0 0 0,1 1 0 0 0,0-1 0 0 0,0 1 0 0 0,0 0 0 0 0,0 0 0 0 0,0 0 0 0 0,0 1 0 0 0,0-1 0 0 0,0 1 0 0 0,1-1 1 0 0,-1 1-1 0 0,0 0 0 0 0,0 0 0 0 0,0 1 0 0 0,0-1 0 0 0,0 1 0 0 0,1-1 0 0 0,-1 1 0 0 0,0 0 0 0 0,0 0 0 0 0,-1 0 0 0 0,1 1 0 0 0,5 2 0 0 0,0 1 49 0 0,0 0-1 0 0,0 0 1 0 0,0 1-1 0 0,-1 1 1 0 0,1-1-1 0 0,11 15 1 0 0,0 4 372 0 0,0 1-1 0 0,-2 0 1 0 0,20 43 0 0 0,-36-67-330 0 0,-3-20 41 0 0,2 0 0 0 0,0 0 0 0 0,4-32 1 0 0,3 23-129 0 0,2 0 1 0 0,0 0 0 0 0,13-25 0 0 0,-17 42-17 0 0,0 0 0 0 0,0 1 0 0 0,1 0 0 0 0,0 0 0 0 0,1 0 0 0 0,0 1 0 0 0,0 0 0 0 0,0 0 0 0 0,1 1 0 0 0,1 0 0 0 0,9-7 0 0 0,-15 12-4 0 0,-1 1 0 0 0,1-1 0 0 0,0 1 0 0 0,0 0 1 0 0,-1 0-1 0 0,1 0 0 0 0,0 0 0 0 0,0 1 0 0 0,0-1 0 0 0,0 1 0 0 0,0 0 1 0 0,0 0-1 0 0,0 0 0 0 0,-1 0 0 0 0,1 0 0 0 0,0 0 0 0 0,0 1 0 0 0,0 0 0 0 0,0-1 1 0 0,0 1-1 0 0,3 2 0 0 0,-1-1 71 0 0,-1 1 0 0 0,0 0 0 0 0,1 1 0 0 0,-1-1 0 0 0,-1 1 0 0 0,1-1 0 0 0,0 1 0 0 0,-1 0-1 0 0,0 1 1 0 0,0-1 0 0 0,3 6 0 0 0,1 2-271 0 0,-1 0-1 0 0,-1 0 0 0 0,0 1 0 0 0,6 26 1 0 0,-4 12-3462 0 0,-9-32 292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7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1 64 0 0,'0'0'2513'0'0,"-3"0"-2189"0"0,1 0 0 0 0,-1 0 0 0 0,0 1-1 0 0,1-1 1 0 0,-1 1 0 0 0,0-1 0 0 0,1 1 0 0 0,-1 0 0 0 0,-3 2 0 0 0,3 20-18 0 0,2 1-1 0 0,0 0 1 0 0,1-1 0 0 0,2 1-1 0 0,0-1 1 0 0,12 47 0 0 0,-3-4 69 0 0,62 398-192 0 0,-70-454-407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8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37 317 288 0 0,'-34'-76'6401'0'0,"32"74"-6199"0"0,2-5 299 0 0,2 6-387 0 0,4 9-3 0 0,9 18 124 0 0,1-1 0 0 0,1-1 0 0 0,1 0 0 0 0,1-2 1 0 0,1 0-1 0 0,1-1 0 0 0,42 32 0 0 0,-61-52-174 0 0,0 0 0 0 0,0 0-1 0 0,0 0 1 0 0,0 0 0 0 0,0-1 0 0 0,0 1 0 0 0,1 0-1 0 0,-1-1 1 0 0,0 0 0 0 0,0 1 0 0 0,1-1-1 0 0,-1 0 1 0 0,0 0 0 0 0,0 0 0 0 0,1 0-1 0 0,-1-1 1 0 0,0 1 0 0 0,0-1 0 0 0,0 1-1 0 0,0-1 1 0 0,1 0 0 0 0,-1 0 0 0 0,0 0-1 0 0,0 0 1 0 0,0 0 0 0 0,-1 0 0 0 0,1 0 0 0 0,3-3-1 0 0,1-1-2 0 0,0-1 0 0 0,0 0 0 0 0,0 0 0 0 0,-1-1 0 0 0,0 1 0 0 0,5-10 0 0 0,19-38 130 0 0,-2-1 1 0 0,26-80 0 0 0,-19 46-77 0 0,-28 68-214 0 0,-5 17 66 0 0,0 0 0 0 0,1 1 0 0 0,-1-1 0 0 0,0 0 0 0 0,1 1 0 0 0,0-1 0 0 0,0 1 0 0 0,0-1 0 0 0,0 1 0 0 0,4-4 0 0 0,-6 7 32 0 0,1 0 0 0 0,0 0-1 0 0,0 0 1 0 0,-1-1-1 0 0,1 1 1 0 0,0 0 0 0 0,0 0-1 0 0,0 0 1 0 0,-1 0 0 0 0,1 1-1 0 0,0-1 1 0 0,0 0-1 0 0,-1 0 1 0 0,1 0 0 0 0,0 1-1 0 0,-1-1 1 0 0,1 0-1 0 0,0 0 1 0 0,0 1 0 0 0,-1-1-1 0 0,1 1 1 0 0,-1-1-1 0 0,1 1 1 0 0,0-1 0 0 0,-1 1-1 0 0,1-1 1 0 0,-1 1 0 0 0,1-1-1 0 0,0 2 1 0 0,15 17-53 0 0,2 15 42 0 0,-1 1 1 0 0,-3 1 0 0 0,0 0-1 0 0,13 62 1 0 0,-10-38 22 0 0,84 382 421 0 0,-85-363-384 0 0,-14-65-127 0 0,-1-6-15 0 0,1 0 1 0 0,0 0-1 0 0,0 0 1 0 0,0-1-1 0 0,1 1 0 0 0,0-1 1 0 0,0 1-1 0 0,5 6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331 187 508 0 0,'2'-5'373'0'0,"0"0"-1"0"0,0-1 1 0 0,-1 1-1 0 0,0-1 1 0 0,0 1-1 0 0,0-1 1 0 0,-1 0-1 0 0,0 1 1 0 0,0-1 0 0 0,0 0-1 0 0,-1 1 1 0 0,0-1-1 0 0,0 0 1 0 0,0 1-1 0 0,-1-1 1 0 0,-2-6-1 0 0,2 6-231 0 0,-1 0-1 0 0,0 0 0 0 0,0 0 1 0 0,0 0-1 0 0,-1 0 0 0 0,0 1 0 0 0,0-1 1 0 0,0 1-1 0 0,-1 0 0 0 0,1 0 1 0 0,-1 1-1 0 0,-1-1 0 0 0,-7-4 0 0 0,10 8-134 0 0,1 0 0 0 0,-1 0 0 0 0,0 0 0 0 0,0 1 0 0 0,0-1 0 0 0,-1 1 0 0 0,1 0 0 0 0,0 0 0 0 0,0 0-1 0 0,0 0 1 0 0,0 0 0 0 0,0 1 0 0 0,0-1 0 0 0,0 1 0 0 0,0 0 0 0 0,0 0 0 0 0,0 0 0 0 0,1 0 0 0 0,-5 3-1 0 0,-1 0 32 0 0,-1 1 1 0 0,1 0-1 0 0,0 0 0 0 0,-12 12 0 0 0,4-1-11 0 0,1 1 0 0 0,1 1 0 0 0,1 1 0 0 0,0-1-1 0 0,1 2 1 0 0,2 0 0 0 0,0 0 0 0 0,1 1 0 0 0,0 0 0 0 0,2 1 0 0 0,1 0 0 0 0,1 0 0 0 0,0 0 0 0 0,2 0 0 0 0,-1 42 0 0 0,4-58 1 0 0,0 1 0 0 0,0-1 0 0 0,1 0 0 0 0,0 0 0 0 0,0 0 0 0 0,0 0 0 0 0,1 0 0 0 0,0-1 1 0 0,0 1-1 0 0,1 0 0 0 0,5 9 0 0 0,-6-13-13 0 0,-1 0 1 0 0,1 0 0 0 0,0-1-1 0 0,0 1 1 0 0,-1-1-1 0 0,1 1 1 0 0,0-1-1 0 0,0 0 1 0 0,1 0-1 0 0,-1 0 1 0 0,0 0 0 0 0,0 0-1 0 0,0 0 1 0 0,1 0-1 0 0,-1-1 1 0 0,0 1-1 0 0,1-1 1 0 0,-1 0-1 0 0,0 0 1 0 0,1 0-1 0 0,-1 0 1 0 0,0 0 0 0 0,1 0-1 0 0,-1 0 1 0 0,0-1-1 0 0,1 0 1 0 0,-1 1-1 0 0,0-1 1 0 0,0 0-1 0 0,1 0 1 0 0,-1 0 0 0 0,0 0-1 0 0,3-2 1 0 0,3-2 32 0 0,0 0 0 0 0,0 0 0 0 0,0 0 0 0 0,-1-1 0 0 0,0 0 0 0 0,0-1 0 0 0,0 0 0 0 0,-1 0 0 0 0,0 0 1 0 0,0-1-1 0 0,-1 0 0 0 0,0 0 0 0 0,5-11 0 0 0,2-7 194 0 0,-2-1 0 0 0,13-55 0 0 0,-22 77-175 0 0,8-14-243 0 0,-9 19 177 0 0,0 0 0 0 0,1-1 0 0 0,-1 1 0 0 0,0 0 0 0 0,1 0 0 0 0,-1 0 0 0 0,0 0 0 0 0,1 1 1 0 0,-1-1-1 0 0,0 0 0 0 0,1 0 0 0 0,-1 0 0 0 0,0 0 0 0 0,0 0 0 0 0,1 0 0 0 0,-1 0 0 0 0,0 0 0 0 0,1 1 0 0 0,-1-1 0 0 0,0 0 0 0 0,0 0 0 0 0,1 0 0 0 0,-1 1 0 0 0,0-1 0 0 0,0 0 0 0 0,0 0 0 0 0,1 1 0 0 0,-1-1 0 0 0,0 0 0 0 0,0 0 0 0 0,0 1 0 0 0,0-1 0 0 0,0 0 0 0 0,1 1 0 0 0,14 44 175 0 0,-9-27-178 0 0,3 8-895 0 0,1-1 0 0 0,2-1 0 0 0,0 0 0 0 0,30 42 0 0 0,-41-65 616 0 0,1 1 1 0 0,-1-1-1 0 0,1 0 0 0 0,0 0 0 0 0,0 0 1 0 0,0 0-1 0 0,-1 0 0 0 0,1 0 1 0 0,0 0-1 0 0,0-1 0 0 0,0 1 0 0 0,0-1 1 0 0,3 1-1 0 0,-3-1 133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3:39.6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15 197 328 0 0,'-5'-20'2402'0'0,"3"13"-1935"0"0,0 0 0 0 0,0 0 1 0 0,1 0-1 0 0,0 0 1 0 0,0 0-1 0 0,1 0 1 0 0,0 0-1 0 0,0 0 1 0 0,2-12-1 0 0,-2 15-396 0 0,1 1 0 0 0,0-1 1 0 0,0 1-1 0 0,0-1 0 0 0,0 1 0 0 0,0-1 1 0 0,1 1-1 0 0,0 0 0 0 0,-1 0 0 0 0,1 0 1 0 0,0 0-1 0 0,1 0 0 0 0,-1 0 0 0 0,0 0 1 0 0,1 1-1 0 0,0-1 0 0 0,-1 1 0 0 0,1 0 1 0 0,0 0-1 0 0,6-4 0 0 0,-5 5-82 0 0,1 0 0 0 0,-1 0-1 0 0,0 0 1 0 0,0 1 0 0 0,0 0-1 0 0,1-1 1 0 0,-1 1 0 0 0,0 1-1 0 0,0-1 1 0 0,0 1 0 0 0,1-1-1 0 0,-1 1 1 0 0,0 0 0 0 0,0 1 0 0 0,6 2-1 0 0,-1 0-1 0 0,0 0-1 0 0,0 1 1 0 0,0 0 0 0 0,-1 0-1 0 0,10 9 1 0 0,-9-6 26 0 0,0 1 0 0 0,0 0 1 0 0,-1 0-1 0 0,-1 1 1 0 0,1 0-1 0 0,-2 1 0 0 0,1-1 1 0 0,-1 1-1 0 0,-1 1 0 0 0,0-1 1 0 0,6 23-1 0 0,-3 2 97 0 0,-1 1 1 0 0,3 58 0 0 0,-1-2 3260 0 0,-9-112-3048 0 0,16-205-1427 0 0,0-6 577 0 0,-16 228 466 0 0,-1 2-105 0 0,0 0 165 0 0,1 0 0 0 0,-1 1 0 0 0,1-1 0 0 0,-1 0 0 0 0,1 0 1 0 0,-1 0-1 0 0,1 1 0 0 0,-1-1 0 0 0,1 0 0 0 0,-1 1 0 0 0,1-1 0 0 0,-1 0 1 0 0,1 1-1 0 0,-1-1 0 0 0,1 0 0 0 0,0 1 0 0 0,-1-1 0 0 0,1 1 0 0 0,0-1 1 0 0,-1 1-1 0 0,1-1 0 0 0,0 1 0 0 0,0-1 0 0 0,0 1 0 0 0,-1-1 0 0 0,1 1 1 0 0,0 0-1 0 0,0-1 0 0 0,0 1 0 0 0,0 0 0 0 0,-5 21-38 0 0,0 34 56 0 0,0-5 69 0 0,2 81-1 0 0,3-118-75 0 0,2 1 1 0 0,0-1-1 0 0,0 0 0 0 0,1 0 0 0 0,1 0 1 0 0,0 0-1 0 0,1-1 0 0 0,1 0 0 0 0,0 0 0 0 0,11 18 1 0 0,-11-24-92 0 0,-1-1 1 0 0,1 0-1 0 0,1 0 1 0 0,-1 0-1 0 0,1-1 0 0 0,0 0 1 0 0,0 0-1 0 0,0-1 1 0 0,1 1-1 0 0,0-2 1 0 0,0 1-1 0 0,0-1 1 0 0,0 0-1 0 0,17 2 1 0 0,7 1-1724 0 0,0-1 1 0 0,50 0-1 0 0,-50-5-375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6:37.0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2164 439 496 0 0,'-10'-17'1660'0'0,"2"-1"0"0"0,-9-24 0 0 0,13 30-1449 0 0,0 1 1 0 0,0-1-1 0 0,-1 1 1 0 0,-1 0-1 0 0,0 1 1 0 0,-1-1-1 0 0,0 1 1 0 0,0 1-1 0 0,-1-1 1 0 0,-13-12-1 0 0,6 11-152 0 0,-1 0 0 0 0,0 1 0 0 0,-1 0 1 0 0,0 1-1 0 0,-1 1 0 0 0,-25-8 0 0 0,-119-28 145 0 0,142 39-169 0 0,-53-10-20 0 0,-1 2-1 0 0,-1 4 0 0 0,1 3 0 0 0,-1 3 0 0 0,0 4 0 0 0,0 3 0 0 0,0 3 1 0 0,-119 27-1 0 0,139-19-29 0 0,1 3 0 0 0,1 1 0 0 0,1 4 1 0 0,1 1-1 0 0,0 2 0 0 0,2 3 0 0 0,2 2 0 0 0,-47 39 0 0 0,54-37-29 0 0,2 2 0 0 0,2 1-1 0 0,1 1 1 0 0,1 3-1 0 0,3 0 1 0 0,1 2 0 0 0,2 2-1 0 0,2 0 1 0 0,-22 53-1 0 0,31-50 41 0 0,1 1 0 0 0,2 0-1 0 0,3 1 1 0 0,1 1-1 0 0,3 0 1 0 0,2 0-1 0 0,2 0 1 0 0,2 1-1 0 0,3-1 1 0 0,2 0 0 0 0,2 0-1 0 0,2 0 1 0 0,2 0-1 0 0,2-2 1 0 0,26 67-1 0 0,-13-53-4 0 0,3-1 0 0 0,2-1 0 0 0,3-1 0 0 0,2-2-1 0 0,3-2 1 0 0,2-1 0 0 0,3-2 0 0 0,2-2 0 0 0,1-1-1 0 0,3-3 1 0 0,59 42 0 0 0,-83-70 24 0 0,1-2-1 0 0,0 0 1 0 0,1-2 0 0 0,1-1-1 0 0,0-1 1 0 0,1-1 0 0 0,1-1-1 0 0,41 7 1 0 0,-24-10 11 0 0,-1-2 0 0 0,1-1-1 0 0,0-3 1 0 0,86-10 0 0 0,-11-5-6 0 0,-1-5-1 0 0,0-6 1 0 0,-2-5 0 0 0,-2-5 0 0 0,-1-5 0 0 0,111-56-1 0 0,-159 61 17 0 0,-1-3-1 0 0,-2-3 0 0 0,-3-2 1 0 0,-1-3-1 0 0,61-61 0 0 0,-91 77-15 0 0,-1-2 0 0 0,-2-1-1 0 0,-1-2 1 0 0,-1 0 0 0 0,-3-2-1 0 0,-1 0 1 0 0,-1-2 0 0 0,-2 0-1 0 0,-2-1 1 0 0,17-63-1 0 0,-25 61-4 0 0,-2 0-1 0 0,-2-1 1 0 0,-2 1-1 0 0,-2-1 0 0 0,-1 0 1 0 0,-3 0-1 0 0,-8-49 1 0 0,-3 18 208 0 0,-3 0 0 0 0,-3 2 0 0 0,-36-87 0 0 0,35 113-93 0 0,-1 0 0 0 0,-2 2 1 0 0,-3 1-1 0 0,-1 1 0 0 0,-2 1 0 0 0,-1 2 1 0 0,-3 1-1 0 0,-42-37 0 0 0,41 43-51 0 0,-1 3 1 0 0,-2 1-1 0 0,-1 1 0 0 0,-1 3 0 0 0,-1 1 1 0 0,0 2-1 0 0,-2 2 0 0 0,-87-27 0 0 0,102 39 60 0 0,-79-18-1197 0 0,98 24 452 0 0,0 0 0 0 0,0 1 0 0 0,0 0 0 0 0,-1 0 0 0 0,1 0 0 0 0,0 2 0 0 0,0-1 1 0 0,0 1-1 0 0,-13 4 0 0 0,7 1-1556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1.4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88 1056 0 0,'-4'-57'7015'0'0,"4"56"-6970"0"0,0 0 1 0 0,0 0 0 0 0,0-1 0 0 0,0 1-1 0 0,0 0 1 0 0,0 0 0 0 0,0 0 0 0 0,1 0-1 0 0,-1-1 1 0 0,0 1 0 0 0,1 0 0 0 0,-1 0-1 0 0,1 0 1 0 0,-1 0 0 0 0,1 0 0 0 0,-1 0-1 0 0,1 0 1 0 0,0 0 0 0 0,0 0-1 0 0,-1 0 1 0 0,1 1 0 0 0,0-1 0 0 0,0 0-1 0 0,0 0 1 0 0,0 1 0 0 0,0-1 0 0 0,2-1-1 0 0,0 2-14 0 0,-1-1 0 0 0,1 1 0 0 0,0-1 0 0 0,0 1 0 0 0,0 0 0 0 0,-1 0 0 0 0,1 0 1 0 0,0 1-1 0 0,0-1 0 0 0,-1 1 0 0 0,5 0 0 0 0,6 3-19 0 0,0 1 0 0 0,-1 0 1 0 0,19 11-1 0 0,-12-4 32 0 0,-1 1-1 0 0,0 0 1 0 0,-1 1 0 0 0,0 1-1 0 0,-1 1 1 0 0,-1 0 0 0 0,-1 1-1 0 0,0 0 1 0 0,-1 1 0 0 0,-1 1-1 0 0,-1 0 1 0 0,0 1 0 0 0,13 35-1 0 0,-18-38-169 0 0,-1 1-1 0 0,0 0 1 0 0,-1 0 0 0 0,-1 1-1 0 0,-1-1 1 0 0,-1 1 0 0 0,-1 24-1 0 0,-1-28-373 0 0,-1 0 0 0 0,0 0-1 0 0,-1 0 1 0 0,-1 0 0 0 0,-1-1-1 0 0,0 0 1 0 0,0 0 0 0 0,-1 0 0 0 0,-14 21-1 0 0,0-6-1465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6:38.6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76 222 24 0 0,'-15'-12'3616'0'0,"-27"-19"1216"0"0,40 30-4535 0 0,-5-2-176 0 0,-1 1-81 0 0,7 16-36 0 0,99 448 504 0 0,-90-423-746 0 0,2 0 0 0 0,19 51 0 0 0,-28-88 71 0 0,1-2-197 0 0,-1-1 347 0 0,0 1-1 0 0,0 0 1 0 0,0-1-1 0 0,0 1 1 0 0,0-1-1 0 0,0 0 1 0 0,-1 1-1 0 0,1-1 1 0 0,0 1-1 0 0,0-1 1 0 0,-1 0-1 0 0,1 0 1 0 0,0 1-1 0 0,-1-1 1 0 0,1 0-1 0 0,-1 0 1 0 0,1 0-1 0 0,-1 0 1 0 0,0 0-1 0 0,1 0 1 0 0,-1 0 0 0 0,0 0-1 0 0,1 0 1 0 0,-1 0-1 0 0,0 0 1 0 0,0 0-1 0 0,0 0 1 0 0,0-1-1 0 0,1-38-374 0 0,-1 32 326 0 0,-2-47-179 0 0,-2 0 0 0 0,-19-89 0 0 0,-39-105 2548 0 0,54 221-1837 0 0,5 17-359 0 0,1 8-103 0 0,1 1 0 0 0,0-1-1 0 0,1 1 1 0 0,-1 0 0 0 0,0-1 0 0 0,1 0 0 0 0,-1 1 0 0 0,1-1 0 0 0,0 1 0 0 0,0-1 0 0 0,0 1 0 0 0,0-1 0 0 0,0 0 0 0 0,0 1 0 0 0,1-1 0 0 0,0 1 0 0 0,-1-1 0 0 0,3-4 0 0 0,-2 5-38 0 0,9 3 35 0 0,-1 0 1 0 0,1 1-1 0 0,-1 0 0 0 0,1 0 1 0 0,-1 1-1 0 0,0 0 0 0 0,0 1 1 0 0,16 8-1 0 0,71 50-68 0 0,-54-33 113 0 0,-24-16 19 0 0,1-1-1 0 0,1 0 1 0 0,0-2 0 0 0,0 0 0 0 0,1-1-1 0 0,29 8 1 0 0,-46-17-44 0 0,0 0 0 0 0,-1 0 0 0 0,1 0-1 0 0,0 0 1 0 0,0-1 0 0 0,-1 0 0 0 0,1 1 0 0 0,0-1-1 0 0,-1-1 1 0 0,1 1 0 0 0,-1 0 0 0 0,1-1 0 0 0,-1 0-1 0 0,0 0 1 0 0,1 0 0 0 0,-1 0 0 0 0,0 0 0 0 0,0-1-1 0 0,-1 1 1 0 0,1-1 0 0 0,0 0 0 0 0,-1 0 0 0 0,0 0-1 0 0,3-4 1 0 0,3-4 49 0 0,-1-2-1 0 0,0 1 1 0 0,-1-1-1 0 0,8-23 1 0 0,30-127 217 0 0,-30 104-408 0 0,-13 56 34 0 0,-1 3 85 0 0,0 1 1 0 0,0-1-1 0 0,0 0 0 0 0,1 0 1 0 0,-1 0-1 0 0,0 0 0 0 0,0 1 1 0 0,0-1-1 0 0,0 0 0 0 0,0 0 1 0 0,0 0-1 0 0,1 0 0 0 0,-1 0 1 0 0,0 1-1 0 0,0-1 0 0 0,0 0 1 0 0,0 0-1 0 0,0 0 0 0 0,1 0 1 0 0,-1 0-1 0 0,0 0 0 0 0,0 0 1 0 0,0 0-1 0 0,1 0 0 0 0,-1 0 1 0 0,0 0-1 0 0,0 0 0 0 0,0 0 1 0 0,1 0-1 0 0,-1 0 0 0 0,0 0 1 0 0,0 0-1 0 0,0 0 0 0 0,1 0 1 0 0,-1 0-1 0 0,0 0 0 0 0,0 0 1 0 0,0 0-1 0 0,0 0 0 0 0,1 0 1 0 0,-1 0-1 0 0,0 0 0 0 0,0 0 1 0 0,0-1-1 0 0,0 1 0 0 0,1 0 1 0 0,-1 0-1 0 0,0 0 0 0 0,0 0 1 0 0,0 0-1 0 0,0-1 0 0 0,0 1 1 0 0,0 0-1 0 0,1 0 0 0 0,-1 0 1 0 0,0 0-1 0 0,0-1 0 0 0,0 1 1 0 0,0 0-1 0 0,0 0 0 0 0,0-1 1 0 0,12 18-26 0 0,-10-15 12 0 0,78 211-184 0 0,77 175-797 0 0,-156-387 938 0 0,-1 0-1 0 0,1 0 1 0 0,0 0 0 0 0,-1 0 0 0 0,1 0-1 0 0,0 0 1 0 0,0 0 0 0 0,0 0 0 0 0,0 0 0 0 0,0 0-1 0 0,0-1 1 0 0,0 1 0 0 0,0 0 0 0 0,0-1-1 0 0,0 1 1 0 0,0-1 0 0 0,0 1 0 0 0,0-1 0 0 0,1 1-1 0 0,-1-1 1 0 0,0 0 0 0 0,0 0 0 0 0,1 0-1 0 0,-1 1 1 0 0,0-1 0 0 0,0 0 0 0 0,0-1-1 0 0,1 1 1 0 0,-1 0 0 0 0,0 0 0 0 0,0 0 0 0 0,1-1-1 0 0,-1 1 1 0 0,0-1 0 0 0,0 1 0 0 0,0-1-1 0 0,0 1 1 0 0,0-1 0 0 0,2-1 0 0 0,1 0-200 0 0,0-1 0 0 0,0 0 1 0 0,0 0-1 0 0,0 0 0 0 0,0 0 1 0 0,-1-1-1 0 0,7-7 0 0 0,6-20-141 0 0,-1 0 0 0 0,-1-1-1 0 0,-2-1 1 0 0,-1 0 0 0 0,12-62-1 0 0,-5 23 2428 0 0,-1-30 1933 0 0,-17 100-3693 0 0,7 18-249 0 0,-2 29 2 0 0,13 51 0 0 0,-14-82-833 0 0,0 0 0 0 0,1 0 0 0 0,0 0-1 0 0,11 18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6:39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49 1036 0 0,'-28'-47'2826'0'0,"26"45"-2660"0"0,5 7-244 0 0,-1-1-1 0 0,1 0 1 0 0,0 0 0 0 0,0 0 0 0 0,0-1 0 0 0,0 1-1 0 0,7 5 1 0 0,26 21-1589 0 0,-18-19 1076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6:39.4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62 64 0 0,'43'22'5615'0'0,"-39"-17"-5518"0"0,0 0-1 0 0,0-1 1 0 0,-1 2-1 0 0,1-1 1 0 0,-1 0-1 0 0,0 1 1 0 0,-1 0 0 0 0,4 11-1 0 0,3 3 13 0 0,10 18 231 0 0,2-1 0 0 0,41 56 1022 0 0,-60-94-1244 0 0,-1 0-115 0 0,0 1 0 0 0,0-1-1 0 0,0 0 1 0 0,0 0-1 0 0,0 1 1 0 0,0-1 0 0 0,-1 0-1 0 0,1 0 1 0 0,0 0-1 0 0,-1 0 1 0 0,1 0-1 0 0,0 0 1 0 0,-1 0 0 0 0,1 0-1 0 0,-1 0 1 0 0,0 0-1 0 0,1-1 1 0 0,-1 1 0 0 0,0 0-1 0 0,0 0 1 0 0,0 0-1 0 0,0 0 1 0 0,1 0-1 0 0,-2-1 1 0 0,1 1 0 0 0,0 0-1 0 0,0 0 1 0 0,0 0-1 0 0,-1-2 1 0 0,0-5 73 0 0,2-6-68 0 0,1-14-71 0 0,0-1-1 0 0,2 0 0 0 0,1 1 1 0 0,17-50-1 0 0,-20 72 43 0 0,0 0 1 0 0,1 1-1 0 0,0 0 0 0 0,0-1 1 0 0,0 1-1 0 0,1 0 0 0 0,0 0 1 0 0,0 1-1 0 0,0-1 1 0 0,0 1-1 0 0,1 0 0 0 0,7-5 1 0 0,-8 6 9 0 0,1 1 0 0 0,-1 0 0 0 0,1 1 1 0 0,0-1-1 0 0,-1 1 0 0 0,1 0 0 0 0,0 0 1 0 0,0 0-1 0 0,0 1 0 0 0,0 0 0 0 0,0 0 0 0 0,0 0 1 0 0,-1 0-1 0 0,1 1 0 0 0,0 0 0 0 0,0 0 1 0 0,8 3-1 0 0,-2 0 8 0 0,-1 0 1 0 0,0 1 0 0 0,0 0-1 0 0,0 1 1 0 0,-1 0 0 0 0,0 0 0 0 0,0 1-1 0 0,0 0 1 0 0,-1 1 0 0 0,0 0-1 0 0,0 0 1 0 0,-1 1 0 0 0,-1-1-1 0 0,1 2 1 0 0,8 15 0 0 0,2 9-1066 0 0,-2 0 1 0 0,-1 1 0 0 0,12 46-1 0 0,-19-62-420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4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657 289 860 0 0,'5'-11'810'0'0,"0"0"0"0"0,0 0 0 0 0,-1-1 0 0 0,-1 1 0 0 0,0-1 0 0 0,0 0 0 0 0,-1 0 0 0 0,0-19 0 0 0,-1 23-631 0 0,-1-1 1 0 0,-1 1-1 0 0,1-1 0 0 0,-2 1 0 0 0,1 0 0 0 0,-1-1 0 0 0,0 1 0 0 0,-1 0 1 0 0,1 0-1 0 0,-2 0 0 0 0,1 1 0 0 0,-1-1 0 0 0,-5-7 0 0 0,5 11-175 0 0,-1 0 0 0 0,1 0 0 0 0,0 0-1 0 0,-1 1 1 0 0,0-1 0 0 0,0 1-1 0 0,0 0 1 0 0,0 1 0 0 0,-1-1 0 0 0,1 1-1 0 0,-1 0 1 0 0,1 0 0 0 0,-1 1 0 0 0,0 0-1 0 0,0 0 1 0 0,0 0 0 0 0,1 1 0 0 0,-1-1-1 0 0,0 1 1 0 0,-8 2 0 0 0,-8-1-25 0 0,0 2 1 0 0,1 1-1 0 0,0 1 0 0 0,-25 8 1 0 0,19-3 15 0 0,0 1 0 0 0,1 1 0 0 0,0 1 0 0 0,1 2 1 0 0,1 0-1 0 0,0 2 0 0 0,2 0 0 0 0,-1 2 0 0 0,2 0 1 0 0,-32 39-1 0 0,41-44-2 0 0,0 1-1 0 0,1 1 1 0 0,1 0 0 0 0,1 0 0 0 0,0 1-1 0 0,1 0 1 0 0,1 0 0 0 0,1 1 0 0 0,0 0-1 0 0,1 0 1 0 0,1 1 0 0 0,1-1 0 0 0,0 1-1 0 0,2 0 1 0 0,0 0 0 0 0,1 0 0 0 0,3 25-1 0 0,0-29 24 0 0,1-1 1 0 0,0-1-1 0 0,1 1 0 0 0,1 0 0 0 0,0-1 0 0 0,0 0 0 0 0,1-1 0 0 0,1 0 0 0 0,0 0 1 0 0,1 0-1 0 0,0-1 0 0 0,1 0 0 0 0,0-1 0 0 0,1 0 0 0 0,0-1 0 0 0,0 0 0 0 0,1-1 1 0 0,0 0-1 0 0,20 9 0 0 0,-15-8-19 0 0,1-1 0 0 0,0 0 0 0 0,1-2 1 0 0,-1 0-1 0 0,1-1 0 0 0,0-1 0 0 0,1-1 0 0 0,-1 0 1 0 0,1-2-1 0 0,-1 0 0 0 0,1-1 0 0 0,-1-1 0 0 0,38-7 1 0 0,-47 6 9 0 0,0-1 0 0 0,0-1 0 0 0,-1 1 0 0 0,0-1 0 0 0,1-1 0 0 0,-2 0 0 0 0,1 0 0 0 0,0-1 0 0 0,-1 0 0 0 0,0-1 0 0 0,-1 1 0 0 0,1-1 0 0 0,-1-1 0 0 0,-1 0 0 0 0,1 0 0 0 0,-1 0 0 0 0,-1 0 0 0 0,0-1 0 0 0,0 0 0 0 0,0 0 0 0 0,-1-1 0 0 0,-1 1 0 0 0,6-19 0 0 0,-9 25-8 0 0,0 0 0 0 0,0-1 0 0 0,0 1 0 0 0,0 0 0 0 0,0-1 1 0 0,-1 1-1 0 0,1 0 0 0 0,-1 0 0 0 0,0 0 0 0 0,0-1 0 0 0,0 1 0 0 0,-1 0 1 0 0,1 0-1 0 0,-1 1 0 0 0,1-1 0 0 0,-1 0 0 0 0,0 0 0 0 0,0 1 1 0 0,0-1-1 0 0,-1 1 0 0 0,1 0 0 0 0,0-1 0 0 0,-1 1 0 0 0,0 0 0 0 0,1 1 1 0 0,-1-1-1 0 0,0 0 0 0 0,0 1 0 0 0,0-1 0 0 0,0 1 0 0 0,-3-1 0 0 0,-9-3-203 0 0,-1 0-1 0 0,1 1 0 0 0,0 1 1 0 0,-27-2-1 0 0,38 4-13 0 0,30 1-529 0 0,-15-1 736 0 0,6-1-49 0 0,0 1 1 0 0,0 1-1 0 0,0 0 0 0 0,30 5 1 0 0,-43-4 59 0 0,1 0 1 0 0,-1 1 0 0 0,1-1-1 0 0,-1 1 1 0 0,0 0 0 0 0,0 0-1 0 0,0 0 1 0 0,0 0 0 0 0,0 1-1 0 0,0 0 1 0 0,-1 0 0 0 0,1 0-1 0 0,-1 0 1 0 0,0 0 0 0 0,0 1-1 0 0,0-1 1 0 0,0 1 0 0 0,0 0-1 0 0,-1 0 1 0 0,0 0 0 0 0,0 0-1 0 0,0 0 1 0 0,2 7 0 0 0,8 30 127 0 0,9 68 0 0 0,2 15 211 0 0,-18-101-213 0 0,-4-21-62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48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19 1052 0 0,'0'0'1086'0'0,"-1"-1"-794"0"0,1 0 0 0 0,-1 0 0 0 0,1 0 0 0 0,-1 0 0 0 0,1 0 0 0 0,0 0 0 0 0,-1 0 0 0 0,1-1 0 0 0,0 1 0 0 0,0 0 0 0 0,0 0 0 0 0,0 0 0 0 0,0 0 0 0 0,0-2 0 0 0,8 6-249 0 0,0 0 1 0 0,0 1 0 0 0,0 0-1 0 0,-1 1 1 0 0,1 0-1 0 0,-1 0 1 0 0,0 0-1 0 0,0 1 1 0 0,-1 0-1 0 0,10 12 1 0 0,59 81 338 0 0,-58-76-325 0 0,-7-7 337 0 0,-1 0 1 0 0,0 0-1 0 0,-2 1 1 0 0,8 22-1 0 0,-15-38-352 0 0,1-1 1 0 0,-1 1-1 0 0,0-1 0 0 0,0 1 1 0 0,0-1-1 0 0,1 1 0 0 0,-1 0 0 0 0,0-1 1 0 0,0 1-1 0 0,0-1 0 0 0,0 1 0 0 0,0-1 1 0 0,0 1-1 0 0,0 0 0 0 0,0-1 0 0 0,-1 1 1 0 0,1-1-1 0 0,0 1 0 0 0,0-1 1 0 0,0 1-1 0 0,0 0 0 0 0,-1-1 0 0 0,1 1 1 0 0,0-1-1 0 0,-1 1 0 0 0,1-1 0 0 0,0 0 1 0 0,-1 1-1 0 0,1-1 0 0 0,-1 1 0 0 0,1-1 1 0 0,0 0-1 0 0,-1 1 0 0 0,1-1 1 0 0,-1 0-1 0 0,1 1 0 0 0,-1-1 0 0 0,1 0 1 0 0,-1 0-1 0 0,0 0 0 0 0,1 1 0 0 0,-1-1 1 0 0,1 0-1 0 0,-1 0 0 0 0,1 0 0 0 0,-1 0 1 0 0,0 0-1 0 0,1 0 0 0 0,-1 0 1 0 0,0 0-1 0 0,-1 0-8 0 0,0 0 0 0 0,0 0 0 0 0,0 0 0 0 0,0-1 0 0 0,0 1 0 0 0,0-1 0 0 0,0 1 1 0 0,0-1-1 0 0,1 1 0 0 0,-1-1 0 0 0,0 0 0 0 0,0 0 0 0 0,-3-2 0 0 0,0-3-97 0 0,1 0 0 0 0,0 0 0 0 0,-1-1 0 0 0,2 1 0 0 0,-1-1-1 0 0,1 0 1 0 0,0 0 0 0 0,1 0 0 0 0,-1 0 0 0 0,1-1 0 0 0,1 1 0 0 0,-1-1 0 0 0,1 1-1 0 0,1-1 1 0 0,-1 1 0 0 0,1-1 0 0 0,1 1 0 0 0,1-13 0 0 0,0 7-578 0 0,1 1 0 0 0,-1 0 0 0 0,2 0 0 0 0,0 0 0 0 0,0 1 0 0 0,1-1 0 0 0,1 1 0 0 0,0 0 0 0 0,0 0 0 0 0,15-18 0 0 0,-14 21-746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49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50 123 140 0 0,'0'0'991'0'0,"2"2"-775"0"0,-1-1 1 0 0,1 1-1 0 0,-1-1 1 0 0,1 1 0 0 0,-1-1-1 0 0,1 0 1 0 0,0 0-1 0 0,-1 1 1 0 0,1-1 0 0 0,0-1-1 0 0,3 3 1 0 0,6-5-104 0 0,0 0 0 0 0,0-1 0 0 0,0 0 0 0 0,0-1 1 0 0,-1 0-1 0 0,1 0 0 0 0,-1-1 0 0 0,0-1 0 0 0,-1 1 1 0 0,1-2-1 0 0,-1 1 0 0 0,0-1 0 0 0,14-16 0 0 0,-22 22-93 0 0,0 0-1 0 0,0 0 0 0 0,0-1 0 0 0,0 1 0 0 0,0 0 0 0 0,-1-1 1 0 0,1 1-1 0 0,0-1 0 0 0,-1 1 0 0 0,0 0 0 0 0,1-1 1 0 0,-1 0-1 0 0,0 1 0 0 0,1-1 0 0 0,-1 1 0 0 0,0-1 0 0 0,0 1 1 0 0,0-1-1 0 0,0 1 0 0 0,-1-1 0 0 0,1 1 0 0 0,0-1 0 0 0,-1 1 1 0 0,1-1-1 0 0,-1 1 0 0 0,1-1 0 0 0,-1 1 0 0 0,0-1 0 0 0,1 1 1 0 0,-1 0-1 0 0,0-1 0 0 0,0 1 0 0 0,0 0 0 0 0,0 0 0 0 0,0 0 1 0 0,0 0-1 0 0,-1 0 0 0 0,1 0 0 0 0,-3-2 0 0 0,-3 2-15 0 0,0 1 0 0 0,0-1 0 0 0,0 1 0 0 0,0 0 0 0 0,0 1 0 0 0,0-1 1 0 0,0 1-1 0 0,0 1 0 0 0,0-1 0 0 0,0 1 0 0 0,0 1 0 0 0,1-1 0 0 0,-1 1 0 0 0,1 0 0 0 0,-1 1 0 0 0,1-1 0 0 0,0 1 0 0 0,1 1 0 0 0,-1-1 0 0 0,1 1 0 0 0,0 0 0 0 0,-5 5 0 0 0,3-3 6 0 0,1 1-1 0 0,-1-1 0 0 0,2 1 0 0 0,-1 0 1 0 0,1 0-1 0 0,0 1 0 0 0,1-1 1 0 0,0 1-1 0 0,0 0 0 0 0,1 0 1 0 0,0 0-1 0 0,1 1 0 0 0,0-1 1 0 0,1 1-1 0 0,-1-1 0 0 0,1 13 1 0 0,2-18 12 0 0,-1 1 0 0 0,1 0 1 0 0,0 0-1 0 0,0-1 0 0 0,0 1 1 0 0,1-1-1 0 0,-1 1 1 0 0,1-1-1 0 0,0 1 0 0 0,0-1 1 0 0,1 0-1 0 0,0 0 0 0 0,-1 0 1 0 0,1 0-1 0 0,0-1 0 0 0,1 1 1 0 0,5 4-1 0 0,-3-3 3 0 0,1-1 0 0 0,0 1 1 0 0,1-2-1 0 0,-1 1 0 0 0,1-1 0 0 0,0 0 0 0 0,0 0 0 0 0,0-1 0 0 0,11 2 0 0 0,2-1-14 0 0,0-1-1 0 0,0-1 0 0 0,-1-1 1 0 0,1 0-1 0 0,0-2 1 0 0,0-1-1 0 0,25-6 0 0 0,-33 5 9 0 0,0 0 0 0 0,-1-1 0 0 0,1 0 1 0 0,-1-1-1 0 0,0 0 0 0 0,0-1 0 0 0,-1 0 0 0 0,0-1 0 0 0,0-1 0 0 0,10-10 0 0 0,-16 14 95 0 0,1-1 0 0 0,-1 0 0 0 0,-1 0 0 0 0,0 0 0 0 0,1 0 0 0 0,-2-1-1 0 0,1 1 1 0 0,-1-1 0 0 0,0 0 0 0 0,0 0 0 0 0,-1 0 0 0 0,0-1 0 0 0,0 1 0 0 0,-1 0 0 0 0,0-1 0 0 0,0 1 0 0 0,-1-1 0 0 0,0 0 0 0 0,-1-7 0 0 0,1 14-109 0 0,0 0 0 0 0,0 0 0 0 0,0 0 0 0 0,0 0 1 0 0,-1-1-1 0 0,1 1 0 0 0,0 0 0 0 0,-1 0 0 0 0,1 0 1 0 0,-1 0-1 0 0,1 0 0 0 0,-1 0 0 0 0,0 0 0 0 0,1 0 1 0 0,-1 0-1 0 0,0 0 0 0 0,0 1 0 0 0,1-1 0 0 0,-1 0 1 0 0,0 0-1 0 0,0 1 0 0 0,0-1 0 0 0,0 0 0 0 0,0 1 1 0 0,0-1-1 0 0,0 1 0 0 0,0 0 0 0 0,0-1 0 0 0,0 1 1 0 0,-1 0-1 0 0,1-1 0 0 0,0 1 0 0 0,0 0 0 0 0,0 0 1 0 0,0 0-1 0 0,0 0 0 0 0,-1 0 0 0 0,1 0 0 0 0,0 0 1 0 0,0 1-1 0 0,0-1 0 0 0,0 0 0 0 0,0 1 0 0 0,0-1 1 0 0,0 0-1 0 0,-1 1 0 0 0,0 0 0 0 0,-3 1-19 0 0,0 1-1 0 0,0-1 1 0 0,-1 1-1 0 0,2 0 1 0 0,-1 0-1 0 0,0 1 1 0 0,-7 7 0 0 0,7-5-12 0 0,0 0-1 0 0,0 1 1 0 0,0-1 0 0 0,1 1 0 0 0,1 0 0 0 0,-1 1 0 0 0,1-1 0 0 0,0 1 0 0 0,1-1 0 0 0,-1 1 0 0 0,1 0 0 0 0,1 0 0 0 0,0 0 0 0 0,0 0 0 0 0,1 0 0 0 0,0 0 0 0 0,1 11 0 0 0,-1-14-127 0 0,1 0 0 0 0,0 0 0 0 0,0-1 0 0 0,1 1 1 0 0,-1 0-1 0 0,1-1 0 0 0,0 1 0 0 0,0-1 0 0 0,1 0 0 0 0,-1 1 1 0 0,1-1-1 0 0,0 0 0 0 0,0 0 0 0 0,1-1 0 0 0,-1 1 0 0 0,1-1 0 0 0,-1 0 1 0 0,1 0-1 0 0,0 0 0 0 0,0 0 0 0 0,0-1 0 0 0,1 1 0 0 0,-1-1 1 0 0,1 0-1 0 0,-1 0 0 0 0,1-1 0 0 0,0 1 0 0 0,9 0 0 0 0,0 0-1199 0 0,-11-2 318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0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11 1244 0 0,'0'0'880'0'0,"2"-11"1887"0"0,16 164-1982 0 0,2 12-679 0 0,-15-139 142 0 0,4 27 421 0 0,3 0 1 0 0,2-2-1 0 0,21 53 882 0 0,-34-106-1557 0 0,0 1 0 0 0,-1-1 1 0 0,1 0-1 0 0,-1 0 0 0 0,1 0 1 0 0,-1 1-1 0 0,0-1 0 0 0,0 0 0 0 0,0 0 1 0 0,0 0-1 0 0,0 0 0 0 0,0 1 1 0 0,-1-1-1 0 0,1 0 0 0 0,-2-3 1 0 0,-1-5-41 0 0,-1-1 1 0 0,-1 0-1 0 0,0 1 1 0 0,0 0 0 0 0,-1 0-1 0 0,0 0 1 0 0,-1 1-1 0 0,0 0 1 0 0,-17-16 0 0 0,21 22 28 0 0,-1 0-1 0 0,0 0 1 0 0,0 1 0 0 0,0-1 0 0 0,0 1 0 0 0,-1 0 0 0 0,1 0-1 0 0,0 0 1 0 0,-1 1 0 0 0,0 0 0 0 0,1 0 0 0 0,-1 0 0 0 0,0 0-1 0 0,1 1 1 0 0,-1-1 0 0 0,0 1 0 0 0,0 0 0 0 0,0 1 0 0 0,1-1 0 0 0,-1 1-1 0 0,0 0 1 0 0,1 0 0 0 0,-1 1 0 0 0,1-1 0 0 0,-1 1 0 0 0,1 0-1 0 0,0 0 1 0 0,-5 3 0 0 0,1 0 13 0 0,1 0-1 0 0,0 0 1 0 0,0 1-1 0 0,0 0 1 0 0,0 0-1 0 0,1 1 1 0 0,0 0-1 0 0,0 0 1 0 0,1 0-1 0 0,0 1 1 0 0,-7 12-1 0 0,11-17 9 0 0,0 0-1 0 0,0-1 1 0 0,0 1-1 0 0,0 0 1 0 0,1-1-1 0 0,-1 1 1 0 0,1 0-1 0 0,0 0 1 0 0,-1 0-1 0 0,1-1 1 0 0,1 1-1 0 0,-1 0 1 0 0,0 0-1 0 0,1 0 1 0 0,-1-1-1 0 0,2 6 1 0 0,0-5-2 0 0,0-1 0 0 0,0 1 1 0 0,-1 0-1 0 0,1-1 0 0 0,1 0 1 0 0,-1 0-1 0 0,0 1 1 0 0,1-1-1 0 0,-1 0 0 0 0,1-1 1 0 0,-1 1-1 0 0,1 0 0 0 0,0-1 1 0 0,0 0-1 0 0,0 1 1 0 0,0-1-1 0 0,0 0 0 0 0,5 0 1 0 0,3 2-6 0 0,1-1 1 0 0,0 0 0 0 0,-1-1-1 0 0,1-1 1 0 0,0 1-1 0 0,0-2 1 0 0,0 0-1 0 0,0 0 1 0 0,0-1 0 0 0,-1-1-1 0 0,1 0 1 0 0,-1 0-1 0 0,0-1 1 0 0,21-11 0 0 0,-14 5 66 0 0,-1 0 0 0 0,0-1 0 0 0,0-1 0 0 0,-2 0 0 0 0,1-2 0 0 0,-2 1 0 0 0,0-2 0 0 0,13-16 0 0 0,3-13 168 0 0,-29 42-253 0 0,-4 37-151 0 0,2-28 180 0 0,0 0 1 0 0,0 0 0 0 0,0 0 0 0 0,1 0-1 0 0,1 0 1 0 0,1 12 0 0 0,-2-17-4 0 0,1 1 1 0 0,0 0-1 0 0,-1-1 1 0 0,1 1 0 0 0,0-1-1 0 0,0 1 1 0 0,1-1-1 0 0,-1 0 1 0 0,1 1-1 0 0,-1-1 1 0 0,1 0-1 0 0,0 0 1 0 0,-1 0-1 0 0,1 0 1 0 0,0 0-1 0 0,0 0 1 0 0,1-1-1 0 0,-1 1 1 0 0,0-1-1 0 0,0 1 1 0 0,1-1 0 0 0,2 1-1 0 0,0 0-3 0 0,0-1 0 0 0,1 0-1 0 0,-1 0 1 0 0,0-1 0 0 0,1 0 0 0 0,-1 0-1 0 0,0 0 1 0 0,1 0 0 0 0,-1-1 0 0 0,9-2-1 0 0,-1 0 10 0 0,0-1-1 0 0,0 0 1 0 0,0-1-1 0 0,-1-1 0 0 0,0 0 1 0 0,0 0-1 0 0,-1-1 0 0 0,15-12 1 0 0,-9 3-26 0 0,-2-1-1 0 0,0 0 1 0 0,19-29 0 0 0,-33 44-43 0 0,1 17-170 0 0,-5 33 301 0 0,1 0 0 0 0,3 0 0 0 0,11 74 1 0 0,37 146 154 0 0,-35-201-243 0 0,-3-19-12 0 0,-3-16 66 0 0,-2 1 0 0 0,5 64 0 0 0,-11-95 11 0 0,0 1 0 0 0,0-1-1 0 0,0 0 1 0 0,0 0 0 0 0,0 0-1 0 0,0 1 1 0 0,-1-1 0 0 0,1 0-1 0 0,-1 0 1 0 0,1 0 0 0 0,-1 0-1 0 0,0 0 1 0 0,0 0-1 0 0,0 0 1 0 0,0 0 0 0 0,0 0-1 0 0,-1 0 1 0 0,1 0 0 0 0,0-1-1 0 0,-1 1 1 0 0,-3 2 0 0 0,3-3-10 0 0,0 0 1 0 0,0 0 0 0 0,0-1-1 0 0,0 1 1 0 0,0-1 0 0 0,-1 1-1 0 0,1-1 1 0 0,0 0-1 0 0,0 0 1 0 0,0 0 0 0 0,-1 0-1 0 0,1 0 1 0 0,0-1-1 0 0,0 1 1 0 0,-1-1 0 0 0,1 1-1 0 0,-3-2 1 0 0,-3-2 1 0 0,0 1 0 0 0,1-1-1 0 0,0 0 1 0 0,0 0 0 0 0,0-1 0 0 0,0 0 0 0 0,1 0-1 0 0,0-1 1 0 0,0 0 0 0 0,-8-9 0 0 0,7 5-90 0 0,2-1 0 0 0,-1 1 0 0 0,1-1 0 0 0,1 0 0 0 0,-1 0 0 0 0,2-1 0 0 0,0 1 0 0 0,0-1-1 0 0,1 0 1 0 0,1 0 0 0 0,0 0 0 0 0,0 1 0 0 0,1-1 0 0 0,1 0 0 0 0,0 0 0 0 0,1 0 0 0 0,0 0 0 0 0,4-12 0 0 0,4-8-976 0 0,1 1-1 0 0,1 1 1 0 0,2 0-1 0 0,1 0 1 0 0,25-34-1 0 0,-22 35-1521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1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25 1408 0 0,'5'-24'5489'0'0,"-34"97"-4479"0"0,3 2-1 0 0,-29 139 1 0 0,42-158-776 0 0,-39 176-144 0 0,-26 282 0 0 0,76-492-5444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1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1360 0 0,'25'-36'5869'0'0,"-9"43"-5605"0"0,29 235 774 0 0,-26-124-1874 0 0,-8-44-3757 0 0,-7-61 3895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40 140 64 0 0,'0'-13'2292'0'0,"0"4"-1187"0"0,0 0-1 0 0,0 0 1 0 0,1 0-1 0 0,0 0 0 0 0,4-16 1 0 0,-4 22-1068 0 0,1 0 0 0 0,-1 0 1 0 0,1 0-1 0 0,-1 0 0 0 0,1 0 0 0 0,0 1 0 0 0,0-1 1 0 0,0 1-1 0 0,1-1 0 0 0,-1 1 0 0 0,1 0 1 0 0,-1 0-1 0 0,1 0 0 0 0,-1 0 0 0 0,1 1 1 0 0,0-1-1 0 0,0 1 0 0 0,0-1 0 0 0,0 1 1 0 0,5-1-1 0 0,6-1-40 0 0,0 0 0 0 0,0 2 0 0 0,0-1 0 0 0,1 2 0 0 0,-1 0 1 0 0,0 0-1 0 0,0 1 0 0 0,1 1 0 0 0,-1 1 0 0 0,0 0 0 0 0,0 0 0 0 0,-1 2 0 0 0,1-1 0 0 0,-1 2 1 0 0,0 0-1 0 0,0 0 0 0 0,-1 2 0 0 0,0-1 0 0 0,20 17 0 0 0,-19-14-9 0 0,-1 1-1 0 0,0 1 0 0 0,-1 0 1 0 0,0 0-1 0 0,-1 1 1 0 0,0 0-1 0 0,13 25 1 0 0,-18-28 14 0 0,0 0 1 0 0,0 0 0 0 0,-2 1 0 0 0,1-1 0 0 0,-1 1 0 0 0,-1 0 0 0 0,0 0 0 0 0,-1 0 0 0 0,0 0 0 0 0,0 1 0 0 0,-2 16 0 0 0,0-20 10 0 0,0-1 0 0 0,-1 1 0 0 0,0 0 0 0 0,0-1 0 0 0,-1 1 0 0 0,0-1 0 0 0,0 0 0 0 0,0 0 0 0 0,-1 0 0 0 0,0 0 0 0 0,-1-1 0 0 0,1 0 0 0 0,-9 9 0 0 0,5-7 4 0 0,-1 0-1 0 0,-1-1 1 0 0,1 0 0 0 0,-1 0 0 0 0,0-1-1 0 0,-1 0 1 0 0,0-1 0 0 0,-12 5 0 0 0,-3-2 21 0 0,-1 0 1 0 0,0-2 0 0 0,0-1-1 0 0,-1-1 1 0 0,1-2 0 0 0,-55-1 0 0 0,73-1-219 0 0,0-1 1 0 0,1 0 0 0 0,-1-1 0 0 0,1 0 0 0 0,0 0-1 0 0,-1-1 1 0 0,1 0 0 0 0,-8-4 0 0 0,13 5-189 0 0,-1 0 1 0 0,0 0-1 0 0,1-1 1 0 0,0 1-1 0 0,0-1 1 0 0,0 0-1 0 0,0 0 0 0 0,0 0 1 0 0,0 0-1 0 0,1-1 1 0 0,-5-6-1 0 0,2-4-1450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2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215 1 360 0 0,'0'0'2286'0'0,"-4"0"-1856"0"0,-11 0-18 0 0,11 0-61 0 0,-29 20 1158 0 0,22-12-1322 0 0,0 0 0 0 0,1 0 0 0 0,0 1 0 0 0,0 0 0 0 0,0 1 1 0 0,1 0-1 0 0,1 0 0 0 0,0 1 0 0 0,0 0 0 0 0,-10 21 0 0 0,10-14-52 0 0,0 1 1 0 0,2 0-1 0 0,0 1 0 0 0,1-1 0 0 0,1 1 1 0 0,-3 31-1 0 0,5-9-44 0 0,2-1 1 0 0,2 0-1 0 0,2 1 0 0 0,2-1 1 0 0,1-1-1 0 0,19 60 0 0 0,-15-65-241 0 0,1 0-1 0 0,2-2 0 0 0,24 46 1 0 0,-32-69-161 0 0,0 0-1 0 0,0-1 1 0 0,0 0 0 0 0,1 0 0 0 0,1-1 0 0 0,-1 1 0 0 0,2-2-1 0 0,-1 1 1 0 0,1-1 0 0 0,0 0 0 0 0,0-1 0 0 0,1 0 0 0 0,-1-1-1 0 0,1 0 1 0 0,15 5 0 0 0,-3-5-696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2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1116 0 0,'28'9'2706'0'0,"-23"3"-2229"0"0,-1 1 1 0 0,-1-1-1 0 0,4 27 0 0 0,-6-27-335 0 0,1 0 1 0 0,1-1-1 0 0,0 1 1 0 0,8 21-1 0 0,-9-29-113 0 0,1 0 0 0 0,-1 0 0 0 0,1 0 0 0 0,0 0 0 0 0,0 0 1 0 0,0-1-1 0 0,0 0 0 0 0,1 0 0 0 0,-1 0 0 0 0,1 0 0 0 0,0 0 0 0 0,0 0 0 0 0,0-1 0 0 0,0 0 0 0 0,0 0 0 0 0,0 0 1 0 0,5 1-1 0 0,2 0-20 0 0,-1 0 0 0 0,1-1 0 0 0,-1 0 0 0 0,1-1 0 0 0,0 0 0 0 0,0 0 1 0 0,-1-1-1 0 0,1-1 0 0 0,0 0 0 0 0,0 0 0 0 0,-1-1 0 0 0,16-4 0 0 0,-20 4 7 0 0,0 0-1 0 0,-1-1 0 0 0,1 1 0 0 0,0-1 0 0 0,-1 0 1 0 0,0-1-1 0 0,0 1 0 0 0,0-1 0 0 0,0 0 0 0 0,0 0 0 0 0,-1-1 1 0 0,0 1-1 0 0,0-1 0 0 0,0 0 0 0 0,0 0 0 0 0,-1 0 1 0 0,0-1-1 0 0,0 1 0 0 0,0-1 0 0 0,-1 0 0 0 0,0 0 0 0 0,3-8 1 0 0,-5 11 25 0 0,1-1 0 0 0,-1 1 0 0 0,0 0 1 0 0,0 0-1 0 0,0 0 0 0 0,0 0 0 0 0,0 0 1 0 0,0 0-1 0 0,-1 0 0 0 0,0 0 0 0 0,1 0 0 0 0,-3-4 1 0 0,3 6 11 0 0,-2 0-66 0 0,1 2 0 0 0,0-1 1 0 0,0 0-1 0 0,0 0 0 0 0,-1 0 0 0 0,1 0 0 0 0,0 1 0 0 0,0-1 1 0 0,0 1-1 0 0,0-1 0 0 0,0 1 0 0 0,0-1 0 0 0,0 1 0 0 0,0-1 1 0 0,-2 2-1 0 0,2 37 112 0 0,1 0 1 0 0,2 0-1 0 0,1 0 1 0 0,14 60-1 0 0,1 14 23 0 0,-8-44-53 0 0,-5-45-26 0 0,-1-1 1 0 0,-1 1-1 0 0,-1 0 1 0 0,-1 0-1 0 0,-1 0 1 0 0,-5 32-1 0 0,5-53-2 0 0,-1 1-1 0 0,0-1 1 0 0,0 0-1 0 0,-1 1 1 0 0,1-1-1 0 0,-1 0 1 0 0,1 0-1 0 0,-1 0 0 0 0,0 0 1 0 0,0 0-1 0 0,0 0 1 0 0,-1-1-1 0 0,1 1 1 0 0,-1-1-1 0 0,1 1 1 0 0,-1-1-1 0 0,0 0 0 0 0,0 0 1 0 0,0 0-1 0 0,-4 2 1 0 0,1-2-5 0 0,-1 0 1 0 0,1-1-1 0 0,0 1 1 0 0,0-1 0 0 0,-1 0-1 0 0,1-1 1 0 0,0 0-1 0 0,-1 0 1 0 0,1 0-1 0 0,-12-2 1 0 0,6 0-91 0 0,1-1 1 0 0,-1 0-1 0 0,1 0 0 0 0,-1-1 1 0 0,1-1-1 0 0,0 0 1 0 0,0-1-1 0 0,1 1 0 0 0,0-2 1 0 0,0 0-1 0 0,-16-14 1 0 0,22 17-113 0 0,1 0 0 0 0,-1 0 0 0 0,1 0 0 0 0,1-1 0 0 0,-1 1 0 0 0,0-1 0 0 0,1 1 1 0 0,0-1-1 0 0,0 0 0 0 0,1 0 0 0 0,-1 0 0 0 0,1 0 0 0 0,0 0 0 0 0,0 0 0 0 0,1 0 1 0 0,0-1-1 0 0,0 1 0 0 0,0 0 0 0 0,1-6 0 0 0,1 3-61 0 0,0 0 0 0 0,0 0-1 0 0,1 0 1 0 0,0 0 0 0 0,1 1 0 0 0,0-1 0 0 0,0 1-1 0 0,0 0 1 0 0,1 0 0 0 0,0 1 0 0 0,9-9 0 0 0,29-28-409 0 0,2 3 1 0 0,79-54-1 0 0,34-30 5415 0 0,-114 88-2693 0 0,-43 35-2029 0 0,13 3 52 0 0,-12-2-105 0 0,-1 0 0 0 0,0 0 0 0 0,0 0 0 0 0,0 0 0 0 0,0 1 0 0 0,1-1 0 0 0,-1 1 0 0 0,0-1 0 0 0,0 0 0 0 0,0 1 0 0 0,0 0 0 0 0,0-1 0 0 0,0 1 0 0 0,0 0 0 0 0,0-1 0 0 0,0 1 0 0 0,0 0 0 0 0,-1 0 0 0 0,1 0 0 0 0,0 0 0 0 0,0 0 0 0 0,-1 0 0 0 0,1 0 0 0 0,-1 0 0 0 0,1 0 0 0 0,-1 0 0 0 0,1 0 0 0 0,0 2 0 0 0,16 34 198 0 0,-1 0-1 0 0,20 69 1 0 0,-6-13 1242 0 0,-37-112-938 0 0,1-1 1 0 0,1 0-1 0 0,1 0 1 0 0,-4-39-1 0 0,7 49-601 0 0,1 1 0 0 0,0 0-1 0 0,1 0 1 0 0,0 0-1 0 0,0-1 1 0 0,1 1 0 0 0,0 0-1 0 0,0 0 1 0 0,1 1-1 0 0,1-1 1 0 0,-1 1 0 0 0,1-1-1 0 0,1 1 1 0 0,-1 0 0 0 0,1 1-1 0 0,9-11 1 0 0,-5 9 68 0 0,0 1 1 0 0,0 0-1 0 0,1 0 0 0 0,0 1 1 0 0,1 1-1 0 0,-1 0 1 0 0,1 0-1 0 0,0 1 1 0 0,0 0-1 0 0,1 1 1 0 0,0 0-1 0 0,-1 1 0 0 0,1 1 1 0 0,0 0-1 0 0,1 0 1 0 0,-1 1-1 0 0,0 0 1 0 0,0 1-1 0 0,16 2 0 0 0,-19-1 24 0 0,1 1 0 0 0,-1 0-1 0 0,0 0 1 0 0,0 1-1 0 0,0 0 1 0 0,0 0 0 0 0,0 1-1 0 0,-1 0 1 0 0,1 1-1 0 0,-1 0 1 0 0,0 0-1 0 0,-1 1 1 0 0,1 0 0 0 0,-1 0-1 0 0,0 1 1 0 0,-1 0-1 0 0,1 0 1 0 0,-1 0 0 0 0,-1 1-1 0 0,1 0 1 0 0,-1 0-1 0 0,-1 0 1 0 0,0 1-1 0 0,0 0 1 0 0,3 11 0 0 0,-2-2-138 0 0,-1 1 1 0 0,-1 0 0 0 0,1 29-1 0 0,4 31-7176 0 0,-6-70 6644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3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339 177 492 0 0,'2'-7'256'0'0,"0"-1"0"0"0,0 1 0 0 0,-1-1 0 0 0,0 1-1 0 0,0-1 1 0 0,-1 0 0 0 0,0 1 0 0 0,0-1 0 0 0,-1 1 0 0 0,0-1 0 0 0,-1 0-1 0 0,1 1 1 0 0,-1 0 0 0 0,-1-1 0 0 0,1 1 0 0 0,-8-13 0 0 0,7 17-227 0 0,1 0 0 0 0,-2 0 1 0 0,1 0-1 0 0,0 0 0 0 0,0 0 1 0 0,-1 1-1 0 0,0 0 0 0 0,1-1 1 0 0,-1 1-1 0 0,0 1 0 0 0,0-1 1 0 0,0 0-1 0 0,0 1 0 0 0,-1 0 1 0 0,1 0-1 0 0,0 0 0 0 0,0 1 1 0 0,-1-1-1 0 0,1 1 0 0 0,0 0 0 0 0,-1 0 1 0 0,1 1-1 0 0,0-1 0 0 0,-1 1 1 0 0,1 0-1 0 0,-4 1 0 0 0,-3 1-24 0 0,0 1 1 0 0,0-1-1 0 0,0 2 0 0 0,1-1 0 0 0,0 1 0 0 0,0 1 0 0 0,0 0 0 0 0,1 1 0 0 0,-10 7 1 0 0,7-3 20 0 0,1 1 1 0 0,1 0 0 0 0,-1 1 0 0 0,2 0 0 0 0,0 1 0 0 0,0 0 0 0 0,2 0 0 0 0,-11 26 0 0 0,16-36-9 0 0,0 1 0 0 0,1 0 0 0 0,0 0 0 0 0,0 0 0 0 0,0 0 0 0 0,1 0 0 0 0,0 0 0 0 0,0 0 0 0 0,0 0 0 0 0,0 0 1 0 0,1 0-1 0 0,0 0 0 0 0,2 8 0 0 0,-1-10-7 0 0,0 1 1 0 0,0-1 0 0 0,0 1 0 0 0,0-1 0 0 0,0 0 0 0 0,1 0-1 0 0,0 0 1 0 0,-1 0 0 0 0,1-1 0 0 0,0 1 0 0 0,1-1-1 0 0,-1 1 1 0 0,0-1 0 0 0,1 0 0 0 0,-1 0 0 0 0,1-1-1 0 0,-1 1 1 0 0,1-1 0 0 0,7 2 0 0 0,-4-1 17 0 0,1 0-1 0 0,-1 0 1 0 0,1-1 0 0 0,0 0 0 0 0,-1 0 0 0 0,1-1-1 0 0,0 0 1 0 0,0 0 0 0 0,-1-1 0 0 0,1 0-1 0 0,0-1 1 0 0,-1 1 0 0 0,1-1 0 0 0,-1-1-1 0 0,1 1 1 0 0,-1-1 0 0 0,0-1 0 0 0,11-6 0 0 0,-10 4 67 0 0,0-1-1 0 0,-1 1 1 0 0,1-1 0 0 0,-2 0 0 0 0,1-1 0 0 0,-1 0 0 0 0,0 0 0 0 0,-1 0 0 0 0,1-1 0 0 0,-2 0 0 0 0,1 0 0 0 0,-1 0 0 0 0,-1 0 0 0 0,4-13 0 0 0,0-13-97 0 0,-7 33 1 0 0,-1 4-20 0 0,-2 3 26 0 0,-1 0 0 0 0,1 0 0 0 0,1 1-1 0 0,-1-1 1 0 0,1 1 0 0 0,0-1-1 0 0,0 1 1 0 0,1 0 0 0 0,0 0-1 0 0,0 0 1 0 0,0 0 0 0 0,0 0 0 0 0,1 0-1 0 0,0 0 1 0 0,1 0 0 0 0,0 8-1 0 0,0-13-5 0 0,-1 7-177 0 0,1-1 0 0 0,0 1 0 0 0,0 0-1 0 0,1-1 1 0 0,0 0 0 0 0,1 1 0 0 0,-1-1 0 0 0,1 0 0 0 0,1 0 0 0 0,5 9-1 0 0,-7-13-20 0 0,1 0-1 0 0,-1-1 1 0 0,1 1-1 0 0,-1 0 1 0 0,1-1-1 0 0,0 0 1 0 0,0 0-1 0 0,0 0 1 0 0,0 0-1 0 0,0 0 0 0 0,0 0 1 0 0,1-1-1 0 0,-1 0 1 0 0,1 1-1 0 0,-1-1 1 0 0,1 0-1 0 0,-1-1 1 0 0,1 1-1 0 0,-1-1 0 0 0,1 0 1 0 0,0 1-1 0 0,6-2 1 0 0,-6 1-457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4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1 113 492 0 0,'0'-81'5445'0'0,"0"79"-5156"0"0,0-1-160 0 0,1 0 1 0 0,0 0-1 0 0,1 0 1 0 0,-1 0-1 0 0,0 0 1 0 0,1 1-1 0 0,0-1 1 0 0,3-4-1 0 0,3 9-76 0 0,0 0 0 0 0,-1 0 0 0 0,1 1-1 0 0,-1 0 1 0 0,1 0 0 0 0,-1 1 0 0 0,0 0-1 0 0,0 0 1 0 0,0 0 0 0 0,-1 1-1 0 0,0 0 1 0 0,0 1 0 0 0,0-1 0 0 0,-1 1-1 0 0,1 0 1 0 0,-1 1 0 0 0,-1-1 0 0 0,5 8-1 0 0,1 2 16 0 0,-1 1-1 0 0,-1-1 0 0 0,0 2 0 0 0,-1-1 1 0 0,-1 1-1 0 0,7 33 0 0 0,-8-31 34 0 0,1 5 2638 0 0,-9-23-1587 0 0,-6-10-943 0 0,7 2-228 0 0,0 0-1 0 0,1 0 1 0 0,-1 0-1 0 0,1-1 1 0 0,1 1 0 0 0,-1-12-1 0 0,1 8-47 0 0,1 1-1 0 0,0-1 1 0 0,1 0 0 0 0,0 1-1 0 0,1-1 1 0 0,0 1 0 0 0,0 0-1 0 0,1 0 1 0 0,0 0 0 0 0,0 0-1 0 0,1 1 1 0 0,0 0-1 0 0,1 0 1 0 0,0 0 0 0 0,0 1-1 0 0,1-1 1 0 0,0 1 0 0 0,0 1-1 0 0,0 0 1 0 0,1 0 0 0 0,0 0-1 0 0,0 1 1 0 0,1 0-1 0 0,-1 0 1 0 0,1 1 0 0 0,0 0-1 0 0,0 1 1 0 0,19-4 0 0 0,-23 6 59 0 0,1 1-1 0 0,-1-1 1 0 0,0 1 0 0 0,0 1 0 0 0,0-1 0 0 0,0 1 0 0 0,1 0 0 0 0,-1 0-1 0 0,0 0 1 0 0,0 1 0 0 0,-1 0 0 0 0,1 0 0 0 0,0 0 0 0 0,0 0-1 0 0,-1 1 1 0 0,0 0 0 0 0,1 0 0 0 0,-1 0 0 0 0,0 1 0 0 0,-1-1 0 0 0,1 1-1 0 0,0 0 1 0 0,-1 0 0 0 0,0 0 0 0 0,4 7 0 0 0,-1-2 39 0 0,-1 0 0 0 0,1 1 0 0 0,-2 0-1 0 0,0 0 1 0 0,0 0 0 0 0,-1 0 0 0 0,0 1 0 0 0,0 0 0 0 0,-1-1 0 0 0,0 21 0 0 0,-5 43 202 0 0,2-72-178 0 0,-8 9 61 0 0,9-10-113 0 0,-1-1 1 0 0,0 0-1 0 0,0 1 0 0 0,1-1 0 0 0,-1 0 0 0 0,0 0 0 0 0,0 0 0 0 0,0 0 0 0 0,1 0 0 0 0,-1 0 0 0 0,0 0 0 0 0,0 0 0 0 0,0 0 0 0 0,1 0 0 0 0,-1-1 0 0 0,0 1 0 0 0,0 0 1 0 0,1 0-1 0 0,-1-1 0 0 0,0 1 0 0 0,0 0 0 0 0,1-1 0 0 0,-1 1 0 0 0,0-1 0 0 0,1 1 0 0 0,-1-1 0 0 0,1 1 0 0 0,-1-1 0 0 0,0 0 0 0 0,1 1 0 0 0,0-1 0 0 0,-1 0 0 0 0,0 0 1 0 0,0-2-43 0 0,0 0 0 0 0,1 0 0 0 0,-1 0 0 0 0,1 1 0 0 0,0-1 1 0 0,0 0-1 0 0,0 0 0 0 0,0 0 0 0 0,0 0 0 0 0,1-3 0 0 0,1-4-148 0 0,0 0 0 0 0,1 0 0 0 0,0 0-1 0 0,0 0 1 0 0,7-12 0 0 0,-3 12 128 0 0,-1 1 0 0 0,1 1-1 0 0,1-1 1 0 0,-1 1 0 0 0,1 0 0 0 0,1 1 0 0 0,0 0 0 0 0,0 0 0 0 0,0 1 0 0 0,1 0 0 0 0,-1 0 0 0 0,2 1 0 0 0,-1 1 0 0 0,0 0 0 0 0,1 0 0 0 0,0 1 0 0 0,18-3 0 0 0,-23 5 54 0 0,0 1-1 0 0,0 0 1 0 0,1 0 0 0 0,-1 0 0 0 0,0 1 0 0 0,1 0 0 0 0,-1 0-1 0 0,0 1 1 0 0,0 0 0 0 0,0 0 0 0 0,0 0 0 0 0,-1 1 0 0 0,1 0-1 0 0,0 0 1 0 0,-1 0 0 0 0,0 1 0 0 0,0-1 0 0 0,0 1-1 0 0,0 1 1 0 0,-1-1 0 0 0,1 1 0 0 0,-1 0 0 0 0,0-1 0 0 0,5 11-1 0 0,0 0 23 0 0,0 2-1 0 0,-1-1 1 0 0,-1 1-1 0 0,-1 1 1 0 0,0-1-1 0 0,6 36 1 0 0,3 10-3539 0 0,-4-56 463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0 996 0 0,'0'0'1570'0'0,"24"12"794"0"0,-13 6-2045 0 0,-2 0-1 0 0,0 0 1 0 0,-1 1-1 0 0,-1 0 0 0 0,6 22 1 0 0,10 53-2736 0 0,-19-83 714 0 0,-3-10 1386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4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1012 0 0,'0'-13'980'0'0,"2"0"-356"0"0,-2 2 28 0 0,0-1 120 0 0,5-5-464 0 0,-5 2-540 0 0,4 6-208 0 0,10 5-1556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5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74 844 0 0,'2'-3'382'0'0,"1"1"1"0"0,-1-1-1 0 0,1 1 1 0 0,-1-1-1 0 0,0 0 0 0 0,0 0 1 0 0,0 0-1 0 0,0 0 1 0 0,-1 0-1 0 0,1-1 0 0 0,-1 1 1 0 0,0 0-1 0 0,0-1 0 0 0,0 1 1 0 0,0-1-1 0 0,0 1 1 0 0,-1-1-1 0 0,0-5 0 0 0,0 8-272 0 0,-37-7 428 0 0,23 10-511 0 0,1 1 0 0 0,0 0-1 0 0,0 1 1 0 0,0 0-1 0 0,1 1 1 0 0,-1 0-1 0 0,1 1 1 0 0,0 0-1 0 0,1 1 1 0 0,0 1 0 0 0,0-1-1 0 0,0 2 1 0 0,-12 12-1 0 0,11-9 25 0 0,1 0 0 0 0,0 1-1 0 0,1 0 1 0 0,0 0-1 0 0,1 1 1 0 0,1 1 0 0 0,0-1-1 0 0,1 1 1 0 0,1 1 0 0 0,-8 25-1 0 0,13-35-26 0 0,0-1 0 0 0,0 0 0 0 0,1 1 0 0 0,0-1 0 0 0,0 0 0 0 0,0 1 0 0 0,0-1 0 0 0,1 0 0 0 0,0 1 0 0 0,0-1 0 0 0,1 0 0 0 0,-1 0 0 0 0,1 0 0 0 0,0 0 1 0 0,0 0-1 0 0,1 0 0 0 0,0-1 0 0 0,0 1 0 0 0,0-1 0 0 0,0 1 0 0 0,0-1 0 0 0,1 0 0 0 0,0-1 0 0 0,0 1 0 0 0,0-1 0 0 0,0 1 0 0 0,7 3 0 0 0,1 0-262 0 0,0 0 0 0 0,0-1 0 0 0,1 0-1 0 0,0-1 1 0 0,0 0 0 0 0,0-1 0 0 0,0 0 0 0 0,1-1 0 0 0,17 1 0 0 0,-3-5-2422 0 0,-20-1 1986 0 0,10-2-1566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6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13 968 0 0,'0'0'968'0'0,"-40"-12"5219"0"0,80 25-6087 0 0,0-1 0 0 0,1-1 0 0 0,0-3 0 0 0,42 3 1 0 0,-18-1-48 0 0,128 17 191 0 0,316 4 1 0 0,-429-36-900 0 0,-74 4 94 0 0,0 0 0 0 0,0-1-1 0 0,0 0 1 0 0,-1 0 0 0 0,1 0 0 0 0,8-6-1 0 0,-4 1-1616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6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27 1176 0 0,'-2'-2'845'0'0,"0"0"-1"0"0,1 0 0 0 0,-1-1 1 0 0,1 1-1 0 0,-1-1 1 0 0,1 1-1 0 0,0-1 1 0 0,-1-4-1 0 0,19 12-824 0 0,1 2-1 0 0,-1-1 1 0 0,0 2-1 0 0,-1 0 1 0 0,0 2-1 0 0,0-1 1 0 0,15 14-1 0 0,-20-16-28 0 0,9 7 52 0 0,1 2 0 0 0,25 25 0 0 0,-38-34-23 0 0,-1 1-1 0 0,-1 0 0 0 0,1 0 1 0 0,-1 0-1 0 0,-1 1 0 0 0,0 0 1 0 0,0 0-1 0 0,7 18 0 0 0,-11-22-6 0 0,-1 0 0 0 0,1 0-1 0 0,-1 0 1 0 0,0 0-1 0 0,0 0 1 0 0,0 0 0 0 0,-1 0-1 0 0,0 0 1 0 0,0 0 0 0 0,0 0-1 0 0,-1 0 1 0 0,1-1 0 0 0,-1 1-1 0 0,0-1 1 0 0,-1 1 0 0 0,1-1-1 0 0,-1 1 1 0 0,0-1 0 0 0,0 0-1 0 0,0-1 1 0 0,0 1 0 0 0,-7 6-1 0 0,-9 7-17 0 0,0-1-1 0 0,0 0 0 0 0,-24 13 0 0 0,38-26-8 0 0,-69 42-1286 0 0,22-22-2622 0 0,37-19 2068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7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20 836 0 0,'1'-1'268'0'0,"-1"0"0"0"0,1 0-1 0 0,-1 0 1 0 0,1-1 0 0 0,-1 1 0 0 0,0 0-1 0 0,0 0 1 0 0,0 0 0 0 0,0-1 0 0 0,0 1-1 0 0,0 0 1 0 0,0 0 0 0 0,0-1 0 0 0,-1 0-1 0 0,-5 5-195 0 0,0 0 0 0 0,1 1-1 0 0,-1 0 1 0 0,1 0-1 0 0,0 1 1 0 0,0 0-1 0 0,0 0 1 0 0,1 0-1 0 0,-1 0 1 0 0,1 0 0 0 0,1 1-1 0 0,-6 9 1 0 0,-38 82 512 0 0,41-81-540 0 0,-1 0 10 0 0,0 1-1 0 0,2 0 0 0 0,0 0 0 0 0,1 0 1 0 0,0 0-1 0 0,2 1 0 0 0,0-1 0 0 0,1 1 1 0 0,1 0-1 0 0,1 19 0 0 0,1-28-22 0 0,-1 0 0 0 0,1 0 0 0 0,1 0 1 0 0,0 0-1 0 0,0 0 0 0 0,0-1 0 0 0,1 1 0 0 0,0-1 0 0 0,1 0 0 0 0,0-1 0 0 0,0 1 0 0 0,1-1 0 0 0,0 0 0 0 0,0 0 0 0 0,1 0 0 0 0,0-1 0 0 0,0 0 0 0 0,0-1 1 0 0,0 0-1 0 0,1 0 0 0 0,9 5 0 0 0,-5-5 106 0 0,-1 0 0 0 0,2-1 0 0 0,-1 0 1 0 0,0 0-1 0 0,1-1 0 0 0,-1-1 0 0 0,1 0 0 0 0,0-1 1 0 0,0-1-1 0 0,0 1 0 0 0,0-2 0 0 0,-1 0 1 0 0,1-1-1 0 0,19-4 0 0 0,-26 4-76 0 0,0 0 0 0 0,1 0 0 0 0,-1 0 0 0 0,0-1 0 0 0,-1 0 0 0 0,1 0 0 0 0,0 0 0 0 0,-1-1 0 0 0,0 0 1 0 0,0 0-1 0 0,0 0 0 0 0,0-1 0 0 0,0 0 0 0 0,-1 1 0 0 0,0-2 0 0 0,0 1 0 0 0,-1 0 0 0 0,1-1 0 0 0,-1 0 0 0 0,0 1 0 0 0,-1-1 0 0 0,1-1 0 0 0,-1 1 0 0 0,-1 0 0 0 0,1 0 0 0 0,-1-1 0 0 0,0 1 0 0 0,0-1 0 0 0,-1-11 0 0 0,0 7-24 0 0,-1 0 0 0 0,0 0 0 0 0,-1 0 0 0 0,0 0 0 0 0,0 0-1 0 0,-1 1 1 0 0,-1-1 0 0 0,0 1 0 0 0,0 0 0 0 0,-1 0 0 0 0,-1 0-1 0 0,1 0 1 0 0,-9-9 0 0 0,8 12-215 0 0,1 1 0 0 0,-1 0 0 0 0,0 0 0 0 0,-1 0 0 0 0,0 1 0 0 0,0 0 0 0 0,-11-6 0 0 0,11 7-477 0 0,0 1-1 0 0,0 1 1 0 0,-1-1 0 0 0,1 1 0 0 0,0 0 0 0 0,-1 1-1 0 0,0-1 1 0 0,1 2 0 0 0,-9-1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7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0 260 0 0,'0'0'2745'0'0,"22"18"-1356"0"0,-11 13-1010 0 0,-1 0 1 0 0,-1 0-1 0 0,-2 1 0 0 0,-1 0 0 0 0,1 39 0 0 0,2-5-149 0 0,-5-36-130 0 0,60 310 294 0 0,-50-277 2015 0 0,-13-61-1821 0 0,-26-37-270 0 0,14 14-365 0 0,0 0-1 0 0,2-1 0 0 0,1-1 1 0 0,0 1-1 0 0,2-2 1 0 0,0 1-1 0 0,2 0 0 0 0,1-1 1 0 0,0 0-1 0 0,2 0 0 0 0,1 0 1 0 0,1 0-1 0 0,1 1 1 0 0,1-1-1 0 0,6-26 0 0 0,-4 35-29 0 0,0 0-1 0 0,0 1 1 0 0,2 0 0 0 0,-1 0-1 0 0,2 0 1 0 0,0 1-1 0 0,1 0 1 0 0,18-21-1 0 0,-20 27 44 0 0,0 0-1 0 0,1 0 1 0 0,-1 1-1 0 0,1 0 1 0 0,1 0-1 0 0,-1 0 1 0 0,1 2-1 0 0,0-1 1 0 0,0 1-1 0 0,0 0 1 0 0,1 1-1 0 0,-1 0 1 0 0,1 0-1 0 0,13-1 0 0 0,-18 3 33 0 0,0 0-1 0 0,1 1 1 0 0,-1 0-1 0 0,0 0 0 0 0,0 0 1 0 0,1 1-1 0 0,-1 0 0 0 0,0 0 1 0 0,0 0-1 0 0,0 1 1 0 0,0-1-1 0 0,0 1 0 0 0,0 0 1 0 0,-1 1-1 0 0,1-1 0 0 0,0 1 1 0 0,-1 0-1 0 0,0 0 1 0 0,0 0-1 0 0,0 1 0 0 0,0-1 1 0 0,0 1-1 0 0,-1 0 0 0 0,0 0 1 0 0,1 0-1 0 0,-2 1 1 0 0,1-1-1 0 0,0 1 0 0 0,-1-1 1 0 0,0 1-1 0 0,0 0 1 0 0,0 0-1 0 0,-1 0 0 0 0,2 5 1 0 0,-1 0 8 0 0,-1-1 1 0 0,0 0 0 0 0,0 0 0 0 0,0 0-1 0 0,-1 1 1 0 0,-1-1 0 0 0,0 0-1 0 0,0 0 1 0 0,0 1 0 0 0,-1-1 0 0 0,-1 0-1 0 0,0-1 1 0 0,0 1 0 0 0,0 0 0 0 0,-1-1-1 0 0,-1 0 1 0 0,1 0 0 0 0,-8 10-1 0 0,8-14-64 0 0,0 1 0 0 0,0 0-1 0 0,-1-1 1 0 0,0 0-1 0 0,1 0 1 0 0,-2-1-1 0 0,1 1 1 0 0,0-1 0 0 0,-1 0-1 0 0,1 0 1 0 0,-1-1-1 0 0,0 0 1 0 0,0 0 0 0 0,0 0-1 0 0,0 0 1 0 0,0-1-1 0 0,0 0 1 0 0,-12 0-1 0 0,17-2-9 0 0,0 1-1 0 0,0 0 0 0 0,0-1 1 0 0,0 1-1 0 0,1-1 0 0 0,-1 1 0 0 0,0-1 1 0 0,0 1-1 0 0,0-1 0 0 0,0 0 1 0 0,0 1-1 0 0,1-1 0 0 0,-1 0 1 0 0,0 0-1 0 0,1 1 0 0 0,-1-1 0 0 0,0 0 1 0 0,1 0-1 0 0,-1 0 0 0 0,1 0 1 0 0,0 0-1 0 0,-1 0 0 0 0,1 0 1 0 0,0 0-1 0 0,-1 0 0 0 0,1 0 0 0 0,0 0 1 0 0,0 0-1 0 0,0 0 0 0 0,0 0 1 0 0,0 0-1 0 0,0 0 0 0 0,0 0 1 0 0,0 0-1 0 0,0 0 0 0 0,1 0 0 0 0,-1 0 1 0 0,0 0-1 0 0,1 0 0 0 0,-1 0 1 0 0,2-2-1 0 0,16-41-1619 0 0,-17 43 1612 0 0,12-20-780 0 0,5-3 144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2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53 152 572 0 0,'-12'-10'3050'0'0,"-20"-24"2117"0"0,31 33-5079 0 0,0 0-1 0 0,0-1 0 0 0,1 1 0 0 0,-1 0 0 0 0,0-1 0 0 0,1 1 0 0 0,-1 0 0 0 0,1-1 0 0 0,-1 1 0 0 0,1-1 0 0 0,0 1 0 0 0,-1-1 0 0 0,1 1 1 0 0,0-3-1 0 0,9-1-69 0 0,0 0 1 0 0,0 1-1 0 0,0 0 1 0 0,1 0 0 0 0,-1 1-1 0 0,18-4 1 0 0,71-9-43 0 0,-49 9-107 0 0,34-3-784 0 0,29-6-5003 0 0,-95 13 5084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8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1 183 284 0 0,'141'-173'7993'0'0,"-141"172"-7982"0"0,0 1-1 0 0,0-1 1 0 0,1 1-1 0 0,-1-1 1 0 0,0 1-1 0 0,1-1 1 0 0,-1 1-1 0 0,0-1 0 0 0,1 1 1 0 0,-1-1-1 0 0,1 1 1 0 0,-1 0-1 0 0,1-1 1 0 0,-1 1-1 0 0,1 0 0 0 0,-1-1 1 0 0,1 1-1 0 0,-1 0 1 0 0,1 0-1 0 0,-1 0 1 0 0,1-1-1 0 0,0 1 1 0 0,-1 0-1 0 0,1 0 0 0 0,-1 0 1 0 0,1 0-1 0 0,0 0 1 0 0,-1 0-1 0 0,1 0 1 0 0,-1 0-1 0 0,1 0 1 0 0,-1 0-1 0 0,1 0 0 0 0,0 1 1 0 0,-1-1-1 0 0,2 0 1 0 0,10 23 201 0 0,-2 38 57 0 0,-10-58-228 0 0,16 159 416 0 0,14 125-146 0 0,-25-253-510 0 0,9 48-2185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8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16 201 164 0 0,'0'0'462'0'0,"-10"-5"1229"0"0,10 5-1660 0 0,-1 0 0 0 0,1 0 0 0 0,0 0-1 0 0,0 0 1 0 0,0 0 0 0 0,0 0 0 0 0,-1 0-1 0 0,1 0 1 0 0,0 0 0 0 0,0 0 0 0 0,0 0 0 0 0,0 0-1 0 0,-1 0 1 0 0,1 0 0 0 0,0 0 0 0 0,0 0-1 0 0,0 0 1 0 0,0-1 0 0 0,-1 1 0 0 0,1 0-1 0 0,0 0 1 0 0,0 0 0 0 0,0 0 0 0 0,0 0-1 0 0,0 0 1 0 0,-1 0 0 0 0,1-1 0 0 0,0 1 0 0 0,0 0-1 0 0,0 0 1 0 0,0 0 0 0 0,0 0 0 0 0,0 0-1 0 0,0-1 1 0 0,0 1 0 0 0,-1 0 0 0 0,1 0-1 0 0,0 0 1 0 0,0 0 0 0 0,0-1 0 0 0,0 1-1 0 0,0 0 1 0 0,0 0 0 0 0,0 0 0 0 0,0-1 0 0 0,0 1-1 0 0,0 0 1 0 0,0 0 0 0 0,0 0 0 0 0,0 0-1 0 0,1-1 1 0 0,-1 1 0 0 0,0 0 0 0 0,0 0-1 0 0,0 0 1 0 0,0 0 0 0 0,0-1 0 0 0,138-13 1539 0 0,20-3-863 0 0,-134 13-649 0 0,1-2 381 0 0,0 2 1 0 0,0 1-1 0 0,48 1 0 0 0,-72 2-435 0 0,0 1 0 0 0,1-1 0 0 0,-1 1 0 0 0,0 0 0 0 0,0 0 0 0 0,0-1 0 0 0,0 1 0 0 0,0 0 0 0 0,0 0 0 0 0,0 0 0 0 0,0 0-1 0 0,0 0 1 0 0,0 1 0 0 0,-1-1 0 0 0,1 0 0 0 0,0 0 0 0 0,-1 0 0 0 0,1 1 0 0 0,-1-1 0 0 0,1 0 0 0 0,-1 1 0 0 0,0-1 0 0 0,1 0 0 0 0,-1 1 0 0 0,0-1 0 0 0,0 3 0 0 0,2 39 17 0 0,-2-40-12 0 0,0 17-11 0 0,1 0 0 0 0,0 0 0 0 0,1 0 1 0 0,2 0-1 0 0,0-1 0 0 0,1 1 0 0 0,0-1 1 0 0,14 29-1 0 0,-18-46-616 0 0,14 3-3113 0 0,-7-10 2169 0 0</inkml:trace>
  <inkml:trace contextRef="#ctx0" brushRef="#br0" timeOffset="1">481 20 168 0 0,'0'0'784'0'0,"-9"-13"200"0"0,1 7-384 0 0,-9 10-2184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9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1052 0 0,'0'0'3502'0'0,"24"27"-1558"0"0,-9 5-1647 0 0,-2 1 0 0 0,-2 1 0 0 0,-1 0 0 0 0,7 40 0 0 0,-15-63-147 0 0,-1-10 218 0 0,-1-1-300 0 0,0 1 0 0 0,0-1 0 0 0,0 1-1 0 0,1-1 1 0 0,-1 0 0 0 0,0 1 0 0 0,0-1 0 0 0,0 0 0 0 0,0 1 0 0 0,0-1 0 0 0,0 1 0 0 0,0-1 0 0 0,0 0 0 0 0,0 1 0 0 0,0-1-1 0 0,0 1 1 0 0,0-1 0 0 0,0 0 0 0 0,0 1 0 0 0,0-1 0 0 0,0 1 0 0 0,0-1 0 0 0,0 0 0 0 0,-1 1 0 0 0,1-1 0 0 0,0 0 0 0 0,0 1 0 0 0,0-1-1 0 0,-1 0 1 0 0,1 1 0 0 0,-4-3-63 0 0,1-1-1 0 0,-1 0 1 0 0,1 0 0 0 0,0 0-1 0 0,0 0 1 0 0,0-1-1 0 0,0 1 1 0 0,0-1-1 0 0,1 0 1 0 0,0 0-1 0 0,0 0 1 0 0,0 0 0 0 0,0 0-1 0 0,0 0 1 0 0,1 0-1 0 0,0-1 1 0 0,0 1-1 0 0,0-1 1 0 0,0 1-1 0 0,1 0 1 0 0,0-1 0 0 0,0 1-1 0 0,0-6 1 0 0,0-2-78 0 0,1 1 1 0 0,0 0 0 0 0,0-1-1 0 0,1 1 1 0 0,0 0 0 0 0,1-1 0 0 0,0 2-1 0 0,8-17 1 0 0,-7 20 43 0 0,1 0 0 0 0,0 0 0 0 0,1 0 0 0 0,-1 1 0 0 0,1-1 0 0 0,0 1 0 0 0,1 1 0 0 0,0-1 0 0 0,0 1 1 0 0,0 0-1 0 0,0 1 0 0 0,1 0 0 0 0,-1 0 0 0 0,1 1 0 0 0,0-1 0 0 0,0 2 0 0 0,1-1 0 0 0,-1 1 0 0 0,13-1 0 0 0,-13 1 20 0 0,0 2-1 0 0,-1-1 1 0 0,1 1 0 0 0,0 0-1 0 0,-1 0 1 0 0,1 1 0 0 0,0 0-1 0 0,-1 1 1 0 0,1-1 0 0 0,-1 1-1 0 0,0 1 1 0 0,1 0-1 0 0,-1 0 1 0 0,0 0 0 0 0,-1 1-1 0 0,1 0 1 0 0,0 0 0 0 0,-1 0-1 0 0,0 1 1 0 0,0 0 0 0 0,9 10-1 0 0,-8-5 40 0 0,-1 0 0 0 0,0 1-1 0 0,0-1 1 0 0,-1 1 0 0 0,-1 1 0 0 0,1-1-1 0 0,-2 1 1 0 0,0-1 0 0 0,0 1 0 0 0,-1 0-1 0 0,0 0 1 0 0,-1 0 0 0 0,-1 0 0 0 0,0 0-1 0 0,-3 22 1 0 0,4-34-11 0 0,-1 1-1 0 0,0 0 1 0 0,0-1-1 0 0,0 1 1 0 0,0-1-1 0 0,0 1 1 0 0,0 0-1 0 0,0-1 1 0 0,0 1-1 0 0,0-1 1 0 0,-1 1-1 0 0,1 0 1 0 0,0-1-1 0 0,0 1 1 0 0,0-1-1 0 0,-1 1 1 0 0,1-1-1 0 0,0 1 1 0 0,-1-1-1 0 0,1 1 1 0 0,0-1-1 0 0,-1 1 1 0 0,1-1 0 0 0,-1 1-1 0 0,1-1 1 0 0,-1 1-1 0 0,1-1 1 0 0,-1 0-1 0 0,1 1 1 0 0,-1-1-1 0 0,1 0 1 0 0,-1 0-1 0 0,1 1 1 0 0,-1-1-1 0 0,0 0 1 0 0,1 0-1 0 0,-1 0 1 0 0,1 0-1 0 0,-1 0 1 0 0,0 0-1 0 0,1 0 1 0 0,-1 0-1 0 0,1 0 1 0 0,-1 0-1 0 0,0 0 1 0 0,1 0-1 0 0,-1 0 1 0 0,1 0-1 0 0,-1 0 1 0 0,0-1-1 0 0,1 1 1 0 0,-1 0-1 0 0,1 0 1 0 0,-1-1-1 0 0,1 1 1 0 0,-1 0-1 0 0,1-1 1 0 0,-1 0-1 0 0,-21-22 160 0 0,19 17-195 0 0,1 1-1 0 0,1-1 0 0 0,-1 0 1 0 0,1 0-1 0 0,0 0 0 0 0,1 0 0 0 0,-1 0 1 0 0,1 0-1 0 0,0 1 0 0 0,1-1 1 0 0,-1 0-1 0 0,1 0 0 0 0,1 0 0 0 0,2-10 1 0 0,2-2-129 0 0,1 0 1 0 0,0 0 0 0 0,12-19 0 0 0,-16 32 120 0 0,-1 0 0 0 0,1 1 0 0 0,0 0 0 0 0,0 0 1 0 0,1 0-1 0 0,-1 0 0 0 0,1 0 0 0 0,0 0 1 0 0,0 1-1 0 0,0 0 0 0 0,0 0 0 0 0,0 0 0 0 0,1 0 1 0 0,0 1-1 0 0,-1 0 0 0 0,1 0 0 0 0,0 0 0 0 0,0 0 1 0 0,0 1-1 0 0,0 0 0 0 0,0 0 0 0 0,1 0 1 0 0,5 0-1 0 0,-4 2 21 0 0,-1 0 0 0 0,1 0-1 0 0,0 0 1 0 0,-1 0 0 0 0,0 1 0 0 0,1 0 0 0 0,-1 1 0 0 0,0-1 0 0 0,0 1-1 0 0,0 0 1 0 0,0 1 0 0 0,-1-1 0 0 0,1 1 0 0 0,-1 0 0 0 0,0 1 0 0 0,0-1-1 0 0,0 1 1 0 0,3 5 0 0 0,1 2 14 0 0,0-1 1 0 0,-1 1-1 0 0,-1 0 0 0 0,0 1 1 0 0,0 0-1 0 0,-2 0 0 0 0,1 0 0 0 0,-2 1 1 0 0,4 14-1 0 0,4 39-4185 0 0,-11-63 2612 0 0,2 6 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9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67 848 0 0,'33'-65'6394'0'0,"-33"64"-6023"0"0,9 15-148 0 0,-7 112 310 0 0,-3-85-1893 0 0,6 64-1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3:59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10 284 0 0,'0'0'1352'0'0,"-4"-9"-32"0"0,-9 14-1352 0 0,9 3-1196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00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0 413 852 0 0,'0'0'5746'0'0,"1"-20"-3723"0"0,7 16-2069 0 0,-1 1-1 0 0,1 0 0 0 0,0 0 0 0 0,0 1 0 0 0,0 0 0 0 0,0 0 0 0 0,0 1 0 0 0,12-1 0 0 0,-3 1-170 0 0,-1 0-1 0 0,1 1 1 0 0,27 5-1 0 0,-43-5 205 0 0,1 0 0 0 0,-1 0 0 0 0,0 0 0 0 0,1 0 0 0 0,-1 0 0 0 0,0 1 0 0 0,0-1 0 0 0,1 1 0 0 0,-1-1-1 0 0,0 1 1 0 0,0-1 0 0 0,0 1 0 0 0,0-1 0 0 0,1 1 0 0 0,-1 0 0 0 0,0 0 0 0 0,0 0 0 0 0,0 0 0 0 0,-1-1 0 0 0,1 1-1 0 0,0 1 1 0 0,0-1 0 0 0,0 0 0 0 0,-1 0 0 0 0,1 0 0 0 0,0 0 0 0 0,-1 0 0 0 0,1 1 0 0 0,-1-1 0 0 0,0 0 0 0 0,1 0-1 0 0,-1 1 1 0 0,0-1 0 0 0,0 0 0 0 0,0 0 0 0 0,0 1 0 0 0,0 1 0 0 0,-1 1 8 0 0,0 0 0 0 0,0-1-1 0 0,-1 1 1 0 0,1-1 0 0 0,-1 1 0 0 0,0-1 0 0 0,0 1 0 0 0,0-1 0 0 0,-1 0 0 0 0,1 0-1 0 0,-1 0 1 0 0,0 0 0 0 0,-3 2 0 0 0,-31 27-273 0 0,15-14 92 0 0,2 0 1 0 0,0 2-1 0 0,-33 40 0 0 0,52-58 178 0 0,2-1 20 0 0,-1 0 0 0 0,1 0 0 0 0,-1 0 0 0 0,1 1 0 0 0,-1-1 0 0 0,1 0 0 0 0,0 0 1 0 0,-1 0-1 0 0,1 0 0 0 0,0 0 0 0 0,0 0 0 0 0,0 0 0 0 0,0 0 0 0 0,0-1 1 0 0,0 1-1 0 0,0 0 0 0 0,0 0 0 0 0,0-1 0 0 0,2 2 0 0 0,30 14 71 0 0,-16-9-42 0 0,0 3 10 0 0,0 1 0 0 0,-1 0 1 0 0,0 1-1 0 0,-1 0 0 0 0,-1 2 0 0 0,17 18 0 0 0,-24-24-26 0 0,0 1 0 0 0,0 0 0 0 0,-1 1 0 0 0,0 0 0 0 0,-1 0 0 0 0,0 0 0 0 0,-1 1 0 0 0,0-1 0 0 0,0 1-1 0 0,-1 0 1 0 0,-1 0 0 0 0,2 15 0 0 0,-4-21 80 0 0,0 0 1 0 0,0 0-1 0 0,-1 0 0 0 0,1 0 0 0 0,-2 0 0 0 0,1 0 0 0 0,0-1 1 0 0,-1 1-1 0 0,0 0 0 0 0,-4 7 0 0 0,5-10-2 0 0,0 0 0 0 0,0 0 0 0 0,0 0 0 0 0,-1 0 0 0 0,1 0 0 0 0,-1-1 0 0 0,1 1 1 0 0,-1 0-1 0 0,1-1 0 0 0,-1 1 0 0 0,0-1 0 0 0,0 0 0 0 0,0 1 0 0 0,0-1 0 0 0,0 0 0 0 0,0 0 0 0 0,0 0 0 0 0,0-1 0 0 0,-1 1 0 0 0,1 0 0 0 0,0-1 0 0 0,0 0 0 0 0,-1 1 0 0 0,1-1 0 0 0,0 0 0 0 0,-5 0 0 0 0,5 0-85 0 0,0-1-1 0 0,0 1 1 0 0,0-1-1 0 0,-1 1 1 0 0,1-1-1 0 0,0 0 1 0 0,0 1-1 0 0,0-1 1 0 0,0 0-1 0 0,0 0 1 0 0,0-1-1 0 0,0 1 1 0 0,1 0-1 0 0,-1-1 1 0 0,0 1-1 0 0,1-1 1 0 0,-1 1-1 0 0,1-1 1 0 0,-1 0-1 0 0,1 0 1 0 0,0 0-1 0 0,0 0 1 0 0,0 0-1 0 0,0 0 1 0 0,0 0-1 0 0,0 0 1 0 0,0 0-1 0 0,1 0 1 0 0,-1 0-1 0 0,1 0 1 0 0,0-1-1 0 0,-1 1 1 0 0,1 0-1 0 0,0 0 1 0 0,0-1-1 0 0,1 1 1 0 0,-1 0-1 0 0,0 0 1 0 0,1 0-1 0 0,-1-1 1 0 0,1 1-1 0 0,0 0 1 0 0,-1 0-1 0 0,1 0 1 0 0,0 0-1 0 0,1 0 1 0 0,1-3-1 0 0,4-7-120 0 0,0 1 0 0 0,1-1 0 0 0,0 1 0 0 0,1 1-1 0 0,0 0 1 0 0,1 0 0 0 0,0 0 0 0 0,1 1 0 0 0,20-13-1 0 0,13-5-192 0 0,60-28-1 0 0,-60 33 243 0 0,12-7 374 0 0,-1-2 1 0 0,-2-3-1 0 0,88-72 1 0 0,-140 105-323 0 0,0 1-1 0 0,0-1 1 0 0,0 1-1 0 0,0-1 1 0 0,0 0-1 0 0,-1 1 0 0 0,1-1 1 0 0,0 0-1 0 0,0 0 1 0 0,-1 0-1 0 0,1 0 1 0 0,0 1-1 0 0,-1-1 1 0 0,1 0-1 0 0,-1 0 1 0 0,1 0-1 0 0,-1 0 1 0 0,1 0-1 0 0,-1 0 1 0 0,0 0-1 0 0,1-1 1 0 0,-1 1-1 0 0,0 0 1 0 0,0 0-1 0 0,0 0 1 0 0,0-2-1 0 0,-1 2-3 0 0,0 1 0 0 0,0-1 0 0 0,-1 0 0 0 0,1 1 0 0 0,0-1 0 0 0,0 1 0 0 0,-1 0 0 0 0,1-1 0 0 0,0 1 0 0 0,-1 0 0 0 0,1 0 0 0 0,0-1 0 0 0,-1 1 0 0 0,1 0 0 0 0,0 1 0 0 0,-1-1 0 0 0,-1 0 0 0 0,-65 14-159 0 0,35 0 59 0 0,0 1 0 0 0,1 1 0 0 0,1 2 0 0 0,0 1 0 0 0,2 1 0 0 0,0 2 0 0 0,-26 25 0 0 0,54-45 70 0 0,-1-1 1 0 0,1 0 0 0 0,-1 0-1 0 0,1 1 1 0 0,0-1-1 0 0,-1 1 1 0 0,1-1 0 0 0,0 1-1 0 0,0 0 1 0 0,0 0 0 0 0,0-1-1 0 0,0 1 1 0 0,1 0 0 0 0,-1 0-1 0 0,0 0 1 0 0,0 2 0 0 0,1-3 26 0 0,1 0 0 0 0,-1 0 0 0 0,0 0 0 0 0,0-1-1 0 0,0 1 1 0 0,1 0 0 0 0,-1 0 0 0 0,0 0 0 0 0,1-1 0 0 0,-1 1 0 0 0,1 0 0 0 0,-1 0 0 0 0,1-1 0 0 0,-1 1 0 0 0,1 0 0 0 0,0-1 0 0 0,-1 1 0 0 0,1 0 0 0 0,0-1 0 0 0,-1 1 0 0 0,1-1 0 0 0,0 1 0 0 0,0-1 0 0 0,1 1 0 0 0,3 1 16 0 0,0-1 1 0 0,0 1-1 0 0,0-1 0 0 0,0 0 0 0 0,0 0 0 0 0,0-1 0 0 0,1 0 1 0 0,-1 0-1 0 0,0 0 0 0 0,6-1 0 0 0,-3 0 29 0 0,-1-1 0 0 0,0 0 0 0 0,0-1 0 0 0,0 1 0 0 0,0-1-1 0 0,0-1 1 0 0,0 1 0 0 0,-1-1 0 0 0,1 0 0 0 0,8-8 0 0 0,51-55 750 0 0,-41 39-230 0 0,-9 14-591 0 0,-8 14-41 0 0,-9 30-30 0 0,-1-15 130 0 0,1-9-18 0 0,0 1-1 0 0,1 0 1 0 0,0-1 0 0 0,0 1-1 0 0,1-1 1 0 0,0 1-1 0 0,0-1 1 0 0,3 13 0 0 0,-2-16 5 0 0,0 1 1 0 0,0-1 0 0 0,0 1 0 0 0,0-1 0 0 0,0 0 0 0 0,1 0 0 0 0,-1 1 0 0 0,1-2 0 0 0,0 1 0 0 0,0 0 0 0 0,0-1-1 0 0,0 1 1 0 0,0-1 0 0 0,1 0 0 0 0,-1 0 0 0 0,7 2 0 0 0,-5-1 5 0 0,1-1-1 0 0,0 0 1 0 0,-1 0-1 0 0,1-1 1 0 0,0 1-1 0 0,0-1 1 0 0,-1-1-1 0 0,1 1 1 0 0,0-1-1 0 0,0 0 1 0 0,0 0-1 0 0,0-1 1 0 0,0 0-1 0 0,0 0 1 0 0,10-3-1 0 0,-7 1 0 0 0,-1-1 0 0 0,0 0 0 0 0,0-1 0 0 0,0 0-1 0 0,-1 0 1 0 0,0-1 0 0 0,1 1 0 0 0,-2-2 0 0 0,10-9 0 0 0,1-6-30 0 0,0-1-1 0 0,-1-1 1 0 0,-1-1-1 0 0,-1 0 1 0 0,15-42 0 0 0,19-57 350 0 0,43-172 0 0 0,-87 281-349 0 0,3-21-258 0 0,-37 63 35 0 0,16-4 259 0 0,1 0 0 0 0,1 1 1 0 0,2 1-1 0 0,0 0 0 0 0,-7 27 0 0 0,-26 134 46 0 0,39-164-71 0 0,-4 34-816 0 0,2 0 0 0 0,2 91-1 0 0,4-146 769 0 0,3 12-1367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01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86 112 0 0,'-6'-5'4861'0'0,"30"-1"-3787"0"0,39-4-1046 0 0,402-52 1255 0 0,-463 62-1278 0 0,1-1 1 0 0,-1 1-1 0 0,0-1 0 0 0,1 1 1 0 0,-1 0-1 0 0,0 0 0 0 0,1 0 1 0 0,-1 0-1 0 0,1 0 0 0 0,-1 1 1 0 0,0-1-1 0 0,1 1 0 0 0,-1 0 1 0 0,0-1-1 0 0,0 1 0 0 0,1 0 1 0 0,-1 0-1 0 0,0 0 0 0 0,0 1 0 0 0,0-1 1 0 0,0 0-1 0 0,0 1 0 0 0,-1-1 1 0 0,1 1-1 0 0,0 0 0 0 0,-1 0 1 0 0,1 0-1 0 0,-1 0 0 0 0,1 0 1 0 0,-1 0-1 0 0,0 0 0 0 0,0 0 1 0 0,0 0-1 0 0,0 0 0 0 0,0 0 1 0 0,-1 1-1 0 0,1-1 0 0 0,0 4 1 0 0,0 10 49 0 0,0-1 0 0 0,-1 1 1 0 0,0-1-1 0 0,-1 1 0 0 0,-4 16 1 0 0,1 15 21 0 0,3-8-7 0 0,-1-26-183 0 0,2 1 1 0 0,0-1-1 0 0,0 1 1 0 0,1-1-1 0 0,4 19 0 0 0,-4-30-645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01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 0 0,'0'0'8'0'0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02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153 126 1104 0 0,'0'0'2318'0'0,"10"-6"1277"0"0,-19 22-3558 0 0,-1-1 1 0 0,0 0-1 0 0,0-1 1 0 0,-14 14-1 0 0,-18 26-38 0 0,34-43 20 0 0,0 1-1 0 0,1 0 1 0 0,0 0 0 0 0,1 1 0 0 0,1 0 0 0 0,0 0 0 0 0,-4 18 0 0 0,8-27-5 0 0,0 0 1 0 0,1 0-1 0 0,0-1 0 0 0,0 1 1 0 0,0 0-1 0 0,0 0 0 0 0,1-1 1 0 0,-1 1-1 0 0,1 0 1 0 0,0 0-1 0 0,0-1 0 0 0,0 1 1 0 0,1-1-1 0 0,-1 1 0 0 0,1-1 1 0 0,0 0-1 0 0,0 1 0 0 0,0-1 1 0 0,0 0-1 0 0,0 0 0 0 0,1-1 1 0 0,-1 1-1 0 0,1 0 1 0 0,0-1-1 0 0,0 1 0 0 0,0-1 1 0 0,0 0-1 0 0,0 0 0 0 0,1 0 1 0 0,-1-1-1 0 0,6 3 0 0 0,-3-2 1 0 0,-1 1 0 0 0,1-2-1 0 0,-1 1 1 0 0,1 0 0 0 0,0-1-1 0 0,0 0 1 0 0,-1 0 0 0 0,1-1 0 0 0,0 0-1 0 0,0 0 1 0 0,0 0 0 0 0,0-1-1 0 0,0 1 1 0 0,-1-1 0 0 0,1-1-1 0 0,0 1 1 0 0,-1-1 0 0 0,1 0-1 0 0,-1-1 1 0 0,1 1 0 0 0,-1-1-1 0 0,0 0 1 0 0,0 0 0 0 0,0 0-1 0 0,-1-1 1 0 0,1 0 0 0 0,-1 0-1 0 0,0 0 1 0 0,0 0 0 0 0,0-1 0 0 0,-1 0-1 0 0,1 0 1 0 0,-1 0 0 0 0,0 0-1 0 0,0 0 1 0 0,-1 0 0 0 0,0-1-1 0 0,0 1 1 0 0,0-1 0 0 0,-1 0-1 0 0,1 1 1 0 0,-1-1 0 0 0,-1 0-1 0 0,1 0 1 0 0,-1-11 0 0 0,-5-40-176 0 0,3 44 236 0 0,1-1 0 0 0,0 0 1 0 0,1 0-1 0 0,2-16 0 0 0,-2 28 121 0 0,0 2-177 0 0,0-1-1 0 0,0 0 1 0 0,0 0 0 0 0,0 1-1 0 0,0-1 1 0 0,0 0 0 0 0,0 0-1 0 0,0 1 1 0 0,1-1 0 0 0,-1 0-1 0 0,0 0 1 0 0,0 1 0 0 0,1-1-1 0 0,-1 0 1 0 0,0 0 0 0 0,1 1-1 0 0,-1-1 1 0 0,1 1 0 0 0,-1-1-1 0 0,1 0 1 0 0,-1 1 0 0 0,1-1-1 0 0,-1 1 1 0 0,1-1 0 0 0,-1 1-1 0 0,2-1 1 0 0,20-16 43 0 0,-11 13-69 0 0,1 0 0 0 0,-1 0-1 0 0,1 1 1 0 0,0 0 0 0 0,0 1-1 0 0,0 1 1 0 0,0 0 0 0 0,1 0 0 0 0,-1 1-1 0 0,16 3 1 0 0,-22-2 6 0 0,0 0 0 0 0,0 1 0 0 0,-1-1 0 0 0,1 1-1 0 0,-1 1 1 0 0,1-1 0 0 0,-1 1 0 0 0,1 0 0 0 0,-1 0 0 0 0,0 1 0 0 0,-1-1 0 0 0,1 1 0 0 0,-1 0 0 0 0,1 1-1 0 0,-1-1 1 0 0,0 1 0 0 0,-1-1 0 0 0,1 1 0 0 0,-1 0 0 0 0,0 1 0 0 0,0-1 0 0 0,-1 0 0 0 0,3 8 0 0 0,0 3 58 0 0,-1 0 0 0 0,0 0 1 0 0,-2 0-1 0 0,2 29 1 0 0,-4-42 370 0 0,-5 7 233 0 0,1-13-673 0 0,1 0 1 0 0,1 0-1 0 0,-1-1 1 0 0,0 1-1 0 0,1-1 1 0 0,0 1-1 0 0,-1-1 1 0 0,2 0-1 0 0,-1 0 1 0 0,0 0-1 0 0,1 0 1 0 0,0 0-1 0 0,-1 0 1 0 0,2-1-1 0 0,-1 1 1 0 0,0 0-1 0 0,1-1 1 0 0,0 1-1 0 0,0 0 1 0 0,0-1-1 0 0,1 1 1 0 0,-1 0 0 0 0,3-7-1 0 0,2-14-186 0 0,1-1 0 0 0,14-38 0 0 0,-17 56 202 0 0,1 0-32 0 0,0-1-1 0 0,1 0 1 0 0,0 1-1 0 0,1 0 1 0 0,0 0 0 0 0,0 1-1 0 0,0-1 1 0 0,1 1-1 0 0,0 1 1 0 0,0-1-1 0 0,1 1 1 0 0,0 1 0 0 0,0-1-1 0 0,0 1 1 0 0,1 1-1 0 0,0-1 1 0 0,-1 1-1 0 0,2 1 1 0 0,18-5-1 0 0,-20 5 21 0 0,1 1 0 0 0,0 1 0 0 0,0-1 0 0 0,0 1 0 0 0,0 1 0 0 0,0 0 0 0 0,0 0 0 0 0,1 0 0 0 0,-1 1 0 0 0,0 1-1 0 0,0 0 1 0 0,-1 0 0 0 0,1 0 0 0 0,0 1 0 0 0,-1 1 0 0 0,1-1 0 0 0,-1 1 0 0 0,0 1 0 0 0,-1 0 0 0 0,1 0 0 0 0,10 9 0 0 0,-12-7 58 0 0,1 1 1 0 0,-1 0 0 0 0,-1 1-1 0 0,0 0 1 0 0,0 0 0 0 0,-1 0-1 0 0,0 0 1 0 0,0 0 0 0 0,-1 1-1 0 0,0 0 1 0 0,-1 0 0 0 0,2 13 0 0 0,0 15-474 0 0,0 69 0 0 0,-4-89-149 0 0,-2-2-3369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06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7 348 0 0,'0'0'6545'0'0,"11"-7"-6445"0"0,1 14-97 0 0,0 0 0 0 0,0 1 0 0 0,-1 1 1 0 0,0 0-1 0 0,0 0 0 0 0,-1 1 0 0 0,0 0 1 0 0,8 13-1 0 0,8 5-31 0 0,-5 2-3622 0 0,-17-22 2710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3.4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28 112 1060 0 0,'0'0'1192'0'0,"-28"-44"6552"0"0,28 41-7695 0 0,1 1 0 0 0,-1-1-1 0 0,0 1 1 0 0,1-1 0 0 0,-1 1 0 0 0,1-1-1 0 0,-1 1 1 0 0,1 0 0 0 0,0-1 0 0 0,0 1-1 0 0,0 0 1 0 0,1 0 0 0 0,-1 0 0 0 0,0 0-1 0 0,1 0 1 0 0,0 0 0 0 0,-1 0 0 0 0,1 0-1 0 0,0 0 1 0 0,2-1 0 0 0,0 1-29 0 0,-1-1 1 0 0,2 1-1 0 0,-1 0 0 0 0,0 0 1 0 0,0 0-1 0 0,1 1 0 0 0,-1 0 1 0 0,1 0-1 0 0,-1 0 1 0 0,8-1-1 0 0,-6 2-29 0 0,1-1-1 0 0,-1 1 1 0 0,0 0 0 0 0,0 1 0 0 0,0 0-1 0 0,1 0 1 0 0,-1 0 0 0 0,0 0 0 0 0,0 1 0 0 0,0 0-1 0 0,-1 1 1 0 0,1-1 0 0 0,0 1 0 0 0,-1 0-1 0 0,0 0 1 0 0,1 1 0 0 0,5 5 0 0 0,-7-5-3 0 0,0 1-1 0 0,-1 0 1 0 0,1 0 0 0 0,-1 0 0 0 0,0 0 0 0 0,0 0 0 0 0,-1 1 0 0 0,0-1 0 0 0,0 1-1 0 0,0-1 1 0 0,-1 1 0 0 0,1 0 0 0 0,-1 0 0 0 0,-1 0 0 0 0,1 0 0 0 0,-1 0-1 0 0,0 0 1 0 0,0-1 0 0 0,-1 1 0 0 0,0 0 0 0 0,0 0 0 0 0,0 0 0 0 0,-1 0 0 0 0,1-1-1 0 0,-2 1 1 0 0,1-1 0 0 0,-4 7 0 0 0,-7 11-26 0 0,-1-1-1 0 0,-1 0 1 0 0,-1-1 0 0 0,-32 33 0 0 0,35-40 70 0 0,-23 23 19 0 0,35-36-67 0 0,1-1 13 0 0,0 0-1 0 0,0 0 0 0 0,0 0 0 0 0,0 0 0 0 0,-1 0 1 0 0,1 0-1 0 0,0 0 0 0 0,0 0 0 0 0,0 0 0 0 0,0 0 1 0 0,0 1-1 0 0,0-1 0 0 0,0 0 0 0 0,-1 0 1 0 0,1 0-1 0 0,0 0 0 0 0,0 0 0 0 0,0 0 0 0 0,0 0 1 0 0,0 0-1 0 0,0 0 0 0 0,0 0 0 0 0,0 0 0 0 0,0 0 1 0 0,-1 0-1 0 0,1 0 0 0 0,0 1 0 0 0,0-1 1 0 0,0 0-1 0 0,0 0 0 0 0,0 0 0 0 0,0 0 0 0 0,0 0 1 0 0,0 0-1 0 0,0 0 0 0 0,0 1 0 0 0,0-1 1 0 0,0 0-1 0 0,0 0 0 0 0,0 0 0 0 0,0 0 0 0 0,0 0 1 0 0,0 0-1 0 0,0 0 0 0 0,0 1 0 0 0,0-1 0 0 0,0 0 1 0 0,0 0-1 0 0,0 0 0 0 0,0 0 0 0 0,0 0 1 0 0,0 0-1 0 0,0 0 0 0 0,0 0 0 0 0,1 1 0 0 0,-1-1 1 0 0,0 0-1 0 0,0 0 0 0 0,0 0 0 0 0,0 0 0 0 0,0 0 1 0 0,0 0-1 0 0,0 0 0 0 0,17 1-107 0 0,-7-3 98 0 0,0 0 0 0 0,0 0 0 0 0,0 1 0 0 0,0 0 0 0 0,1 1 0 0 0,-1 0 0 0 0,0 1 0 0 0,0 0 0 0 0,0 1 0 0 0,0 0 0 0 0,0 0 0 0 0,0 1 0 0 0,-1 0 0 0 0,1 1 0 0 0,-1 0 0 0 0,0 1-1 0 0,0 0 1 0 0,0 0 0 0 0,-1 1 0 0 0,0 0 0 0 0,0 0 0 0 0,0 1 0 0 0,-1 0 0 0 0,0 0 0 0 0,11 14 0 0 0,-16-18-3 0 0,-1-1 0 0 0,1 1 0 0 0,0-1 1 0 0,-1 1-1 0 0,1-1 0 0 0,-1 1 0 0 0,0 0 0 0 0,0 0 0 0 0,0-1 0 0 0,0 1 0 0 0,0 0 0 0 0,-1 0 0 0 0,1 0 0 0 0,-1 0 0 0 0,0 0 0 0 0,0 0 0 0 0,0 0 1 0 0,0 0-1 0 0,-1 0 0 0 0,1 0 0 0 0,-1 0 0 0 0,1 0 0 0 0,-1 0 0 0 0,0 0 0 0 0,0 0 0 0 0,-1-1 0 0 0,1 1 0 0 0,-1 0 0 0 0,1-1 0 0 0,-1 1 0 0 0,0-1 1 0 0,0 0-1 0 0,0 1 0 0 0,0-1 0 0 0,-4 3 0 0 0,-14 9-764 0 0,0-1 1 0 0,-1-1 0 0 0,-1-1-1 0 0,0-1 1 0 0,0-1-1 0 0,-1-1 1 0 0,-25 5 0 0 0,31-8 69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09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1 617 636 0 0,'12'-30'8149'0'0,"-12"30"-8149"0"0,0 0-1 0 0,1 0 0 0 0,-1 0 0 0 0,0 1 0 0 0,0-1 0 0 0,0 0 0 0 0,0 0 0 0 0,0 0 0 0 0,1 0 0 0 0,-1 0 1 0 0,0 0-1 0 0,0 0 0 0 0,0 0 0 0 0,0 0 0 0 0,0 0 0 0 0,1 0 0 0 0,-1 0 0 0 0,0 0 0 0 0,0 0 0 0 0,0 0 1 0 0,0 0-1 0 0,1 0 0 0 0,-1 0 0 0 0,0 0 0 0 0,0 0 0 0 0,0 0 0 0 0,0 0 0 0 0,0-1 0 0 0,1 1 0 0 0,-1 0 1 0 0,0 0-1 0 0,0 0 0 0 0,0 0 0 0 0,0 0 0 0 0,0 0 0 0 0,0 0 0 0 0,0 0 0 0 0,0-1 0 0 0,1 1 0 0 0,-1 0 1 0 0,0 0-1 0 0,0 0 0 0 0,0 0 0 0 0,0 0 0 0 0,0-1 0 0 0,0 1 0 0 0,0 0 0 0 0,0 0 0 0 0,0 0 0 0 0,8 16 23 0 0,20 76 156 0 0,-25-83 8 0 0,1-1-1 0 0,0 1 0 0 0,0-1 1 0 0,1 1-1 0 0,0-1 0 0 0,1-1 1 0 0,12 14-1 0 0,-16-19-95 0 0,1 0 0 0 0,0 0 0 0 0,1 0 1 0 0,-1-1-1 0 0,0 1 0 0 0,0-1 0 0 0,1 0 0 0 0,-1 0 0 0 0,1-1 1 0 0,-1 1-1 0 0,0 0 0 0 0,1-1 0 0 0,0 0 0 0 0,-1 0 0 0 0,1 0 1 0 0,-1 0-1 0 0,4-2 0 0 0,62-14 302 0 0,-61 14-334 0 0,80-28 82 0 0,0-4-1 0 0,118-64 0 0 0,155-112-174 0 0,-242 138 31 0 0,65-43-23 0 0,107-62-1415 0 0,-241 145-4888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53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779 173 480 0 0,'0'0'1029'0'0,"6"-32"2495"0"0,-6 27-3395 0 0,-1 0 0 0 0,0 0 0 0 0,0 0 0 0 0,-1 0-1 0 0,1 0 1 0 0,-1 1 0 0 0,-2-6 0 0 0,2 8-50 0 0,2 0-41 0 0,-25-26 184 0 0,-32-7-211 0 0,55 34-44 0 0,-32-9 17 0 0,16 9 39 0 0,-1 0 1 0 0,1 2-1 0 0,-1 0 1 0 0,1 1-1 0 0,-1 0 0 0 0,1 2 1 0 0,0 0-1 0 0,-32 12 1 0 0,28-6 1 0 0,0 0-1 0 0,0 2 1 0 0,1 0-1 0 0,1 1 1 0 0,0 1-1 0 0,1 1 1 0 0,-31 32 0 0 0,19-15 74 0 0,1 2 1 0 0,3 1 0 0 0,-36 57-1 0 0,47-67-77 0 0,2 1 0 0 0,1 0 0 0 0,1 1 0 0 0,1 0 0 0 0,1 1 0 0 0,2 0 0 0 0,0 1 0 0 0,2-1 0 0 0,2 1 0 0 0,0 0 0 0 0,2 1 0 0 0,1-1 0 0 0,4 43 0 0 0,-1-58 18 0 0,-1 0-1 0 0,2-1 0 0 0,0 1 1 0 0,0-1-1 0 0,1 1 0 0 0,1-1 1 0 0,0-1-1 0 0,1 1 0 0 0,0-1 1 0 0,1 0-1 0 0,1 0 0 0 0,-1 0 1 0 0,2-1-1 0 0,0-1 0 0 0,0 1 1 0 0,1-2-1 0 0,0 1 0 0 0,1-1 1 0 0,0-1-1 0 0,21 13 0 0 0,-27-18-33 0 0,14 9 10 0 0,1-1-1 0 0,1 0 1 0 0,0-2 0 0 0,0-1 0 0 0,1 0 0 0 0,0-2 0 0 0,0 0 0 0 0,39 4-1 0 0,-44-7 136 0 0,-1-2-1 0 0,32-1 1 0 0,-27-1-36 0 0,1-1 1 0 0,0-1-1 0 0,-1-1 1 0 0,0-2-1 0 0,0 1 1 0 0,0-2-1 0 0,-1-1 1 0 0,0-1-1 0 0,0 0 1 0 0,-1-2-1 0 0,-1 0 1 0 0,1-1-1 0 0,31-28 1 0 0,-21 13-86 0 0,0-1 0 0 0,-2-2 0 0 0,-1-1 1 0 0,29-46-1 0 0,-42 56-19 0 0,-1-1 1 0 0,0-1-1 0 0,-2 0 1 0 0,-1 0-1 0 0,-1 0 1 0 0,-1-1-1 0 0,-1-1 1 0 0,4-28-1 0 0,-5 4 43 0 0,-1-57 1 0 0,-4 88-36 0 0,-1-1 1 0 0,-1 0 0 0 0,-1 1 0 0 0,-1 0 0 0 0,0-1 0 0 0,-9-20 0 0 0,-2-1 61 0 0,9 22-1 0 0,-1-1-1 0 0,-19-33 1 0 0,-38-41 164 0 0,62 92-258 0 0,-7-10 16 0 0,3 6-8 0 0,0 1 0 0 0,0 0-1 0 0,-1 0 1 0 0,0 0-1 0 0,1 1 1 0 0,-1 0-1 0 0,-1 0 1 0 0,-13-3-1 0 0,21 6 9 0 0,-3 0-14 0 0,-39-14-90 0 0,-34 11 127 0 0,72 3-32 0 0,-57 0-253 0 0,50 1 256 0 0,8-1 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4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1 688 0 0,'0'0'5761'0'0,"-17"1"-2578"0"0,28 2-3179 0 0,0-1 0 0 0,0-1 0 0 0,0 1 1 0 0,0-1-1 0 0,0-1 0 0 0,13-1 0 0 0,20 1-7 0 0,236 26-486 0 0,-92-3-4744 0 0,-167-21 3701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0 432 0 0,'0'0'1869'0'0,"8"13"-965"0"0,19-5-649 0 0,-1 0 0 0 0,1-2 0 0 0,0 0 1 0 0,31 1-1 0 0,117 1-1150 0 0,-126-7 331 0 0,-13-2-277 0 0,3-2 120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4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30 848 0 0,'0'0'1266'0'0,"0"-2"-869"0"0,-1 0 0 0 0,0-1 0 0 0,1 1 0 0 0,0 0 0 0 0,0 0 0 0 0,-1-1-1 0 0,1 1 1 0 0,0 0 0 0 0,1 0 0 0 0,0-5 0 0 0,-1 7-396 0 0,40 18 45 0 0,56 34 0 0 0,-85-45-54 0 0,0 0-1 0 0,-1 1 1 0 0,0 0-1 0 0,0 1 0 0 0,-1 0 1 0 0,0 1-1 0 0,-1 0 1 0 0,0 0-1 0 0,13 22 0 0 0,-20-29 9 0 0,1 0-1 0 0,-1 1 1 0 0,0-1-1 0 0,0 1 1 0 0,0-1-1 0 0,0 1 1 0 0,0-1 0 0 0,-1 1-1 0 0,0-1 1 0 0,0 1-1 0 0,0 0 1 0 0,0-1-1 0 0,0 1 1 0 0,-1-1-1 0 0,1 1 1 0 0,-1 0-1 0 0,-2 3 1 0 0,1 0 46 0 0,-2-1 1 0 0,1 1-1 0 0,-1-1 1 0 0,0 0-1 0 0,0 0 1 0 0,0 0-1 0 0,-1 0 1 0 0,-6 5-1 0 0,-4 3-592 0 0,0-1 0 0 0,-1-1 1 0 0,-1 0-1 0 0,0-2 0 0 0,-24 12 0 0 0,24-15-672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5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48 163 276 0 0,'-4'-3'598'0'0,"-1"0"-1"0"0,0-1 1 0 0,1 0 0 0 0,0 0-1 0 0,0 0 1 0 0,0 0 0 0 0,0 0 0 0 0,0-1-1 0 0,1 0 1 0 0,-3-6 0 0 0,5 9-503 0 0,10-18 31 0 0,4 15-124 0 0,0 0 1 0 0,0 0-1 0 0,0 1 1 0 0,1 1-1 0 0,0 1 1 0 0,0 0-1 0 0,0 0 1 0 0,0 1-1 0 0,0 1 0 0 0,0 0 1 0 0,0 1-1 0 0,-1 1 1 0 0,15 3-1 0 0,-20-3-13 0 0,0 0-1 0 0,-1 1 1 0 0,1-1 0 0 0,-1 2-1 0 0,0-1 1 0 0,0 1-1 0 0,0 0 1 0 0,0 0 0 0 0,-1 1-1 0 0,12 9 1 0 0,-15-9 12 0 0,1-1 1 0 0,0 1-1 0 0,-1-1 0 0 0,0 1 1 0 0,0 0-1 0 0,0 0 1 0 0,-1 1-1 0 0,0-1 0 0 0,0 1 1 0 0,0-1-1 0 0,0 1 1 0 0,-1-1-1 0 0,0 1 0 0 0,0 0 1 0 0,-1 0-1 0 0,0 7 1 0 0,0 0 21 0 0,-1 0 0 0 0,0 1 0 0 0,-1-1 0 0 0,0 0 0 0 0,-2 0 0 0 0,1 0 0 0 0,-1-1 0 0 0,-1 1 0 0 0,0-1 0 0 0,-1 0 1 0 0,-1 0-1 0 0,1-1 0 0 0,-2 0 0 0 0,0 0 0 0 0,0-1 0 0 0,-1 0 0 0 0,0 0 0 0 0,0-1 0 0 0,-1 0 0 0 0,-21 14 0 0 0,30-22-13 0 0,0 0-1 0 0,0-1 0 0 0,0 1 0 0 0,0 0 0 0 0,-1 0 1 0 0,1-1-1 0 0,0 1 0 0 0,0-1 0 0 0,-1 1 1 0 0,1-1-1 0 0,0 0 0 0 0,-1 1 0 0 0,1-1 1 0 0,-1 0-1 0 0,1 0 0 0 0,0 0 0 0 0,-1 0 0 0 0,1 0 1 0 0,0 0-1 0 0,-1-1 0 0 0,1 1 0 0 0,-1 0 1 0 0,1-1-1 0 0,0 1 0 0 0,0-1 0 0 0,-1 1 0 0 0,1-1 1 0 0,0 1-1 0 0,0-1 0 0 0,-2-1 0 0 0,3-2-45 0 0,0 1 0 0 0,0-1 0 0 0,0 1-1 0 0,1-1 1 0 0,-1 1 0 0 0,1 0 0 0 0,0-1-1 0 0,0 1 1 0 0,0 0 0 0 0,1-1 0 0 0,-1 1-1 0 0,4-5 1 0 0,19-32-211 0 0,2 1-1 0 0,2 1 1 0 0,61-64-1 0 0,12-15 1021 0 0,-35 33 1092 0 0,-65 83-1896 0 0,-7 5 23 0 0,1 1 34 0 0,0-1 0 0 0,0 1 0 0 0,1 1 0 0 0,-6 7-1 0 0,9-12-23 0 0,-25 34 29 0 0,1 1 0 0 0,-26 47-1 0 0,45-71-16 0 0,0 0 1 0 0,1 0-1 0 0,0 1 0 0 0,1-1 0 0 0,0 1 0 0 0,1 0 0 0 0,1 0 1 0 0,0 0-1 0 0,0 1 0 0 0,1-1 0 0 0,2 23 0 0 0,0-30-35 0 0,0-1 0 0 0,1 1 0 0 0,0-1 0 0 0,0 0 0 0 0,0 0 0 0 0,0 0 0 0 0,1 0 0 0 0,0 0 0 0 0,0 0 0 0 0,0-1 0 0 0,1 1 0 0 0,0-1 0 0 0,-1 0 0 0 0,1 0 0 0 0,1 0 0 0 0,-1-1 0 0 0,0 0-1 0 0,1 1 1 0 0,0-1 0 0 0,0-1 0 0 0,0 1 0 0 0,6 2 0 0 0,4 0-623 0 0,-1 0-1 0 0,1-1 0 0 0,-1-1 0 0 0,1 0 1 0 0,0-1-1 0 0,0 0 0 0 0,18-1 0 0 0,-12-1-615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5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12 268 0 0,'0'0'5010'0'0,"0"0"-4946"0"0,0 0 0 0 0,0 0-1 0 0,-1 0 1 0 0,1 0-1 0 0,0-1 1 0 0,0 1-1 0 0,0 0 1 0 0,-1 0-1 0 0,1 0 1 0 0,0 0-1 0 0,0-1 1 0 0,0 1-1 0 0,-1 0 1 0 0,1 0-1 0 0,0-1 1 0 0,0 1-1 0 0,0 0 1 0 0,0 0-1 0 0,0-1 1 0 0,0 1-1 0 0,0 0 1 0 0,-1 0-1 0 0,1-1 1 0 0,0 1-1 0 0,0 0 1 0 0,0 0-1 0 0,0-1 1 0 0,0 1-1 0 0,0 0 1 0 0,0-1-1 0 0,0 1 1 0 0,0 0-1 0 0,1-1 1 0 0,66-2-519 0 0,74 5-1 0 0,-128-2 46 0 0,14 2-1901 0 0,-5-2 909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6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0 288 0 0,'-5'3'523'0'0,"2"-2"-205"0"0,0 1-1 0 0,0-1 1 0 0,0 1 0 0 0,1 0 0 0 0,-1-1 0 0 0,0 1 0 0 0,1 1 0 0 0,0-1 0 0 0,-1 0 0 0 0,1 0 0 0 0,0 1 0 0 0,0-1 0 0 0,-2 6 0 0 0,4-7-230 0 0,0 1-1 0 0,1-1 1 0 0,-1 0 0 0 0,1 0-1 0 0,0 0 1 0 0,-1 0 0 0 0,1 0-1 0 0,0 0 1 0 0,0 0 0 0 0,0 0-1 0 0,-1 0 1 0 0,1 0 0 0 0,0-1 0 0 0,0 1-1 0 0,0 0 1 0 0,0 0 0 0 0,1-1-1 0 0,-1 1 1 0 0,0-1 0 0 0,0 1-1 0 0,0-1 1 0 0,0 1 0 0 0,1-1 0 0 0,1 0-1 0 0,38 9 237 0 0,-33-8-89 0 0,133 18 46 0 0,-47-15-3988 0 0,-70-4 1524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38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57 1480 0 0,'0'0'1081'0'0,"-22"-24"6694"0"0,25 21-7766 0 0,1 0 0 0 0,-1 1-1 0 0,1-1 1 0 0,0 1 0 0 0,0 0 0 0 0,0 0-1 0 0,0 0 1 0 0,0 1 0 0 0,0 0-1 0 0,1 0 1 0 0,-1 0 0 0 0,0 0-1 0 0,5 0 1 0 0,73-4-61 0 0,-47 4 56 0 0,-16 0-64 0 0,0 1 0 0 0,0 1 0 0 0,34 6 1 0 0,-49-7 44 0 0,0 1 1 0 0,1-1-1 0 0,-1 1 1 0 0,0 0-1 0 0,0 1 1 0 0,0-1-1 0 0,0 1 1 0 0,0 0-1 0 0,0 0 1 0 0,-1 0-1 0 0,1 0 1 0 0,0 1 0 0 0,-1-1-1 0 0,0 1 1 0 0,0 0-1 0 0,0 0 1 0 0,0 0-1 0 0,0 0 1 0 0,0 1-1 0 0,-1-1 1 0 0,0 1-1 0 0,1 0 1 0 0,-2-1-1 0 0,3 6 1 0 0,-3-5 13 0 0,-1-1 0 0 0,0 1 1 0 0,-1 0-1 0 0,1-1 0 0 0,-1 1 0 0 0,1-1 0 0 0,-1 1 1 0 0,0-1-1 0 0,0 1 0 0 0,-1-1 0 0 0,1 0 1 0 0,-1 1-1 0 0,1-1 0 0 0,-1 0 0 0 0,0 0 0 0 0,0 0 1 0 0,-5 5-1 0 0,-43 41-9 0 0,-70 43 23 0 0,118-91 2 0 0,-1 7-348 0 0,3-6 54 0 0,12 2 222 0 0,-12-4 60 0 0,26 6-107 0 0,0 1-1 0 0,0 2 1 0 0,-1 0-1 0 0,45 25 1 0 0,-64-31 99 0 0,0 1 0 0 0,0 0 0 0 0,0 1-1 0 0,0-1 1 0 0,-1 1 0 0 0,0 1 0 0 0,0-1 0 0 0,0 1 0 0 0,-1-1-1 0 0,1 1 1 0 0,-1 1 0 0 0,-1-1 0 0 0,1 0 0 0 0,-1 1 0 0 0,0 0-1 0 0,-1 0 1 0 0,0 0 0 0 0,0 0 0 0 0,0 0 0 0 0,-1 0-1 0 0,0 0 1 0 0,0 13 0 0 0,-1-17 28 0 0,0 1 0 0 0,0 0 0 0 0,-1-1 0 0 0,1 1 0 0 0,-1-1-1 0 0,0 1 1 0 0,0 0 0 0 0,0-1 0 0 0,-1 0 0 0 0,1 1 0 0 0,-1-1 0 0 0,0 0 0 0 0,0 0 0 0 0,0 0-1 0 0,0 0 1 0 0,0 0 0 0 0,-5 4 0 0 0,2-3 13 0 0,0 0 0 0 0,-1 0 0 0 0,1-1 0 0 0,-1 0 0 0 0,0 0 0 0 0,0 0 0 0 0,0-1 0 0 0,0 1 0 0 0,-7 0 0 0 0,-9 2 41 0 0,1-2 0 0 0,-1-1 0 0 0,1 0 0 0 0,-37-3 0 0 0,48 1-153 0 0,0 0 1 0 0,0-1-1 0 0,0 0 1 0 0,1-1-1 0 0,-1 0 1 0 0,0 0-1 0 0,1-1 0 0 0,-1-1 1 0 0,1 1-1 0 0,0-2 1 0 0,0 1-1 0 0,0-1 1 0 0,1 0-1 0 0,0-1 0 0 0,0 0 1 0 0,0 0-1 0 0,-7-8 1 0 0,13 12-289 0 0,1 1 188 0 0,1 0-1 0 0,-1 0 0 0 0,0 0 1 0 0,0 0-1 0 0,0 1 0 0 0,1-1 1 0 0,-1 0-1 0 0,1 0 0 0 0,-1-1 1 0 0,1 1-1 0 0,-1 0 0 0 0,1 0 1 0 0,-1 0-1 0 0,1 0 0 0 0,0 0 0 0 0,0 0 1 0 0,-1-1-1 0 0,1 1 0 0 0,0 0 1 0 0,0 0-1 0 0,0 0 0 0 0,1-2 1 0 0,2-11-1296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39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71 120 0 0,'-1'-1'318'0'0,"0"0"-1"0"0,0-1 1 0 0,0 1 0 0 0,0 0-1 0 0,0-1 1 0 0,0 0-1 0 0,0 1 1 0 0,0-1 0 0 0,1 1-1 0 0,-1-1 1 0 0,0 0 0 0 0,1 0-1 0 0,0 1 1 0 0,-1-1 0 0 0,1 0-1 0 0,0 0 1 0 0,0 0 0 0 0,0 1-1 0 0,0-1 1 0 0,0 0-1 0 0,0 0 1 0 0,1 1 0 0 0,-1-1-1 0 0,0 0 1 0 0,2-3 0 0 0,1 3-273 0 0,-1 0 0 0 0,1 0 1 0 0,-1 0-1 0 0,1 0 0 0 0,0 1 0 0 0,0-1 1 0 0,0 1-1 0 0,0 0 0 0 0,0-1 1 0 0,0 2-1 0 0,0-1 0 0 0,1 0 1 0 0,-1 0-1 0 0,0 1 0 0 0,5 0 1 0 0,5-2-63 0 0,1 0 0 0 0,-1 2 1 0 0,0-1-1 0 0,1 2 1 0 0,-1 0-1 0 0,1 0 1 0 0,-1 2-1 0 0,16 4 1 0 0,-24-6 8 0 0,-1 0 0 0 0,0 1 0 0 0,0 0 0 0 0,0 0 0 0 0,0 0 0 0 0,0 1-1 0 0,0-1 1 0 0,0 1 0 0 0,-1 0 0 0 0,0 0 0 0 0,1 0 0 0 0,-1 1 0 0 0,0-1 0 0 0,-1 1 0 0 0,1-1 0 0 0,0 1 0 0 0,-1 0 0 0 0,0 0 0 0 0,0 0 0 0 0,0 0 0 0 0,-1 1 0 0 0,1-1 0 0 0,-1 0 0 0 0,0 1 0 0 0,0-1 0 0 0,-1 1 0 0 0,1-1 0 0 0,-1 1-1 0 0,0 4 1 0 0,-1 3 9 0 0,0 0-1 0 0,-1-1 1 0 0,0 1-1 0 0,-1 0 1 0 0,0-1-1 0 0,0 0 1 0 0,-2 0-1 0 0,1 0 0 0 0,-1 0 1 0 0,-1-1-1 0 0,-9 15 1 0 0,-3-1 100 0 0,0-1-1 0 0,-2-1 1 0 0,-38 36 0 0 0,57-57-78 0 0,0 0-1 0 0,-1 0 0 0 0,1 0 1 0 0,0 0-1 0 0,0 0 0 0 0,-1 0 1 0 0,1-1-1 0 0,0 1 0 0 0,-1 0 1 0 0,1-1-1 0 0,-1 1 1 0 0,1-1-1 0 0,-1 1 0 0 0,-2 0 1 0 0,4-1-19 0 0,-1-1 1 0 0,0 1 0 0 0,1 0 0 0 0,-1 0 0 0 0,1 0 0 0 0,-1 0 0 0 0,1-1-1 0 0,-1 1 1 0 0,1 0 0 0 0,-1 0 0 0 0,1-1 0 0 0,-1 1 0 0 0,1 0-1 0 0,-1-1 1 0 0,1 1 0 0 0,0 0 0 0 0,-1-1 0 0 0,1 1 0 0 0,0-1 0 0 0,-1 1-1 0 0,1-1 1 0 0,0 1 0 0 0,-1-1 0 0 0,1 1 0 0 0,0-2 0 0 0,-1 0-4 0 0,0-1 1 0 0,1 0 0 0 0,-1 0 0 0 0,1 1 0 0 0,0-1 0 0 0,-1 0 0 0 0,1 0 0 0 0,1 0-1 0 0,-1 0 1 0 0,1-4 0 0 0,12-30-113 0 0,1 1 0 0 0,2 0-1 0 0,40-65 1 0 0,-28 53 459 0 0,13-30 835 0 0,-41 76-1224 0 0,-4 18 13 0 0,0-1 0 0 0,-2 0 1 0 0,-13 26-1 0 0,-21 59 54 0 0,37-89-42 0 0,0-1-1 0 0,1 1 0 0 0,0 0 1 0 0,1 0-1 0 0,1 0 1 0 0,-1 0-1 0 0,2 0 0 0 0,-1 0 1 0 0,1 0-1 0 0,1 0 1 0 0,3 12-1 0 0,-3-17-170 0 0,0-1 0 0 0,1 0 0 0 0,-1-1 0 0 0,1 1 1 0 0,-1 0-1 0 0,2-1 0 0 0,-1 1 0 0 0,0-1 0 0 0,1 0 0 0 0,0 0 0 0 0,0-1 1 0 0,0 1-1 0 0,0-1 0 0 0,0 0 0 0 0,1 0 0 0 0,0 0 0 0 0,-1 0 0 0 0,1-1 0 0 0,0 0 1 0 0,0 0-1 0 0,1 0 0 0 0,-1-1 0 0 0,0 0 0 0 0,10 2 0 0 0,5-1-1462 0 0,0 0 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3.8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0 556 0 0,'0'0'1025'0'0,"31"13"3756"0"0,-29-8-4617 0 0,-1 0 0 0 0,1 1 0 0 0,-1-1 0 0 0,0 1 0 0 0,0 0-1 0 0,-1-1 1 0 0,0 1 0 0 0,0 0 0 0 0,0 0 0 0 0,-1-1 0 0 0,1 1 0 0 0,-2-1 0 0 0,1 1 0 0 0,0-1 0 0 0,-1 1 0 0 0,0-1 0 0 0,0 0-1 0 0,-1 1 1 0 0,0-1 0 0 0,-3 5 0 0 0,-6 12-640 0 0,-1-1-1 0 0,-1 0 0 0 0,-22 24 0 0 0,0-4-3343 0 0,24-29 2147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39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1308 0 0,'0'0'2201'0'0,"4"-22"2517"0"0,14 19-4753 0 0,-1 0-1 0 0,1 2 1 0 0,-1-1-1 0 0,1 2 1 0 0,25 3-1 0 0,4-2-647 0 0,17 3-2947 0 0,-60-4 2333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0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0 268 0 0,'-15'9'2036'0'0,"12"-6"-1790"0"0,0-1 1 0 0,-1 1 0 0 0,1 0 0 0 0,0 0 0 0 0,0 0 0 0 0,1 1 0 0 0,-1-1 0 0 0,-3 7 0 0 0,6-9-216 0 0,0 0-1 0 0,1 0 1 0 0,-1 0 0 0 0,0 0 0 0 0,1 0 0 0 0,-1-1-1 0 0,1 1 1 0 0,-1 0 0 0 0,1 0 0 0 0,-1-1 0 0 0,1 1-1 0 0,0 0 1 0 0,-1-1 0 0 0,1 1 0 0 0,0-1 0 0 0,0 1-1 0 0,-1-1 1 0 0,1 1 0 0 0,0-1 0 0 0,0 0 0 0 0,0 1 0 0 0,0-1-1 0 0,0 0 1 0 0,-1 0 0 0 0,1 1 0 0 0,0-1 0 0 0,0 0-1 0 0,2 0 1 0 0,20 5 77 0 0,18 0-1295 0 0,81 2 0 0 0,-93-7 438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1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7 660 0 0,'8'-6'7026'0'0,"-6"12"-6969"0"0,-1 0 0 0 0,0 1-1 0 0,0-1 1 0 0,0 1 0 0 0,-1 0 0 0 0,1-1 0 0 0,-2 1-1 0 0,1 0 1 0 0,-1-1 0 0 0,-2 12 0 0 0,0 17 145 0 0,-4 238 529 0 0,7-234-1510 0 0,0 0-3782 0 0,0-28 3061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4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95 165 848 0 0,'0'0'669'0'0,"-25"-22"2473"0"0,16 14-2476 0 0,1 0 0 0 0,0-1 1 0 0,0 0-1 0 0,-7-11 0 0 0,14 19-641 0 0,0 0-1 0 0,0 0 1 0 0,0-1-1 0 0,0 1 1 0 0,0-1-1 0 0,0 1 1 0 0,0-1 0 0 0,0 0-1 0 0,1 1 1 0 0,-1-1-1 0 0,1 1 1 0 0,-1-1-1 0 0,1 0 1 0 0,0 0 0 0 0,-1 1-1 0 0,1-1 1 0 0,0 0-1 0 0,0 0 1 0 0,0 1-1 0 0,0-1 1 0 0,1 0 0 0 0,-1 0-1 0 0,0 1 1 0 0,1-1-1 0 0,-1 0 1 0 0,1 1-1 0 0,0-1 1 0 0,0 1 0 0 0,-1-1-1 0 0,1 1 1 0 0,0-1-1 0 0,0 1 1 0 0,0-1-1 0 0,0 1 1 0 0,1 0 0 0 0,-1-1-1 0 0,0 1 1 0 0,1 0-1 0 0,-1 0 1 0 0,3-1-1 0 0,3-2-37 0 0,1 0 0 0 0,-1 1 0 0 0,1 0 0 0 0,0 0 0 0 0,0 1 0 0 0,0 0 0 0 0,1 0-1 0 0,-1 1 1 0 0,0 0 0 0 0,1 0 0 0 0,-1 1 0 0 0,0 0 0 0 0,1 1 0 0 0,-1 0 0 0 0,0 0-1 0 0,1 1 1 0 0,-1 0 0 0 0,0 0 0 0 0,8 4 0 0 0,-10-3 1 0 0,-1 0 1 0 0,1 0 0 0 0,-1 0-1 0 0,0 0 1 0 0,0 1 0 0 0,-1 0-1 0 0,1 0 1 0 0,-1 1 0 0 0,0-1-1 0 0,0 1 1 0 0,0 0 0 0 0,-1 0-1 0 0,0 0 1 0 0,1 0-1 0 0,-2 0 1 0 0,1 1 0 0 0,-1 0-1 0 0,0-1 1 0 0,0 1 0 0 0,0 0-1 0 0,-1 0 1 0 0,0 0 0 0 0,0 0-1 0 0,-1 0 1 0 0,1 0-1 0 0,-2 11 1 0 0,-1 0 28 0 0,-1 0-1 0 0,0 0 0 0 0,-1-1 1 0 0,-1 0-1 0 0,0 1 1 0 0,-1-2-1 0 0,-1 1 1 0 0,-1-1-1 0 0,0 0 1 0 0,-1-1-1 0 0,-11 14 1 0 0,-15 18 55 0 0,-77 74-1 0 0,57-63 1092 0 0,54-55-868 0 0,603 2 103 0 0,-578-6-1013 0 0,5-5-4504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57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1028 163 228 0 0,'0'0'2706'0'0,"-17"-26"-1984"0"0,15 21-536 0 0,-1-1 0 0 0,1 1 0 0 0,-1 0 1 0 0,0 0-1 0 0,0 1 0 0 0,0-1 0 0 0,-7-7 1 0 0,8 11-179 0 0,1-1 189 0 0,-23-23 75 0 0,16 19-243 0 0,1 1 1 0 0,-1 0-1 0 0,0 0 0 0 0,-1 1 0 0 0,-12-5 1 0 0,18 8-56 0 0,-39-9 59 0 0,40 9-28 0 0,0 0-6 0 0,-8 0 2 0 0,-53-12-51 0 0,60 12 49 0 0,-59 2 14 0 0,37 2-6 0 0,1 1-1 0 0,-33 11 1 0 0,55-15-38 0 0,-2 1 51 0 0,-89 28-45 0 0,91-29 45 0 0,-7 3-24 0 0,0 0 1 0 0,-1 1 0 0 0,1 0 0 0 0,1 0-1 0 0,-16 10 1 0 0,-28 14 7 0 0,37-21-11 0 0,-1 1 1 0 0,2 1 0 0 0,-1 0-1 0 0,1 1 1 0 0,0 0-1 0 0,-13 14 1 0 0,-75 79 71 0 0,88-87-41 0 0,1 0 1 0 0,1 1 0 0 0,0 0 0 0 0,1 0-1 0 0,1 1 1 0 0,1 1 0 0 0,0 0-1 0 0,-8 28 1 0 0,14-34-6 0 0,-1 0 0 0 0,0 0 0 0 0,-1-1-1 0 0,-7 14 1 0 0,3 4 60 0 0,2 14-77 0 0,-4 56 42 0 0,11-53-18 0 0,0-45-28 0 0,4 38 18 0 0,6 38 22 0 0,-9-77-40 0 0,0 1 4 0 0,1 4 1 0 0,-1-2 5 0 0,1 5-6 0 0,0 1 3 0 0,8 30-37 0 0,-9-39 47 0 0,5 24 43 0 0,-6-18-53 0 0,6 13 22 0 0,-6-19-57 0 0,13 43-256 0 0,-12-39 285 0 0,1-1 1 0 0,0 1-1 0 0,-1 0 0 0 0,1-1 1 0 0,1 1-1 0 0,-1-1 1 0 0,1 1-1 0 0,3 4 1 0 0,-5-8-9 0 0,32 30 7 0 0,-29-28 4 0 0,2 1 1 0 0,0 0 1 0 0,0 0-1 0 0,0-1 1 0 0,0 0-1 0 0,9 3 1 0 0,-13-6-6 0 0,1 2 4 0 0,-1-1-1 0 0,1 0 1 0 0,-1 1 0 0 0,1-1-1 0 0,-1-1 1 0 0,1 1 0 0 0,0 0-1 0 0,0-1 1 0 0,-1 1 0 0 0,5-1 0 0 0,8 3 43 0 0,-1 1-71 0 0,-11-3 54 0 0,1-1-44 0 0,85 11 94 0 0,-85-11-95 0 0,59 2 65 0 0,-59-2-22 0 0,42-1 3 0 0,0-2-1 0 0,0-2 0 0 0,-1-2 1 0 0,78-22-1 0 0,-101 22 5 0 0,0-1 0 0 0,-1-1-1 0 0,0-2 1 0 0,-1 0 0 0 0,0 0-1 0 0,-1-2 1 0 0,34-29 0 0 0,-9 0 256 0 0,65-79 0 0 0,-88 93-256 0 0,-1-1 0 0 0,-2 0 1 0 0,-1-1-1 0 0,-1-1 1 0 0,-2-1-1 0 0,0 0 1 0 0,-3-1-1 0 0,10-39 0 0 0,-17 46-17 0 0,-1 0 0 0 0,-1 0 0 0 0,-1 0 0 0 0,-1 0 0 0 0,-1 0-1 0 0,-2 0 1 0 0,0 1 0 0 0,-8-26 0 0 0,-3-10-61 0 0,13 59 137 0 0,-14-45 236 0 0,-15-1 179 0 0,29 47-452 0 0,-9-6 91 0 0,-1-2-692 0 0,1 6-2641 0 0,-2 3 1773 0 0,9 0 192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58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555 9 4 0 0,'-21'-6'1598'0'0,"4"4"-1431"0"0,-1 2 0 0 0,0-1 1 0 0,1 2-1 0 0,-1 1 0 0 0,0 0 0 0 0,1 1 0 0 0,0 1 0 0 0,-30 10 0 0 0,32-9-142 0 0,0 1-1 0 0,0 0 0 0 0,0 1 0 0 0,1 1 1 0 0,0 0-1 0 0,1 1 0 0 0,0 1 0 0 0,0 0 1 0 0,-21 22-1 0 0,31-29-6 0 0,2-2-14 0 0,0 0-1 0 0,0 0 1 0 0,1 0-1 0 0,-1 0 1 0 0,0 0-1 0 0,1 0 1 0 0,-1 0 0 0 0,0 0-1 0 0,1 0 1 0 0,-1 0-1 0 0,1 1 1 0 0,0-1-1 0 0,-1 0 1 0 0,1 0-1 0 0,0 0 1 0 0,0 1 0 0 0,0-1-1 0 0,0 0 1 0 0,0 1-1 0 0,0-1 1 0 0,0 0-1 0 0,0 0 1 0 0,0 1 0 0 0,0-1-1 0 0,1 0 1 0 0,-1 0-1 0 0,1 0 1 0 0,-1 1-1 0 0,1-1 1 0 0,-1 0-1 0 0,1 0 1 0 0,0 0 0 0 0,-1 0-1 0 0,3 2 1 0 0,3 6-5 0 0,0 0 0 0 0,0 0 0 0 0,1-1 0 0 0,0 0 0 0 0,1 0 0 0 0,15 11 0 0 0,25 28-7 0 0,-28-22 23 0 0,-2 1 1 0 0,0 0-1 0 0,-1 1 0 0 0,19 45 1 0 0,-32-61-16 0 0,-1-6 189 0 0,0 1 0 0 0,-1-1 0 0 0,1 1 0 0 0,-1 0 0 0 0,-1-1 0 0 0,1 1-1 0 0,-1 0 1 0 0,0 0 0 0 0,0 11 0 0 0,-2-15-114 0 0,0-1 1 0 0,0 0-1 0 0,-1 1 0 0 0,1-1 0 0 0,0 0 0 0 0,-1 0 1 0 0,1 0-1 0 0,0 0 0 0 0,-1 0 0 0 0,1 0 1 0 0,-1 0-1 0 0,0 0 0 0 0,1-1 0 0 0,-1 1 0 0 0,0-1 1 0 0,1 1-1 0 0,-1-1 0 0 0,-3 1 0 0 0,3-1-48 0 0,-17 4 104 0 0,1-1 0 0 0,-1-1 0 0 0,1 0 0 0 0,-1-2 0 0 0,0 0 0 0 0,-18-3 0 0 0,-111-21-201 0 0,140 23 40 0 0,-1-1-615 0 0,-1 1 1 0 0,1-2 0 0 0,0 1-1 0 0,0-1 1 0 0,0 0 0 0 0,-14-8 0 0 0,14 3-158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58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29 580 0 0,'-24'-27'4284'0'0,"17"26"-4218"0"0,0 1 1 0 0,0 0-1 0 0,0 0 0 0 0,0 1 1 0 0,0-1-1 0 0,0 2 0 0 0,0-1 1 0 0,0 1-1 0 0,0 0 0 0 0,0 0 1 0 0,1 1-1 0 0,-1 0 0 0 0,1 0 1 0 0,0 0-1 0 0,0 1 1 0 0,0 0-1 0 0,0 0 0 0 0,1 1 1 0 0,-1-1-1 0 0,1 1 0 0 0,0 0 1 0 0,1 1-1 0 0,-1-1 0 0 0,-5 10 1 0 0,5-8-51 0 0,0 0-1 0 0,1 0 1 0 0,0 0 0 0 0,0 0 0 0 0,0 1-1 0 0,1 0 1 0 0,0 0 0 0 0,1 0 0 0 0,-1 0 0 0 0,2 0-1 0 0,-1 0 1 0 0,1 0 0 0 0,0 1 0 0 0,1-1-1 0 0,0 0 1 0 0,0 1 0 0 0,1-1 0 0 0,0 0-1 0 0,1 1 1 0 0,4 15 0 0 0,-1-15 11 0 0,1 0 0 0 0,0 0 0 0 0,0-1 1 0 0,1 0-1 0 0,0 0 0 0 0,0 0 0 0 0,1-1 0 0 0,0 0 0 0 0,0-1 0 0 0,1 0 1 0 0,0 0-1 0 0,0 0 0 0 0,0-1 0 0 0,19 7 0 0 0,-22-10 17 0 0,-1 0 0 0 0,0 0-1 0 0,1 0 1 0 0,0 0 0 0 0,-1-1 0 0 0,1 0-1 0 0,0 0 1 0 0,0-1 0 0 0,-1 1-1 0 0,1-1 1 0 0,0-1 0 0 0,0 1-1 0 0,0-1 1 0 0,-1 0 0 0 0,1 0 0 0 0,0-1-1 0 0,-1 1 1 0 0,1-1 0 0 0,-1-1-1 0 0,0 1 1 0 0,1-1 0 0 0,-1 0 0 0 0,-1 0-1 0 0,1 0 1 0 0,0-1 0 0 0,-1 1-1 0 0,1-1 1 0 0,4-6 0 0 0,-7 7-46 0 0,0 0 0 0 0,0 0 0 0 0,0 0 0 0 0,0 0 0 0 0,-1 0 0 0 0,1 0 0 0 0,-1 0-1 0 0,0 0 1 0 0,0-1 0 0 0,0 1 0 0 0,0-1 0 0 0,-1 1 0 0 0,1 0 0 0 0,-1-1 0 0 0,0 1 0 0 0,0-1 0 0 0,0 1 0 0 0,-1-5 0 0 0,-1 2 14 0 0,0 0 0 0 0,0 1 0 0 0,0-1 0 0 0,0 1-1 0 0,-1 0 1 0 0,0 0 0 0 0,0 0 0 0 0,-1 0 0 0 0,1 0 0 0 0,-6-4 0 0 0,-10-9-403 0 0,0 0 0 0 0,-2 2 0 0 0,-43-27 1 0 0,47 32-371 0 0,4 1-1766 0 0,1 1 1161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59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34 1288 0 0,'18'-34'5289'0'0,"-16"45"-5253"0"0,-1 0-1 0 0,-1 0 1 0 0,1 0 0 0 0,-1 0-1 0 0,-1-1 1 0 0,0 1-1 0 0,-1 0 1 0 0,-3 12 0 0 0,-1 13-6 0 0,2-3 59 0 0,-3 18 95 0 0,1 69-1 0 0,6-108-283 0 0,0 0 0 0 0,1 1-1 0 0,0-1 1 0 0,1 1-1 0 0,1-1 1 0 0,0 0-1 0 0,1 0 1 0 0,0 0 0 0 0,0-1-1 0 0,2 1 1 0 0,6 10-1 0 0,-10-18 43 0 0,0-1 0 0 0,0 0-1 0 0,0 0 1 0 0,0 0 0 0 0,1-1 0 0 0,-1 1-1 0 0,1-1 1 0 0,0 1 0 0 0,-1-1-1 0 0,1 0 1 0 0,0 0 0 0 0,1 0 0 0 0,-1 0-1 0 0,0-1 1 0 0,0 1 0 0 0,1-1-1 0 0,-1 0 1 0 0,1 0 0 0 0,-1 0 0 0 0,1 0-1 0 0,0-1 1 0 0,-1 1 0 0 0,8-1-1 0 0,-5-1 118 0 0,-1-1 0 0 0,1 0-1 0 0,0 0 1 0 0,-1 0 0 0 0,1 0-1 0 0,-1-1 1 0 0,0 0-1 0 0,0 0 1 0 0,0 0 0 0 0,0-1-1 0 0,-1 0 1 0 0,1 0 0 0 0,-1 0-1 0 0,5-6 1 0 0,24-29 2702 0 0,43-68 0 0 0,-75 106-2772 0 0,14 9-96 0 0,-10 10 125 0 0,-2-1-1 0 0,0 1 1 0 0,1 20 0 0 0,1 7-9 0 0,4 21 3194 0 0,0-76-2544 0 0,26-132-2154 0 0,-24 78-6618 0 0,-9 51 5119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59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44 118 188 0 0,'0'0'1729'0'0,"0"1"-1648"0"0,0-1 1 0 0,0 0-1 0 0,-1 1 1 0 0,1-1 0 0 0,0 0-1 0 0,0 1 1 0 0,0-1-1 0 0,0 1 1 0 0,0-1-1 0 0,0 0 1 0 0,0 1-1 0 0,0-1 1 0 0,0 0-1 0 0,0 1 1 0 0,0-1 0 0 0,0 0-1 0 0,0 1 1 0 0,0-1-1 0 0,1 0 1 0 0,-1 1-1 0 0,0-1 1 0 0,0 0-1 0 0,0 1 1 0 0,0-1-1 0 0,1 0 1 0 0,-1 1 0 0 0,0-1-1 0 0,0 0 1 0 0,1 0-1 0 0,-1 1 1 0 0,0-1-1 0 0,1 0 1 0 0,10-4 119 0 0,1 0 1 0 0,-1-1 0 0 0,0 0-1 0 0,0-1 1 0 0,-1 0-1 0 0,0-1 1 0 0,0 0 0 0 0,0 0-1 0 0,-1-1 1 0 0,0-1-1 0 0,0 1 1 0 0,9-14 0 0 0,-17 21-80 0 0,-1-7-27 0 0,0 7-92 0 0,1 1 0 0 0,-1-1-1 0 0,0 0 1 0 0,0 1-1 0 0,0-1 1 0 0,0 0-1 0 0,0 0 1 0 0,0 1 0 0 0,0-1-1 0 0,0 0 1 0 0,0 1-1 0 0,-1-1 1 0 0,1 0-1 0 0,0 1 1 0 0,0-1 0 0 0,-1 0-1 0 0,1 1 1 0 0,0-1-1 0 0,-1 0 1 0 0,1 1-1 0 0,-1-1 1 0 0,1 1 0 0 0,0-1-1 0 0,-1 1 1 0 0,1-1-1 0 0,-1 1 1 0 0,0-1-1 0 0,1 1 1 0 0,-1-1 0 0 0,1 1-1 0 0,-2-1 1 0 0,0 0 11 0 0,-2 1-18 0 0,0-1 0 0 0,0 1-1 0 0,0 0 1 0 0,0 0 0 0 0,0 1-1 0 0,0-1 1 0 0,0 1-1 0 0,-6 2 1 0 0,-2 4 17 0 0,1 0 0 0 0,-1 1 1 0 0,2 1-1 0 0,-1-1 0 0 0,1 2 0 0 0,1-1 1 0 0,0 2-1 0 0,0-1 0 0 0,1 1 0 0 0,-11 19 0 0 0,17-26-13 0 0,0 0-1 0 0,0 0 0 0 0,0 0 0 0 0,0 1 0 0 0,1-1 0 0 0,0 0 0 0 0,0 1 0 0 0,0-1 0 0 0,0 1 1 0 0,1-1-1 0 0,0 1 0 0 0,0-1 0 0 0,0 1 0 0 0,0 0 0 0 0,1-1 0 0 0,0 1 0 0 0,0-1 0 0 0,0 0 1 0 0,0 1-1 0 0,1-1 0 0 0,0 0 0 0 0,0 0 0 0 0,0 0 0 0 0,0 0 0 0 0,0 0 0 0 0,1 0 0 0 0,0 0 1 0 0,0-1-1 0 0,0 1 0 0 0,0-1 0 0 0,0 0 0 0 0,1 0 0 0 0,-1 0 0 0 0,1-1 0 0 0,6 4 0 0 0,1 0-483 0 0,-1 0-1 0 0,2-1 0 0 0,-1 0 1 0 0,1-1-1 0 0,-1 0 1 0 0,1-1-1 0 0,0 0 0 0 0,18 2 1 0 0,-11-5-368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07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0 640 0 0,'0'0'3497'0'0,"-14"3"-922"0"0,23-1-2566 0 0,-1 0-2 0 0,0-1-3 0 0,70 0 12 0 0,-36 2 2 0 0,170 8 87 0 0,-208-11-78 0 0,0 0 27 0 0,54 2 636 0 0,-48-1-728 0 0,-44 0-510 0 0,-78 0-233 0 0,108-1 756 0 0,-1 0-6 0 0,-13 0-5 0 0,14 0 10 0 0,-1 0 14 0 0,-11 0-8 0 0,11 0 9 0 0,2 0 9 0 0,-13 0-2 0 0,12 0 9 0 0,1 0-9 0 0,-11 0 19 0 0,10 0 226 0 0,-6 0-193 0 0,14 0-18 0 0,36-2-12 0 0,60-1-31 0 0,-59 3 61 0 0,98-4 1178 0 0,-135 4-857 0 0,20 0 238 0 0,-2 0-521 0 0,-10 0-5215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6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21 124 0 0,'0'0'1024'0'0,"2"-20"-358"0"0,22 50-669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0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63 1552 0 0,'-6'-62'8625'0'0,"-9"102"-8262"0"0,8-16-318 0 0,2 1 1 0 0,0 0 0 0 0,2 0 0 0 0,1 0 0 0 0,1 42-1 0 0,3-30-3530 0 0,10 52-1 0 0,-11-78 2047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99 452 0 0,'19'-39'4406'0'0,"-10"32"-4335"0"0,1 0-1 0 0,0 0 0 0 0,0 2 1 0 0,1-1-1 0 0,-1 1 0 0 0,1 1 1 0 0,0 0-1 0 0,1 0 0 0 0,-1 1 1 0 0,1 0-1 0 0,0 1 0 0 0,-1 1 1 0 0,1 0-1 0 0,0 0 0 0 0,0 1 1 0 0,15 2-1 0 0,-22-1-78 0 0,-1-1 1 0 0,0 0-1 0 0,1 1 1 0 0,-1 0-1 0 0,0 0 1 0 0,0 0-1 0 0,0 0 1 0 0,0 1-1 0 0,0 0 1 0 0,0-1 0 0 0,0 2-1 0 0,0-1 1 0 0,-1 0-1 0 0,1 1 1 0 0,4 4-1 0 0,-6-5 14 0 0,0 1 1 0 0,0 0-1 0 0,0 0 1 0 0,0 0-1 0 0,-1 0 1 0 0,1 0-1 0 0,-1 0 0 0 0,0 1 1 0 0,0-1-1 0 0,0 0 1 0 0,0 1-1 0 0,0-1 1 0 0,-1 1-1 0 0,0-1 0 0 0,0 5 1 0 0,0 3 18 0 0,-2-1 0 0 0,0 1 0 0 0,0-1-1 0 0,0 0 1 0 0,-2 0 0 0 0,1 0 0 0 0,-1 0 0 0 0,0-1 0 0 0,-1 0 0 0 0,-11 17 0 0 0,-21 20 152 0 0,-2-1 1 0 0,-1-2 0 0 0,-51 41-1 0 0,51-45 1267 0 0,38-37-1206 0 0,2-2-229 0 0,-1 0 0 0 0,1 0 1 0 0,0 0-1 0 0,0 0 0 0 0,0 0 1 0 0,-1 0-1 0 0,1 0 0 0 0,0 1 1 0 0,0-1-1 0 0,0 0 0 0 0,-1 0 1 0 0,1 0-1 0 0,0 0 0 0 0,0 0 1 0 0,0 1-1 0 0,0-1 0 0 0,-1 0 1 0 0,1 0-1 0 0,0 0 0 0 0,0 1 1 0 0,0-1-1 0 0,0 0 0 0 0,0 0 1 0 0,0 0-1 0 0,0 1 0 0 0,0-1 1 0 0,0 0-1 0 0,0 0 1 0 0,0 1-1 0 0,0-1 0 0 0,0 0 1 0 0,0 0-1 0 0,0 1 0 0 0,0-1 1 0 0,0 0-1 0 0,0 0 0 0 0,0 0 1 0 0,0 1-1 0 0,0-1 0 0 0,0 0 1 0 0,0 0-1 0 0,0 1 0 0 0,0-1 1 0 0,1 0-1 0 0,-1 0 0 0 0,0 0 1 0 0,0 0-1 0 0,0 1 0 0 0,0-1 1 0 0,1 0-1 0 0,23-3-848 0 0,-1 0 0 0 0,1-2-1 0 0,-1-1 1 0 0,0-1 0 0 0,0 0 0 0 0,24-13 0 0 0,-18 7-62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0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30 436 0 0,'22'-30'5405'0'0,"-110"174"-4732"0"0,-144 198-86 0 0,125-201-4229 0 0,94-124 2587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1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88 372 0 0,'2'-4'335'0'0,"1"0"-1"0"0,-1-1 1 0 0,1 1 0 0 0,0 0-1 0 0,1 1 1 0 0,-1-1-1 0 0,0 0 1 0 0,1 1 0 0 0,0 0-1 0 0,0 0 1 0 0,0 0 0 0 0,0 0-1 0 0,9-4 1 0 0,2 1-387 0 0,-1 1 1 0 0,31-7 0 0 0,-27 8 266 0 0,-10 2-262 0 0,-1 0 1 0 0,1 1 0 0 0,-1 0-1 0 0,1 1 1 0 0,-1 0 0 0 0,1 0-1 0 0,-1 1 1 0 0,1-1-1 0 0,-1 2 1 0 0,12 2 0 0 0,-19-4 42 0 0,1 1 0 0 0,0-1 0 0 0,-1 1 1 0 0,1-1-1 0 0,-1 1 0 0 0,1-1 0 0 0,-1 1 1 0 0,1-1-1 0 0,-1 1 0 0 0,1-1 0 0 0,-1 1 1 0 0,0-1-1 0 0,1 1 0 0 0,-1 0 0 0 0,0-1 1 0 0,1 1-1 0 0,-1 0 0 0 0,0-1 0 0 0,0 1 1 0 0,0 0-1 0 0,0-1 0 0 0,1 1 0 0 0,-1 0 1 0 0,0 0-1 0 0,0-1 0 0 0,0 1 0 0 0,-1 0 1 0 0,1 0-1 0 0,-11 25 18 0 0,-22 14 191 0 0,-113 80 105 0 0,145-119-211 0 0,-3 6 535 0 0,1-4-370 0 0,11 0-333 0 0,-5-3 31 0 0,1 1 38 0 0,7-1-35 0 0,0 1 1 0 0,1 1-1 0 0,-1 0 0 0 0,0 1 1 0 0,0 0-1 0 0,0 0 1 0 0,0 1-1 0 0,-1 0 0 0 0,0 1 1 0 0,1 1-1 0 0,-2-1 1 0 0,1 2-1 0 0,-1-1 0 0 0,0 1 1 0 0,0 1-1 0 0,-1-1 1 0 0,0 2-1 0 0,0-1 0 0 0,11 17 1 0 0,-17-21 52 0 0,-1-1-1 0 0,0 1 1 0 0,0-1 0 0 0,-1 1-1 0 0,1 0 1 0 0,-1 0 0 0 0,1-1-1 0 0,-1 1 1 0 0,0 0 0 0 0,-1 0-1 0 0,1 0 1 0 0,-1-1 0 0 0,1 1-1 0 0,-3 6 1 0 0,-3-6 30 0 0,1 0 0 0 0,-1 0 0 0 0,0-1 0 0 0,0 1 0 0 0,0-2 0 0 0,0 1 0 0 0,0-1 0 0 0,-1 1 0 0 0,1-2 0 0 0,-1 1 0 0 0,1-1 0 0 0,-1 0 0 0 0,0 0 0 0 0,-12-1 0 0 0,6 0-127 0 0,0 0 0 0 0,-1-1-1 0 0,1 0 1 0 0,0-1 0 0 0,-1-1 0 0 0,-17-5 0 0 0,28 7-66 0 0,0 0-64 0 0,0 0 0 0 0,0 0 0 0 0,0-1 0 0 0,0 1 0 0 0,0-1 0 0 0,0 0-1 0 0,0 1 1 0 0,1-1 0 0 0,-1 0 0 0 0,0-1 0 0 0,-2-2 0 0 0,-1-4-390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44 740 0 0,'0'0'1258'0'0,"37"-17"4319"0"0,103 1-5884 0 0,-38 8-3675 0 0,-76 6 3100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2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96 0 0,'-30'22'3455'0'0,"35"-19"-3313"0"0,1-1-1 0 0,0 0 1 0 0,-1 0 0 0 0,1 0 0 0 0,0-1-1 0 0,0 0 1 0 0,1 0 0 0 0,-1 0 0 0 0,0-1-1 0 0,0 0 1 0 0,11-1 0 0 0,-9 1-66 0 0,23 0-659 0 0,0-1-1 0 0,0-2 1 0 0,35-7 0 0 0,-33 1-8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2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0 984 0 0,'0'0'2133'0'0,"-8"15"-1705"0"0,0 3-304 0 0,0-1 1 0 0,2 1-1 0 0,0 0 1 0 0,0 0-1 0 0,2 1 1 0 0,1-1-1 0 0,0 1 1 0 0,1 0-1 0 0,1 0 1 0 0,1 0-1 0 0,0 0 1 0 0,5 29-1 0 0,-4-44-113 0 0,0 0-1 0 0,1 0 1 0 0,-1 0-1 0 0,1 0 1 0 0,0 0-1 0 0,0 0 0 0 0,0 0 1 0 0,1 0-1 0 0,-1-1 1 0 0,1 1-1 0 0,0-1 1 0 0,0 0-1 0 0,0 0 1 0 0,0 0-1 0 0,1 0 1 0 0,-1 0-1 0 0,1-1 1 0 0,0 0-1 0 0,0 0 1 0 0,0 0-1 0 0,0 0 1 0 0,0 0-1 0 0,0-1 1 0 0,0 1-1 0 0,0-1 1 0 0,1-1-1 0 0,-1 1 0 0 0,0 0 1 0 0,9-1-1 0 0,-6 0 25 0 0,0 0 0 0 0,1-1 0 0 0,-1 0 1 0 0,0 0-1 0 0,0 0 0 0 0,0-1 0 0 0,0 0 0 0 0,0-1 0 0 0,-1 0 0 0 0,1 0 0 0 0,-1 0 0 0 0,1-1 0 0 0,-1 1 0 0 0,0-2 0 0 0,-1 1 0 0 0,1-1 0 0 0,7-7 0 0 0,0-5 727 0 0,-1-1-1 0 0,-1 0 1 0 0,-1-1 0 0 0,13-32-1 0 0,-17 38-533 0 0,-5 11-226 0 0,-17 45-10 0 0,-37 179-4771 0 0,38-155 3471 0 0,13-53-339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3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356 340 0 0,'-14'-45'2806'0'0,"-1"9"-1806"0"0,10 23-771 0 0,0 0-1 0 0,-1 1 0 0 0,-1 0 1 0 0,0 0-1 0 0,0 1 0 0 0,-11-13 1 0 0,10 15-193 0 0,-1 0 0 0 0,0 0 0 0 0,-1 1 0 0 0,0 0 0 0 0,0 0 0 0 0,-1 1 0 0 0,0 1 0 0 0,0 0 0 0 0,-24-9 0 0 0,-6 0 169 0 0,-67-13 0 0 0,49 14 61 0 0,19 4-169 0 0,-1 1 1 0 0,0 2 0 0 0,0 2 0 0 0,-1 1 0 0 0,-45 3 0 0 0,61 3-100 0 0,1 1 0 0 0,0 1 1 0 0,0 1-1 0 0,0 1 0 0 0,0 1 1 0 0,1 1-1 0 0,0 1 1 0 0,1 2-1 0 0,-35 20 0 0 0,19-5 22 0 0,1 2-1 0 0,1 1 0 0 0,1 2 1 0 0,2 2-1 0 0,2 0 1 0 0,0 3-1 0 0,3 1 0 0 0,1 0 1 0 0,-30 54-1 0 0,33-46 13 0 0,2 1 0 0 0,2 0-1 0 0,3 2 1 0 0,1 0 0 0 0,2 1-1 0 0,3 1 1 0 0,1 0 0 0 0,-4 73 0 0 0,13-104-44 0 0,2 0 0 0 0,0 0 1 0 0,1 0-1 0 0,1-1 0 0 0,1 1 0 0 0,1 0 1 0 0,0-1-1 0 0,1 0 0 0 0,1 0 1 0 0,11 22-1 0 0,-10-27 18 0 0,1 0 0 0 0,0-1 0 0 0,1 1 0 0 0,0-1 0 0 0,1-1 0 0 0,1 0 0 0 0,0-1 0 0 0,0 0 0 0 0,1 0 0 0 0,0-1 1 0 0,0-1-1 0 0,1 0 0 0 0,18 8 0 0 0,0-2 1 0 0,1-2 0 0 0,1-2 0 0 0,-1-1 0 0 0,2-1 0 0 0,-1-2 0 0 0,1-1 0 0 0,0-2 0 0 0,34 0 0 0 0,-18-4 42 0 0,1-3 0 0 0,-1-1 1 0 0,1-2-1 0 0,84-25 0 0 0,-109 23 38 0 0,0-2 0 0 0,0 0 1 0 0,-1-1-1 0 0,-1-2 0 0 0,0 0 0 0 0,-1-2 0 0 0,-1-1 1 0 0,0 0-1 0 0,-1-2 0 0 0,-1 0 0 0 0,-1-1 0 0 0,0-1 1 0 0,-2-1-1 0 0,-1-1 0 0 0,0 0 0 0 0,-2-1 0 0 0,0 0 1 0 0,-2-1-1 0 0,-1-1 0 0 0,-1 0 0 0 0,-1-1 0 0 0,-1 1 0 0 0,-2-1 1 0 0,-1-1-1 0 0,0 1 0 0 0,-3-1 0 0 0,0 0 0 0 0,-1 0 1 0 0,-2 0-1 0 0,-4-28 0 0 0,-4-18 514 0 0,0 5-160 0 0,-27-114-1 0 0,27 135-4118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7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 21 276 0 0,'-18'-10'1623'0'0,"3"7"-1429"0"0,0 0 1 0 0,0 1-1 0 0,0 1 1 0 0,0 0-1 0 0,0 1 1 0 0,-1 0-1 0 0,1 2 1 0 0,0 0-1 0 0,0 0 0 0 0,-25 9 1 0 0,17-4-128 0 0,0 1 0 0 0,1 1 1 0 0,0 1-1 0 0,1 1 0 0 0,0 1 0 0 0,-24 18 0 0 0,42-28-63 0 0,0 0-1 0 0,0 0 0 0 0,0 1 1 0 0,0-1-1 0 0,0 1 0 0 0,1 0 1 0 0,0-1-1 0 0,-1 1 1 0 0,1 0-1 0 0,0 1 0 0 0,0-1 1 0 0,1 0-1 0 0,-1 0 0 0 0,1 1 1 0 0,-1-1-1 0 0,1 1 0 0 0,0-1 1 0 0,0 1-1 0 0,1 0 0 0 0,-1 5 1 0 0,1-5 5 0 0,1-1 1 0 0,0 0 0 0 0,0 1 0 0 0,0-1-1 0 0,1 0 1 0 0,-1 1 0 0 0,1-1-1 0 0,0 0 1 0 0,0 0 0 0 0,0 0 0 0 0,0 0-1 0 0,0-1 1 0 0,1 1 0 0 0,-1 0-1 0 0,1-1 1 0 0,0 0 0 0 0,-1 0 0 0 0,1 0-1 0 0,0 0 1 0 0,0 0 0 0 0,5 2-1 0 0,25 13-11 0 0,-2 1-1 0 0,0 1 1 0 0,-1 2-1 0 0,-1 1 0 0 0,0 1 1 0 0,-2 1-1 0 0,-1 2 1 0 0,24 30-1 0 0,-49-54 71 0 0,1 0-1 0 0,-1-1 0 0 0,1 1 1 0 0,-1 0-1 0 0,0 0 1 0 0,0 0-1 0 0,0 0 1 0 0,0 0-1 0 0,0 0 0 0 0,0 0 1 0 0,0 0-1 0 0,-1 0 1 0 0,1 0-1 0 0,-1 0 0 0 0,0 0 1 0 0,1 1-1 0 0,-1-1 1 0 0,0 0-1 0 0,0 0 1 0 0,-1 1-1 0 0,1-1 0 0 0,0 0 1 0 0,-1 0-1 0 0,0 3 1 0 0,-1-2 9 0 0,0-1 1 0 0,-1 1 0 0 0,1-1-1 0 0,-1 0 1 0 0,1 1 0 0 0,-1-1-1 0 0,0-1 1 0 0,0 1 0 0 0,1 0-1 0 0,-1-1 1 0 0,0 1-1 0 0,-1-1 1 0 0,1 0 0 0 0,0 0-1 0 0,0 0 1 0 0,-5 0 0 0 0,-22 5 41 0 0,0-1 0 0 0,0-1 0 0 0,0-2 0 0 0,-1-1 0 0 0,1-2 0 0 0,-37-5 0 0 0,44 3-1053 0 0,-1-2 0 0 0,-27-8 0 0 0,45 10-734 0 0,-3-3-66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7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49 4 0 0,'14'-40'6763'0'0,"-14"40"-6704"0"0,0 0 1 0 0,0-1 0 0 0,0 1-1 0 0,0 0 1 0 0,0 0 0 0 0,0-1 0 0 0,0 1-1 0 0,0 0 1 0 0,0-1 0 0 0,0 1-1 0 0,0 0 1 0 0,0-1 0 0 0,0 1 0 0 0,0 0-1 0 0,0 0 1 0 0,0-1 0 0 0,0 1-1 0 0,-1 0 1 0 0,1-1 0 0 0,0 1-1 0 0,0 0 1 0 0,0 0 0 0 0,0-1 0 0 0,-1 1-1 0 0,1 0 1 0 0,0 0 0 0 0,0 0-1 0 0,0-1 1 0 0,-1 1 0 0 0,1 0-1 0 0,0 0 1 0 0,0 0 0 0 0,-1 0 0 0 0,1-1-1 0 0,0 1 1 0 0,-1 0 0 0 0,-19 11-187 0 0,11-4 145 0 0,0 1 0 0 0,1 1-1 0 0,0 0 1 0 0,1 0-1 0 0,0 0 1 0 0,0 1-1 0 0,1 0 1 0 0,0 0 0 0 0,1 0-1 0 0,0 1 1 0 0,0 0-1 0 0,1 0 1 0 0,-3 16-1 0 0,6-22-12 0 0,0 0-1 0 0,0 0 0 0 0,1 0 0 0 0,0 0 0 0 0,0 0 1 0 0,0 0-1 0 0,0-1 0 0 0,1 1 0 0 0,0 0 1 0 0,0 0-1 0 0,0 0 0 0 0,0 0 0 0 0,1-1 1 0 0,0 1-1 0 0,0 0 0 0 0,0-1 0 0 0,1 0 1 0 0,-1 1-1 0 0,1-1 0 0 0,0 0 0 0 0,0 0 1 0 0,1-1-1 0 0,-1 1 0 0 0,1-1 0 0 0,0 0 1 0 0,0 0-1 0 0,0 0 0 0 0,0 0 0 0 0,0 0 1 0 0,0-1-1 0 0,1 0 0 0 0,0 0 0 0 0,7 2 1 0 0,-5-2 23 0 0,1 0 1 0 0,0 0 0 0 0,0-1 0 0 0,0 0 0 0 0,0-1 0 0 0,0 0-1 0 0,0 0 1 0 0,0-1 0 0 0,0 1 0 0 0,-1-2 0 0 0,1 1 0 0 0,0-1 0 0 0,0 0-1 0 0,-1-1 1 0 0,0 0 0 0 0,12-6 0 0 0,-15 7-53 0 0,-1 0 0 0 0,0 0 0 0 0,0 0 0 0 0,0 0 0 0 0,-1 0 0 0 0,1-1 0 0 0,0 1 0 0 0,-1-1 0 0 0,0 0 0 0 0,0 0 0 0 0,1 1 0 0 0,-2-2 0 0 0,1 1 0 0 0,0 0 0 0 0,-1 0 0 0 0,1 0 0 0 0,-1-1 0 0 0,0 1 0 0 0,0-1 0 0 0,0 1 0 0 0,-1-1 0 0 0,1 1 0 0 0,-1-1 0 0 0,0 0 0 0 0,0 1 0 0 0,0-1 0 0 0,0 1 0 0 0,-1-1 0 0 0,1 1 0 0 0,-1-1 0 0 0,0 1 0 0 0,0-1 0 0 0,0 1 0 0 0,-1-1 0 0 0,1 1 0 0 0,-1 0 0 0 0,0 0 0 0 0,-3-5 0 0 0,-5-7-432 0 0,0 1 0 0 0,-1 1 1 0 0,-1-1-1 0 0,0 2 0 0 0,-1 0 0 0 0,0 0 0 0 0,-16-10 0 0 0,19 8-2287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7.0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38 556 0 0,'0'0'769'0'0,"7"-37"4652"0"0,-7 119-4403 0 0,2 23-971 0 0,-25 35 87 0 0,22-138-154 0 0,6 27 128 0 0,1-26-96 0 0,1 0 0 0 0,-1-1 0 0 0,1 0 0 0 0,0 0 0 0 0,0 0 0 0 0,0-1-1 0 0,0 0 1 0 0,0-1 0 0 0,1 1 0 0 0,10-2 0 0 0,78-8 3 0 0,-52 2-145 0 0,81-14-1282 0 0,-47-4-2533 0 0,-75 23 3657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8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0 184 0 0,'0'0'4651'0'0,"4"18"-4251"0"0,-40 525 1838 0 0,37-530-2276 0 0,0 0-1 0 0,0 0 1 0 0,1 0-1 0 0,1 0 0 0 0,4 15 1 0 0,-3-16 45 0 0,-4-11 1 0 0,2 2-6 0 0,-1 0 0 0 0,1 0 0 0 0,-1 0 0 0 0,0 0 0 0 0,0 0 0 0 0,0 0 0 0 0,0 0 0 0 0,0 0 0 0 0,0 6 0 0 0,-1-5-24 0 0,1-2 37 0 0,3 20 90 0 0,-2-15-106 0 0,-2-6-46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8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24 189 836 0 0,'0'0'2402'0'0,"3"-9"251"0"0,-12 59-2129 0 0,2-23-436 0 0,-3 50 1 0 0,10-70-60 0 0,-1 1 1 0 0,2-1 0 0 0,-1 0 0 0 0,1 0 0 0 0,0 1 0 0 0,0-1 0 0 0,1 0 0 0 0,0 0 0 0 0,0 0 0 0 0,1-1 0 0 0,6 13 0 0 0,-8-17-1 0 0,1 1 0 0 0,-1-1 0 0 0,1 0 0 0 0,0 0 0 0 0,0 0 0 0 0,0 0 0 0 0,0 0 0 0 0,0-1 0 0 0,0 1 0 0 0,1 0 0 0 0,-1-1 0 0 0,0 0 1 0 0,1 1-1 0 0,0-1 0 0 0,-1 0 0 0 0,1 0 0 0 0,-1-1 0 0 0,6 2 0 0 0,-3-2-1 0 0,0 1 0 0 0,0-1 1 0 0,1-1-1 0 0,-1 1 0 0 0,0-1 0 0 0,0 0 0 0 0,1 0 1 0 0,-1 0-1 0 0,7-3 0 0 0,-1-1 24 0 0,1-1 1 0 0,-1 0-1 0 0,0 0 1 0 0,-1-1-1 0 0,1 0 1 0 0,-1-1-1 0 0,14-14 1 0 0,-11 7 155 0 0,0-2 1 0 0,19-33 0 0 0,-9 11 114 0 0,-22 38-275 0 0,-14 42-335 0 0,11-31 277 0 0,-1 0-17 0 0,1 1 0 0 0,1 0 0 0 0,0-1 0 0 0,0 18 0 0 0,1-25 33 0 0,0-1 1 0 0,0 1 0 0 0,1 0 0 0 0,-1-1 0 0 0,1 1 0 0 0,-1-1 0 0 0,1 1 0 0 0,0-1 0 0 0,0 1 0 0 0,0-1 0 0 0,1 0-1 0 0,-1 1 1 0 0,0-1 0 0 0,1 0 0 0 0,-1 0 0 0 0,1 0 0 0 0,0 0 0 0 0,0 0 0 0 0,0 0 0 0 0,0-1 0 0 0,0 1 0 0 0,0 0 0 0 0,0-1-1 0 0,1 0 1 0 0,-1 0 0 0 0,3 2 0 0 0,1-1 12 0 0,0-1-1 0 0,0 1 1 0 0,0-1 0 0 0,0 0-1 0 0,0-1 1 0 0,0 1-1 0 0,0-1 1 0 0,0-1-1 0 0,0 1 1 0 0,0-1 0 0 0,0 0-1 0 0,0 0 1 0 0,0 0-1 0 0,8-4 1 0 0,-4 1-6 0 0,0-1 1 0 0,0-1-1 0 0,0 1 0 0 0,-1-1 1 0 0,1-1-1 0 0,-1 0 0 0 0,10-11 1 0 0,-4 3 0 0 0,-2 0 0 0 0,0-1 1 0 0,0 0-1 0 0,-2-1 0 0 0,0-1 1 0 0,-1 0-1 0 0,-1 0 1 0 0,10-26-1 0 0,-14 25 94 0 0,-2 0 1 0 0,0 0-1 0 0,0 0 1 0 0,-2 0 0 0 0,0 0-1 0 0,-3-23 1 0 0,1-3 356 0 0,-2 40-444 0 0,-6 10-29 0 0,-4 12-17 0 0,7 3 18 0 0,1 0 0 0 0,1 0 0 0 0,0 0 0 0 0,2 1 1 0 0,0-1-1 0 0,3 42 0 0 0,-2-2-305 0 0,-1 54-1651 0 0,8-42-2639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19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1 244 0 0,'0'0'1469'0'0,"4"0"-1207"0"0,147 3 986 0 0,27 1 755 0 0,-176-4-1993 0 0,0 1-1 0 0,-1-1 0 0 0,1 1 0 0 0,0 0 0 0 0,0-1 0 0 0,-1 1 0 0 0,1 0 0 0 0,0 0 0 0 0,-1 0 0 0 0,1 0 0 0 0,-1 0 1 0 0,1 0-1 0 0,-1 1 0 0 0,1-1 0 0 0,-1 0 0 0 0,0 1 0 0 0,0-1 0 0 0,0 1 0 0 0,0 0 0 0 0,0-1 0 0 0,0 1 0 0 0,0 0 0 0 0,0-1 1 0 0,-1 1-1 0 0,1 0 0 0 0,0 0 0 0 0,-1 0 0 0 0,0 0 0 0 0,0 0 0 0 0,1-1 0 0 0,-1 4 0 0 0,1 8 47 0 0,-1 0-1 0 0,-1 0 0 0 0,-2 20 0 0 0,1-15 4 0 0,0 13-70 0 0,1 0 0 0 0,4 35 0 0 0,-3-66-22 0 0,0 1 1 0 0,1 0-1 0 0,-1 0 1 0 0,0-1-1 0 0,0 1 1 0 0,1 0-1 0 0,-1 0 1 0 0,0-1-1 0 0,1 1 1 0 0,-1 0-1 0 0,1-1 1 0 0,-1 1-1 0 0,1-1 1 0 0,-1 1-1 0 0,1 0 1 0 0,0-1-1 0 0,-1 1 1 0 0,1-1-1 0 0,-1 0 1 0 0,1 1-1 0 0,0-1 1 0 0,1 1-1 0 0,5 4-1873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0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3 420 0 0,'11'-3'7253'0'0,"-21"9"-7229"0"0,2 1 0 0 0,-1 0 1 0 0,1 0-1 0 0,0 0 0 0 0,0 1 0 0 0,1 1 0 0 0,0-1 0 0 0,1 1 0 0 0,-1 0 0 0 0,2 1 0 0 0,-1-1 0 0 0,-3 13 0 0 0,3-9-57 0 0,0 0 0 0 0,2 0 0 0 0,-1 1 0 0 0,2 0 0 0 0,0 0 0 0 0,0 0 0 0 0,2 0 0 0 0,0 0-1 0 0,0 16 1 0 0,1-27 69 0 0,0 0 0 0 0,0 0 0 0 0,1 0-1 0 0,-1 0 1 0 0,1 0 0 0 0,-1 0-1 0 0,1 0 1 0 0,0-1 0 0 0,0 1 0 0 0,0 0-1 0 0,1-1 1 0 0,-1 1 0 0 0,0 0 0 0 0,1-1-1 0 0,0 0 1 0 0,0 1 0 0 0,-1-1 0 0 0,2 0-1 0 0,-1 0 1 0 0,0 0 0 0 0,0 0-1 0 0,0 0 1 0 0,1-1 0 0 0,-1 1 0 0 0,1-1-1 0 0,0 1 1 0 0,-1-1 0 0 0,1 0 0 0 0,0 0-1 0 0,0 0 1 0 0,-1 0 0 0 0,1-1-1 0 0,0 1 1 0 0,0-1 0 0 0,0 0 0 0 0,0 0-1 0 0,0 0 1 0 0,3 0 0 0 0,-4-1-21 0 0,-1 0 1 0 0,1 0-1 0 0,-1 0 1 0 0,1 0-1 0 0,-1 0 1 0 0,0 0-1 0 0,1 0 1 0 0,-1-1-1 0 0,0 1 1 0 0,0 0-1 0 0,0-1 1 0 0,0 1-1 0 0,0-1 1 0 0,0 1-1 0 0,-1-1 0 0 0,1 1 1 0 0,0-1-1 0 0,-1 0 1 0 0,1 1-1 0 0,-1-1 1 0 0,0 0-1 0 0,1 0 1 0 0,-1 1-1 0 0,0-1 1 0 0,0 0-1 0 0,0 0 1 0 0,-1-3-1 0 0,-3-47 183 0 0,2 43-207 0 0,1 1 0 0 0,0-1 0 0 0,0 0 1 0 0,1 0-1 0 0,0 1 0 0 0,1-1 0 0 0,-1 0 1 0 0,2 0-1 0 0,-1 1 0 0 0,1-1 1 0 0,1 1-1 0 0,0-1 0 0 0,6-12 0 0 0,-6 16-18 0 0,0 0-1 0 0,1 0 1 0 0,0 1-1 0 0,0-1 1 0 0,0 1 0 0 0,0 0-1 0 0,1 0 1 0 0,0 0-1 0 0,-1 0 1 0 0,2 1-1 0 0,-1 0 1 0 0,0 0-1 0 0,0 1 1 0 0,1-1-1 0 0,0 1 1 0 0,-1 0-1 0 0,1 1 1 0 0,0-1-1 0 0,0 1 1 0 0,0 0-1 0 0,12 0 1 0 0,-10 1 0 0 0,1 1 0 0 0,0 0 0 0 0,-1 0 0 0 0,1 1 0 0 0,-1 0 0 0 0,1 0 0 0 0,-1 1 0 0 0,0 0 1 0 0,0 1-1 0 0,0-1 0 0 0,-1 1 0 0 0,1 1 0 0 0,-1 0 0 0 0,0 0 0 0 0,0 0 0 0 0,-1 1 0 0 0,1 0 0 0 0,5 7 0 0 0,-6-7 9 0 0,-1 1 0 0 0,0-1-1 0 0,0 1 1 0 0,0 0 0 0 0,-1 0 0 0 0,0 1-1 0 0,-1-1 1 0 0,1 1 0 0 0,-1 0-1 0 0,-1 0 1 0 0,0 0 0 0 0,0 0-1 0 0,0 0 1 0 0,-1 0 0 0 0,0 0 0 0 0,-1 1-1 0 0,0-1 1 0 0,0 0 0 0 0,-3 15-1 0 0,2-18 132 0 0,-1 0 0 0 0,0 1-1 0 0,0-1 1 0 0,0 0-1 0 0,0-1 1 0 0,-1 1-1 0 0,0 0 1 0 0,0-1-1 0 0,-1 1 1 0 0,-5 6 0 0 0,7-10 189 0 0,1 0-263 0 0,0-1 1 0 0,0 1-1 0 0,0 0 0 0 0,-1-1 0 0 0,1 0 0 0 0,0 1 1 0 0,0-1-1 0 0,-1 0 0 0 0,1 1 0 0 0,0-1 0 0 0,0 0 1 0 0,-1 0-1 0 0,1 0 0 0 0,0 0 0 0 0,-1 0 0 0 0,1-1 1 0 0,0 1-1 0 0,-1 0 0 0 0,1 0 0 0 0,0-1 0 0 0,0 1 1 0 0,0-1-1 0 0,-1 1 0 0 0,1-1 0 0 0,0 0 0 0 0,0 1 1 0 0,0-1-1 0 0,0 0 0 0 0,0 0 0 0 0,0 0 0 0 0,0 0 1 0 0,0 0-1 0 0,0-1 0 0 0,0-4-121 0 0,0 1-1 0 0,0-1 1 0 0,1 0-1 0 0,0 0 1 0 0,0 0 0 0 0,1 1-1 0 0,0-1 1 0 0,0 0-1 0 0,0 0 1 0 0,0 1-1 0 0,1-1 1 0 0,0 1 0 0 0,0-1-1 0 0,1 1 1 0 0,-1 0-1 0 0,1 0 1 0 0,1 0 0 0 0,-1 0-1 0 0,0 0 1 0 0,7-6-1 0 0,-3 3-26 0 0,1 0 0 0 0,-1 0 1 0 0,1 1-1 0 0,0 0 0 0 0,1 1 0 0 0,0 0 0 0 0,0 0 0 0 0,0 1 0 0 0,1 0 0 0 0,13-5 0 0 0,-18 9 92 0 0,-1 0 0 0 0,1 0 0 0 0,-1 1 0 0 0,1 0 0 0 0,-1 0 0 0 0,1 0 0 0 0,-1 1 0 0 0,1-1 0 0 0,-1 1 0 0 0,1 0 0 0 0,-1 0 0 0 0,0 1 0 0 0,0-1 0 0 0,1 1 0 0 0,-1 0 0 0 0,0 0 0 0 0,0 1 0 0 0,-1-1 0 0 0,1 1 0 0 0,0 0 0 0 0,-1-1 0 0 0,0 2 0 0 0,1-1 0 0 0,4 6 0 0 0,-2-1-11 0 0,1 1 0 0 0,-1-1 0 0 0,-1 1 0 0 0,1 0 0 0 0,-1 0 0 0 0,-1 1 0 0 0,0-1 0 0 0,0 1 0 0 0,3 14 0 0 0,-5-14-504 0 0,0 1 0 0 0,-1-1 1 0 0,0 0-1 0 0,0 1 0 0 0,-1-1 1 0 0,-2 18-1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0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6 808 0 0,'0'0'1584'0'0,"-9"-5"-2568"0"0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0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25 1248 0 0,'-1'-2'138'0'0,"1"1"1"0"0,0 0-1 0 0,-1 0 0 0 0,1-1 0 0 0,-1 1 1 0 0,1 0-1 0 0,-1 0 0 0 0,0 0 1 0 0,0 0-1 0 0,1 0 0 0 0,-1 0 0 0 0,0 0 1 0 0,0 0-1 0 0,0 0 0 0 0,0 0 0 0 0,0 0 1 0 0,0 1-1 0 0,0-1 0 0 0,0 0 0 0 0,0 1 1 0 0,-1-1-1 0 0,1 1 0 0 0,0-1 0 0 0,0 1 1 0 0,-1 0-1 0 0,1-1 0 0 0,0 1 1 0 0,-2 0-1 0 0,0 0-44 0 0,0 1 0 0 0,0-1 0 0 0,0 1 0 0 0,1 0 1 0 0,-1 0-1 0 0,0 0 0 0 0,0 0 0 0 0,1 1 0 0 0,-1-1 0 0 0,1 1 1 0 0,-5 3-1 0 0,-5 5-13 0 0,1 0 0 0 0,0 1 0 0 0,-16 22 1 0 0,10-8-143 0 0,1 0 0 0 0,2 1 1 0 0,1 1-1 0 0,1 0 1 0 0,1 1-1 0 0,1 0 1 0 0,2 1-1 0 0,1-1 1 0 0,1 2-1 0 0,1-1 0 0 0,2 1 1 0 0,1-1-1 0 0,1 1 1 0 0,2 0-1 0 0,1 0 1 0 0,1-1-1 0 0,1 1 0 0 0,14 46 1 0 0,-15-70-262 0 0,-1 0 1 0 0,1 0 0 0 0,0 0-1 0 0,0 0 1 0 0,1 0 0 0 0,0-1-1 0 0,5 7 1 0 0,4 1-266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1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18 460 0 0,'0'0'1270'0'0,"0"-1"-1079"0"0,0 0 0 0 0,0 0-1 0 0,0 0 1 0 0,-1 0 0 0 0,1 0 0 0 0,0 0-1 0 0,0 0 1 0 0,-1 1 0 0 0,1-1 0 0 0,-1 0-1 0 0,1 0 1 0 0,0 0 0 0 0,-1 1 0 0 0,0-1-1 0 0,1 0 1 0 0,-1 0 0 0 0,1 1 0 0 0,-1-1-1 0 0,0 0 1 0 0,0 0 0 0 0,-7 7-114 0 0,1-1 1 0 0,1 1-1 0 0,-1 1 0 0 0,1-1 1 0 0,0 1-1 0 0,1 0 0 0 0,-1 1 1 0 0,1-1-1 0 0,1 1 1 0 0,-1 0-1 0 0,1 0 0 0 0,-5 17 1 0 0,4-13-33 0 0,1 0 0 0 0,1 0 1 0 0,0 1-1 0 0,1-1 0 0 0,0 1 0 0 0,0 0 1 0 0,2 0-1 0 0,1 23 0 0 0,0-31-23 0 0,0 0-1 0 0,1 0 0 0 0,-1 0 0 0 0,1 0 1 0 0,0 0-1 0 0,1-1 0 0 0,-1 1 1 0 0,1-1-1 0 0,0 1 0 0 0,0-1 0 0 0,1 0 1 0 0,-1 0-1 0 0,1-1 0 0 0,0 1 1 0 0,0-1-1 0 0,0 1 0 0 0,0-1 0 0 0,0-1 1 0 0,1 1-1 0 0,-1-1 0 0 0,1 1 1 0 0,0-1-1 0 0,0 0 0 0 0,0-1 0 0 0,0 1 1 0 0,8 0-1 0 0,-3 0 30 0 0,-1 0-1 0 0,1-1 1 0 0,-1-1 0 0 0,1 1 0 0 0,0-2-1 0 0,-1 1 1 0 0,1-1 0 0 0,-1 0 0 0 0,1-1-1 0 0,-1-1 1 0 0,0 1 0 0 0,1-1-1 0 0,15-8 1 0 0,-16 5 33 0 0,0-1 0 0 0,0 0 0 0 0,0 0 0 0 0,-1-1 0 0 0,0 0 0 0 0,0 0 0 0 0,-1-1 0 0 0,0 0 0 0 0,-1 0 0 0 0,0-1 0 0 0,7-13 0 0 0,0 1 154 0 0,12-28-9 0 0,-24 48-265 0 0,2 22-279 0 0,-5 26 211 0 0,2 48-1049 0 0,1-87 769 0 0,0-1-1 0 0,0 1 1 0 0,1 0 0 0 0,-1 0 0 0 0,2 0 0 0 0,-1-1 0 0 0,1 1 0 0 0,0-1 0 0 0,0 0 0 0 0,8 11 0 0 0,3-5-1330 0 0,-11-10 932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1 118 388 0 0,'7'-51'5807'0'0,"-6"49"-5664"0"0,-1 2-141 0 0,0 0 1 0 0,0-1-1 0 0,0 1 1 0 0,0 0-1 0 0,-1 0 1 0 0,1-1-1 0 0,0 1 1 0 0,0 0-1 0 0,0-1 0 0 0,0 1 1 0 0,0 0-1 0 0,1-1 1 0 0,-1 1-1 0 0,0 0 1 0 0,0-1-1 0 0,0 1 1 0 0,0 0-1 0 0,0 0 1 0 0,0-1-1 0 0,0 1 1 0 0,1 0-1 0 0,-1-1 0 0 0,0 1 1 0 0,0 0-1 0 0,0 0 1 0 0,1 0-1 0 0,-1-1 1 0 0,0 1-1 0 0,0 0 1 0 0,0 0-1 0 0,1 0 1 0 0,-1-1-1 0 0,0 1 0 0 0,1 0 1 0 0,-1 0-1 0 0,0 0 1 0 0,0 0-1 0 0,1 0 1 0 0,-1 0-1 0 0,0 0 1 0 0,1-1-1 0 0,-1 1 1 0 0,0 0-1 0 0,1 0 1 0 0,15 10 144 0 0,11 19 36 0 0,-21-18-158 0 0,-1 0 0 0 0,0 1-1 0 0,0-1 1 0 0,-1 1 0 0 0,4 21 0 0 0,9 24 62 0 0,-10-28 3382 0 0,-12-63-2221 0 0,5 23-1303 0 0,1 0-1 0 0,0 0 0 0 0,1 0 1 0 0,1 0-1 0 0,0 1 0 0 0,0-1 0 0 0,1 1 1 0 0,0-1-1 0 0,1 1 0 0 0,0 1 1 0 0,0-1-1 0 0,1 1 0 0 0,0 0 0 0 0,1 0 1 0 0,0 0-1 0 0,1 1 0 0 0,0 0 1 0 0,0 1-1 0 0,0 0 0 0 0,1 0 0 0 0,0 1 1 0 0,0 0-1 0 0,1 0 0 0 0,13-5 1 0 0,-18 9 44 0 0,-1 1-1 0 0,1-1 1 0 0,-1 1 0 0 0,1 1 0 0 0,-1-1 0 0 0,1 0 0 0 0,-1 1 0 0 0,1 0 0 0 0,0 0 0 0 0,-1 1 0 0 0,1-1 0 0 0,-1 1 0 0 0,1 0 0 0 0,-1 0 0 0 0,1 0-1 0 0,-1 1 1 0 0,0 0 0 0 0,1 0 0 0 0,-1 0 0 0 0,0 0 0 0 0,0 0 0 0 0,0 1 0 0 0,-1 0 0 0 0,1 0 0 0 0,3 4 0 0 0,5 4-12 0 0,-1 0 0 0 0,-1 1 1 0 0,0 0-1 0 0,-1 1 0 0 0,15 25 1 0 0,3 18-1043 0 0,-7-1-4287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1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1576 0 0,'16'-47'4622'0'0,"-15"45"-3977"0"0,8 12-390 0 0,5 7-49 0 0,-8 13-126 0 0,-1 0 0 0 0,-2 0 0 0 0,0 0 0 0 0,-3 0 1 0 0,0 0-1 0 0,-7 48 0 0 0,1-9-312 0 0,-3 10-3859 0 0,8-69 2953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70 1540 0 0,'6'-13'1365'0'0,"17"-42"4207"0"0,-23 53-5360 0 0,-4 4-197 0 0,-1 1-1 0 0,0-1 1 0 0,1 1 0 0 0,0 0 0 0 0,0 1-1 0 0,0-1 1 0 0,-4 5 0 0 0,-3 1-11 0 0,-16 12-12 0 0,-184 150-411 0 0,210-170 411 0 0,-1 0 1 0 0,1 0-1 0 0,0 0 0 0 0,0 0 0 0 0,1 0 0 0 0,-1 0 1 0 0,0 1-1 0 0,0-1 0 0 0,1 0 0 0 0,-1 1 0 0 0,0-1 1 0 0,1 0-1 0 0,-1 1 0 0 0,1-1 0 0 0,0 1 0 0 0,-1-1 1 0 0,1 1-1 0 0,0-1 0 0 0,0 1 0 0 0,0-1 1 0 0,0 1-1 0 0,0-1 0 0 0,1 1 0 0 0,-1-1 0 0 0,0 1 1 0 0,1-1-1 0 0,-1 1 0 0 0,1-1 0 0 0,-1 0 0 0 0,1 1 1 0 0,0-1-1 0 0,-1 0 0 0 0,2 2 0 0 0,4 5-6 0 0,0 0 0 0 0,0-1 1 0 0,0 0-1 0 0,11 8 0 0 0,0 2-7 0 0,22 29 20 0 0,-26-29 46 0 0,1-1 0 0 0,0 0 0 0 0,1-1 0 0 0,24 17 0 0 0,-37-30-118 0 0,1-1 0 0 0,0 1 0 0 0,-1-1 0 0 0,1 0 0 0 0,0 0 0 0 0,0 0 1 0 0,0 0-1 0 0,0-1 0 0 0,0 1 0 0 0,0-1 0 0 0,0 0 0 0 0,0 0 0 0 0,0 0 0 0 0,0 0 1 0 0,-1 0-1 0 0,1-1 0 0 0,0 1 0 0 0,0-1 0 0 0,0 0 0 0 0,0 0 0 0 0,0 0 0 0 0,4-2 1 0 0,-5 1-24 0 0,1 1 1 0 0,0-1-1 0 0,-1 0 1 0 0,1 0-1 0 0,-1 0 1 0 0,0-1-1 0 0,0 1 1 0 0,0-1-1 0 0,0 1 1 0 0,0-1-1 0 0,0 1 1 0 0,-1-1-1 0 0,1 0 1 0 0,1-4 0 0 0,14-45-693 0 0,-13 37 687 0 0,0 1 77 0 0,4-16 1051 0 0,2 1 0 0 0,0 0 0 0 0,16-28 0 0 0,-25 55-1015 0 0,-1 0 0 0 0,1 1-1 0 0,0-1 1 0 0,0 1 0 0 0,0 0-1 0 0,0-1 1 0 0,0 1 0 0 0,0 0 0 0 0,0 0-1 0 0,0-1 1 0 0,1 1 0 0 0,-1 0-1 0 0,0 0 1 0 0,1 0 0 0 0,-1 0-1 0 0,0 1 1 0 0,1-1 0 0 0,-1 0 0 0 0,1 1-1 0 0,0-1 1 0 0,-1 1 0 0 0,1-1-1 0 0,-1 1 1 0 0,4-1 0 0 0,-3 2-4 0 0,0-1 0 0 0,0 1 0 0 0,1 0 0 0 0,-1-1 0 0 0,0 1 0 0 0,0 0 0 0 0,0 0 0 0 0,0 1 0 0 0,0-1 0 0 0,0 0 0 0 0,0 1 0 0 0,0-1 0 0 0,-1 1 0 0 0,1-1 0 0 0,1 3 0 0 0,4 5 23 0 0,0-1 0 0 0,-1 1 0 0 0,-1 0 0 0 0,1 1 0 0 0,-1-1 0 0 0,4 14 0 0 0,16 76 287 0 0,-24-97-216 0 0,-1-1 200 0 0,-3 8 2098 0 0,2-9-2392 0 0,-1-1-1 0 0,1 1 0 0 0,-1-1 0 0 0,1 0 0 0 0,0 1 1 0 0,-1-1-1 0 0,1 0 0 0 0,0 0 0 0 0,0 0 0 0 0,-1 0 1 0 0,1 0-1 0 0,0 0 0 0 0,0 0 0 0 0,0-1 0 0 0,0 1 1 0 0,0 0-1 0 0,0-1 0 0 0,1 1 0 0 0,-1 0 0 0 0,0-1 1 0 0,1 1-1 0 0,-1-3 0 0 0,-1-1-60 0 0,2 0 0 0 0,-1 0 0 0 0,0 0 0 0 0,1 0 0 0 0,0 0 0 0 0,0 0 0 0 0,2-7 0 0 0,-1 2-89 0 0,1 0 0 0 0,0 1-1 0 0,1-1 1 0 0,0 1 0 0 0,1-1-1 0 0,0 1 1 0 0,7-12 0 0 0,-9 17 109 0 0,1 0 1 0 0,-1 0 0 0 0,1 1-1 0 0,0-1 1 0 0,0 1 0 0 0,0 0-1 0 0,1 0 1 0 0,-1 0-1 0 0,1 0 1 0 0,-1 1 0 0 0,1-1-1 0 0,0 1 1 0 0,0 0 0 0 0,0 0-1 0 0,0 1 1 0 0,0-1 0 0 0,1 1-1 0 0,7-2 1 0 0,-8 3 22 0 0,-1-1 1 0 0,0 1-1 0 0,0 0 0 0 0,0 0 1 0 0,0 1-1 0 0,0-1 0 0 0,0 0 1 0 0,0 1-1 0 0,0 0 1 0 0,0 0-1 0 0,0 0 0 0 0,0 0 1 0 0,0 0-1 0 0,0 1 0 0 0,0-1 1 0 0,-1 1-1 0 0,1 0 0 0 0,-1 0 1 0 0,1 0-1 0 0,-1 0 0 0 0,4 5 1 0 0,-1-1-26 0 0,-1 1-1 0 0,0-1 1 0 0,0 1-1 0 0,-1 1 1 0 0,0-1 0 0 0,2 9-1 0 0,1-2 17 0 0,-3-3-704 0 0,0 1-1 0 0,0 0 1 0 0,-2 1-1 0 0,1-1 1 0 0,-1 0-1 0 0,-2 25 1 0 0,1-16-64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22.9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73 652 0 0,'0'0'2608'0'0,"-18"2"756"0"0,-3-9 73 0 0,20 6-3398 0 0,1 1 0 0 0,0 0 0 0 0,0-1 0 0 0,-1 1 1 0 0,1 0-1 0 0,0-1 0 0 0,0 1 0 0 0,0 0 0 0 0,-1-1 1 0 0,1 1-1 0 0,0 0 0 0 0,0-1 0 0 0,0 1 0 0 0,0 0 1 0 0,0-1-1 0 0,0 1 0 0 0,0-1 0 0 0,0 1 0 0 0,0 0 1 0 0,0-1-1 0 0,0 1 0 0 0,0 0 0 0 0,0-1 0 0 0,0 1 1 0 0,0-1-1 0 0,0 1 0 0 0,0 0 0 0 0,0-1 0 0 0,1 1 1 0 0,-1 0-1 0 0,0-1 0 0 0,1 1 0 0 0,1-4-28 0 0,1 2 0 0 0,0-1-1 0 0,1 0 1 0 0,-1 1 0 0 0,1-1 0 0 0,-1 1-1 0 0,1 0 1 0 0,-1 0 0 0 0,1 0 0 0 0,7-2-1 0 0,6-2-71 0 0,-1 1-1 0 0,1 1 1 0 0,0 0-1 0 0,0 1 1 0 0,0 1-1 0 0,31 0 1 0 0,-41 2 17 0 0,-1 0 1 0 0,1 0 0 0 0,-1 1 0 0 0,1 0 0 0 0,-1 0 0 0 0,1 1 0 0 0,-1 0 0 0 0,0 0-1 0 0,0 0 1 0 0,0 1 0 0 0,0 0 0 0 0,0 0 0 0 0,0 0 0 0 0,-1 1 0 0 0,0 0-1 0 0,0 0 1 0 0,0 0 0 0 0,0 1 0 0 0,0-1 0 0 0,-1 1 0 0 0,0 0 0 0 0,5 7 0 0 0,-8-8 36 0 0,1 0 1 0 0,-1-1 0 0 0,0 1 0 0 0,0 0 0 0 0,0 0 0 0 0,0-1 0 0 0,-1 1 0 0 0,1 0 0 0 0,-1 0-1 0 0,0 0 1 0 0,0 0 0 0 0,0 0 0 0 0,-1 0 0 0 0,0 0 0 0 0,1 0 0 0 0,-1-1 0 0 0,-1 1 0 0 0,1 0-1 0 0,0-1 1 0 0,-1 1 0 0 0,0 0 0 0 0,0-1 0 0 0,0 0 0 0 0,0 0 0 0 0,-6 6 0 0 0,-6 8 19 0 0,-1-1 0 0 0,-1-1 0 0 0,-27 21 0 0 0,14-12 5 0 0,-24 19-357 0 0,52-42 208 0 0,3 9-379 0 0,13-8 472 0 0,25 0-56 0 0,-28-1 76 0 0,1 0-1 0 0,-1 1 0 0 0,0 1 0 0 0,0 0 0 0 0,0 0 0 0 0,0 1 0 0 0,0 1 0 0 0,-1 0 1 0 0,1 1-1 0 0,-1 0 0 0 0,-1 0 0 0 0,1 1 0 0 0,-1 1 0 0 0,-1 0 0 0 0,1 0 1 0 0,-1 1-1 0 0,0 0 0 0 0,-1 0 0 0 0,0 1 0 0 0,-1 0 0 0 0,0 1 0 0 0,-1-1 0 0 0,0 1 1 0 0,0 1-1 0 0,5 16 0 0 0,-8-22 36 0 0,-1 0 1 0 0,0 1 0 0 0,0-1 0 0 0,0 1-1 0 0,-1 0 1 0 0,0-1 0 0 0,0 1-1 0 0,0 11 1 0 0,-1-15-9 0 0,-1 0 0 0 0,1 1 1 0 0,-1-1-1 0 0,0 0 0 0 0,0 0 0 0 0,0 0 0 0 0,0 0 0 0 0,-1 0 1 0 0,1 0-1 0 0,-1-1 0 0 0,0 1 0 0 0,0 0 0 0 0,0-1 0 0 0,0 1 1 0 0,0-1-1 0 0,0 0 0 0 0,-1 1 0 0 0,1-1 0 0 0,-6 3 0 0 0,-11 6 14 0 0,0-1-1 0 0,-1-1 1 0 0,0 0-1 0 0,-1-2 1 0 0,1 0-1 0 0,-1-1 1 0 0,-1-1-1 0 0,1-1 0 0 0,-1-2 1 0 0,0 0-1 0 0,-22 0 1 0 0,36-3-116 0 0,0 0-1 0 0,1 0 1 0 0,-1 0 0 0 0,0-1-1 0 0,0 0 1 0 0,1-1 0 0 0,-1 0-1 0 0,1 0 1 0 0,-10-6 0 0 0,12 7-374 0 0,1-1 0 0 0,0 0 1 0 0,0 0-1 0 0,0 0 0 0 0,0-1 1 0 0,1 1-1 0 0,-1-1 0 0 0,1 0 1 0 0,-3-4-1 0 0,0-1-500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7.6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96 28 120 0 0,'-36'-20'5189'0'0,"35"19"-5130"0"0,0 0 0 0 0,0 0 0 0 0,0 1 1 0 0,0-1-1 0 0,0 1 0 0 0,0-1 0 0 0,-1 0 0 0 0,1 1 0 0 0,0 0 0 0 0,0-1 0 0 0,-1 1 0 0 0,1 0 0 0 0,0 0 0 0 0,-1 0 1 0 0,1 0-1 0 0,0 0 0 0 0,-1 0 0 0 0,1 0 0 0 0,0 0 0 0 0,0 0 0 0 0,-1 0 0 0 0,1 1 0 0 0,0-1 0 0 0,0 1 1 0 0,-1-1-1 0 0,1 1 0 0 0,-2 0 0 0 0,1 1-13 0 0,1 1 0 0 0,-1-1 0 0 0,0 0 0 0 0,1 0 0 0 0,-1 1 1 0 0,1-1-1 0 0,0 0 0 0 0,0 1 0 0 0,0 0 0 0 0,0-1 0 0 0,0 1 0 0 0,-1 5 0 0 0,-1 13 31 0 0,1 0-1 0 0,2 42 0 0 0,0-47 147 0 0,6 67 3114 0 0,-4-57-3362 0 0,-2-16 3 0 0,1 26-335 0 0,0 0 0 0 0,3 1 0 0 0,1-1 0 0 0,1-1 0 0 0,2 1 0 0 0,19 51 0 0 0,-26-78-189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39 1140 0 0,'6'-39'6198'0'0,"-14"46"-6182"0"0,1 0 0 0 0,0 1 0 0 0,0 0 0 0 0,1 0 0 0 0,0 0 0 0 0,0 0 0 0 0,1 1 0 0 0,-8 18 0 0 0,-27 78 117 0 0,40-103-112 0 0,-1 0 1 0 0,1 0 0 0 0,0 0-1 0 0,-1 0 1 0 0,1 0 0 0 0,0 0-1 0 0,0 0 1 0 0,0 0-1 0 0,0 0 1 0 0,1 0 0 0 0,-1 0-1 0 0,0 0 1 0 0,1 0 0 0 0,-1 0-1 0 0,1 0 1 0 0,0-1 0 0 0,0 1-1 0 0,0 0 1 0 0,0 0 0 0 0,0-1-1 0 0,0 1 1 0 0,0 0 0 0 0,0-1-1 0 0,1 1 1 0 0,-1-1-1 0 0,1 0 1 0 0,-1 1 0 0 0,1-1-1 0 0,-1 0 1 0 0,1 0 0 0 0,0 0-1 0 0,0 0 1 0 0,-1 0 0 0 0,1 0-1 0 0,0-1 1 0 0,3 2 0 0 0,2 0 66 0 0,0 0 1 0 0,0 0-1 0 0,0 0 1 0 0,1-1-1 0 0,-1 0 1 0 0,0-1-1 0 0,12 0 0 0 0,-13-1-67 0 0,0 0 0 0 0,0-1 0 0 0,0 0 0 0 0,0 0 0 0 0,0 0 0 0 0,-1-1 0 0 0,1 0 0 0 0,-1 0 0 0 0,1 0 0 0 0,-1-1 0 0 0,0 1 0 0 0,-1-1 0 0 0,1-1 0 0 0,-1 1-1 0 0,0-1 1 0 0,0 1 0 0 0,0-1 0 0 0,0 0 0 0 0,-1-1 0 0 0,4-7 0 0 0,-5 10-58 0 0,0-1-1 0 0,0 0 1 0 0,0 0 0 0 0,-1 0-1 0 0,1 0 1 0 0,-1 0 0 0 0,0-1-1 0 0,0 1 1 0 0,-1 0-1 0 0,0-1 1 0 0,1 1 0 0 0,-1 0-1 0 0,0 0 1 0 0,-1-1 0 0 0,1 1-1 0 0,-1 0 1 0 0,0-1-1 0 0,0 1 1 0 0,0 0 0 0 0,-1 0-1 0 0,0 0 1 0 0,1 0 0 0 0,-1 0-1 0 0,-1 0 1 0 0,1 1 0 0 0,0-1-1 0 0,-1 1 1 0 0,-5-7-1 0 0,4 8-253 0 0,1 0-1 0 0,-1 0 0 0 0,0 0 0 0 0,1 0 0 0 0,-1 0 0 0 0,0 1 0 0 0,0-1 0 0 0,0 1 0 0 0,0 0 0 0 0,0 1 0 0 0,0-1 0 0 0,0 1 0 0 0,-1-1 1 0 0,1 1-1 0 0,0 0 0 0 0,0 1 0 0 0,0-1 0 0 0,-7 2 0 0 0,-1 0-237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47 612 0 0,'49'-40'5134'0'0,"-48"39"-4906"0"0,13-1 207 0 0,-14 7-420 0 0,0-1 1 0 0,0 1-1 0 0,0-1 0 0 0,-1 1 0 0 0,0-1 1 0 0,0 0-1 0 0,0 1 0 0 0,0-1 0 0 0,-1 0 0 0 0,1 0 1 0 0,-4 6-1 0 0,3-6-11 0 0,-6 17 146 0 0,0 0-1 0 0,1 0 1 0 0,1 0 0 0 0,1 1 0 0 0,1 0-1 0 0,-1 27 1 0 0,5-48-107 0 0,0 0 1 0 0,0 1-1 0 0,0-1 1 0 0,0 0-1 0 0,1 0 0 0 0,-1 0 1 0 0,0 0-1 0 0,1 0 0 0 0,-1 0 1 0 0,0 0-1 0 0,1 0 0 0 0,-1 0 1 0 0,1 0-1 0 0,-1 0 1 0 0,1-1-1 0 0,0 1 0 0 0,-1 0 1 0 0,1 0-1 0 0,0 0 0 0 0,0-1 1 0 0,0 1-1 0 0,-1 0 0 0 0,1-1 1 0 0,0 1-1 0 0,1 0 1 0 0,31 4 572 0 0,-24-5-531 0 0,0-1 0 0 0,0-1 1 0 0,0 1-1 0 0,15-6 0 0 0,-1-4 79 0 0,-1 0 0 0 0,0-2-1 0 0,-1-1 1 0 0,-1 0 0 0 0,0-1 0 0 0,25-26-1 0 0,-43 39-206 0 0,3 16-78 0 0,-5-14 119 0 0,-4 6-11 0 0,1 0 1 0 0,0 0-1 0 0,0-1 1 0 0,0 2-1 0 0,1-1 0 0 0,0 0 1 0 0,1 0-1 0 0,-1 1 0 0 0,1-1 1 0 0,0 1-1 0 0,1-1 1 0 0,-1 1-1 0 0,1-1 0 0 0,1 1 1 0 0,-1-1-1 0 0,2 8 1 0 0,-1-12 22 0 0,0-1-1 0 0,0 1 1 0 0,0 0 0 0 0,1-1 0 0 0,-1 1 0 0 0,0-1 0 0 0,1 0 0 0 0,-1 1 0 0 0,1-1-1 0 0,-1 0 1 0 0,1 0 0 0 0,0 0 0 0 0,-1 0 0 0 0,1 0 0 0 0,0 0 0 0 0,0 0 0 0 0,0-1 0 0 0,0 1-1 0 0,0-1 1 0 0,-1 1 0 0 0,1-1 0 0 0,4 0 0 0 0,35 2 154 0 0,-31-3-143 0 0,0-1 1 0 0,-1 0-1 0 0,1-1 1 0 0,0 0-1 0 0,-1-1 1 0 0,0 0-1 0 0,1 0 0 0 0,-2-1 1 0 0,1 0-1 0 0,0 0 1 0 0,-1-1-1 0 0,0-1 1 0 0,-1 1-1 0 0,1-1 0 0 0,12-15 1 0 0,-13 13-91 0 0,0 0 0 0 0,-1-1 0 0 0,0 1 0 0 0,0-1 0 0 0,-1 0-1 0 0,-1-1 1 0 0,1 1 0 0 0,-2-1 0 0 0,1 0 0 0 0,-1 0 0 0 0,-1 0 0 0 0,0 0 0 0 0,0-18 0 0 0,-2 28-18 0 0,0-1 1 0 0,0 0-1 0 0,0 0 0 0 0,-1 0 1 0 0,1 0-1 0 0,-1 1 0 0 0,1-1 1 0 0,-1 0-1 0 0,0 0 0 0 0,1 1 1 0 0,-1-1-1 0 0,0 0 0 0 0,0 1 1 0 0,0-1-1 0 0,-1 1 0 0 0,1-1 1 0 0,0 1-1 0 0,0 0 0 0 0,-1-1 1 0 0,1 1-1 0 0,-1 0 0 0 0,1 0 1 0 0,-1 0-1 0 0,1 0 0 0 0,-1 0 1 0 0,0 1-1 0 0,0-1 1 0 0,1 0-1 0 0,-1 1 0 0 0,0-1 1 0 0,-3 0-1 0 0,-2 0-528 0 0,0 0 1 0 0,1 1-1 0 0,-1 0 0 0 0,0 0 1 0 0,0 0-1 0 0,-11 2 1 0 0,14-1-254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4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29 932 0 0,'48'-24'4854'0'0,"-46"23"-4577"0"0,-1 1-256 0 0,0-1 0 0 0,0 1 1 0 0,0-1-1 0 0,0 1 1 0 0,0 0-1 0 0,0 0 1 0 0,0-1-1 0 0,0 1 1 0 0,1 0-1 0 0,-1 0 1 0 0,0 0-1 0 0,0 0 0 0 0,0 0 1 0 0,0 0-1 0 0,0 0 1 0 0,0 1-1 0 0,0-1 1 0 0,1 0-1 0 0,-1 0 1 0 0,0 1-1 0 0,0-1 0 0 0,0 1 1 0 0,0-1-1 0 0,0 1 1 0 0,1 1-1 0 0,1 0 5 0 0,-1 0 0 0 0,0 1 0 0 0,0 0 0 0 0,0-1 0 0 0,0 1 0 0 0,0 0 0 0 0,0 0 0 0 0,2 6 0 0 0,2 7 46 0 0,-1 1 1 0 0,6 28-1 0 0,-10-37 6 0 0,17 71-72 0 0,-4-20 5599 0 0,1-94-5673 0 0,-11 21-69 0 0,0 0 0 0 0,1 0 0 0 0,0 0 0 0 0,1 1-1 0 0,1-1 1 0 0,0 1 0 0 0,17-23 0 0 0,-18 29 84 0 0,-1 1 0 0 0,1-1 1 0 0,0 1-1 0 0,1 0 0 0 0,-1 0 1 0 0,1 1-1 0 0,0 0 0 0 0,0 0 1 0 0,1 1-1 0 0,0 0 1 0 0,-1 0-1 0 0,1 1 0 0 0,1 0 1 0 0,13-4-1 0 0,-19 7 35 0 0,0-1-1 0 0,0 1 1 0 0,0 0-1 0 0,0 0 1 0 0,0 0-1 0 0,0 0 1 0 0,0 0 0 0 0,0 1-1 0 0,0 0 1 0 0,0-1-1 0 0,0 1 1 0 0,0 0-1 0 0,0 0 1 0 0,0 0-1 0 0,-1 1 1 0 0,1-1 0 0 0,0 1-1 0 0,2 2 1 0 0,-1-1 3 0 0,0 1 0 0 0,0 0 1 0 0,-1 0-1 0 0,0 0 1 0 0,1 1-1 0 0,-2-1 0 0 0,1 1 1 0 0,0 0-1 0 0,2 8 1 0 0,0 1-41 0 0,0 0 1 0 0,-2 1 0 0 0,0 0-1 0 0,0 0 1 0 0,-1 0 0 0 0,-1 17-1 0 0,-3 14-1475 0 0,-3-13-2907 0 0,4-23 2880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24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46 328 0 0,'4'-4'258'0'0,"0"0"0"0"0,0 0 1 0 0,1 0-1 0 0,-1 1 0 0 0,1-1 0 0 0,0 1 0 0 0,0 0 0 0 0,0 0 1 0 0,0 1-1 0 0,1 0 0 0 0,-1 0 0 0 0,1 0 0 0 0,-1 0 1 0 0,1 1-1 0 0,0 0 0 0 0,-1 0 0 0 0,1 0 0 0 0,0 1 0 0 0,10 1 1 0 0,-8 0-130 0 0,0 1 1 0 0,-1 0-1 0 0,1 0 1 0 0,0 1 0 0 0,-1 0-1 0 0,0 0 1 0 0,1 1-1 0 0,-1 0 1 0 0,-1 0 0 0 0,1 1-1 0 0,0 0 1 0 0,-1 0-1 0 0,10 11 1 0 0,-3-2-43 0 0,-1 0 0 0 0,-1 0 0 0 0,0 1 0 0 0,-1 1-1 0 0,-1 0 1 0 0,0 0 0 0 0,-1 1 0 0 0,-1 0 0 0 0,0 0 0 0 0,-2 1 0 0 0,0-1 0 0 0,0 1 0 0 0,-2 1 0 0 0,0-1-1 0 0,-2 0 1 0 0,0 1 0 0 0,-2 34 0 0 0,-1-37-433 0 0,-1 1 0 0 0,0-1 1 0 0,-2 0-1 0 0,1 0 0 0 0,-2 0 0 0 0,0-1 0 0 0,-1 1 1 0 0,0-2-1 0 0,-2 1 0 0 0,1-1 0 0 0,-2 0 0 0 0,-19 22 0 0 0,-2-5-1624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4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84 156 0 0,'-14'-30'6761'0'0,"17"26"-6715"0"0,0 0 0 0 0,0 1 1 0 0,0-1-1 0 0,0 0 0 0 0,1 1 1 0 0,-1 0-1 0 0,1 0 0 0 0,0 0 1 0 0,0 0-1 0 0,0 1 1 0 0,0 0-1 0 0,0-1 0 0 0,1 1 1 0 0,-1 1-1 0 0,1-1 0 0 0,-1 1 1 0 0,1 0-1 0 0,0 0 0 0 0,0 0 1 0 0,-1 0-1 0 0,6 1 0 0 0,13-2-79 0 0,1 1-1 0 0,39 4 0 0 0,-58-3 30 0 0,1 1 0 0 0,-1 0 0 0 0,0 0 0 0 0,1 0 0 0 0,-1 0 0 0 0,0 1-1 0 0,0 0 1 0 0,0 0 0 0 0,0 1 0 0 0,0-1 0 0 0,0 1 0 0 0,-1 0-1 0 0,0 0 1 0 0,1 1 0 0 0,-1-1 0 0 0,0 1 0 0 0,4 5 0 0 0,-4-3 7 0 0,1 1 0 0 0,-1 0 0 0 0,-1 0 0 0 0,1 0-1 0 0,-1 0 1 0 0,-1 1 0 0 0,1-1 0 0 0,-1 1 0 0 0,0 0 0 0 0,1 12 0 0 0,-2 7-2 0 0,0 0 1 0 0,-2 0-1 0 0,-1 1 1 0 0,-1-1-1 0 0,-12 44 0 0 0,12-53 123 0 0,-2-1 0 0 0,0 1 0 0 0,0-1-1 0 0,-2 0 1 0 0,0-1 0 0 0,-2 1 0 0 0,1-1-1 0 0,-2-1 1 0 0,-11 16 0 0 0,19-30 333 0 0,2-1-450 0 0,-1-1 1 0 0,0 1 0 0 0,0-1 0 0 0,0 1 0 0 0,0-1-1 0 0,0 0 1 0 0,1 1 0 0 0,-1-1 0 0 0,0 0-1 0 0,1 1 1 0 0,-1-1 0 0 0,0 0 0 0 0,1 0 0 0 0,-1 0-1 0 0,1 0 1 0 0,-1 0 0 0 0,1 0 0 0 0,0 0 0 0 0,-1 0-1 0 0,1 0 1 0 0,0 0 0 0 0,0 0 0 0 0,0 0 0 0 0,-1 0-1 0 0,1 0 1 0 0,0 0 0 0 0,0 0 0 0 0,1-1 0 0 0,12-29-118 0 0,1 1 0 0 0,1 1 0 0 0,2 0 0 0 0,28-36 0 0 0,-18 27 261 0 0,28-56 1 0 0,17-58 2202 0 0,-71 150-2364 0 0,-1 2-64 0 0,0 0 75 0 0,1-1 1 0 0,-1 1-1 0 0,0 0 1 0 0,0-1-1 0 0,0 1 0 0 0,0 0 1 0 0,0-1-1 0 0,0 1 0 0 0,-1 0 1 0 0,1 0-1 0 0,0-1 0 0 0,0 1 1 0 0,0 0-1 0 0,0 0 1 0 0,0-1-1 0 0,0 1 0 0 0,0 0 1 0 0,-1 0-1 0 0,1-1 0 0 0,0 1 1 0 0,0 0-1 0 0,0 0 0 0 0,0-1 1 0 0,-1 1-1 0 0,1 0 0 0 0,0 0 1 0 0,0 0-1 0 0,-1 0 1 0 0,1-1-1 0 0,0 1 0 0 0,0 0 1 0 0,-1 0-1 0 0,1 0 0 0 0,0 0 1 0 0,0 0-1 0 0,-1 0 0 0 0,1 0 1 0 0,0 0-1 0 0,-1 0 1 0 0,1 0-1 0 0,0 0 0 0 0,-1 0 1 0 0,1 0-1 0 0,0 0 0 0 0,0 0 1 0 0,-1 0-1 0 0,1 0 0 0 0,-20 11 14 0 0,-15 20-43 0 0,22-14 26 0 0,1 0 0 0 0,0 1 0 0 0,1 1 0 0 0,1-1 0 0 0,1 2 0 0 0,0-1 0 0 0,-10 41 0 0 0,16-51-22 0 0,0 0-1 0 0,1 1 1 0 0,1-1 0 0 0,-1 0 0 0 0,1 1-1 0 0,1-1 1 0 0,0 1 0 0 0,0-1-1 0 0,1 1 1 0 0,0-1 0 0 0,1 0 0 0 0,0 1-1 0 0,0-1 1 0 0,1 0 0 0 0,0 0-1 0 0,1-1 1 0 0,0 1 0 0 0,0-1 0 0 0,1 1-1 0 0,6 8 1 0 0,-5-12-451 0 0,-1 0 1 0 0,1 0-1 0 0,0 0 0 0 0,0 0 0 0 0,0-1 1 0 0,0 0-1 0 0,1-1 0 0 0,0 1 1 0 0,0-1-1 0 0,0 0 0 0 0,0-1 1 0 0,10 3-1 0 0,2-2-2221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42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29 688 0 0,'30'-24'8850'0'0,"-22"20"-8276"0"0,-9 13-572 0 0,0 0 1 0 0,-1 1 0 0 0,0-1 0 0 0,-1 0-1 0 0,0 0 1 0 0,-1 0 0 0 0,0-1 0 0 0,0 1-1 0 0,-6 8 1 0 0,-8 12-3372 0 0,-28 35-1 0 0,37-53 2374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43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48 268 0 0,'12'-46'7837'0'0,"-12"45"-7325"0"0,0 5-483 0 0,0 1 0 0 0,0 0 0 0 0,-1-1 0 0 0,0 1 1 0 0,0 0-1 0 0,0-1 0 0 0,0 1 0 0 0,-3 5 0 0 0,-2 9 25 0 0,4-9-24 0 0,0-1-1 0 0,1 1 0 0 0,0 0 0 0 0,0 0 0 0 0,1 0 0 0 0,0 0 0 0 0,1-1 0 0 0,0 1 0 0 0,1 0 1 0 0,0 0-1 0 0,0-1 0 0 0,1 1 0 0 0,8 17 0 0 0,-7-20-2 0 0,0 0 1 0 0,1 0 0 0 0,0-1-1 0 0,0 0 1 0 0,0 0-1 0 0,1 0 1 0 0,0 0-1 0 0,0-1 1 0 0,0 0-1 0 0,1-1 1 0 0,0 1 0 0 0,0-1-1 0 0,0 0 1 0 0,0-1-1 0 0,1 0 1 0 0,-1 0-1 0 0,13 3 1 0 0,-13-5-12 0 0,0 1 1 0 0,0-1-1 0 0,-1-1 0 0 0,1 0 1 0 0,0 0-1 0 0,0 0 1 0 0,0 0-1 0 0,0-1 0 0 0,-1-1 1 0 0,1 1-1 0 0,0-1 0 0 0,-1 0 1 0 0,1 0-1 0 0,-1-1 1 0 0,0 0-1 0 0,0 0 0 0 0,0 0 1 0 0,0-1-1 0 0,-1 0 0 0 0,1 0 1 0 0,-1 0-1 0 0,0-1 1 0 0,0 0-1 0 0,4-5 0 0 0,-2 1 59 0 0,0 0-1 0 0,0 0 0 0 0,-1 0 0 0 0,0-1 0 0 0,-1 0 0 0 0,0 0 0 0 0,-1 0 0 0 0,0-1 1 0 0,-1 1-1 0 0,0-1 0 0 0,0 0 0 0 0,-1 0 0 0 0,-1 0 0 0 0,1-13 0 0 0,1 3 75 0 0,-3-8-122 0 0,-1 28-28 0 0,1 1-1 0 0,0 0 0 0 0,-1-1 1 0 0,1 1-1 0 0,-1 0 0 0 0,1 0 0 0 0,-1-1 1 0 0,1 1-1 0 0,0 0 0 0 0,-1 0 1 0 0,1 0-1 0 0,-1 0 0 0 0,1-1 0 0 0,-1 1 1 0 0,1 0-1 0 0,-1 0 0 0 0,1 0 1 0 0,-1 0-1 0 0,1 0 0 0 0,-1 0 0 0 0,1 0 1 0 0,-1 1-1 0 0,1-1 0 0 0,-1 0 1 0 0,1 0-1 0 0,-1 0 0 0 0,1 0 0 0 0,-1 1 1 0 0,1-1-1 0 0,-1 0 0 0 0,1 0 1 0 0,0 1-1 0 0,-1-1 0 0 0,0 1 1 0 0,-14 20-32 0 0,-3 31 13 0 0,11-7-48 0 0,2 0 0 0 0,2 0 0 0 0,2 1 0 0 0,6 62 0 0 0,1-62 122 0 0,-3 1 0 0 0,-6 92 0 0 0,2-137 176 0 0,1-1-209 0 0,0 0-1 0 0,-1-1 0 0 0,1 1 0 0 0,-1-1 0 0 0,1 1 0 0 0,-1-1 1 0 0,1 1-1 0 0,-1-1 0 0 0,1 1 0 0 0,-1-1 0 0 0,0 1 0 0 0,1-1 1 0 0,-1 0-1 0 0,1 1 0 0 0,-1-1 0 0 0,0 0 0 0 0,0 0 0 0 0,1 1 0 0 0,-1-1 1 0 0,0 0-1 0 0,1 0 0 0 0,-1 0 0 0 0,0 0 0 0 0,0 0 0 0 0,1 0 1 0 0,-1 0-1 0 0,0 0 0 0 0,1 0 0 0 0,-1 0 0 0 0,0-1 0 0 0,0 1 1 0 0,1 0-1 0 0,-1 0 0 0 0,0-1 0 0 0,1 1 0 0 0,-1 0 0 0 0,1-1 1 0 0,-1 1-1 0 0,0-1 0 0 0,1 1 0 0 0,-1-1 0 0 0,1 1 0 0 0,-1-1 1 0 0,1 1-1 0 0,-1-1 0 0 0,1 1 0 0 0,0-1 0 0 0,-1 0 0 0 0,1 1 1 0 0,0-1-1 0 0,-1 1 0 0 0,1-2 0 0 0,-2 0-54 0 0,1 1 0 0 0,0-1 0 0 0,0 0 1 0 0,0 0-1 0 0,0 0 0 0 0,0 0 0 0 0,0 0 0 0 0,1 0 0 0 0,-1 0 1 0 0,1 0-1 0 0,-1 0 0 0 0,1 0 0 0 0,0 0 0 0 0,0-1 0 0 0,0 1 0 0 0,0 0 1 0 0,0 0-1 0 0,0 0 0 0 0,1 0 0 0 0,-1 0 0 0 0,0 0 0 0 0,2-3 0 0 0,5-6-1111 0 0,1 0-1 0 0,0 0 1 0 0,0 0-1 0 0,1 1 1 0 0,18-15-1 0 0,-24 22 780 0 0,12-12-1755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4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0 640 0 0,'21'4'2122'0'0,"-1"4"-1774"0"0,-1 1 0 0 0,1 2 0 0 0,-2-1 0 0 0,1 2 0 0 0,-2 1 0 0 0,1 0 0 0 0,-2 1 0 0 0,0 0 0 0 0,20 25 0 0 0,-17-16-133 0 0,-2 0 0 0 0,-1 1 0 0 0,0 1 0 0 0,-2 0 0 0 0,-1 1 0 0 0,18 52 0 0 0,-22-51-247 0 0,-2 1 1 0 0,-1 0-1 0 0,-1 0 1 0 0,-1 0-1 0 0,-2 1 1 0 0,0-1-1 0 0,-4 31 1 0 0,0-37-148 0 0,0-1 0 0 0,-2 0 1 0 0,-1 0-1 0 0,0 0 0 0 0,-2 0 1 0 0,0-1-1 0 0,-1 0 0 0 0,-1-1 1 0 0,-21 33-1 0 0,11-25-1453 0 0,-4-3-40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43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634 5 260 0 0,'-11'-2'364'0'0,"1"1"0"0"0,-1 0 0 0 0,0 0 0 0 0,1 1 0 0 0,-1 1 0 0 0,0 0 0 0 0,1 0 0 0 0,-1 1 0 0 0,1 0 0 0 0,0 1 0 0 0,-1 0 0 0 0,1 1 0 0 0,1 0 0 0 0,-18 10 0 0 0,-7 5 36 0 0,2 2 0 0 0,-53 44-1 0 0,54-39-228 0 0,2 1 0 0 0,2 1 0 0 0,0 2-1 0 0,2 0 1 0 0,1 2 0 0 0,1 1 0 0 0,2 0-1 0 0,-32 72 1 0 0,44-83-146 0 0,0 1 0 0 0,1 1-1 0 0,2-1 1 0 0,0 1 0 0 0,2 0 0 0 0,0 1-1 0 0,2-1 1 0 0,1 1 0 0 0,0-1 0 0 0,2 1-1 0 0,1-1 1 0 0,1 1 0 0 0,1-1 0 0 0,1 0-1 0 0,13 36 1 0 0,-4-24-819 0 0,2-1-1 0 0,1-1 0 0 0,2 0 1 0 0,1-1-1 0 0,32 38 0 0 0,-26-37-885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50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35 392 0 0,'27'-26'6996'0'0,"-27"25"-6996"0"0,1 1 0 0 0,0-1 0 0 0,0 0 0 0 0,0 0 0 0 0,0 1 1 0 0,-1-1-1 0 0,1 1 0 0 0,0-1 0 0 0,0 1 0 0 0,0-1 0 0 0,0 1 0 0 0,1 0 0 0 0,-1-1 0 0 0,0 1 0 0 0,0 0 0 0 0,0 0 0 0 0,0 0 1 0 0,0 0-1 0 0,0 0 0 0 0,0 0 0 0 0,0 0 0 0 0,0 0 0 0 0,1 0 0 0 0,-1 0 0 0 0,2 1 0 0 0,26 23-3979 0 0,-18-13 2972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8.0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6 956 0 0,'0'0'5030'0'0,"0"0"-5011"0"0,1-1 1 0 0,-1 1-1 0 0,0 0 1 0 0,1-1-1 0 0,-1 1 1 0 0,0 0-1 0 0,1-1 1 0 0,-1 1-1 0 0,0 0 1 0 0,1-1-1 0 0,-1 1 1 0 0,1 0-1 0 0,-1 0 1 0 0,0 0-1 0 0,1-1 1 0 0,-1 1-1 0 0,1 0 1 0 0,-1 0-1 0 0,1 0 1 0 0,-1 0-1 0 0,1 0 1 0 0,-1 0-1 0 0,1 0 1 0 0,-1 0-1 0 0,1 0 1 0 0,11 7 56 0 0,-1 1 1 0 0,0 0-1 0 0,0 1 0 0 0,-1 0 1 0 0,0 0-1 0 0,-1 1 1 0 0,0 0-1 0 0,0 1 1 0 0,-1 0-1 0 0,12 23 1 0 0,6 15 122 0 0,26 67 0 0 0,-46-101-174 0 0,10 24 84 0 0,-2 0-1 0 0,-2 1 1 0 0,-1 0 0 0 0,7 57 0 0 0,-16-79-428 0 0,0 0 0 0 0,-2 1 0 0 0,0-1 1 0 0,-1 0-1 0 0,-1 1 0 0 0,0-1 1 0 0,-2 0-1 0 0,0 0 0 0 0,-1-1 0 0 0,-1 1 1 0 0,0-1-1 0 0,-12 22 0 0 0,1-11-1434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51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443 4 360 0 0,'0'0'1091'0'0,"-21"-4"1701"0"0,8 4-2517 0 0,0 1 0 0 0,-1 0 0 0 0,1 1 0 0 0,0 1 0 0 0,0 0 0 0 0,0 0 0 0 0,1 1 0 0 0,-1 1 0 0 0,1 0 0 0 0,0 1 0 0 0,0 0 0 0 0,1 1 0 0 0,0 1 0 0 0,0-1 0 0 0,1 2 0 0 0,-18 17 0 0 0,7-6-203 0 0,2 1-1 0 0,0 1 1 0 0,2 1 0 0 0,0 0 0 0 0,2 1-1 0 0,-24 51 1 0 0,29-53-48 0 0,2 1 1 0 0,0-1-1 0 0,2 1 0 0 0,0 0 0 0 0,2 1 1 0 0,0-1-1 0 0,2 1 0 0 0,0 26 0 0 0,2-39-126 0 0,1 0-1 0 0,0 0 1 0 0,1 0-1 0 0,0 0 0 0 0,0-1 1 0 0,1 1-1 0 0,1-1 1 0 0,0 0-1 0 0,0 0 1 0 0,1 0-1 0 0,0 0 0 0 0,1-1 1 0 0,0 0-1 0 0,0 0 1 0 0,1 0-1 0 0,0-1 0 0 0,1 0 1 0 0,0-1-1 0 0,17 13 1 0 0,-4-6-781 0 0,1-1 0 0 0,1-1 0 0 0,24 9 1 0 0,-9-9-770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53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67 580 0 0,'0'0'3009'0'0,"-17"-27"3368"0"0,13 26-6352 0 0,-1 1-1 0 0,1-1 1 0 0,0 1 0 0 0,-1 0 0 0 0,1 0 0 0 0,-1 0 0 0 0,1 1 0 0 0,0-1 0 0 0,-1 1 0 0 0,1 0 0 0 0,0 0 0 0 0,-1 1 0 0 0,1-1 0 0 0,0 1 0 0 0,0 0 0 0 0,0 0 0 0 0,1 1 0 0 0,-1-1 0 0 0,0 1-1 0 0,-5 4 1 0 0,-3 3-42 0 0,0 0-1 0 0,1 0 0 0 0,0 1 1 0 0,-17 23-1 0 0,20-23 23 0 0,0 1 0 0 0,1 0-1 0 0,1 0 1 0 0,0 1 0 0 0,1-1 0 0 0,0 1-1 0 0,1 1 1 0 0,1-1 0 0 0,0 0 0 0 0,0 1-1 0 0,2 0 1 0 0,-1 21 0 0 0,2-28 7 0 0,1 0 1 0 0,0 0-1 0 0,0 0 0 0 0,0 0 1 0 0,1 0-1 0 0,0-1 0 0 0,1 1 1 0 0,-1 0-1 0 0,1-1 0 0 0,0 1 1 0 0,1-1-1 0 0,0 0 0 0 0,0 0 1 0 0,0-1-1 0 0,1 1 0 0 0,0-1 1 0 0,0 0-1 0 0,0 0 0 0 0,0 0 1 0 0,1-1-1 0 0,0 0 0 0 0,0 0 1 0 0,0-1-1 0 0,0 1 0 0 0,12 4 1 0 0,-5-4 48 0 0,1 0 0 0 0,-1-1 1 0 0,1 0-1 0 0,-1-1 0 0 0,1 0 1 0 0,0-1-1 0 0,-1-1 0 0 0,1 0 1 0 0,0-1-1 0 0,0 0 0 0 0,-1-1 1 0 0,1-1-1 0 0,-1 0 0 0 0,1-1 1 0 0,-1 0-1 0 0,0-1 0 0 0,18-10 1 0 0,-23 11-11 0 0,0 0 1 0 0,0-1-1 0 0,-1 0 1 0 0,1-1-1 0 0,-1 1 1 0 0,0-1-1 0 0,-1-1 1 0 0,1 1-1 0 0,-1-1 1 0 0,-1 0-1 0 0,1 0 1 0 0,-1-1-1 0 0,0 0 1 0 0,-1 0-1 0 0,0 0 1 0 0,0 0-1 0 0,-1-1 1 0 0,0 1-1 0 0,0-1 1 0 0,-1 0-1 0 0,0 0 1 0 0,-1 0-1 0 0,0 0 1 0 0,0 0 0 0 0,-1 0-1 0 0,-2-18 1 0 0,-2 7-93 0 0,-1 0 0 0 0,0 0 1 0 0,-2 0-1 0 0,0 0 0 0 0,-2 1 1 0 0,0 0-1 0 0,-1 1 0 0 0,-1 0 1 0 0,0 1-1 0 0,-19-21 0 0 0,29 36-195 0 0,0 1-1 0 0,-1 0 1 0 0,1-1 0 0 0,-1 1-1 0 0,0 0 1 0 0,1 0 0 0 0,-1 0-1 0 0,0 0 1 0 0,0 0-1 0 0,0 0 1 0 0,0 1 0 0 0,0-1-1 0 0,0 1 1 0 0,0-1 0 0 0,0 1-1 0 0,0 0 1 0 0,0-1 0 0 0,0 1-1 0 0,0 0 1 0 0,-4 1-1 0 0,-7 9-5226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53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1 828 0 0,'0'0'1541'0'0,"15"34"3111"0"0,-16-24-4576 0 0,-1-1 1 0 0,0 1-1 0 0,0-1 0 0 0,-1 1 0 0 0,0-1 0 0 0,-1 0 0 0 0,-7 14 0 0 0,-37 62 185 0 0,34-61-301 0 0,8-12-571 0 0,-1 0 0 0 0,-1 0 0 0 0,0-1 0 0 0,0 0 0 0 0,-1 0 0 0 0,-13 11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53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51 748 0 0,'0'-2'367'0'0,"-1"0"0"0"0,1-1 0 0 0,-1 1 0 0 0,0 0 0 0 0,1 0 0 0 0,-1-1 0 0 0,0 1 0 0 0,0 0 0 0 0,0 0 0 0 0,-1 0 0 0 0,1 0 0 0 0,-3-3 0 0 0,-5 9-321 0 0,1 1 0 0 0,0 0 1 0 0,0 0-1 0 0,0 1 0 0 0,1 0 1 0 0,0 0-1 0 0,0 1 0 0 0,0-1 1 0 0,1 2-1 0 0,0-1 1 0 0,1 1-1 0 0,-1 0 0 0 0,1 0 1 0 0,1 0-1 0 0,0 1 0 0 0,-4 10 1 0 0,2-6-15 0 0,1 1 0 0 0,1-1 0 0 0,0 1 0 0 0,1 0 0 0 0,0 0 0 0 0,1 0 1 0 0,1 1-1 0 0,0-1 0 0 0,1 0 0 0 0,3 22 0 0 0,-2-29 3 0 0,1 0 0 0 0,0 0 0 0 0,0-1 0 0 0,1 1 0 0 0,0-1 0 0 0,0 1 0 0 0,0-1 0 0 0,1 0 0 0 0,0 0 0 0 0,0 0 0 0 0,0-1 0 0 0,1 1 0 0 0,0-1 0 0 0,0 0 0 0 0,0-1 0 0 0,1 1 0 0 0,0-1 0 0 0,-1 0 0 0 0,2 0 0 0 0,-1-1 0 0 0,0 0 0 0 0,1 0 0 0 0,-1 0 0 0 0,1-1 0 0 0,0 0 0 0 0,0 0 0 0 0,0-1 0 0 0,0 0 0 0 0,0 0 0 0 0,0-1 0 0 0,0 1 0 0 0,0-2 1 0 0,11 0-1 0 0,-10 0 13 0 0,-1 0 1 0 0,1 0 0 0 0,-1 0 0 0 0,1-1 0 0 0,-1 0-1 0 0,0 0 1 0 0,0-1 0 0 0,0 0 0 0 0,0 0 0 0 0,0-1 0 0 0,-1 0-1 0 0,0 0 1 0 0,1 0 0 0 0,-2-1 0 0 0,1 0 0 0 0,0 0 0 0 0,-1 0-1 0 0,0-1 1 0 0,0 0 0 0 0,-1 0 0 0 0,1 0 0 0 0,-1-1-1 0 0,-1 1 1 0 0,1-1 0 0 0,-1 0 0 0 0,0 0 0 0 0,-1 0 0 0 0,0 0-1 0 0,0-1 1 0 0,0 1 0 0 0,0-12 0 0 0,-2-7 9 0 0,-1 1 0 0 0,-1-1 1 0 0,-1 1-1 0 0,-2 0 0 0 0,-13-46 1 0 0,-10-7-3188 0 0,20 63 359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54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17 848 0 0,'-3'-5'2537'0'0,"2"5"-2255"0"0,1-1 0 0 0,0 0 0 0 0,-1 1 0 0 0,1-1-1 0 0,0 0 1 0 0,0 1 0 0 0,0-1 0 0 0,0 0 0 0 0,0 0 0 0 0,0 1 0 0 0,0-1 0 0 0,0 0 0 0 0,0 1-1 0 0,0-2 1 0 0,17 6-198 0 0,-1 1-1 0 0,0 1 0 0 0,-1 0 1 0 0,0 1-1 0 0,0 1 0 0 0,0 0 0 0 0,21 17 1 0 0,-4-1 1 0 0,-1 2 1 0 0,31 32 0 0 0,-41-36-65 0 0,-2 1-1 0 0,0 1 1 0 0,-1 1 0 0 0,-1 0 0 0 0,-2 2-1 0 0,0-1 1 0 0,-2 2 0 0 0,-1 0 0 0 0,8 29 0 0 0,-14-38-9 0 0,-2 0 1 0 0,0 0 0 0 0,-1 1 0 0 0,-1-1 0 0 0,-1 1-1 0 0,0-1 1 0 0,-2 1 0 0 0,0-1 0 0 0,-1 1 0 0 0,-1-1-1 0 0,-1 0 1 0 0,-1 0 0 0 0,0 0 0 0 0,-1-1 0 0 0,-10 20-1 0 0,5-15-966 0 0,0 0 0 0 0,-2-1 0 0 0,-1 0 0 0 0,-21 26-1 0 0,14-26-819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0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30 148 0 0,'0'-2'238'0'0,"0"1"1"0"0,0 0-1 0 0,-1-1 0 0 0,1 1 0 0 0,-1 0 1 0 0,1-1-1 0 0,0 1 0 0 0,-1 0 0 0 0,0 0 1 0 0,1 0-1 0 0,-1 0 0 0 0,0-1 0 0 0,0 1 1 0 0,1 0-1 0 0,-1 0 0 0 0,0 0 1 0 0,0 0-1 0 0,0 1 0 0 0,0-1 0 0 0,0 0 1 0 0,-1 0-1 0 0,1 1 0 0 0,0-1 0 0 0,0 0 1 0 0,0 1-1 0 0,-1-1 0 0 0,1 1 0 0 0,0 0 1 0 0,-2-1-1 0 0,-1 1-103 0 0,1 0 0 0 0,0 1 0 0 0,-1-1-1 0 0,1 1 1 0 0,0 0 0 0 0,0 0 0 0 0,-1 0 0 0 0,1 0 0 0 0,0 0 0 0 0,0 1 0 0 0,-4 2-1 0 0,-7 5-112 0 0,2 0 0 0 0,-1 1 0 0 0,1 1 0 0 0,-11 11-1 0 0,9-5 34 0 0,1 1-1 0 0,0 0 1 0 0,1 1-1 0 0,2 0 1 0 0,-1 1-1 0 0,2 0 1 0 0,1 0-1 0 0,1 1 1 0 0,0 0-1 0 0,2 0 1 0 0,0 1-1 0 0,1-1 1 0 0,1 1-1 0 0,2 0 1 0 0,0 0-1 0 0,1 0 1 0 0,4 30-1 0 0,-2-43-265 0 0,0 1-1 0 0,1-1 1 0 0,0 1-1 0 0,1-1 0 0 0,0 0 1 0 0,1 0-1 0 0,-1-1 1 0 0,2 1-1 0 0,10 13 1 0 0,-10-15-394 0 0,0-1 0 0 0,1 1 0 0 0,-1-1 0 0 0,1-1 1 0 0,1 0-1 0 0,11 8 0 0 0,-4-5-646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1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53 860 0 0,'-1'-3'210'0'0,"0"0"0"0"0,0 0 0 0 0,0 0 0 0 0,-1 1 0 0 0,1-1 0 0 0,-1 0 0 0 0,0 1-1 0 0,0-1 1 0 0,0 1 0 0 0,0-1 0 0 0,0 1 0 0 0,0 0 0 0 0,-1 0 0 0 0,1 0 0 0 0,-1 0 0 0 0,1 0 0 0 0,-1 1 0 0 0,0-1 0 0 0,0 1 0 0 0,0 0 0 0 0,0 0-1 0 0,0 0 1 0 0,0 0 0 0 0,0 0 0 0 0,0 1 0 0 0,0-1 0 0 0,0 1 0 0 0,-4 0 0 0 0,0 2-175 0 0,1-1 1 0 0,0 2-1 0 0,0-1 1 0 0,0 1-1 0 0,1 0 1 0 0,-1 0-1 0 0,0 0 0 0 0,1 1 1 0 0,0 0-1 0 0,0 0 1 0 0,0 1-1 0 0,-7 8 1 0 0,2-2 18 0 0,0 1-1 0 0,1 0 1 0 0,0 0 0 0 0,1 1 0 0 0,1 0 0 0 0,0 1 0 0 0,0 0-1 0 0,1 0 1 0 0,1 0 0 0 0,1 1 0 0 0,0-1 0 0 0,1 1 0 0 0,-3 23-1 0 0,6-31-34 0 0,-1-1 0 0 0,1 1 0 0 0,1-1 0 0 0,-1 1-1 0 0,1-1 1 0 0,0 1 0 0 0,0-1 0 0 0,1 1 0 0 0,0-1 0 0 0,0 0-1 0 0,0 0 1 0 0,1 0 0 0 0,0 0 0 0 0,0 0 0 0 0,0-1-1 0 0,1 1 1 0 0,0-1 0 0 0,0 0 0 0 0,0 0 0 0 0,1 0 0 0 0,0-1-1 0 0,0 1 1 0 0,0-1 0 0 0,0-1 0 0 0,1 1 0 0 0,-1-1 0 0 0,1 1-1 0 0,0-2 1 0 0,0 1 0 0 0,0-1 0 0 0,0 0 0 0 0,13 3-1 0 0,-9-3-7 0 0,0 0 0 0 0,0-1 0 0 0,-1-1 0 0 0,1 1 0 0 0,0-1 0 0 0,0-1 0 0 0,0 0 0 0 0,0 0 0 0 0,0-1 0 0 0,0-1 0 0 0,-1 1 0 0 0,1-1 0 0 0,-1-1 0 0 0,0 0 0 0 0,0 0 0 0 0,0-1 0 0 0,-1 0 0 0 0,14-11 0 0 0,-16 12-19 0 0,-1-1 1 0 0,0 0 0 0 0,0 0 0 0 0,0 0-1 0 0,-1-1 1 0 0,0 1 0 0 0,0-1 0 0 0,-1 0-1 0 0,1 0 1 0 0,-1-1 0 0 0,0 1 0 0 0,-1 0-1 0 0,0-1 1 0 0,0 0 0 0 0,0 0 0 0 0,-1 0 0 0 0,0 1-1 0 0,0-1 1 0 0,-1 0 0 0 0,0 0 0 0 0,0 0-1 0 0,0 0 1 0 0,-1 0 0 0 0,0 0 0 0 0,-1 0-1 0 0,-3-12 1 0 0,1 8 14 0 0,0 0 0 0 0,0 0 0 0 0,-1 1 0 0 0,-1 0 1 0 0,1 0-1 0 0,-2 0 0 0 0,1 1 0 0 0,-1 0 0 0 0,-1 0 0 0 0,0 1 0 0 0,0 0 0 0 0,-17-14 0 0 0,17 17-399 0 0,0 0 0 0 0,-1 1 0 0 0,1 0 0 0 0,-1 0 0 0 0,-15-4 0 0 0,20 7-673 0 0,0 1-514 0 0,-15 0 91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1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1 328 0 0,'25'25'4029'0'0,"-28"7"-3615"0"0,-1 0 0 0 0,-2-1 0 0 0,-2 1 0 0 0,0-1 0 0 0,-15 34 0 0 0,4-8-1496 0 0,11-35-1124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1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1292 0 0,'4'-16'2832'0'0,"-4"15"-2729"0"0,1-1 0 0 0,-1 1-1 0 0,0 0 1 0 0,0 0 0 0 0,1-1-1 0 0,-1 1 1 0 0,1 0 0 0 0,-1-1-1 0 0,1 1 1 0 0,-1 0 0 0 0,1 0-1 0 0,0 0 1 0 0,-1 0 0 0 0,1 0-1 0 0,0 0 1 0 0,0 0-1 0 0,0 0 1 0 0,0 0 0 0 0,0 0-1 0 0,0 0 1 0 0,2-1 0 0 0,-3 3-63 0 0,1 0 0 0 0,0 0 0 0 0,0-1 1 0 0,0 1-1 0 0,-1 0 0 0 0,1 0 0 0 0,-1 0 1 0 0,1 0-1 0 0,0 0 0 0 0,-1 0 0 0 0,0 0 1 0 0,1 0-1 0 0,-1 0 0 0 0,1 0 0 0 0,-1 0 1 0 0,0 0-1 0 0,0 0 0 0 0,0 3 0 0 0,6 68 126 0 0,-16 34-308 0 0,2-20-3520 0 0,7-72 2557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2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74 172 0 0,'4'-6'307'0'0,"0"0"0"0"0,0 1 0 0 0,1 0 0 0 0,0 0 0 0 0,0 0 0 0 0,0 1 0 0 0,0-1 0 0 0,1 1 0 0 0,0 0 0 0 0,0 1 0 0 0,0-1 0 0 0,0 1 0 0 0,0 1 0 0 0,1-1 0 0 0,-1 1 0 0 0,1 0 0 0 0,0 0 1 0 0,0 1-1 0 0,-1 0 0 0 0,1 0 0 0 0,0 1 0 0 0,0 0 0 0 0,14 1 0 0 0,-8 0-211 0 0,1 1 0 0 0,0 0 0 0 0,-1 0 0 0 0,0 1 1 0 0,1 1-1 0 0,-1 1 0 0 0,-1 0 0 0 0,1 0 0 0 0,-1 1 0 0 0,0 1 1 0 0,15 10-1 0 0,-15-6-40 0 0,0 0 1 0 0,0 1 0 0 0,-2 1-1 0 0,1 0 1 0 0,-2 0 0 0 0,0 1-1 0 0,0 0 1 0 0,-1 0-1 0 0,-1 1 1 0 0,-1 0 0 0 0,0 0-1 0 0,0 1 1 0 0,4 27 0 0 0,-4-12-68 0 0,-1-1 1 0 0,-2 1-1 0 0,-2 0 1 0 0,0 0 0 0 0,-2 0-1 0 0,-7 43 1 0 0,3-50-1345 0 0,-1 1-1 0 0,-1-1 1 0 0,-10 24 0 0 0,9-29-235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09.8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 26 976 0 0,'-10'-12'3994'0'0,"9"11"-3913"0"0,0 0-1 0 0,0-1 0 0 0,0 1 0 0 0,-1 0 0 0 0,1 1 0 0 0,0-1 0 0 0,-1 0 1 0 0,1 0-1 0 0,0 0 0 0 0,-1 1 0 0 0,1-1 0 0 0,-1 1 0 0 0,1-1 0 0 0,-1 1 0 0 0,1-1 1 0 0,-1 1-1 0 0,0 0 0 0 0,1 0 0 0 0,-1 0 0 0 0,1 0 0 0 0,-1 0 0 0 0,1 0 1 0 0,-1 0-1 0 0,-1 1 0 0 0,0 0-12 0 0,0 1-1 0 0,0-1 1 0 0,0 1 0 0 0,0 0-1 0 0,0-1 1 0 0,1 1 0 0 0,-1 1-1 0 0,1-1 1 0 0,-1 0 0 0 0,1 0 0 0 0,-3 4-1 0 0,-2 4 22 0 0,0 0-1 0 0,0 1 1 0 0,1 0-1 0 0,1 0 1 0 0,-7 19-1 0 0,-2 12 61 0 0,1 1 0 0 0,3 1 0 0 0,2 0 0 0 0,1 0-1 0 0,-1 90 1 0 0,9-113-190 0 0,1 0-1 0 0,1-1 1 0 0,1 1-1 0 0,0-1 1 0 0,2 0-1 0 0,11 29 0 0 0,-11-35-136 0 0,1-1-1 0 0,0 0 0 0 0,1-1 0 0 0,0 0 0 0 0,1 0 1 0 0,0-1-1 0 0,1 0 0 0 0,0 0 0 0 0,1-1 0 0 0,14 10 1 0 0,-9-8-657 0 0,0-1 0 0 0,1 0 1 0 0,24 11-1 0 0,-6-9-375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8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37 1404 0 0,'-11'-6'398'0'0,"1"1"-1"0"0,-1 0 1 0 0,-1 1-1 0 0,1 0 1 0 0,-1 1-1 0 0,1 0 1 0 0,-1 0-1 0 0,0 2 1 0 0,0-1 0 0 0,0 2-1 0 0,0-1 1 0 0,0 2-1 0 0,0-1 1 0 0,0 2-1 0 0,0-1 1 0 0,0 2-1 0 0,0 0 1 0 0,-20 8-1 0 0,19-6-318 0 0,1 1 0 0 0,-1 1 0 0 0,1 1 0 0 0,1-1 0 0 0,-1 2 0 0 0,1-1 0 0 0,1 2 0 0 0,0-1 0 0 0,0 2 1 0 0,1-1-1 0 0,0 1 0 0 0,1 0 0 0 0,0 1 0 0 0,1 0 0 0 0,-12 26 0 0 0,11-17-7 0 0,1 0 0 0 0,0 1 0 0 0,2 0 1 0 0,0 1-1 0 0,2-1 0 0 0,0 1 0 0 0,2-1 1 0 0,0 1-1 0 0,2 0 0 0 0,0 0 1 0 0,2-1-1 0 0,0 1 0 0 0,1-1 0 0 0,2 0 1 0 0,12 33-1 0 0,-11-38-244 0 0,0 1-1 0 0,2-1 1 0 0,0-1-1 0 0,1 0 1 0 0,0 0 0 0 0,1-1-1 0 0,1 0 1 0 0,1-1 0 0 0,0 0-1 0 0,0-1 1 0 0,2-1 0 0 0,-1 0-1 0 0,2-1 1 0 0,-1-1 0 0 0,2 0-1 0 0,-1-1 1 0 0,1-1-1 0 0,0 0 1 0 0,20 5 0 0 0,-27-10-147 0 0,4 2-585 0 0,1-1-1 0 0,1-1 1 0 0,16 2-1 0 0,-7-4-685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9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79 800 0 0,'-5'-71'8556'0'0,"5"64"-7591"0"0,0 9-387 0 0,1 38-440 0 0,18 213 342 0 0,-4-145-3608 0 0,-13-88 1963 0 0,4 6-1939 0 0,-4-16 1388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9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7 244 0 0,'7'-6'5907'0'0,"-7"8"-5856"0"0,0 0-1 0 0,0 1 0 0 0,0-1 0 0 0,0 0 1 0 0,-1 0-1 0 0,1 1 0 0 0,-1-1 0 0 0,0 0 1 0 0,1 0-1 0 0,-1 1 0 0 0,0-1 1 0 0,0 0-1 0 0,0 0 0 0 0,-3 3 0 0 0,-23 37 153 0 0,22-35-157 0 0,-56 77 31 0 0,0-1-4060 0 0,53-70 3139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09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135 114 1420 0 0,'1'-50'6131'0'0,"-2"49"-5851"0"0,-29 15 450 0 0,21-7-657 0 0,0 2-1 0 0,0-1 0 0 0,1 2 0 0 0,0-1 0 0 0,0 1 0 0 0,1 0 1 0 0,1 0-1 0 0,0 1 0 0 0,0 0 0 0 0,1 0 0 0 0,0 0 0 0 0,1 1 1 0 0,1-1-1 0 0,-1 1 0 0 0,2 0 0 0 0,0 0 0 0 0,0 1 0 0 0,1-1 1 0 0,1 0-1 0 0,0 0 0 0 0,0 1 0 0 0,1-1 0 0 0,1 0 0 0 0,5 21 1 0 0,-4-26-60 0 0,0 0 0 0 0,0-1 1 0 0,1 1-1 0 0,0-1 0 0 0,0 0 1 0 0,1 0-1 0 0,-1-1 1 0 0,1 1-1 0 0,0-1 0 0 0,1 0 1 0 0,-1 0-1 0 0,1-1 0 0 0,0 1 1 0 0,0-1-1 0 0,1-1 1 0 0,-1 1-1 0 0,1-1 0 0 0,0 0 1 0 0,0-1-1 0 0,0 0 1 0 0,0 0-1 0 0,0 0 0 0 0,0-1 1 0 0,0 0-1 0 0,1 0 0 0 0,7-1 1 0 0,-8 0-10 0 0,0 0-1 0 0,0-1 1 0 0,0 0 0 0 0,-1 0 0 0 0,1-1-1 0 0,-1 0 1 0 0,1 0 0 0 0,-1 0 0 0 0,0-1-1 0 0,1 0 1 0 0,-1 0 0 0 0,-1-1 0 0 0,1 0-1 0 0,0 0 1 0 0,-1 0 0 0 0,0 0 0 0 0,0-1-1 0 0,0 0 1 0 0,-1 0 0 0 0,1 0 0 0 0,-1-1-1 0 0,-1 1 1 0 0,1-1 0 0 0,-1 0 0 0 0,0 0-1 0 0,0 0 1 0 0,0-1 0 0 0,1-8 0 0 0,-1 3-36 0 0,-1 0 0 0 0,0 0 0 0 0,-1 0 0 0 0,0 0 1 0 0,-1 0-1 0 0,0 0 0 0 0,-1 0 0 0 0,-1 0 0 0 0,0 0 1 0 0,0 0-1 0 0,-1 1 0 0 0,-8-20 0 0 0,-5-6-1442 0 0,-1 1-1 0 0,-33-49 1 0 0,38 65-143 0 0,6 9-361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0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22 172 0 0,'34'-21'5467'0'0,"-26"21"-5302"0"0,0 0-1 0 0,0 1 0 0 0,0 0 1 0 0,-1 1-1 0 0,1-1 1 0 0,0 2-1 0 0,-1-1 0 0 0,0 1 1 0 0,1 0-1 0 0,-1 0 1 0 0,0 1-1 0 0,0 0 0 0 0,-1 0 1 0 0,10 9-1 0 0,8 6 127 0 0,-1 0 0 0 0,30 36-1 0 0,-35-35-187 0 0,0 1 0 0 0,-2 0 0 0 0,-1 1 0 0 0,0 1 0 0 0,-2 1 0 0 0,0 0 0 0 0,-2 1 0 0 0,-1 0 0 0 0,11 40 0 0 0,-18-50-227 0 0,0 0 0 0 0,-1 0 0 0 0,-1 1 1 0 0,0-1-1 0 0,-1 1 0 0 0,0-1 1 0 0,-2 1-1 0 0,0-1 0 0 0,0 1 0 0 0,-2-1 1 0 0,0 0-1 0 0,0 0 0 0 0,-2-1 0 0 0,1 1 1 0 0,-2-1-1 0 0,0 0 0 0 0,-18 24 0 0 0,-25 26-3180 0 0,21-35 1233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1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59 148 0 0,'-41'-45'5426'0'0,"37"43"-5256"0"0,-1 0 0 0 0,0 0 0 0 0,-1 0 0 0 0,1 1 0 0 0,0-1 0 0 0,0 1 0 0 0,-1 1 0 0 0,1-1 0 0 0,0 1 0 0 0,-1 0 0 0 0,1 0 0 0 0,0 0 0 0 0,-11 3 0 0 0,6 0 4 0 0,0 0-1 0 0,1 0 1 0 0,-1 1 0 0 0,1 0 0 0 0,-1 1 0 0 0,-15 11 0 0 0,7-3 0 0 0,1 1-1 0 0,1 1 1 0 0,0 0-1 0 0,1 1 1 0 0,1 1-1 0 0,-19 27 1 0 0,14-13-14 0 0,1 1 1 0 0,1 1 0 0 0,2 0 0 0 0,-13 44-1 0 0,22-60-126 0 0,2 0 0 0 0,0 0 0 0 0,1 0 0 0 0,0 1 0 0 0,2-1-1 0 0,0 1 1 0 0,1 0 0 0 0,1-1 0 0 0,0 1 0 0 0,7 31 0 0 0,-5-39-157 0 0,1-1 1 0 0,-1 0-1 0 0,2 0 1 0 0,-1 0-1 0 0,1 0 1 0 0,1-1-1 0 0,-1 0 1 0 0,1 0-1 0 0,1 0 1 0 0,-1-1-1 0 0,2 0 1 0 0,-1 0-1 0 0,1-1 1 0 0,9 7-1 0 0,-8-7-541 0 0,1 0 1 0 0,0-1-1 0 0,1 0 0 0 0,-1 0 0 0 0,1-1 0 0 0,0-1 1 0 0,15 4-1 0 0,-7-5-1346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51 1476 0 0,'-30'-37'4890'0'0,"29"36"-4591"0"0,0 1-268 0 0,1 0 0 0 0,0-1 0 0 0,-1 1 1 0 0,1 0-1 0 0,0 0 0 0 0,-1 0 0 0 0,1 0 0 0 0,0-1 0 0 0,0 1 0 0 0,-1 0 0 0 0,1 0 0 0 0,0-1 0 0 0,0 1 0 0 0,-1 0 0 0 0,1 0 0 0 0,0-1 0 0 0,0 1 1 0 0,0 0-1 0 0,-1-1 0 0 0,1 1 0 0 0,0 0 0 0 0,0-1 0 0 0,0 1 0 0 0,0 0 0 0 0,0-1 0 0 0,0 1 0 0 0,0 0 0 0 0,0-1 0 0 0,0 1 0 0 0,14-2 61 0 0,0 0-1 0 0,0 1 0 0 0,0 1 0 0 0,0 1 1 0 0,26 3-1 0 0,7 0-27 0 0,68-3-914 0 0,-39-4-2891 0 0,-57 1 2527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2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40 112 0 0,'2'-40'9242'0'0,"-6"62"-8918"0"0,-19 210 1487 0 0,25-78-5431 0 0,4-131 317 0 0,-4-14 1141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1 388 0 0,'0'0'3038'0'0,"23"13"47"0"0,-22-5-2902 0 0,-1 0 1 0 0,0 0-1 0 0,0 1 1 0 0,-1-1 0 0 0,0 0-1 0 0,0 0 1 0 0,-1-1-1 0 0,0 1 1 0 0,-1 0 0 0 0,1 0-1 0 0,-1-1 1 0 0,-1 0-1 0 0,-5 10 1 0 0,-10 14-1373 0 0,-38 48 0 0 0,36-51-1520 0 0,12-16 1119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3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61 96 0 0,'-2'-52'7585'0'0,"43"56"-6947"0"0,5-1-827 0 0,62-3 0 0 0,-9-11-4051 0 0,-74 6 2943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10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65 476 0 0,'-3'-17'2358'0'0,"1"12"-2045"0"0,0 1 0 0 0,0 0 0 0 0,0 0 0 0 0,-1 0 0 0 0,1 0 0 0 0,-1 0 1 0 0,0 0-1 0 0,-5-4 0 0 0,7 7-50 0 0,-2 0-185 0 0,1 0 0 0 0,-1 0 1 0 0,1 1-1 0 0,-1-1 1 0 0,1 0-1 0 0,-1 1 1 0 0,1 0-1 0 0,-1 0 1 0 0,1-1-1 0 0,-1 2 1 0 0,-3-1-1 0 0,-1 6-20 0 0,0 1 1 0 0,1-1-1 0 0,-1 1 1 0 0,2 0-1 0 0,-1 1 1 0 0,1-1-1 0 0,0 1 0 0 0,0 0 1 0 0,1 1-1 0 0,0-1 1 0 0,1 1-1 0 0,0-1 1 0 0,0 1-1 0 0,1 0 0 0 0,0 0 1 0 0,0 0-1 0 0,0 19 1 0 0,1-12-14 0 0,0 1 0 0 0,1-1 0 0 0,1 1 0 0 0,1-1 1 0 0,0 0-1 0 0,1 1 0 0 0,1-1 0 0 0,0-1 0 0 0,10 24 0 0 0,-8-27-19 0 0,1-1-1 0 0,0 0 0 0 0,0 0 0 0 0,1-1 1 0 0,0 0-1 0 0,1-1 0 0 0,0 1 0 0 0,0-2 0 0 0,1 1 1 0 0,0-1-1 0 0,1-1 0 0 0,18 10 0 0 0,-20-12 9 0 0,0-1-1 0 0,0 0 1 0 0,0-1-1 0 0,0 0 1 0 0,0-1-1 0 0,1 1 1 0 0,-1-2-1 0 0,1 1 1 0 0,-1-2-1 0 0,1 1 1 0 0,0-1-1 0 0,-1-1 1 0 0,1 1-1 0 0,0-2 1 0 0,-1 1-1 0 0,1-1 1 0 0,13-5-1 0 0,-20 5 6 0 0,1 1 0 0 0,0-1 0 0 0,-1 0 0 0 0,1 0 0 0 0,-1 0 0 0 0,0 0 0 0 0,0-1 0 0 0,0 1-1 0 0,0-1 1 0 0,0 0 0 0 0,0 0 0 0 0,-1 0 0 0 0,1 0 0 0 0,-1 0 0 0 0,0 0 0 0 0,0-1 0 0 0,0 1 0 0 0,2-6 0 0 0,-2 2-6 0 0,0 0 1 0 0,-1 0 0 0 0,0 0-1 0 0,0 0 1 0 0,-1 0-1 0 0,0 0 1 0 0,0 0 0 0 0,0 0-1 0 0,-3-12 1 0 0,-3-5-8 0 0,-1-1 0 0 0,-1 2 0 0 0,-1-1 0 0 0,-21-37 0 0 0,14 32-144 0 0,-1 1-1 0 0,-35-44 1 0 0,51 71-73 0 0,-1-1 0 0 0,0 0 0 0 0,1 1 1 0 0,-1-1-1 0 0,0 1 0 0 0,0 0 0 0 0,0 0 0 0 0,0 0 1 0 0,0 0-1 0 0,-1 0 0 0 0,1 0 0 0 0,0 0 0 0 0,0 1 0 0 0,-1-1 1 0 0,1 1-1 0 0,0-1 0 0 0,-1 1 0 0 0,1 0 0 0 0,0 0 1 0 0,-1 0-1 0 0,1 0 0 0 0,0 1 0 0 0,-1-1 0 0 0,1 1 0 0 0,0-1 1 0 0,-1 1-1 0 0,1 0 0 0 0,0 0 0 0 0,0 0 0 0 0,0 0 1 0 0,0 0-1 0 0,0 0 0 0 0,0 0 0 0 0,-3 4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3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11 1308 0 0,'0'0'1044'0'0,"-21"-11"2449"0"0,15 15-3350 0 0,0 0 1 0 0,0 0-1 0 0,1 0 1 0 0,0 1 0 0 0,0 0-1 0 0,0 0 1 0 0,0 0 0 0 0,1 1-1 0 0,0-1 1 0 0,0 1 0 0 0,-6 12-1 0 0,1 2 19 0 0,1-1-1 0 0,-8 34 1 0 0,15-51-150 0 0,1-1-1 0 0,0 1 1 0 0,-1 0 0 0 0,1-1 0 0 0,0 1 0 0 0,0 0 0 0 0,0-1 0 0 0,1 1 0 0 0,-1-1-1 0 0,0 1 1 0 0,1 0 0 0 0,-1-1 0 0 0,1 1 0 0 0,-1-1 0 0 0,1 1 0 0 0,0-1-1 0 0,-1 1 1 0 0,1-1 0 0 0,0 1 0 0 0,0-1 0 0 0,0 0 0 0 0,0 0 0 0 0,0 1-1 0 0,1-1 1 0 0,-1 0 0 0 0,0 0 0 0 0,0 0 0 0 0,1 0 0 0 0,-1 0 0 0 0,1-1 0 0 0,-1 1-1 0 0,1 0 1 0 0,-1-1 0 0 0,1 1 0 0 0,1 0 0 0 0,7 2-7 0 0,0 0 1 0 0,1-1-1 0 0,-1 0 1 0 0,11 1-1 0 0,-11-2 5 0 0,8 1-19 0 0,0 1 0 0 0,0 1 0 0 0,-1 0 0 0 0,32 13 0 0 0,-44-14 3 0 0,1 0-1 0 0,-1 0 1 0 0,1 1-1 0 0,-1 0 1 0 0,0 0-1 0 0,-1 0 1 0 0,1 0-1 0 0,-1 1 1 0 0,0 0 0 0 0,0 0-1 0 0,0 0 1 0 0,0 0-1 0 0,-1 1 1 0 0,0-1-1 0 0,0 1 1 0 0,2 9-1 0 0,-1-7 21 0 0,-1 1 1 0 0,-1-1-1 0 0,1 1 1 0 0,-1 0-1 0 0,-1 0 0 0 0,0 0 1 0 0,0 0-1 0 0,-1 11 1 0 0,0-17-4 0 0,-1 1 0 0 0,1-1 0 0 0,-1 0 0 0 0,0 0 0 0 0,0 0 1 0 0,-1 1-1 0 0,1-1 0 0 0,0 0 0 0 0,-1 0 0 0 0,0-1 1 0 0,0 1-1 0 0,0 0 0 0 0,0 0 0 0 0,0-1 0 0 0,0 0 0 0 0,-1 1 1 0 0,1-1-1 0 0,-1 0 0 0 0,0 0 0 0 0,0 0 0 0 0,1 0 0 0 0,-1-1 1 0 0,0 1-1 0 0,-1-1 0 0 0,-3 1 0 0 0,-7 3-111 0 0,0 0-1 0 0,0-2 1 0 0,-1 0 0 0 0,1 0-1 0 0,-1-1 1 0 0,-18-1 0 0 0,23-1-599 0 0,0 0-1 0 0,0-1 1 0 0,-1-1 0 0 0,1 0 0 0 0,-17-5 0 0 0,12 1-782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1036 0 0,'16'-34'3840'0'0,"-12"29"-3730"0"0,0 1 0 0 0,0-1-1 0 0,0 1 1 0 0,1 0-1 0 0,-1 1 1 0 0,1-1-1 0 0,0 1 1 0 0,0 0-1 0 0,0 0 1 0 0,0 0-1 0 0,1 1 1 0 0,-1 0-1 0 0,1 0 1 0 0,-1 0-1 0 0,1 1 1 0 0,6-1 0 0 0,19-3-103 0 0,58-2 0 0 0,-35 4 87 0 0,76-8-3523 0 0,-109 8 2415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14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4 580 0 0,'8'-3'5340'0'0,"-7"3"-5257"0"0,18 18 1344 0 0,16 26-862 0 0,-20-22-334 0 0,-1 1-1 0 0,-1 1 0 0 0,0 1 0 0 0,-2-1 0 0 0,-1 2 0 0 0,-2 0 1 0 0,11 45-1 0 0,-17-54-265 0 0,0 0 1 0 0,0 0 0 0 0,-2 0 0 0 0,0 0-1 0 0,-1 0 1 0 0,-1 0 0 0 0,0-1 0 0 0,-1 1-1 0 0,-1-1 1 0 0,-1 1 0 0 0,0-1-1 0 0,-1 0 1 0 0,-12 22 0 0 0,5-14-1348 0 0,0-1 0 0 0,-28 34 0 0 0,14-26-1425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0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530 0 348 0 0,'0'0'599'0'0,"-22"26"1068"0"0,14 7-1403 0 0,3-12-102 0 0,0 1 0 0 0,1-1 0 0 0,-1 35 0 0 0,9 0 183 0 0,2-1 0 0 0,3 1 0 0 0,31 106 0 0 0,-8-39 35 0 0,-10-25-150 0 0,-5 1-1 0 0,6 105 0 0 0,-21-160-148 0 0,-2-1-1 0 0,-2 1 0 0 0,-2-1 1 0 0,-1 0-1 0 0,-3 0 0 0 0,-2-1 0 0 0,-19 55 1 0 0,19-69 41 0 0,-2-1 0 0 0,-1 0 0 0 0,-1-1 0 0 0,-1 0 0 0 0,-1-2 0 0 0,-36 43 0 0 0,37-51-59 0 0,0-1-1 0 0,-1-1 1 0 0,-1-1 0 0 0,0 0-1 0 0,-1-1 1 0 0,0 0-1 0 0,-1-2 1 0 0,0 0-1 0 0,-1-2 1 0 0,-24 9-1 0 0,34-14-39 0 0,1 0 0 0 0,-1-1-1 0 0,0 0 1 0 0,0 0-1 0 0,0-1 1 0 0,0-1-1 0 0,0 1 1 0 0,0-2-1 0 0,-12-1 1 0 0,16 1-22 0 0,0 0 1 0 0,0-1-1 0 0,1 0 1 0 0,-1-1-1 0 0,1 1 0 0 0,-1-1 1 0 0,1 0-1 0 0,0 0 1 0 0,0-1-1 0 0,0 0 0 0 0,0 0 1 0 0,1 0-1 0 0,0 0 1 0 0,0-1-1 0 0,0 1 0 0 0,-4-8 1 0 0,4 7 4 0 0,0-1 0 0 0,1 0 0 0 0,0-1 1 0 0,1 1-1 0 0,-1 0 0 0 0,1-1 0 0 0,0 1 0 0 0,1-1 1 0 0,-1 0-1 0 0,0-13 0 0 0,2 18-15 0 0,0 0 1 0 0,0-1-1 0 0,0 1 1 0 0,1-1-1 0 0,-1 1 1 0 0,1-1-1 0 0,-1 1 1 0 0,1 0-1 0 0,0-1 1 0 0,0 1-1 0 0,0 0 1 0 0,0-1-1 0 0,0 1 1 0 0,0 0-1 0 0,1 0 1 0 0,-1 0-1 0 0,1 0 0 0 0,0 1 1 0 0,-1-1-1 0 0,1 0 1 0 0,0 0-1 0 0,0 1 1 0 0,0 0-1 0 0,0-1 1 0 0,0 1-1 0 0,0 0 1 0 0,1 0-1 0 0,-1 0 1 0 0,0 0-1 0 0,0 0 1 0 0,1 0-1 0 0,-1 1 1 0 0,1-1-1 0 0,-1 1 0 0 0,1 0 1 0 0,2 0-1 0 0,3-1-13 0 0,0 0-1 0 0,0 1 0 0 0,0 0 0 0 0,0 1 0 0 0,-1 0 0 0 0,1 0 0 0 0,0 0 0 0 0,0 1 0 0 0,0 0 0 0 0,-1 1 0 0 0,1 0 1 0 0,-1 0-1 0 0,0 0 0 0 0,0 1 0 0 0,9 6 0 0 0,-8-3 21 0 0,0 0 0 0 0,0 1 0 0 0,-1 0 0 0 0,0 0 0 0 0,0 0 0 0 0,-1 1 0 0 0,0 0 0 0 0,-1 0 0 0 0,0 1 0 0 0,5 12 0 0 0,0 6 42 0 0,-2 1 0 0 0,-1 0 0 0 0,-1 0 0 0 0,-1 0-1 0 0,-2 0 1 0 0,-1 1 0 0 0,-3 42 0 0 0,-25 214 173 0 0,-2 73-184 0 0,22-216 502 0 0,-33 185 1 0 0,-2 10 144 0 0,-3 217-657 0 0,-8-210 326 0 0,10-104-165 0 0,36-198-85 0 0,2-1 1 0 0,2 1-1 0 0,2 0 0 0 0,11 81 1 0 0,-4-79 67 0 0,-4-22-147 0 0,1 0 0 0 0,1 0 0 0 0,1-1-1 0 0,12 30 1 0 0,24 49-71 0 0,-28-64 112 0 0,1 0 0 0 0,38 64-1 0 0,-2-15 248 0 0,-30-47-67 0 0,49 65 0 0 0,165 196-74 0 0,-203-264-91 0 0,1-1 0 0 0,2-2-1 0 0,1-2 1 0 0,1-1 0 0 0,2-2-1 0 0,1-2 1 0 0,1-1 0 0 0,1-2-1 0 0,1-2 1 0 0,50 17 0 0 0,-66-28 145 0 0,51 16-1730 0 0,-70-24 749 0 0,1 0 1 0 0,-1 0-1 0 0,1-1 1 0 0,-1-1-1 0 0,1 1 1 0 0,-1-1-1 0 0,11-2 1 0 0,-2-1-2610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51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1 596 0 0,'0'11'2240'0'0,"0"0"-1340"0"0,4-1-384 0 0,6-3-612 0 0,-1 1-1476 0 0</inkml:trace>
  <inkml:trace contextRef="#ctx0" brushRef="#br0" timeOffset="1">13 439 732 0 0,'0'0'784'0'0,"-4"10"1060"0"0,-5-1-576 0 0,20-1-1216 0 0,4-7-792 0 0,3 1-796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51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1 316 0 0,'-9'9'2064'0'0,"1"3"-1172"0"0,6-3-808 0 0,6 2-908 0 0,7-5-540 0 0</inkml:trace>
  <inkml:trace contextRef="#ctx0" brushRef="#br0" timeOffset="1">79 337 976 0 0,'0'17'3048'0'0,"0"-5"-639"0"0,0-1 19 0 0,2-2-1136 0 0,8-3-1380 0 0,11-8-5105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37 60 0 0,'-72'-25'7076'0'0,"70"24"-6532"0"0,-19-9 2005 0 0,119 27-2503 0 0,0-3 1 0 0,160 1-1 0 0,-103-16-1365 0 0,-55-5-4444 0 0,-96 5 4881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301 150 140 0 0,'0'-2'141'0'0,"0"0"1"0"0,0 0-1 0 0,0 0 0 0 0,0 0 1 0 0,0 0-1 0 0,-1 0 0 0 0,1 0 0 0 0,-1 0 1 0 0,1 0-1 0 0,-1 0 0 0 0,0 1 1 0 0,1-1-1 0 0,-1 0 0 0 0,0 0 1 0 0,0 1-1 0 0,-1-1 0 0 0,1 0 1 0 0,0 1-1 0 0,0 0 0 0 0,-1-1 0 0 0,1 1 1 0 0,-1 0-1 0 0,1-1 0 0 0,-4-1 1 0 0,-50-25 765 0 0,35 19-459 0 0,18 8-414 0 0,-25-15 330 0 0,27 16-356 0 0,-1-1 0 0 0,0 1 0 0 0,0 0 0 0 0,1-1 0 0 0,-1 1 0 0 0,1-1 0 0 0,-1 1 0 0 0,0-1 0 0 0,1 1-1 0 0,-1-1 1 0 0,1 1 0 0 0,-1-1 0 0 0,1 0 0 0 0,-1 1 0 0 0,1-1 0 0 0,0 0 0 0 0,-1 1 0 0 0,1-1 0 0 0,0 0 0 0 0,0 0 0 0 0,-1 1 0 0 0,1-1 0 0 0,0 0 0 0 0,0 0 0 0 0,0 0 0 0 0,0 1 0 0 0,0-1 0 0 0,0 0 0 0 0,0 0 0 0 0,0 1 0 0 0,0-1 0 0 0,1-1 0 0 0,-1 1-9 0 0,1-1 0 0 0,0 1 1 0 0,0-1-1 0 0,0 1 0 0 0,0 0 1 0 0,1 0-1 0 0,-1-1 0 0 0,0 1 1 0 0,0 0-1 0 0,1 0 0 0 0,-1 0 1 0 0,1 1-1 0 0,-1-1 0 0 0,1 0 1 0 0,-1 0-1 0 0,1 1 1 0 0,-1-1-1 0 0,1 1 0 0 0,0-1 1 0 0,-1 1-1 0 0,1 0 0 0 0,3 0 1 0 0,6-2-6 0 0,2 0-11 0 0,0 0 1 0 0,0 0-1 0 0,0 1 1 0 0,0 1-1 0 0,0 1 1 0 0,0 0-1 0 0,0 0 1 0 0,21 6-1 0 0,-29-6 11 0 0,-1 0 0 0 0,0 0 0 0 0,1 1 1 0 0,-1 0-1 0 0,0 0 0 0 0,0 0 0 0 0,0 0 0 0 0,0 1 0 0 0,0-1 0 0 0,-1 1 0 0 0,1 0 1 0 0,-1 0-1 0 0,0 1 0 0 0,1-1 0 0 0,-2 1 0 0 0,1-1 0 0 0,0 1 0 0 0,-1 0 0 0 0,1 0 0 0 0,-1 0 1 0 0,0 0-1 0 0,-1 1 0 0 0,1-1 0 0 0,-1 0 0 0 0,0 1 0 0 0,0-1 0 0 0,0 1 0 0 0,0 6 0 0 0,-1 0 57 0 0,0 1-1 0 0,0 0 0 0 0,-2-1 0 0 0,1 1 0 0 0,-1-1 0 0 0,-1 1 0 0 0,0-1 0 0 0,-1 0 0 0 0,0 0 0 0 0,-9 17 1 0 0,3-12 26 0 0,0 0 0 0 0,-2 0 0 0 0,1-1 0 0 0,-2 0 0 0 0,-25 23 0 0 0,-5-3 436 0 0,-1-2 0 0 0,-2-3 0 0 0,-71 37 0 0 0,115-65-475 0 0,1-1 0 0 0,-1 0 0 0 0,0 0 0 0 0,0 0 0 0 0,0-1 0 0 0,0 1 0 0 0,0 0 0 0 0,0-1 0 0 0,0 1 0 0 0,0-1 0 0 0,0 0 0 0 0,0 0 0 0 0,0 1 0 0 0,0-1 0 0 0,0-1 0 0 0,0 1 0 0 0,0 0 0 0 0,0 0 0 0 0,0-1 0 0 0,0 1 0 0 0,0-1 0 0 0,0 0 0 0 0,0 0 0 0 0,-4-1 0 0 0,5 0-10 0 0,9-10 0 0 0,3 7-32 0 0,0 0-1 0 0,0 0 0 0 0,1 2 1 0 0,-1-1-1 0 0,1 1 1 0 0,0 1-1 0 0,0 0 1 0 0,0 1-1 0 0,0 0 0 0 0,14 1 1 0 0,25 3-955 0 0,53 9 1 0 0,-71-8-265 0 0,34 5-1835 0 0,-46-7 2290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4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8 788 0 0,'4'-8'2778'0'0,"-6"19"-2515"0"0,0-1 0 0 0,-1 1 0 0 0,0-1 0 0 0,-1 0 0 0 0,0 0 0 0 0,-1-1 0 0 0,-11 18 0 0 0,0 3 5 0 0,4-4-332 0 0,-34 61 449 0 0,11-36-3571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4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85 580 0 0,'2'-4'262'0'0,"0"0"1"0"0,0-1-1 0 0,0 1 1 0 0,0 0-1 0 0,1 1 1 0 0,0-1-1 0 0,0 0 1 0 0,0 1-1 0 0,0-1 0 0 0,0 1 1 0 0,1 0-1 0 0,-1 0 1 0 0,1 1-1 0 0,0-1 1 0 0,0 1-1 0 0,0-1 1 0 0,0 1-1 0 0,0 0 0 0 0,1 1 1 0 0,-1-1-1 0 0,1 1 1 0 0,6-1-1 0 0,13-3-429 0 0,-1 2 0 0 0,1 1-1 0 0,32 2 1 0 0,-7-1 151 0 0,55-3-2538 0 0,-67 2 1581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11.1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 1 496 0 0,'6'17'2628'0'0,"-7"2"-2062"0"0,0 0 0 0 0,-2 0 0 0 0,0-1 0 0 0,-1 1 0 0 0,-1-1 0 0 0,-13 32 0 0 0,1-14-1794 0 0,0 0 1 0 0,-30 43 0 0 0,35-62 227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4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49 496 0 0,'-32'-31'4632'0'0,"32"30"-4618"0"0,0 1 0 0 0,0 0-1 0 0,-1-1 1 0 0,1 1 0 0 0,0-1 0 0 0,0 1 0 0 0,0 0 0 0 0,0-1 0 0 0,0 1-1 0 0,0 0 1 0 0,0-1 0 0 0,0 1 0 0 0,0-1 0 0 0,0 1 0 0 0,0 0 0 0 0,0-1 0 0 0,0 1-1 0 0,0-1 1 0 0,0 1 0 0 0,0 0 0 0 0,0-1 0 0 0,0 1 0 0 0,0-1 0 0 0,1 1 0 0 0,-1 0-1 0 0,0-1 1 0 0,0 1 0 0 0,1 0 0 0 0,-1-1 0 0 0,0 1 0 0 0,0 0 0 0 0,1 0-1 0 0,-1-1 1 0 0,0 1 0 0 0,1 0 0 0 0,-1 0 0 0 0,0-1 0 0 0,1 1 0 0 0,21-3 150 0 0,21 8-111 0 0,-42-5-22 0 0,6 1-23 0 0,0 1 0 0 0,0-1 0 0 0,0 1 0 0 0,0 1-1 0 0,-1-1 1 0 0,1 1 0 0 0,-1 0 0 0 0,1 1 0 0 0,-1 0 0 0 0,0 0 0 0 0,-1 0-1 0 0,1 0 1 0 0,-1 1 0 0 0,7 7 0 0 0,-10-9-10 0 0,0 0 1 0 0,0 0-1 0 0,-1 0 0 0 0,1 0 0 0 0,0 1 1 0 0,-1-1-1 0 0,0 0 0 0 0,0 1 1 0 0,0 0-1 0 0,0-1 0 0 0,-1 1 0 0 0,1-1 1 0 0,-1 1-1 0 0,0 0 0 0 0,0-1 1 0 0,-1 1-1 0 0,1 0 0 0 0,-1-1 0 0 0,1 1 1 0 0,-1-1-1 0 0,0 1 0 0 0,0-1 1 0 0,-1 1-1 0 0,1-1 0 0 0,-1 0 0 0 0,0 0 1 0 0,1 1-1 0 0,-5 3 0 0 0,-75 99-40 0 0,80-104 54 0 0,2 6 18 0 0,-2-7-30 0 0,1-1 0 0 0,0 1-1 0 0,0 0 1 0 0,0-1 0 0 0,1 1 0 0 0,-1 0 0 0 0,0-1 0 0 0,0 1-1 0 0,0-1 1 0 0,0 1 0 0 0,1 0 0 0 0,-1-1 0 0 0,0 1 0 0 0,0-1-1 0 0,1 1 1 0 0,-1 0 0 0 0,0-1 0 0 0,1 1 0 0 0,-1-1 0 0 0,1 1-1 0 0,-1-1 1 0 0,1 0 0 0 0,-1 1 0 0 0,1-1 0 0 0,-1 1-1 0 0,1-1 1 0 0,-1 0 0 0 0,1 1 0 0 0,0-1 0 0 0,-1 0 0 0 0,1 0-1 0 0,-1 0 1 0 0,1 1 0 0 0,0-1 0 0 0,-1 0 0 0 0,1 0 0 0 0,0 0-1 0 0,-1 0 1 0 0,1 0 0 0 0,0 0 0 0 0,13 4-14 0 0,0 0 0 0 0,0 2 0 0 0,-1-1 0 0 0,0 2 0 0 0,0 0 0 0 0,-1 0 0 0 0,1 1 0 0 0,-2 1 0 0 0,12 9 0 0 0,-16-11 16 0 0,0-1 1 0 0,-1 1 0 0 0,0 0 0 0 0,0 1 0 0 0,0 0-1 0 0,-1 0 1 0 0,0 0 0 0 0,-1 0 0 0 0,0 1-1 0 0,0-1 1 0 0,-1 1 0 0 0,0 0 0 0 0,-1 0-1 0 0,1 0 1 0 0,0 13 0 0 0,-3-19 12 0 0,0 0 1 0 0,0 0 0 0 0,0 1-1 0 0,0-1 1 0 0,-1 0-1 0 0,1 0 1 0 0,-1 1-1 0 0,0-1 1 0 0,0 0 0 0 0,0 0-1 0 0,0 0 1 0 0,-1 0-1 0 0,1 0 1 0 0,-1 0-1 0 0,0-1 1 0 0,0 1 0 0 0,0 0-1 0 0,-2 2 1 0 0,-1-1 4 0 0,0 1 1 0 0,-1-1 0 0 0,1-1 0 0 0,-1 1-1 0 0,0-1 1 0 0,1 0 0 0 0,-1 0-1 0 0,-11 3 1 0 0,-8 1 27 0 0,-1-1-1 0 0,0-1 1 0 0,-40 2 0 0 0,58-7-38 0 0,-19 2-52 0 0,1-1 0 0 0,-43-5 0 0 0,57 2-288 0 0,0 1 1 0 0,0-2-1 0 0,1 1 1 0 0,-1-2-1 0 0,1 0 1 0 0,0 0 0 0 0,0-1-1 0 0,-12-7 1 0 0,6 0-741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27 260 0 0,'3'-2'754'0'0,"4"-2"-584"0"0,-1 1 1 0 0,0 0-1 0 0,1 0 0 0 0,-1 1 1 0 0,1-1-1 0 0,0 2 0 0 0,-1-1 1 0 0,1 1-1 0 0,0 0 0 0 0,0 0 1 0 0,0 1-1 0 0,0 0 0 0 0,0 0 1 0 0,0 0-1 0 0,0 1 0 0 0,0 0 0 0 0,0 1 1 0 0,11 3-1 0 0,-6 0-89 0 0,0 0-1 0 0,-1 1 1 0 0,1 1 0 0 0,-1 0-1 0 0,0 0 1 0 0,-1 1 0 0 0,1 0-1 0 0,-2 1 1 0 0,14 15-1 0 0,-4-3-15 0 0,-1 2-1 0 0,-1 0 0 0 0,-1 1 1 0 0,-2 1-1 0 0,0 0 0 0 0,-1 1 0 0 0,-2 0 1 0 0,0 1-1 0 0,-2 1 0 0 0,-1-1 0 0 0,8 55 1 0 0,-14-63-217 0 0,0-1 0 0 0,-1 1 0 0 0,-1 0 0 0 0,-1 0 0 0 0,-1 0 0 0 0,0 0 0 0 0,-2 0 0 0 0,0-1 0 0 0,-1 0 0 0 0,-1 0 0 0 0,0 0 0 0 0,-2 0 0 0 0,0-1 0 0 0,0-1 0 0 0,-2 1 0 0 0,0-1 0 0 0,-1-1 0 0 0,-25 28 0 0 0,5-14-384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5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0 164 0 0,'-20'3'323'0'0,"1"0"0"0"0,0 2 0 0 0,0 0 0 0 0,0 1 1 0 0,1 1-1 0 0,-1 1 0 0 0,2 0 0 0 0,-1 1 0 0 0,1 1 0 0 0,1 1 0 0 0,0 1 0 0 0,0 0 0 0 0,1 0 0 0 0,1 2 0 0 0,-25 28 1 0 0,20-17-183 0 0,0 0 0 0 0,2 1 1 0 0,0 0-1 0 0,2 1 0 0 0,1 1 0 0 0,1 1 1 0 0,2 0-1 0 0,1 0 0 0 0,-10 43 1 0 0,13-29-73 0 0,2 1 1 0 0,2-1-1 0 0,2 1 0 0 0,1-1 1 0 0,3 1-1 0 0,1-1 1 0 0,2 1-1 0 0,24 82 1 0 0,-16-82-798 0 0,2 0 0 0 0,1-2 0 0 0,3 0 1 0 0,46 74-1 0 0,-33-70-601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5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14 288 0 0,'-10'-3'356'0'0,"-1"0"-1"0"0,1 1 1 0 0,-1 0-1 0 0,1 0 1 0 0,-1 1 0 0 0,0 1-1 0 0,1 0 1 0 0,-1 0-1 0 0,0 1 1 0 0,1 0 0 0 0,-1 1-1 0 0,1 1 1 0 0,-1-1-1 0 0,1 2 1 0 0,-18 7 0 0 0,18-6-288 0 0,0 1 1 0 0,0 0 0 0 0,0 1-1 0 0,0 0 1 0 0,1 1 0 0 0,0 0-1 0 0,1 0 1 0 0,0 1 0 0 0,0 0-1 0 0,1 0 1 0 0,0 1 0 0 0,0 0-1 0 0,1 0 1 0 0,1 0 0 0 0,0 1 0 0 0,0 0-1 0 0,1 0 1 0 0,0 0 0 0 0,1 1-1 0 0,1-1 1 0 0,-1 1 0 0 0,1 13-1 0 0,0-5-122 0 0,2 0-1 0 0,0 0 1 0 0,1 0 0 0 0,1 1-1 0 0,1-2 1 0 0,9 32-1 0 0,-9-40-245 0 0,1-1 1 0 0,0 0-1 0 0,1 0 0 0 0,0 0 1 0 0,0 0-1 0 0,1-1 0 0 0,1 0 0 0 0,-1 0 1 0 0,1-1-1 0 0,1 0 0 0 0,0 0 1 0 0,0 0-1 0 0,15 10 0 0 0,-2-4-276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6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25 131 460 0 0,'-2'-37'4438'0'0,"3"33"-4356"0"0,-1 0-1 0 0,1 0 0 0 0,0 0 0 0 0,0 0 0 0 0,0 0 0 0 0,0 0 0 0 0,1 0 0 0 0,0 0 1 0 0,0 1-1 0 0,0-1 0 0 0,0 1 0 0 0,0-1 0 0 0,1 1 0 0 0,-1 0 0 0 0,1 0 0 0 0,0 0 1 0 0,0 0-1 0 0,0 0 0 0 0,0 1 0 0 0,1 0 0 0 0,-1-1 0 0 0,1 1 0 0 0,-1 0 0 0 0,1 1 1 0 0,0-1-1 0 0,0 1 0 0 0,0-1 0 0 0,5 0 0 0 0,-3 0-90 0 0,-1 1 1 0 0,1 0-1 0 0,0 0 0 0 0,0 0 1 0 0,0 1-1 0 0,0 0 0 0 0,-1 0 1 0 0,1 0-1 0 0,0 1 0 0 0,0 0 1 0 0,0 0-1 0 0,-1 0 1 0 0,1 1-1 0 0,0 0 0 0 0,-1 0 1 0 0,0 0-1 0 0,1 1 0 0 0,-1-1 1 0 0,0 1-1 0 0,6 5 0 0 0,-8-5 7 0 0,-1-1-1 0 0,0 1 1 0 0,1-1-1 0 0,-1 1 1 0 0,0 0-1 0 0,0 0 1 0 0,-1 0-1 0 0,1 0 1 0 0,-1 0-1 0 0,1 0 1 0 0,-1 1-1 0 0,0-1 0 0 0,0 0 1 0 0,0 1-1 0 0,-1-1 1 0 0,1 6-1 0 0,-1-2 20 0 0,0 0 0 0 0,-1 0 0 0 0,0-1 0 0 0,0 1 0 0 0,-1 0 0 0 0,0-1 0 0 0,0 1 0 0 0,-3 6 0 0 0,-5 8 161 0 0,-1-1 0 0 0,-1 0 0 0 0,-28 35 0 0 0,-77 75 847 0 0,72-82-789 0 0,43-46-191 0 0,2-1-38 0 0,1 0 1 0 0,-1 0 0 0 0,0 0-1 0 0,1 1 1 0 0,-1-1 0 0 0,1 0-1 0 0,0 0 1 0 0,-1 0 0 0 0,1 0-1 0 0,0 0 1 0 0,-1 0 0 0 0,1 0-1 0 0,0 0 1 0 0,0 0 0 0 0,0 0-1 0 0,0-1 1 0 0,0 1 0 0 0,0 0-1 0 0,0-1 1 0 0,0 1-1 0 0,0 0 1 0 0,0-1 0 0 0,1 1-1 0 0,-1-1 1 0 0,0 0 0 0 0,0 1-1 0 0,0-1 1 0 0,1 0 0 0 0,-1 0-1 0 0,0 0 1 0 0,0 0 0 0 0,1 0-1 0 0,1 0 1 0 0,50 0-8 0 0,-45-1-16 0 0,60-3-2148 0 0,0-2-1 0 0,97-23 1 0 0,-140 23 1620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6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80 0 0,'0'0'1340'0'0,"3"0"-954"0"0,-1 0 1 0 0,1 0-1 0 0,0 1 1 0 0,-1-1-1 0 0,1 1 0 0 0,-1 0 1 0 0,1 0-1 0 0,-1 0 0 0 0,4 2 1 0 0,-9 14-54 0 0,-1 0 1 0 0,-1-1 0 0 0,-1 0-1 0 0,0 1 1 0 0,-1-2-1 0 0,-14 24 1 0 0,-64 89-2374 0 0,77-118 1519 0 0,-10 13-1530 0 0,9-14 1448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7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78 996 0 0,'-6'-16'1896'0'0,"4"14"-1788"0"0,0 0 0 0 0,0 0 0 0 0,-1 0 0 0 0,1 0 1 0 0,0 0-1 0 0,-1 0 0 0 0,1 1 0 0 0,-1-1 0 0 0,0 1 1 0 0,1 0-1 0 0,-1 0 0 0 0,0 0 0 0 0,0 0 0 0 0,0 0 1 0 0,0 1-1 0 0,0-1 0 0 0,0 1 0 0 0,0 0 1 0 0,0 0-1 0 0,0 0 0 0 0,0 0 0 0 0,0 0 0 0 0,0 1 1 0 0,0-1-1 0 0,0 1 0 0 0,0 0 0 0 0,1 0 0 0 0,-4 1 1 0 0,-6 2 81 0 0,0 0 1 0 0,1 1-1 0 0,-1 1 1 0 0,1 0-1 0 0,-18 12 1 0 0,14-5-26 0 0,0 0 0 0 0,1 0 0 0 0,1 2-1 0 0,0-1 1 0 0,1 2 0 0 0,-12 18 0 0 0,16-22-107 0 0,1 1 0 0 0,1-1 0 0 0,0 1-1 0 0,0 0 1 0 0,1 1 0 0 0,1-1 0 0 0,0 1-1 0 0,1 0 1 0 0,-1 16 0 0 0,3-27-42 0 0,1 1 0 0 0,0-1 1 0 0,0 1-1 0 0,1-1 0 0 0,-1 1 0 0 0,1-1 1 0 0,0 1-1 0 0,0-1 0 0 0,0 0 0 0 0,0 1 1 0 0,0-1-1 0 0,1 0 0 0 0,-1 0 1 0 0,1 0-1 0 0,0 0 0 0 0,0 0 0 0 0,0-1 1 0 0,0 1-1 0 0,4 3 0 0 0,-1-2 0 0 0,0 0 0 0 0,0-1 0 0 0,0 0-1 0 0,1 0 1 0 0,-1 0 0 0 0,1-1 0 0 0,0 0 0 0 0,-1 0-1 0 0,1 0 1 0 0,9 1 0 0 0,1-1 5 0 0,0 0 0 0 0,1-2 0 0 0,-1 1 0 0 0,0-2 0 0 0,1 0 0 0 0,-1-1 0 0 0,23-6 0 0 0,-29 5-30 0 0,0 0 0 0 0,0 0 1 0 0,-1-1-1 0 0,1-1 0 0 0,-1 0 1 0 0,0 0-1 0 0,0-1 0 0 0,-1 0 1 0 0,0 0-1 0 0,0-1 1 0 0,0 0-1 0 0,-1 0 0 0 0,10-13 1 0 0,-12 14-43 0 0,-1-1 1 0 0,0 0-1 0 0,0-1 0 0 0,-1 1 1 0 0,0 0-1 0 0,0-1 1 0 0,-1 0-1 0 0,0 0 0 0 0,0 0 1 0 0,-1 0-1 0 0,0 0 1 0 0,0 0-1 0 0,-1 0 0 0 0,0 0 1 0 0,0 0-1 0 0,-1 0 1 0 0,-3-13-1 0 0,-1-2-86 0 0,-2 0 0 0 0,-1 0 0 0 0,-12-27-1 0 0,-20-24-3982 0 0,32 61 2653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7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31 188 0 0,'1'-2'286'0'0,"0"0"1"0"0,0 0-1 0 0,0 0 1 0 0,0 0-1 0 0,0 0 1 0 0,1 1-1 0 0,-1-1 0 0 0,1 0 1 0 0,-1 1-1 0 0,1-1 1 0 0,-1 1-1 0 0,1 0 1 0 0,0-1-1 0 0,0 1 1 0 0,0 0-1 0 0,0 0 0 0 0,0 0 1 0 0,0 0-1 0 0,0 1 1 0 0,4-2-1 0 0,-2 2-210 0 0,1 0-1 0 0,-1 1 0 0 0,1 0 1 0 0,-1-1-1 0 0,1 1 1 0 0,-1 1-1 0 0,0-1 0 0 0,0 0 1 0 0,6 4-1 0 0,11 5 104 0 0,-1 1-1 0 0,0 1 1 0 0,0 1 0 0 0,-2 0-1 0 0,0 1 1 0 0,0 2-1 0 0,-1-1 1 0 0,-1 2-1 0 0,-1 0 1 0 0,25 36-1 0 0,-29-37-152 0 0,-1 1-1 0 0,0 0 1 0 0,-1 1-1 0 0,-1 0 1 0 0,-1 0-1 0 0,0 1 1 0 0,-2 0-1 0 0,0 0 0 0 0,-1 0 1 0 0,0 1-1 0 0,-2-1 1 0 0,0 40-1 0 0,-4-46-327 0 0,-1 1 1 0 0,-1 0-1 0 0,0-1 0 0 0,-1 0 1 0 0,0 0-1 0 0,-1 0 0 0 0,0 0 0 0 0,-1-1 1 0 0,0 0-1 0 0,-1-1 0 0 0,0 0 0 0 0,-1 0 1 0 0,-1 0-1 0 0,1-1 0 0 0,-18 13 0 0 0,-4 4-1718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09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27 400 0 0,'-25'-25'2272'0'0,"25"25"-2268"0"0,0 0 0 0 0,-1 0 1 0 0,1 0-1 0 0,0 0 0 0 0,0-1 1 0 0,0 1-1 0 0,0 0 1 0 0,0 0-1 0 0,0 0 0 0 0,0 0 1 0 0,-1 0-1 0 0,1 0 1 0 0,0 0-1 0 0,0 0 0 0 0,0 0 1 0 0,0 0-1 0 0,0 0 1 0 0,0 0-1 0 0,-1 0 0 0 0,1 0 1 0 0,0 0-1 0 0,0 0 0 0 0,0 0 1 0 0,0 0-1 0 0,0 0 1 0 0,0 0-1 0 0,-1 0 0 0 0,1 0 1 0 0,0 0-1 0 0,0 0 1 0 0,0 0-1 0 0,0 0 0 0 0,0 0 1 0 0,0 0-1 0 0,0 0 1 0 0,-1 0-1 0 0,1 1 0 0 0,0-1 1 0 0,0 0-1 0 0,0 0 0 0 0,0 0 1 0 0,0 0-1 0 0,0 0 1 0 0,0 0-1 0 0,0 0 0 0 0,0 0 1 0 0,0 1-1 0 0,0-1 1 0 0,-1 0-1 0 0,1 0 0 0 0,0 0 1 0 0,0 0-1 0 0,0 0 0 0 0,0 0 1 0 0,0 1-1 0 0,0-1 1 0 0,0 0-1 0 0,6 21 24 0 0,4 3 46 0 0,2-1 0 0 0,1 0 0 0 0,22 30 1 0 0,0 1-12 0 0,-33-52-62 0 0,83 137 233 0 0,70 158 0 0 0,-135-250-164 0 0,-1 2 0 0 0,-2 0 1 0 0,-2 0-1 0 0,-3 2 0 0 0,-2 0 1 0 0,-2 0-1 0 0,2 82 0 0 0,-12-66-32 0 0,-3 1 0 0 0,-3-1 0 0 0,-3 0 0 0 0,-24 79 0 0 0,-101 250 41 0 0,96-289 28 0 0,13-35 26 0 0,4 1-1 0 0,3 1 1 0 0,3 1-1 0 0,4 0 1 0 0,3 1-1 0 0,3 1 1 0 0,6 131-1 0 0,36 179 41 0 0,2 16-58 0 0,9 240 513 0 0,-39-566-466 0 0,4-1 0 0 0,3-1 0 0 0,4 0-1 0 0,40 110 1 0 0,-49-162-117 0 0,1 0 0 0 0,1 0 0 0 0,1-1-1 0 0,1-1 1 0 0,1 0 0 0 0,18 20 0 0 0,-20-28-31 0 0,0 0 0 0 0,1-1-1 0 0,1-1 1 0 0,0 0 0 0 0,0-1 0 0 0,1-1 0 0 0,0 0-1 0 0,0-1 1 0 0,26 9 0 0 0,-7-4-774 0 0,1-2 1 0 0,1-1-1 0 0,0-2 0 0 0,0-1 0 0 0,37 1 1 0 0,-40-6-237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0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1 836 0 0,'0'0'2908'0'0,"-7"10"-2262"0"0,-2 74 827 0 0,2 120 1 0 0,15-8-1063 0 0,-7-177-448 0 0,1 18-610 0 0,-3-7-2970 0 0,-1-15 2574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12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11 1296 0 0,'0'0'3214'0'0,"1"-10"-1847"0"0,3 19-1218 0 0,0 0 0 0 0,-1 1 0 0 0,0 0 0 0 0,-1 0-1 0 0,0 0 1 0 0,0 0 0 0 0,-1 0 0 0 0,0 0 0 0 0,-1 0 0 0 0,0 1-1 0 0,-1-1 1 0 0,-2 15 0 0 0,-3 12 47 0 0,-2 0-1 0 0,-12 37 1 0 0,11-49-164 0 0,2 1 0 0 0,1-1 0 0 0,0 1 0 0 0,-2 43 0 0 0,8-68-29 0 0,0 1 0 0 0,1-1 0 0 0,-1 1 0 0 0,0-1 0 0 0,0 0 0 0 0,1 1-1 0 0,-1-1 1 0 0,1 1 0 0 0,-1-1 0 0 0,1 0 0 0 0,0 1 0 0 0,-1-1 0 0 0,1 0 0 0 0,0 0-1 0 0,0 1 1 0 0,0-1 0 0 0,0 0 0 0 0,0 0 0 0 0,0 0 0 0 0,0 0 0 0 0,0 0-1 0 0,1 0 1 0 0,-1-1 0 0 0,0 1 0 0 0,0 0 0 0 0,1-1 0 0 0,-1 1 0 0 0,2 0-1 0 0,48 8 31 0 0,-31-9 9 0 0,1-1 0 0 0,0-1-1 0 0,-1-1 1 0 0,0-1-1 0 0,1 0 1 0 0,26-11-1 0 0,-45 14-32 0 0,5-1-43 0 0,-1 0-1 0 0,1 0 0 0 0,-1 0 0 0 0,0-1 1 0 0,9-6-1 0 0,-13 8-25 0 0,3-2-766 0 0,-5 3 782 0 0,0 0-1 0 0,0 0 0 0 0,0 0 0 0 0,1 0 0 0 0,-1 0 0 0 0,0 0 0 0 0,0 0 0 0 0,1 0 1 0 0,-1 0-1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1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75 668 0 0,'-9'-33'5296'0'0,"12"30"-5214"0"0,1 0 0 0 0,-1 0-1 0 0,1 0 1 0 0,0 0 0 0 0,0 1 0 0 0,0 0 0 0 0,0 0 0 0 0,1 0 0 0 0,-1 0-1 0 0,0 1 1 0 0,1 0 0 0 0,-1 0 0 0 0,10-1 0 0 0,-12 1-58 0 0,19-3-31 0 0,0 1 1 0 0,0 1-1 0 0,1 1 1 0 0,-1 1-1 0 0,0 1 1 0 0,0 0-1 0 0,1 2 1 0 0,-1 0-1 0 0,-1 2 0 0 0,1 0 1 0 0,35 14-1 0 0,-50-16 3 0 0,0 0 0 0 0,0 0 0 0 0,0 1 0 0 0,-1 0 0 0 0,1 0 0 0 0,-1 0 0 0 0,0 0 0 0 0,0 1 0 0 0,0 0 0 0 0,-1 0 0 0 0,0 0 0 0 0,0 1-1 0 0,0-1 1 0 0,-1 1 0 0 0,1 0 0 0 0,-1 0 0 0 0,-1 0 0 0 0,1 0 0 0 0,-1 1 0 0 0,0-1 0 0 0,1 11 0 0 0,-2-7 28 0 0,0 0-1 0 0,-2 0 1 0 0,1 0 0 0 0,-1 0 0 0 0,0 0-1 0 0,-1-1 1 0 0,0 1 0 0 0,-1 0 0 0 0,0-1-1 0 0,-1 0 1 0 0,0 0 0 0 0,0 0 0 0 0,-1 0-1 0 0,-6 9 1 0 0,-12 12 229 0 0,-1 0-1 0 0,-2-1 1 0 0,-1-2-1 0 0,-1-1 1 0 0,-47 34 0 0 0,-19 18 37 0 0,93-77-263 0 0,0-1 0 0 0,-1 1-1 0 0,1 0 1 0 0,0 0 0 0 0,1 0 0 0 0,-1 0-1 0 0,0 0 1 0 0,0 0 0 0 0,0 0 0 0 0,1 0-1 0 0,-1 0 1 0 0,0 0 0 0 0,1 0 0 0 0,-1 0 0 0 0,1 1-1 0 0,-1-1 1 0 0,1 0 0 0 0,0 0 0 0 0,-1 1-1 0 0,1-1 1 0 0,0 0 0 0 0,0 1 0 0 0,0 1-1 0 0,1-2-9 0 0,-1 1-1 0 0,1-1 1 0 0,0 0-1 0 0,0 0 1 0 0,0 0-1 0 0,0 0 1 0 0,0 0-1 0 0,0 0 0 0 0,0 0 1 0 0,0-1-1 0 0,0 1 1 0 0,0 0-1 0 0,0 0 1 0 0,0-1-1 0 0,1 1 1 0 0,-1-1-1 0 0,0 1 1 0 0,2 0-1 0 0,10 2 31 0 0,0-1-1 0 0,0 1 1 0 0,20-1-1 0 0,-25-1-1 0 0,260 9 207 0 0,-109-8-1467 0 0,-1 11-3900 0 0,-132-9 3283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2 103 1204 0 0,'0'-3'138'0'0,"-1"1"0"0"0,1 0-1 0 0,0-1 1 0 0,0 1 0 0 0,0 0 0 0 0,0-1 0 0 0,0 1-1 0 0,0-1 1 0 0,1 1 0 0 0,-1 0 0 0 0,1-1 0 0 0,0 1-1 0 0,-1 0 1 0 0,1 0 0 0 0,0 0 0 0 0,1-1-1 0 0,-1 1 1 0 0,0 0 0 0 0,0 0 0 0 0,1 0 0 0 0,-1 1-1 0 0,1-1 1 0 0,0 0 0 0 0,0 1 0 0 0,-1-1 0 0 0,1 1-1 0 0,0-1 1 0 0,0 1 0 0 0,0 0 0 0 0,0 0-1 0 0,1 0 1 0 0,-1 0 0 0 0,0 0 0 0 0,4-1 0 0 0,10-3-146 0 0,1 0 0 0 0,-1 1 0 0 0,30-3 0 0 0,-40 6 154 0 0,26-4-147 0 0,1 1 1 0 0,0 1-1 0 0,-1 2 1 0 0,1 1-1 0 0,0 2 1 0 0,54 9-1 0 0,-84-10 0 0 0,0-1-1 0 0,0 1 1 0 0,0 0-1 0 0,-1 0 0 0 0,1 0 1 0 0,0 0-1 0 0,0 1 1 0 0,-1-1-1 0 0,1 1 1 0 0,0 0-1 0 0,-1-1 1 0 0,0 1-1 0 0,1 0 0 0 0,-1 1 1 0 0,0-1-1 0 0,0 0 1 0 0,0 0-1 0 0,2 4 1 0 0,-4-4 5 0 0,1 0-1 0 0,0 1 1 0 0,-1-1 0 0 0,0 0 0 0 0,1 1 0 0 0,-1-1 0 0 0,0 1 0 0 0,0-1-1 0 0,0 0 1 0 0,0 1 0 0 0,-1-1 0 0 0,1 0 0 0 0,-1 1 0 0 0,1-1 0 0 0,-1 0-1 0 0,0 0 1 0 0,-2 5 0 0 0,-4 5 14 0 0,-1 0 0 0 0,-1 0 0 0 0,0 0 0 0 0,0-1 0 0 0,-19 17 0 0 0,-3 0 72 0 0,18-17-78 0 0,0 1 0 0 0,1 0 0 0 0,0 1 0 0 0,-20 28 0 0 0,32-41-9 0 0,0 1 0 0 0,-1 0 1 0 0,1-1-1 0 0,0 1 0 0 0,-1 0 1 0 0,1-1-1 0 0,0 1 1 0 0,0 0-1 0 0,0-1 0 0 0,0 1 1 0 0,0 0-1 0 0,0-1 1 0 0,-1 1-1 0 0,2 0 0 0 0,-1 0 1 0 0,0-1-1 0 0,0 1 0 0 0,0 0 1 0 0,0-1-1 0 0,0 1 1 0 0,0 0-1 0 0,1-1 0 0 0,-1 1 1 0 0,0 0-1 0 0,1-1 0 0 0,-1 1 1 0 0,0-1-1 0 0,1 1 1 0 0,-1 0-1 0 0,1-1 0 0 0,0 1 1 0 0,26 12 16 0 0,27-5-24 0 0,-53-8 17 0 0,18 2-38 0 0,0 2 1 0 0,-1 0-1 0 0,1 1 1 0 0,-1 1-1 0 0,0 0 0 0 0,-1 2 1 0 0,18 9-1 0 0,-27-13 28 0 0,0 1 0 0 0,-1 0 1 0 0,1 0-1 0 0,-1 1 0 0 0,-1 0 0 0 0,1 0 0 0 0,-1 1 0 0 0,0 0 0 0 0,0 0 0 0 0,-1 0 0 0 0,0 1 0 0 0,0 0 1 0 0,0-1-1 0 0,-1 2 0 0 0,-1-1 0 0 0,5 13 0 0 0,-7-18 35 0 0,-1 1 0 0 0,1-1 0 0 0,-1 0 0 0 0,0 0 0 0 0,0 1 0 0 0,0-1 0 0 0,0 0 0 0 0,0 1 0 0 0,-1-1 0 0 0,1 0 0 0 0,-1 0 0 0 0,0 0 0 0 0,0 1 0 0 0,0-1 0 0 0,-1 0 0 0 0,1 0 0 0 0,-1-1 0 0 0,1 1 0 0 0,-1 0 0 0 0,0 0 1 0 0,0-1-1 0 0,0 1 0 0 0,-1-1 0 0 0,1 0 0 0 0,-1 1 0 0 0,1-1 0 0 0,-1 0 0 0 0,0-1 0 0 0,1 1 0 0 0,-1 0 0 0 0,0-1 0 0 0,0 1 0 0 0,0-1 0 0 0,-6 1 0 0 0,-10 5 63 0 0,-1-2-1 0 0,0 0 1 0 0,0-1 0 0 0,-26 1-1 0 0,34-3-83 0 0,-40 2-247 0 0,-83-3 1 0 0,11-10-3764 0 0,96 7 2570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2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2 312 0 0,'-1'0'253'0'0,"-1"-1"-1"0"0,1 1 1 0 0,0 0-1 0 0,-1 0 1 0 0,1 0-1 0 0,-1 0 1 0 0,1 0-1 0 0,0 0 1 0 0,-1 0-1 0 0,1 0 1 0 0,-1 0-1 0 0,1 1 1 0 0,-3 0-1 0 0,1 13 46 0 0,1 1-1 0 0,0 0 1 0 0,1 0-1 0 0,0 0 1 0 0,1 0 0 0 0,1 0-1 0 0,1 0 1 0 0,0 0-1 0 0,0 0 1 0 0,7 19 0 0 0,-3-17-231 0 0,-1 0 0 0 0,2 0-1 0 0,1-1 1 0 0,0 1 0 0 0,1-2 0 0 0,0 1 0 0 0,1-1 0 0 0,17 18 0 0 0,-22-27-45 0 0,1 0-1 0 0,-1-1 0 0 0,1 0 0 0 0,0 0 0 0 0,1-1 0 0 0,-1 1 1 0 0,1-1-1 0 0,0-1 0 0 0,0 1 0 0 0,0-1 0 0 0,0-1 1 0 0,1 1-1 0 0,-1-1 0 0 0,1 0 0 0 0,-1-1 0 0 0,1 0 1 0 0,0 0-1 0 0,0 0 0 0 0,-1-1 0 0 0,10-1 0 0 0,-8-1-11 0 0,0 0 0 0 0,0 0 0 0 0,0-1 0 0 0,-1 0-1 0 0,1-1 1 0 0,-1 1 0 0 0,0-2 0 0 0,0 1 0 0 0,0-1 0 0 0,-1 0-1 0 0,1-1 1 0 0,-1 0 0 0 0,-1 0 0 0 0,1 0 0 0 0,-1-1 0 0 0,10-14-1 0 0,-4 3-7 0 0,-1-1-1 0 0,-1 0 0 0 0,15-40 0 0 0,6-14 356 0 0,-30 71-345 0 0,0 3-26 0 0,1 4 32 0 0,-1 0-1 0 0,0-1 0 0 0,0 1 0 0 0,0 0 1 0 0,0 0-1 0 0,-1 0 0 0 0,0 0 0 0 0,0 0 0 0 0,0 0 1 0 0,-2 9-1 0 0,1 5 37 0 0,1 245-167 0 0,0-150-4191 0 0,0-86 2186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4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54 548 0 0,'-3'-5'369'0'0,"-1"0"1"0"0,-1 1-1 0 0,1-1 1 0 0,-1 1-1 0 0,0 0 1 0 0,0 0-1 0 0,0 1 0 0 0,0-1 1 0 0,-1 1-1 0 0,1 0 1 0 0,-1 1-1 0 0,-9-4 1 0 0,10 5-273 0 0,1 1 1 0 0,0-1-1 0 0,0 1 1 0 0,-1 0-1 0 0,1 0 1 0 0,0 1-1 0 0,-1-1 1 0 0,1 1 0 0 0,0 0-1 0 0,0 0 1 0 0,-1 0-1 0 0,1 1 1 0 0,0-1-1 0 0,0 1 1 0 0,0 0-1 0 0,1 0 1 0 0,-1 1-1 0 0,-5 4 1 0 0,-4 3 13 0 0,2 1-1 0 0,-1 0 1 0 0,2 1 0 0 0,0 0 0 0 0,0 1-1 0 0,1 0 1 0 0,0 1 0 0 0,1 0 0 0 0,1 0-1 0 0,1 0 1 0 0,0 1 0 0 0,0 0 0 0 0,1 0-1 0 0,1 1 1 0 0,1-1 0 0 0,0 1 0 0 0,1 0-1 0 0,1 0 1 0 0,1 21 0 0 0,0-26-93 0 0,0 0 1 0 0,1 0 0 0 0,0 0-1 0 0,1 0 1 0 0,1 0-1 0 0,-1-1 1 0 0,2 1-1 0 0,-1-1 1 0 0,1 1 0 0 0,1-1-1 0 0,0-1 1 0 0,1 1-1 0 0,-1-1 1 0 0,2 0 0 0 0,-1 0-1 0 0,1 0 1 0 0,1-1-1 0 0,0 0 1 0 0,0-1-1 0 0,0 0 1 0 0,1 0 0 0 0,0-1-1 0 0,0 0 1 0 0,0 0-1 0 0,1-1 1 0 0,0 0-1 0 0,0-1 1 0 0,19 5 0 0 0,-20-6 7 0 0,-6-2-20 0 0,0 1 0 0 0,0-1 1 0 0,0 0-1 0 0,-1 0 0 0 0,1 0 0 0 0,0-1 0 0 0,0 1 1 0 0,0-1-1 0 0,1 0 0 0 0,-1 1 0 0 0,0-2 0 0 0,0 1 1 0 0,0 0-1 0 0,0 0 0 0 0,0-1 0 0 0,0 0 1 0 0,0 1-1 0 0,0-1 0 0 0,0 0 0 0 0,-1-1 0 0 0,1 1 1 0 0,0 0-1 0 0,-1-1 0 0 0,1 1 0 0 0,0-1 0 0 0,1-2 1 0 0,-3 2-7 0 0,1 1 0 0 0,-2-1 0 0 0,1 1 0 0 0,0-1 0 0 0,0 0 0 0 0,0 1 0 0 0,-1-1 1 0 0,1 0-1 0 0,-1 0 0 0 0,0 1 0 0 0,1-1 0 0 0,-1 0 0 0 0,0 0 0 0 0,0 0 0 0 0,0 0 1 0 0,0 1-1 0 0,0-1 0 0 0,-1 0 0 0 0,1 0 0 0 0,0 0 0 0 0,-1 1 0 0 0,1-1 0 0 0,-1 0 1 0 0,0 0-1 0 0,0 1 0 0 0,0-1 0 0 0,0 1 0 0 0,0-1 0 0 0,0 1 0 0 0,0-1 0 0 0,0 1 1 0 0,0-1-1 0 0,-1 1 0 0 0,1 0 0 0 0,0 0 0 0 0,-1 0 0 0 0,-2-1 0 0 0,-4-4-22 0 0,-1 0 0 0 0,0 1 1 0 0,-1 0-1 0 0,0 1 0 0 0,1 0 0 0 0,-1 0 0 0 0,0 1 0 0 0,-1 0 0 0 0,1 1 0 0 0,0 0 0 0 0,-1 1 0 0 0,-11 0 1 0 0,0 1-1168 0 0,0 0 1 0 0,1 1-1 0 0,-1 2 1 0 0,-40 9-1 0 0,46-7-336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4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73 196 0 0,'-37'-37'6599'0'0,"36"37"-6573"0"0,1-1 1 0 0,0 1 0 0 0,-1 0 0 0 0,1-1 0 0 0,0 1-1 0 0,-1 0 1 0 0,1-1 0 0 0,0 1 0 0 0,-1-1 0 0 0,1 1 0 0 0,0-1-1 0 0,0 1 1 0 0,-1-1 0 0 0,1 1 0 0 0,0-1 0 0 0,0 1-1 0 0,0-1 1 0 0,0 1 0 0 0,0-1 0 0 0,0 1 0 0 0,0-1-1 0 0,0 1 1 0 0,0-1 0 0 0,0 1 0 0 0,0-1 0 0 0,0 1-1 0 0,0-1 1 0 0,0 1 0 0 0,1-1 0 0 0,-1 1 0 0 0,0-1-1 0 0,0 1 1 0 0,0-1 0 0 0,1 1 0 0 0,-1-1 0 0 0,0 1 0 0 0,1 0-1 0 0,-1-1 1 0 0,0 1 0 0 0,1-1 0 0 0,-1 1 0 0 0,1 0-1 0 0,-1-1 1 0 0,0 1 0 0 0,1 0 0 0 0,-1 0 0 0 0,1-1-1 0 0,-1 1 1 0 0,1 0 0 0 0,-1 0 0 0 0,1 0 0 0 0,-1 0-1 0 0,1 0 1 0 0,-1-1 0 0 0,1 1 0 0 0,0 0 0 0 0,35-4-79 0 0,-32 4 156 0 0,412-9-325 0 0,-357 9 209 0 0,-57 0 12 0 0,-1-1-1 0 0,1 1 1 0 0,-1 0 0 0 0,1 0-1 0 0,-1 1 1 0 0,1-1 0 0 0,-1 0-1 0 0,0 0 1 0 0,1 1-1 0 0,-1-1 1 0 0,1 1 0 0 0,-1-1-1 0 0,0 1 1 0 0,1-1 0 0 0,-1 1-1 0 0,0 0 1 0 0,0 0 0 0 0,0 0-1 0 0,1-1 1 0 0,-1 1-1 0 0,0 0 1 0 0,0 1 0 0 0,0-1-1 0 0,0 0 1 0 0,-1 0 0 0 0,1 0-1 0 0,0 0 1 0 0,0 1 0 0 0,-1-1-1 0 0,1 0 1 0 0,-1 1 0 0 0,1-1-1 0 0,-1 1 1 0 0,1-1-1 0 0,-1 0 1 0 0,0 1 0 0 0,0-1-1 0 0,0 1 1 0 0,0 2 0 0 0,-1 6 78 0 0,0 0 0 0 0,-1-1 0 0 0,0 1 1 0 0,0-1-1 0 0,-4 10 0 0 0,-2 6 214 0 0,3 2 121 0 0,0-1 1 0 0,0 44-1 0 0,11-9-1002 0 0,-4-52-344 0 0,0 0 1 0 0,1 0-1 0 0,0-1 0 0 0,8 15 0 0 0,-6-13-1539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7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1320 0 0,'0'0'4481'0'0,"-1"6"-2946"0"0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48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57 432 0 0,'0'0'1589'0'0,"-41"-10"4677"0"0,67 1-6218 0 0,1 1 0 0 0,0 2 0 0 0,1 1 0 0 0,29-2 0 0 0,118-2 185 0 0,-140 9-223 0 0,39-2-93 0 0,0 3 0 0 0,133 20 0 0 0,-194-18 34 0 0,-7-2 36 0 0,-1 0 0 0 0,0 0 0 0 0,1 0 0 0 0,-1 1 0 0 0,0 0 0 0 0,0 0 0 0 0,9 5-1 0 0,-12-6-10 0 0,-2 0 26 0 0,-1 1 0 0 0,1-1 0 0 0,0 1 0 0 0,0-1 0 0 0,-1 1 0 0 0,1-1 0 0 0,-1 1 0 0 0,1-1 0 0 0,-1 0 0 0 0,1 1 0 0 0,-1-1 0 0 0,0 0 0 0 0,-1 2 0 0 0,-54 27-68 0 0,-67 26 0 0 0,61-30-19 0 0,-65 38 0 0 0,117-58 85 0 0,-17 9-34 0 0,1 2 0 0 0,1 0-1 0 0,-38 35 1 0 0,61-51 40 0 0,1 0 0 0 0,0 0 0 0 0,-1 1 0 0 0,1-1-1 0 0,0 0 1 0 0,0 0 0 0 0,0 1 0 0 0,0-1 0 0 0,0 0 0 0 0,1 1 0 0 0,-1-1 0 0 0,0 1 0 0 0,0 0-1 0 0,1-1 1 0 0,-1 1 0 0 0,1-1 0 0 0,0 1 0 0 0,-1 0 0 0 0,1-1 0 0 0,0 1 0 0 0,0 0-1 0 0,0 1 1 0 0,1-2-2 0 0,0 1 1 0 0,-1-1-1 0 0,1 0 0 0 0,0 0 0 0 0,0 0 0 0 0,0 0 0 0 0,0 0 0 0 0,0 0 0 0 0,0 0 1 0 0,1 0-1 0 0,-1 0 0 0 0,0-1 0 0 0,0 1 0 0 0,0 0 0 0 0,1-1 0 0 0,-1 1 1 0 0,0-1-1 0 0,1 1 0 0 0,2 0 0 0 0,10 1-6 0 0,0 0-1 0 0,0-1 1 0 0,26 0 0 0 0,-32-1-22 0 0,232-4 22 0 0,28 0 176 0 0,-182-1 364 0 0,-83 5-498 0 0,27-8-995 0 0,-18 4-2559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48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17 700 0 0,'0'0'4302'0'0,"13"-8"-3933"0"0,63 1-169 0 0,77 5 0 0 0,0 11-2998 0 0,-134-7 2229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48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0 932 0 0,'0'0'2345'0'0,"22"6"-1506"0"0,166 3 1 0 0,-60-7-3376 0 0,-106-2 1728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1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320 188 300 0 0,'19'-27'4521'0'0,"-17"24"-4156"0"0,0-1 0 0 0,0 0 0 0 0,0 0 0 0 0,-1 0 0 0 0,1 0-1 0 0,-1-1 1 0 0,0 1 0 0 0,1-5 0 0 0,0 1 224 0 0,-2 6-76 0 0,-7-12-232 0 0,-2 12-280 0 0,-1 0 1 0 0,0 1-1 0 0,0 0 1 0 0,1 1-1 0 0,-1 0 1 0 0,0 0-1 0 0,0 1 1 0 0,1 1-1 0 0,-1-1 1 0 0,1 1-1 0 0,-1 1 1 0 0,1 0-1 0 0,0 0 1 0 0,0 1 0 0 0,0 0-1 0 0,0 1 1 0 0,1 0-1 0 0,-12 8 1 0 0,6-3-19 0 0,0 0 0 0 0,0 1 0 0 0,1 1 0 0 0,0 0 0 0 0,1 1 0 0 0,1 0 0 0 0,0 1 0 0 0,1 0 0 0 0,-14 25 0 0 0,20-31 23 0 0,0 1 0 0 0,1 0-1 0 0,0 0 1 0 0,0 0 0 0 0,1 0 0 0 0,1 0 0 0 0,-1 0 0 0 0,1 0 0 0 0,1 1 0 0 0,0-1-1 0 0,0 0 1 0 0,1 1 0 0 0,0-1 0 0 0,4 14 0 0 0,-2-11 3 0 0,1-1 0 0 0,1 1 0 0 0,0-1 1 0 0,0 0-1 0 0,1 0 0 0 0,1-1 0 0 0,0 1 0 0 0,0-2 0 0 0,1 1 1 0 0,11 10-1 0 0,-8-9 12 0 0,0-1 0 0 0,0-1 0 0 0,1 0 0 0 0,0 0 0 0 0,1-2 0 0 0,0 1 0 0 0,0-1 0 0 0,1-1 0 0 0,0-1 0 0 0,0 0 0 0 0,0 0 0 0 0,0-1 0 0 0,1-1 0 0 0,0-1 0 0 0,-1 0 0 0 0,1-1 0 0 0,0 0 0 0 0,28-3 0 0 0,-34 0 14 0 0,1 0-1 0 0,0 0 1 0 0,-1-1 0 0 0,0 0-1 0 0,0 0 1 0 0,0-1 0 0 0,0-1 0 0 0,0 1-1 0 0,-1-1 1 0 0,1-1 0 0 0,-1 0-1 0 0,-1 0 1 0 0,1 0 0 0 0,-1-1 0 0 0,0 0-1 0 0,-1 0 1 0 0,0-1 0 0 0,0 0-1 0 0,0 0 1 0 0,-1 0 0 0 0,0-1 0 0 0,-1 0-1 0 0,0 0 1 0 0,0 0 0 0 0,-1 0-1 0 0,0-1 1 0 0,1-11 0 0 0,-1 5-27 0 0,-1-1 1 0 0,-1 0 0 0 0,0 1 0 0 0,-2-1-1 0 0,1 0 1 0 0,-2 0 0 0 0,0 1-1 0 0,-2-1 1 0 0,1 1 0 0 0,-2 0-1 0 0,0 0 1 0 0,-1 0 0 0 0,-1 1-1 0 0,0 0 1 0 0,-11-17 0 0 0,0 4-243 0 0,-1 1 1 0 0,-43-46 0 0 0,52 63-689 0 0,-1 1-1 0 0,0 0 1 0 0,0 0 0 0 0,-1 1-1 0 0,-18-9 1 0 0,11 6-1486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14.1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25 131 696 0 0,'0'0'2398'0'0,"-23"-29"556"0"0,22 27-2926 0 0,1 0-1 0 0,0 0 1 0 0,-1 0 0 0 0,1 0 0 0 0,0-1-1 0 0,0 1 1 0 0,0 0 0 0 0,0 0 0 0 0,1 0-1 0 0,-1 0 1 0 0,0 0 0 0 0,1 0 0 0 0,0 0-1 0 0,-1 0 1 0 0,1 0 0 0 0,0 0 0 0 0,0 0-1 0 0,0 0 1 0 0,2-2 0 0 0,1 0-35 0 0,0 0 0 0 0,0 0 1 0 0,1 1-1 0 0,-1 0 0 0 0,1 0 0 0 0,0 0 0 0 0,8-3 1 0 0,-6 1-11 0 0,1 1 1 0 0,0 1 0 0 0,0 0 0 0 0,0 0-1 0 0,1 0 1 0 0,-1 1 0 0 0,1 0-1 0 0,-1 1 1 0 0,16-2 0 0 0,-21 4 31 0 0,0 0-16 0 0,0 1 1 0 0,0 0-1 0 0,-1 0 1 0 0,1 1 0 0 0,0-1-1 0 0,-1 0 1 0 0,1 1-1 0 0,-1-1 1 0 0,2 4 0 0 0,1 4 23 0 0,-1 0 0 0 0,-1 0 0 0 0,0 0 0 0 0,-1 0 0 0 0,0 0 1 0 0,2 21-1 0 0,-1 73 87 0 0,-3-97-102 0 0,-3 53 100 0 0,-20 46 33 0 0,18-86-110 0 0,0-1 0 0 0,-2-1 0 0 0,0 1 0 0 0,-15 27 0 0 0,0-4-111 0 0,22-40 86 0 0,-1 0 2 0 0,-2 5 0 0 0,3-5 283 0 0,35-10-164 0 0,165-74 563 0 0,-198 81-650 0 0,31-14 27 0 0,-13 8-44 0 0,-18 6-11 0 0,39-16 64 0 0,-8 13 183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3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61 1052 0 0,'-38'-31'4999'0'0,"36"30"-4702"0"0,3-1-260 0 0,0 1 0 0 0,0 0 1 0 0,-1-1-1 0 0,1 1 0 0 0,0 0 1 0 0,0-1-1 0 0,0 1 0 0 0,0 0 0 0 0,1 0 1 0 0,-1 0-1 0 0,0 0 0 0 0,0 0 1 0 0,1 0-1 0 0,-1 0 0 0 0,0 1 0 0 0,1-1 1 0 0,-1 0-1 0 0,1 1 0 0 0,-1-1 1 0 0,1 1-1 0 0,-1-1 0 0 0,1 1 0 0 0,-1 0 1 0 0,1 0-1 0 0,0-1 0 0 0,-1 1 1 0 0,3 1-1 0 0,61-5-88 0 0,-51 4 138 0 0,57-3-150 0 0,0 4-1 0 0,122 16 1 0 0,-188-16 29 0 0,-3-1 25 0 0,1 0 0 0 0,-1 0 0 0 0,1 0 0 0 0,0 1 0 0 0,-1-1 0 0 0,1 1 0 0 0,-1 0 0 0 0,1 0 0 0 0,-1 0 0 0 0,0 0 0 0 0,1 0 0 0 0,-1 0 0 0 0,0 1 0 0 0,0-1 0 0 0,0 1 0 0 0,0 0 0 0 0,0-1 1 0 0,0 1-1 0 0,0 0 0 0 0,0 0 0 0 0,1 3 0 0 0,-3-4 8 0 0,0 0 0 0 0,1 1-1 0 0,-1-1 1 0 0,0 0 0 0 0,0 1 0 0 0,0-1 0 0 0,0 0 0 0 0,-1 0 0 0 0,1 1 0 0 0,0-1 0 0 0,0 0 0 0 0,-1 1 0 0 0,1-1 0 0 0,-1 0 0 0 0,1 0 0 0 0,-1 0 0 0 0,0 0 0 0 0,1 0-1 0 0,-1 1 1 0 0,0-1 0 0 0,0 0 0 0 0,-1 1 0 0 0,-23 25-8 0 0,21-24 7 0 0,-31 27 55 0 0,-1-1-1 0 0,-70 42 1 0 0,62-44-4 0 0,-74 61 0 0 0,117-86-41 0 0,-1-1-1 0 0,0 1 0 0 0,1-1 0 0 0,-1 1 0 0 0,1 0 0 0 0,-1-1 1 0 0,1 1-1 0 0,0 0 0 0 0,0 0 0 0 0,0 0 0 0 0,0 0 0 0 0,0 0 1 0 0,0 0-1 0 0,-1 4 0 0 0,2-5 2 0 0,0 1 0 0 0,0-1-1 0 0,0 0 1 0 0,1 0 0 0 0,-1 0 0 0 0,0 0-1 0 0,0 0 1 0 0,1 0 0 0 0,-1 0 0 0 0,1 0 0 0 0,-1 0-1 0 0,1 0 1 0 0,-1 0 0 0 0,1 0 0 0 0,0 0 0 0 0,-1 0-1 0 0,1 0 1 0 0,0-1 0 0 0,0 1 0 0 0,-1 0 0 0 0,3 1-1 0 0,3 1 21 0 0,1 1 0 0 0,-1-1 0 0 0,1 0 0 0 0,0 0 0 0 0,0-1 0 0 0,0 0-1 0 0,11 2 1 0 0,76 14 94 0 0,126 6 0 0 0,-10-17-3004 0 0,-177-8 1411 0 0,2-2 220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3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34 408 0 0,'1'-2'121'0'0,"-1"1"0"0"0,1-1 0 0 0,0 1 0 0 0,0-1 0 0 0,0 1 0 0 0,0-1 1 0 0,0 1-1 0 0,0-1 0 0 0,0 1 0 0 0,0 0 0 0 0,1 0 0 0 0,-1-1 0 0 0,0 1 0 0 0,1 0 0 0 0,-1 0 0 0 0,1 0 0 0 0,-1 1 0 0 0,1-1 0 0 0,-1 0 0 0 0,1 1 1 0 0,0-1-1 0 0,0 1 0 0 0,-1-1 0 0 0,1 1 0 0 0,0 0 0 0 0,-1-1 0 0 0,5 1 0 0 0,58-5-159 0 0,-55 4 208 0 0,228 4-1560 0 0,-223-2 958 0 0,10-1-264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3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64 0 0,'-28'13'1859'0'0,"-18"12"289"0"0,45-23-1823 0 0,1-1-275 0 0,1 0 1 0 0,0 0-1 0 0,-1 0 0 0 0,1 0 0 0 0,0 0 0 0 0,0 0 0 0 0,0 0 0 0 0,0 0 0 0 0,0 0 0 0 0,0 0 0 0 0,0-1 0 0 0,0 1 0 0 0,1 0 0 0 0,-1-1 0 0 0,0 1 1 0 0,0-1-1 0 0,1 1 0 0 0,-1-1 0 0 0,0 1 0 0 0,3-1 0 0 0,30 8 101 0 0,-33-8-117 0 0,56 8-1424 0 0,95 1 1 0 0,-149-9 1314 0 0,32 0-300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6 1292 0 0,'0'0'892'0'0,"9"-5"1875"0"0,-11 14-2615 0 0,1 1 0 0 0,-1-1 0 0 0,-1 1 0 0 0,1-1 0 0 0,-2 0 0 0 0,1 0 0 0 0,-8 12 0 0 0,5-8-69 0 0,1 0 1 0 0,0 0-1 0 0,-6 21 1 0 0,10-26-53 0 0,-1 0 1 0 0,1 1 0 0 0,1-1-1 0 0,-1 1 1 0 0,1-1 0 0 0,1 0-1 0 0,0 1 1 0 0,0-1 0 0 0,0 0-1 0 0,1 0 1 0 0,0 1 0 0 0,1-1 0 0 0,6 12-1 0 0,-6-15-19 0 0,0 0 0 0 0,0-1 0 0 0,1 0-1 0 0,-1 0 1 0 0,1 0 0 0 0,0 0 0 0 0,1 0 0 0 0,-1-1-1 0 0,0 0 1 0 0,1 0 0 0 0,0 0 0 0 0,0 0-1 0 0,0-1 1 0 0,0 0 0 0 0,0 0 0 0 0,0 0 0 0 0,1-1-1 0 0,-1 0 1 0 0,0 0 0 0 0,1 0 0 0 0,-1 0 0 0 0,8-1-1 0 0,-2 0-10 0 0,0 0 0 0 0,1-1 0 0 0,-1-1 0 0 0,0 0 0 0 0,0 0 0 0 0,0-1 0 0 0,0 0 0 0 0,-1-1-1 0 0,1-1 1 0 0,-1 1 0 0 0,0-2 0 0 0,0 1 0 0 0,-1-1 0 0 0,1-1 0 0 0,14-13 0 0 0,-14 11 345 0 0,0-1 1 0 0,-1 0-1 0 0,0-1 1 0 0,-1 0 0 0 0,0 0-1 0 0,-1-1 1 0 0,10-20-1 0 0,-15 27-209 0 0,0 0 0 0 0,0 0 0 0 0,-1-1 0 0 0,1 1 0 0 0,-1-1-1 0 0,0-9 1 0 0,-19 28-23 0 0,5 14-89 0 0,1 1 1 0 0,1 1 0 0 0,2 0 0 0 0,1 0-1 0 0,1 1 1 0 0,-4 44 0 0 0,-9 34-869 0 0,12-75-1136 0 0,-1 0 1 0 0,-19 45-1 0 0,14-52-92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5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56 668 0 0,'-34'-33'5227'0'0,"32"32"-4950"0"0,-15-21 779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5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15 808 0 0,'0'0'1862'0'0,"-14"-13"3450"0"0,59 12-5313 0 0,1 2 1 0 0,-1 2-1 0 0,0 2 0 0 0,63 15 1 0 0,-76-14-12 0 0,-16-3-54 0 0,0 0 0 0 0,0 1 0 0 0,-1 0 0 0 0,1 2 0 0 0,-1 0 0 0 0,0 0 0 0 0,21 13 0 0 0,-36-18 67 0 0,1-1-1 0 0,-1 1 0 0 0,1-1 1 0 0,-1 0-1 0 0,1 1 0 0 0,-1-1 1 0 0,0 1-1 0 0,1 0 0 0 0,-1-1 0 0 0,0 1 1 0 0,1-1-1 0 0,-1 1 0 0 0,0-1 1 0 0,0 1-1 0 0,0 0 0 0 0,1-1 1 0 0,-1 1-1 0 0,0 0 0 0 0,0-1 1 0 0,0 1-1 0 0,0 0 0 0 0,0-1 1 0 0,0 1-1 0 0,0-1 0 0 0,-1 1 0 0 0,1 0 1 0 0,0-1-1 0 0,0 1 0 0 0,0 0 1 0 0,0-1-1 0 0,-1 1 0 0 0,1-1 1 0 0,0 1-1 0 0,-1-1 0 0 0,1 1 1 0 0,0-1-1 0 0,-1 1 0 0 0,1-1 1 0 0,-1 1-1 0 0,0 0 0 0 0,-19 16-19 0 0,19-16 3 0 0,-123 74 28 0 0,94-59 56 0 0,0 1 0 0 0,1 1 0 0 0,1 2 0 0 0,-38 34 0 0 0,65-53-60 0 0,-1 1-1 0 0,0-1 0 0 0,1 1 1 0 0,-1 0-1 0 0,1-1 0 0 0,-1 1 1 0 0,1 0-1 0 0,0 0 0 0 0,0 0 1 0 0,0 0-1 0 0,0 0 0 0 0,0 0 1 0 0,0 0-1 0 0,1 0 0 0 0,-1 1 1 0 0,1-1-1 0 0,-1 0 0 0 0,1 0 0 0 0,0 0 1 0 0,0 1-1 0 0,0-1 0 0 0,0 0 1 0 0,1 3-1 0 0,0-2 1 0 0,0 0 0 0 0,1 0 0 0 0,-1-1 1 0 0,1 1-1 0 0,0 0 0 0 0,0-1 0 0 0,0 1 0 0 0,0-1 0 0 0,0 0 0 0 0,0 0 1 0 0,1 0-1 0 0,-1 0 0 0 0,1 0 0 0 0,4 2 0 0 0,7 4 8 0 0,1-1 0 0 0,0-1 1 0 0,0 0-1 0 0,1-1 0 0 0,19 4 0 0 0,12 0-474 0 0,58 4-1 0 0,-2-11-3124 0 0,-75-4 2323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5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50 712 0 0,'17'-26'4006'0'0,"-10"22"-3942"0"0,0 1 0 0 0,0 0 0 0 0,0 0 0 0 0,0 0 0 0 0,1 1-1 0 0,-1 0 1 0 0,1 1 0 0 0,0 0 0 0 0,-1 0 0 0 0,9 0 0 0 0,90 2-102 0 0,-74 1-76 0 0,99 7-2557 0 0,-110-7 2477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6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0 312 0 0,'-2'1'335'0'0,"0"0"1"0"0,0 0-1 0 0,1 0 1 0 0,-1 0-1 0 0,1 0 1 0 0,-1 1-1 0 0,1-1 0 0 0,0 0 1 0 0,-1 1-1 0 0,1-1 1 0 0,-2 3-1 0 0,7-1-225 0 0,0 0 0 0 0,0 0 0 0 0,0-1 0 0 0,0 1 0 0 0,0-1-1 0 0,0 0 1 0 0,1-1 0 0 0,-1 1 0 0 0,1-1 0 0 0,6 2 0 0 0,58 8 152 0 0,-41-7-223 0 0,26 2-1553 0 0,94-1 1 0 0,-109-5 1097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6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16 0 0,'3'-5'766'0'0,"-1"1"0"0"0,1 0 0 0 0,0 0 0 0 0,0 0 0 0 0,1 1 0 0 0,6-7 0 0 0,-8 9-431 0 0,-1 17 285 0 0,-6 5-466 0 0,0 0 1 0 0,2 1 0 0 0,1-1 0 0 0,0 1-1 0 0,2-1 1 0 0,3 39 0 0 0,-2-51-136 0 0,0 0-1 0 0,0 0 1 0 0,1 0 0 0 0,0-1-1 0 0,1 1 1 0 0,0-1 0 0 0,0 1 0 0 0,1-1-1 0 0,0 0 1 0 0,1 0 0 0 0,-1-1-1 0 0,1 1 1 0 0,1-1 0 0 0,0 0-1 0 0,0-1 1 0 0,0 1 0 0 0,0-1 0 0 0,1 0-1 0 0,8 5 1 0 0,-9-8 14 0 0,0 0 0 0 0,1 0-1 0 0,-1-1 1 0 0,0 0 0 0 0,1 0 0 0 0,-1-1-1 0 0,1 1 1 0 0,0-1 0 0 0,-1-1 0 0 0,1 0-1 0 0,0 1 1 0 0,0-2 0 0 0,-1 1 0 0 0,1-1-1 0 0,0 0 1 0 0,-1-1 0 0 0,1 1 0 0 0,-1-1 0 0 0,0-1-1 0 0,1 1 1 0 0,-1-1 0 0 0,0 0 0 0 0,0 0-1 0 0,-1-1 1 0 0,1 0 0 0 0,-1 0 0 0 0,7-6-1 0 0,4-4 227 0 0,0-2-1 0 0,-1 1 0 0 0,-1-2 1 0 0,-1 0-1 0 0,0-1 1 0 0,-1 0-1 0 0,12-24 0 0 0,-3 6 56 0 0,-20 34-287 0 0,-5 8-19 0 0,1 0 0 0 0,0 1 0 0 0,0-1 0 0 0,0 1 0 0 0,-2 8 0 0 0,5-14-7 0 0,-66 230-1509 0 0,33-73-3543 0 0,27-122 2850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0 536 0 0,'0'0'7819'0'0,"-8"6"-4718"0"0,58-8-3166 0 0,0 2 1 0 0,0 2 0 0 0,0 3 0 0 0,0 1-1 0 0,-1 3 1 0 0,63 20 0 0 0,-110-29 54 0 0,-1 0 0 0 0,1 1 0 0 0,-1-1 0 0 0,1 0 0 0 0,0 1 0 0 0,-1-1 0 0 0,1 1 0 0 0,-1 0 1 0 0,0-1-1 0 0,1 1 0 0 0,-1 0 0 0 0,0 0 0 0 0,1 0 0 0 0,-1 0 0 0 0,0 0 0 0 0,0 0 0 0 0,0 1 0 0 0,0-1 1 0 0,0 0-1 0 0,0 0 0 0 0,0 1 0 0 0,0-1 0 0 0,0 1 0 0 0,-1-1 0 0 0,1 1 0 0 0,0-1 0 0 0,-1 1 0 0 0,0-1 1 0 0,1 1-1 0 0,-1-1 0 0 0,0 1 0 0 0,0 0 0 0 0,0-1 0 0 0,0 3 0 0 0,-1 0 2 0 0,-1 0-1 0 0,1 0 0 0 0,-1 0 1 0 0,0 0-1 0 0,0-1 0 0 0,-1 1 1 0 0,1-1-1 0 0,-1 1 0 0 0,0-1 1 0 0,1 0-1 0 0,-2 0 1 0 0,-3 3-1 0 0,-132 100-66 0 0,101-81 91 0 0,2 1 0 0 0,1 3-1 0 0,-37 36 1 0 0,70-62-15 0 0,-1-1 3 0 0,1 0 0 0 0,0 0 0 0 0,0 0 0 0 0,-1 1-1 0 0,2-1 1 0 0,-1 0 0 0 0,0 1 0 0 0,0 0-1 0 0,1-1 1 0 0,-1 1 0 0 0,1 0 0 0 0,0 0 0 0 0,0 0-1 0 0,0 0 1 0 0,0 0 0 0 0,1 0 0 0 0,-1 0 0 0 0,0 6-1 0 0,4-7 1 0 0,0 1 0 0 0,0-1 0 0 0,0 0 0 0 0,0 0 0 0 0,0 0 0 0 0,0 0 0 0 0,1 0 0 0 0,-1-1 0 0 0,1 1-1 0 0,-1-1 1 0 0,1 0 0 0 0,-1 0 0 0 0,1-1 0 0 0,5 1 0 0 0,0 2 15 0 0,43 9-225 0 0,0-3 0 0 0,0-2-1 0 0,61 1 1 0 0,-60-5-855 0 0,49-1-3585 0 0,-74-4 2896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14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5 536 0 0,'-9'-4'6335'0'0,"11"23"-5939"0"0,1 0-1 0 0,1 1 0 0 0,0-1 0 0 0,13 33 1 0 0,6 29-6 0 0,48 298 83 0 0,-52-310-1650 0 0,-19-67 829 0 0,4 1-181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7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34 444 0 0,'34'-25'4576'0'0,"-13"22"-4495"0"0,0 0 0 0 0,1 1 0 0 0,-1 1 0 0 0,1 1 0 0 0,34 5-1 0 0,-5-2-825 0 0,10 3-1403 0 0,-40-4 1940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8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1 332 0 0,'-12'8'1022'0'0,"0"1"0"0"0,0 0 1 0 0,1 0-1 0 0,-12 13 0 0 0,22-20-691 0 0,10 16 404 0 0,9-9-1071 0 0,1-1 0 0 0,0 0-1 0 0,1-2 1 0 0,-1 0 0 0 0,1-2-1 0 0,36 5 1 0 0,-37-6-533 0 0,9 1-13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19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1 432 0 0,'0'0'3498'0'0,"-29"9"-1055"0"0,34-6-2316 0 0,-1 0-1 0 0,1 0 0 0 0,-1 0 0 0 0,1 0 1 0 0,0-1-1 0 0,0 1 0 0 0,0-1 0 0 0,0 0 1 0 0,0-1-1 0 0,11 3 0 0 0,64 9 79 0 0,-69-12-171 0 0,326 39 184 0 0,-334-40-182 0 0,66 8 128 0 0,-66-8-106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23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67 616 0 0,'-88'-47'5267'0'0,"86"46"-5135"0"0,-2-4 53 0 0,4 4-180 0 0,0 1-1 0 0,0 0 0 0 0,0 0 0 0 0,-1 0 1 0 0,1 0-1 0 0,0 0 0 0 0,0 0 0 0 0,0-1 1 0 0,0 1-1 0 0,0 0 0 0 0,0 0 0 0 0,0 0 1 0 0,-1 0-1 0 0,1-1 0 0 0,0 1 0 0 0,0 0 1 0 0,0 0-1 0 0,0 0 0 0 0,0 0 0 0 0,0-1 0 0 0,0 1 1 0 0,0 0-1 0 0,0 0 0 0 0,0 0 0 0 0,0-1 1 0 0,0 1-1 0 0,0 0 0 0 0,0 0 0 0 0,0 0 1 0 0,0 0-1 0 0,0-1 0 0 0,0 1 0 0 0,0 0 1 0 0,1 0-1 0 0,-1 0 0 0 0,0 0 0 0 0,0-1 1 0 0,0 1-1 0 0,0 0 0 0 0,0 0 0 0 0,0 0 1 0 0,0 0-1 0 0,1 0 0 0 0,-1-1 0 0 0,0 1 0 0 0,0 0 1 0 0,0 0-1 0 0,0 0 0 0 0,0 0 0 0 0,1 0 1 0 0,-1 0-1 0 0,0 0 0 0 0,0 0 0 0 0,0 0 1 0 0,1 0-1 0 0,-1 0 0 0 0,0 0 0 0 0,0 0 1 0 0,2-2 41 0 0,7 1-67 0 0,0 0 1 0 0,0 0 0 0 0,1 1 0 0 0,-1 0 0 0 0,12 1 0 0 0,19 2-2 0 0,-20-2-13 0 0,0 0 1 0 0,0 1-1 0 0,0 1 1 0 0,-1 1-1 0 0,1 1 1 0 0,25 9 0 0 0,-42-12 38 0 0,1 0 1 0 0,-1-1 0 0 0,0 2 0 0 0,1-1-1 0 0,-1 0 1 0 0,0 1 0 0 0,0-1-1 0 0,-1 1 1 0 0,1 0 0 0 0,0 0 0 0 0,-1 0-1 0 0,0 0 1 0 0,1 0 0 0 0,-1 1 0 0 0,-1-1-1 0 0,1 1 1 0 0,0-1 0 0 0,-1 1 0 0 0,1 4-1 0 0,0-1 9 0 0,-2 0-1 0 0,1 0 1 0 0,-1-1 0 0 0,0 1-1 0 0,0 0 1 0 0,-1 0 0 0 0,0 0-1 0 0,0 0 1 0 0,0 0-1 0 0,-3 7 1 0 0,-4 6 32 0 0,0 0 1 0 0,-1-1-1 0 0,-1 0 0 0 0,-1-1 1 0 0,0 0-1 0 0,-16 18 0 0 0,13-18 41 0 0,-1-1-1 0 0,-1 0 0 0 0,0-2 1 0 0,-1 1-1 0 0,0-2 0 0 0,-2-1 1 0 0,1 0-1 0 0,-2-1 0 0 0,0-1 1 0 0,0-1-1 0 0,-36 12 0 0 0,55-21-78 0 0,-39 6 520 0 0,37-7-507 0 0,0 0 0 0 0,0 0 0 0 0,1 0-1 0 0,-1-1 1 0 0,0 1 0 0 0,0-1 0 0 0,1 1 0 0 0,-1-1 0 0 0,0 0 0 0 0,1 0 0 0 0,-1 0 0 0 0,1 0 0 0 0,-1-1 0 0 0,1 1-1 0 0,-3-3 1 0 0,3 3-16 0 0,1 0-1 0 0,0-1 1 0 0,0 1-1 0 0,0-1 0 0 0,0 1 1 0 0,0-1-1 0 0,0 1 1 0 0,1-1-1 0 0,-1 0 1 0 0,0 1-1 0 0,1-1 0 0 0,-1 0 1 0 0,1 0-1 0 0,0 1 1 0 0,0-1-1 0 0,-1 0 0 0 0,1-2 1 0 0,1-1-20 0 0,0 0 0 0 0,-1 0 1 0 0,1 1-1 0 0,1-1 0 0 0,-1 0 0 0 0,1 1 1 0 0,0-1-1 0 0,0 1 0 0 0,0-1 0 0 0,0 1 1 0 0,1 0-1 0 0,4-6 0 0 0,-3 6 0 0 0,0-1-1 0 0,0 1 0 0 0,1 0 1 0 0,-1 1-1 0 0,1-1 1 0 0,0 1-1 0 0,0 0 0 0 0,0 0 1 0 0,1 0-1 0 0,-1 1 1 0 0,1 0-1 0 0,-1 0 1 0 0,1 0-1 0 0,0 1 0 0 0,-1-1 1 0 0,1 1-1 0 0,0 1 1 0 0,0-1-1 0 0,0 1 0 0 0,0 0 1 0 0,8 2-1 0 0,-5-1 4 0 0,-1 1 1 0 0,0 0-1 0 0,-1 1 0 0 0,1 0 0 0 0,0 0 0 0 0,-1 1 0 0 0,1 0 0 0 0,-1 0 0 0 0,0 1 0 0 0,-1-1 1 0 0,1 2-1 0 0,-1-1 0 0 0,0 1 0 0 0,7 8 0 0 0,13 17 97 0 0,-6-7 18 0 0,1 0 1 0 0,25 21 0 0 0,-39-39-133 0 0,1 0 0 0 0,0 0 0 0 0,0-1 0 0 0,1 0 0 0 0,-1 0-1 0 0,1-1 1 0 0,0 0 0 0 0,0-1 0 0 0,1 0 0 0 0,15 3 0 0 0,-19-6-198 0 0,-1-1-1 0 0,1 0 1 0 0,-1 0-1 0 0,0-1 1 0 0,1 0-1 0 0,-1 0 0 0 0,0 0 1 0 0,0 0-1 0 0,0-1 1 0 0,0 0-1 0 0,-1 0 1 0 0,1 0-1 0 0,-1 0 1 0 0,0-1-1 0 0,7-7 0 0 0,23-25-1925 0 0,-24 21 1470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23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1 108 252 0 0,'64'-87'3298'0'0,"-63"85"-3036"0"0,0 1-231 0 0,-1 1 0 0 0,1-1 0 0 0,-1 1 0 0 0,1-1 0 0 0,0 1 0 0 0,-1-1 1 0 0,1 0-1 0 0,-1 1 0 0 0,0-1 0 0 0,1 1 0 0 0,-1-1 0 0 0,1 0 0 0 0,-1 0 0 0 0,0 1 1 0 0,0-1-1 0 0,1 0 0 0 0,-1 0 0 0 0,0 1 0 0 0,0-1 0 0 0,0 0 0 0 0,0-1 1 0 0,-2-1 168 0 0,-7 18-137 0 0,-44 102 1240 0 0,52-115-1099 0 0,-3 16 2554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24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0 148 0 0,'0'0'2187'0'0,"-21"27"-1366"0"0,-3 4-498 0 0,2 1 0 0 0,0 1 0 0 0,2 1 0 0 0,2 0 0 0 0,1 2-1 0 0,2 0 1 0 0,-11 39 0 0 0,26-36 339 0 0,0-37-509 0 0,0 0-108 0 0,0 0 0 0 0,0 0 0 0 0,1 0 0 0 0,-1 0 0 0 0,1 0 0 0 0,0 0 0 0 0,0 0 0 0 0,-1 0 0 0 0,1-1 0 0 0,0 1 0 0 0,1 0 0 0 0,-1 0 0 0 0,0-1-1 0 0,0 1 1 0 0,1-1 0 0 0,-1 1 0 0 0,3 2 0 0 0,14 2 7 0 0,0-1 0 0 0,1 0 0 0 0,-1-1 0 0 0,34 2 0 0 0,75-2-56 0 0,-116-4-168 0 0,-1-1 0 0 0,1 0 1 0 0,-1-1-1 0 0,0 0 0 0 0,1 0 1 0 0,-1-1-1 0 0,0-1 0 0 0,0 0 1 0 0,-1 0-1 0 0,1-1 0 0 0,-1 0 1 0 0,9-7-1 0 0,-12 8 99 0 0,-1-1 1 0 0,0 0-1 0 0,0-1 0 0 0,0 1 1 0 0,0-1-1 0 0,-1 0 0 0 0,0 0 1 0 0,-1-1-1 0 0,1 1 1 0 0,-1-1-1 0 0,0 1 0 0 0,-1-1 1 0 0,1 0-1 0 0,-1 0 0 0 0,-1 0 1 0 0,1 0-1 0 0,-1-1 1 0 0,-1 1-1 0 0,0-13 0 0 0,0 18 207 0 0,-3-31 951 0 0,-5 50-832 0 0,1-1 0 0 0,1 1-1 0 0,0 1 1 0 0,1-1 0 0 0,1 1-1 0 0,-3 31 1 0 0,1-12-84 0 0,-6 35-226 0 0,-17 77 769 0 0,1-53-4565 0 0,23-84 2364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27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52 720 0 0,'-47'-35'4587'0'0,"45"34"-4253"0"0,0-2-100 0 0,3 3-217 0 0,-1 0-1 0 0,0 0 1 0 0,1 0 0 0 0,-1 0 0 0 0,0 0 0 0 0,1 0-1 0 0,-1 0 1 0 0,0 0 0 0 0,0 0 0 0 0,1 0 0 0 0,-1 0-1 0 0,0 0 1 0 0,1 0 0 0 0,-1 0 0 0 0,0 0-1 0 0,1 0 1 0 0,-1 0 0 0 0,0-1 0 0 0,0 1 0 0 0,1 0-1 0 0,-1 0 1 0 0,0 0 0 0 0,0 0 0 0 0,1-1 0 0 0,-1 1-1 0 0,0 0 1 0 0,0 0 0 0 0,0-1 0 0 0,0 1 0 0 0,1 0-1 0 0,-1 0 1 0 0,0-1 0 0 0,0 1 0 0 0,0 0-1 0 0,0 0 1 0 0,0-1 0 0 0,0 1 0 0 0,1 0 0 0 0,-1-1-1 0 0,0 1 1 0 0,0 0 0 0 0,0-1 0 0 0,0 1 0 0 0,0 0-1 0 0,0 0 1 0 0,0-1 0 0 0,-1 1 0 0 0,1 0-1 0 0,0-1 1 0 0,0 1 0 0 0,0 0 0 0 0,0-1 0 0 0,0 1-1 0 0,0 0 1 0 0,0 0 0 0 0,-1-1 0 0 0,1 1 0 0 0,0 0-1 0 0,0 0 1 0 0,0-1 0 0 0,-1 1 0 0 0,1 0 0 0 0,0 0-1 0 0,484 23 254 0 0,-420-11-232 0 0,-61-12-37 0 0,0 1 0 0 0,0 0 0 0 0,0 1 0 0 0,-1-1 1 0 0,1 0-1 0 0,0 1 0 0 0,-1-1 0 0 0,1 1 0 0 0,-1 0 1 0 0,0 0-1 0 0,0 0 0 0 0,0 0 0 0 0,1 0 0 0 0,-2 1 0 0 0,1-1 1 0 0,0 0-1 0 0,2 6 0 0 0,-3-6 0 0 0,-1-1-1 0 0,0 1 1 0 0,1 0-1 0 0,-1 0 1 0 0,0 0-1 0 0,0-1 1 0 0,0 1-1 0 0,0 0 1 0 0,-1 0-1 0 0,1 0 1 0 0,0-1-1 0 0,-1 1 1 0 0,1 0 0 0 0,-1 0-1 0 0,0-1 1 0 0,1 1-1 0 0,-1 0 1 0 0,0-1-1 0 0,0 1 1 0 0,0-1-1 0 0,-2 3 1 0 0,-28 29 27 0 0,22-24-17 0 0,-32 29 173 0 0,-2-2 0 0 0,-54 36 0 0 0,-46 38-171 0 0,141-109-2 0 0,0 0 0 0 0,1 0 0 0 0,-1 0 0 0 0,1 0 0 0 0,-1 1 0 0 0,1-1 0 0 0,0 1 0 0 0,0-1 0 0 0,0 1 0 0 0,0 0 0 0 0,0-1 0 0 0,0 1 0 0 0,0 0 0 0 0,0 0 0 0 0,0-1 0 0 0,1 1 0 0 0,-1 0 0 0 0,1 0 0 0 0,0 0 0 0 0,-1 0 0 0 0,1 0 0 0 0,0 0 0 0 0,0 2 0 0 0,1-2-3 0 0,0 0 0 0 0,0 0-1 0 0,0-1 1 0 0,0 1 0 0 0,1 0 0 0 0,-1-1 0 0 0,0 1-1 0 0,1-1 1 0 0,-1 1 0 0 0,1-1 0 0 0,-1 0 0 0 0,1 0 0 0 0,0 1-1 0 0,0-1 1 0 0,-1 0 0 0 0,1-1 0 0 0,4 3 0 0 0,10 2 26 0 0,0 0 0 0 0,1-1 0 0 0,32 4 0 0 0,-47-8-30 0 0,65 8-108 0 0,90-2-1 0 0,-122-7-1352 0 0,0-2 0 0 0,42-8 1 0 0,-49 4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27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1044 0 0,'0'-2'356'0'0,"0"1"1"0"0,0-1-1 0 0,0 1 1 0 0,0-1-1 0 0,0 1 0 0 0,0-1 1 0 0,0 0-1 0 0,0 1 1 0 0,0 0-1 0 0,1-1 0 0 0,-1 1 1 0 0,2-3-1 0 0,14 1-299 0 0,1 1 0 0 0,-1 0 0 0 0,1 1 0 0 0,0 1 0 0 0,26 4-1 0 0,-12-3-426 0 0,86 4-2830 0 0,-97-4 2384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28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 0 0,'0'0'1017'0'0,"0"20"3297"0"0,9-14-4113 0 0,0-1-1 0 0,1 0 0 0 0,0-1 1 0 0,-1 0-1 0 0,2-1 1 0 0,-1 0-1 0 0,12 2 0 0 0,86 10-1469 0 0,-58-9-926 0 0,-25-1 1093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0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20 114 908 0 0,'13'-114'10938'0'0,"-32"145"-10792"0"0,15-10-108 0 0,0 1-1 0 0,1-1 1 0 0,1 1-1 0 0,1-1 1 0 0,1 1-1 0 0,3 21 1 0 0,24 135-567 0 0,-11-85-2362 0 0,-12-48-2073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8:15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10 40 0 0,'-2'-9'4782'0'0,"25"22"-4512"0"0,-1 0-1 0 0,0 2 1 0 0,-1 1-1 0 0,-1 1 1 0 0,-1 0-1 0 0,0 1 1 0 0,-1 1-1 0 0,-1 1 1 0 0,-1 1-1 0 0,-1 0 0 0 0,0 1 1 0 0,-2 1-1 0 0,0 0 1 0 0,-2 0-1 0 0,-1 1 1 0 0,-1 1-1 0 0,0 0 1 0 0,6 37-1 0 0,-9-30-368 0 0,-1 0 0 0 0,-1 1 0 0 0,-2-1 0 0 0,-2 1 0 0 0,0-1 0 0 0,-8 44 0 0 0,4-47-432 0 0,-2-1 1 0 0,-1 0-1 0 0,-2 0 1 0 0,0-1-1 0 0,-2 0 1 0 0,-1-1-1 0 0,-20 33 0 0 0,-1-11-2069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0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44 756 0 0,'30'-43'6929'0'0,"-33"44"-6874"0"0,1-1-1 0 0,-1 1 0 0 0,0 0 0 0 0,1 0 0 0 0,0 1 0 0 0,-1-1 1 0 0,1 0-1 0 0,0 1 0 0 0,0 0 0 0 0,-1-1 0 0 0,1 1 1 0 0,0 0-1 0 0,1 0 0 0 0,-1 0 0 0 0,0 0 0 0 0,-1 4 1 0 0,-28 41 367 0 0,27-41-328 0 0,-9 16 8 0 0,1 0 0 0 0,0 1 0 0 0,2 0 0 0 0,1 1 0 0 0,1 0-1 0 0,0 1 1 0 0,2-1 0 0 0,-4 37 0 0 0,9-49-81 0 0,1-1 0 0 0,0 1-1 0 0,0 0 1 0 0,1-1 0 0 0,1 1-1 0 0,0-1 1 0 0,1 1 0 0 0,0-1-1 0 0,0 0 1 0 0,1 0 0 0 0,1 0-1 0 0,0 0 1 0 0,0-1 0 0 0,1 0-1 0 0,1 0 1 0 0,-1-1 0 0 0,2 1-1 0 0,-1-2 1 0 0,1 1 0 0 0,15 12-1 0 0,-14-14-3 0 0,2 0-1 0 0,-1 0 1 0 0,1-1 0 0 0,0 0-1 0 0,0-1 1 0 0,0 0 0 0 0,1-1-1 0 0,0 0 1 0 0,19 3-1 0 0,-28-6-14 0 0,-1 0 1 0 0,1-1-1 0 0,0 1 0 0 0,0-1 0 0 0,0 0 0 0 0,-1 0 0 0 0,1 0 0 0 0,0 0 0 0 0,0 0 1 0 0,0-1-1 0 0,0 1 0 0 0,-1-1 0 0 0,1 0 0 0 0,0 0 0 0 0,-1 0 0 0 0,1 0 0 0 0,-1 0 0 0 0,1 0 1 0 0,-1-1-1 0 0,1 1 0 0 0,-1-1 0 0 0,0 0 0 0 0,0 0 0 0 0,1 0 0 0 0,-2 0 0 0 0,1 0 1 0 0,0 0-1 0 0,0 0 0 0 0,-1-1 0 0 0,1 1 0 0 0,-1 0 0 0 0,1-1 0 0 0,-1 0 0 0 0,0 1 1 0 0,0-1-1 0 0,0 0 0 0 0,-1 1 0 0 0,1-1 0 0 0,-1 0 0 0 0,1 0 0 0 0,-1 0 0 0 0,0 1 0 0 0,0-1 1 0 0,0 0-1 0 0,-1 0 0 0 0,1 0 0 0 0,-1 0 0 0 0,1 1 0 0 0,-1-1 0 0 0,0 0 0 0 0,0 1 1 0 0,0-1-1 0 0,0 0 0 0 0,-1 1 0 0 0,1 0 0 0 0,-1-1 0 0 0,1 1 0 0 0,-1 0 0 0 0,0 0 1 0 0,-4-4-1 0 0,-1 0-45 0 0,-1 1 1 0 0,1 0-1 0 0,-1 1 1 0 0,-1-1-1 0 0,1 2 1 0 0,-1-1 0 0 0,1 1-1 0 0,-1 0 1 0 0,0 1-1 0 0,0 0 1 0 0,0 1-1 0 0,-13-1 1 0 0,-6 0-1595 0 0,0 2-1 0 0,-50 6 1 0 0,40-1-1265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2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95 348 0 0,'-81'-84'7718'0'0,"80"83"-7576"0"0,0 1-127 0 0,1 0 0 0 0,0 0 0 0 0,0-1 0 0 0,-1 1 0 0 0,1 0 0 0 0,0 0 0 0 0,-1 0 0 0 0,1 0 0 0 0,0-1 0 0 0,0 1 0 0 0,-1 0 0 0 0,1 0 0 0 0,0-1 0 0 0,0 1 0 0 0,0 0 0 0 0,-1-1 0 0 0,1 1 0 0 0,0 0 0 0 0,0 0 0 0 0,0-1-1 0 0,0 1 1 0 0,0 0 0 0 0,-1-1 0 0 0,1 1 0 0 0,0 0 0 0 0,0-1 0 0 0,0 1 0 0 0,0 0 0 0 0,0-1 0 0 0,0 1 0 0 0,0-1 0 0 0,1 1 0 0 0,81 4 346 0 0,85 15-1 0 0,-72-7-305 0 0,40 9-97 0 0,-132-21 50 0 0,-4 3-9 0 0,1-1 0 0 0,-1 0 0 0 0,0 1 0 0 0,0-1 0 0 0,0 0 0 0 0,0 0 0 0 0,0 0 0 0 0,-1 0 0 0 0,1 0 0 0 0,-1 0 0 0 0,1 0 0 0 0,-3 3 0 0 0,-140 94 140 0 0,106-76-64 0 0,0 2-1 0 0,2 2 1 0 0,1 1 0 0 0,-40 42 0 0 0,74-69-63 0 0,-1 0 1 0 0,1 0-1 0 0,0 1 1 0 0,-1-1-1 0 0,1 0 1 0 0,0 1-1 0 0,0 0 1 0 0,0-1-1 0 0,0 1 1 0 0,0-1-1 0 0,0 1 1 0 0,0 0-1 0 0,0 0 1 0 0,1 0-1 0 0,-1-1 1 0 0,1 1 0 0 0,-1 0-1 0 0,1 0 1 0 0,0 0-1 0 0,0 0 1 0 0,0 0-1 0 0,0 0 1 0 0,0 0-1 0 0,0-1 1 0 0,1 1-1 0 0,-1 0 1 0 0,0 0-1 0 0,1 0 1 0 0,0 0-1 0 0,-1-1 1 0 0,1 1-1 0 0,0 0 1 0 0,0 0 0 0 0,0-1-1 0 0,0 1 1 0 0,0-1-1 0 0,0 1 1 0 0,0-1-1 0 0,1 1 1 0 0,-1-1-1 0 0,1 0 1 0 0,1 2-1 0 0,4 1 8 0 0,1 1 0 0 0,0-1 0 0 0,0 0 0 0 0,0-1 0 0 0,0 0 0 0 0,1 0 0 0 0,14 3 0 0 0,29 3-189 0 0,0-2 1 0 0,0-2-1 0 0,73-2 1 0 0,-78-5-2858 0 0,91-17 1 0 0,-112 12 1512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2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51 244 0 0,'34'-36'4579'0'0,"-31"34"-4513"0"0,0 0 1 0 0,0 0-1 0 0,1 1 1 0 0,-1-1-1 0 0,0 1 0 0 0,1 0 1 0 0,-1 0-1 0 0,1 0 1 0 0,-1 1-1 0 0,1-1 0 0 0,-1 1 1 0 0,6 0-1 0 0,54 1 135 0 0,-34 1-101 0 0,118 3-3358 0 0,-142-4 2933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2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80 0 0,'-36'29'5898'0'0,"37"-28"-5834"0"0,0 0 1 0 0,0 1-1 0 0,0-1 1 0 0,0 1-1 0 0,0-1 1 0 0,1 0-1 0 0,-1 0 1 0 0,0 0 0 0 0,0 0-1 0 0,1 0 1 0 0,-1 0-1 0 0,1 0 1 0 0,-1 0-1 0 0,1-1 1 0 0,-1 1-1 0 0,1 0 1 0 0,0-1-1 0 0,2 1 1 0 0,-3-1-52 0 0,35 13-4 0 0,0-3-1 0 0,65 11 0 0 0,16-7-3238 0 0,-77-10 1622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7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1 908 0 0,'0'0'7420'0'0,"16"8"-6803"0"0,256 11 517 0 0,-95-19-7545 0 0,-171-1 5147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7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37 152 0 0,'0'-3'714'0'0,"1"0"0"0"0,0 0 0 0 0,-1 0-1 0 0,0-1 1 0 0,1 1 0 0 0,-1 0 0 0 0,-1 0 0 0 0,1 0 0 0 0,-1-6 0 0 0,-3 12-683 0 0,0-1 1 0 0,0 1 0 0 0,0-1 0 0 0,1 1 0 0 0,-1 0 0 0 0,1 1-1 0 0,0-1 1 0 0,0 1 0 0 0,0-1 0 0 0,0 1 0 0 0,0 0-1 0 0,1 0 1 0 0,0 0 0 0 0,0 0 0 0 0,0 0 0 0 0,-1 6-1 0 0,-27 79 243 0 0,29-84-269 0 0,-10 35-58 0 0,-6 60 1 0 0,11-9-4788 0 0,6-87 4079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8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35 140 0 0,'12'-34'7404'0'0,"-17"41"-7302"0"0,0 0 0 0 0,1 0 0 0 0,0 1-1 0 0,0-1 1 0 0,1 1 0 0 0,0 0 0 0 0,1 0 0 0 0,-1 0 0 0 0,2 1 0 0 0,-3 16-1 0 0,2 2-4 0 0,0 0 0 0 0,3 33 0 0 0,0-54-90 0 0,-1 0-1 0 0,1 1 0 0 0,0-1 0 0 0,0 0 0 0 0,1 0 0 0 0,0 0 0 0 0,0 0 1 0 0,1 0-1 0 0,-1 0 0 0 0,1-1 0 0 0,0 1 0 0 0,1-1 0 0 0,-1 0 0 0 0,1 0 0 0 0,0 0 1 0 0,1-1-1 0 0,-1 1 0 0 0,1-1 0 0 0,0 0 0 0 0,0 0 0 0 0,0 0 0 0 0,0-1 1 0 0,0 0-1 0 0,1 0 0 0 0,0 0 0 0 0,0-1 0 0 0,0 0 0 0 0,0 0 0 0 0,0 0 0 0 0,6 0 1 0 0,-4 0-12 0 0,0-1 1 0 0,0-1-1 0 0,1 0 0 0 0,-1 0 1 0 0,0 0-1 0 0,0-1 1 0 0,0 0-1 0 0,0-1 1 0 0,0 0-1 0 0,-1 0 1 0 0,1 0-1 0 0,0-1 1 0 0,-1-1-1 0 0,0 1 1 0 0,1-1-1 0 0,-1 0 1 0 0,-1-1-1 0 0,1 1 0 0 0,-1-1 1 0 0,0-1-1 0 0,0 1 1 0 0,0-1-1 0 0,6-8 1 0 0,-9 10 20 0 0,1-1 0 0 0,-1 1 1 0 0,1-1-1 0 0,-1 0 0 0 0,-1 0 0 0 0,1 0 1 0 0,-1 0-1 0 0,0-1 0 0 0,0 1 0 0 0,0-1 0 0 0,-1 1 1 0 0,0-1-1 0 0,0 0 0 0 0,-1 1 0 0 0,1-1 1 0 0,-1 0-1 0 0,0 1 0 0 0,-1-1 0 0 0,1 0 1 0 0,-1 0-1 0 0,0 1 0 0 0,-1-1 0 0 0,1 1 1 0 0,-1-1-1 0 0,0 1 0 0 0,-1 0 0 0 0,-4-9 1 0 0,6 14-9 0 0,1-1 1 0 0,-1 0 0 0 0,1 1 0 0 0,-1-1-1 0 0,0 0 1 0 0,0 1 0 0 0,1-1 0 0 0,-1 1 0 0 0,0-1-1 0 0,0 1 1 0 0,0 0 0 0 0,0-1 0 0 0,1 1 0 0 0,-1 0-1 0 0,0 0 1 0 0,0 0 0 0 0,0-1 0 0 0,0 1-1 0 0,0 0 1 0 0,0 0 0 0 0,0 0 0 0 0,0 0 0 0 0,0 1-1 0 0,0-1 1 0 0,1 0 0 0 0,-1 0 0 0 0,0 0 0 0 0,0 1-1 0 0,0-1 1 0 0,0 0 0 0 0,0 1 0 0 0,1-1-1 0 0,-1 1 1 0 0,0-1 0 0 0,0 1 0 0 0,1 0 0 0 0,-1-1-1 0 0,0 1 1 0 0,1-1 0 0 0,-1 1 0 0 0,1 0 0 0 0,-2 1-1 0 0,-22 29 187 0 0,12 1-232 0 0,1-1 0 0 0,2 2 1 0 0,1-1-1 0 0,1 1 0 0 0,-2 44 0 0 0,-6 21-2334 0 0,4-32-825 0 0,3-34 1324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9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41 744 0 0,'-55'-29'5284'0'0,"53"28"-4909"0"0,-19-10 1069 0 0,168 30-1312 0 0,-70-11-162 0 0,92 23 0 0 0,-167-31 27 0 0,-1 0 0 0 0,1 0 0 0 0,0 1 0 0 0,-1-1 1 0 0,1 1-1 0 0,0-1 0 0 0,-1 1 0 0 0,1-1 0 0 0,-1 1 0 0 0,1 0 1 0 0,-1 0-1 0 0,1 0 0 0 0,-1 0 0 0 0,0 0 0 0 0,1 0 1 0 0,-1 0-1 0 0,0 1 0 0 0,0-1 0 0 0,0 0 0 0 0,0 1 0 0 0,0-1 1 0 0,0 1-1 0 0,0-1 0 0 0,0 1 0 0 0,0 2 0 0 0,-1-2 8 0 0,0 1-1 0 0,0-1 1 0 0,-1 0-1 0 0,1 1 0 0 0,-1-1 1 0 0,1 0-1 0 0,-1 0 1 0 0,0 0-1 0 0,0 1 1 0 0,0-1-1 0 0,0 0 0 0 0,0 0 1 0 0,-1 0-1 0 0,1 0 1 0 0,0-1-1 0 0,-3 3 1 0 0,-8 9 73 0 0,0-1 0 0 0,-2-1 0 0 0,-22 16 0 0 0,19-15-3 0 0,-39 26 170 0 0,3 2-1 0 0,-58 56 0 0 0,110-95-237 0 0,0 0-1 0 0,-1 0 0 0 0,1 0 0 0 0,0 0 0 0 0,0 0 0 0 0,0 0 0 0 0,0 1 0 0 0,0-1 0 0 0,0 0 0 0 0,0 1 1 0 0,0-1-1 0 0,1 0 0 0 0,-1 1 0 0 0,0-1 0 0 0,1 1 0 0 0,-1-1 0 0 0,1 1 0 0 0,0-1 0 0 0,-1 1 0 0 0,1-1 1 0 0,0 1-1 0 0,0-1 0 0 0,0 1 0 0 0,0-1 0 0 0,0 1 0 0 0,0 0 0 0 0,1-1 0 0 0,-1 1 0 0 0,0-1 0 0 0,1 1 0 0 0,-1-1 1 0 0,1 1-1 0 0,0-1 0 0 0,-1 0 0 0 0,2 2 0 0 0,1 0 1 0 0,0 0-1 0 0,1-1 1 0 0,-1 1-1 0 0,1-1 1 0 0,-1 0-1 0 0,1 0 1 0 0,0 0-1 0 0,0 0 1 0 0,0-1 0 0 0,0 1-1 0 0,0-1 1 0 0,6 1-1 0 0,49 6-48 0 0,0-2 0 0 0,0-3-1 0 0,88-7 1 0 0,-77 2-598 0 0,68-11-3671 0 0,-108 9 2489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39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64 580 0 0,'6'-41'5380'0'0,"-3"38"-5306"0"0,0 1 1 0 0,0 0-1 0 0,0-1 1 0 0,1 2-1 0 0,-1-1 1 0 0,1 0-1 0 0,0 1 1 0 0,-1-1-1 0 0,1 1 1 0 0,0 0-1 0 0,0 0 1 0 0,0 1-1 0 0,0-1 1 0 0,0 1-1 0 0,0 0 1 0 0,5 0-1 0 0,74 8-43 0 0,-64-6-78 0 0,72 13-3686 0 0,-88-15 2660 0 0</inkml:trace>
  <inkml:trace contextRef="#ctx0" brushRef="#br0" timeOffset="1">80 202 124 0 0,'-15'9'1425'0'0,"6"-5"-763"0"0,1 1 0 0 0,0 0 0 0 0,0 1 0 0 0,1 0 0 0 0,0 0 0 0 0,-10 10 0 0 0,17-15-631 0 0,0 0 0 0 0,0 0 0 0 0,0 0-1 0 0,0-1 1 0 0,0 1 0 0 0,0 0 0 0 0,0 0-1 0 0,0 0 1 0 0,0-1 0 0 0,1 1 0 0 0,-1 0-1 0 0,0 0 1 0 0,0-1 0 0 0,1 1 0 0 0,-1 0-1 0 0,1-1 1 0 0,-1 1 0 0 0,1 0 0 0 0,-1-1-1 0 0,1 1 1 0 0,-1 0 0 0 0,1-1 0 0 0,-1 1-1 0 0,1-1 1 0 0,0 1 0 0 0,-1-1 0 0 0,1 0-1 0 0,0 1 1 0 0,-1-1 0 0 0,1 0 0 0 0,0 1-1 0 0,0-1 1 0 0,-1 0 0 0 0,1 0 0 0 0,0 1-1 0 0,0-1 1 0 0,0 0 0 0 0,30 8-103 0 0,1-1 1 0 0,0-1-1 0 0,59 2 1 0 0,37-7-3614 0 0,-99-2 2708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40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351 135 416 0 0,'1'-4'179'0'0,"0"0"0"0"0,0 1 0 0 0,0-1 1 0 0,-1 0-1 0 0,0 0 0 0 0,1 0 0 0 0,-1 0 0 0 0,-1 0 0 0 0,1 0 0 0 0,-1 0 1 0 0,1 0-1 0 0,-1 0 0 0 0,0 1 0 0 0,-1-1 0 0 0,1 0 0 0 0,-1 1 0 0 0,1-1 0 0 0,-1 0 1 0 0,0 1-1 0 0,0 0 0 0 0,-1 0 0 0 0,1-1 0 0 0,-1 2 0 0 0,1-1 0 0 0,-1 0 1 0 0,0 0-1 0 0,-3-2 0 0 0,-2 1-134 0 0,1-1 1 0 0,-1 2-1 0 0,1-1 1 0 0,-1 1 0 0 0,0 0-1 0 0,0 0 1 0 0,-1 1-1 0 0,1 0 1 0 0,0 1-1 0 0,-1 0 1 0 0,1 0-1 0 0,-1 1 1 0 0,1 0-1 0 0,-1 0 1 0 0,1 1-1 0 0,-1 0 1 0 0,1 1-1 0 0,-12 3 1 0 0,15-3-47 0 0,0-1 1 0 0,1 1-1 0 0,-1 1 0 0 0,1-1 0 0 0,-1 1 1 0 0,1-1-1 0 0,0 1 0 0 0,0 1 1 0 0,0-1-1 0 0,0 0 0 0 0,0 1 1 0 0,1 0-1 0 0,0 0 0 0 0,0 0 0 0 0,0 0 1 0 0,0 0-1 0 0,1 1 0 0 0,-1-1 1 0 0,1 1-1 0 0,0 0 0 0 0,1 0 1 0 0,-1-1-1 0 0,1 1 0 0 0,0 0 0 0 0,0 0 1 0 0,0 1-1 0 0,1-1 0 0 0,0 0 1 0 0,0 0-1 0 0,0 0 0 0 0,2 7 1 0 0,-1-1-20 0 0,2 1 1 0 0,0 0 0 0 0,0-1-1 0 0,1 1 1 0 0,0-1 0 0 0,1 0-1 0 0,7 13 1 0 0,52 69-167 0 0,-41-62 107 0 0,19 35 1 0 0,-36-56 72 0 0,-1 1-1 0 0,0-1 1 0 0,-1 1 0 0 0,0 0-1 0 0,-1 0 1 0 0,0 0 0 0 0,2 22 0 0 0,-5-28 74 0 0,0 0 1 0 0,0 0-1 0 0,-1 1 1 0 0,0-1-1 0 0,0 0 1 0 0,0 0-1 0 0,-1 0 1 0 0,1 0-1 0 0,-1 0 1 0 0,0-1 0 0 0,0 1-1 0 0,-1 0 1 0 0,0-1-1 0 0,1 0 1 0 0,-2 1-1 0 0,1-1 1 0 0,0-1-1 0 0,-1 1 1 0 0,0 0 0 0 0,1-1-1 0 0,-2 1 1 0 0,1-1-1 0 0,0-1 1 0 0,0 1-1 0 0,-1 0 1 0 0,0-1-1 0 0,1 0 1 0 0,-1 0 0 0 0,-8 2-1 0 0,6-2 72 0 0,0 0 0 0 0,-1 0 0 0 0,1 0 0 0 0,-1-1 0 0 0,1 0 0 0 0,-1-1 0 0 0,1 0 0 0 0,-1 0-1 0 0,1 0 1 0 0,-1-1 0 0 0,1 0 0 0 0,-1-1 0 0 0,1 1 0 0 0,0-2 0 0 0,0 1 0 0 0,-1-1 0 0 0,2 0 0 0 0,-1 0 0 0 0,0-1 0 0 0,-6-4 0 0 0,12 7-120 0 0,-1 0 0 0 0,1 0 1 0 0,-1-1-1 0 0,1 1 0 0 0,0 0 1 0 0,0-1-1 0 0,0 1 0 0 0,0-1 1 0 0,0 1-1 0 0,0-1 0 0 0,0 0 1 0 0,0 1-1 0 0,0-1 0 0 0,1 0 1 0 0,-1 0-1 0 0,1 1 0 0 0,-1-1 1 0 0,1 0-1 0 0,0 0 0 0 0,0 0 1 0 0,0-3-1 0 0,0 2-5 0 0,1-1 0 0 0,0 1-1 0 0,0 0 1 0 0,0-1 0 0 0,1 1 0 0 0,-1 0 0 0 0,1 0-1 0 0,0 0 1 0 0,-1 0 0 0 0,1 0 0 0 0,3-2 0 0 0,7-8-57 0 0,1 0 0 0 0,0 1 0 0 0,25-17 1 0 0,-33 25 9 0 0,81-51-1610 0 0,3 3 0 0 0,172-73 0 0 0,-218 106 108 0 0,-3 0-750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58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61 1100 0 0,'0'0'2382'0'0,"-52"-20"7440"0"0,52 20-9802 0 0,-1-1 1 0 0,1 1 0 0 0,-1 0-1 0 0,1 0 1 0 0,0-1-1 0 0,0 1 1 0 0,-1 0 0 0 0,1-1-1 0 0,0 1 1 0 0,-1-1-1 0 0,1 1 1 0 0,0 0-1 0 0,0-1 1 0 0,0 1 0 0 0,0-1-1 0 0,-1 1 1 0 0,1-1-1 0 0,0 1 1 0 0,0 0-1 0 0,0-1 1 0 0,0 1 0 0 0,0-1-1 0 0,0 1 1 0 0,0-1-1 0 0,0 1 1 0 0,0-1 0 0 0,0 1-1 0 0,0-1 1 0 0,0 1-1 0 0,1 0 1 0 0,-1-1-1 0 0,0 1 1 0 0,0-1 0 0 0,0 1-1 0 0,1-1 1 0 0,-1 1-1 0 0,0 0 1 0 0,0-1-1 0 0,1 1 1 0 0,21-12 107 0 0,33 2-279 0 0,-43 9 59 0 0,0 0 1 0 0,-1 1-1 0 0,1 0 0 0 0,0 1 1 0 0,-1 0-1 0 0,1 0 0 0 0,-1 2 0 0 0,1-1 1 0 0,-1 2-1 0 0,0-1 0 0 0,0 1 1 0 0,0 1-1 0 0,-1 0 0 0 0,11 7 1 0 0,-15-8 50 0 0,-1 0 0 0 0,1 1 1 0 0,-1 0-1 0 0,0 0 0 0 0,0 0 1 0 0,0 1-1 0 0,-1 0 1 0 0,0-1-1 0 0,0 2 0 0 0,0-1 1 0 0,-1 0-1 0 0,0 1 1 0 0,0-1-1 0 0,0 1 0 0 0,-1 0 1 0 0,0 0-1 0 0,-1 0 0 0 0,1 0 1 0 0,-1 1-1 0 0,-1-1 1 0 0,0 0-1 0 0,0 0 0 0 0,-1 15 1 0 0,-3-1 47 0 0,-1 0 1 0 0,-1 0-1 0 0,-1-1 1 0 0,-1 1-1 0 0,0-1 1 0 0,-1-1 0 0 0,-2 0-1 0 0,0 0 1 0 0,-1-1-1 0 0,0-1 1 0 0,-2 0-1 0 0,-22 23 1 0 0,36-40-10 0 0,0 1 0 0 0,0-1 0 0 0,0 0 0 0 0,-1 1 0 0 0,1-1 1 0 0,0 1-1 0 0,0-1 0 0 0,-1 0 0 0 0,1 1 0 0 0,0-1 0 0 0,-1 0 0 0 0,1 0 1 0 0,0 1-1 0 0,-1-1 0 0 0,1 0 0 0 0,0 0 0 0 0,-1 1 0 0 0,1-1 0 0 0,-1 0 0 0 0,1 0 1 0 0,0 0-1 0 0,-1 0 0 0 0,1 1 0 0 0,-1-1 0 0 0,1 0 0 0 0,-1 0 0 0 0,1 0 1 0 0,-1 0-1 0 0,1 0 0 0 0,0 0 0 0 0,-1 0 0 0 0,1 0 0 0 0,-1 0 0 0 0,1-1 1 0 0,-1 1-1 0 0,1 0 0 0 0,-1 0 0 0 0,1 0 0 0 0,0 0 0 0 0,-1-1 0 0 0,1 1 0 0 0,0 0 1 0 0,-1 0-1 0 0,1-1 0 0 0,-1 1 0 0 0,1 0 0 0 0,0-1 0 0 0,0 1 0 0 0,-1 0 1 0 0,1-1-1 0 0,0 1 0 0 0,0 0 0 0 0,-1-1 0 0 0,1 1 0 0 0,0-1 0 0 0,0 1 0 0 0,0 0 1 0 0,-1-2-1 0 0,-1-20-63 0 0,5 7-6 0 0,2 0 1 0 0,-1 1-1 0 0,2-1 1 0 0,0 1-1 0 0,15-25 1 0 0,-2 3-36 0 0,103-209 940 0 0,-122 243-900 0 0,-19 49-272 0 0,5-10 490 0 0,2 1 0 0 0,-11 60-1 0 0,20-82-288 0 0,1-1 0 0 0,0 1-1 0 0,2 0 1 0 0,0 0 0 0 0,0 0 0 0 0,1-1 0 0 0,1 1-1 0 0,1 0 1 0 0,6 20 0 0 0,-7-30-519 0 0,1 0-1 0 0,0-1 1 0 0,1 1-1 0 0,-1-1 1 0 0,1 1 0 0 0,0-1-1 0 0,8 8 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25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48 0 0,'0'0'4204'0'0,"29"-3"-6452"0"0,-26 2 1580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27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 0 0,'0'0'1643'0'0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0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96 288 136 0 0,'0'0'669'0'0,"-44"-34"3414"0"0,35 26-3522 0 0,5 5-344 0 0,0 0 0 0 0,0 0 1 0 0,0-1-1 0 0,1 0 0 0 0,-1 1 1 0 0,1-2-1 0 0,0 1 0 0 0,0 0 1 0 0,1 0-1 0 0,-1-1 0 0 0,-1-5 1 0 0,3 9-150 0 0,1 0-62 0 0,0 0 1 0 0,0 0 0 0 0,-1 1-1 0 0,1-1 1 0 0,0 0 0 0 0,0 0-1 0 0,0 0 1 0 0,0 0 0 0 0,1 0-1 0 0,-1 0 1 0 0,0 1 0 0 0,0-1-1 0 0,0 0 1 0 0,1 0 0 0 0,-1 0-1 0 0,0 0 1 0 0,1 1 0 0 0,-1-1-1 0 0,1 0 1 0 0,-1 0 0 0 0,1 1-1 0 0,-1-1 1 0 0,1 0 0 0 0,-1 1-1 0 0,1-1 1 0 0,0 0 0 0 0,-1 1-1 0 0,1-1 1 0 0,1 0 0 0 0,19-17-5 0 0,-11 12-9 0 0,1 0 0 0 0,0 1 0 0 0,0 0 0 0 0,1 0-1 0 0,-1 2 1 0 0,1-1 0 0 0,0 1 0 0 0,0 1 0 0 0,0 0 0 0 0,0 1-1 0 0,0 0 1 0 0,0 1 0 0 0,0 0 0 0 0,14 2 0 0 0,-15-1-2 0 0,0 1 0 0 0,0 0 0 0 0,-1 0 1 0 0,1 1-1 0 0,0 1 0 0 0,-1-1 0 0 0,0 2 0 0 0,0-1 1 0 0,0 2-1 0 0,-1-1 0 0 0,0 1 0 0 0,0 0 1 0 0,0 1-1 0 0,-1 0 0 0 0,12 13 0 0 0,-14-12-4 0 0,-1 0-1 0 0,1 0 1 0 0,-2 0-1 0 0,1 1 1 0 0,-1-1-1 0 0,-1 1 1 0 0,0 0-1 0 0,0 1 1 0 0,-1-1-1 0 0,0 0 1 0 0,0 1-1 0 0,-1-1 0 0 0,0 1 1 0 0,-1-1-1 0 0,0 1 1 0 0,0-1-1 0 0,-1 1 1 0 0,-1-1-1 0 0,0 1 1 0 0,-5 17-1 0 0,-1-4 10 0 0,-1-1 1 0 0,-1 0-1 0 0,-1-1 0 0 0,-1 0 0 0 0,-1 0 0 0 0,-1-1 1 0 0,-18 20-1 0 0,6-15 748 0 0,13-19-244 0 0,13-7-499 0 0,-1 0 0 0 0,1 1-1 0 0,0-1 1 0 0,0 0-1 0 0,0 1 1 0 0,-1-1-1 0 0,1 0 1 0 0,0 1 0 0 0,0-1-1 0 0,0 0 1 0 0,0 1-1 0 0,0-1 1 0 0,0 0-1 0 0,0 1 1 0 0,0-1-1 0 0,0 0 1 0 0,1 1 0 0 0,-1-1-1 0 0,0 0 1 0 0,0 1-1 0 0,1-1 1 0 0,-1 1-1 0 0,0-1 1 0 0,1 0 0 0 0,0 0-1 0 0,16-37-5 0 0,1 1 0 0 0,3 1 0 0 0,30-42 0 0 0,13-23-240 0 0,-27 30 109 0 0,51-143-1 0 0,-87 210 130 0 0,0 4 1 0 0,-1-1 0 0 0,1 0 0 0 0,-1 1 0 0 0,1-1 0 0 0,-1 0 0 0 0,0 0 0 0 0,1 1 0 0 0,-1-1 0 0 0,0 0 0 0 0,1 0 0 0 0,-1 1 0 0 0,0-1 0 0 0,0 0 0 0 0,0 0 0 0 0,0 0 0 0 0,0 0 0 0 0,0 1 0 0 0,0-1 0 0 0,0 0 0 0 0,0 0 0 0 0,0 0 0 0 0,0 1 0 0 0,-1-1 0 0 0,1 0 0 0 0,0 0 0 0 0,0 1 0 0 0,-1-1 1 0 0,1 0-1 0 0,-1 0 0 0 0,0 0 0 0 0,0 1-2 0 0,-1 0 1 0 0,1 0 0 0 0,-1 0 0 0 0,1 1 0 0 0,-1-1-1 0 0,1 1 1 0 0,-1-1 0 0 0,1 1 0 0 0,0 0 0 0 0,-1-1 0 0 0,1 1-1 0 0,0 0 1 0 0,-1 0 0 0 0,0 1 0 0 0,-47 41-60 0 0,29-20 39 0 0,1 0-1 0 0,1 1 1 0 0,2 1 0 0 0,-28 53 0 0 0,37-64 23 0 0,1 1-1 0 0,0 0 1 0 0,1 0 0 0 0,0 0 0 0 0,1 0 0 0 0,1 1-1 0 0,1-1 1 0 0,0 1 0 0 0,1 0 0 0 0,1 0 0 0 0,1 16-1 0 0,0-26 24 0 0,1 0 1 0 0,-1-1-1 0 0,1 1 0 0 0,1-1 0 0 0,-1 1 0 0 0,1-1 0 0 0,0 0 0 0 0,0 0 0 0 0,0 0 0 0 0,1-1 0 0 0,-1 1 1 0 0,1-1-1 0 0,0 0 0 0 0,1 0 0 0 0,-1 0 0 0 0,1 0 0 0 0,0-1 0 0 0,-1 0 0 0 0,2 0 0 0 0,-1 0 0 0 0,10 3 0 0 0,-1 0-330 0 0,1-1-1 0 0,0-1 0 0 0,0 0 1 0 0,0-1-1 0 0,0-1 0 0 0,1 0 1 0 0,17-1-1 0 0,-9-6-2655 0 0,-10 1 2528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0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0 452 0 0,'0'0'2262'0'0,"-2"18"-1474"0"0,-15 187 2266 0 0,20-65-6368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1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29 60 0 0,'0'0'1495'0'0,"-15"17"-449"0"0,15-15-878 0 0,5 47 599 0 0,-3-46-726 0 0,-1-1 1 0 0,1 1-1 0 0,0-1 1 0 0,0 0-1 0 0,0 1 1 0 0,0-1-1 0 0,1 0 1 0 0,-1 0-1 0 0,0 0 1 0 0,1-1-1 0 0,0 1 1 0 0,-1-1 0 0 0,1 1-1 0 0,0-1 1 0 0,0 0-1 0 0,0 0 1 0 0,-1 0-1 0 0,1 0 1 0 0,0-1-1 0 0,0 1 1 0 0,1-1-1 0 0,-1 0 1 0 0,0 1-1 0 0,0-1 1 0 0,0-1-1 0 0,0 1 1 0 0,0 0-1 0 0,0-1 1 0 0,4-1 0 0 0,-1 1-6 0 0,0 0 1 0 0,0 0 0 0 0,-1-1 0 0 0,1 0 0 0 0,0 0 0 0 0,-1 0 0 0 0,0-1 0 0 0,1 0-1 0 0,-1 0 1 0 0,0 0 0 0 0,0-1 0 0 0,-1 1 0 0 0,1-1 0 0 0,-1 0 0 0 0,0-1 0 0 0,6-6-1 0 0,-9 8-21 0 0,1 0-1 0 0,0 0 1 0 0,-1 0-1 0 0,0 0 1 0 0,0 0-1 0 0,0 0 1 0 0,0 0-1 0 0,0-1 0 0 0,0 1 1 0 0,-1-1-1 0 0,0-3 1 0 0,0 5-15 0 0,0 1 0 0 0,-1-1 0 0 0,1 1 0 0 0,0-1 0 0 0,-1 1 0 0 0,0-1 0 0 0,1 1-1 0 0,-1 0 1 0 0,0-1 0 0 0,0 1 0 0 0,0 0 0 0 0,1 0 0 0 0,-1-1 0 0 0,-1 1 0 0 0,1 0 0 0 0,0 0 0 0 0,0 0 0 0 0,0 0 0 0 0,0 1 0 0 0,-1-1 0 0 0,1 0 0 0 0,0 0 0 0 0,-1 1 0 0 0,1-1 0 0 0,-1 1 0 0 0,1-1 0 0 0,-1 1 0 0 0,1-1 0 0 0,-1 1 0 0 0,1 0 0 0 0,-1 0 0 0 0,1 0 0 0 0,-1 0 0 0 0,-1 0 0 0 0,-3-1-7 0 0,1 1 0 0 0,-1-1 0 0 0,0 1 0 0 0,1 0 0 0 0,-1 0 0 0 0,1 1 0 0 0,-1 0 0 0 0,1 0 0 0 0,-1 0 0 0 0,1 1 0 0 0,0-1 0 0 0,-1 1 0 0 0,1 1 0 0 0,0-1 0 0 0,0 1 0 0 0,0 0 1 0 0,1 0-1 0 0,-1 0 0 0 0,1 0 0 0 0,0 1 0 0 0,-6 6 0 0 0,9-9 8 0 0,0 1 1 0 0,0 0 0 0 0,0 0-1 0 0,1 0 1 0 0,-1 0-1 0 0,0 0 1 0 0,1 1-1 0 0,0-1 1 0 0,-1 0-1 0 0,1 0 1 0 0,0 0 0 0 0,0 0-1 0 0,0 0 1 0 0,1 1-1 0 0,-1-1 1 0 0,0 0-1 0 0,1 0 1 0 0,-1 0 0 0 0,1 0-1 0 0,0 0 1 0 0,0 0-1 0 0,0 0 1 0 0,0 0-1 0 0,0 0 1 0 0,0-1-1 0 0,0 1 1 0 0,1 0 0 0 0,-1-1-1 0 0,0 1 1 0 0,1-1-1 0 0,0 1 1 0 0,-1-1-1 0 0,3 2 1 0 0,3 3 4 0 0,0-1 0 0 0,0 0-1 0 0,0-1 1 0 0,1 1 0 0 0,-1-2 0 0 0,15 7 0 0 0,-11-7-6 0 0,0 1 34 0 0,0 0 0 0 0,1-1 0 0 0,17 2 0 0 0,-26-5-23 0 0,-1 1 1 0 0,1-1-1 0 0,-1 0 1 0 0,0 0-1 0 0,1 0 1 0 0,-1-1 0 0 0,1 1-1 0 0,-1-1 1 0 0,0 1-1 0 0,1-1 1 0 0,-1 0-1 0 0,0 1 1 0 0,1-1 0 0 0,-1-1-1 0 0,0 1 1 0 0,0 0-1 0 0,0 0 1 0 0,0-1-1 0 0,0 1 1 0 0,0-1 0 0 0,0 0-1 0 0,-1 1 1 0 0,3-4-1 0 0,-4 4-12 0 0,1 0 0 0 0,-1 0 0 0 0,0 0 1 0 0,0 0-1 0 0,1 0 0 0 0,-1-1 0 0 0,0 1 0 0 0,0 0 0 0 0,0 0 0 0 0,-1 0 0 0 0,1 0 0 0 0,0 0 0 0 0,0 0 0 0 0,-1 0 0 0 0,1 0 0 0 0,0 0 0 0 0,-1 0 1 0 0,1 0-1 0 0,-1 0 0 0 0,1 0 0 0 0,-1 0 0 0 0,0 0 0 0 0,1 0 0 0 0,-2-1 0 0 0,-17-18-7 0 0,11 14-69 0 0,1 2 0 0 0,0-1 0 0 0,-1 1 1 0 0,0 0-1 0 0,0 0 0 0 0,0 1 0 0 0,-1 0 0 0 0,1 0 0 0 0,-1 1 1 0 0,1 0-1 0 0,-1 1 0 0 0,0 0 0 0 0,1 0 0 0 0,-1 1 1 0 0,0 0-1 0 0,0 1 0 0 0,-17 3 0 0 0,26-4-13 0 0,-1 0 0 0 0,1 0 0 0 0,-1 0 1 0 0,1 1-1 0 0,-1-1 0 0 0,1 0 0 0 0,-1 1 0 0 0,1-1 0 0 0,-1 0 0 0 0,1 1 0 0 0,0-1 0 0 0,-1 0 1 0 0,1 1-1 0 0,0-1 0 0 0,-1 1 0 0 0,1-1 0 0 0,0 1 0 0 0,0-1 0 0 0,-1 1 0 0 0,1-1 0 0 0,0 1 1 0 0,0-1-1 0 0,0 1 0 0 0,0-1 0 0 0,0 1 0 0 0,-1-1 0 0 0,1 2 0 0 0,0 7-578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2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22 468 0 0,'-20'-6'1714'0'0,"11"2"-1190"0"0,-22-6 258 0 0,30 10-761 0 0,1-1 0 0 0,-1 1-1 0 0,1 0 1 0 0,-1 0 0 0 0,0 0 0 0 0,1 0 0 0 0,-1-1-1 0 0,1 1 1 0 0,-1 0 0 0 0,0 0 0 0 0,1 0 0 0 0,-1 0 0 0 0,1 0-1 0 0,-1 0 1 0 0,0 1 0 0 0,1-1 0 0 0,-1 0 0 0 0,1 0-1 0 0,-1 0 1 0 0,1 1 0 0 0,-1-1 0 0 0,0 0 0 0 0,1 0-1 0 0,-1 1 1 0 0,1-1 0 0 0,-1 0 0 0 0,1 1 0 0 0,0-1-1 0 0,-1 1 1 0 0,1-1 0 0 0,-1 1 0 0 0,1-1 0 0 0,0 1-1 0 0,-1-1 1 0 0,1 1 0 0 0,-1 0 0 0 0,2 0 14 0 0,-1 0 1 0 0,1 1-1 0 0,0-1 1 0 0,-1 0-1 0 0,1 0 1 0 0,0 0 0 0 0,0 0-1 0 0,0 0 1 0 0,0 0-1 0 0,0 0 1 0 0,0 0-1 0 0,0 0 1 0 0,0 0-1 0 0,0-1 1 0 0,0 1 0 0 0,0 0-1 0 0,2 0 1 0 0,-2 0-26 0 0,32 16 262 0 0,0 0 0 0 0,60 20 0 0 0,-65-28-259 0 0,0 1 1 0 0,-1 2 0 0 0,0 1-1 0 0,-1 1 1 0 0,38 27-1 0 0,-61-39 8 0 0,0 0 0 0 0,0 1 0 0 0,-1-1-1 0 0,1 0 1 0 0,-1 1 0 0 0,1 0 0 0 0,-1-1 0 0 0,0 1-1 0 0,0 0 1 0 0,0 0 0 0 0,0 0 0 0 0,-1 1 0 0 0,0-1-1 0 0,1 0 1 0 0,-1 0 0 0 0,0 1 0 0 0,0-1 0 0 0,-1 1-1 0 0,1-1 1 0 0,0 7 0 0 0,-2-6 20 0 0,0 1-1 0 0,-1-1 1 0 0,1 0-1 0 0,0 0 1 0 0,-1 0-1 0 0,0 0 1 0 0,0-1-1 0 0,0 1 1 0 0,-1 0-1 0 0,1-1 1 0 0,-1 0-1 0 0,0 1 1 0 0,0-1-1 0 0,0 0 1 0 0,0 0-1 0 0,-1-1 1 0 0,-3 3-1 0 0,-18 12 42 0 0,0-1 0 0 0,-2-1 0 0 0,-39 15 0 0 0,-30 17-171 0 0,44-19-3982 0 0,50-26 3336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2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42 1008 0 0,'-5'8'6505'0'0,"10"-6"-6470"0"0,0-1 1 0 0,1 0-1 0 0,-1 0 0 0 0,0-1 1 0 0,0 1-1 0 0,1-1 1 0 0,-1 0-1 0 0,10-2 0 0 0,56-8-152 0 0,-54 8-30 0 0,38-6-462 0 0,95-17-2983 0 0,-117 16 2630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19 476 0 0,'-40'-18'3676'0'0,"32"21"-3560"0"0,1 0 0 0 0,0 1 1 0 0,0 0-1 0 0,0 0 0 0 0,0 1 0 0 0,1 0 1 0 0,0 0-1 0 0,0 0 0 0 0,0 1 0 0 0,1-1 1 0 0,0 2-1 0 0,0-1 0 0 0,0 0 0 0 0,1 1 1 0 0,-4 8-1 0 0,-2 1-61 0 0,2 1 0 0 0,0 0 0 0 0,1 0 0 0 0,1 0 0 0 0,-7 29 0 0 0,12-35-31 0 0,-1 0 1 0 0,1 0 0 0 0,1 0-1 0 0,0 0 1 0 0,1 0-1 0 0,0 0 1 0 0,0 0-1 0 0,1 0 1 0 0,1-1-1 0 0,0 1 1 0 0,0-1-1 0 0,1 1 1 0 0,0-1 0 0 0,1 0-1 0 0,0 0 1 0 0,1-1-1 0 0,12 18 1 0 0,-12-21 17 0 0,-1 0 0 0 0,1 0 0 0 0,0-1 1 0 0,0 0-1 0 0,1 0 0 0 0,-1 0 0 0 0,1-1 0 0 0,0 0 1 0 0,0 0-1 0 0,1-1 0 0 0,-1 1 0 0 0,1-2 1 0 0,0 1-1 0 0,-1-1 0 0 0,1 0 0 0 0,0-1 0 0 0,0 0 1 0 0,1 0-1 0 0,-1-1 0 0 0,0 0 0 0 0,0 0 1 0 0,0-1-1 0 0,0 0 0 0 0,0 0 0 0 0,8-3 0 0 0,-12 3 18 0 0,0 0 0 0 0,1-1 0 0 0,-1 1-1 0 0,0-1 1 0 0,-1 0 0 0 0,1 0-1 0 0,0 0 1 0 0,0-1 0 0 0,-1 1 0 0 0,0-1-1 0 0,1 0 1 0 0,-1 0 0 0 0,0 0 0 0 0,0 0-1 0 0,-1-1 1 0 0,1 1 0 0 0,3-7-1 0 0,-3 4-17 0 0,-1-1-1 0 0,1 1 1 0 0,-1 0-1 0 0,-1-1 0 0 0,1 0 1 0 0,-1 1-1 0 0,0-1 0 0 0,-1 0 1 0 0,0 0-1 0 0,0-9 0 0 0,-3-2-14 0 0,1 0-1 0 0,-2 1 1 0 0,0-1-1 0 0,-1 1 1 0 0,-1 0 0 0 0,-1 0-1 0 0,-15-27 1 0 0,14 29-97 0 0,0 1 0 0 0,-2 0 1 0 0,0 0-1 0 0,0 1 0 0 0,-1 0 1 0 0,-1 1-1 0 0,0 0 1 0 0,-1 1-1 0 0,0 1 0 0 0,0 0 1 0 0,-1 1-1 0 0,0 0 1 0 0,-1 1-1 0 0,0 0 0 0 0,-1 1 1 0 0,-18-5-1 0 0,31 12-317 0 0,-1-1 0 0 0,0 1 0 0 0,0 0 1 0 0,0 1-1 0 0,0-1 0 0 0,1 1 0 0 0,-1-1 0 0 0,0 1 0 0 0,1 0 0 0 0,-5 2 0 0 0,8-3 270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3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1 252 0 0,'4'8'182'0'0,"-1"0"0"0"0,0 0 1 0 0,0 0-1 0 0,0 1 0 0 0,-2-1 0 0 0,1 1 0 0 0,-1-1 1 0 0,0 1-1 0 0,0 0 0 0 0,-1 0 0 0 0,-1-1 1 0 0,1 1-1 0 0,-1 0 0 0 0,-1 0 0 0 0,-3 10 0 0 0,-4 14-342 0 0,-2-1-1 0 0,-25 49 0 0 0,24-56-554 0 0,4-11 61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28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1 344 0 0,'0'0'4739'0'0,"15"10"-3178"0"0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24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10 131 548 0 0,'0'0'1837'0'0,"-9"-25"1557"0"0,13 20-3379 0 0,0 0 1 0 0,0 0-1 0 0,0 1 1 0 0,1 0 0 0 0,0 0-1 0 0,0 0 1 0 0,0 0-1 0 0,0 1 1 0 0,0-1 0 0 0,1 1-1 0 0,-1 1 1 0 0,1-1-1 0 0,0 1 1 0 0,0 0 0 0 0,0 0-1 0 0,0 1 1 0 0,0 0 0 0 0,1 0-1 0 0,-1 0 1 0 0,7 1-1 0 0,-4-1 5 0 0,1 1-1 0 0,-1 1 1 0 0,1-1-1 0 0,-1 1 1 0 0,0 1-1 0 0,1 0 1 0 0,-1 0-1 0 0,0 1 0 0 0,0 0 1 0 0,0 0-1 0 0,-1 1 1 0 0,14 8-1 0 0,-13-5-18 0 0,-1-1-1 0 0,-1 1 0 0 0,1 0 1 0 0,-1 1-1 0 0,0 0 0 0 0,-1 0 1 0 0,1 0-1 0 0,-2 1 1 0 0,1 0-1 0 0,-1 0 0 0 0,-1 0 1 0 0,0 1-1 0 0,0-1 0 0 0,0 1 1 0 0,-2 0-1 0 0,4 17 0 0 0,-4-13 2 0 0,-1 1-1 0 0,-1 0 0 0 0,0-1 0 0 0,-1 1 0 0 0,-1-1 0 0 0,0 1 0 0 0,-1-1 0 0 0,0 1 0 0 0,-1-1 0 0 0,-1 0 0 0 0,-7 16 1 0 0,9-22 174 0 0,-1-1 0 0 0,0 1 0 0 0,0-1 0 0 0,-1 1 0 0 0,-11 12 410 0 0,11-27-447 0 0,5 7-131 0 0,-1-1 0 0 0,0 0-1 0 0,1 1 1 0 0,-1-1 0 0 0,1 0 0 0 0,-1 1 0 0 0,1-1-1 0 0,-1 0 1 0 0,1 0 0 0 0,0 1 0 0 0,-1-1 0 0 0,1 0-1 0 0,0 0 1 0 0,-1 0 0 0 0,1 1 0 0 0,0-1-1 0 0,0 0 1 0 0,0 0 0 0 0,0 0 0 0 0,0 0 0 0 0,0-1-1 0 0,10-44 142 0 0,2 0 0 0 0,34-83-1 0 0,-27 80 1022 0 0,23-92 1 0 0,-39 105-669 0 0,-5 22-414 0 0,-9 24-128 0 0,3 7-1 0 0,1 0 0 0 0,0 1-1 0 0,1 0 1 0 0,1 0 0 0 0,1 0 0 0 0,1 1 0 0 0,-3 35 0 0 0,5-29-141 0 0,1 0 1 0 0,1 0-1 0 0,1 0 1 0 0,1 0-1 0 0,11 38 1 0 0,-13-58 81 0 0,0 0 0 0 0,1 0 1 0 0,0 0-1 0 0,0-1 0 0 0,0 1 1 0 0,1 0-1 0 0,0-1 0 0 0,-1 0 1 0 0,2 1-1 0 0,-1-1 0 0 0,0 0 1 0 0,1-1-1 0 0,0 1 0 0 0,-1-1 1 0 0,1 1-1 0 0,1-1 0 0 0,-1-1 1 0 0,6 4-1 0 0,-4-3-234 0 0,1-1-1 0 0,0 0 1 0 0,0 0-1 0 0,0-1 1 0 0,1 0-1 0 0,-1 0 1 0 0,0-1-1 0 0,0 1 1 0 0,1-2-1 0 0,-1 1 1 0 0,0-1-1 0 0,10-2 1 0 0,2-1-1094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58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 8 16 0 0,'6'-8'9359'0'0,"-22"43"-9200"0"0,-28 74 50 0 0,39-93-2101 0 0,0 1 0 0 0,-3 28-1 0 0,7-30 231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4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11 416 0 0,'0'0'1776'0'0,"-1"-11"1649"0"0,0 27-3400 0 0,-1-1 0 0 0,2 1 1 0 0,0-1-1 0 0,1 1 0 0 0,1-1 1 0 0,0 1-1 0 0,1-1 0 0 0,0 0 1 0 0,2 0-1 0 0,0 0 1 0 0,9 20-1 0 0,-9-26 7 0 0,0 0 0 0 0,0 0 0 0 0,1 0 0 0 0,0-1 0 0 0,0 0 0 0 0,1 0 0 0 0,0 0 0 0 0,1-1 0 0 0,-1 0 0 0 0,1-1 0 0 0,1 0 0 0 0,-1 0 0 0 0,1 0 0 0 0,0-1 0 0 0,0-1 0 0 0,1 0 0 0 0,-1 0 0 0 0,11 3 0 0 0,-14-6-1 0 0,-1 0 0 0 0,1 0 0 0 0,0 0-1 0 0,-1-1 1 0 0,1 1 0 0 0,0-1 0 0 0,-1-1-1 0 0,1 1 1 0 0,0-1 0 0 0,-1 0 0 0 0,1 0-1 0 0,-1-1 1 0 0,1 1 0 0 0,-1-1 0 0 0,0 0 0 0 0,1-1-1 0 0,-1 0 1 0 0,0 1 0 0 0,-1-1 0 0 0,1-1-1 0 0,0 1 1 0 0,-1-1 0 0 0,0 0 0 0 0,0 0-1 0 0,0 0 1 0 0,0 0 0 0 0,5-9 0 0 0,-4 4 42 0 0,1 0 0 0 0,-2-1 0 0 0,1 1 0 0 0,-1-1 1 0 0,-1 0-1 0 0,0 0 0 0 0,0 0 0 0 0,-1 0 0 0 0,0-1 0 0 0,-1 1 0 0 0,0-1 1 0 0,-1 1-1 0 0,0-1 0 0 0,-2-12 0 0 0,2 22-73 0 0,0 0 0 0 0,0 0 0 0 0,0 0 0 0 0,0 1-1 0 0,0-1 1 0 0,-1 0 0 0 0,1 0 0 0 0,0 0 0 0 0,0 0 0 0 0,-1 0 0 0 0,1 0-1 0 0,-1 1 1 0 0,1-1 0 0 0,-1 0 0 0 0,1 0 0 0 0,-1 0 0 0 0,1 1 0 0 0,-1-1 0 0 0,0 0-1 0 0,1 1 1 0 0,-2-2 0 0 0,1 2-5 0 0,0 0 0 0 0,0 0 0 0 0,1 0 1 0 0,-1 0-1 0 0,0 0 0 0 0,1 0 0 0 0,-1 0 0 0 0,0 0 0 0 0,0 0 0 0 0,1 1 0 0 0,-1-1 0 0 0,0 0 0 0 0,1 0 1 0 0,-1 1-1 0 0,1-1 0 0 0,-1 0 0 0 0,0 1 0 0 0,1-1 0 0 0,-1 0 0 0 0,1 1 0 0 0,-2 0 0 0 0,-1 2-8 0 0,1 0-1 0 0,-1-1 1 0 0,1 1 0 0 0,0 0-1 0 0,0 1 1 0 0,0-1-1 0 0,0 0 1 0 0,0 1-1 0 0,1-1 1 0 0,-3 6-1 0 0,-1 28 13 0 0,0 0 1 0 0,3 0-1 0 0,1 1 0 0 0,2-1 0 0 0,7 53 0 0 0,-3-41 96 0 0,-2 0 0 0 0,-5 68 0 0 0,1-97-161 0 0,0-7 180 0 0,0 0 1 0 0,-1 0 0 0 0,0-1-1 0 0,-6 20 1 0 0,7-29-87 0 0,0-1 1 0 0,0 1-1 0 0,0 0 1 0 0,-1-1-1 0 0,1 1 1 0 0,-1-1 0 0 0,1 1-1 0 0,-1-1 1 0 0,0 0-1 0 0,0 1 1 0 0,0-1-1 0 0,0 0 1 0 0,-1 0-1 0 0,1-1 1 0 0,0 1 0 0 0,-1 0-1 0 0,1-1 1 0 0,-1 1-1 0 0,0-1 1 0 0,1 0-1 0 0,-1 0 1 0 0,0 0 0 0 0,0 0-1 0 0,0-1 1 0 0,-5 1-1 0 0,1 0-25 0 0,1-1 0 0 0,0-1 0 0 0,-1 1-1 0 0,1-1 1 0 0,-1 0 0 0 0,1-1 0 0 0,0 1 0 0 0,0-1 0 0 0,0-1-1 0 0,0 1 1 0 0,0-1 0 0 0,0 0 0 0 0,1 0 0 0 0,-1-1-1 0 0,1 1 1 0 0,0-1 0 0 0,0-1 0 0 0,0 1 0 0 0,1-1-1 0 0,-1 1 1 0 0,1-1 0 0 0,0 0 0 0 0,1-1 0 0 0,-1 1-1 0 0,1-1 1 0 0,0 0 0 0 0,0 0 0 0 0,1 1 0 0 0,0-2-1 0 0,0 1 1 0 0,0 0 0 0 0,1 0 0 0 0,0-1 0 0 0,0 1 0 0 0,0-1-1 0 0,1 1 1 0 0,0 0 0 0 0,1-1 0 0 0,-1 1 0 0 0,1-1-1 0 0,0 1 1 0 0,1 0 0 0 0,-1-1 0 0 0,1 1 0 0 0,1 0-1 0 0,2-6 1 0 0,5-5-271 0 0,1 1-1 0 0,0 1 1 0 0,1 0-1 0 0,1 0 0 0 0,0 1 1 0 0,1 1-1 0 0,26-19 1 0 0,2-4-3993 0 0,-32 26 3184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4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37 1012 0 0,'-1'-3'600'0'0,"1"-1"0"0"0,0 1 0 0 0,0-1 0 0 0,0 1 0 0 0,0-1 0 0 0,1 1 0 0 0,-1-1 0 0 0,2-5 0 0 0,16 17-552 0 0,0 1 0 0 0,-1 0-1 0 0,0 1 1 0 0,16 13 0 0 0,40 23-136 0 0,-60-40 97 0 0,-1 1 0 0 0,-1 0 1 0 0,1 0-1 0 0,-1 1 0 0 0,0 1 0 0 0,-1 0 0 0 0,16 18 0 0 0,-25-26 7 0 0,-1 0 1 0 0,0 0-1 0 0,1 1 1 0 0,-1-1-1 0 0,0 0 0 0 0,1 1 1 0 0,-1-1-1 0 0,0 0 1 0 0,0 1-1 0 0,0-1 1 0 0,0 1-1 0 0,-1-1 0 0 0,1 0 1 0 0,0 1-1 0 0,0-1 1 0 0,-1 0-1 0 0,1 0 1 0 0,-1 1-1 0 0,1-1 0 0 0,-1 0 1 0 0,0 0-1 0 0,1 0 1 0 0,-1 1-1 0 0,0-1 1 0 0,0 0-1 0 0,0 0 0 0 0,0 0 1 0 0,0 0-1 0 0,0-1 1 0 0,0 1-1 0 0,0 0 1 0 0,0 0-1 0 0,0-1 0 0 0,0 1 1 0 0,-2 0-1 0 0,-42 25 179 0 0,45-26-193 0 0,-118 46-20 0 0,79-33-1268 0 0,-57 27 0 0 0,78-26-641 0 0,16-13 1424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5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31 908 0 0,'-5'5'2584'0'0,"4"-4"-2215"0"0,0 0 0 0 0,1 0 0 0 0,-1 0 0 0 0,1 0 0 0 0,0 0 0 0 0,-1 0 0 0 0,1 0 0 0 0,0 0 0 0 0,-1 0 0 0 0,1 1 0 0 0,39-3-369 0 0,58-11 0 0 0,42-15-3879 0 0,-108 20 2611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15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55 340 0 0,'-1'-3'212'0'0,"0"0"-1"0"0,-1 0 1 0 0,1 0-1 0 0,-1 0 1 0 0,0 0 0 0 0,0 0-1 0 0,0 0 1 0 0,-1 0-1 0 0,1 1 1 0 0,0-1-1 0 0,-1 1 1 0 0,0 0 0 0 0,0-1-1 0 0,1 1 1 0 0,-1 1-1 0 0,0-1 1 0 0,-1 0 0 0 0,1 1-1 0 0,0-1 1 0 0,0 1-1 0 0,-1 0 1 0 0,1 0-1 0 0,-1 0 1 0 0,1 1 0 0 0,-7-1-1 0 0,5 1-183 0 0,-1 1 0 0 0,1 0-1 0 0,0 0 1 0 0,0 0-1 0 0,0 1 1 0 0,-1 0 0 0 0,1 0-1 0 0,1 0 1 0 0,-1 0 0 0 0,0 1-1 0 0,0 0 1 0 0,1 0 0 0 0,0 0-1 0 0,0 0 1 0 0,0 1 0 0 0,-5 5-1 0 0,0 1 24 0 0,0 0-1 0 0,1 0 0 0 0,0 1 1 0 0,1 0-1 0 0,0 1 0 0 0,0 0 1 0 0,2 0-1 0 0,-1 0 0 0 0,1 1 1 0 0,1-1-1 0 0,1 1 0 0 0,0 0 1 0 0,0 1-1 0 0,1-1 1 0 0,1 0-1 0 0,0 0 0 0 0,1 17 1 0 0,2-19 2 0 0,-1 0 0 0 0,1-1 0 0 0,1 1 0 0 0,0 0 0 0 0,0-1 0 0 0,1 0 0 0 0,0 0 0 0 0,1 0 1 0 0,0 0-1 0 0,1-1 0 0 0,0 0 0 0 0,0 0 0 0 0,1 0 0 0 0,0-1 0 0 0,1 0 0 0 0,0 0 1 0 0,0-1-1 0 0,0 0 0 0 0,1-1 0 0 0,0 1 0 0 0,14 6 0 0 0,-13-8 43 0 0,1 0-1 0 0,0-1 1 0 0,0 0-1 0 0,0-1 1 0 0,0 0-1 0 0,0 0 1 0 0,1-1 0 0 0,-1-1-1 0 0,1 0 1 0 0,-1-1-1 0 0,1 0 1 0 0,-1 0-1 0 0,15-4 1 0 0,-21 3-58 0 0,1 0 1 0 0,-1 0-1 0 0,0-1 1 0 0,0 0-1 0 0,0 0 1 0 0,-1 0-1 0 0,1 0 1 0 0,0-1-1 0 0,-1 0 0 0 0,1 0 1 0 0,-1 0-1 0 0,0 0 1 0 0,0-1-1 0 0,-1 0 1 0 0,1 0-1 0 0,-1 0 0 0 0,1 0 1 0 0,-1 0-1 0 0,0-1 1 0 0,-1 1-1 0 0,1-1 1 0 0,-1 0-1 0 0,0 0 1 0 0,0 0-1 0 0,-1 0 0 0 0,1 0 1 0 0,-1 0-1 0 0,0 0 1 0 0,-1-1-1 0 0,1-9 1 0 0,-1 2-11 0 0,-2 1 0 0 0,1-1-1 0 0,-1 1 1 0 0,-1-1 0 0 0,0 1 0 0 0,-1 0 0 0 0,-1 0 0 0 0,0 1 0 0 0,0-1 0 0 0,-1 1 0 0 0,0 0 0 0 0,-13-16 0 0 0,5 8-61 0 0,-1 1 0 0 0,0 0 0 0 0,-2 1 1 0 0,0 0-1 0 0,-36-25 0 0 0,43 35-371 0 0,-1 0 0 0 0,0 2 0 0 0,-19-9-1 0 0,-16 2-3541 0 0,24 10 831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29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0 864 0 0,'0'0'3772'0'0,"9"9"-2661"0"0,-8-4-1121 0 0,0-4 20 0 0,7 16-1304 0 0,-8-28-446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36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 51 32 0 0,'-31'-34'2841'0'0,"24"24"-2256"0"0,2 4-321 0 0,24 5-236 0 0,300 39 205 0 0,-128-11-272 0 0,303 43-94 0 0,316 29 82 0 0,-333-85 220 0 0,-444-14-224 0 0,-25-1-119 0 0,0 1 1 0 0,0 1 0 0 0,0-1 0 0 0,16 4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36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0 536 0 0,'254'31'2431'0'0,"-115"-17"-2198"0"0,823 111 455 0 0,-680-106 942 0 0,-250-26-4510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0.3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1 164 0 0,'0'0'231'0'0,"17"10"711"0"0,128 26-155 0 0,210 23 1 0 0,-235-42-673 0 0,1157 138 613 0 0,-1276-155-725 0 0,13 2 34 0 0,0-1 0 0 0,0 0 0 0 0,0-1 0 0 0,0-1 0 0 0,23-3 0 0 0,-35 3-315 0 0,-28-15-972 0 0,11 12 549 0 0,-5 0 106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0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6 244 0 0,'0'0'620'0'0,"17"-6"-73"0"0,502 45 640 0 0,-214-8-822 0 0,-234-26-244 0 0,374 19 2679 0 0,-379-26-3190 0 0,-45 3-2452 0 0,-17 0 2594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2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2 184 0 0,'0'0'495'0'0,"15"-2"-9"0"0,134 6 453 0 0,-67 0-736 0 0,312 25 425 0 0,-133-6-359 0 0,-144-15-140 0 0,594 12 1157 0 0,-654-27-3289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59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46 720 0 0,'5'-23'5433'0'0,"-8"27"-5385"0"0,0 1-1 0 0,0 0 0 0 0,0 1 1 0 0,0-1-1 0 0,1 0 0 0 0,0 1 1 0 0,0 0-1 0 0,1-1 1 0 0,0 1-1 0 0,0 0 0 0 0,0-1 1 0 0,0 1-1 0 0,1 0 0 0 0,0 6 1 0 0,0-5-20 0 0,0 0 0 0 0,0 0 1 0 0,1 0-1 0 0,0 0 0 0 0,0 0 0 0 0,1-1 1 0 0,0 1-1 0 0,0-1 0 0 0,0 1 0 0 0,1-1 1 0 0,0 1-1 0 0,4 5 0 0 0,-4-8-2 0 0,0 0-1 0 0,1-1 0 0 0,-1 0 1 0 0,1 1-1 0 0,0-1 1 0 0,0-1-1 0 0,0 1 0 0 0,0 0 1 0 0,1-1-1 0 0,-1 0 0 0 0,0 0 1 0 0,1 0-1 0 0,0-1 1 0 0,-1 0-1 0 0,1 0 0 0 0,0 0 1 0 0,0 0-1 0 0,0-1 0 0 0,0 1 1 0 0,-1-1-1 0 0,1 0 1 0 0,0-1-1 0 0,0 1 0 0 0,0-1 1 0 0,0 0-1 0 0,-1 0 0 0 0,1-1 1 0 0,6-2-1 0 0,-3 1 90 0 0,0-1-1 0 0,-1 0 1 0 0,1 0-1 0 0,-1 0 0 0 0,0-1 1 0 0,0-1-1 0 0,0 1 1 0 0,0-1-1 0 0,-1 0 0 0 0,0 0 1 0 0,-1-1-1 0 0,1 0 1 0 0,-1 0-1 0 0,8-15 1 0 0,-3 0 436 0 0,-1-1 1 0 0,0 0 0 0 0,9-48 0 0 0,-18 69-483 0 0,-1 6-58 0 0,-1 1 1 0 0,1-1-1 0 0,0 0 0 0 0,0 1 0 0 0,0-1 0 0 0,0 0 0 0 0,1 1 0 0 0,0-1 0 0 0,0 6 0 0 0,0-6-18 0 0,0 63-159 0 0,2 1 0 0 0,4-1 0 0 0,3 0 0 0 0,21 85 0 0 0,-16-87-64 0 0,-13-60 213 0 0,0-4 17 0 0,-1 0 0 0 0,0 0 0 0 0,0 0 0 0 0,1 0-1 0 0,-1 0 1 0 0,0 0 0 0 0,0 0 0 0 0,0 0 0 0 0,0 0 0 0 0,0 0 0 0 0,-1 0-1 0 0,1 0 1 0 0,0 0 0 0 0,0 0 0 0 0,-1 0 0 0 0,1 0 0 0 0,0 0 0 0 0,-1-1-1 0 0,1 1 1 0 0,-1 0 0 0 0,1 0 0 0 0,-1 0 0 0 0,0 0 0 0 0,1-1-1 0 0,-1 1 1 0 0,0 0 0 0 0,-1 0 0 0 0,2 0 0 0 0,0 0 0 0 0,-1 0 1 0 0,1 0-1 0 0,0-1 0 0 0,-1 1 0 0 0,1 0 0 0 0,-1 0 1 0 0,1-1-1 0 0,0 1 0 0 0,-1 0 0 0 0,0-1 0 0 0,1 1 1 0 0,-1 0-1 0 0,1-1 0 0 0,-1 1 0 0 0,0-1 0 0 0,1 1 0 0 0,-1-1 1 0 0,0 1-1 0 0,0-1 0 0 0,1 0 0 0 0,-1 1 0 0 0,0-1 1 0 0,0 0-1 0 0,0 0 0 0 0,0 1 0 0 0,1-1 0 0 0,-1 0 1 0 0,0 0-1 0 0,0 0 0 0 0,0 0 0 0 0,-1 0 0 0 0,-4-1 12 0 0,2 1-14 0 0,0-1 0 0 0,-1 1 1 0 0,1-1-1 0 0,-1 0 0 0 0,1 0 0 0 0,0 0 0 0 0,0-1 1 0 0,0 1-1 0 0,0-1 0 0 0,0 0 0 0 0,0 0 1 0 0,0-1-1 0 0,1 1 0 0 0,-1-1 0 0 0,1 0 0 0 0,-1 0 1 0 0,1 0-1 0 0,0 0 0 0 0,0 0 0 0 0,1-1 0 0 0,-4-4 1 0 0,3 3-247 0 0,0 0 0 0 0,0-1 0 0 0,1 1 0 0 0,-1-1 0 0 0,1 0 0 0 0,0 1 0 0 0,1-1 0 0 0,0 0 1 0 0,-1 0-1 0 0,2 0 0 0 0,-1 0 0 0 0,1 0 0 0 0,0 0 0 0 0,0 0 0 0 0,1-1 0 0 0,0 1 0 0 0,0 0 0 0 0,0 1 1 0 0,1-1-1 0 0,-1 0 0 0 0,2 0 0 0 0,-1 1 0 0 0,0-1 0 0 0,1 1 0 0 0,0-1 0 0 0,6-6 0 0 0,8-13-1616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2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0 96 0 0,'0'0'594'0'0,"-14"3"975"0"0,84 7-985 0 0,91 2 1 0 0,-44-5-459 0 0,505 61 180 0 0,-343-36-724 0 0,-260-28-1069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2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1 580 0 0,'99'21'1079'0'0,"0"-5"0"0"0,136 5 0 0 0,-147-14-860 0 0,80 8 48 0 0,-2 0 191 0 0,205-6 0 0 0,-235-13-2091 0 0,-132 4 1171 0 0,13 2-1470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5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76 0 0,'26'2'941'0'0,"1044"95"576"0"0,-450-37-1230 0 0,-575-56-341 0 0,-16 0-379 0 0,0-1 0 0 0,52-3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5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1 392 0 0,'-19'0'1027'0'0,"15"1"-531"0"0,12 1-143 0 0,31 7 35 0 0,53 7-112 0 0,219 26 195 0 0,338 1 0 0 0,-440-47-246 0 0,-182 2-177 0 0,0-2 1 0 0,0 0 0 0 0,-1-2-1 0 0,0-1 1 0 0,41-17-1 0 0,-63 22-281 0 0,0 0 0 0 0,0-1 0 0 0,0 1 0 0 0,0-1 0 0 0,-1 0 0 0 0,1 0 1 0 0,-1 0-1 0 0,4-6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46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 20 0 0,'5'-1'250'0'0,"128"-1"728"0"0,206 22 0 0 0,-131-4-588 0 0,-96-9-356 0 0,262 9 1169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51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64 0 0,'1039'115'2758'0'0,"-316"-34"-2254"0"0,-619-71-705 0 0,-100-10-109 0 0,8 3-816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52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0 476 0 0,'0'0'1824'0'0,"4"1"-1590"0"0,1363 140 1098 0 0,-1211-122-1186 0 0,-56-19-1424 0 0,-111-8-152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52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 52 0 0,'0'0'593'0'0,"0"0"-564"0"0,0-1 0 0 0,0 0 1 0 0,0 1-1 0 0,0-1 0 0 0,1 1 0 0 0,-1-1 1 0 0,0 1-1 0 0,0-1 0 0 0,0 1 1 0 0,1-1-1 0 0,-1 1 0 0 0,0-1 0 0 0,0 1 1 0 0,1-1-1 0 0,-1 1 0 0 0,1-1 1 0 0,-1 1-1 0 0,0-1 0 0 0,1 1 0 0 0,-1 0 1 0 0,1-1-1 0 0,-1 1 0 0 0,1 0 1 0 0,0-1-1 0 0,43-2 167 0 0,0 1 0 0 0,0 2 0 0 0,0 2 0 0 0,78 15 0 0 0,-75-11-132 0 0,189 27 178 0 0,327 38 395 0 0,-451-64 379 0 0,-109-7-1011 0 0,37 4-1894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53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36 0 0,'0'0'1972'0'0,"5"0"-1739"0"0,418 22 958 0 0,-164-5-1124 0 0,609 18-48 0 0,-805-30-1777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54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0 108 0 0,'0'0'531'0'0,"4"0"-287"0"0,717 47 1009 0 0,-404-18-1103 0 0,-208-18-104 0 0,101 4-233 0 0,-188-9-832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59.4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24 108 0 0,'19'-21'4326'0'0,"-18"21"-4186"0"0,0-1 0 0 0,1 1 0 0 0,-1 0 0 0 0,1-1 0 0 0,-1 1 0 0 0,0 0 0 0 0,1 0 1 0 0,-1 0-1 0 0,1 0 0 0 0,-1 0 0 0 0,1 0 0 0 0,-1 0 0 0 0,3 1 0 0 0,3 6-6 0 0,1-1 0 0 0,-1 2 0 0 0,0-1 1 0 0,-1 1-1 0 0,1 0 0 0 0,-2 1 0 0 0,7 10 1 0 0,-7-11-103 0 0,26 44 234 0 0,-1 1 0 0 0,-3 1 1 0 0,21 60-1 0 0,-36-81-479 0 0,-2 1-1 0 0,-1 1 1 0 0,-2 0 0 0 0,-1 0-1 0 0,-1 1 1 0 0,-1 54 0 0 0,-5-76-337 0 0,0-1 0 0 0,-1 0 0 0 0,0 0 0 0 0,-1 0 0 0 0,-6 16 0 0 0,-2 0-819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9:54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1 548 0 0,'48'9'852'0'0,"0"-2"0"0"0,73 2 0 0 0,-31-3-475 0 0,857 44-410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32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39 188 0 0,'0'0'512'0'0,"-16"-30"3925"0"0,16 30-4411 0 0,0-1 0 0 0,0 1-1 0 0,0 0 1 0 0,0-1 0 0 0,-1 1 0 0 0,1-1-1 0 0,0 1 1 0 0,0-1 0 0 0,-1 1-1 0 0,1 0 1 0 0,0-1 0 0 0,-1 1 0 0 0,1 0-1 0 0,0-1 1 0 0,-1 1 0 0 0,1 0 0 0 0,-1-1-1 0 0,1 1 1 0 0,-1 0 0 0 0,1 0-1 0 0,0-1 1 0 0,-1 1 0 0 0,1 0 0 0 0,-1 0-1 0 0,1 0 1 0 0,-1 0 0 0 0,1 0 0 0 0,-1 0-1 0 0,1 0 1 0 0,-1 0 0 0 0,1 0 0 0 0,-1 0-1 0 0,1 0 1 0 0,-1 0 0 0 0,1 0-1 0 0,-1 0 1 0 0,1 0 0 0 0,-1 0 0 0 0,1 1-1 0 0,-1-1 1 0 0,1 0 0 0 0,0 0 0 0 0,-1 0-1 0 0,1 1 1 0 0,-1-1 0 0 0,1 0-1 0 0,0 1 1 0 0,-1-1 0 0 0,1 0 0 0 0,0 1-1 0 0,-1-1 1 0 0,1 1 0 0 0,-1 0 0 0 0,-7 33 52 0 0,7-29-15 0 0,-13 81 422 0 0,3 1 0 0 0,4 1 0 0 0,6 105 0 0 0,8-134-435 0 0,-4-42-334 0 0,0 0 0 0 0,-2 1 1 0 0,0-1-1 0 0,-2 22 0 0 0,-8-81-3497 0 0,10 28 2928 0 0,-1-2 652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33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32 186 64 0 0,'-31'-125'6458'0'0,"31"124"-6381"0"0,-1-3 120 0 0,3 22-113 0 0,5-1 20 0 0,0 0 0 0 0,1-1 1 0 0,1 0-1 0 0,0 0 0 0 0,2-1 0 0 0,-1 0 0 0 0,2-1 1 0 0,0 0-1 0 0,0-1 0 0 0,1 0 0 0 0,1-1 1 0 0,23 16-1 0 0,-33-26-69 0 0,0-1 0 0 0,0 1 0 0 0,0-1 1 0 0,1 0-1 0 0,-1 0 0 0 0,0 0 0 0 0,1 0 1 0 0,-1-1-1 0 0,1 1 0 0 0,-1-1 0 0 0,1-1 0 0 0,-1 1 1 0 0,0-1-1 0 0,1 1 0 0 0,-1-1 0 0 0,0 0 0 0 0,1-1 1 0 0,-1 1-1 0 0,0-1 0 0 0,0 0 0 0 0,0 0 1 0 0,0 0-1 0 0,0 0 0 0 0,-1-1 0 0 0,1 0 0 0 0,5-5 1 0 0,8-8-41 0 0,-1 0 0 0 0,0-2 0 0 0,25-35 1 0 0,-25 31-6 0 0,11-14-34 0 0,-12 14-86 0 0,1 0-1 0 0,32-30 0 0 0,-46 50 73 0 0,-1 2 53 0 0,0 1 10 0 0,1 0 0 0 0,-1-1 0 0 0,0 1 0 0 0,0 0 0 0 0,1 0 0 0 0,-1-1 0 0 0,0 1 0 0 0,0 0 0 0 0,0 0 0 0 0,0 0 0 0 0,0 1 0 0 0,0-1 0 0 0,0 0 0 0 0,0 0 0 0 0,-1 0 0 0 0,1 1 0 0 0,0-1 0 0 0,-1 0 0 0 0,1 1 0 0 0,-1-1 0 0 0,1 0 0 0 0,-1 1 0 0 0,0-1 0 0 0,0 1 0 0 0,1-1 0 0 0,-1 1 0 0 0,0-1 0 0 0,-1 3 0 0 0,1 40 22 0 0,-1-1 0 0 0,-3 1 0 0 0,-10 45-1 0 0,4-24 25 0 0,-7 162 127 0 0,3-27 115 0 0,14-200-415 0 0,0 1 0 0 0,-1 0 0 0 0,1 0 0 0 0,0-1 0 0 0,0 1 0 0 0,0 0 1 0 0,0 0-1 0 0,0 0 0 0 0,0-1 0 0 0,0 1 0 0 0,0 0 0 0 0,0 0 0 0 0,0 0 1 0 0,0-1-1 0 0,1 1 0 0 0,-1 0 0 0 0,0 0 0 0 0,1-1 0 0 0,-1 1 0 0 0,0 0 1 0 0,1 0-1 0 0,-1-1 0 0 0,1 1 0 0 0,-1-1 0 0 0,1 2 0 0 0,13-3-3051 0 0,-14 0 3151 0 0,3 1-642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3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295 278 140 0 0,'11'-16'955'0'0,"-2"0"1"0"0,0 0-1 0 0,-1-1 0 0 0,11-34 1 0 0,-16 41-759 0 0,-1 1 0 0 0,0-1 0 0 0,0 0 0 0 0,-1 1 0 0 0,-1-1 0 0 0,1 0-1 0 0,-2 0 1 0 0,1 0 0 0 0,-1 0 0 0 0,-4-16 0 0 0,4 24-183 0 0,1 0-1 0 0,-1 0 0 0 0,0 0 0 0 0,0 0 1 0 0,0 0-1 0 0,-1 0 0 0 0,1 0 0 0 0,0 0 1 0 0,-1 1-1 0 0,1-1 0 0 0,-1 0 1 0 0,1 1-1 0 0,-1-1 0 0 0,0 1 0 0 0,0 0 1 0 0,1-1-1 0 0,-1 1 0 0 0,0 0 0 0 0,0 0 1 0 0,0 0-1 0 0,-1 1 0 0 0,1-1 1 0 0,0 0-1 0 0,0 1 0 0 0,0-1 0 0 0,0 1 1 0 0,-1 0-1 0 0,1 0 0 0 0,0 0 0 0 0,0 0 1 0 0,-1 0-1 0 0,1 0 0 0 0,0 1 0 0 0,-3 0 1 0 0,-4 0-11 0 0,0 2 0 0 0,0-1 1 0 0,0 1-1 0 0,0 0 1 0 0,0 1-1 0 0,-13 8 0 0 0,5-1 33 0 0,0 1-1 0 0,1 1 0 0 0,1 1 0 0 0,0 0 1 0 0,1 1-1 0 0,0 1 0 0 0,2 0 1 0 0,-17 25-1 0 0,20-26-14 0 0,0 0 0 0 0,1 1-1 0 0,1-1 1 0 0,1 1 0 0 0,0 1 0 0 0,1-1 0 0 0,0 1 0 0 0,1 0 0 0 0,1 0 0 0 0,-1 25 0 0 0,4-38-7 0 0,0 1 0 0 0,1 0 0 0 0,-1 0 0 0 0,1-1 0 0 0,0 1 0 0 0,0 0 0 0 0,0-1 0 0 0,1 1 0 0 0,-1-1 0 0 0,1 0 0 0 0,0 1 0 0 0,1-1 0 0 0,-1 0 0 0 0,1 0 0 0 0,-1 0 0 0 0,1 0 0 0 0,1-1 0 0 0,-1 1 0 0 0,0-1 0 0 0,1 0 0 0 0,0 0 0 0 0,-1 0 0 0 0,1 0 1 0 0,0-1-1 0 0,1 1 0 0 0,-1-1 0 0 0,0 0 0 0 0,1-1 0 0 0,-1 1 0 0 0,1-1 0 0 0,-1 0 0 0 0,1 0 0 0 0,0 0 0 0 0,-1 0 0 0 0,1-1 0 0 0,0 0 0 0 0,0 0 0 0 0,-1 0 0 0 0,1-1 0 0 0,0 1 0 0 0,0-1 0 0 0,4-2 0 0 0,0 0 7 0 0,0 0-1 0 0,0-1 1 0 0,-1 0-1 0 0,0-1 1 0 0,1 0-1 0 0,-2 0 1 0 0,1-1 0 0 0,-1 1-1 0 0,0-2 1 0 0,0 1-1 0 0,0-1 1 0 0,-1 0-1 0 0,0 0 1 0 0,0-1 0 0 0,-1 0-1 0 0,0 0 1 0 0,-1 0-1 0 0,0-1 1 0 0,6-15-1 0 0,4-14 69 0 0,-2-2-1 0 0,-1 0 1 0 0,5-42-1 0 0,-15 79-63 0 0,4-34-39 0 0,-7 59-43 0 0,-1 32 160 0 0,4 74-1 0 0,1-106-592 0 0,1 1 1 0 0,1-1-1 0 0,1 1 0 0 0,1-1 1 0 0,15 38-1 0 0,-20-58 187 0 0,0 0 1 0 0,0 1 0 0 0,1-1-1 0 0,-1 0 1 0 0,1 0-1 0 0,-1 0 1 0 0,1 0-1 0 0,0 0 1 0 0,0 0-1 0 0,2 1 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34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14 314 688 0 0,'-5'-20'1661'0'0,"3"12"-1271"0"0,0-1 1 0 0,0 0 0 0 0,1 0 0 0 0,0 0 0 0 0,0 0 0 0 0,1-10 0 0 0,1 15-379 0 0,-1 1 0 0 0,1-1 0 0 0,0 1 1 0 0,1-1-1 0 0,-1 1 0 0 0,0 0 0 0 0,1 0 0 0 0,0 0 0 0 0,0 0 0 0 0,0 0 1 0 0,0 0-1 0 0,0 0 0 0 0,0 1 0 0 0,1-1 0 0 0,-1 1 0 0 0,1 0 0 0 0,0-1 0 0 0,0 1 1 0 0,0 0-1 0 0,3-1 0 0 0,4-3-18 0 0,1 1 0 0 0,-1 0 0 0 0,1 1 0 0 0,0 0 1 0 0,0 1-1 0 0,1 0 0 0 0,-1 0 0 0 0,1 1 0 0 0,-1 1 0 0 0,1 0 0 0 0,-1 1 1 0 0,23 2-1 0 0,-29-2 16 0 0,0 1 0 0 0,0 0-1 0 0,0 0 1 0 0,0 1 0 0 0,0-1 0 0 0,-1 1 0 0 0,1 0 0 0 0,-1 0 0 0 0,1 1 0 0 0,-1-1 0 0 0,0 1 0 0 0,0 0 0 0 0,0 0 0 0 0,0 0 0 0 0,0 1 0 0 0,-1-1 0 0 0,0 1 0 0 0,0 0 0 0 0,0 0 0 0 0,0 0 0 0 0,0 0-1 0 0,-1 1 1 0 0,0-1 0 0 0,0 1 0 0 0,0-1 0 0 0,0 1 0 0 0,-1 0 0 0 0,1 0 0 0 0,-1 0 0 0 0,-1 0 0 0 0,1 0 0 0 0,-1 5 0 0 0,0 10 64 0 0,0 0 0 0 0,-2 0 0 0 0,0-1 0 0 0,-2 1 1 0 0,0-1-1 0 0,-1 1 0 0 0,-12 29 0 0 0,2-14 569 0 0,-1-1 0 0 0,-42 66 819 0 0,58-104-1336 0 0,3-9-102 0 0,1 1 1 0 0,1-1 0 0 0,0 1-1 0 0,0 0 1 0 0,1 0-1 0 0,10-14 1 0 0,9-21-65 0 0,22-50 2 0 0,-20 43 45 0 0,-2 0 0 0 0,-2-1 1 0 0,22-83-1 0 0,-40 122 124 0 0,-4 14-132 0 0,0 0 0 0 0,0 1 0 0 0,-1-1-1 0 0,1 0 1 0 0,-1 0 0 0 0,1 0 0 0 0,-1 0 0 0 0,0 0 0 0 0,1 0 0 0 0,-1 0 0 0 0,0 0 0 0 0,-1 0 0 0 0,1-2 0 0 0,0 2-5 0 0,-4 3 11 0 0,1 0-1 0 0,0 0 0 0 0,0 0 1 0 0,0 1-1 0 0,1-1 1 0 0,-1 1-1 0 0,0 0 1 0 0,0-1-1 0 0,1 1 0 0 0,-1 0 1 0 0,1 1-1 0 0,0-1 1 0 0,-1 0-1 0 0,1 1 1 0 0,0-1-1 0 0,-2 6 0 0 0,-31 48 53 0 0,33-53-56 0 0,-13 25 17 0 0,2 1 0 0 0,0 1 0 0 0,3 0 0 0 0,0 0 0 0 0,-6 36 0 0 0,12-46-5 0 0,1 0 0 0 0,1 0 0 0 0,1 1 0 0 0,0-1 0 0 0,2 1 0 0 0,0-1 0 0 0,1 1 0 0 0,10 39 0 0 0,-9-52 7 0 0,0-1 1 0 0,1 1 0 0 0,0 0 0 0 0,0-1 0 0 0,0 0 0 0 0,1 0 0 0 0,0 0 0 0 0,0-1-1 0 0,1 0 1 0 0,0 0 0 0 0,0 0 0 0 0,0 0 0 0 0,1-1 0 0 0,0 0 0 0 0,0-1 0 0 0,0 1-1 0 0,0-1 1 0 0,1-1 0 0 0,13 5 0 0 0,-11-4-187 0 0,1-1 0 0 0,0-1 1 0 0,-1 0-1 0 0,1 0 0 0 0,0-1 0 0 0,15-1 0 0 0,-15 0-524 0 0,-1-1 1 0 0,0-1-1 0 0,0 0 0 0 0,0 0 0 0 0,0 0 0 0 0,18-9 0 0 0,-15 4-983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35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0 424 0 0,'0'0'5685'0'0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49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0 396 452 0 0,'28'-41'2842'0'0,"-23"40"-2727"0"0,-1 11-80 0 0,4 25-53 0 0,-5-17 68 0 0,105 263 1747 0 0,-106-278-1721 0 0,0-1 0 0 0,0 1-1 0 0,0-1 1 0 0,0 1 0 0 0,0-1 0 0 0,0 0-1 0 0,1 0 1 0 0,-1 0 0 0 0,1 0-1 0 0,-1 0 1 0 0,1 0 0 0 0,0-1 0 0 0,0 0-1 0 0,-1 1 1 0 0,1-1 0 0 0,0 0 0 0 0,0 0-1 0 0,0 0 1 0 0,1-1 0 0 0,-1 1 0 0 0,0-1-1 0 0,0 0 1 0 0,0 0 0 0 0,6 0-1 0 0,3-1 6 0 0,-1 0-1 0 0,0 0 0 0 0,0-1 1 0 0,0 0-1 0 0,21-8 0 0 0,-7-1-19 0 0,-1-1 1 0 0,0-1-1 0 0,-1-1 1 0 0,33-25-1 0 0,81-79 1 0 0,-45 36-28 0 0,-64 58-81 0 0,227-182-15 0 0,-182 153-332 0 0,129-72 0 0 0,-200 124 271 0 0,2-2-249 0 0,1 1-1 0 0,-1 0 1 0 0,1 0-1 0 0,0 0 1 0 0,0 0-1 0 0,0 1 1 0 0,0 0-1 0 0,7-1 1 0 0,5 1-903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38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8 800 0 0,'-5'-1'232'0'0,"-1"-1"0"0"0,1 1-1 0 0,-1-1 1 0 0,0 2 0 0 0,0-1-1 0 0,0 1 1 0 0,0-1 0 0 0,0 2 0 0 0,1-1-1 0 0,-1 1 1 0 0,0 0 0 0 0,0 0 0 0 0,0 0-1 0 0,1 1 1 0 0,-1 0 0 0 0,1 0-1 0 0,-1 0 1 0 0,1 1 0 0 0,0 0 0 0 0,0 0-1 0 0,-9 7 1 0 0,6-3-106 0 0,0 1-1 0 0,0 0 0 0 0,1 0 1 0 0,0 1-1 0 0,1 0 1 0 0,0 0-1 0 0,0 0 1 0 0,1 1-1 0 0,0 0 0 0 0,1 0 1 0 0,-4 12-1 0 0,2 0-27 0 0,0 1 0 0 0,2 0 0 0 0,1 0 0 0 0,0 1-1 0 0,2-1 1 0 0,0 1 0 0 0,2-1 0 0 0,1 1 0 0 0,0-1-1 0 0,2 0 1 0 0,1 0 0 0 0,1 0 0 0 0,13 35 0 0 0,-11-39-212 0 0,0-1 0 0 0,2 0 1 0 0,0-1-1 0 0,1 0 0 0 0,0 0 1 0 0,2-1-1 0 0,14 15 0 0 0,-16-20-342 0 0,1 0 0 0 0,1-1-1 0 0,0 0 1 0 0,0-1 0 0 0,1 0-1 0 0,0-1 1 0 0,0-1 0 0 0,1 0 0 0 0,21 6-1 0 0,-12-6-439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39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247 140 376 0 0,'0'0'4269'0'0,"-15"-4"-3630"0"0,-84-44 577 0 0,97 47-1217 0 0,1 1 4 0 0,0-1 0 0 0,-1 0 0 0 0,1 1 0 0 0,0-1 1 0 0,0 0-1 0 0,0 0 0 0 0,0 0 0 0 0,0 0 1 0 0,0 0-1 0 0,0 0 0 0 0,0 0 0 0 0,0 0 0 0 0,1 0 1 0 0,-1-1-1 0 0,0 1 0 0 0,1 0 0 0 0,-1-1 1 0 0,1 1-1 0 0,-1 0 0 0 0,1-1 0 0 0,0 1 0 0 0,-1-2 1 0 0,1 1-28 0 0,30-27 3 0 0,-28 28 42 0 0,35-21-158 0 0,-33 21 127 0 0,0-1 0 0 0,1 1 0 0 0,-1 0 0 0 0,1 1 0 0 0,-1-1 0 0 0,1 1 0 0 0,-1 0-1 0 0,1 0 1 0 0,-1 0 0 0 0,1 0 0 0 0,-1 1 0 0 0,1 0 0 0 0,-1 0 0 0 0,0 0 0 0 0,1 1 0 0 0,-1-1 0 0 0,0 1 0 0 0,0 0 0 0 0,0 0 0 0 0,7 5 0 0 0,-8-4 15 0 0,1 1 0 0 0,-1 0 0 0 0,1 0 0 0 0,-1 0 0 0 0,0 0 0 0 0,-1 1 0 0 0,1-1 0 0 0,-1 1 0 0 0,0 0 0 0 0,0-1 1 0 0,0 1-1 0 0,-1 0 0 0 0,1 0 0 0 0,-1 0 0 0 0,0 0 0 0 0,-1 0 0 0 0,1 0 0 0 0,-1 9 0 0 0,-1 3 111 0 0,0 0 0 0 0,0 0 0 0 0,-2-1-1 0 0,0 1 1 0 0,-1 0 0 0 0,0-1 0 0 0,-1 0-1 0 0,-1 0 1 0 0,-1-1 0 0 0,0 0 0 0 0,-1 0-1 0 0,-1 0 1 0 0,0-1 0 0 0,-1 0 0 0 0,0-1-1 0 0,-1 0 1 0 0,-1-1 0 0 0,0 0 0 0 0,0-1-1 0 0,-1 0 1 0 0,-1-1 0 0 0,0 0 0 0 0,0-1-1 0 0,-1-1 1 0 0,-26 11 0 0 0,39-18-104 0 0,0 0 0 0 0,0 0 0 0 0,0 0 0 0 0,0-1 1 0 0,0 1-1 0 0,0-1 0 0 0,0 1 0 0 0,0-1 0 0 0,0 0 0 0 0,0 0 1 0 0,0 0-1 0 0,0 0 0 0 0,0 0 0 0 0,0 0 0 0 0,0-1 0 0 0,0 1 0 0 0,0-1 1 0 0,0 1-1 0 0,0-1 0 0 0,0 0 0 0 0,0 1 0 0 0,0-1 0 0 0,1 0 1 0 0,-1-1-1 0 0,0 1 0 0 0,1 0 0 0 0,-1 0 0 0 0,1-1 0 0 0,-1 1 0 0 0,1-1 1 0 0,-1 1-1 0 0,1-1 0 0 0,0 1 0 0 0,0-1 0 0 0,0 0 0 0 0,0 0 0 0 0,0 0 1 0 0,0 1-1 0 0,0-1 0 0 0,0-3 0 0 0,0 1-20 0 0,0 1-1 0 0,1-1 1 0 0,0 0 0 0 0,-1 1-1 0 0,1-1 1 0 0,0 0 0 0 0,1 1-1 0 0,-1-1 1 0 0,1 0 0 0 0,0 1-1 0 0,-1-1 1 0 0,1 1-1 0 0,1-1 1 0 0,-1 1 0 0 0,1-1-1 0 0,-1 1 1 0 0,1 0 0 0 0,0 0-1 0 0,0 0 1 0 0,0 0 0 0 0,1 0-1 0 0,2-3 1 0 0,-2 3 2 0 0,1 1 1 0 0,-1-1-1 0 0,1 1 1 0 0,0 0-1 0 0,0 0 0 0 0,0 0 1 0 0,0 1-1 0 0,0-1 1 0 0,0 1-1 0 0,0 0 1 0 0,0 0-1 0 0,0 1 1 0 0,1-1-1 0 0,-1 1 0 0 0,0 0 1 0 0,1 0-1 0 0,-1 0 1 0 0,0 1-1 0 0,0-1 1 0 0,1 1-1 0 0,-1 0 0 0 0,0 0 1 0 0,0 1-1 0 0,0-1 1 0 0,0 1-1 0 0,0 0 1 0 0,4 2-1 0 0,13 9-79 0 0,1 1-1 0 0,-1 0 1 0 0,31 29 0 0 0,-7-6-1006 0 0,4-15-2141 0 0,-36-18 1733 0 0,4 3 609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40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7 580 0 0,'15'-7'3072'0'0,"-10"12"-1731"0"0,-11 21-863 0 0,-4-2-251 0 0,-24 43 0 0 0,0-14-2694 0 0,32-48 1614 0 0,-2 6 652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6:59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540 21 68 0 0,'-14'-5'713'0'0,"-1"0"-1"0"0,0 2 1 0 0,0 0 0 0 0,0 1 0 0 0,0 0-1 0 0,0 1 1 0 0,-22 2 0 0 0,28 0-662 0 0,-1 0 0 0 0,0 1 0 0 0,1 0 0 0 0,0 1 0 0 0,-1 0 0 0 0,1 0 0 0 0,0 1 0 0 0,1 1 1 0 0,-1-1-1 0 0,1 1 0 0 0,0 1 0 0 0,-14 11 0 0 0,-2 6 28 0 0,1 2 0 0 0,1 0 0 0 0,1 1 0 0 0,1 2 0 0 0,2 0 0 0 0,1 0 0 0 0,1 2 0 0 0,1 0 0 0 0,2 1 0 0 0,-13 43 0 0 0,12-23 51 0 0,1 0-1 0 0,3 2 1 0 0,2-1 0 0 0,3 1 0 0 0,2 98-1 0 0,4-119-81 0 0,2 0-1 0 0,2-1 0 0 0,0 1 1 0 0,3-1-1 0 0,13 41 0 0 0,-13-52-470 0 0,1 0 0 0 0,1-1 0 0 0,0 0 0 0 0,1-1 0 0 0,1 0 0 0 0,1 0 0 0 0,0-2 0 0 0,30 29 0 0 0,-6-14-1731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40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1 165 388 0 0,'6'-14'932'0'0,"1"0"-1"0"0,1 0 1 0 0,0 0 0 0 0,14-16-1 0 0,-18 25-874 0 0,1-1-1 0 0,0 1 0 0 0,1 0 0 0 0,0 0 0 0 0,-1 1 0 0 0,1 0 0 0 0,1 0 0 0 0,-1 0 1 0 0,1 0-1 0 0,-1 1 0 0 0,13-4 0 0 0,-7 3-33 0 0,2 0-4 0 0,0 0-1 0 0,1 0 0 0 0,25-2 0 0 0,-37 6-12 0 0,0-1-1 0 0,0 1 0 0 0,-1 0 0 0 0,1 0 0 0 0,0 0 1 0 0,0 1-1 0 0,-1-1 0 0 0,1 1 0 0 0,0-1 0 0 0,-1 1 1 0 0,1 0-1 0 0,0 0 0 0 0,-1 0 0 0 0,1 1 0 0 0,-1-1 1 0 0,0 0-1 0 0,1 1 0 0 0,-1 0 0 0 0,0-1 0 0 0,0 1 1 0 0,0 0-1 0 0,0 0 0 0 0,0 0 0 0 0,-1 0 0 0 0,1 1 0 0 0,0-1 1 0 0,1 3-1 0 0,-2-1-1 0 0,0 1 0 0 0,0-1 0 0 0,0 0 0 0 0,-1 1 0 0 0,1-1 0 0 0,-1 0 0 0 0,0 1 0 0 0,0-1 0 0 0,-1 0 0 0 0,1 1 0 0 0,-1-1 0 0 0,0 0 0 0 0,0 0 0 0 0,-1 1 0 0 0,1-1 0 0 0,-1 0 0 0 0,0 0 0 0 0,0-1 0 0 0,-4 8 0 0 0,-6 7 27 0 0,-1 0 1 0 0,-24 26-1 0 0,23-28-25 0 0,-12 12 170 0 0,17-21-75 0 0,2 1-1 0 0,-1 1 1 0 0,1-1 0 0 0,-7 12-1 0 0,13-19 242 0 0,23-5-330 0 0,-15 2-23 0 0,1 0 0 0 0,0 0 1 0 0,-1 1-1 0 0,1 0 0 0 0,0 1 1 0 0,0 0-1 0 0,0 0 0 0 0,0 0 0 0 0,-1 1 1 0 0,1 0-1 0 0,0 1 0 0 0,-1 0 1 0 0,1 0-1 0 0,-1 0 0 0 0,1 1 1 0 0,-1 0-1 0 0,0 1 0 0 0,0 0 1 0 0,0 0-1 0 0,-1 0 0 0 0,12 10 0 0 0,-10-6 9 0 0,-1 0 0 0 0,0 1 0 0 0,-1-1-1 0 0,0 1 1 0 0,0 0 0 0 0,-1 0 0 0 0,0 1-1 0 0,-1 0 1 0 0,0 0 0 0 0,-1 0 0 0 0,0 0-1 0 0,0 1 1 0 0,2 20 0 0 0,-5-28 10 0 0,0-1-1 0 0,0 1 1 0 0,0-1 0 0 0,0 1 0 0 0,-1-1-1 0 0,1 0 1 0 0,-1 1 0 0 0,0-1-1 0 0,0 0 1 0 0,0 1 0 0 0,0-1-1 0 0,0 0 1 0 0,0 0 0 0 0,0 0 0 0 0,-1 0-1 0 0,1 0 1 0 0,-1 0 0 0 0,1 0-1 0 0,-1 0 1 0 0,0-1 0 0 0,0 1 0 0 0,0 0-1 0 0,0-1 1 0 0,0 0 0 0 0,0 0-1 0 0,0 1 1 0 0,0-1 0 0 0,-1 0 0 0 0,1-1-1 0 0,0 1 1 0 0,-1 0 0 0 0,-3 0-1 0 0,-8 2 23 0 0,1 0 0 0 0,0-2 0 0 0,-1 1 0 0 0,-17-1-1 0 0,15-1-23 0 0,1-1-1 0 0,-1-1 0 0 0,1 0 0 0 0,-27-7 1 0 0,36 7-261 0 0,0 1 0 0 0,1-1 0 0 0,-1-1 0 0 0,1 1 0 0 0,0-1 0 0 0,0 0 1 0 0,0 0-1 0 0,0-1 0 0 0,0 0 0 0 0,1 1 0 0 0,-1-1 0 0 0,1-1 0 0 0,0 1 0 0 0,0-1 1 0 0,-5-8-1 0 0,3-1-601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41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28 748 0 0,'6'-4'295'0'0,"1"0"1"0"0,-1 1-1 0 0,1 0 0 0 0,0 0 0 0 0,0 1 1 0 0,0 0-1 0 0,0 0 0 0 0,0 0 0 0 0,0 1 1 0 0,0 0-1 0 0,1 0 0 0 0,-1 1 0 0 0,1 0 1 0 0,-1 0-1 0 0,12 3 0 0 0,-13-1-222 0 0,1 0-1 0 0,-1 0 1 0 0,0 1-1 0 0,0 0 1 0 0,0 0-1 0 0,-1 0 1 0 0,1 1-1 0 0,-1 0 1 0 0,0 0 0 0 0,0 0-1 0 0,0 0 1 0 0,0 1-1 0 0,-1 0 1 0 0,1 0-1 0 0,-1 1 1 0 0,-1-1-1 0 0,6 11 1 0 0,-1 0 40 0 0,0 1-1 0 0,-2 0 1 0 0,0 0-1 0 0,-1 0 1 0 0,0 1-1 0 0,-2-1 1 0 0,0 1-1 0 0,-1 0 1 0 0,-1 1-1 0 0,0-1 1 0 0,-2 0 0 0 0,-2 20-1 0 0,1-22-178 0 0,-1 0 0 0 0,-1 0 0 0 0,0-1 0 0 0,-1 0 1 0 0,-14 30-1 0 0,14-35-353 0 0,-2 0 0 0 0,1 0 0 0 0,-1 0 1 0 0,0-1-1 0 0,-1 0 0 0 0,0 0 0 0 0,0 0 1 0 0,-16 10-1 0 0,7-7-1254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4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 24 0 0,'0'0'1380'0'0,"-13"-1"1567"0"0,87 10-2247 0 0,86 1 0 0 0,-52-5-446 0 0,863 57 342 0 0,-926-61-557 0 0,-30-1-26 0 0,1 0 0 0 0,-1 1-1 0 0,1 1 1 0 0,29 7 0 0 0,-43-9-73 0 0,-2 0 25 0 0,0 1 0 0 0,0-1 0 0 0,0 0 0 0 0,0 0 0 0 0,0 0 0 0 0,0 1 0 0 0,-1-1 0 0 0,1 0 0 0 0,0 0 0 0 0,0 0 0 0 0,0 1 1 0 0,0-1-1 0 0,0 0 0 0 0,0 0 0 0 0,0 0 0 0 0,0 1 0 0 0,0-1 0 0 0,0 0 0 0 0,0 0 0 0 0,0 0 0 0 0,1 1 0 0 0,-1-1 0 0 0,0 0 0 0 0,0 0 0 0 0,0 0 0 0 0,0 1 0 0 0,0-1 0 0 0,0 0 0 0 0,0 0 0 0 0,0 0 0 0 0,1 0 1 0 0,-1 0-1 0 0,0 1 0 0 0,0-1 0 0 0,0 0 0 0 0,0 0 0 0 0,1 0 0 0 0,-1 0 0 0 0,0 0 0 0 0,0 0 0 0 0,0 0 0 0 0,0 1 0 0 0,1-1 0 0 0,-1 0 0 0 0,0 0 0 0 0,0 0 0 0 0,1 0 0 0 0,-17 9-2023 0 0,14-9 1554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46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0 32 0 0,'-4'1'847'0'0,"-33"0"1358"0"0,34-1-1074 0 0,3 1-1102 0 0,0-1 0 0 0,0 0 0 0 0,0 1 0 0 0,0-1 0 0 0,0 1 1 0 0,0-1-1 0 0,0 0 0 0 0,0 1 0 0 0,1-1 0 0 0,-1 1 0 0 0,0-1 0 0 0,0 0 0 0 0,0 1 0 0 0,1-1 0 0 0,-1 0 0 0 0,0 1 1 0 0,0-1-1 0 0,1 0 0 0 0,-1 1 0 0 0,0-1 0 0 0,1 0 0 0 0,-1 0 0 0 0,0 1 0 0 0,1-1 0 0 0,-1 0 0 0 0,0 0 0 0 0,1 0 1 0 0,-1 1-1 0 0,0-1 0 0 0,1 0 0 0 0,-1 0 0 0 0,1 0 0 0 0,-1 0 0 0 0,1 0 0 0 0,773 72 2565 0 0,-471-48-2194 0 0,46-2 1043 0 0,-347-21-1404 0 0,26 0-919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47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1 476 0 0,'0'0'955'0'0,"15"12"241"0"0,208 10 771 0 0,312-9 0 0 0,-448-13-1362 0 0,162-7 1024 0 0,-246 7-1617 0 0,0-1-5 0 0,13 0-14 0 0,-12 1-5 0 0,-1 0 10 0 0,11 0 15 0 0,-10 0 11 0 0,20 0 51 0 0,-12 0-72 0 0,-8 0 77 0 0,3-2 492 0 0,-1 1-2136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2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36 168 0 0,'1'-13'1296'0'0,"-1"-6"3854"0"0,0 19-5131 0 0,0 0-1 0 0,0-1 0 0 0,0 1 1 0 0,0 0-1 0 0,0 0 0 0 0,-1 0 0 0 0,1-1 1 0 0,0 1-1 0 0,0 0 0 0 0,0 0 1 0 0,0 0-1 0 0,0 0 0 0 0,-1-1 1 0 0,1 1-1 0 0,0 0 0 0 0,0 0 1 0 0,0 0-1 0 0,0 0 0 0 0,-1 0 1 0 0,1 0-1 0 0,0 0 0 0 0,0-1 0 0 0,0 1 1 0 0,-1 0-1 0 0,1 0 0 0 0,0 0 1 0 0,0 0-1 0 0,0 0 0 0 0,-1 0 1 0 0,1 0-1 0 0,0 0 0 0 0,0 0 1 0 0,-1 0-1 0 0,1 0 0 0 0,0 0 1 0 0,0 0-1 0 0,0 0 0 0 0,-1 1 0 0 0,1-1 1 0 0,0 0-1 0 0,0 0 0 0 0,0 0 1 0 0,-1 0-1 0 0,1 0 0 0 0,0 0 1 0 0,0 0-1 0 0,0 1 0 0 0,0-1 1 0 0,-1 0-1 0 0,1 0 0 0 0,0 0 1 0 0,0 0-1 0 0,0 1 0 0 0,0-1 0 0 0,0 0 1 0 0,0 0-1 0 0,0 0 0 0 0,-1 1 1 0 0,1-1-1 0 0,0 0 0 0 0,-1 5 1 0 0,0 0-1 0 0,1 0 0 0 0,-1 1 0 0 0,1-1 0 0 0,0 0 0 0 0,1 0 1 0 0,-1 0-1 0 0,1 0 0 0 0,0 0 0 0 0,0 0 0 0 0,3 8 0 0 0,3 5 10 0 0,1 0 0 0 0,1-1 0 0 0,1 0 0 0 0,0 0 0 0 0,1-1 0 0 0,14 17 0 0 0,87 84 18 0 0,-27-29 6 0 0,-76-79-73 0 0,18 26 117 0 0,-26-34-90 0 0,-1 0 0 0 0,1 0-1 0 0,-1 0 1 0 0,0 0 0 0 0,0 0 0 0 0,1 0-1 0 0,-1 0 1 0 0,0 1 0 0 0,0-1 0 0 0,0 0 0 0 0,0 0-1 0 0,0 0 1 0 0,0 0 0 0 0,-1 0 0 0 0,1 1-1 0 0,0-1 1 0 0,-1 0 0 0 0,1 0 0 0 0,0 0 0 0 0,-1 0-1 0 0,0 0 1 0 0,1 0 0 0 0,-1 0 0 0 0,1 0-1 0 0,-1 0 1 0 0,0 0 0 0 0,0 0 0 0 0,0-1-1 0 0,1 1 1 0 0,-1 0 0 0 0,0 0 0 0 0,0-1 0 0 0,0 1-1 0 0,-2 0 1 0 0,-2 2-375 0 0,0-1-1 0 0,0-1 1 0 0,0 1-1 0 0,0-1 1 0 0,-1 1 0 0 0,1-2-1 0 0,0 1 1 0 0,-1 0-1 0 0,1-1 1 0 0,0 0 0 0 0,-1 0-1 0 0,1-1 1 0 0,-7-1-1 0 0,-4-2-574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13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0 163 1484 0 0,'0'-4'366'0'0,"0"-1"-1"0"0,1 1 0 0 0,-1-1 1 0 0,1 1-1 0 0,0-1 1 0 0,0 1-1 0 0,1-1 1 0 0,-1 1-1 0 0,1 0 1 0 0,0 0-1 0 0,0 0 0 0 0,0 0 1 0 0,0 0-1 0 0,4-4 1 0 0,-2 3-183 0 0,1 1 1 0 0,0-1 0 0 0,-1 1-1 0 0,2 0 1 0 0,-1 1 0 0 0,0-1-1 0 0,1 1 1 0 0,0 0-1 0 0,5-3 1 0 0,13-2-193 0 0,0 1 0 0 0,1 1-1 0 0,-1 1 1 0 0,30-2 0 0 0,-30 4 318 0 0,187-15-827 0 0,-70 21-3937 0 0,-111-1 2767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27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20 228 0 0,'0'0'801'0'0,"-1"-2"-489"0"0,1 1 1 0 0,-1-1 0 0 0,0 1 0 0 0,0-1-1 0 0,0 1 1 0 0,0 0 0 0 0,0-1-1 0 0,0 1 1 0 0,0 0 0 0 0,-1 0-1 0 0,1 0 1 0 0,-3-2 0 0 0,-1 4-191 0 0,0 0 1 0 0,0 1 0 0 0,0 0-1 0 0,0 0 1 0 0,0 0 0 0 0,1 1-1 0 0,-1-1 1 0 0,1 1 0 0 0,0 0-1 0 0,0 1 1 0 0,0-1-1 0 0,0 1 1 0 0,0-1 0 0 0,-3 5-1 0 0,-50 64 868 0 0,43-49-829 0 0,1 0 0 0 0,1 0-1 0 0,1 1 1 0 0,1 1-1 0 0,1 0 1 0 0,1 0-1 0 0,1 1 1 0 0,1 0 0 0 0,2 0-1 0 0,0 0 1 0 0,2 0-1 0 0,1 1 1 0 0,3 31-1 0 0,-1-41-348 0 0,1-1 1 0 0,1 1-1 0 0,1-1 0 0 0,0 0 0 0 0,1 1 0 0 0,0-2 0 0 0,2 1 0 0 0,-1-1 0 0 0,2 0 0 0 0,0 0 0 0 0,1-1 0 0 0,1 0 0 0 0,0-1 0 0 0,1 0 0 0 0,0 0 0 0 0,1-1 0 0 0,0-1 0 0 0,1 0 0 0 0,0-1 0 0 0,0 0 0 0 0,27 14 0 0 0,-10-10-1590 0 0,0-1-76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29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6 108 0 0,'23'-4'2919'0'0,"-17"3"-4556"0"0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3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75 113 536 0 0,'0'0'751'0'0,"-33"-22"1624"0"0,28 19-2081 0 0,0 0-1 0 0,0-1 1 0 0,0 1 0 0 0,0-1 0 0 0,1 0 0 0 0,-6-7 0 0 0,9 10-200 0 0,1-1 24 0 0,-1 1-113 0 0,1 1 0 0 0,0-1 1 0 0,0 0-1 0 0,0 0 0 0 0,-1 0 1 0 0,1 0-1 0 0,0 1 1 0 0,0-1-1 0 0,1 0 0 0 0,-1 0 1 0 0,0 0-1 0 0,0 0 0 0 0,0 1 1 0 0,0-1-1 0 0,1 0 1 0 0,-1 0-1 0 0,0 0 0 0 0,1 1 1 0 0,-1-1-1 0 0,0 0 1 0 0,1 1-1 0 0,-1-1 0 0 0,1 0 1 0 0,-1 1-1 0 0,1-1 0 0 0,0 0 1 0 0,0 0-1 0 0,16-6-14 0 0,0 1-1 0 0,1 1 1 0 0,-1 1 0 0 0,1 0-1 0 0,0 1 1 0 0,0 1-1 0 0,0 0 1 0 0,0 2 0 0 0,1 0-1 0 0,-1 1 1 0 0,30 6 0 0 0,-44-7 10 0 0,0 0 0 0 0,0 1 1 0 0,-1 0-1 0 0,1 0 1 0 0,0 0-1 0 0,-1 0 0 0 0,1 1 1 0 0,0-1-1 0 0,-1 1 1 0 0,0 0-1 0 0,1 0 0 0 0,-1 0 1 0 0,0 1-1 0 0,0-1 1 0 0,0 1-1 0 0,-1 0 0 0 0,1-1 1 0 0,-1 1-1 0 0,1 0 1 0 0,-1 1-1 0 0,0-1 0 0 0,0 0 1 0 0,0 1-1 0 0,-1-1 1 0 0,1 1-1 0 0,-1-1 0 0 0,0 1 1 0 0,0 0-1 0 0,0-1 1 0 0,0 1-1 0 0,-1 0 0 0 0,1 0 1 0 0,-1 0-1 0 0,0 0 1 0 0,0-1-1 0 0,-1 6 0 0 0,-1 2 66 0 0,0 0-1 0 0,-1 0 1 0 0,0 0-1 0 0,-1 0 1 0 0,0-1 0 0 0,0 1-1 0 0,-1-1 1 0 0,-1 0-1 0 0,0 0 1 0 0,0-1-1 0 0,-11 13 1 0 0,-11 6 231 0 0,-2 0 1 0 0,-1-2 0 0 0,-67 44-1 0 0,33-26 678 0 0,64-42-681 0 0,-7 2 8 0 0,108-32-232 0 0,-98 27-43 0 0,51-21 107 0 0,-51 21-129 0 0,1 1-108 0 0,0 0 56 0 0,0 0 1 0 0,0 1-1 0 0,0-1 1 0 0,-1 1-1 0 0,1-1 1 0 0,0 1 0 0 0,0 0-1 0 0,0 0 1 0 0,4 2-1 0 0,-5-1 14 0 0,16 2 40 0 0,-2 0-36 0 0,0-2 0 0 0,0 0 0 0 0,26-1 0 0 0,-39-1-23 0 0,20 0 11 0 0,-17 0 24 0 0,0 0 0 0 0,1-1 1 0 0,-1 0-1 0 0,0 0 0 0 0,0 0 0 0 0,1-1 1 0 0,-1 0-1 0 0,0 0 0 0 0,-1-1 0 0 0,11-5 0 0 0,-2 2-395 0 0,-1-1 0 0 0,1 0 0 0 0,-2-1 0 0 0,1-1 0 0 0,19-17 0 0 0,-30 25-139 0 0,10-1-2064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20.9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97 644 0 0,'-24'-3'3225'0'0,"6"1"-1865"0"0,12-1-364 0 0,18 1 293 0 0,478-6-1170 0 0,-217 11-103 0 0,1079-41 10 0 0,-1053 27 156 0 0,93-15-93 0 0,-388 25-115 0 0,20-1 33 0 0,-23 2-51 0 0,46-3 115 0 0,-26 4-2904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31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0 48 0 0,'0'0'5133'0'0,"16"15"-3975"0"0,-16-3-1051 0 0,-1-1-1 0 0,-1 1 1 0 0,0-1-1 0 0,-1 1 1 0 0,0-1-1 0 0,0 0 1 0 0,-1 0-1 0 0,-1 0 1 0 0,0-1-1 0 0,-11 18 1 0 0,-41 57-4080 0 0,49-77 2839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31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82 113 408 0 0,'-2'-17'2836'0'0,"1"12"-2391"0"0,0 0 0 0 0,1 0 0 0 0,-1 0 0 0 0,1 0 0 0 0,0 0 0 0 0,1 0 1 0 0,-1 0-1 0 0,3-10 0 0 0,-2 13-422 0 0,0 0 0 0 0,0 0 0 0 0,1 0 0 0 0,-1 1 0 0 0,0-1 1 0 0,1 0-1 0 0,-1 0 0 0 0,1 1 0 0 0,0-1 0 0 0,-1 1 0 0 0,1-1 0 0 0,0 1 0 0 0,0 0 1 0 0,0 0-1 0 0,0 0 0 0 0,0 0 0 0 0,0 0 0 0 0,0 0 0 0 0,1 1 0 0 0,-1-1 1 0 0,0 1-1 0 0,0-1 0 0 0,1 1 0 0 0,2 0 0 0 0,9-2 1 0 0,4-1-40 0 0,-1 0 1 0 0,1 2-1 0 0,0 0 0 0 0,0 1 1 0 0,22 3-1 0 0,-37-3 16 0 0,0 0-1 0 0,0 1 0 0 0,0 0 0 0 0,0-1 0 0 0,0 1 1 0 0,-1 0-1 0 0,1 1 0 0 0,0-1 0 0 0,0 0 0 0 0,-1 1 1 0 0,1-1-1 0 0,-1 1 0 0 0,1 0 0 0 0,-1 0 1 0 0,0 0-1 0 0,0 0 0 0 0,0 0 0 0 0,0 1 0 0 0,0-1 1 0 0,0 1-1 0 0,-1-1 0 0 0,1 1 0 0 0,-1-1 0 0 0,0 1 1 0 0,0 0-1 0 0,0 0 0 0 0,0 0 0 0 0,0 0 0 0 0,0 0 1 0 0,-1-1-1 0 0,1 1 0 0 0,-1 0 0 0 0,0 0 1 0 0,0 0-1 0 0,0 0 0 0 0,-1 0 0 0 0,1 0 0 0 0,-1 0 1 0 0,1 0-1 0 0,-2 3 0 0 0,-1 7 62 0 0,-1 0 0 0 0,0-1 0 0 0,-1 0 0 0 0,0 1 0 0 0,-1-2 0 0 0,0 1 0 0 0,-1-1 0 0 0,0 0 0 0 0,-1 0 0 0 0,-11 12 0 0 0,-13 11 328 0 0,-59 47 1 0 0,7-6 42 0 0,68-61-386 0 0,13-13-16 0 0,1 1-1 0 0,-1 0 0 0 0,0 1 0 0 0,1-1 0 0 0,0 0 1 0 0,-1 1-1 0 0,1-1 0 0 0,0 1 0 0 0,0 0 0 0 0,0-1 1 0 0,1 1-1 0 0,-1 0 0 0 0,1 0 0 0 0,-1 0 0 0 0,-1 7 1 0 0,4-9-18 0 0,0 0 0 0 0,0 1 0 0 0,0-1 0 0 0,1 0 1 0 0,-1 0-1 0 0,0 0 0 0 0,0 0 0 0 0,1 0 0 0 0,-1 0 1 0 0,1 0-1 0 0,-1 0 0 0 0,1 0 0 0 0,-1-1 0 0 0,1 1 0 0 0,-1 0 1 0 0,1-1-1 0 0,0 0 0 0 0,-1 1 0 0 0,1-1 0 0 0,2 0 1 0 0,46 5-72 0 0,1-2 0 0 0,-1-2 1 0 0,0-3-1 0 0,89-13 0 0 0,-93 6-1978 0 0,0-1 0 0 0,83-32 0 0 0,-100 29 468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6:31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57 488 0 0,'-1'-2'130'0'0,"1"0"0"0"0,0 0 1 0 0,-1 0-1 0 0,1 0 0 0 0,0 0 0 0 0,0 0 1 0 0,1 0-1 0 0,-1 0 0 0 0,0 0 0 0 0,1 0 0 0 0,-1 0 1 0 0,1 0-1 0 0,0 0 0 0 0,-1 0 0 0 0,1 1 0 0 0,0-1 1 0 0,0 0-1 0 0,0 0 0 0 0,0 1 0 0 0,1-1 0 0 0,-1 1 1 0 0,0-1-1 0 0,1 1 0 0 0,-1 0 0 0 0,1-1 1 0 0,-1 1-1 0 0,1 0 0 0 0,0 0 0 0 0,-1 0 0 0 0,1 0 1 0 0,0 0-1 0 0,0 0 0 0 0,0 1 0 0 0,0-1 0 0 0,0 1 1 0 0,0-1-1 0 0,0 1 0 0 0,0 0 0 0 0,-1 0 0 0 0,1 0 1 0 0,0 0-1 0 0,0 0 0 0 0,0 0 0 0 0,0 0 1 0 0,0 1-1 0 0,3 0 0 0 0,12 3 20 0 0,0 1 1 0 0,0 1-1 0 0,-1 0 1 0 0,0 2-1 0 0,0 0 1 0 0,0 0-1 0 0,-1 1 1 0 0,-1 1-1 0 0,1 1 1 0 0,-2 0-1 0 0,1 1 1 0 0,-2 0-1 0 0,0 1 1 0 0,0 0-1 0 0,-1 1 0 0 0,11 18 1 0 0,-10-13-120 0 0,0-1 1 0 0,-1 2-1 0 0,-1-1 0 0 0,-1 2 0 0 0,-1-1 1 0 0,-1 1-1 0 0,0 0 0 0 0,-2 0 1 0 0,0 1-1 0 0,-2 0 0 0 0,0 0 1 0 0,-1 43-1 0 0,-3-55-385 0 0,-1 1 1 0 0,-1-1 0 0 0,0 0-1 0 0,0 1 1 0 0,-1-1-1 0 0,0 0 1 0 0,-1-1 0 0 0,0 1-1 0 0,0-1 1 0 0,-1 0-1 0 0,0 0 1 0 0,-1-1 0 0 0,0 0-1 0 0,-8 8 1 0 0,-8 5-1515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84 0 0,'0'19'1501'0'0,"56"-6"-1031"0"0,0-2 0 0 0,68 4 0 0 0,-21-3-350 0 0,-52-5-55 0 0,585 62 887 0 0,-484-69 934 0 0,-149-1-1890 0 0,38 1-39 0 0,-39 0 32 0 0,22 2 42 0 0,-24-2-36 0 0,1 0 0 0 0,-1 0-1 0 0,1 1 1 0 0,0-1 0 0 0,-1 0 0 0 0,1 0-1 0 0,-1 0 1 0 0,1 0 0 0 0,-1 1 0 0 0,1-1-1 0 0,0 0 1 0 0,-1 1 0 0 0,1-1 0 0 0,-1 0 0 0 0,1 1-1 0 0,-1-1 1 0 0,0 0 0 0 0,1 1 0 0 0,-1-1-1 0 0,1 1 1 0 0,-1-1 0 0 0,0 1 0 0 0,1-1-1 0 0,-1 1 1 0 0,0-1 0 0 0,1 1 0 0 0,-1-1-1 0 0,0 1 1 0 0,0 0 0 0 0,0-1 0 0 0,0 1-1 0 0,0-1 1 0 0,1 1 0 0 0,-1 0 0 0 0,0 0 0 0 0,-1 1 11 0 0,-2 2 64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2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4 208 0 0,'-24'-4'885'0'0,"21"5"-155"0"0,17 2-577 0 0,378 47 454 0 0,-187-29-543 0 0,133 5-27 0 0,-31-3 733 0 0,-230-21 284 0 0,-74-2-953 0 0,-2 0-93 0 0,0 0 0 0 0,-1-1 1 0 0,1 1-1 0 0,0-1 0 0 0,-1 1 0 0 0,1 0 0 0 0,0 0 0 0 0,-1-1 0 0 0,1 1 0 0 0,0 0 1 0 0,-1 0-1 0 0,1 0 0 0 0,0 0 0 0 0,0 0 0 0 0,-1 0 0 0 0,1 0 0 0 0,0 0 1 0 0,-1 0-1 0 0,1 0 0 0 0,0 0 0 0 0,0 0 0 0 0,-1 1 0 0 0,1-1 0 0 0,1 1 1 0 0,13 0 73 0 0,-15-1-81 0 0,1 0 1 0 0,-1-1-1 0 0,0 1 1 0 0,0 0 0 0 0,0 0-1 0 0,1 0 1 0 0,-1 0-1 0 0,0 0 1 0 0,0-1-1 0 0,0 1 1 0 0,0 0-1 0 0,0 0 1 0 0,0 0 0 0 0,1 0-1 0 0,-1-1 1 0 0,0 1-1 0 0,0 0 1 0 0,0 0-1 0 0,0-1 1 0 0,0 1 0 0 0,0 0-1 0 0,0 0 1 0 0,0 0-1 0 0,0-1 1 0 0,0 1-1 0 0,0 0 1 0 0,0 0 0 0 0,0 0-1 0 0,0-1 1 0 0,0 1-1 0 0,0 0 1 0 0,0 0-1 0 0,0-1 1 0 0,0 1 0 0 0,0 0-1 0 0,0 0 1 0 0,-1 0-1 0 0,1-1 1 0 0,0 1-1 0 0,0 0 1 0 0,0 0 0 0 0,0 0-1 0 0,0 0 1 0 0,-1-1-1 0 0,1 1 1 0 0,0 0-1 0 0,0 0 1 0 0,0 0-1 0 0,0 0 1 0 0,-1 0 0 0 0,1 0-1 0 0,0 0 1 0 0,0-1-1 0 0,0 1 1 0 0,-1 0-1 0 0,0-1-67 0 0,-3 1-91 0 0,-97-2-2700 0 0,80 2 2219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5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327 176 180 0 0,'4'0'250'0'0,"122"-3"845"0"0,138 13-1 0 0,-74 0-816 0 0,11-2-17 0 0,396 1 1616 0 0,-579-10-1870 0 0,47 2-59 0 0,-61-1 157 0 0,7-1-123 0 0,-27 0 45 0 0,-745-101-2093 0 0,58 4 1625 0 0,641 93 92 0 0,1 3 0 0 0,-87 7-1 0 0,143-5 317 0 0,0 1 4 0 0,0 0-1 0 0,0 0 0 0 0,0 0 0 0 0,1 1 1 0 0,-1-1-1 0 0,0 1 0 0 0,0 0 1 0 0,-4 3-1 0 0,7-4 9 0 0,4 4-10 0 0,3 4 90 0 0,49 2 164 0 0,1-3-1 0 0,83 1 1 0 0,-24-2-37 0 0,239 27 220 0 0,263 21-50 0 0,-477-48-54 0 0,-136-6-195 0 0,-24 2-224 0 0,-433-36-1546 0 0,94 4 1288 0 0,291 27 255 0 0,-129 11-1 0 0,196-9 117 0 0,0 0 0 0 0,0 0 0 0 0,0 1 0 0 0,0-1-1 0 0,0 0 1 0 0,0 1 0 0 0,0-1 0 0 0,0 1 0 0 0,0-1 0 0 0,0 1-1 0 0,0 0 1 0 0,0 0 0 0 0,-3 2 0 0 0,5-2 3 0 0,0-1 1 0 0,1 1-1 0 0,-1 0 1 0 0,0-1-1 0 0,0 1 1 0 0,1-1-1 0 0,-1 1 1 0 0,0-1-1 0 0,1 1 1 0 0,-1-1-1 0 0,0 1 1 0 0,1-1 0 0 0,-1 0-1 0 0,1 1 1 0 0,-1-1-1 0 0,0 1 1 0 0,1-1-1 0 0,-1 0 1 0 0,1 0-1 0 0,-1 1 1 0 0,1-1-1 0 0,0 0 1 0 0,-1 0-1 0 0,1 1 1 0 0,-1-1-1 0 0,1 0 1 0 0,-1 0-1 0 0,2 0 1 0 0,58 15 132 0 0,1036 32 1324 0 0,-1010-45-1041 0 0,-81-2-230 0 0,-10-1-180 0 0,-270-23-676 0 0,51 6 382 0 0,172 18 105 0 0,35 5 125 0 0,17-4 59 0 0,1 0 0 0 0,-1 0 0 0 0,1-1 1 0 0,0 1-1 0 0,-1 0 0 0 0,1-1 0 0 0,0 1 1 0 0,0-1-1 0 0,-1 1 0 0 0,1-1 0 0 0,0 1 1 0 0,0-1-1 0 0,0 1 0 0 0,0-1 0 0 0,-1 0 1 0 0,1 1-1 0 0,0-1 0 0 0,0 0 0 0 0,0 0 1 0 0,0 0-1 0 0,2 0 0 0 0,22 6 120 0 0,0-2-1 0 0,0-1 0 0 0,1-1 1 0 0,-1-1-1 0 0,35-3 0 0 0,-4 1 351 0 0,88-6 1826 0 0,-140 6-2258 0 0,33-13-66 0 0,-34 13 3 0 0,-2 2-35 0 0,6 3 60 0 0,-5-3-6 0 0,8 28-13 0 0,-7-20-2559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6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2685 16 48 0 0,'-34'-6'627'0'0,"0"1"1"0"0,-1 2-1 0 0,1 2 1 0 0,-44 3-1 0 0,-143 22 264 0 0,168-17-693 0 0,-1307 257 2387 0 0,577-68-1836 0 0,747-190-383 0 0,23-8-834 0 0,12 2 406 0 0,1 0 1 0 0,0 0 0 0 0,0-1-1 0 0,0 1 1 0 0,-1 0 0 0 0,1 0 0 0 0,0 0-1 0 0,0-1 1 0 0,0 1 0 0 0,0 0 0 0 0,0 0-1 0 0,-1-1 1 0 0,1 1 0 0 0,0 0-1 0 0,0 0 1 0 0,0-1 0 0 0,0 1 0 0 0,0 0-1 0 0,0-1 1 0 0,0 1 0 0 0,0 0 0 0 0,0 0-1 0 0,0-1 1 0 0,0 1 0 0 0,0 0-1 0 0,0 0 1 0 0,0-1 0 0 0,0 1 0 0 0,0 0-1 0 0,0 0 1 0 0,1-1 0 0 0,-1 1 0 0 0,0 0-1 0 0,0 0 1 0 0,0-1 0 0 0,0 1-1 0 0,1-1 1 0 0,0 0-576 0 0,6-9-1152 0 0,-6 8 1442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7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741 39 400 0 0,'0'-1'95'0'0,"1"-1"0"0"0,-1 1 0 0 0,1 0 1 0 0,-1 0-1 0 0,0 0 0 0 0,1 0 0 0 0,-1 0 0 0 0,0 0 0 0 0,0-1 0 0 0,0 1 0 0 0,0 0 1 0 0,0 0-1 0 0,0 0 0 0 0,0-1 0 0 0,-1 1 0 0 0,1 0 0 0 0,0 0 0 0 0,-1 0 1 0 0,1 0-1 0 0,0 0 0 0 0,-1 0 0 0 0,0 0 0 0 0,1 0 0 0 0,-1 0 0 0 0,-1-2 0 0 0,1 2-31 0 0,-1 0-1 0 0,1 0 1 0 0,-1 1-1 0 0,0-1 1 0 0,0 0-1 0 0,1 1 1 0 0,-1-1-1 0 0,0 1 1 0 0,0-1-1 0 0,0 1 1 0 0,0 0-1 0 0,1 0 1 0 0,-1 0-1 0 0,-4 0 1 0 0,-9 3 3 0 0,-1-1 0 0 0,0 2 0 0 0,-18 6 0 0 0,18-5 215 0 0,-67 24-25 0 0,1 2 0 0 0,-119 66 0 0 0,118-55-290 0 0,-60 34-5 0 0,141-75 66 0 0,-14 16-65 0 0,20-13 58 0 0,0 1 0 0 0,0-1 0 0 0,0 0 0 0 0,0-1 0 0 0,1 1 0 0 0,-1-1 0 0 0,1 0 0 0 0,0 0 0 0 0,8 3 0 0 0,58 22 267 0 0,-32-13-144 0 0,132 54 379 0 0,200 94-156 0 0,-362-159-541 0 0,0 1 0 0 0,-1-1 0 0 0,1 1 0 0 0,-1 1 0 0 0,0 0 1 0 0,-1 0-1 0 0,1 0 0 0 0,-1 1 0 0 0,-1 0 0 0 0,1 1 0 0 0,6 9 0 0 0,-13-13-1082 0 0,-5 4 404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7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4 120 0 0,'-19'-4'2048'0'0,"9"5"-1903"0"0,1 1 0 0 0,0 0-1 0 0,-1 0 1 0 0,1 1 0 0 0,0 0-1 0 0,0 1 1 0 0,1-1 0 0 0,-1 2-1 0 0,1-1 1 0 0,0 1 0 0 0,0 1-1 0 0,1-1 1 0 0,-1 1 0 0 0,1 1-1 0 0,0-1 1 0 0,1 1 0 0 0,0 1-1 0 0,0-1 1 0 0,0 1 0 0 0,-6 11-1 0 0,6-10-76 0 0,0 1 0 0 0,1 0-1 0 0,0 1 1 0 0,0-1 0 0 0,1 1-1 0 0,0 0 1 0 0,1 0-1 0 0,0 0 1 0 0,1 0 0 0 0,0 0-1 0 0,1 1 1 0 0,0-1-1 0 0,1 1 1 0 0,0-1 0 0 0,1 0-1 0 0,4 23 1 0 0,0-21-33 0 0,1-1 1 0 0,0 0-1 0 0,0 0 1 0 0,2-1-1 0 0,-1 1 0 0 0,1-2 1 0 0,1 1-1 0 0,0-1 1 0 0,0 0-1 0 0,1-1 0 0 0,0 0 1 0 0,1-1-1 0 0,0 0 1 0 0,0 0-1 0 0,1-2 1 0 0,0 1-1 0 0,18 6 0 0 0,-6-3-25 0 0,1 0-1 0 0,1-2 0 0 0,-1-1 0 0 0,1-1 1 0 0,0-2-1 0 0,1 0 0 0 0,-1-2 0 0 0,27 0 1 0 0,-41-3 2 0 0,0 0 1 0 0,0 0-1 0 0,0-1 1 0 0,-1 0-1 0 0,1-1 1 0 0,-1-1-1 0 0,1 0 1 0 0,-1 0-1 0 0,0-1 1 0 0,-1 0 0 0 0,1-1-1 0 0,-1-1 1 0 0,10-7-1 0 0,-15 10-14 0 0,-1-1-1 0 0,1 1 0 0 0,-1 0 0 0 0,0-1 1 0 0,-1 0-1 0 0,1 0 0 0 0,-1 0 1 0 0,0-1-1 0 0,0 1 0 0 0,-1-1 1 0 0,0 1-1 0 0,0-1 0 0 0,0 0 1 0 0,0 0-1 0 0,-1 0 0 0 0,0 0 1 0 0,0 0-1 0 0,-1 0 0 0 0,0 0 1 0 0,0 0-1 0 0,0 0 0 0 0,-1 0 1 0 0,0 0-1 0 0,0 0 0 0 0,0 0 1 0 0,-1 0-1 0 0,-2-6 0 0 0,-3-4 11 0 0,0 0-1 0 0,-1 1 1 0 0,-1 0-1 0 0,0 0 1 0 0,-1 1-1 0 0,0 1 1 0 0,-1 0-1 0 0,-1 0 0 0 0,0 1 1 0 0,-1 0-1 0 0,0 1 1 0 0,-1 1-1 0 0,-19-12 1 0 0,11 9-63 0 0,0 1 0 0 0,0 0 0 0 0,-1 2 1 0 0,-1 1-1 0 0,0 1 0 0 0,0 1 0 0 0,-1 1 0 0 0,-36-4 1 0 0,26 9-1272 0 0,33 0 1163 0 0,0 1 0 0 0,0 0 0 0 0,0 0 0 0 0,0 0 1 0 0,1 1-1 0 0,-1-1 0 0 0,0 0 0 0 0,0 1 0 0 0,0-1 1 0 0,0 1-1 0 0,1 0 0 0 0,-1-1 0 0 0,0 1 0 0 0,0 0 1 0 0,1 0-1 0 0,-3 2 0 0 0,0 3-128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8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0 120 0 0,'26'12'2655'0'0,"-15"16"-1990"0"0,-2 1-1 0 0,-1 1 1 0 0,-1 0-1 0 0,-2 0 1 0 0,2 37-1 0 0,6 27-315 0 0,78 300 367 0 0,-91-393-709 0 0,1 0-1 0 0,-1 0 0 0 0,0 0 0 0 0,0 0 1 0 0,1-1-1 0 0,-1 1 0 0 0,0 0 0 0 0,0 0 1 0 0,0 0-1 0 0,0 0 0 0 0,0 0 0 0 0,0 0 1 0 0,0 0-1 0 0,0 0 0 0 0,0 0 0 0 0,0 0 1 0 0,0 0-1 0 0,-1 0 0 0 0,1-1 0 0 0,0 1 1 0 0,-1 0-1 0 0,1 0 0 0 0,-1 0 0 0 0,1 0 1 0 0,-1-1-1 0 0,1 1 0 0 0,-1 0 0 0 0,1 0 1 0 0,-1-1-1 0 0,0 1 0 0 0,1-1 0 0 0,-1 1 1 0 0,0 0-1 0 0,-1 0 0 0 0,0 0-19 0 0,-23-18 75 0 0,14 1-126 0 0,1 1-1 0 0,1-1 1 0 0,0 0 0 0 0,1-1 0 0 0,1 0 0 0 0,1 0 0 0 0,-5-20-1 0 0,-23-129-709 0 0,34 160 748 0 0,-4-13-86 0 0,2-1-1 0 0,0 1 1 0 0,1-24-1 0 0,2 37 90 0 0,-1 0 0 0 0,1 1 1 0 0,0-1-1 0 0,0 0 0 0 0,0 1 0 0 0,1-1 0 0 0,0 1 0 0 0,0-1 0 0 0,1 1 0 0 0,-1 0 0 0 0,1 0 0 0 0,0 0 0 0 0,1 0 0 0 0,-1 1 0 0 0,6-6 1 0 0,1 1-43 0 0,1 0 1 0 0,1 0 0 0 0,-1 1-1 0 0,1 1 1 0 0,1 0 0 0 0,-1 0 0 0 0,20-6-1 0 0,-28 11 43 0 0,0 1 1 0 0,1-1-1 0 0,-1 1 0 0 0,1-1 0 0 0,0 2 0 0 0,-1-1 0 0 0,1 0 0 0 0,0 1 0 0 0,-1 0 0 0 0,1 0 1 0 0,0 0-1 0 0,0 1 0 0 0,-1-1 0 0 0,1 1 0 0 0,0 0 0 0 0,-1 0 0 0 0,1 1 0 0 0,-1 0 0 0 0,0 0 0 0 0,1 0 1 0 0,-1 0-1 0 0,0 0 0 0 0,0 1 0 0 0,0 0 0 0 0,6 5 0 0 0,-8-5 23 0 0,0 1-1 0 0,-1-1 1 0 0,1 0-1 0 0,-1 1 1 0 0,1-1-1 0 0,-1 1 0 0 0,0 0 1 0 0,0-1-1 0 0,-1 1 1 0 0,1 0-1 0 0,-1 0 1 0 0,0 0-1 0 0,0-1 1 0 0,0 1-1 0 0,0 0 1 0 0,-1 0-1 0 0,1-1 1 0 0,-1 1-1 0 0,0 0 1 0 0,0-1-1 0 0,-1 1 1 0 0,1-1-1 0 0,-1 1 1 0 0,1-1-1 0 0,-5 6 1 0 0,-5 9 57 0 0,0 0 0 0 0,0-1 1 0 0,-19 19-1 0 0,24-29-27 0 0,0 0 1 0 0,-1-1-1 0 0,0 0 0 0 0,0 0 1 0 0,0-1-1 0 0,-13 7 0 0 0,16-10-110 0 0,0 0 0 0 0,0 0 0 0 0,0 0-1 0 0,-1-1 1 0 0,1 1 0 0 0,-1-1-1 0 0,1 0 1 0 0,-1-1 0 0 0,1 1 0 0 0,-1-1-1 0 0,1 0 1 0 0,-1 0 0 0 0,1 0-1 0 0,-7-1 1 0 0,10 0-16 0 0,0 0 0 0 0,0 0 0 0 0,-1 0 0 0 0,1 0 0 0 0,0-1 0 0 0,0 1 0 0 0,0 0 0 0 0,0 0 0 0 0,0-1 0 0 0,0 1 0 0 0,0-1 0 0 0,1 1 0 0 0,-1 0 0 0 0,0-1 0 0 0,1 1 0 0 0,-1-1 0 0 0,1 0 0 0 0,-1-1 0 0 0,1 3 1 0 0,-2-12-652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1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4 476 120 0 0,'0'0'3306'0'0,"-3"-21"841"0"0,8 31-4130 0 0,0-1 0 0 0,1 0 0 0 0,0 0 0 0 0,1-1-1 0 0,0 0 1 0 0,10 9 0 0 0,-16-15-13 0 0,1 0 92 0 0,0-1 1 0 0,0 1 0 0 0,1 0 0 0 0,-1-1-1 0 0,1 0 1 0 0,-1 0 0 0 0,1 1-1 0 0,-1-1 1 0 0,1-1 0 0 0,0 1-1 0 0,-1 0 1 0 0,1-1 0 0 0,0 1 0 0 0,-1-1-1 0 0,1 0 1 0 0,0 0 0 0 0,0 0-1 0 0,0 0 1 0 0,-1 0 0 0 0,1-1 0 0 0,0 1-1 0 0,-1-1 1 0 0,1 0 0 0 0,0 0-1 0 0,-1 0 1 0 0,1 0 0 0 0,4-3-1 0 0,6-3 160 0 0,0-1 0 0 0,0-1-1 0 0,19-17 1 0 0,-27 22-279 0 0,69-65 333 0 0,-3-3 0 0 0,73-97 0 0 0,-133 155-274 0 0,90-101 156 0 0,-86 93-141 0 0,-5 5-1350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67 788 0 0,'24'-61'3442'0'0,"-23"59"-3055"0"0,-1 2-376 0 0,0 0-1 0 0,0 0 0 0 0,0 0 1 0 0,1-1-1 0 0,-1 1 1 0 0,0 0-1 0 0,0 0 1 0 0,0 0-1 0 0,0-1 0 0 0,0 1 1 0 0,1 0-1 0 0,-1 0 1 0 0,0 0-1 0 0,0 0 1 0 0,0 0-1 0 0,1-1 1 0 0,-1 1-1 0 0,0 0 0 0 0,0 0 1 0 0,0 0-1 0 0,1 0 1 0 0,-1 0-1 0 0,0 0 1 0 0,0 0-1 0 0,1 0 0 0 0,-1 0 1 0 0,0 0-1 0 0,0 0 1 0 0,1 0-1 0 0,-1 0 1 0 0,0 0-1 0 0,0 0 1 0 0,0 0-1 0 0,1 0 0 0 0,-1 0 1 0 0,0 0-1 0 0,0 0 1 0 0,1 0-1 0 0,-1 0 1 0 0,0 1-1 0 0,0-1 0 0 0,0 0 1 0 0,1 0-1 0 0,-1 0 1 0 0,0 0-1 0 0,0 0 1 0 0,0 1-1 0 0,1-1 1 0 0,14 9 348 0 0,-12-7-263 0 0,4 11 72 0 0,-1 1 0 0 0,0 0 0 0 0,-1 1 1 0 0,-1-1-1 0 0,0 1 0 0 0,-1 0 0 0 0,0 0 0 0 0,-2 0 1 0 0,1 27-1 0 0,1-7-13 0 0,5 31-104 0 0,2-1 0 0 0,3 1 0 0 0,4-2-1 0 0,2 0 1 0 0,33 75 0 0 0,-49-132-258 0 0,7 18-3931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9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6 274 364 0 0,'0'0'633'0'0,"-6"-11"1250"0"0,7 10-1848 0 0,0-1 0 0 0,1 1 0 0 0,-1 0 0 0 0,0-1 0 0 0,0 1 0 0 0,1 0 1 0 0,-1 0-1 0 0,1 0 0 0 0,-1 0 0 0 0,1 1 0 0 0,-1-1 0 0 0,1 0 1 0 0,-1 0-1 0 0,1 1 0 0 0,0-1 0 0 0,-1 1 0 0 0,3-1 0 0 0,42-7 205 0 0,-23 4-160 0 0,91-20 82 0 0,176-31 272 0 0,-286 55-395 0 0,-1-1 0 0 0,1 1-1 0 0,-1-1 1 0 0,1 1 0 0 0,-1 0 0 0 0,1 0 0 0 0,0 1 0 0 0,-1-1 0 0 0,1 1 0 0 0,-1 0 0 0 0,1 0 0 0 0,-1 0 0 0 0,0 0-1 0 0,1 0 1 0 0,-1 1 0 0 0,0 0 0 0 0,0-1 0 0 0,0 1 0 0 0,0 0 0 0 0,0 1 0 0 0,0-1 0 0 0,-1 0 0 0 0,1 1 0 0 0,2 3-1 0 0,0 3 181 0 0,-1 0-1 0 0,1 0 0 0 0,-2 1 0 0 0,1-1 0 0 0,-1 1 0 0 0,3 20 0 0 0,-3-15-286 0 0,0 1-1 0 0,1-1 1 0 0,1 0-1 0 0,1-1 1 0 0,0 1-1 0 0,0-1 1 0 0,2 0-1 0 0,0 0 0 0 0,11 14 1 0 0</inkml:trace>
  <inkml:trace contextRef="#ctx0" brushRef="#br0" timeOffset="1">557 0 24 0 0,'0'0'1712'0'0,"14"6"-2764"0"0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0:59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1 187 564 0 0,'0'0'661'0'0,"12"11"766"0"0,-3-3-1142 0 0,1 2 0 0 0,-2-1-1 0 0,1 1 1 0 0,-2 0 0 0 0,1 1-1 0 0,-1 0 1 0 0,-1 0 0 0 0,0 1-1 0 0,0-1 1 0 0,-2 1 0 0 0,1 1 0 0 0,-1-1-1 0 0,3 19 1 0 0,-7-30-262 0 0,1 0 0 0 0,-1 0 0 0 0,0 0 0 0 0,1 0 0 0 0,-1 0 0 0 0,0 0 0 0 0,0 0 0 0 0,0 0 0 0 0,0 0 0 0 0,0 0 0 0 0,0 0 0 0 0,0 0 0 0 0,0 0 0 0 0,0 0 0 0 0,0 0 0 0 0,-1 0 0 0 0,1 0 1 0 0,0 0-1 0 0,-1 0 0 0 0,1 0 0 0 0,-1 0 0 0 0,0 1 0 0 0,0-1-16 0 0,0-1 0 0 0,1 0 1 0 0,-1 0-1 0 0,0 0 0 0 0,0 0 0 0 0,1 0 1 0 0,-1 0-1 0 0,0 0 0 0 0,0 0 1 0 0,0 0-1 0 0,1 0 0 0 0,-1 0 0 0 0,0 0 1 0 0,0-1-1 0 0,1 1 0 0 0,-1 0 1 0 0,0 0-1 0 0,1-1 0 0 0,-1 1 0 0 0,0-1 1 0 0,1 1-1 0 0,-2-1 0 0 0,-3-2-17 0 0,0-1-1 0 0,0 0 1 0 0,1 0-1 0 0,-1 0 1 0 0,1 0-1 0 0,-6-8 1 0 0,6 6-36 0 0,0 0 0 0 0,1-1 0 0 0,0 1 0 0 0,0-1 0 0 0,0 0 0 0 0,0 0 0 0 0,1 0 1 0 0,0 0-1 0 0,1 0 0 0 0,0 0 0 0 0,0 0 0 0 0,0 0 0 0 0,1-1 0 0 0,0 1 0 0 0,0 0 0 0 0,1-1 0 0 0,0 1 0 0 0,1 0 0 0 0,-1 0 0 0 0,1 0 0 0 0,5-13 1 0 0,-1 11 16 0 0,-1-1 0 0 0,1 1 0 0 0,0 0 0 0 0,1 0 0 0 0,0 1 0 0 0,0 0 0 0 0,1 0 0 0 0,0 1 1 0 0,1 0-1 0 0,-1 0 0 0 0,1 1 0 0 0,1 0 0 0 0,19-9 0 0 0,-20 11 11 0 0,1 0 0 0 0,1 0 0 0 0,-1 0 0 0 0,0 2 0 0 0,1-1 0 0 0,0 1 0 0 0,-1 1 0 0 0,1 0 0 0 0,0 0 0 0 0,0 1 0 0 0,15 2 0 0 0,-22-1 27 0 0,0 0 0 0 0,0 0 0 0 0,1 0 1 0 0,-1 0-1 0 0,0 1 0 0 0,0 0 0 0 0,0 0 0 0 0,-1 0 0 0 0,1 0 0 0 0,0 1 0 0 0,-1-1 0 0 0,1 1 0 0 0,-1 0 0 0 0,0 0 0 0 0,0 0 0 0 0,0 0 0 0 0,-1 1 0 0 0,1-1 0 0 0,-1 1 0 0 0,1-1 0 0 0,-1 1 0 0 0,0 0 0 0 0,-1 0 0 0 0,1 0 0 0 0,-1 0 0 0 0,0 0 0 0 0,0 1 0 0 0,0-1 0 0 0,0 0 0 0 0,-1 0 1 0 0,1 6-1 0 0,0 1 125 0 0,0 1 1 0 0,-1-1 0 0 0,0 0-1 0 0,0 1 1 0 0,-1-1 0 0 0,-1 1-1 0 0,0-1 1 0 0,0 0 0 0 0,-1 0-1 0 0,-1 0 1 0 0,-7 16 0 0 0,11-26-127 0 0,0-1 1 0 0,0 1-1 0 0,-1-1 0 0 0,1 1 1 0 0,0-1-1 0 0,0 0 1 0 0,-1 1-1 0 0,1-1 1 0 0,0 0-1 0 0,-1 1 0 0 0,1-1 1 0 0,-1 0-1 0 0,1 0 1 0 0,0 1-1 0 0,-1-1 1 0 0,1 0-1 0 0,-1 0 0 0 0,1 0 1 0 0,0 1-1 0 0,-1-1 1 0 0,1 0-1 0 0,-1 0 1 0 0,1 0-1 0 0,-1 0 0 0 0,1 0 1 0 0,-1 0-1 0 0,1 0 1 0 0,-1 0-1 0 0,1 0 1 0 0,-1 0-1 0 0,-1-1-7 0 0,1 1-1 0 0,0-1 1 0 0,-1 0-1 0 0,1 1 1 0 0,0-1 0 0 0,-1 0-1 0 0,1 0 1 0 0,0 0-1 0 0,0 0 1 0 0,0 0-1 0 0,0 0 1 0 0,0-1 0 0 0,0 1-1 0 0,0 0 1 0 0,0 0-1 0 0,0-1 1 0 0,1 1-1 0 0,-1-1 1 0 0,0 1 0 0 0,1 0-1 0 0,-1-1 1 0 0,1 1-1 0 0,0-1 1 0 0,-1 1 0 0 0,1-1-1 0 0,0 1 1 0 0,0-1-1 0 0,0 0 1 0 0,0 1-1 0 0,0-1 1 0 0,0 1 0 0 0,1-1-1 0 0,0-1 1 0 0,-1 0-18 0 0,1-14-66 0 0,2 1 0 0 0,0-1-1 0 0,1 1 1 0 0,0-1 0 0 0,1 2 0 0 0,1-1 0 0 0,1 0 0 0 0,0 1 0 0 0,1 0 0 0 0,11-16 0 0 0,-15 26 69 0 0,0 0 0 0 0,0-1 0 0 0,1 1 1 0 0,0 1-1 0 0,0-1 0 0 0,0 1 0 0 0,1 0 0 0 0,-1 0 1 0 0,1 1-1 0 0,0-1 0 0 0,0 1 0 0 0,0 0 0 0 0,0 1 1 0 0,1 0-1 0 0,-1 0 0 0 0,1 0 0 0 0,-1 1 0 0 0,1 0 1 0 0,0 0-1 0 0,0 0 0 0 0,-1 1 0 0 0,1 0 0 0 0,0 1 1 0 0,0-1-1 0 0,-1 1 0 0 0,1 1 0 0 0,0-1 0 0 0,6 3 1 0 0,-7-2 23 0 0,1 1 0 0 0,-1-1 0 0 0,0 1 0 0 0,-1 0 0 0 0,1 1 0 0 0,0-1 0 0 0,-1 1 0 0 0,0 0 0 0 0,0 1 0 0 0,0-1 0 0 0,-1 1-1 0 0,1 0 1 0 0,-1 0 0 0 0,0 1 0 0 0,0-1 0 0 0,-1 1 0 0 0,0-1 0 0 0,0 1 0 0 0,0 0 0 0 0,2 8 0 0 0,0 4-652 0 0,0 0 0 0 0,-2 0 0 0 0,0 0 0 0 0,0 1 0 0 0,-2 33 0 0 0,-1-49 202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00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148 148 392 0 0,'3'-3'126'0'0,"-1"0"0"0"0,1 0 0 0 0,-1-1 0 0 0,1 1 0 0 0,-1-1 0 0 0,0 1 0 0 0,-1-1 0 0 0,1 0 0 0 0,-1 0 0 0 0,0 0 0 0 0,1 0 0 0 0,-2 0 0 0 0,1 0 0 0 0,0 0 1 0 0,-1 0-1 0 0,0 0 0 0 0,0 0 0 0 0,0 0 0 0 0,0 0 0 0 0,-1 0 0 0 0,0 0 0 0 0,1 0 0 0 0,-1 0 0 0 0,-1 0 0 0 0,1 0 0 0 0,-1 0 0 0 0,1 0 0 0 0,-1 1 0 0 0,0-1 0 0 0,-1 1 0 0 0,1-1 0 0 0,-6-5 0 0 0,7 7-104 0 0,0 1-1 0 0,-1 0 1 0 0,1-1 0 0 0,-1 1-1 0 0,0 0 1 0 0,1 0 0 0 0,-1 0-1 0 0,0 0 1 0 0,0 0 0 0 0,1 0-1 0 0,-1 1 1 0 0,0-1 0 0 0,0 0-1 0 0,0 1 1 0 0,-3-1 0 0 0,0 0 44 0 0,2 1-11 0 0,-1 0 28 0 0,-1 0-48 0 0,0 1-1 0 0,1-1 0 0 0,-1 1 0 0 0,0 0 0 0 0,1 1 0 0 0,-1-1 0 0 0,1 1 0 0 0,-1 0 1 0 0,1 0-1 0 0,0 0 0 0 0,0 1 0 0 0,0-1 0 0 0,0 1 0 0 0,0 0 0 0 0,0 0 0 0 0,1 1 1 0 0,0-1-1 0 0,-1 1 0 0 0,1-1 0 0 0,1 1 0 0 0,-1 0 0 0 0,0 0 0 0 0,1 0 0 0 0,0 1 1 0 0,0-1-1 0 0,0 0 0 0 0,1 1 0 0 0,-1 0 0 0 0,1-1 0 0 0,0 1 0 0 0,0 0 0 0 0,1-1 0 0 0,-1 1 1 0 0,1 0-1 0 0,1 6 0 0 0,-1-2 9 0 0,1 1 1 0 0,0-1 0 0 0,0 0-1 0 0,1 0 1 0 0,0 0-1 0 0,0 0 1 0 0,1-1-1 0 0,1 1 1 0 0,-1 0 0 0 0,1-1-1 0 0,1 0 1 0 0,0 0-1 0 0,0 0 1 0 0,0-1-1 0 0,1 0 1 0 0,0 0 0 0 0,0 0-1 0 0,11 8 1 0 0,-9-9-24 0 0,0-1-1 0 0,1 0 1 0 0,0 0 0 0 0,0-1 0 0 0,0 0 0 0 0,0-1 0 0 0,1 0 0 0 0,0 0-1 0 0,-1-1 1 0 0,1 0 0 0 0,0-1 0 0 0,0 0 0 0 0,0 0 0 0 0,0-1 0 0 0,0-1 0 0 0,19-2-1 0 0,-18 0-6 0 0,-1 1-1 0 0,1-2 0 0 0,-1 1 0 0 0,0-1 0 0 0,0-1 0 0 0,0 0 0 0 0,-1 0 0 0 0,0-1 0 0 0,0 0 0 0 0,0-1 0 0 0,-1 0 1 0 0,0 0-1 0 0,0-1 0 0 0,0 1 0 0 0,-1-2 0 0 0,-1 1 0 0 0,1-1 0 0 0,-1 0 0 0 0,-1-1 0 0 0,0 1 0 0 0,0-1 1 0 0,-1 0-1 0 0,6-19 0 0 0,-6 13 3 0 0,0 1-48 0 0,0-1 0 0 0,0 0-1 0 0,1-28 1 0 0,-7 36-21 0 0,-1 10 4 0 0,-3 19 24 0 0,7-3-40 0 0,0 0-1 0 0,1-1 1 0 0,1 1-1 0 0,1-1 1 0 0,1 1 0 0 0,0-1-1 0 0,1 0 1 0 0,1-1-1 0 0,0 0 1 0 0,1 0-1 0 0,1 0 1 0 0,20 27-1 0 0,2-25-3779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01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0 207 480 0 0,'32'-32'2534'0'0,"-30"30"-2475"0"0,1 0 1 0 0,0 1-1 0 0,0-1 0 0 0,0 0 1 0 0,0 1-1 0 0,1-1 1 0 0,-1 1-1 0 0,0 0 1 0 0,0 0-1 0 0,1 1 1 0 0,-1-1-1 0 0,1 1 1 0 0,-1-1-1 0 0,0 1 1 0 0,1 0-1 0 0,-1 0 1 0 0,1 1-1 0 0,-1-1 1 0 0,1 1-1 0 0,-1 0 1 0 0,0-1-1 0 0,1 2 0 0 0,-1-1 1 0 0,6 3-1 0 0,-4 0-34 0 0,-1 0 0 0 0,0 0 0 0 0,1 1 0 0 0,-2-1 0 0 0,1 1 0 0 0,0 0-1 0 0,-1 0 1 0 0,0 0 0 0 0,0 0 0 0 0,-1 1 0 0 0,1-1 0 0 0,-1 1 0 0 0,2 10-1 0 0,17 55 282 0 0,-21-69-170 0 0,1-1-111 0 0,-1-1-1 0 0,0 1 1 0 0,0 0-1 0 0,1-1 1 0 0,-1 1-1 0 0,0-1 1 0 0,0 1-1 0 0,0 0 1 0 0,0-1-1 0 0,0 1 1 0 0,0 0-1 0 0,0-1 1 0 0,0 1-1 0 0,0-1 1 0 0,0 1-1 0 0,0 0 1 0 0,0-1-1 0 0,0 1 1 0 0,-1-1-1 0 0,1 1 1 0 0,0 0-1 0 0,0-1 1 0 0,-1 1-1 0 0,1-1 1 0 0,0 1-1 0 0,-1-1 1 0 0,1 1-1 0 0,0-1 1 0 0,-1 1-1 0 0,1-1 1 0 0,-1 1-1 0 0,1-1 1 0 0,-1 0-1 0 0,1 1 1 0 0,-1-1-1 0 0,0 1 1 0 0,-2-1-15 0 0,0-1 0 0 0,0 1 1 0 0,-1-1-1 0 0,1 0 1 0 0,0 0-1 0 0,0 0 1 0 0,1 0-1 0 0,-1-1 1 0 0,0 1-1 0 0,0-1 0 0 0,1 0 1 0 0,-1 1-1 0 0,1-1 1 0 0,-1 0-1 0 0,1-1 1 0 0,0 1-1 0 0,0 0 1 0 0,0-1-1 0 0,0 1 0 0 0,0-1 1 0 0,0 1-1 0 0,1-1 1 0 0,-1 0-1 0 0,1 0 1 0 0,0 0-1 0 0,0 0 0 0 0,0 0 1 0 0,0 0-1 0 0,0 0 1 0 0,1 0-1 0 0,0 0 1 0 0,-1 0-1 0 0,1 0 1 0 0,0-1-1 0 0,1-4 0 0 0,-1 0-19 0 0,1 0 0 0 0,0-1-1 0 0,0 1 1 0 0,1 0 0 0 0,0 0 0 0 0,0 0-1 0 0,1 0 1 0 0,0 1 0 0 0,0-1-1 0 0,1 1 1 0 0,0-1 0 0 0,0 1-1 0 0,7-9 1 0 0,-2 8-14 0 0,0-1 0 0 0,0 1 1 0 0,0 1-1 0 0,1-1 0 0 0,0 1 0 0 0,1 1 1 0 0,-1 0-1 0 0,1 1 0 0 0,0 0 1 0 0,1 0-1 0 0,-1 2 0 0 0,1-1 0 0 0,14-2 1 0 0,-20 5 26 0 0,0 0 0 0 0,0 1 0 0 0,0-1 0 0 0,0 1 0 0 0,0 1 0 0 0,0-1 0 0 0,0 1 0 0 0,0 0 0 0 0,0 0 0 0 0,0 0 0 0 0,0 1 0 0 0,-1 0 0 0 0,1 0 0 0 0,-1 1 0 0 0,1 0 0 0 0,-1-1 0 0 0,0 2 0 0 0,0-1 0 0 0,0 1 0 0 0,-1-1 0 0 0,1 1 0 0 0,-1 1 0 0 0,0-1 0 0 0,0 1 0 0 0,0-1 0 0 0,0 1 0 0 0,-1 0 0 0 0,4 8 0 0 0,0 2 69 0 0,0 0 0 0 0,-1 0 0 0 0,-1 1 0 0 0,0 0 0 0 0,4 29 1 0 0,-8-44-61 0 0,-1 0 0 0 0,0 0 0 0 0,0 0 0 0 0,1 0 0 0 0,-1 0 0 0 0,0 0 0 0 0,0 0 0 0 0,0 0 1 0 0,0 0-1 0 0,0 0 0 0 0,-1 0 0 0 0,1 0 0 0 0,0 0 0 0 0,0 0 0 0 0,-1 0 0 0 0,1 0 0 0 0,0 0 1 0 0,-1-1-1 0 0,1 1 0 0 0,-1 0 0 0 0,1 0 0 0 0,-1 0 0 0 0,0 0 0 0 0,1-1 0 0 0,-1 1 0 0 0,0 0 0 0 0,1 0 1 0 0,-1-1-1 0 0,0 1 0 0 0,0-1 0 0 0,0 1 0 0 0,0-1 0 0 0,1 1 0 0 0,-1-1 0 0 0,0 1 0 0 0,0-1 1 0 0,0 0-1 0 0,0 0 0 0 0,0 1 0 0 0,0-1 0 0 0,0 0 0 0 0,0 0 0 0 0,0 0 0 0 0,0 0 0 0 0,0 0 0 0 0,-2 0 1 0 0,1-1-1 0 0,1 1 1 0 0,-1 0 0 0 0,0-1 0 0 0,1 1-1 0 0,-1-1 1 0 0,0 0 0 0 0,1 0 0 0 0,-1 1-1 0 0,1-1 1 0 0,-1 0 0 0 0,1 0-1 0 0,-1 0 1 0 0,1 0 0 0 0,0-1 0 0 0,0 1-1 0 0,-1 0 1 0 0,1-1 0 0 0,0 1 0 0 0,0 0-1 0 0,0-1 1 0 0,1 1 0 0 0,-1-1 0 0 0,0 1-1 0 0,0-1 1 0 0,1 0 0 0 0,-1 1 0 0 0,0-4-1 0 0,1-6-40 0 0,0 0 0 0 0,0-1 1 0 0,1 1-1 0 0,1 0 0 0 0,-1-1 0 0 0,2 1 0 0 0,0 0 0 0 0,0 1 0 0 0,1-1 0 0 0,0 0 0 0 0,1 1 0 0 0,7-12 0 0 0,-8 15 6 0 0,0 1 0 0 0,0-1 0 0 0,0 1 0 0 0,1 0 0 0 0,0 0 1 0 0,1 1-1 0 0,-1 0 0 0 0,1 0 0 0 0,0 0 0 0 0,0 0 0 0 0,0 1 0 0 0,1 0 0 0 0,0 0 0 0 0,0 1 0 0 0,0 0 0 0 0,0 0 0 0 0,0 1 0 0 0,0 0 1 0 0,9-2-1 0 0,-8 4 32 0 0,0 0 0 0 0,-1 0 0 0 0,1 1 0 0 0,0 0 0 0 0,-1 0 0 0 0,1 1 0 0 0,0 0 0 0 0,-1 0 0 0 0,0 1 1 0 0,1 0-1 0 0,-1 0 0 0 0,-1 0 0 0 0,1 1 0 0 0,0 0 0 0 0,-1 1 0 0 0,0 0 0 0 0,0-1 0 0 0,0 2 0 0 0,0-1 0 0 0,-1 1 1 0 0,8 10-1 0 0,-3-2 70 0 0,0 1 1 0 0,0 0-1 0 0,-1 1 1 0 0,-1 0-1 0 0,-1 0 1 0 0,0 1 0 0 0,-1 0-1 0 0,4 19 1 0 0,-6 11 84 0 0,1 2-4825 0 0,-3-41 3667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09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273 118 168 0 0,'-20'-25'3020'0'0,"17"21"-2912"0"0,-1 1 1 0 0,-1 0 0 0 0,1 0-1 0 0,0 1 1 0 0,-1-1 0 0 0,1 1-1 0 0,-1 0 1 0 0,0 0 0 0 0,1 0-1 0 0,-1 1 1 0 0,0-1 0 0 0,0 1-1 0 0,0 0 1 0 0,0 1 0 0 0,0 0-1 0 0,0-1 1 0 0,-1 1 0 0 0,1 1-1 0 0,0-1 1 0 0,0 1 0 0 0,0 0-1 0 0,0 0 1 0 0,0 0 0 0 0,0 1-1 0 0,1 0 1 0 0,-9 4 0 0 0,5-2-107 0 0,1 1 0 0 0,-1 0-1 0 0,1 0 1 0 0,0 1 0 0 0,0-1 0 0 0,1 2 0 0 0,0-1 0 0 0,0 1 0 0 0,0 0 0 0 0,1 0 0 0 0,0 0 0 0 0,0 1 0 0 0,1 0 0 0 0,0 0 0 0 0,-3 9 0 0 0,2-2 10 0 0,1-1 1 0 0,1 1 0 0 0,0 0 0 0 0,1 1 0 0 0,1-1 0 0 0,0 0-1 0 0,1 1 1 0 0,1-1 0 0 0,0 0 0 0 0,1 0 0 0 0,1 0 0 0 0,0 0 0 0 0,1 0-1 0 0,1 0 1 0 0,0-1 0 0 0,10 19 0 0 0,-10-22-1 0 0,1-1 0 0 0,0 0 1 0 0,0 0-1 0 0,1-1 0 0 0,1 0 0 0 0,-1 0 1 0 0,1-1-1 0 0,1 0 0 0 0,0 0 0 0 0,0-1 0 0 0,0 0 1 0 0,1-1-1 0 0,0 0 0 0 0,0 0 0 0 0,1-1 1 0 0,0-1-1 0 0,-1 0 0 0 0,2 0 0 0 0,-1-1 0 0 0,0 0 1 0 0,23 2-1 0 0,-22-4-35 0 0,0 0 0 0 0,0-1 1 0 0,0-1-1 0 0,-1 0 0 0 0,1 0 1 0 0,0-1-1 0 0,0 0 0 0 0,-1-1 0 0 0,1-1 1 0 0,-1 0-1 0 0,0 0 0 0 0,0-1 1 0 0,0-1-1 0 0,-1 0 0 0 0,0 0 0 0 0,0-1 1 0 0,-1 0-1 0 0,1 0 0 0 0,-1-1 0 0 0,-1-1 1 0 0,0 1-1 0 0,0-2 0 0 0,-1 1 1 0 0,0-1-1 0 0,0 0 0 0 0,-1 0 0 0 0,-1-1 1 0 0,1 1-1 0 0,-2-1 0 0 0,0 0 0 0 0,0-1 1 0 0,-1 1-1 0 0,0-1 0 0 0,2-18 1 0 0,-3 10-19 0 0,0 8 7 0 0,0 1-1 0 0,-1-1 1 0 0,-1 1-1 0 0,-1-13 1 0 0,1 22 5 0 0,-4-1-30 0 0,4 3 58 0 0,0 0 0 0 0,-1-1 1 0 0,1 1-1 0 0,0 0 0 0 0,0 0 0 0 0,0 0 0 0 0,-1-1 0 0 0,1 1 0 0 0,0 0 1 0 0,0 0-1 0 0,0 0 0 0 0,-1 0 0 0 0,1-1 0 0 0,0 1 0 0 0,-1 0 1 0 0,1 0-1 0 0,0 0 0 0 0,0 0 0 0 0,-1 0 0 0 0,1 0 0 0 0,0 0 1 0 0,0 0-1 0 0,-1 0 0 0 0,1 0 0 0 0,0 0 0 0 0,-1 0 0 0 0,1 0 0 0 0,0 0 1 0 0,0 0-1 0 0,-1 0 0 0 0,1 0 0 0 0,0 0 0 0 0,-1 0 0 0 0,1 0 1 0 0,0 0-1 0 0,0 1 0 0 0,-1-1 0 0 0,1 0 0 0 0,0 0 0 0 0,0 0 0 0 0,0 0 1 0 0,-1 1-1 0 0,1-1 0 0 0,0 0 0 0 0,0 0 0 0 0,0 1 0 0 0,-1-1 1 0 0,1 0-1 0 0,0 0 0 0 0,0 1 0 0 0,0-1 0 0 0,0 0 0 0 0,0 0 1 0 0,0 1-1 0 0,0-1 0 0 0,0 0 0 0 0,-1 1 0 0 0,-4 8 6 0 0,-1 1 0 0 0,1 0 1 0 0,1 0-1 0 0,0 0 0 0 0,0 1 0 0 0,1 0 0 0 0,1-1 0 0 0,-1 1 0 0 0,2 0 0 0 0,0 0 0 0 0,0 0 1 0 0,1 0-1 0 0,1 21 0 0 0,0-26 10 0 0,0 0 0 0 0,0 0 1 0 0,0 0-1 0 0,1 0 0 0 0,0 0 0 0 0,0 0 1 0 0,1-1-1 0 0,-1 1 0 0 0,1-1 0 0 0,0 0 1 0 0,1 1-1 0 0,4 4 0 0 0,-5-6 0 0 0,0-2 0 0 0,0 1 0 0 0,1 0-1 0 0,-1-1 1 0 0,1 1 0 0 0,0-1 0 0 0,0 0 0 0 0,0 0-1 0 0,0-1 1 0 0,0 1 0 0 0,0-1 0 0 0,0 0 0 0 0,0 0-1 0 0,0 0 1 0 0,1-1 0 0 0,-1 1 0 0 0,0-1 0 0 0,1 0-1 0 0,5-1 1 0 0,-3 0 6 0 0,1 0 0 0 0,0 0-1 0 0,0-1 1 0 0,-1 0 0 0 0,1 0-1 0 0,-1-1 1 0 0,0 0 0 0 0,1-1-1 0 0,-1 1 1 0 0,-1-1 0 0 0,1 0-1 0 0,6-6 1 0 0,-10 7-22 0 0,0 1-1 0 0,0-1 0 0 0,-1 1 1 0 0,0-1-1 0 0,1 0 1 0 0,-1 0-1 0 0,0 0 1 0 0,0 0-1 0 0,-1 0 0 0 0,1-1 1 0 0,-1 1-1 0 0,1 0 1 0 0,-1-1-1 0 0,0 1 1 0 0,0-1-1 0 0,-1 0 1 0 0,1 1-1 0 0,-1-1 0 0 0,0 1 1 0 0,0-1-1 0 0,0 0 1 0 0,0 1-1 0 0,0-1 1 0 0,-1 0-1 0 0,0 1 0 0 0,0-1 1 0 0,0 1-1 0 0,0-1 1 0 0,-3-4-1 0 0,1 1-37 0 0,-1 1 1 0 0,0 0-1 0 0,0 0 0 0 0,-1 0 0 0 0,0 1 1 0 0,0 0-1 0 0,0 0 0 0 0,-1 0 0 0 0,1 0 0 0 0,-1 1 1 0 0,0 0-1 0 0,-1 0 0 0 0,-9-4 0 0 0,-2-1-368 0 0,-1 2 0 0 0,0 0 0 0 0,-29-6 0 0 0,45 12 145 0 0,-4-1-304 0 0,1 1 147 0 0,22-4 420 0 0,77-16 697 0 0,-90 20-588 0 0,39-2 134 0 0,-32 7-158 0 0,0 0 0 0 0,-1 1 0 0 0,1 0 0 0 0,-1 0-1 0 0,0 1 1 0 0,0 1 0 0 0,-1-1 0 0 0,1 1 0 0 0,-1 1 0 0 0,-1-1 0 0 0,0 1 0 0 0,8 11 0 0 0,8 15 365 0 0,36 66 0 0 0,-42-69-291 0 0,-9-11 1860 0 0,-15-45-1461 0 0,5 5-633 0 0,0 0 0 0 0,2 0-1 0 0,1 0 1 0 0,0 0 0 0 0,1 0-1 0 0,2 0 1 0 0,0 1 0 0 0,6-20-1 0 0,-10 38 68 0 0,1 1 0 0 0,-1-1 0 0 0,0 1 0 0 0,0-1 0 0 0,0 1 0 0 0,0-1 0 0 0,0 0 0 0 0,1 1 0 0 0,-1-1 0 0 0,0 1 0 0 0,0-1 1 0 0,1 1-1 0 0,-1-1 0 0 0,0 1 0 0 0,1 0 0 0 0,-1-1 0 0 0,0 1 0 0 0,1-1 0 0 0,-1 1 0 0 0,1 0 0 0 0,-1-1 0 0 0,1 1 0 0 0,-1 0 0 0 0,1-1 0 0 0,-1 1 0 0 0,1 0 0 0 0,-1 0 0 0 0,1 0 0 0 0,-1-1 0 0 0,1 1 0 0 0,-1 0 0 0 0,1 0 0 0 0,0 0 0 0 0,-1 0 0 0 0,1 0 0 0 0,-1 0 0 0 0,1 0 0 0 0,-1 0 0 0 0,1 0 0 0 0,-1 0 0 0 0,1 1 0 0 0,0-1 0 0 0,-1 0 0 0 0,1 0 0 0 0,-1 0 0 0 0,1 1 0 0 0,-1-1 0 0 0,1 0 0 0 0,-1 1 0 0 0,1-1 0 0 0,-1 0 0 0 0,0 1 0 0 0,1-1 0 0 0,-1 0 0 0 0,1 1 0 0 0,-1-1 0 0 0,0 1 0 0 0,1 0 0 0 0,20 25-70 0 0,-20-25 41 0 0,8 18 6 0 0,-5-10 57 0 0,0 0 1 0 0,0-1-1 0 0,0 0 1 0 0,1 0-1 0 0,1 0 0 0 0,-1-1 1 0 0,1 1-1 0 0,0-1 1 0 0,1-1-1 0 0,12 11 0 0 0,-15-15-19 0 0,-1-1-1 0 0,1 1 1 0 0,0-1-1 0 0,0 0 0 0 0,0 0 1 0 0,0-1-1 0 0,0 1 1 0 0,-1-1-1 0 0,1 0 0 0 0,0 0 1 0 0,0 0-1 0 0,0 0 1 0 0,0-1-1 0 0,0 0 0 0 0,0 0 1 0 0,0 0-1 0 0,-1 0 1 0 0,1 0-1 0 0,4-3 0 0 0,2-1 32 0 0,0 0 0 0 0,0 0 0 0 0,0-1 0 0 0,-1 0-1 0 0,11-11 1 0 0,-15 13-36 0 0,0-1-1 0 0,0 0 1 0 0,-1 1 0 0 0,0-2-1 0 0,0 1 1 0 0,0 0 0 0 0,-1-1-1 0 0,0 0 1 0 0,0 0 0 0 0,0 0-1 0 0,-1 0 1 0 0,1 0 0 0 0,-2 0-1 0 0,1-1 1 0 0,-1 1-1 0 0,0 0 1 0 0,0-1 0 0 0,0 1-1 0 0,-1-1 1 0 0,0 0 0 0 0,-1 1-1 0 0,1-1 1 0 0,-1 1 0 0 0,-1-1-1 0 0,1 1 1 0 0,-1 0 0 0 0,0-1-1 0 0,0 1 1 0 0,-1 0 0 0 0,0 0-1 0 0,0 1 1 0 0,0-1 0 0 0,-1 0-1 0 0,0 1 1 0 0,0 0-1 0 0,0 0 1 0 0,-1 0 0 0 0,1 1-1 0 0,-9-6 1 0 0,11 8-70 0 0,1 2 52 0 0,1 0 9 0 0,0 0-1 0 0,1 1 1 0 0,-1-1 0 0 0,0 0-1 0 0,0 1 1 0 0,1-1-1 0 0,-1 0 1 0 0,0 1 0 0 0,0-1-1 0 0,1 1 1 0 0,-1-1 0 0 0,0 1-1 0 0,0-1 1 0 0,0 0 0 0 0,0 1-1 0 0,0-1 1 0 0,0 1-1 0 0,0-1 1 0 0,0 1 0 0 0,0-1-1 0 0,0 1 1 0 0,0-1 0 0 0,0 1-1 0 0,0-1 1 0 0,0 0-1 0 0,0 1 1 0 0,0-1 0 0 0,0 1-1 0 0,-1-1 1 0 0,1 1 0 0 0,0-1-1 0 0,0 0 1 0 0,-1 1-1 0 0,1-1 1 0 0,0 0 0 0 0,0 1-1 0 0,-1-1 1 0 0,1 0 0 0 0,0 1-1 0 0,-1-1 1 0 0,1 0 0 0 0,-1 1-1 0 0,1-1 1 0 0,0 0-1 0 0,-1 0 1 0 0,1 0 0 0 0,-1 1-1 0 0,1-1 1 0 0,0 0 0 0 0,-1 0-1 0 0,1 0 1 0 0,-1 0-1 0 0,1 0 1 0 0,-1 0 0 0 0,1 0-1 0 0,-1 0 1 0 0,1 0 0 0 0,-1 0-1 0 0,1 0 1 0 0,0 0 0 0 0,-1 0-1 0 0,1 0 1 0 0,-1 0-1 0 0,0-1 1 0 0,22 24-163 0 0,33 30-1 0 0,-39-40 144 0 0,0 0 1 0 0,-1 1-1 0 0,-1 1 0 0 0,0 0 0 0 0,-1 1 1 0 0,0 0-1 0 0,12 25 0 0 0,-22-37 36 0 0,0 0-1 0 0,-1 0 0 0 0,0 0 0 0 0,0-1 1 0 0,0 1-1 0 0,0 0 0 0 0,-1 0 1 0 0,1 1-1 0 0,-1-1 0 0 0,0 0 0 0 0,0 0 1 0 0,-1 0-1 0 0,1 0 0 0 0,-1 0 1 0 0,-2 7-1 0 0,-1-2 12 0 0,0-1 0 0 0,0-1 1 0 0,-1 1-1 0 0,0-1 0 0 0,-12 14 0 0 0,17-20-22 0 0,-1 0 1 0 0,0 0-1 0 0,1 0 0 0 0,-1 0 0 0 0,0 0 0 0 0,1 0 0 0 0,-1 0 0 0 0,0 0 0 0 0,0-1 1 0 0,0 1-1 0 0,0 0 0 0 0,0 0 0 0 0,0-1 0 0 0,0 1 0 0 0,0-1 0 0 0,0 1 0 0 0,0-1 1 0 0,0 1-1 0 0,0-1 0 0 0,0 0 0 0 0,-1 0 0 0 0,1 1 0 0 0,0-1 0 0 0,0 0 0 0 0,0 0 1 0 0,0 0-1 0 0,-1 0 0 0 0,1 0 0 0 0,0-1 0 0 0,0 1 0 0 0,0 0 0 0 0,0 0 0 0 0,0-1 1 0 0,-1 1-1 0 0,1-1 0 0 0,0 1 0 0 0,0-1 0 0 0,0 1 0 0 0,-1-2 0 0 0,0 0-68 0 0,1 0-1 0 0,-1 0 0 0 0,1 0 0 0 0,0 0 1 0 0,0 0-1 0 0,0 0 0 0 0,0 0 0 0 0,0 0 1 0 0,0 0-1 0 0,0 0 0 0 0,1-1 0 0 0,-1 1 1 0 0,1 0-1 0 0,0-1 0 0 0,-1 1 0 0 0,1 0 1 0 0,0-1-1 0 0,1-3 0 0 0,12-62-1432 0 0,31-98 0 0 0,7-30 2889 0 0,-40 130-225 0 0,-11 63-958 0 0,8 14-151 0 0,37 128-48 0 0,-23-69 93 0 0,44 97 1 0 0,-57-149-189 0 0,-6-13-310 0 0,1 0 0 0 0,-1 1 0 0 0,-1 0 0 0 0,1 0 0 0 0,-1 0 0 0 0,0 0 1 0 0,2 9-1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09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10 103 848 0 0,'-10'-20'2430'0'0,"14"17"-2352"0"0,0 1 0 0 0,0-1 0 0 0,0 1 0 0 0,0 0 0 0 0,0 0 0 0 0,0 0 0 0 0,0 1 0 0 0,1-1 0 0 0,-1 1 0 0 0,1 0 0 0 0,-1 0 0 0 0,1 1 0 0 0,-1 0 0 0 0,1-1 0 0 0,8 2 0 0 0,2 0-31 0 0,0 0 0 0 0,-1 0 0 0 0,30 8 0 0 0,-33-5-9 0 0,0 0 1 0 0,0 1-1 0 0,0 1 0 0 0,-1 0 1 0 0,1 0-1 0 0,-2 1 1 0 0,1 0-1 0 0,-1 1 0 0 0,0 0 1 0 0,0 0-1 0 0,-1 1 1 0 0,10 13-1 0 0,-10-10 671 0 0,0 0 0 0 0,-1 0 0 0 0,8 16 1189 0 0,-43-32-1349 0 0,20-4-736 0 0,0 0 0 0 0,1 0 1 0 0,0-1-1 0 0,0 0 0 0 0,1 0 1 0 0,0-1-1 0 0,1 0 0 0 0,-8-19 0 0 0,11 23-135 0 0,0-1 0 0 0,0 0-1 0 0,0 0 1 0 0,1 0-1 0 0,0 0 1 0 0,0 0-1 0 0,0 0 1 0 0,1 0 0 0 0,0 0-1 0 0,1-1 1 0 0,0 1-1 0 0,0 0 1 0 0,0 0-1 0 0,1 0 1 0 0,4-11 0 0 0,-2 9-222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10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254 141 208 0 0,'0'0'385'0'0,"30"-28"1734"0"0,-28 25-2099 0 0,-1 1 1 0 0,0 0-1 0 0,0-1 0 0 0,1 1 0 0 0,-2-1 0 0 0,1 0 0 0 0,0 1 0 0 0,-1-1 1 0 0,1 1-1 0 0,-1-1 0 0 0,0 0 0 0 0,0 0 0 0 0,0 1 0 0 0,0-1 0 0 0,0 0 1 0 0,0 1-1 0 0,-1-1 0 0 0,1 0 0 0 0,-1 1 0 0 0,0-1 0 0 0,0 1 0 0 0,0-1 1 0 0,0 1-1 0 0,0-1 0 0 0,-1 1 0 0 0,1 0 0 0 0,-1-1 0 0 0,0 1 0 0 0,1 0 0 0 0,-1 0 1 0 0,0 0-1 0 0,0 1 0 0 0,0-1 0 0 0,0 0 0 0 0,-1 1 0 0 0,1-1 0 0 0,0 1 1 0 0,-5-2-1 0 0,0 0-14 0 0,1-1 0 0 0,-2 2 1 0 0,1-1-1 0 0,0 1 0 0 0,0 0 1 0 0,-1 0-1 0 0,1 1 0 0 0,-1 0 1 0 0,1 1-1 0 0,-1-1 0 0 0,0 1 1 0 0,1 1-1 0 0,-10 1 0 0 0,8 1-7 0 0,1 0-1 0 0,1 0 1 0 0,-1 1 0 0 0,0 0-1 0 0,1 0 1 0 0,0 1-1 0 0,0 0 1 0 0,0 0-1 0 0,1 1 1 0 0,-1 0 0 0 0,1 0-1 0 0,1 0 1 0 0,-1 1-1 0 0,1-1 1 0 0,0 2 0 0 0,1-1-1 0 0,-1 0 1 0 0,2 1-1 0 0,-1 0 1 0 0,-3 11-1 0 0,5-14 17 0 0,0 1-1 0 0,0 0 0 0 0,0 0 0 0 0,1 0 0 0 0,0 0 0 0 0,0 0 0 0 0,1 0 0 0 0,-1 0 1 0 0,2 0-1 0 0,-1 0 0 0 0,0 0 0 0 0,1 1 0 0 0,0-1 0 0 0,1-1 0 0 0,-1 1 1 0 0,1 0-1 0 0,0 0 0 0 0,1 0 0 0 0,-1-1 0 0 0,1 1 0 0 0,0-1 0 0 0,0 0 0 0 0,1 0 1 0 0,0 0-1 0 0,0-1 0 0 0,0 1 0 0 0,0-1 0 0 0,1 0 0 0 0,5 5 0 0 0,-3-6 11 0 0,0 1 0 0 0,0-1-1 0 0,0 0 1 0 0,0-1-1 0 0,0 1 1 0 0,1-2-1 0 0,-1 1 1 0 0,1-1-1 0 0,-1 0 1 0 0,1 0 0 0 0,-1-1-1 0 0,1 0 1 0 0,0 0-1 0 0,-1-1 1 0 0,1 0-1 0 0,-1-1 1 0 0,1 1 0 0 0,10-5-1 0 0,-12 4-5 0 0,-1 0 0 0 0,1 0-1 0 0,-1-1 1 0 0,0 1 0 0 0,0-1-1 0 0,0 0 1 0 0,0 0-1 0 0,-1-1 1 0 0,1 1 0 0 0,-1-1-1 0 0,0 0 1 0 0,0-1 0 0 0,0 1-1 0 0,0 0 1 0 0,-1-1 0 0 0,0 0-1 0 0,0 0 1 0 0,0 0 0 0 0,-1 0-1 0 0,1-1 1 0 0,-1 1 0 0 0,-1 0-1 0 0,1-1 1 0 0,-1 0 0 0 0,1-5-1 0 0,-2-5 111 0 0,0 1-1 0 0,-2 0 0 0 0,0-1 0 0 0,0 1 0 0 0,-1 0 0 0 0,-10-26 0 0 0,12 39-108 0 0,-4 0-49 0 0,1 1 11 0 0,-2 10 19 0 0,4-2-4 0 0,0-1 0 0 0,1 0 1 0 0,0 1-1 0 0,1-1 1 0 0,0 1-1 0 0,0-1 1 0 0,0 1-1 0 0,0-1 1 0 0,1 1-1 0 0,0-1 1 0 0,1 1-1 0 0,-1-1 1 0 0,1 0-1 0 0,1 0 1 0 0,-1 1-1 0 0,1-2 1 0 0,0 1-1 0 0,0 0 1 0 0,1-1-1 0 0,-1 1 1 0 0,1-1-1 0 0,7 7 1 0 0,-8-10 19 0 0,0 1 0 0 0,1-1 0 0 0,-1 0 0 0 0,0 0 1 0 0,1-1-1 0 0,0 1 0 0 0,-1-1 0 0 0,1 0 0 0 0,0 0 1 0 0,0 0-1 0 0,-1 0 0 0 0,1-1 0 0 0,0 1 1 0 0,0-1-1 0 0,0 0 0 0 0,0 0 0 0 0,0 0 0 0 0,0-1 1 0 0,7-1-1 0 0,-3 0 17 0 0,-1-1 0 0 0,1 1 0 0 0,0-1 0 0 0,-1 0 0 0 0,0-1 1 0 0,0 0-1 0 0,0 0 0 0 0,10-8 0 0 0,-14 9-20 0 0,1 0 0 0 0,-1 0 0 0 0,1 0 0 0 0,-1-1-1 0 0,0 0 1 0 0,-1 1 0 0 0,1-1 0 0 0,-1 0 0 0 0,1-1 0 0 0,-1 1 0 0 0,0 0 0 0 0,-1-1 0 0 0,1 1 0 0 0,-1-1 0 0 0,0 1-1 0 0,0-1 1 0 0,0 0 0 0 0,0-5 0 0 0,-2-4-58 0 0,0 0 1 0 0,0 0-1 0 0,-1 0 0 0 0,-7-22 1 0 0,7 28-16 0 0,-3-1-96 0 0,-1 14 38 0 0,2 20 22 0 0,5-15 98 0 0,1 0-1 0 0,1 1 1 0 0,-1-1 0 0 0,2 0-1 0 0,-1-1 1 0 0,1 1 0 0 0,1-1 0 0 0,0 1-1 0 0,0-1 1 0 0,1-1 0 0 0,0 1 0 0 0,10 11-1 0 0,-14-19 12 0 0,-1 0 0 0 0,1 0 0 0 0,0 1 0 0 0,0-1 0 0 0,0-1 1 0 0,-1 1-1 0 0,1 0 0 0 0,0 0 0 0 0,0-1 0 0 0,0 1 0 0 0,0-1 0 0 0,0 1 0 0 0,1-1 0 0 0,-1 0 0 0 0,0 0 0 0 0,0 0 0 0 0,0 0 0 0 0,0 0 0 0 0,0 0 0 0 0,0-1 0 0 0,0 1 0 0 0,0-1 0 0 0,0 1 0 0 0,0-1 1 0 0,0 0-1 0 0,3-1 0 0 0,-1-1 17 0 0,0 1 0 0 0,-1 0-1 0 0,1-1 1 0 0,-1 1 0 0 0,1-1 0 0 0,-1 0 0 0 0,0 0 0 0 0,0-1 0 0 0,0 1 0 0 0,0-1 0 0 0,2-3 0 0 0,-2-1 8 0 0,0-1 1 0 0,0 1-1 0 0,-1 0 1 0 0,0-1-1 0 0,0 0 1 0 0,-1 0-1 0 0,0 1 0 0 0,-1-1 1 0 0,1 0-1 0 0,-3-11 1 0 0,2-1 49 0 0,0 19-124 0 0,14 53-48 0 0,5-18-1124 0 0,-18-32 842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12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1 342 512 0 0,'0'0'1657'0'0,"15"-4"-546"0"0,-5 12-963 0 0,1 0 0 0 0,-2 0-1 0 0,1 1 1 0 0,-1 0-1 0 0,-1 1 1 0 0,1 0 0 0 0,10 18-1 0 0,10 10 496 0 0,-28-37-453 0 0,0-1-152 0 0,-1 1-1 0 0,1-1 0 0 0,0 0 0 0 0,-1 0 0 0 0,1 0 0 0 0,0 0 0 0 0,-1 0 0 0 0,1 0 1 0 0,-1 0-1 0 0,1 0 0 0 0,0 0 0 0 0,-1 0 0 0 0,1-1 0 0 0,-1 1 0 0 0,1 0 1 0 0,0 0-1 0 0,-1 0 0 0 0,1-1 0 0 0,-1 1 0 0 0,1 0 0 0 0,-1-1 0 0 0,1 1 0 0 0,-1 0 1 0 0,1-1-1 0 0,-1 1 0 0 0,1-1 0 0 0,-1 1 0 0 0,1-1 0 0 0,-1 1 0 0 0,0-1 0 0 0,1 1 1 0 0,-1-1-1 0 0,0 0 0 0 0,0 1 0 0 0,1-1 0 0 0,-1 1 0 0 0,0-1 0 0 0,0 1 0 0 0,0-1 1 0 0,0 0-1 0 0,0 1 0 0 0,0-1 0 0 0,0-1 0 0 0,8-43-123 0 0,-5 17 169 0 0,11-29-268 0 0,-14 55 139 0 0,1-2-71 0 0,-1 3 110 0 0,0 1 0 0 0,0 0 0 0 0,0 0 0 0 0,0-1-1 0 0,0 1 1 0 0,0 0 0 0 0,0-1 0 0 0,0 1 0 0 0,0 0-1 0 0,0 0 1 0 0,0-1 0 0 0,0 1 0 0 0,0 0 0 0 0,0-1-1 0 0,0 1 1 0 0,0 0 0 0 0,0 0 0 0 0,0-1 0 0 0,0 1 0 0 0,1 0-1 0 0,-1 0 1 0 0,0-1 0 0 0,0 1 0 0 0,0 0 0 0 0,1 0-1 0 0,-1-1 1 0 0,0 1 0 0 0,0 0 0 0 0,0 0 0 0 0,1 0 0 0 0,-1 0-1 0 0,0-1 1 0 0,0 1 0 0 0,1 0 0 0 0,-1 0 0 0 0,5 2 4 0 0,0 0 0 0 0,-1 0 0 0 0,1 1 0 0 0,-1-1 0 0 0,0 1 0 0 0,0 0 0 0 0,0 0 0 0 0,0 1 0 0 0,0-1 0 0 0,-1 1 0 0 0,1 0 0 0 0,2 5 0 0 0,18 15 354 0 0,-22-22-317 0 0,0-1 1 0 0,1 0 0 0 0,-1 0 0 0 0,0 0 0 0 0,0 0 0 0 0,1 0 0 0 0,-1 0 0 0 0,1-1-1 0 0,-1 1 1 0 0,1-1 0 0 0,-1 0 0 0 0,1 0 0 0 0,-1 0 0 0 0,1 0 0 0 0,-1 0-1 0 0,1 0 1 0 0,-1-1 0 0 0,1 1 0 0 0,-1-1 0 0 0,0 1 0 0 0,1-1 0 0 0,-1 0 0 0 0,0 0-1 0 0,1 0 1 0 0,-1-1 0 0 0,0 1 0 0 0,4-3 0 0 0,4-3 29 0 0,0 0 0 0 0,-1-1 0 0 0,0 1 0 0 0,11-12 0 0 0,-15 12-42 0 0,-1 1 0 0 0,1 0 1 0 0,-1-1-1 0 0,0 0 0 0 0,0 0 0 0 0,-1 0 1 0 0,0-1-1 0 0,0 1 0 0 0,-1-1 1 0 0,0 1-1 0 0,0-1 0 0 0,-1 0 1 0 0,0 0-1 0 0,0-9 0 0 0,-1-10-70 0 0,-1-1 1 0 0,-8-44-1 0 0,6 53-39 0 0,-10-20-164 0 0,7 28 1553 0 0,6 3-1337 0 0,-3 7-10 0 0,2 10 22 0 0,2 8 8 0 0,0-1 0 0 0,2 1 0 0 0,0 0 0 0 0,0-1 0 0 0,2 0 0 0 0,9 25 0 0 0,50 92-141 0 0,-38-83 133 0 0,11 13-3248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1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74 393 444 0 0,'-15'-37'6143'0'0,"17"34"-6106"0"0,-1-1 0 0 0,1 1 0 0 0,-1 1 0 0 0,1-1 0 0 0,0 0-1 0 0,0 0 1 0 0,0 1 0 0 0,0-1 0 0 0,1 1 0 0 0,-1 0 0 0 0,1-1 0 0 0,3-1-1 0 0,3-3 17 0 0,3-5-61 0 0,-1-1-1 0 0,0 0 1 0 0,-1 0-1 0 0,0-1 1 0 0,-1-1-1 0 0,-1 1 1 0 0,0-1-1 0 0,-1-1 1 0 0,-1 1-1 0 0,0-1 0 0 0,-1 0 1 0 0,-1-1-1 0 0,0 1 1 0 0,2-33-1 0 0,-6 46 3 0 0,0 1 0 0 0,0-1 0 0 0,-1 1 0 0 0,1-1 0 0 0,-1 1 0 0 0,1 0 0 0 0,-1-1 0 0 0,0 1 0 0 0,0 0 0 0 0,0 0 0 0 0,0-1 0 0 0,0 1 0 0 0,-1 0 0 0 0,1 0 0 0 0,-1 0 0 0 0,1 0 0 0 0,-1 1 0 0 0,0-1 0 0 0,1 0 0 0 0,-1 1 0 0 0,0-1 0 0 0,0 1 0 0 0,0-1 0 0 0,-1 1 0 0 0,1 0 0 0 0,0 0 0 0 0,0 0 0 0 0,-1 0 0 0 0,1 1 0 0 0,0-1 0 0 0,-1 1 0 0 0,1-1 0 0 0,-1 1 0 0 0,1 0 0 0 0,0 0 0 0 0,-5 0 0 0 0,4 0 2 0 0,-1 0 1 0 0,1 0-1 0 0,0 0 0 0 0,0 1 1 0 0,-1-1-1 0 0,1 1 1 0 0,0 0-1 0 0,0 0 1 0 0,0 0-1 0 0,0 1 0 0 0,0-1 1 0 0,0 0-1 0 0,0 1 1 0 0,1 0-1 0 0,-1 0 0 0 0,0 0 1 0 0,1 0-1 0 0,0 0 1 0 0,-1 1-1 0 0,1-1 1 0 0,0 1-1 0 0,0-1 0 0 0,0 1 1 0 0,1 0-1 0 0,-1 0 1 0 0,0-1-1 0 0,-1 7 1 0 0,2-2 0 0 0,-1 1 0 0 0,1-1 0 0 0,1 1 0 0 0,-1-1 1 0 0,1 1-1 0 0,1-1 0 0 0,-1 1 0 0 0,1 0 0 0 0,1-1 1 0 0,-1 0-1 0 0,6 15 0 0 0,3 1 2 0 0,0-1-1 0 0,19 29 1 0 0,-19-35 5 0 0,0 1 0 0 0,-2-1 0 0 0,0 2 0 0 0,0-1 0 0 0,4 20 0 0 0,-12-33-8 0 0,1 0-1 0 0,-1 1 1 0 0,0-1-1 0 0,0 0 1 0 0,-1 1-1 0 0,1-1 1 0 0,-1 0-1 0 0,0 0 1 0 0,0 1-1 0 0,0-1 1 0 0,-1 0-1 0 0,0 0 1 0 0,1 0-1 0 0,-2 0 0 0 0,1-1 1 0 0,0 1-1 0 0,-1 0 1 0 0,1-1-1 0 0,-1 0 1 0 0,0 1-1 0 0,0-1 1 0 0,0 0-1 0 0,-1-1 1 0 0,1 1-1 0 0,-1-1 1 0 0,-3 3-1 0 0,-4 2-448 0 0,-1 0 1 0 0,1-1-1 0 0,-1 0 0 0 0,0-1 0 0 0,-1-1 1 0 0,1 0-1 0 0,-20 4 0 0 0,9-4-54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14.6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379 56 328 0 0,'-24'-40'5892'0'0,"22"38"-5827"0"0,0 0-1 0 0,0 1 1 0 0,0-1-1 0 0,0 1 1 0 0,-1 0 0 0 0,1 0-1 0 0,0 0 1 0 0,-1 0-1 0 0,1 0 1 0 0,-1 0 0 0 0,1 1-1 0 0,-1-1 1 0 0,1 1-1 0 0,-1 0 1 0 0,1-1 0 0 0,-1 1-1 0 0,0 0 1 0 0,1 1 0 0 0,-1-1-1 0 0,1 0 1 0 0,-1 1-1 0 0,1 0 1 0 0,-1-1 0 0 0,1 1-1 0 0,-1 0 1 0 0,1 0-1 0 0,-3 2 1 0 0,-6 2 16 0 0,1 1 1 0 0,0 0-1 0 0,0 1 1 0 0,-11 10-1 0 0,-1 3 30 0 0,0 1 0 0 0,2 0 0 0 0,1 1-1 0 0,0 2 1 0 0,2 0 0 0 0,-16 28 0 0 0,22-33-77 0 0,1 1-1 0 0,1 0 1 0 0,1 1 0 0 0,0 0-1 0 0,2 0 1 0 0,0 1 0 0 0,1 0-1 0 0,-2 38 1 0 0,7-49-68 0 0,0-1 1 0 0,1 1-1 0 0,1 0 0 0 0,0-1 1 0 0,0 1-1 0 0,1-1 0 0 0,1 1 1 0 0,-1-1-1 0 0,2 0 0 0 0,-1-1 1 0 0,1 1-1 0 0,1-1 1 0 0,0 0-1 0 0,0 0 0 0 0,12 12 1 0 0,-10-11-562 0 0,2-1 1 0 0,-1-1 0 0 0,1 1 0 0 0,0-2-1 0 0,1 1 1 0 0,0-1 0 0 0,21 9-1 0 0,-7-5-1223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12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33 32 0 0,'-1'-2'241'0'0,"0"0"0"0"0,0 0 0 0 0,1 0 0 0 0,-1 0 0 0 0,1 0 0 0 0,-1 0 0 0 0,1 0 0 0 0,0 0 0 0 0,-1 0 0 0 0,1 0 0 0 0,0 0 0 0 0,0 0 0 0 0,1-4 0 0 0,15 7-520 0 0,-12-1-184 0 0,-2 1-286 0 0,12 4 106 0 0</inkml:trace>
  <inkml:trace contextRef="#ctx0" brushRef="#br0" timeOffset="1">86 405 200 0 0,'0'13'3004'0'0,"-4"-3"-427"0"0,-1-1-2269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18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7 348 0 0,'0'0'2582'0'0,"0"0"-2545"0"0,0 0 0 0 0,0 0 0 0 0,0 0 0 0 0,1 0 0 0 0,-1 0 0 0 0,0 0 0 0 0,0 0 0 0 0,0 0 0 0 0,0 0 0 0 0,1 0 0 0 0,-1 0 0 0 0,0 0 0 0 0,0-1 0 0 0,0 1 0 0 0,0 0 0 0 0,0 0 0 0 0,0 0 0 0 0,1 0 0 0 0,-1 0 0 0 0,0 0 0 0 0,0 0 0 0 0,0 0 0 0 0,0-1 0 0 0,0 1 1 0 0,0 0-1 0 0,0 0 0 0 0,0 0 0 0 0,1 0 0 0 0,-1 0 0 0 0,0-1 0 0 0,0 1 0 0 0,0 0 0 0 0,0 0 0 0 0,0 0 0 0 0,0 0 0 0 0,0 0 0 0 0,0-1 0 0 0,0 1 0 0 0,0 0 0 0 0,0 0 0 0 0,0 0 0 0 0,0 0 0 0 0,0-1 0 0 0,0 1 0 0 0,0 0 0 0 0,0 0 0 0 0,0 0 0 0 0,-1 0 0 0 0,1 0 0 0 0,0-1 0 0 0,0 1 0 0 0,0 0 0 0 0,-34 0 54 0 0,0 1 0 0 0,1 2 1 0 0,-60 13-1 0 0,35-5 141 0 0,-353 28 457 0 0,375-37-568 0 0,-1-2 1 0 0,1-2-1 0 0,-47-7 1 0 0,80 9-352 0 0,-11-2-433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1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7 444 0 0,'0'0'38'0'0,"1"0"1"0"0,-1 0-1 0 0,0 0 0 0 0,0 0 1 0 0,0 0-1 0 0,0 0 0 0 0,1 0 1 0 0,-1 0-1 0 0,0-1 0 0 0,0 1 1 0 0,0 0-1 0 0,0 0 0 0 0,1 0 0 0 0,-1 0 1 0 0,0 0-1 0 0,0 0 0 0 0,0 0 1 0 0,0 0-1 0 0,0-1 0 0 0,0 1 1 0 0,0 0-1 0 0,1 0 0 0 0,-1 0 1 0 0,0 0-1 0 0,0 0 0 0 0,0-1 1 0 0,0 1-1 0 0,0 0 0 0 0,0 0 1 0 0,0 0-1 0 0,0 0 0 0 0,0-1 0 0 0,0 1 1 0 0,0 0-1 0 0,0 0 0 0 0,0 0 1 0 0,0 0-1 0 0,0-1 0 0 0,0 1 1 0 0,0 0-1 0 0,0 0 0 0 0,0 0 1 0 0,0 0-1 0 0,0-1 0 0 0,0 1 1 0 0,0 0-1 0 0,0 0 0 0 0,-1 0 1 0 0,-49 23 567 0 0,-86 55 1 0 0,4-1-236 0 0,30-22-275 0 0,-57 27 1403 0 0,157-81-1375 0 0,-15 4 160 0 0,3-4-415 0 0,45 0 128 0 0,0 2 0 0 0,-1 1 0 0 0,1 2 0 0 0,-1 1 0 0 0,0 1 0 0 0,-1 1 0 0 0,43 21 0 0 0,189 112 517 0 0,-258-140-498 0 0,-1-1 52 0 0,9 4-213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1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110 220 784 0 0,'-10'-42'5262'0'0,"9"41"-5081"0"0,-1 31-140 0 0,5 12-24 0 0,3 0 0 0 0,1-1 1 0 0,2 0-1 0 0,1 0 0 0 0,26 61 1 0 0,-7-16 517 0 0,-28-84-315 0 0,-7 8-38 0 0,-8-21-141 0 0,1-1 0 0 0,1-1 0 0 0,0 0 0 0 0,1 0-1 0 0,0-2 1 0 0,1 1 0 0 0,-15-30 0 0 0,9 14-10 0 0,2-1 1 0 0,1-1-1 0 0,-10-40 1 0 0,18 56-55 0 0,1 0-1 0 0,1 0 0 0 0,1 0 1 0 0,0-1-1 0 0,1 0 1 0 0,0 1-1 0 0,2-1 1 0 0,3-23-1 0 0,-3 33 13 0 0,1-1 0 0 0,1 1-1 0 0,-1 0 1 0 0,1 0-1 0 0,0 0 1 0 0,1 0 0 0 0,0 1-1 0 0,0-1 1 0 0,0 1 0 0 0,1 0-1 0 0,0 0 1 0 0,0 0-1 0 0,0 1 1 0 0,1 0 0 0 0,0 0-1 0 0,0 0 1 0 0,0 1-1 0 0,0 0 1 0 0,1 0 0 0 0,13-5-1 0 0,-17 6-9 0 0,1 1 0 0 0,0 1 0 0 0,1-1 0 0 0,-1 0 0 0 0,0 1 0 0 0,0 0-1 0 0,1 0 1 0 0,-1 0 0 0 0,0 1 0 0 0,1 0 0 0 0,-1-1 0 0 0,0 1 0 0 0,1 1-1 0 0,-1-1 1 0 0,1 1 0 0 0,-1 0 0 0 0,0 0 0 0 0,0 0 0 0 0,1 0 0 0 0,-1 1 0 0 0,0-1-1 0 0,5 4 1 0 0,-7-3 16 0 0,-1-1 0 0 0,0 0 0 0 0,0 1 0 0 0,0-1 0 0 0,0 1 0 0 0,0-1-1 0 0,-1 1 1 0 0,1-1 0 0 0,0 1 0 0 0,-1 0 0 0 0,1-1 0 0 0,-1 1 0 0 0,1 0 0 0 0,-1 0-1 0 0,0-1 1 0 0,0 1 0 0 0,0 0 0 0 0,0 0 0 0 0,0 0 0 0 0,0-1 0 0 0,0 1 0 0 0,-1 0-1 0 0,1 0 1 0 0,-2 3 0 0 0,-16 40 18 0 0,15-40-12 0 0,-94 186-348 0 0,94-186 323 0 0,1 0 0 0 0,0 0 0 0 0,0 0 0 0 0,1 0 0 0 0,-1 0 0 0 0,1 0 0 0 0,0 1 0 0 0,1-1 0 0 0,-1 0 0 0 0,1 1 0 0 0,0-1 0 0 0,0 0 0 0 0,1 1 0 0 0,0-1 0 0 0,-1 0 0 0 0,2 0 0 0 0,-1 1 0 0 0,1-1 0 0 0,0 0 0 0 0,0 0 0 0 0,0 0 0 0 0,1-1 0 0 0,-1 1 0 0 0,1-1 0 0 0,0 1 0 0 0,1-1 0 0 0,4 5 0 0 0,-2-3 30 0 0,1 0 1 0 0,-1 0-1 0 0,1-1 0 0 0,0 0 1 0 0,1 0-1 0 0,-1-1 1 0 0,1 0-1 0 0,0-1 0 0 0,0 1 1 0 0,0-1-1 0 0,1-1 1 0 0,-1 0-1 0 0,1 0 0 0 0,-1 0 1 0 0,1-1-1 0 0,10 0 1 0 0,8-2 36 0 0,0-1 1 0 0,1-1-1 0 0,-1-1 1 0 0,0-2 0 0 0,0 0-1 0 0,-1-2 1 0 0,41-18 0 0 0,-55 21-24 0 0,1-1 1 0 0,-1 0 0 0 0,-1-1 0 0 0,1-1 0 0 0,-1 1-1 0 0,-1-2 1 0 0,1 1 0 0 0,-1-2 0 0 0,-1 1 0 0 0,0-1-1 0 0,0-1 1 0 0,-1 0 0 0 0,0 0 0 0 0,-1 0 0 0 0,0-1-1 0 0,-1 0 1 0 0,6-17 0 0 0,-10 23-35 0 0,-1 0 1 0 0,0 0-1 0 0,-1 0 0 0 0,0 0 1 0 0,1 0-1 0 0,-2 0 0 0 0,1 0 1 0 0,-1 0-1 0 0,0 1 0 0 0,0-1 1 0 0,0 0-1 0 0,-1 0 0 0 0,0 0 1 0 0,0 1-1 0 0,-1-1 0 0 0,1 1 1 0 0,-1 0-1 0 0,-1 0 0 0 0,1 0 1 0 0,-1 0-1 0 0,1 0 0 0 0,-1 1 1 0 0,-1-1-1 0 0,1 1 0 0 0,0 0 1 0 0,-1 0-1 0 0,0 1 0 0 0,0 0 1 0 0,-11-6-1 0 0,14 8 9 0 0,0 1 0 0 0,0-1 0 0 0,-1 1 0 0 0,1-1 1 0 0,0 1-1 0 0,0 0 0 0 0,-1 0 0 0 0,1 0 0 0 0,0 0 0 0 0,0 1 0 0 0,-1-1 0 0 0,1 0 1 0 0,0 1-1 0 0,0-1 0 0 0,0 1 0 0 0,0 0 0 0 0,0 0 0 0 0,0 0 0 0 0,0 0 0 0 0,0 0 1 0 0,0 0-1 0 0,0 1 0 0 0,0-1 0 0 0,0 1 0 0 0,1-1 0 0 0,-1 1 0 0 0,1 0 0 0 0,-1-1 1 0 0,1 1-1 0 0,0 0 0 0 0,0 0 0 0 0,-2 3 0 0 0,-3 6-2 0 0,0 0 0 0 0,0 0 0 0 0,2 0 0 0 0,-6 17 0 0 0,7-18 2 0 0,0 1 0 0 0,1 1 0 0 0,0-1 0 0 0,1 0 0 0 0,0 0 0 0 0,1 0 0 0 0,0 1 0 0 0,1-1 0 0 0,0 0 0 0 0,0 0 1 0 0,5 13-1 0 0,-5-19 15 0 0,0-1 0 0 0,1 1 0 0 0,0-1 0 0 0,0 1 0 0 0,0-1 0 0 0,1 0 1 0 0,-1 0-1 0 0,1 0 0 0 0,0 0 0 0 0,0-1 0 0 0,1 1 0 0 0,-1-1 0 0 0,1 1 0 0 0,-1-1 1 0 0,1-1-1 0 0,0 1 0 0 0,0 0 0 0 0,0-1 0 0 0,1 0 0 0 0,-1 0 0 0 0,0 0 1 0 0,1 0-1 0 0,0-1 0 0 0,-1 0 0 0 0,1 0 0 0 0,0 0 0 0 0,0 0 0 0 0,5-1 1 0 0,6 0 18 0 0,0-1 0 0 0,0 0 0 0 0,0-1 1 0 0,0-1-1 0 0,0-1 0 0 0,0 0 1 0 0,-1-1-1 0 0,0-1 0 0 0,0 0 1 0 0,-1-1-1 0 0,20-12 0 0 0,-26 14-19 0 0,0 0 0 0 0,0 0 0 0 0,-1-1 1 0 0,0 0-1 0 0,0 0 0 0 0,0 0 0 0 0,-1-1 0 0 0,0 0 0 0 0,0-1 0 0 0,-1 1 0 0 0,0-1 0 0 0,0 0 0 0 0,-1-1 0 0 0,0 1 0 0 0,-1-1 0 0 0,1 1 1 0 0,-2-1-1 0 0,1 0 0 0 0,-1 0 0 0 0,-1 0 0 0 0,2-13 0 0 0,-4 14-19 0 0,0 0 0 0 0,0 0 0 0 0,-1 1 0 0 0,0-1-1 0 0,0 0 1 0 0,-1 1 0 0 0,0 0 0 0 0,0-1 0 0 0,-7-11 0 0 0,7 14-10 0 0,0 1 1 0 0,0-1-1 0 0,0 1 0 0 0,-1 0 1 0 0,1 0-1 0 0,-1 0 0 0 0,0 0 1 0 0,0 0-1 0 0,0 1 0 0 0,-1 0 1 0 0,1 0-1 0 0,-1 0 1 0 0,0 1-1 0 0,0-1 0 0 0,-6-1 1 0 0,11 4 14 0 0,0 0 1 0 0,-1 0 0 0 0,1 0 0 0 0,0 0 0 0 0,-1 0-1 0 0,1 0 1 0 0,0 0 0 0 0,-1 0 0 0 0,1 0 0 0 0,0 1-1 0 0,-1-1 1 0 0,1 0 0 0 0,0 0 0 0 0,-1 0 0 0 0,1 1-1 0 0,0-1 1 0 0,0 0 0 0 0,-1 0 0 0 0,1 0 0 0 0,0 1-1 0 0,0-1 1 0 0,0 0 0 0 0,-1 1 0 0 0,1-1 0 0 0,0 0-1 0 0,0 0 1 0 0,0 1 0 0 0,0-1 0 0 0,0 0 0 0 0,0 1-1 0 0,-1-1 1 0 0,1 0 0 0 0,0 1 0 0 0,0-1 0 0 0,0 0-1 0 0,0 1 1 0 0,0-1 0 0 0,0 0 0 0 0,0 1 0 0 0,1 0-1 0 0,10 15-42 0 0,34 20 63 0 0,-30-26-24 0 0,53 41 3 0 0,22 19-102 0 0,-82-62 100 0 0,1 0-1 0 0,-2 1 1 0 0,1 0 0 0 0,-1 0 0 0 0,0 0-1 0 0,-1 1 1 0 0,7 15 0 0 0,-12-23 6 0 0,-1-1 1 0 0,1 1 0 0 0,-1 0 0 0 0,0 0-1 0 0,0 0 1 0 0,0 0 0 0 0,0-1 0 0 0,0 1-1 0 0,0 0 1 0 0,0 0 0 0 0,0 0 0 0 0,-1-1-1 0 0,1 1 1 0 0,-1 0 0 0 0,0 0 0 0 0,1-1 0 0 0,-1 1-1 0 0,0 0 1 0 0,0-1 0 0 0,0 1 0 0 0,0-1-1 0 0,0 1 1 0 0,0-1 0 0 0,-1 0 0 0 0,1 1-1 0 0,0-1 1 0 0,-1 0 0 0 0,-1 1 0 0 0,-43 28 92 0 0,43-28-78 0 0,0-1-28 0 0,0 1-1 0 0,1-1 1 0 0,-1 0 0 0 0,0 0-1 0 0,0 0 1 0 0,1 0-1 0 0,-1 0 1 0 0,0-1 0 0 0,0 1-1 0 0,0-1 1 0 0,0 0 0 0 0,0 0-1 0 0,0 0 1 0 0,0 0-1 0 0,0 0 1 0 0,0-1 0 0 0,0 0-1 0 0,0 1 1 0 0,0-1-1 0 0,1 0 1 0 0,-4-2 0 0 0,4 2-66 0 0,0 0 0 0 0,0-1 0 0 0,0 1 1 0 0,1-1-1 0 0,-1 1 0 0 0,0-1 0 0 0,1 0 0 0 0,0 1 1 0 0,-1-1-1 0 0,1 0 0 0 0,0 0 0 0 0,0 0 1 0 0,0 0-1 0 0,0 0 0 0 0,0 0 0 0 0,1-1 0 0 0,-1 1 1 0 0,0 0-1 0 0,1 0 0 0 0,0 0 0 0 0,0-1 1 0 0,-1 1-1 0 0,1 0 0 0 0,1-1 0 0 0,-1 1 0 0 0,1-3 1 0 0,11-49-1296 0 0,-6 32 682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1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1308 0 0,'14'-163'3304'0'0,"8"203"-3192"0"0,11 43 45 0 0,3-2 0 0 0,4-2 0 0 0,61 90 0 0 0,-90-156 57 0 0,-4-4-507 0 0,-18-16-190 0 0,10 7 471 0 0,-16-14-97 0 0,-1 0 0 0 0,1-1 0 0 0,1-1 0 0 0,-17-21 0 0 0,30 33 99 0 0,0 0 0 0 0,0-1 1 0 0,1 1-1 0 0,-1-1 0 0 0,1 0 0 0 0,0 0 1 0 0,0 0-1 0 0,1 0 0 0 0,-1 0 0 0 0,0-9 0 0 0,2 11 5 0 0,0 0 0 0 0,0 0 0 0 0,0-1-1 0 0,1 1 1 0 0,-1 0 0 0 0,1 0-1 0 0,0 0 1 0 0,0-1 0 0 0,0 1 0 0 0,0 0-1 0 0,0 0 1 0 0,1 0 0 0 0,0 1-1 0 0,-1-1 1 0 0,1 0 0 0 0,0 1 0 0 0,0-1-1 0 0,5-3 1 0 0,3-4-10 0 0,1 0 0 0 0,0 1-1 0 0,0 0 1 0 0,1 1 0 0 0,0 1 0 0 0,1-1-1 0 0,0 2 1 0 0,0 0 0 0 0,0 1 0 0 0,1 0-1 0 0,-1 1 1 0 0,1 0 0 0 0,29-3 0 0 0,-37 7 39 0 0,0 0 0 0 0,1 1 0 0 0,-1-1-1 0 0,0 1 1 0 0,0 1 0 0 0,1-1 0 0 0,-1 1 0 0 0,0 0 0 0 0,0 0 0 0 0,-1 1 0 0 0,1 0 0 0 0,-1 0 0 0 0,1 0 0 0 0,-1 1 0 0 0,0 0 0 0 0,0 0 0 0 0,5 5 0 0 0,1 2 80 0 0,-2 0 1 0 0,1 1 0 0 0,-1 0 0 0 0,-1 0-1 0 0,12 24 1 0 0,-17-30 15 0 0,0-1 0 0 0,-1 1 0 0 0,0 0 0 0 0,0 0 1 0 0,0 0-1 0 0,-1 1 0 0 0,0-1 0 0 0,1 10 0 0 0,-2-14 314 0 0,-31-19 17 0 0,26 10-438 0 0,1-1 0 0 0,0 1 1 0 0,0-1-1 0 0,1 1 0 0 0,0-1 0 0 0,1 0 1 0 0,-1 0-1 0 0,2 0 0 0 0,-1-1 1 0 0,1 1-1 0 0,0 0 0 0 0,1-1 0 0 0,0-9 1 0 0,0 12-29 0 0,0 0-1 0 0,0 0 1 0 0,1 1 0 0 0,0-1 0 0 0,0 1-1 0 0,1-1 1 0 0,-1 1 0 0 0,1-1 0 0 0,0 1-1 0 0,1 0 1 0 0,-1-1 0 0 0,1 1 0 0 0,0 1-1 0 0,0-1 1 0 0,1 0 0 0 0,-1 1 0 0 0,1 0-1 0 0,0-1 1 0 0,0 1 0 0 0,6-4 0 0 0,-1 4 4 0 0,-1 1 1 0 0,0 0 0 0 0,0 0-1 0 0,1 1 1 0 0,0 0 0 0 0,-1 0 0 0 0,1 1-1 0 0,0 0 1 0 0,0 1 0 0 0,0 0 0 0 0,0 0-1 0 0,-1 1 1 0 0,1 0 0 0 0,0 1-1 0 0,13 4 1 0 0,8 2-12 0 0,0 2-1 0 0,-1 2 0 0 0,28 14 1 0 0,-42-18 51 0 0,0 0 1 0 0,-1 1 0 0 0,0 1-1 0 0,-1 0 1 0 0,20 20-1 0 0,-33-30-92 0 0,1 1-1 0 0,0-1 0 0 0,-1 1 0 0 0,1-1 1 0 0,-1 1-1 0 0,1 0 0 0 0,-1-1 1 0 0,0 1-1 0 0,1-1 0 0 0,-1 1 0 0 0,1 0 1 0 0,-1-1-1 0 0,0 1 0 0 0,0 0 1 0 0,1-1-1 0 0,-1 1 0 0 0,0 0 1 0 0,0 0-1 0 0,0-1 0 0 0,0 1 0 0 0,0 0 1 0 0,0 0-1 0 0,0-1 0 0 0,0 1 1 0 0,0 0-1 0 0,0 0 0 0 0,0-1 0 0 0,-1 1 1 0 0,1 0-1 0 0,0-1 0 0 0,0 1 1 0 0,-1 0-1 0 0,1-1 0 0 0,0 1 0 0 0,-1 0 1 0 0,1-1-1 0 0,-1 1 0 0 0,1-1 1 0 0,-1 1-1 0 0,1-1 0 0 0,-1 1 1 0 0,1-1-1 0 0,-1 1 0 0 0,0-1 0 0 0,1 1 1 0 0,-1-1-1 0 0,0 0 0 0 0,1 1 1 0 0,-1-1-1 0 0,0 0 0 0 0,1 0 0 0 0,-1 0 1 0 0,0 1-1 0 0,1-1 0 0 0,-2 0 1 0 0,-12 1-591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2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12 288 0 0,'0'0'600'0'0,"-2"-12"196"0"0,8 20-1060 0 0,7 3-336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2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188 170 408 0 0,'-1'-1'72'0'0,"0"0"0"0"0,1-1 0 0 0,-1 1 0 0 0,0 0-1 0 0,0 0 1 0 0,0 0 0 0 0,0 0 0 0 0,-1 0 0 0 0,1 0 0 0 0,0 0 0 0 0,0 0 0 0 0,0 0 0 0 0,-1 1-1 0 0,1-1 1 0 0,0 1 0 0 0,-1-1 0 0 0,1 1 0 0 0,-1-1 0 0 0,1 1 0 0 0,-1-1 0 0 0,1 1 0 0 0,-1 0-1 0 0,-2 0 1 0 0,0 0-10 0 0,0 1 0 0 0,-1-1 0 0 0,1 1 0 0 0,0 0 1 0 0,0 1-1 0 0,0-1 0 0 0,0 1 0 0 0,-6 3 0 0 0,2-1-34 0 0,0 0 0 0 0,0 1 1 0 0,1 1-1 0 0,0-1 1 0 0,0 1-1 0 0,0 1 0 0 0,1-1 1 0 0,-6 8-1 0 0,6-5 9 0 0,1 0 0 0 0,0 1 0 0 0,0-1-1 0 0,1 1 1 0 0,0 0 0 0 0,1 0 0 0 0,0 0 0 0 0,1 0 0 0 0,0 1 0 0 0,0-1 0 0 0,1 1 0 0 0,0-1-1 0 0,1 1 1 0 0,1-1 0 0 0,-1 1 0 0 0,2 0 0 0 0,2 12 0 0 0,-1-15-9 0 0,0 0-1 0 0,0 0 1 0 0,0 0 0 0 0,1 0 0 0 0,0 0-1 0 0,1-1 1 0 0,0 0 0 0 0,0 0 0 0 0,1 0 0 0 0,-1 0-1 0 0,1-1 1 0 0,1 0 0 0 0,-1 0 0 0 0,1-1-1 0 0,0 0 1 0 0,1 0 0 0 0,-1 0 0 0 0,1-1-1 0 0,0 0 1 0 0,0-1 0 0 0,10 4 0 0 0,-9-5-6 0 0,-1 1 0 0 0,1-1-1 0 0,-1-1 1 0 0,1 1 0 0 0,-1-1 0 0 0,1-1 0 0 0,0 0 0 0 0,0 0 0 0 0,-1-1 0 0 0,1 0 0 0 0,-1 0-1 0 0,1-1 1 0 0,-1 0 0 0 0,1 0 0 0 0,-1-1 0 0 0,0 0 0 0 0,0-1 0 0 0,0 0 0 0 0,-1 0 0 0 0,1-1-1 0 0,-1 0 1 0 0,0 0 0 0 0,0 0 0 0 0,-1-1 0 0 0,1 0 0 0 0,7-10 0 0 0,-6 5-12 0 0,0 1-1 0 0,-1-1 1 0 0,0-1 0 0 0,-1 1 0 0 0,0-1-1 0 0,-1 0 1 0 0,0 0 0 0 0,-1-1 0 0 0,0 1 0 0 0,-1-1-1 0 0,-1 0 1 0 0,0 0 0 0 0,-1 0 0 0 0,0 0 0 0 0,-1 0-1 0 0,-2-26 1 0 0,-4 4 156 0 0,-1 1 0 0 0,-2 0 0 0 0,-2 0-1 0 0,-1 0 1 0 0,-19-38 0 0 0,30 71-160 0 0,1 0 0 0 0,0 0 0 0 0,-1 0 0 0 0,1 0 0 0 0,-1 1 0 0 0,1-1 0 0 0,-1 0 0 0 0,1 0 0 0 0,-1 0 0 0 0,0 0 0 0 0,1 1 0 0 0,-1-1 1 0 0,0 0-1 0 0,0 1 0 0 0,0-1 0 0 0,0 1 0 0 0,1-1 0 0 0,-1 1 0 0 0,0-1 0 0 0,-1 0 0 0 0,1 1 0 0 0,0 1-1 0 0,1-1 1 0 0,-1 0-1 0 0,1 0 1 0 0,-1 0 0 0 0,1 1-1 0 0,-1-1 1 0 0,0 0-1 0 0,1 0 1 0 0,-1 1 0 0 0,1-1-1 0 0,0 1 1 0 0,-1-1-1 0 0,1 0 1 0 0,-1 1 0 0 0,1-1-1 0 0,-1 1 1 0 0,1-1-1 0 0,0 1 1 0 0,-1-1 0 0 0,1 1-1 0 0,0 0 1 0 0,-1 0-1 0 0,0 3 5 0 0,-1 1-1 0 0,1-1 0 0 0,0 0 1 0 0,0 1-1 0 0,0-1 0 0 0,0 0 1 0 0,1 9-1 0 0,9 67 140 0 0,37 146 0 0 0,-3-26-1521 0 0,-37-173-1522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2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38 159 156 0 0,'-33'-80'3929'0'0,"32"79"-3864"0"0,1-1-50 0 0,-3-6 60 0 0,2 6-1 0 0,14-18 107 0 0,4 11-129 0 0,1 1 0 0 0,-1 1 1 0 0,32-9-1 0 0,-44 15-48 0 0,0-1 0 0 0,1 1 0 0 0,-1 1 0 0 0,0-1 0 0 0,0 1 0 0 0,0 0 1 0 0,0 0-1 0 0,1 0 0 0 0,-1 1 0 0 0,0 0 0 0 0,0 0 0 0 0,0 0 0 0 0,0 1 0 0 0,0-1 0 0 0,0 1 0 0 0,-1 0 1 0 0,1 1-1 0 0,4 2 0 0 0,-1 2 66 0 0,-1 1 1 0 0,0 0 0 0 0,-1 0 0 0 0,0 0-1 0 0,0 0 1 0 0,-1 1 0 0 0,0 0-1 0 0,7 18 1 0 0,-8-17-1 0 0,1 1-1 0 0,1-1 0 0 0,0 0 1 0 0,9 11-1 0 0,-9-10 281 0 0,0-3-3525 0 0,-2-18 2639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3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1 324 196 0 0,'9'37'2182'0'0,"53"164"-65"0"0,-62-200-2090 0 0,0-1-1 0 0,0 1 0 0 0,0-1 1 0 0,0 1-1 0 0,0 0 1 0 0,0-1-1 0 0,1 1 1 0 0,-1-1-1 0 0,0 1 0 0 0,0-1 1 0 0,1 1-1 0 0,-1-1 1 0 0,0 1-1 0 0,1-1 1 0 0,-1 1-1 0 0,1-1 1 0 0,-1 1-1 0 0,0-1 0 0 0,1 1 1 0 0,-1-1-1 0 0,1 0 1 0 0,-1 1-1 0 0,1-1 1 0 0,-1 0-1 0 0,1 0 0 0 0,0 1 1 0 0,-1-1-1 0 0,1 0 1 0 0,-1 0-1 0 0,1 0 1 0 0,0 0-1 0 0,0 0 1 0 0,0 0-17 0 0,-1-1 1 0 0,1 1 0 0 0,-1-1 0 0 0,1 0 0 0 0,-1 0 0 0 0,1 1 0 0 0,-1-1 0 0 0,0 0 0 0 0,1 0 0 0 0,-1 0 0 0 0,0 1 0 0 0,0-1 0 0 0,0 0 0 0 0,0 0-1 0 0,0 0 1 0 0,0 1 0 0 0,0-1 0 0 0,0 0 0 0 0,0 0 0 0 0,0 0 0 0 0,0 0 0 0 0,0 1 0 0 0,0-1 0 0 0,-1 0 0 0 0,1 0 0 0 0,-1 0 0 0 0,-9-38 0 0 0,4 22-32 0 0,2 0-1 0 0,0 0 1 0 0,-3-31-1 0 0,7 42 10 0 0,0 0 0 0 0,1 0-1 0 0,-1 1 1 0 0,1-1 0 0 0,0 0-1 0 0,0 1 1 0 0,1-1 0 0 0,0 1-1 0 0,0-1 1 0 0,0 1 0 0 0,0 0-1 0 0,1 0 1 0 0,0 0 0 0 0,0 0-1 0 0,0 0 1 0 0,5-4-1 0 0,-1 3-18 0 0,0-1 0 0 0,0 1-1 0 0,0 1 1 0 0,1-1 0 0 0,10-4-1 0 0,-15 9-17 0 0,25 4 0 0 0,-21 2 42 0 0,0-1 0 0 0,0 1 0 0 0,0 1 1 0 0,-1 0-1 0 0,0 0 0 0 0,0 0 0 0 0,0 0 0 0 0,-1 1 1 0 0,0 0-1 0 0,8 14 0 0 0,-6-7 77 0 0,0 0 1 0 0,-1 0 0 0 0,0 1-1 0 0,-1 0 1 0 0,3 20-1 0 0,-7-34 113 0 0,1 7 517 0 0,-5-12 107 0 0,2 2-821 0 0,4-37 4 0 0,1 32 17 0 0,38-72 66 0 0,-34 60-92 0 0,0 0-1 0 0,-1-1 0 0 0,0 1 0 0 0,4-32 0 0 0,-6 24-25 0 0,-2-1-1 0 0,-1 0 1 0 0,-1 1 0 0 0,-1-1-1 0 0,-6-43 1 0 0,5 68-16 0 0,1 3 60 0 0,0 0 1 0 0,0-1 0 0 0,0 1-1 0 0,0 0 1 0 0,0 0-1 0 0,0-1 1 0 0,-1 1-1 0 0,1 0 1 0 0,0 0-1 0 0,0-1 1 0 0,0 1-1 0 0,0 0 1 0 0,-1 0-1 0 0,1 0 1 0 0,0-1-1 0 0,0 1 1 0 0,0 0 0 0 0,-1 0-1 0 0,1 0 1 0 0,0 0-1 0 0,0-1 1 0 0,-1 1-1 0 0,1 0 1 0 0,0 0-1 0 0,0 0 1 0 0,-1 0-1 0 0,1 0 1 0 0,0 0-1 0 0,-1 0 1 0 0,1 0-1 0 0,0 0 1 0 0,0 0 0 0 0,-1 0-1 0 0,1 0 1 0 0,0 0-1 0 0,-1 0 1 0 0,1 0-1 0 0,0 0 1 0 0,0 0-1 0 0,-1 0 1 0 0,1 0-1 0 0,0 1 1 0 0,0-1-1 0 0,-1 0 1 0 0,1 0-1 0 0,0 0 1 0 0,0 0 0 0 0,-1 0-1 0 0,1 1 1 0 0,0-1-1 0 0,0 0 1 0 0,0 0-1 0 0,-1 1 1 0 0,1-1-1 0 0,0 0 1 0 0,0 0-1 0 0,0 1 1 0 0,0-1-1 0 0,0 0 1 0 0,0 0-1 0 0,-1 1 1 0 0,1-1 0 0 0,-15 20-9 0 0,14-14 13 0 0,-1 0-1 0 0,1 0 1 0 0,1 0 0 0 0,-1 1-1 0 0,1-1 1 0 0,0 0 0 0 0,0 1-1 0 0,1-1 1 0 0,0 0-1 0 0,0 0 1 0 0,0 0 0 0 0,1 0-1 0 0,3 9 1 0 0,3 2 38 0 0,1 0 1 0 0,1-1-1 0 0,12 17 0 0 0,-13-22-135 0 0,-2 0 0 0 0,1 1 0 0 0,-1-1 0 0 0,-1 2-1 0 0,0-1 1 0 0,-1 1 0 0 0,8 25 0 0 0,-13-33-130 0 0,0-1 0 0 0,-1 1 0 0 0,1-1-1 0 0,-1 1 1 0 0,0-1 0 0 0,0 1 0 0 0,0-1 0 0 0,-1 0 0 0 0,0 0 0 0 0,1 1 0 0 0,-2-1 0 0 0,1-1 0 0 0,-4 6 0 0 0,-2 4-441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9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20 152 0 0,'10'-20'9366'0'0,"-31"237"-7064"0"0,20-175-2710 0 0,1 0 0 0 0,2 0 0 0 0,10 51 0 0 0,-4-63-4746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15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91 288 0 0,'0'0'691'0'0,"-44"-19"3380"0"0,42 19-3875 0 0,0 0 1 0 0,1 0 0 0 0,-1 0 0 0 0,0-1-1 0 0,0 1 1 0 0,0-1 0 0 0,1 1-1 0 0,-1-1 1 0 0,0 0 0 0 0,1 1-1 0 0,-1-1 1 0 0,1 0 0 0 0,-1 0-1 0 0,1 0 1 0 0,-1 0 0 0 0,1 0 0 0 0,0-1-1 0 0,-2-1 1 0 0,2 2-158 0 0,1 0 0 0 0,0-1-1 0 0,0 1 1 0 0,0 0 0 0 0,0 0 0 0 0,1 0 0 0 0,-1-1 0 0 0,0 1 0 0 0,0 0-1 0 0,1 0 1 0 0,-1 0 0 0 0,1 0 0 0 0,-1 0 0 0 0,1 0 0 0 0,-1 0 0 0 0,1-1-1 0 0,0 2 1 0 0,-1-1 0 0 0,1 0 0 0 0,0 0 0 0 0,0 0 0 0 0,0 0-1 0 0,0 0 1 0 0,-1 1 0 0 0,1-1 0 0 0,0 0 0 0 0,1 1 0 0 0,0-1 0 0 0,5-4-91 0 0,0 2 0 0 0,0-1 0 0 0,1 1 1 0 0,0 0-1 0 0,0 1 0 0 0,-1 0 1 0 0,1 0-1 0 0,0 0 0 0 0,1 1 1 0 0,-1 1-1 0 0,0-1 0 0 0,12 2 1 0 0,-15-1 10 0 0,0 0 0 0 0,0 1 0 0 0,0 0 1 0 0,0 0-1 0 0,0 0 0 0 0,0 1 1 0 0,0 0-1 0 0,0 0 0 0 0,-1 0 1 0 0,1 0-1 0 0,0 1 0 0 0,-1-1 0 0 0,0 1 1 0 0,0 0-1 0 0,0 1 0 0 0,0-1 1 0 0,0 1-1 0 0,-1 0 0 0 0,1-1 1 0 0,-1 2-1 0 0,0-1 0 0 0,0 0 0 0 0,-1 1 1 0 0,4 7-1 0 0,0 0 16 0 0,-2 0 0 0 0,1 0 0 0 0,-2 1 0 0 0,1-1-1 0 0,-2 1 1 0 0,0 0 0 0 0,0 0 0 0 0,-1 16 0 0 0,-1-13 15 0 0,-2 0-1 0 0,1-1 1 0 0,-2 1 0 0 0,0 0 0 0 0,-1-1-1 0 0,0 0 1 0 0,-1 0 0 0 0,-1 0 0 0 0,-1 0-1 0 0,-15 24 1 0 0,2-8 114 0 0,-2-2-1 0 0,-2 0 1 0 0,-37 36-1 0 0,43-46 890 0 0,17-12-228 0 0,29-16-30 0 0,3-2-998 0 0,29-3-642 0 0,66-8-1 0 0,3 1-4157 0 0,-108 15 3812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30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40 996 0 0,'4'-40'6199'0'0,"-7"40"-6165"0"0,0 0 0 0 0,-1 1 0 0 0,1-1 0 0 0,0 1-1 0 0,0-1 1 0 0,0 1 0 0 0,-1 0 0 0 0,1 0-1 0 0,0 1 1 0 0,0-1 0 0 0,0 1 0 0 0,1-1 0 0 0,-1 1-1 0 0,0 0 1 0 0,1 0 0 0 0,-1 0 0 0 0,1 0 0 0 0,-1 1-1 0 0,1-1 1 0 0,0 1 0 0 0,-3 4 0 0 0,-43 61 458 0 0,40-55-378 0 0,1 1 0 0 0,0 0 0 0 0,1 0 0 0 0,0 0 0 0 0,2 1 0 0 0,-1-1 0 0 0,2 1 0 0 0,-4 31 0 0 0,7-39-85 0 0,0 0 1 0 0,0 0-1 0 0,1 1 0 0 0,0-1 0 0 0,0 0 0 0 0,1 0 0 0 0,0 0 0 0 0,0 0 0 0 0,0-1 0 0 0,1 1 0 0 0,0 0 0 0 0,0-1 0 0 0,1 0 0 0 0,0 0 0 0 0,0 0 1 0 0,1 0-1 0 0,-1-1 0 0 0,1 1 0 0 0,0-1 0 0 0,0 0 0 0 0,8 4 0 0 0,3 2-8 0 0,1-1-1 0 0,0 0 1 0 0,0-1-1 0 0,1-1 1 0 0,1-1 0 0 0,-1-1-1 0 0,1 0 1 0 0,0-1 0 0 0,32 3-1 0 0,-40-7 42 0 0,-1 0 0 0 0,1-1 0 0 0,0 0 0 0 0,0-1 0 0 0,0 0 0 0 0,0-1 0 0 0,0 0 0 0 0,14-5 0 0 0,-19 5 24 0 0,0-1 0 0 0,0 0-1 0 0,-1 0 1 0 0,1 0 0 0 0,-1-1-1 0 0,0 1 1 0 0,0-1-1 0 0,0-1 1 0 0,0 1 0 0 0,-1-1-1 0 0,1 0 1 0 0,-1 1 0 0 0,-1-2-1 0 0,1 1 1 0 0,3-7 0 0 0,-3 3-18 0 0,-1 0 0 0 0,0-1 1 0 0,-1 1-1 0 0,0-1 0 0 0,-1 1 0 0 0,0-1 1 0 0,0 0-1 0 0,-1 0 0 0 0,0 1 0 0 0,0-1 1 0 0,-1 0-1 0 0,-1 1 0 0 0,0-1 1 0 0,-4-13-1 0 0,0 3-196 0 0,-1 0 0 0 0,0 0 1 0 0,-2 1-1 0 0,0 0 0 0 0,-20-30 1 0 0,25 44-577 0 0,-1 0 1 0 0,0 0-1 0 0,0 0 1 0 0,0 0 0 0 0,-1 1-1 0 0,1-1 1 0 0,-1 1-1 0 0,-7-3 1 0 0,12 6 475 0 0,-17-10-3299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0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2 128 0 0,'0'0'1055'0'0,"-24"0"2278"0"0,-13 0-1023 0 0,33 0-1849 0 0,-20 2 825 0 0,-2 1-541 0 0,43-5-186 0 0,49-3-308 0 0,481 25-281 0 0,-546-19 31 0 0,3-2-6 0 0,0 1 0 0 0,1 1 0 0 0,-1-1 0 0 0,0 1 0 0 0,0-1 0 0 0,0 1 0 0 0,0 0 0 0 0,0 1 0 0 0,0-1 0 0 0,0 1 0 0 0,0 0 0 0 0,6 4 0 0 0,-9-5 36 0 0,-10 14-24 0 0,-236 183 389 0 0,64-55-321 0 0,-35 30 118 0 0,171-139 2131 0 0,45-54-2225 0 0,9 13-108 0 0,0 1 0 0 0,0 1 1 0 0,1 0-1 0 0,0 0 1 0 0,0 1-1 0 0,0 0 1 0 0,0 0-1 0 0,0 1 0 0 0,1 1 1 0 0,0 0-1 0 0,16-1 1 0 0,0 0-20 0 0,-1 2 1 0 0,1 2-1 0 0,45 5 1 0 0,4 5 29 0 0,0 4 0 0 0,122 42 1 0 0,-193-56-117 0 0,1 1 1 0 0,0-1 0 0 0,-1 0 0 0 0,1 0 0 0 0,0 0 0 0 0,8-1 0 0 0,-10 0-290 0 0,51-16-6163 0 0,-41 11 3778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0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1260 0 0,'0'0'1088'0'0,"17"-28"2980"0"0,-8 23-3970 0 0,0 0 1 0 0,0 0 0 0 0,1 1-1 0 0,-1 1 1 0 0,1-1-1 0 0,0 2 1 0 0,0-1-1 0 0,0 1 1 0 0,1 1 0 0 0,11-1-1 0 0,4 1-1020 0 0,0 1-1 0 0,47 6 0 0 0,-65-5-391 0 0,9 2 300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1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16 0 0,'-13'24'5064'0'0,"14"-23"-4740"0"0,46 6 561 0 0,180-15-3707 0 0,-210 7 2291 0 0,22-3-1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585 167 720 0 0,'2'-15'837'0'0,"-1"1"-1"0"0,0 0 1 0 0,-1 0-1 0 0,-1 0 1 0 0,-1 0 0 0 0,0 0-1 0 0,0 0 1 0 0,-8-24-1 0 0,9 37-823 0 0,1 0 0 0 0,-1 0 0 0 0,0 0-1 0 0,1 0 1 0 0,-1 0 0 0 0,0 0 0 0 0,0 0 0 0 0,0 0-1 0 0,0 1 1 0 0,1-1 0 0 0,-1 0 0 0 0,0 0-1 0 0,0 1 1 0 0,0-1 0 0 0,-1 1 0 0 0,1-1-1 0 0,0 1 1 0 0,0-1 0 0 0,0 1 0 0 0,0 0 0 0 0,0 0-1 0 0,-1-1 1 0 0,1 1 0 0 0,0 0 0 0 0,0 0-1 0 0,0 0 1 0 0,0 0 0 0 0,-1 0 0 0 0,1 0-1 0 0,0 1 1 0 0,0-1 0 0 0,0 0 0 0 0,0 1-1 0 0,-1-1 1 0 0,1 1 0 0 0,0-1 0 0 0,0 1 0 0 0,0-1-1 0 0,0 1 1 0 0,0 0 0 0 0,-1 1 0 0 0,-39 30 17 0 0,29-16-31 0 0,0 0 0 0 0,1 0-1 0 0,1 1 1 0 0,0 1 0 0 0,2 0-1 0 0,-11 30 1 0 0,3 2 73 0 0,-12 65-1 0 0,22-68-14 0 0,1 0-1 0 0,3 0 1 0 0,2 0-1 0 0,2 1 1 0 0,15 82 0 0 0,1 48-386 0 0,-17-170-86 0 0,-1 1 0 0 0,0 0-1 0 0,-1 0 1 0 0,0 0 0 0 0,-1 0 0 0 0,1 0 0 0 0,-2-1 0 0 0,1 1 0 0 0,-1-1 0 0 0,0 1 0 0 0,-1-1-1 0 0,-5 8 1 0 0,2-4-745 0 0</inkml:trace>
  <inkml:trace contextRef="#ctx0" brushRef="#br0" timeOffset="1">12 874 84 0 0,'-2'-3'289'0'0,"1"1"0"0"0,0 0-1 0 0,-1-1 1 0 0,1 1 0 0 0,0-1 0 0 0,0 1-1 0 0,1-1 1 0 0,-1 1 0 0 0,1-1 0 0 0,-1 0 0 0 0,1 1-1 0 0,0-1 1 0 0,0 0 0 0 0,0 1 0 0 0,0-1-1 0 0,0 0 1 0 0,1 1 0 0 0,-1-1 0 0 0,3-5 0 0 0,-2 5-168 0 0,1 1 1 0 0,0-1-1 0 0,0 0 1 0 0,0 0 0 0 0,0 1-1 0 0,1-1 1 0 0,-1 1 0 0 0,1 0-1 0 0,0-1 1 0 0,-1 1-1 0 0,1 1 1 0 0,0-1 0 0 0,5-2-1 0 0,11-3-166 0 0,-1 0-1 0 0,1 2 1 0 0,0 0 0 0 0,28-3-1 0 0,-32 5 382 0 0,167-20-628 0 0,-7 0-3778 0 0,-146 18 3165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1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50 836 0 0,'0'-3'531'0'0,"1"-1"0"0"0,-1 0-1 0 0,0 1 1 0 0,0-1 0 0 0,0 1-1 0 0,0-1 1 0 0,-1 1 0 0 0,1-1 0 0 0,-1 1-1 0 0,-2-6 1 0 0,3 8-479 0 0,0 1-1 0 0,0 0 1 0 0,0-1 0 0 0,-1 1-1 0 0,1 0 1 0 0,0 0 0 0 0,0-1-1 0 0,-1 1 1 0 0,1 0 0 0 0,0 0-1 0 0,-1-1 1 0 0,1 1 0 0 0,0 0 0 0 0,0 0-1 0 0,-1-1 1 0 0,1 1 0 0 0,0 0-1 0 0,-1 0 1 0 0,1 0 0 0 0,-1 0-1 0 0,1 0 1 0 0,0 0 0 0 0,-1 0-1 0 0,1 0 1 0 0,0 0 0 0 0,-1 0-1 0 0,1 0 1 0 0,-1 0 0 0 0,1 0-1 0 0,0 0 1 0 0,-1 0 0 0 0,1 0-1 0 0,0 0 1 0 0,-1 0 0 0 0,-19 19-164 0 0,3 5 201 0 0,1 1 1 0 0,1 0-1 0 0,2 0 1 0 0,1 2 0 0 0,0-1-1 0 0,-7 31 1 0 0,13-37-144 0 0,2 0 1 0 0,0 0 0 0 0,1 0 0 0 0,1 1-1 0 0,0-1 1 0 0,2 1 0 0 0,0-1-1 0 0,2 1 1 0 0,5 27 0 0 0,-5-42-304 0 0,0 0-1 0 0,0 0 1 0 0,0 0 0 0 0,1 0 0 0 0,0-1 0 0 0,0 1-1 0 0,0-1 1 0 0,1 0 0 0 0,0 0 0 0 0,0 0 0 0 0,6 5-1 0 0,2-3-1416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2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1 128 1012 0 0,'4'-38'4419'0'0,"-3"36"-4355"0"0,0-1 0 0 0,0 0 0 0 0,1 0 0 0 0,-1 1 0 0 0,0-1 0 0 0,1 1 0 0 0,-1 0 0 0 0,1-1-1 0 0,0 1 1 0 0,0 0 0 0 0,0 0 0 0 0,0 0 0 0 0,0 0 0 0 0,1 0 0 0 0,-1 0 0 0 0,1 1 0 0 0,-1-1 0 0 0,1 1 0 0 0,4-2 0 0 0,60-18 46 0 0,-51 16-62 0 0,6 0-53 0 0,0 0 1 0 0,1 1-1 0 0,35-1 1 0 0,-50 5-7 0 0,0 0 1 0 0,1 0-1 0 0,-1 1 0 0 0,0 0 1 0 0,1 0-1 0 0,-1 1 1 0 0,0 0-1 0 0,0 1 0 0 0,0 0 1 0 0,0 0-1 0 0,-1 1 1 0 0,14 7-1 0 0,-18-8 18 0 0,-1-1-1 0 0,1 0 1 0 0,-1 1 0 0 0,1-1 0 0 0,-1 1 0 0 0,0 0-1 0 0,0 0 1 0 0,0 0 0 0 0,0 0 0 0 0,-1 0-1 0 0,1 0 1 0 0,-1 0 0 0 0,0 0 0 0 0,0 1-1 0 0,0-1 1 0 0,1 5 0 0 0,-2-1 32 0 0,1 0-1 0 0,-1 0 1 0 0,0 0 0 0 0,-1 0-1 0 0,0 0 1 0 0,0 0 0 0 0,-4 12-1 0 0,-3 4 94 0 0,-1-1 1 0 0,-1 1-1 0 0,-20 33 0 0 0,-58 76 4219 0 0,82-144-3980 0 0,21-31-337 0 0,37-77-1 0 0,-3 12-328 0 0,-11 17-320 0 0,-37 89 539 0 0,0 4 80 0 0,-1 1 1 0 0,1-1-1 0 0,-1 1 0 0 0,0 0 1 0 0,1-1-1 0 0,-1 1 1 0 0,-1 0-1 0 0,1-1 0 0 0,-1 6 1 0 0,-3 34 44 0 0,1 0-1 0 0,6 79 1 0 0,10-36-3436 0 0,-3-66-579 0 0,-5-8 2065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2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5 984 0 0,'16'-4'3468'0'0,"-12"3"-3406"0"0,0 2 1 0 0,-1-1 0 0 0,1 0 0 0 0,0 1-1 0 0,-1 0 1 0 0,1 0 0 0 0,0 0 0 0 0,-1 0-1 0 0,1 1 1 0 0,-1-1 0 0 0,0 1 0 0 0,0 0-1 0 0,1 0 1 0 0,-1 0 0 0 0,0 0 0 0 0,-1 0-1 0 0,1 1 1 0 0,0 0 0 0 0,-1-1 0 0 0,1 1-1 0 0,-1 0 1 0 0,0 0 0 0 0,0 0 0 0 0,0 0-1 0 0,0 1 1 0 0,-1-1 0 0 0,1 0 0 0 0,-1 1-1 0 0,0 0 1 0 0,0-1 0 0 0,0 1 0 0 0,0-1-1 0 0,-1 1 1 0 0,1 0 0 0 0,-1-1-1 0 0,0 1 1 0 0,-1 5 0 0 0,0 6-74 0 0,0-1 0 0 0,-1 1-1 0 0,-1-1 1 0 0,0 0 0 0 0,-1 1 0 0 0,-1-2 0 0 0,0 1 0 0 0,-7 14 0 0 0,6-18-534 0 0,1 0 0 0 0,-1 0 1 0 0,-1 0-1 0 0,0-1 0 0 0,0 0 1 0 0,-12 11-1 0 0,9-14 26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3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70 432 0 0,'22'-68'7215'0'0,"-21"66"-6757"0"0,1 15-134 0 0,-3 30-94 0 0,-1-22-196 0 0,2 0 1 0 0,3 35-1 0 0,-2-50 57 0 0,0 0-1 0 0,1-1 1 0 0,-1 1-1 0 0,1 0 1 0 0,0-1-1 0 0,1 1 0 0 0,-1-1 1 0 0,1 1-1 0 0,0-1 1 0 0,0 0-1 0 0,1 0 1 0 0,-1-1-1 0 0,1 1 0 0 0,5 3 1 0 0,-6-6-39 0 0,1-1 0 0 0,-1 0 0 0 0,1 0 0 0 0,0 0 1 0 0,-1-1-1 0 0,1 1 0 0 0,0-1 0 0 0,0 0 0 0 0,-1 0 0 0 0,1 0 0 0 0,0 0 0 0 0,-1-1 1 0 0,1 0-1 0 0,0 1 0 0 0,5-3 0 0 0,-3 1-17 0 0,0-1-1 0 0,0 1 1 0 0,-1-1 0 0 0,1 0-1 0 0,-1 0 1 0 0,0-1 0 0 0,0 0-1 0 0,0 0 1 0 0,0 0 0 0 0,0 0-1 0 0,-1-1 1 0 0,0 1-1 0 0,4-7 1 0 0,3-6 5 0 0,0-1 1 0 0,13-30-1 0 0,5-10-19 0 0,-28 56-51 0 0,-13 39 88 0 0,-61 469 137 0 0,58-364-392 0 0,0-42 330 0 0,15-98-119 0 0,-1-1-1 0 0,1 0 1 0 0,-1 0-1 0 0,1 1 1 0 0,-1-1 0 0 0,1 0-1 0 0,-1 0 1 0 0,0 0-1 0 0,0 0 1 0 0,0 0 0 0 0,0 0-1 0 0,1 0 1 0 0,-1 0-1 0 0,0 0 1 0 0,-1 0 0 0 0,1-1-1 0 0,0 1 1 0 0,0 0-1 0 0,0-1 1 0 0,0 1 0 0 0,-1-1-1 0 0,1 1 1 0 0,0-1-1 0 0,0 1 1 0 0,-1-1 0 0 0,1 0-1 0 0,0 0 1 0 0,-1 0-1 0 0,1 0 1 0 0,-2 0 0 0 0,-34-1 72 0 0,36 1-85 0 0,-7-1-9 0 0,0-1 0 0 0,0 0-1 0 0,1-1 1 0 0,-1 0 0 0 0,1 0-1 0 0,-1 0 1 0 0,1-1 0 0 0,0 0-1 0 0,0 0 1 0 0,0-1 0 0 0,1 0-1 0 0,0 0 1 0 0,-7-7-1 0 0,10 8-167 0 0,-1 0 0 0 0,1 1 0 0 0,0-1-1 0 0,0-1 1 0 0,1 1 0 0 0,-1 0 0 0 0,1-1-1 0 0,0 1 1 0 0,0-1 0 0 0,0 0-1 0 0,1 1 1 0 0,0-1 0 0 0,0 0 0 0 0,0 0-1 0 0,0 0 1 0 0,1 0 0 0 0,-1 0 0 0 0,2 0-1 0 0,-1 0 1 0 0,0 0 0 0 0,3-8-1 0 0,1-1-699 0 0,1 0-1 0 0,1 0 1 0 0,0 1 0 0 0,13-20-1 0 0,-2 7-590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3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20 228 0 0,'13'-11'2438'0'0,"-11"10"-2354"0"0,0 0 0 0 0,0 0 1 0 0,0 0-1 0 0,0 0 0 0 0,0 0 1 0 0,0 1-1 0 0,0-1 0 0 0,1 1 1 0 0,-1-1-1 0 0,0 1 0 0 0,0 0 0 0 0,1 0 1 0 0,-1 0-1 0 0,0 0 0 0 0,0 0 1 0 0,1 1-1 0 0,-1-1 0 0 0,0 1 1 0 0,3 0-1 0 0,-1 1 2 0 0,1 0-1 0 0,-1 0 1 0 0,0 1-1 0 0,-1 0 1 0 0,1-1 0 0 0,0 1-1 0 0,-1 0 1 0 0,0 1-1 0 0,4 3 1 0 0,2 4 55 0 0,-1 1 1 0 0,0 0-1 0 0,0 0 0 0 0,-2 1 1 0 0,9 20-1 0 0,-2 4 32 0 0,-3 1 0 0 0,-1 0-1 0 0,-1 0 1 0 0,-2 1 0 0 0,-2 0 0 0 0,-2 0 0 0 0,-2 45 0 0 0,-4-26-340 0 0,-2 0 0 0 0,-3 0 0 0 0,-2 0 0 0 0,-22 62 1 0 0,12-71-2799 0 0,13-37 1729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15.7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126 0 36 0 0,'0'0'5394'0'0,"1"0"-5333"0"0,0 0 0 0 0,0 0 1 0 0,0 0-1 0 0,0 1 0 0 0,0-1 0 0 0,0 0 1 0 0,-1 0-1 0 0,1 1 0 0 0,0-1 1 0 0,0 0-1 0 0,0 1 0 0 0,0-1 0 0 0,-1 1 1 0 0,1-1-1 0 0,0 1 0 0 0,0-1 0 0 0,-1 1 1 0 0,2 0-1 0 0,-6 24 168 0 0,-1 0 0 0 0,-2-1-1 0 0,0 0 1 0 0,-1-1 0 0 0,-18 35 0 0 0,16-39-1249 0 0,-1 0-1 0 0,0-1 1 0 0,-26 31 0 0 0,20-31-462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3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1 100 1440 0 0,'36'-22'4917'0'0,"-14"11"-4604"0"0,0 2 1 0 0,1 0 0 0 0,0 1 0 0 0,0 2 0 0 0,30-6 0 0 0,122-10-4843 0 0,-173 21 4378 0 0,1 1-1005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0 716 0 0,'-18'30'6232'0'0,"21"-28"-6058"0"0,0 0-1 0 0,0 0 1 0 0,0 0 0 0 0,0 0-1 0 0,0-1 1 0 0,0 1 0 0 0,0-1-1 0 0,0 0 1 0 0,1 0 0 0 0,-1 0-1 0 0,0 0 1 0 0,7 0 0 0 0,50 4 175 0 0,-42-4-311 0 0,132 5-4813 0 0,-117-6 2361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74 432 0 0,'10'-46'4615'0'0,"-9"44"-4174"0"0,-1-3 77 0 0,3-13 782 0 0,-4 16-900 0 0,-5 11-417 0 0,-24 67 196 0 0,2 2 0 0 0,4 1 1 0 0,-14 86-1 0 0,19-82-124 0 0,15-64-46 0 0,1 0-1 0 0,1 0 1 0 0,1 0 0 0 0,2 37 0 0 0,-1-54 13 0 0,1 1-1 0 0,0-1 1 0 0,0 1 0 0 0,0-1 0 0 0,0 0-1 0 0,1 1 1 0 0,-1-1 0 0 0,0 0 0 0 0,1 0-1 0 0,0 0 1 0 0,-1 0 0 0 0,1 0 0 0 0,0 0-1 0 0,0 0 1 0 0,0 0 0 0 0,0-1 0 0 0,1 1 0 0 0,-1-1-1 0 0,0 0 1 0 0,1 0 0 0 0,-1 0 0 0 0,0 0-1 0 0,6 2 1 0 0,5 1 15 0 0,1-1 1 0 0,0 0-1 0 0,14 1 0 0 0,-21-3-7 0 0,41 5-176 0 0,-1-3 1 0 0,65-3-1 0 0,-82-2-948 0 0,0-2-1 0 0,45-10 0 0 0,-42-1-1166 0 0,-19 7 1441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5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18 16 0 0,'-20'-16'3732'0'0,"20"16"-3687"0"0,-1-1 0 0 0,1 1 0 0 0,0 0 0 0 0,-1 0 0 0 0,1 0 0 0 0,-1 0 0 0 0,1 0 0 0 0,-1 0 0 0 0,1-1 0 0 0,0 1 0 0 0,-1 0 0 0 0,1 0 0 0 0,-1 0 0 0 0,1 0 0 0 0,-1 1 0 0 0,1-1 0 0 0,-1 0 0 0 0,1 0 0 0 0,0 0 0 0 0,-1 0 0 0 0,1 0 0 0 0,-1 1 0 0 0,1-1 0 0 0,0 0-1 0 0,-1 0 1 0 0,1 0 0 0 0,-1 1 0 0 0,-1 3 29 0 0,0-1 0 0 0,0 0-1 0 0,1 1 1 0 0,0-1-1 0 0,0 1 1 0 0,-1 0-1 0 0,2-1 1 0 0,-1 1 0 0 0,0 7-1 0 0,-28 223 1516 0 0,23-76-5368 0 0,6-147 2630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33 188 312 0 0,'0'0'887'0'0,"-32"-40"5202"0"0,32 37-6062 0 0,0 1 0 0 0,0-1 0 0 0,0 0 0 0 0,0 1-1 0 0,0-1 1 0 0,0 0 0 0 0,1 1 0 0 0,-1-1 0 0 0,1 0 0 0 0,0 1 0 0 0,0-1 0 0 0,0 1 0 0 0,0-1-1 0 0,0 1 1 0 0,0 0 0 0 0,1-1 0 0 0,-1 1 0 0 0,1 0 0 0 0,3-3 0 0 0,-1 0-20 0 0,2 1 1 0 0,-1-1 0 0 0,0 1-1 0 0,1 1 1 0 0,0-1 0 0 0,0 1-1 0 0,11-4 1 0 0,1 0-73 0 0,1 1 0 0 0,0 1 0 0 0,0 1 1 0 0,31-3-1 0 0,-46 7 57 0 0,-1 0 0 0 0,0 0 0 0 0,1 1 0 0 0,-1-1 0 0 0,0 1 0 0 0,0-1 0 0 0,1 1 0 0 0,-1 0 0 0 0,0 0 0 0 0,0 1 0 0 0,0-1 0 0 0,0 1 0 0 0,0-1 0 0 0,0 1 0 0 0,0 0 0 0 0,-1 0 0 0 0,1 0 0 0 0,-1 0 0 0 0,1 1 0 0 0,-1-1 0 0 0,0 1 0 0 0,0-1 0 0 0,0 1 0 0 0,0 0 0 0 0,0 0 0 0 0,-1 0 0 0 0,0 0 0 0 0,1 0 0 0 0,-1 0 0 0 0,0 0 0 0 0,0 1 0 0 0,0-1 1 0 0,-1 0-1 0 0,1 4 0 0 0,1 6 34 0 0,0 0 0 0 0,-1 0 0 0 0,-1 0 1 0 0,0 0-1 0 0,-1 0 0 0 0,0-1 1 0 0,-4 17-1 0 0,-4 0 29 0 0,-1 0 0 0 0,-1 0 1 0 0,-2-1-1 0 0,-1 0 0 0 0,-1-1 0 0 0,-1-1 0 0 0,-33 41 0 0 0,47-65 55 0 0,2-2-110 0 0,0 0 1 0 0,0 1-1 0 0,0-1 0 0 0,-1 0 1 0 0,1 0-1 0 0,0 1 1 0 0,-1-1-1 0 0,1 0 1 0 0,0 0-1 0 0,0 0 0 0 0,-1 1 1 0 0,1-1-1 0 0,0 0 1 0 0,-1 0-1 0 0,1 0 1 0 0,0 0-1 0 0,-1 0 0 0 0,1 0 1 0 0,0 0-1 0 0,-1 1 1 0 0,1-1-1 0 0,0 0 1 0 0,-1 0-1 0 0,1 0 0 0 0,-1-1 1 0 0,1 1-1 0 0,0 0 1 0 0,-1 0-1 0 0,1 0 1 0 0,0 0-1 0 0,-1 0 0 0 0,1 0 1 0 0,0 0-1 0 0,-1-1 1 0 0,1 1-1 0 0,0 0 1 0 0,0 0-1 0 0,-1 0 0 0 0,1-1 1 0 0,0 1-1 0 0,-1 0 1 0 0,1 0-1 0 0,0-1 1 0 0,0 1-1 0 0,0 0 0 0 0,-1-1 1 0 0,1 1-1 0 0,0 0 1 0 0,0 0-1 0 0,0-1 1 0 0,0 1-1 0 0,0 0 0 0 0,-1-1 1 0 0,1 1-1 0 0,0-1 1 0 0,0 1-1 0 0,0 0 1 0 0,0-1-1 0 0,0 1 0 0 0,0 0 1 0 0,0-1-1 0 0,0 1 1 0 0,0 0-1 0 0,1-1 1 0 0,-1 1-1 0 0,0 0 0 0 0,0-1 1 0 0,0 1-1 0 0,0-1 1 0 0,12-30-98 0 0,0 1 0 0 0,2 0 0 0 0,1 0 1 0 0,1 1-1 0 0,38-49 0 0 0,1-5 62 0 0,-34 50 169 0 0,1-1 919 0 0,29-64 1 0 0,-50 97-1076 0 0,-5 4 26 0 0,0 0 1 0 0,0 0 0 0 0,0 0 0 0 0,1 1 0 0 0,-1-1 0 0 0,1 1 0 0 0,0 0 0 0 0,0 0 0 0 0,0 0 0 0 0,-3 9 0 0 0,-23 50-25 0 0,26-55 27 0 0,-9 21-11 0 0,2 0 1 0 0,1 1 0 0 0,-10 60-1 0 0,17-80-6 0 0,1 0 0 0 0,1 0 1 0 0,-1 0-1 0 0,1 1 0 0 0,1-1 0 0 0,0 0 0 0 0,1 0 0 0 0,0 0 0 0 0,0 0 1 0 0,1 0-1 0 0,0 0 0 0 0,1-1 0 0 0,0 1 0 0 0,0-1 0 0 0,11 16 1 0 0,-9-18-377 0 0,1-1 0 0 0,-1 0 0 0 0,1 0 0 0 0,1-1 0 0 0,-1 1 0 0 0,1-1 0 0 0,0-1 0 0 0,0 0 0 0 0,0 0 1 0 0,0 0-1 0 0,1-1 0 0 0,0-1 0 0 0,-1 1 0 0 0,14 1 0 0 0,-4-3-969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7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65 684 0 0,'-25'-9'8371'0'0,"41"0"-8136"0"0,185-16-72 0 0,-46 6-2687 0 0,-117 17-1149 0 0,-34 2 2821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7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24 328 0 0,'-29'-23'3834'0'0,"27"25"-3786"0"0,0 0 0 0 0,1 0 1 0 0,-1 1-1 0 0,1-1 1 0 0,0 1-1 0 0,0-1 0 0 0,0 1 1 0 0,0-1-1 0 0,0 1 1 0 0,0-1-1 0 0,1 1 0 0 0,-1 0 1 0 0,0 5-1 0 0,1 45 450 0 0,0-24-291 0 0,-10 127 330 0 0,-3 77-1862 0 0,15-200-542 0 0,-2-19 1382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8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17 616 0 0,'0'0'935'0'0,"8"-17"3409"0"0,-126 314-3527 0 0,48-131-714 0 0,68-162-67 0 0,0 0 0 0 0,1 1 0 0 0,-1-1 0 0 0,1 1 0 0 0,0-1 0 0 0,0 1 0 0 0,0-1 0 0 0,1 1 0 0 0,-1 0 0 0 0,1-1 0 0 0,0 1 0 0 0,1-1 0 0 0,-1 1 0 0 0,1 0 0 0 0,0-1 0 0 0,3 9 0 0 0,-2-9 0 0 0,1 0 0 0 0,0 0 0 0 0,0 0 0 0 0,0 0 0 0 0,0-1 0 0 0,1 0 0 0 0,0 0 0 0 0,-1 0 0 0 0,1 0 1 0 0,0 0-1 0 0,1-1 0 0 0,-1 1 0 0 0,0-1 0 0 0,1 0 0 0 0,-1-1 0 0 0,6 2 0 0 0,10 3-50 0 0,0-1-1 0 0,0-1 1 0 0,1 0-1 0 0,0-2 1 0 0,-1 0 0 0 0,32-3-1 0 0,-35 1-845 0 0,0-2 0 0 0,-1 0 0 0 0,1-1 0 0 0,30-10 0 0 0,-29 6-375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8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17 64 0 0,'-1'-2'248'0'0,"0"1"0"0"0,0-1 0 0 0,0 1 0 0 0,0 0 0 0 0,0-1 0 0 0,0 1 0 0 0,-1 0 0 0 0,1 0 0 0 0,-1 0 0 0 0,1 0 0 0 0,-3-2 0 0 0,-1 6-168 0 0,1-1 0 0 0,-1 0-1 0 0,1 1 1 0 0,0 0-1 0 0,0 0 1 0 0,0 0 0 0 0,1 1-1 0 0,-1-1 1 0 0,1 1 0 0 0,-1 0-1 0 0,1 0 1 0 0,1 0 0 0 0,-1 0-1 0 0,0 0 1 0 0,1 1-1 0 0,0-1 1 0 0,0 1 0 0 0,0 0-1 0 0,-1 8 1 0 0,-5 11 123 0 0,1 1-1 0 0,-4 39 1 0 0,5-21-81 0 0,3 0 1 0 0,4 73-1 0 0,9-31-2841 0 0,-8-74 2234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7:39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18 804 0 0,'2'-17'3557'0'0,"-6"33"-2744"0"0,-5 39-553 0 0,9-41-87 0 0,1-1 1 0 0,0 1 0 0 0,1 0-1 0 0,0-1 1 0 0,1 1 0 0 0,1-1-1 0 0,0 0 1 0 0,9 18 0 0 0,-11-26-119 0 0,1 0 0 0 0,-1 0 0 0 0,1-1 0 0 0,1 1 0 0 0,-1-1 0 0 0,1 1 0 0 0,-1-1 0 0 0,1-1 0 0 0,0 1 0 0 0,1 0 0 0 0,-1-1 0 0 0,1 0 0 0 0,-1 0 0 0 0,1 0 0 0 0,0-1 0 0 0,0 1 0 0 0,0-1 0 0 0,0 0 0 0 0,1-1 0 0 0,-1 1 0 0 0,1-1 0 0 0,-1 0 0 0 0,1-1 0 0 0,9 1 0 0 0,-6-1 12 0 0,1-1 0 0 0,-1 0 0 0 0,0 0 0 0 0,1-1 0 0 0,-1 0 0 0 0,0-1 0 0 0,0 0 0 0 0,0 0 0 0 0,-1-1 0 0 0,1 0 0 0 0,-1 0 0 0 0,0-1 0 0 0,0-1 0 0 0,-1 1 0 0 0,1-1 0 0 0,-1 0 0 0 0,0-1 0 0 0,-1 1 0 0 0,9-12 0 0 0,-3 1 78 0 0,0 0 1 0 0,-2-1 0 0 0,0 0 0 0 0,-1-1 0 0 0,9-25-1 0 0,0-1 21 0 0,-17 44-152 0 0,-12 48 12 0 0,-44 336-11 0 0,26-160-322 0 0,26-196 248 0 0,0-2 86 0 0,-1 1 0 0 0,-1-1 0 0 0,-15 42 0 0 0,18-61 52 0 0,0 0 0 0 0,-1 0-1 0 0,0 0 1 0 0,-1 0 0 0 0,1-1 0 0 0,-1 1-1 0 0,0-1 1 0 0,0 0 0 0 0,-1 0 0 0 0,1-1-1 0 0,-1 1 1 0 0,0-1 0 0 0,0 0-1 0 0,-1 0 1 0 0,1-1 0 0 0,-1 0 0 0 0,0 0-1 0 0,0 0 1 0 0,-9 3 0 0 0,12-5-22 0 0,-1 0 0 0 0,0 0 0 0 0,1 0 1 0 0,-1 0-1 0 0,1-1 0 0 0,-1 1 0 0 0,0-1 1 0 0,0 0-1 0 0,1 0 0 0 0,-1 0 0 0 0,0-1 1 0 0,1 1-1 0 0,-1-1 0 0 0,0 0 0 0 0,1 0 1 0 0,-1 0-1 0 0,1 0 0 0 0,-1-1 0 0 0,1 0 1 0 0,0 1-1 0 0,0-1 0 0 0,0 0 0 0 0,0-1 1 0 0,0 1-1 0 0,0 0 0 0 0,0-1 0 0 0,1 0 1 0 0,-1 1-1 0 0,1-1 0 0 0,0 0 0 0 0,-3-4 0 0 0,2 1-35 0 0,0 0 0 0 0,1-1 0 0 0,0 1 0 0 0,0-1-1 0 0,0 1 1 0 0,1-1 0 0 0,-1 0 0 0 0,2 1 0 0 0,-1-1-1 0 0,1 0 1 0 0,0 0 0 0 0,0 1 0 0 0,1-1-1 0 0,0 0 1 0 0,3-11 0 0 0,5-10-65 0 0,2 1 1 0 0,0 0-1 0 0,2 1 1 0 0,1 1-1 0 0,1-1 0 0 0,1 2 1 0 0,1 0-1 0 0,1 2 1 0 0,22-22-1 0 0,15-10-555 0 0,3 3 1 0 0,75-52-1 0 0,-122 95 399 0 0,3-3-1403 0 0,1 1 0 0 0,24-13-1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0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144 90 48 0 0,'0'0'1479'0'0,"-20"4"848"0"0,-17-6-1257 0 0,33 2-861 0 0,-20-2 545 0 0,21 2-619 0 0,0 0 0 0 0,0 0 0 0 0,0 0 0 0 0,0-1 0 0 0,0 1 0 0 0,0-1 0 0 0,0 0-1 0 0,0 0 1 0 0,1 0 0 0 0,-1 0 0 0 0,0 0 0 0 0,0-1 0 0 0,1 1 0 0 0,-1-1 0 0 0,1 1 0 0 0,-1-1 0 0 0,-1-2-1 0 0,2 2-37 0 0,-3-24 3 0 0,8 23-108 0 0,0 0-1 0 0,1 0 1 0 0,-1 0-1 0 0,0 0 1 0 0,1 0-1 0 0,0 1 1 0 0,0-1 0 0 0,6-2-1 0 0,-3 2-4 0 0,-1 1-1 0 0,0 0 1 0 0,1 0-1 0 0,-1 0 1 0 0,1 1-1 0 0,-1 0 1 0 0,1 0-1 0 0,0 0 1 0 0,-1 1-1 0 0,1 0 1 0 0,0 1-1 0 0,0 0 1 0 0,-1 0-1 0 0,1 0 1 0 0,-1 0-1 0 0,1 1 1 0 0,-1 0-1 0 0,0 1 1 0 0,1 0-1 0 0,-1-1 1 0 0,-1 2-1 0 0,1-1 1 0 0,0 1-1 0 0,-1 0 1 0 0,0 0-1 0 0,1 0 1 0 0,-2 1-1 0 0,1 0 1 0 0,0 0-1 0 0,-1 0 1 0 0,0 1-1 0 0,-1-1 1 0 0,1 1-1 0 0,-1 0 1 0 0,0 0-1 0 0,0 0 1 0 0,-1 0-1 0 0,1 1 1 0 0,-2-1-1 0 0,1 1 1 0 0,-1-1-1 0 0,0 1 1 0 0,0-1-1 0 0,0 11 1 0 0,-2-6 0 0 0,0 0 0 0 0,0-1 1 0 0,-1 1-1 0 0,0 0 0 0 0,-1-1 0 0 0,0 0 1 0 0,-1 0-1 0 0,-10 20 0 0 0,-4 1 79 0 0,-29 39 1 0 0,1-3 1060 0 0,45-65-829 0 0,0-1-218 0 0,0 0 1 0 0,0 0-1 0 0,0 0 0 0 0,0 1 0 0 0,1-1 0 0 0,-1 0 0 0 0,0 0 1 0 0,1 1-1 0 0,-1-1 0 0 0,1 0 0 0 0,-1 1 0 0 0,1-1 1 0 0,0 0-1 0 0,-1 3 0 0 0,40-8-95 0 0,86-11 55 0 0,139-25-3970 0 0,-230 30 1236 0 0,-19 6 1222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3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171 166 520 0 0,'0'0'4993'0'0,"-43"13"-4444"0"0,40-13-538 0 0,-1 0 0 0 0,1 0 1 0 0,-1-1-1 0 0,1 1 0 0 0,-1-1 0 0 0,1 0 1 0 0,0 0-1 0 0,-1 0 0 0 0,1 0 1 0 0,0 0-1 0 0,0-1 0 0 0,0 0 0 0 0,0 1 1 0 0,0-1-1 0 0,0 0 0 0 0,0-1 0 0 0,1 1 1 0 0,-1 0-1 0 0,1-1 0 0 0,0 1 0 0 0,-1-1 1 0 0,1 0-1 0 0,0 0 0 0 0,1 0 0 0 0,-1 0 1 0 0,0 0-1 0 0,1 0 0 0 0,0 0 0 0 0,-1-1 1 0 0,1 1-1 0 0,1 0 0 0 0,-1-1 1 0 0,0 1-1 0 0,1-1 0 0 0,0 1 0 0 0,0 0 1 0 0,0-1-1 0 0,0 1 0 0 0,0-1 0 0 0,1 1 1 0 0,0-1-1 0 0,-1 1 0 0 0,1 0 0 0 0,0-1 1 0 0,2-3-1 0 0,-3 4-16 0 0,1-1 5 0 0,13-13-55 0 0,-8 12 39 0 0,0 1 0 0 0,0 0 1 0 0,0 0-1 0 0,0 0 0 0 0,1 1 0 0 0,-1 0 0 0 0,1 0 1 0 0,0 1-1 0 0,0 0 0 0 0,0 0 0 0 0,0 0 0 0 0,0 1 1 0 0,1 0-1 0 0,-1 1 0 0 0,0-1 0 0 0,0 2 0 0 0,13 0 1 0 0,-6 0 0 0 0,1 1 0 0 0,-1 1 0 0 0,0 0 1 0 0,0 0-1 0 0,0 2 0 0 0,0 0 1 0 0,-1 0-1 0 0,16 9 0 0 0,-21-9 17 0 0,0 0 0 0 0,-1 0-1 0 0,1 1 1 0 0,-1 0 0 0 0,0 0-1 0 0,-1 1 1 0 0,1 0 0 0 0,-1 0-1 0 0,-1 0 1 0 0,1 1 0 0 0,-1 0-1 0 0,6 13 1 0 0,-8-14 34 0 0,-1 0 0 0 0,0 1 0 0 0,-1-1 0 0 0,1 0 1 0 0,-1 1-1 0 0,0-1 0 0 0,-1 1 0 0 0,0-1 0 0 0,0 1 0 0 0,-1-1 0 0 0,0 1 1 0 0,0-1-1 0 0,-1 0 0 0 0,0 1 0 0 0,0-1 0 0 0,-4 9 0 0 0,-1-1 45 0 0,-1-1-1 0 0,1-1 1 0 0,-2 1-1 0 0,0-1 0 0 0,-1 0 1 0 0,0-1-1 0 0,-1-1 1 0 0,0 1-1 0 0,-25 18 1 0 0,-8 1 567 0 0,-73 40 0 0 0,116-71-641 0 0,-12 7 371 0 0,-1-1 0 0 0,0 0 1 0 0,0-1-1 0 0,-22 5 0 0 0,33-9-211 0 0,-35-10 226 0 0,36 8-352 0 0,1 1-39 0 0,0 0 1 0 0,0-1 0 0 0,0 1 0 0 0,1-1-1 0 0,-1 0 1 0 0,0 1 0 0 0,0-1 0 0 0,0 0 0 0 0,1 1-1 0 0,-1-1 1 0 0,1 0 0 0 0,-1 0 0 0 0,0 0 0 0 0,1 1-1 0 0,-1-1 1 0 0,1 0 0 0 0,0 0 0 0 0,-1 0-1 0 0,1 0 1 0 0,0 0 0 0 0,-1 0 0 0 0,1 0 0 0 0,0 0-1 0 0,0 0 1 0 0,0 0 0 0 0,0-2 0 0 0,-1 2-7 0 0,1-1 0 0 0,0 0 1 0 0,-1 0-1 0 0,1 0 0 0 0,0 1 1 0 0,0-1-1 0 0,0 0 0 0 0,0 0 0 0 0,0 0 1 0 0,1 1-1 0 0,-1-1 0 0 0,0 0 1 0 0,1 0-1 0 0,-1 1 0 0 0,1-1 1 0 0,0 0-1 0 0,0 1 0 0 0,0-1 0 0 0,-1 0 1 0 0,1 1-1 0 0,1-1 0 0 0,0-1 1 0 0,1 1-4 0 0,0-1 0 0 0,0 1 0 0 0,1-1 0 0 0,-1 1 0 0 0,1 0 0 0 0,-1 0 0 0 0,1 1 0 0 0,-1-1 1 0 0,8-1-1 0 0,5-1-12 0 0,0 1 1 0 0,0 1-1 0 0,0 0 1 0 0,19 1 0 0 0,-18 2-3 0 0,0 0 0 0 0,0 1 0 0 0,0 1 0 0 0,0 1 0 0 0,-1 0 0 0 0,28 11 0 0 0,-11 0-2 0 0,0 1 0 0 0,37 25 0 0 0,-46-25-257 0 0,13 7-1122 0 0,-12-10-2413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9 112 844 0 0,'-8'-31'5181'0'0,"8"28"-5061"0"0,-1 1 0 0 0,1-1 0 0 0,0 1 0 0 0,1-1 0 0 0,-1 0 0 0 0,0 1 0 0 0,1-1-1 0 0,-1 1 1 0 0,1-1 0 0 0,0 1 0 0 0,0-1 0 0 0,0 1 0 0 0,0-1 0 0 0,0 1 0 0 0,1 0 0 0 0,2-5 0 0 0,1 4-114 0 0,0-1 1 0 0,1 1-1 0 0,-1 0 1 0 0,1 1-1 0 0,0-1 1 0 0,-1 1-1 0 0,1 0 1 0 0,0 0-1 0 0,0 1 1 0 0,7-1-1 0 0,-6 0-11 0 0,0 0 0 0 0,1 1-1 0 0,-1 0 1 0 0,1 1 0 0 0,-1 0-1 0 0,1 0 1 0 0,-1 0 0 0 0,1 1-1 0 0,-1 0 1 0 0,0 0 0 0 0,1 1-1 0 0,-1 0 1 0 0,0 1 0 0 0,0-1-1 0 0,0 1 1 0 0,-1 1-1 0 0,1-1 1 0 0,-1 1 0 0 0,1 0-1 0 0,-1 0 1 0 0,0 1 0 0 0,-1 0-1 0 0,1 0 1 0 0,-1 1 0 0 0,0-1-1 0 0,-1 1 1 0 0,1 0 0 0 0,-1 0-1 0 0,0 0 1 0 0,0 1 0 0 0,-1 0-1 0 0,0 0 1 0 0,0-1 0 0 0,-1 2-1 0 0,0-1 1 0 0,0 0-1 0 0,0 0 1 0 0,-1 1 0 0 0,0-1-1 0 0,-1 1 1 0 0,0 11 0 0 0,-1-4 9 0 0,-1 0 0 0 0,-1-1 0 0 0,-1 1 0 0 0,1-1 0 0 0,-2 0 0 0 0,0 0 0 0 0,-1-1 0 0 0,-11 21 0 0 0,-6 1 293 0 0,-42 54-1 0 0,64-88-283 0 0,1 0 0 0 0,0-1 0 0 0,0 1-1 0 0,0-1 1 0 0,-1 1 0 0 0,1-1 0 0 0,0 1-1 0 0,-1 0 1 0 0,1-1 0 0 0,0 1 0 0 0,-1-1 0 0 0,1 0-1 0 0,-1 1 1 0 0,1-1 0 0 0,-1 1 0 0 0,1-1 0 0 0,-1 0-1 0 0,1 1 1 0 0,-1-1 0 0 0,1 0 0 0 0,-1 1 0 0 0,1-1-1 0 0,-1 0 1 0 0,0 0 0 0 0,1 0 0 0 0,-1 1 0 0 0,1-1-1 0 0,-1 0 1 0 0,0 0 0 0 0,1 0 0 0 0,-1 0 0 0 0,0 0-1 0 0,1 0 1 0 0,-1 0 0 0 0,1 0 0 0 0,-1-1 0 0 0,0 1-1 0 0,1 0 1 0 0,-1 0 0 0 0,1 0 0 0 0,-1-1 0 0 0,0 1-1 0 0,1 0 1 0 0,-1-1 0 0 0,1 1 0 0 0,-1 0 0 0 0,1-1-1 0 0,-1 1 1 0 0,1-1 0 0 0,0 1 0 0 0,-1-1 0 0 0,1 1-1 0 0,-1-1 1 0 0,1 0 0 0 0,-7-28 31 0 0,16-11-259 0 0,2 0 0 0 0,1 0 0 0 0,2 2 0 0 0,31-62 0 0 0,-20 46 235 0 0,-13 24 218 0 0,17-32-310 0 0,-28 61 56 0 0,-4 18 28 0 0,-23 65 195 0 0,-13 50 27 0 0,36-116-208 0 0,0 1 1 0 0,1-1-1 0 0,1 0 0 0 0,0 1 1 0 0,1-1-1 0 0,3 21 0 0 0,-2-32-56 0 0,0 0 0 0 0,0 0 0 0 0,1-1 0 0 0,-1 1 0 0 0,1 0 0 0 0,1-1-1 0 0,-1 1 1 0 0,0-1 0 0 0,1 0 0 0 0,0 0 0 0 0,0 0 0 0 0,0 0 0 0 0,1 0 0 0 0,-1-1 0 0 0,1 1 0 0 0,0-1 0 0 0,0 0-1 0 0,7 4 1 0 0,-4-3-412 0 0,0 0 0 0 0,1-1 0 0 0,0 0 0 0 0,0 0 0 0 0,0-1 0 0 0,0 0 0 0 0,0 0 0 0 0,1-1 0 0 0,-1 0 0 0 0,11 0 0 0 0,0-1-740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4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37 992 0 0,'-5'-9'7027'0'0,"12"7"-6925"0"0,1 1 0 0 0,-1-1 0 0 0,0 2 0 0 0,1-1 0 0 0,-1 1 0 0 0,1 0 0 0 0,14 2 0 0 0,18-1 22 0 0,117-8-39 0 0,93-4-4407 0 0,-226 6 2429 0 0,-20 4 1468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5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6 756 0 0,'-15'-4'2491'0'0,"13"4"-2400"0"0,0-1-1 0 0,1 1 1 0 0,-1 0 0 0 0,0-1 0 0 0,0 1-1 0 0,1 0 1 0 0,-1 1 0 0 0,0-1 0 0 0,0 0-1 0 0,1 0 1 0 0,-1 1 0 0 0,0-1-1 0 0,1 1 1 0 0,-1-1 0 0 0,0 1 0 0 0,1 0-1 0 0,-1-1 1 0 0,1 1 0 0 0,-1 0 0 0 0,1 0-1 0 0,-1 0 1 0 0,1 1 0 0 0,-2 1-1 0 0,0 1 53 0 0,0-1-1 0 0,1 1 0 0 0,0 0 0 0 0,-1 0 0 0 0,2 1 0 0 0,-1-1 1 0 0,0 0-1 0 0,1 0 0 0 0,-1 6 0 0 0,-2 13 246 0 0,1-1-1 0 0,1 45 1 0 0,2-62-368 0 0,11 188 339 0 0,3-111-4703 0 0,-12-72 2704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5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0 115 608 0 0,'27'-42'4798'0'0,"-20"35"-4678"0"0,0 1-1 0 0,1 0 0 0 0,-1 0 0 0 0,1 0 1 0 0,0 1-1 0 0,1 0 0 0 0,-1 1 0 0 0,1 0 1 0 0,0 0-1 0 0,0 1 0 0 0,1 0 0 0 0,-1 1 1 0 0,0 0-1 0 0,10-1 0 0 0,0 0-98 0 0,-1 1 1 0 0,0 1-1 0 0,0 1 0 0 0,0 0 0 0 0,1 1 1 0 0,29 7-1 0 0,-44-8-14 0 0,-1 1-1 0 0,1-1 1 0 0,-1 1 0 0 0,0 0-1 0 0,1 0 1 0 0,-1 1 0 0 0,0-1-1 0 0,0 1 1 0 0,0 0-1 0 0,0-1 1 0 0,0 1 0 0 0,0 1-1 0 0,0-1 1 0 0,-1 0 0 0 0,1 1-1 0 0,-1-1 1 0 0,0 1 0 0 0,1-1-1 0 0,-1 1 1 0 0,-1 0 0 0 0,1 0-1 0 0,0 0 1 0 0,-1 1 0 0 0,1-1-1 0 0,0 4 1 0 0,-2-3 7 0 0,0 0-1 0 0,0 0 1 0 0,0 0 0 0 0,0 0 0 0 0,-1 0 0 0 0,0 0-1 0 0,0 0 1 0 0,0 0 0 0 0,0 0 0 0 0,-1 0 0 0 0,1 0-1 0 0,-1 0 1 0 0,0-1 0 0 0,0 1 0 0 0,-1-1 0 0 0,1 1 0 0 0,-1-1-1 0 0,1 0 1 0 0,-1 0 0 0 0,-5 4 0 0 0,-12 10 87 0 0,-1-1 1 0 0,-1 0 0 0 0,-1-2 0 0 0,0 0-1 0 0,-1-2 1 0 0,-44 17 0 0 0,66-28 88 0 0,-9-4 307 0 0,29-3-442 0 0,34-2-152 0 0,-36 9 80 0 0,0 0 0 0 0,0 1 0 0 0,-1 1 0 0 0,1 0 0 0 0,-1 1 0 0 0,1 1 0 0 0,-1 0 0 0 0,-1 1 0 0 0,15 8 0 0 0,-21-10 20 0 0,0 0 1 0 0,-1 1-1 0 0,0 0 1 0 0,0 0-1 0 0,0 0 1 0 0,0 1-1 0 0,-1 0 1 0 0,0 1-1 0 0,-1-1 0 0 0,1 1 1 0 0,-1 0-1 0 0,0 0 1 0 0,-1 1-1 0 0,0-1 1 0 0,0 1-1 0 0,-1 0 1 0 0,0 0-1 0 0,3 13 0 0 0,-5-18 10 0 0,-1-1 0 0 0,0 1 0 0 0,-1 0 0 0 0,1 0-1 0 0,0 0 1 0 0,-1-1 0 0 0,0 1 0 0 0,1 0 0 0 0,-1 0-1 0 0,0-1 1 0 0,-1 1 0 0 0,1-1 0 0 0,0 1 0 0 0,-1-1-1 0 0,1 1 1 0 0,-1-1 0 0 0,0 0 0 0 0,0 0-1 0 0,0 0 1 0 0,0 0 0 0 0,0 0 0 0 0,0 0 0 0 0,0 0-1 0 0,-1-1 1 0 0,1 1 0 0 0,-1-1 0 0 0,1 0 0 0 0,-1 0-1 0 0,-2 1 1 0 0,-9 4 18 0 0,0 0 0 0 0,0-2 1 0 0,0 0-1 0 0,-15 3 0 0 0,-1-2 90 0 0,0 0 0 0 0,-42-1-1 0 0,64-3-369 0 0,1-1-1 0 0,-1 0 0 0 0,1-1 0 0 0,-1 0 0 0 0,1 0 1 0 0,-1-1-1 0 0,1 0 0 0 0,-1 0 0 0 0,1-1 0 0 0,0 1 1 0 0,0-2-1 0 0,1 1 0 0 0,-1-1 0 0 0,1 0 0 0 0,-10-7 1 0 0,8 1-1498 0 0,1 0-67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6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20 0 0,'33'-24'5919'0'0,"-33"24"-5892"0"0,0-1 1 0 0,0 1 0 0 0,0 0 0 0 0,0 0 0 0 0,0-1 0 0 0,1 1 0 0 0,-1 0 0 0 0,0 0 0 0 0,0-1 0 0 0,0 1 0 0 0,0 0 0 0 0,0 0 0 0 0,0 0 0 0 0,0-1 0 0 0,0 1-1 0 0,1 0 1 0 0,-1 0 0 0 0,0 0 0 0 0,0-1 0 0 0,0 1 0 0 0,0 0 0 0 0,1 0 0 0 0,-1 0 0 0 0,0 0 0 0 0,0-1 0 0 0,1 1 0 0 0,-1 0 0 0 0,0 0 0 0 0,0 0-1 0 0,0 0 1 0 0,1 0 0 0 0,-1 0 0 0 0,0 0 0 0 0,0 0 0 0 0,1 0 0 0 0,-1 0 0 0 0,0 0 0 0 0,0 0 0 0 0,1 0 0 0 0,-1 0 0 0 0,0 0 0 0 0,0 0 0 0 0,1 0 0 0 0,-1 0-1 0 0,0 0 1 0 0,0 0 0 0 0,1 0 0 0 0,-1 0 0 0 0,0 1 0 0 0,0-1 0 0 0,0 0 0 0 0,1 0 0 0 0,-1 0 0 0 0,0 0 0 0 0,0 0 0 0 0,0 1 0 0 0,0-1 0 0 0,1 0-1 0 0,-1 0 1 0 0,1 1-5 0 0,0 0-1 0 0,-1 0 0 0 0,1-1 1 0 0,0 1-1 0 0,0 0 0 0 0,-1 0 0 0 0,1 0 1 0 0,0 0-1 0 0,-1 0 0 0 0,1 0 1 0 0,-1-1-1 0 0,1 1 0 0 0,-1 1 0 0 0,0-1 1 0 0,1 0-1 0 0,-1 0 0 0 0,0 0 1 0 0,0 0-1 0 0,0 1 0 0 0,0 15 44 0 0,0 0-4 0 0,0 1 0 0 0,1-1-1 0 0,0 1 1 0 0,2-1 0 0 0,4 20-1 0 0,-5-32-45 0 0,0 0-1 0 0,0 0 0 0 0,0 0 0 0 0,1 0 0 0 0,0-1 0 0 0,0 1 0 0 0,0-1 0 0 0,0 1 0 0 0,1-1 0 0 0,-1 0 0 0 0,1 0 0 0 0,0-1 0 0 0,1 1 1 0 0,-1-1-1 0 0,0 0 0 0 0,1 0 0 0 0,0 0 0 0 0,0-1 0 0 0,0 1 0 0 0,0-1 0 0 0,6 1 0 0 0,-1 0 5 0 0,-1-1 1 0 0,1 0-1 0 0,-1 0 0 0 0,1-1 1 0 0,0-1-1 0 0,-1 1 0 0 0,1-2 0 0 0,0 1 1 0 0,-1-1-1 0 0,1-1 0 0 0,0 0 0 0 0,-1 0 1 0 0,0-1-1 0 0,1 0 0 0 0,-1-1 1 0 0,9-4-1 0 0,-13 5-18 0 0,1 0 0 0 0,-1 0 0 0 0,0-1 0 0 0,-1 0 0 0 0,1 0 0 0 0,0 0 0 0 0,-1 0 0 0 0,0 0 0 0 0,0-1 1 0 0,0 0-1 0 0,-1 0 0 0 0,0 0 0 0 0,0 0 0 0 0,0-1 0 0 0,0 1 0 0 0,-1-1 0 0 0,0 1 0 0 0,0-1 0 0 0,0 0 0 0 0,-1 0 0 0 0,0 0 0 0 0,0 0 1 0 0,-1 0-1 0 0,1 0 0 0 0,-1 0 0 0 0,-1-7 0 0 0,0 10 8 0 0,1 0 0 0 0,-1 0 0 0 0,0 0 0 0 0,0 0 0 0 0,0 0 0 0 0,-1 0 1 0 0,1 0-1 0 0,-1 0 0 0 0,1 0 0 0 0,-1 1 0 0 0,0-1 0 0 0,0 1 0 0 0,0-1 0 0 0,0 1 0 0 0,-1 0 0 0 0,1 0 1 0 0,-1 0-1 0 0,1 0 0 0 0,-5-2 0 0 0,6 4-9 0 0,0 0 0 0 0,1-1 0 0 0,-1 1 0 0 0,0 0 0 0 0,0 0 0 0 0,0 0 0 0 0,0 0 0 0 0,0 0 0 0 0,0 1 0 0 0,0-1 0 0 0,0 0 0 0 0,0 0 0 0 0,0 0 0 0 0,0 1 0 0 0,1-1 0 0 0,-1 1 0 0 0,0-1 0 0 0,0 1 0 0 0,0-1 0 0 0,1 1 0 0 0,-1-1 0 0 0,0 1 0 0 0,0-1 0 0 0,1 1 0 0 0,-1 0 0 0 0,0 0 0 0 0,1-1 0 0 0,-1 1 0 0 0,1 0 0 0 0,-1 0 0 0 0,1 0 0 0 0,0-1 0 0 0,-1 1 0 0 0,1 0 0 0 0,-1 1 0 0 0,-9 30 49 0 0,8-8-33 0 0,1 0 0 0 0,1 0 0 0 0,1 0 0 0 0,1-1 1 0 0,1 1-1 0 0,1 0 0 0 0,10 32 0 0 0,-3-7-88 0 0,-1-4 49 0 0,-2-15-38 0 0,-1 1-1 0 0,-2 0 0 0 0,-1 0 0 0 0,-1 0 0 0 0,-4 61 0 0 0,1-88 78 0 0,0-1 0 0 0,-1 1 0 0 0,0-1 0 0 0,0 1 0 0 0,0 0 0 0 0,0-1 0 0 0,0 0 0 0 0,-1 1 0 0 0,1-1 0 0 0,-1 0 0 0 0,0 0 0 0 0,0 1 0 0 0,0-1 0 0 0,0-1 0 0 0,-1 1 0 0 0,1 0 0 0 0,-1-1 0 0 0,0 1 0 0 0,0-1 0 0 0,0 0 0 0 0,0 0 0 0 0,0 0 0 0 0,0 0 0 0 0,0 0 0 0 0,-1-1 0 0 0,1 0 0 0 0,-1 1 0 0 0,1-1 0 0 0,-1-1 0 0 0,1 1 0 0 0,-1 0 0 0 0,0-1 0 0 0,1 0 0 0 0,-1 0 0 0 0,0 0 0 0 0,1 0 0 0 0,-7-1 0 0 0,3 0 66 0 0,-1-1 0 0 0,1 0 1 0 0,-1 0-1 0 0,1 0 0 0 0,0-1 0 0 0,0 0 0 0 0,0 0 0 0 0,0-1 1 0 0,0 0-1 0 0,1 0 0 0 0,0-1 0 0 0,-1 1 0 0 0,2-1 0 0 0,-1-1 1 0 0,1 1-1 0 0,0-1 0 0 0,-6-8 0 0 0,7 7-69 0 0,-1-1 0 0 0,2 0 0 0 0,-1-1 0 0 0,1 1-1 0 0,0-1 1 0 0,1 1 0 0 0,0-1 0 0 0,0 0 0 0 0,1 0 0 0 0,0 0 0 0 0,1 0 0 0 0,0 0-1 0 0,0 0 1 0 0,1 1 0 0 0,0-1 0 0 0,1 0 0 0 0,0 0 0 0 0,0 0 0 0 0,1 1 0 0 0,0-1 0 0 0,0 1-1 0 0,1 0 1 0 0,0 0 0 0 0,0 0 0 0 0,10-11 0 0 0,-3 4-382 0 0,0 0 0 0 0,1 1 0 0 0,1 1 0 0 0,27-24 0 0 0,-23 24-1152 0 0,0 1 0 0 0,1 0 0 0 0,34-15 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7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7 1308 0 0,'3'-2'3799'0'0,"-2"2"-3723"0"0,-1 0-1 0 0,0 0 1 0 0,0-1 0 0 0,0 1 0 0 0,0 0-1 0 0,0 0 1 0 0,0 0 0 0 0,0-1 0 0 0,0 1 0 0 0,0 0-1 0 0,0 0 1 0 0,0 0 0 0 0,0-1 0 0 0,0 1-1 0 0,0 0 1 0 0,0 0 0 0 0,0 0 0 0 0,0-1-1 0 0,0 1 1 0 0,0 0 0 0 0,0 0 0 0 0,0 0 0 0 0,-1-1-1 0 0,-13 6 193 0 0,-1 0-1 0 0,1 0 0 0 0,0 2 1 0 0,0 0-1 0 0,1 0 0 0 0,0 1 1 0 0,-22 18-1 0 0,5-5-122 0 0,-175 94 277 0 0,121-71 32 0 0,82-43-436 0 0,0 0 1 0 0,0 0-1 0 0,0 0 1 0 0,0 0-1 0 0,0-1 1 0 0,0 1-1 0 0,0-1 0 0 0,0 1 1 0 0,-1-1-1 0 0,1 0 1 0 0,0 0-1 0 0,0 0 1 0 0,0 0-1 0 0,0 0 1 0 0,-1-1-1 0 0,1 1 1 0 0,0-1-1 0 0,0 1 0 0 0,0-1 1 0 0,-2-1-1 0 0,2 1-54 0 0,7-27 166 0 0,-3 25-138 0 0,-1 0 1 0 0,0 1 0 0 0,1-1-1 0 0,-1 1 1 0 0,1 0 0 0 0,0-1-1 0 0,0 1 1 0 0,0 0 0 0 0,0 0-1 0 0,0 0 1 0 0,1 1 0 0 0,-1-1-1 0 0,0 0 1 0 0,1 1 0 0 0,-1 0-1 0 0,1-1 1 0 0,0 1 0 0 0,-1 0-1 0 0,1 0 1 0 0,3 0 0 0 0,-1 0 4 0 0,1 0 0 0 0,-1 1 0 0 0,1 0 0 0 0,0 0 0 0 0,-1 1 0 0 0,1 0 0 0 0,-1-1 0 0 0,1 2 1 0 0,9 2-1 0 0,0 2 8 0 0,0 0 1 0 0,-1 1-1 0 0,1 1 1 0 0,-2 0-1 0 0,1 1 1 0 0,19 17 0 0 0,-1 4-253 0 0,-2 0 0 0 0,0 2 1 0 0,-3 1-1 0 0,-1 1 1 0 0,29 48-1 0 0,-47-63-943 0 0,-5-10-2384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4:27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1 932 0 0,'-19'1'6949'0'0,"42"5"-6506"0"0,0-1 0 0 0,0-1 1 0 0,1-1-1 0 0,-1-2 0 0 0,34 0 0 0 0,14 1-194 0 0,176 2-1284 0 0,-225-8-3678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35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1 152 0 0,'0'0'1516'0'0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37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39 528 0 0,'0'0'4032'0'0,"-12"-3"-387"0"0,31-3-3584 0 0,1 1 0 0 0,0 2 0 0 0,0 0-1 0 0,0 1 1 0 0,41 1 0 0 0,-8-1-42 0 0,323-5 383 0 0,-330 7 106 0 0,-43 0-63 0 0,35-6 655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26.0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8 111 1000 0 0,'-7'9'7063'0'0,"29"-10"-7000"0"0,1-1-1 0 0,-1 0 1 0 0,0-2-1 0 0,36-11 1 0 0,-23 7-40 0 0,78-15 9 0 0,32-7-193 0 0,-54 1-2804 0 0,-80 24 1458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1.1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47 180 0 0,'-12'-41'6128'0'0,"13"35"-5549"0"0,9 9-568 0 0,1 6 22 0 0,0 1 1 0 0,-1-1 0 0 0,0 2-1 0 0,0-1 1 0 0,11 19-1 0 0,-2-5-8 0 0,136 178 108 0 0,-131-166-94 0 0,-1 1 1 0 0,-2 1 0 0 0,30 75-1 0 0,-45-95-47 0 0,-1-1 0 0 0,0 1-1 0 0,-2 0 1 0 0,0 0 0 0 0,-1 0-1 0 0,-1 0 1 0 0,-2 33-1 0 0,-1-33-669 0 0,0-1-1 0 0,-2 0 0 0 0,0 0 0 0 0,-11 30 0 0 0,4-22-871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36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12 212 0 0,'0'0'576'0'0,"-12"-5"-56"0"0,1-1-1300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5:39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4 260 0 0,'0'0'5094'0'0,"5"0"-5056"0"0,146 5 144 0 0,67-1-86 0 0,-130-3 484 0 0,-85-1-434 0 0,-4-1-181 0 0,0 0 31 0 0,0 0 0 0 0,0 0 0 0 0,0 1 0 0 0,0-1 0 0 0,0 1 0 0 0,0-1 0 0 0,0 1 0 0 0,0-1 0 0 0,0 1 0 0 0,0-1 0 0 0,0 1 0 0 0,0 0 0 0 0,0 0 0 0 0,-1-1 0 0 0,1 1 0 0 0,0 0 0 0 0,0 0 0 0 0,-2 0 0 0 0,-31-1-83 0 0,-94-3-76 0 0,43 6-401 0 0,82-2 531 0 0,4 1-63 0 0,0 1 97 0 0,1-1-1 0 0,-1 1 1 0 0,1-1-1 0 0,0 0 1 0 0,-1 0-1 0 0,1 0 1 0 0,0 0-1 0 0,0 0 1 0 0,0 0-1 0 0,-1-1 0 0 0,1 1 1 0 0,0-1-1 0 0,0 1 1 0 0,0-1-1 0 0,0 0 1 0 0,0 1-1 0 0,0-1 1 0 0,0 0-1 0 0,0 0 0 0 0,4-1 1 0 0,45 4 17 0 0,125 11 1087 0 0,-173-14-893 0 0,8 0-147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47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436 258 188 0 0,'3'-6'384'0'0,"-1"0"0"0"0,0-1 0 0 0,0 1 0 0 0,0-1 0 0 0,-1 0 0 0 0,0 1 1 0 0,0-1-1 0 0,-1 0 0 0 0,1 0 0 0 0,-2 1 0 0 0,1-1 0 0 0,-1 0 0 0 0,0 0 0 0 0,0 1 0 0 0,-4-12 0 0 0,1 5-71 0 0,-1 1-1 0 0,0-1 0 0 0,0 1 1 0 0,-1 0-1 0 0,-1 0 1 0 0,-15-20-1 0 0,19 29-285 0 0,0 0-1 0 0,0 0 1 0 0,1 0-1 0 0,-2 1 1 0 0,1-1-1 0 0,0 1 1 0 0,0 0-1 0 0,-1 0 1 0 0,1 0-1 0 0,-1 1 1 0 0,0-1-1 0 0,1 1 1 0 0,-1 0-1 0 0,0 0 1 0 0,-6-1-1 0 0,2 1-2 0 0,0 1-1 0 0,0 0 0 0 0,0 0 0 0 0,0 1 0 0 0,1 0 0 0 0,-1 0 1 0 0,-10 3-1 0 0,-4 4 10 0 0,0 0 0 0 0,1 1-1 0 0,0 1 1 0 0,-27 18 0 0 0,-23 23-39 0 0,66-46-14 0 0,0-1 0 0 0,0 1 0 0 0,1 0 1 0 0,-1 0-1 0 0,1 1 0 0 0,0-1 0 0 0,1 1 0 0 0,-1 0 0 0 0,1 0 0 0 0,-4 10 0 0 0,7-13 20 0 0,0-1 0 0 0,0 0 0 0 0,0 1 0 0 0,0-1-1 0 0,0 0 1 0 0,0 1 0 0 0,1-1 0 0 0,-1 0 0 0 0,1 0-1 0 0,-1 1 1 0 0,1-1 0 0 0,0 0 0 0 0,0 0 0 0 0,0 0-1 0 0,0 0 1 0 0,1 0 0 0 0,-1 0 0 0 0,0 0 0 0 0,1 0-1 0 0,-1-1 1 0 0,1 1 0 0 0,0 0 0 0 0,0-1 0 0 0,-1 0-1 0 0,1 1 1 0 0,0-1 0 0 0,0 0 0 0 0,0 0 0 0 0,3 1-1 0 0,9 5-1 0 0,-1 0-1 0 0,1-1 1 0 0,17 4-1 0 0,-26-8-12 0 0,59 18-90 0 0,112 53-1 0 0,-155-62 89 0 0,-2 1 1 0 0,1 0-1 0 0,-1 2 1 0 0,-1 0-1 0 0,-1 1 1 0 0,0 1-1 0 0,0 0 1 0 0,-2 2-1 0 0,17 22 0 0 0,-31-38 38 0 0,1 0-1 0 0,-1 0 0 0 0,0 0 0 0 0,0 0 0 0 0,0 0 0 0 0,0 0 0 0 0,0 1 0 0 0,0-1 0 0 0,0 0 0 0 0,-1 0 0 0 0,1 1 0 0 0,-1-1 0 0 0,0 0 0 0 0,1 1 0 0 0,-1-1 1 0 0,0 0-1 0 0,-1 1 0 0 0,1-1 0 0 0,0 0 0 0 0,-1 1 0 0 0,0 3 0 0 0,-1-4 15 0 0,0 1 0 0 0,1 0-1 0 0,-1 0 1 0 0,0-1 0 0 0,0 1 0 0 0,-1-1 0 0 0,1 0 0 0 0,0 0-1 0 0,-1 0 1 0 0,0 0 0 0 0,1 0 0 0 0,-1 0 0 0 0,0-1-1 0 0,0 1 1 0 0,0-1 0 0 0,-4 2 0 0 0,-17 4-77 0 0,0-1 1 0 0,1-1 0 0 0,-2-2-1 0 0,1 0 1 0 0,0-1-1 0 0,-1-1 1 0 0,1-2-1 0 0,0 0 1 0 0,-1-2-1 0 0,1 0 1 0 0,0-2 0 0 0,-23-8-1 0 0,46 13-161 0 0,0 0 0 0 0,0 0 0 0 0,-1 0 0 0 0,1 0 0 0 0,0-1 0 0 0,1 1-1 0 0,-1-1 1 0 0,0 1 0 0 0,0 0 0 0 0,0-1 0 0 0,0 0 0 0 0,0 1 0 0 0,0-1 0 0 0,0 1 0 0 0,1-1 0 0 0,-1 0 0 0 0,0 0-1 0 0,1 1 1 0 0,-1-1 0 0 0,-1-2 0 0 0,-3-6-2284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48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0 424 908 0 0,'0'0'1096'0'0,"2"0"-817"0"0,-1 0 1 0 0,0-1 0 0 0,0 1-1 0 0,1 0 1 0 0,-1 0 0 0 0,0 0 0 0 0,1 0-1 0 0,-1 1 1 0 0,0-1 0 0 0,0 0-1 0 0,1 0 1 0 0,-1 1 0 0 0,0-1 0 0 0,2 2-1 0 0,-7 24 204 0 0,1-10-293 0 0,1 1 0 0 0,0 0 1 0 0,1 0-1 0 0,3 34 1 0 0,-2-46-176 0 0,1 0 0 0 0,0 0 1 0 0,1-1-1 0 0,-1 1 0 0 0,1 0 1 0 0,0-1-1 0 0,0 1 0 0 0,0-1 0 0 0,1 0 1 0 0,0 0-1 0 0,0 0 0 0 0,0 0 1 0 0,0 0-1 0 0,0-1 0 0 0,1 1 0 0 0,-1-1 1 0 0,1 0-1 0 0,0 0 0 0 0,0 0 1 0 0,0 0-1 0 0,1-1 0 0 0,5 3 0 0 0,-1-1 11 0 0,-1-1 1 0 0,1 0-1 0 0,-1-1 0 0 0,1 1 0 0 0,0-2 0 0 0,0 1 0 0 0,0-1 0 0 0,0-1 0 0 0,0 1 0 0 0,0-2 0 0 0,0 1 0 0 0,0-1 1 0 0,0-1-1 0 0,0 1 0 0 0,10-4 0 0 0,-13 2 34 0 0,1 1 0 0 0,0-2 0 0 0,-1 1 0 0 0,0 0 0 0 0,0-1 0 0 0,0 0 1 0 0,0-1-1 0 0,-1 1 0 0 0,0-1 0 0 0,1 0 0 0 0,-2 0 0 0 0,1-1 0 0 0,-1 0 0 0 0,1 0 0 0 0,-2 0 0 0 0,1 0 1 0 0,-1 0-1 0 0,0-1 0 0 0,4-11 0 0 0,2-8 294 0 0,-3 12-69 0 0,-2 0 1 0 0,1-1-1 0 0,-2 1 1 0 0,0-1-1 0 0,1-17 1 0 0,1 21-263 0 0,-4 12-23 0 0,0 0 0 0 0,0 0 0 0 0,-1 0 1 0 0,1 0-1 0 0,-1 0 0 0 0,1 0 0 0 0,-1 0 0 0 0,1 0 0 0 0,-1 1 0 0 0,0-1 0 0 0,1 0 1 0 0,-1 0-1 0 0,0 0 0 0 0,0 0 0 0 0,0 1 0 0 0,0-1 0 0 0,0 0 0 0 0,0 0 0 0 0,0 0 0 0 0,0 0 1 0 0,-1 1-1 0 0,1 0 0 0 0,0 1-2 0 0,-1 22-79 0 0,2 0 0 0 0,8 47 0 0 0,-8-67 75 0 0,0 1 0 0 0,0-1 0 0 0,1 0 1 0 0,-1 0-1 0 0,1 1 0 0 0,0-1 0 0 0,1-1 0 0 0,-1 1 0 0 0,1 0 0 0 0,0-1 0 0 0,0 1 1 0 0,1-1-1 0 0,-1 0 0 0 0,1 0 0 0 0,0 0 0 0 0,0-1 0 0 0,0 1 0 0 0,1-1 1 0 0,7 5-1 0 0,-8-7 14 0 0,0 1 1 0 0,0-1 0 0 0,0 0 0 0 0,0 0-1 0 0,0-1 1 0 0,0 1 0 0 0,0-1-1 0 0,0 0 1 0 0,0 0 0 0 0,0 0 0 0 0,0 0-1 0 0,0-1 1 0 0,0 0 0 0 0,0 1-1 0 0,0-2 1 0 0,0 1 0 0 0,0 0 0 0 0,-1-1-1 0 0,1 0 1 0 0,0 1 0 0 0,-1-2-1 0 0,0 1 1 0 0,1 0 0 0 0,-1-1-1 0 0,0 1 1 0 0,0-1 0 0 0,0 0 0 0 0,0 0-1 0 0,-1 0 1 0 0,1 0 0 0 0,3-7-1 0 0,3-5 19 0 0,1 0-1 0 0,-2-1 0 0 0,0 0 0 0 0,-1-1 0 0 0,9-29 0 0 0,-3-11 63 0 0,-2-1-1 0 0,-3 1 1 0 0,-2-1 0 0 0,-3-1-1 0 0,-2 1 1 0 0,-10-79 0 0 0,4 119-103 0 0,-3 22 109 0 0,-4 28-48 0 0,7 37 79 0 0,7 135 1 0 0,-1-158-43 0 0,14 168 472 0 0,-15-213-474 0 0,3 3 88 0 0,0-1-49 0 0,0-14-111 0 0,-1-3-45 0 0,0-1 1 0 0,1 1-1 0 0,1 0 1 0 0,1 0-1 0 0,10-23 0 0 0,-12 31-13 0 0,0 1 0 0 0,1-1 0 0 0,-1 1 0 0 0,1 0 0 0 0,0 0 0 0 0,1 0 0 0 0,-1 0-1 0 0,1 1 1 0 0,0 0 0 0 0,0 0 0 0 0,0 0 0 0 0,1 0 0 0 0,-1 1 0 0 0,1 0 0 0 0,10-4 0 0 0,-10 5-9 0 0,0 0 1 0 0,0 1 0 0 0,0 0-1 0 0,0 0 1 0 0,0 0 0 0 0,-1 1-1 0 0,1 0 1 0 0,0 0 0 0 0,0 0-1 0 0,0 1 1 0 0,0 0 0 0 0,0 0 0 0 0,0 0-1 0 0,0 1 1 0 0,0 0 0 0 0,-1 0-1 0 0,1 1 1 0 0,-1-1 0 0 0,0 1-1 0 0,9 6 1 0 0,-12-7 50 0 0,1 0 0 0 0,-1 1 0 0 0,1-1 1 0 0,-1 1-1 0 0,0 0 0 0 0,0 0 0 0 0,0-1 0 0 0,0 1 0 0 0,-1 1 0 0 0,1-1 0 0 0,-1 0 0 0 0,0 0 0 0 0,0 0 1 0 0,0 1-1 0 0,0-1 0 0 0,-1 0 0 0 0,1 1 0 0 0,-1-1 0 0 0,0 1 0 0 0,0-1 0 0 0,0 1 0 0 0,0-1 0 0 0,-1 1 1 0 0,1-1-1 0 0,-1 0 0 0 0,0 1 0 0 0,0-1 0 0 0,0 0 0 0 0,0 0 0 0 0,-1 0 0 0 0,1 1 0 0 0,-1-1 0 0 0,0-1 1 0 0,0 1-1 0 0,-2 3 0 0 0,-10 9-35 0 0,-1-1 1 0 0,0 0-1 0 0,-1-1 1 0 0,0-1-1 0 0,-1 0 1 0 0,0-1-1 0 0,-31 14 1 0 0,46-24-244 0 0,-16-9-1366 0 0,18 5 1538 0 0,1 1 1 0 0,0-1-1 0 0,1 0 1 0 0,-1 0-1 0 0,0 1 1 0 0,1-1-1 0 0,-1 0 1 0 0,1 1-1 0 0,0 0 1 0 0,0-1 0 0 0,0 1-1 0 0,0 0 1 0 0,4-3-1 0 0,-3 2-24 0 0,14-15-152 0 0,0 1-1 0 0,1 0 1 0 0,1 1-1 0 0,36-22 1 0 0,-53 37 302 0 0,0 0 0 0 0,1 0 1 0 0,-1 0-1 0 0,1 1 1 0 0,-1-1-1 0 0,1 1 0 0 0,-1 0 1 0 0,1-1-1 0 0,-1 1 1 0 0,1 0-1 0 0,0 1 1 0 0,-1-1-1 0 0,1 0 0 0 0,-1 1 1 0 0,1 0-1 0 0,-1-1 1 0 0,0 1-1 0 0,1 0 0 0 0,-1 0 1 0 0,0 0-1 0 0,1 1 1 0 0,-1-1-1 0 0,0 0 1 0 0,0 1-1 0 0,0 0 0 0 0,3 2 1 0 0,3 4 160 0 0,0-1-1 0 0,0 2 1 0 0,-1-1 0 0 0,9 14-1 0 0,-3 0-11 0 0,0 2-1 0 0,-1 0 0 0 0,-1 0 0 0 0,-2 1 0 0 0,0 0 1 0 0,-2 0-1 0 0,7 39 0 0 0,-6-3-46 0 0,-1 1 0 0 0,-3 67 0 0 0,-4-117-61 0 0,0 1-1 0 0,-1 0 0 0 0,-1 0 0 0 0,-3 14 0 0 0,4-24-36 0 0,0 1 0 0 0,0-1-1 0 0,0 1 1 0 0,-1-1 0 0 0,1 0-1 0 0,-1 0 1 0 0,0 0 0 0 0,0 1-1 0 0,0-2 1 0 0,0 1-1 0 0,-1 0 1 0 0,1 0 0 0 0,-1-1-1 0 0,1 1 1 0 0,-1-1 0 0 0,0 0-1 0 0,0 0 1 0 0,-5 3 0 0 0,6-4-42 0 0,-1-1 0 0 0,0 1 0 0 0,1 0 0 0 0,-1-1 0 0 0,0 1 0 0 0,0-1 0 0 0,0 0 0 0 0,1 0 0 0 0,-1 0 0 0 0,0-1 0 0 0,0 1 0 0 0,1 0 1 0 0,-1-1-1 0 0,0 0 0 0 0,1 0 0 0 0,-1 0 0 0 0,0 0 0 0 0,1 0 0 0 0,-1 0 0 0 0,1-1 0 0 0,0 1 0 0 0,-1-1 0 0 0,1 1 0 0 0,0-1 0 0 0,0 0 1 0 0,0 0-1 0 0,0 0 0 0 0,1 0 0 0 0,-4-5 0 0 0,-2-2-449 0 0,1 0 1 0 0,0 0 0 0 0,1-1-1 0 0,0 0 1 0 0,-7-20-1 0 0,2-22-1978 0 0,11 24 1317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49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1 140 164 0 0,'25'-129'6128'0'0,"-25"127"-6405"0"0,3-6-326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49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38 108 552 0 0,'0'3'527'0'0,"0"-1"0"0"0,0 0 0 0 0,1 0 0 0 0,-1 1 0 0 0,0-1 0 0 0,1 0 0 0 0,0 0 0 0 0,-1 0 0 0 0,1 1 0 0 0,0-1 0 0 0,2 2 0 0 0,-3-3-357 0 0,1 1 0 0 0,0-1 0 0 0,0 0 0 0 0,0 0 0 0 0,1 0 1 0 0,-1 0-1 0 0,0 0 0 0 0,0 0 0 0 0,1 0 0 0 0,-1 0 0 0 0,0 0 0 0 0,1-1 0 0 0,2 2 0 0 0,-1-1-149 0 0,0-1 0 0 0,0 1 0 0 0,0-1-1 0 0,0 0 1 0 0,0 0 0 0 0,0 0 0 0 0,1-1-1 0 0,-1 1 1 0 0,0-1 0 0 0,0 1 0 0 0,0-1-1 0 0,0 0 1 0 0,-1 0 0 0 0,1 0 0 0 0,0-1-1 0 0,0 1 1 0 0,-1-1 0 0 0,5-2 0 0 0,2-3-47 0 0,0 1 0 0 0,0-1 1 0 0,-1 0-1 0 0,9-10 0 0 0,-15 14 10 0 0,1 0 0 0 0,-1-1 0 0 0,1 1 0 0 0,-1-1 0 0 0,0 1-1 0 0,0-1 1 0 0,0 0 0 0 0,-1 0 0 0 0,1 0 0 0 0,-1 0 0 0 0,0 0-1 0 0,0 0 1 0 0,-1 0 0 0 0,1-7 0 0 0,-1 10 9 0 0,0 0 0 0 0,0-1 0 0 0,0 1 0 0 0,0 0 0 0 0,0 0 0 0 0,0 0 0 0 0,0 0-1 0 0,0 0 1 0 0,0-1 0 0 0,-1 1 0 0 0,1 0 0 0 0,-1 0 0 0 0,1 0 0 0 0,-1 0 0 0 0,1 0 0 0 0,-1 0 0 0 0,1 0 0 0 0,-1 0 0 0 0,0 0 0 0 0,1 0 0 0 0,-1 1 0 0 0,0-1 0 0 0,0 0 0 0 0,0 0 0 0 0,0 1 0 0 0,0-1 0 0 0,0 0 0 0 0,0 1 0 0 0,0-1 0 0 0,0 1-1 0 0,0 0 1 0 0,0-1 0 0 0,0 1 0 0 0,0 0 0 0 0,0-1 0 0 0,0 1 0 0 0,-1 0 0 0 0,1 0 0 0 0,0 0 0 0 0,0 0 0 0 0,0 0 0 0 0,0 0 0 0 0,0 0 0 0 0,-1 1 0 0 0,1-1 0 0 0,0 0 0 0 0,0 1 0 0 0,0-1 0 0 0,0 0 0 0 0,0 1 0 0 0,-1 0 0 0 0,-5 2-9 0 0,0 0 0 0 0,1 0 0 0 0,-1 0 0 0 0,1 1 1 0 0,0 0-1 0 0,-7 6 0 0 0,1 1 25 0 0,0 1-1 0 0,1 0 1 0 0,1 1-1 0 0,0 0 0 0 0,0 1 1 0 0,-10 21-1 0 0,16-27-69 0 0,0-1-1 0 0,1 1 0 0 0,0 0 1 0 0,1 0-1 0 0,-1 0 1 0 0,2 1-1 0 0,-1-1 0 0 0,1 1 1 0 0,0-1-1 0 0,1 0 0 0 0,0 1 1 0 0,0-1-1 0 0,1 1 0 0 0,2 9 1 0 0,-2-14-74 0 0,1 0 0 0 0,0-1 0 0 0,0 1 0 0 0,0 0 0 0 0,0-1 0 0 0,1 0 0 0 0,-1 0 1 0 0,1 1-1 0 0,0-1 0 0 0,0-1 0 0 0,0 1 0 0 0,0 0 0 0 0,0-1 0 0 0,1 0 0 0 0,-1 0 0 0 0,1 0 0 0 0,0 0 1 0 0,-1 0-1 0 0,1-1 0 0 0,0 1 0 0 0,0-1 0 0 0,0 0 0 0 0,0 0 0 0 0,0-1 0 0 0,5 1 0 0 0,2 0-208 0 0,0 0 0 0 0,0 0-1 0 0,0-1 1 0 0,-1-1 0 0 0,1 0-1 0 0,0 0 1 0 0,0-1 0 0 0,14-4-1 0 0,-6 0-133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49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0 407 656 0 0,'9'-12'264'0'0,"-2"0"1"0"0,0 0-1 0 0,0-1 0 0 0,-1 0 1 0 0,-1-1-1 0 0,0 1 1 0 0,5-24-1 0 0,-2-5 1614 0 0,2-53-1 0 0,-6 45-143 0 0,-3 17-915 0 0,-5 27-738 0 0,-5 21-54 0 0,-4 15-4 0 0,1 0 1 0 0,2 1-1 0 0,2 1 1 0 0,-8 47-1 0 0,14-70-26 0 0,1 1-1 0 0,0 0 1 0 0,1 0-1 0 0,0 0 1 0 0,0 0-1 0 0,1 0 1 0 0,1 0-1 0 0,-1-1 1 0 0,2 1-1 0 0,-1-1 1 0 0,1 1-1 0 0,1-1 1 0 0,-1 0-1 0 0,2 0 1 0 0,-1 0-1 0 0,1-1 1 0 0,1 1-1 0 0,-1-1 1 0 0,10 9-1 0 0,-11-13 20 0 0,0 1 0 0 0,1-1-1 0 0,0-1 1 0 0,0 1 0 0 0,0-1 0 0 0,0 1-1 0 0,0-2 1 0 0,1 1 0 0 0,-1 0-1 0 0,1-1 1 0 0,0 0 0 0 0,0-1 0 0 0,0 1-1 0 0,0-1 1 0 0,0 0 0 0 0,10 0-1 0 0,-8-2 27 0 0,0 0-1 0 0,-1 0 0 0 0,1 0 1 0 0,-1-1-1 0 0,1-1 0 0 0,-1 1 0 0 0,0-1 1 0 0,0 0-1 0 0,0-1 0 0 0,0 0 1 0 0,11-7-1 0 0,-4-1 25 0 0,0 0-1 0 0,-1 0 1 0 0,-1-1 0 0 0,0-1-1 0 0,0 0 1 0 0,-1 0 0 0 0,-1-1 0 0 0,-1-1-1 0 0,0 0 1 0 0,10-24 0 0 0,-8 6 10 0 0,-2 0 0 0 0,-1 0 1 0 0,-1-1-1 0 0,-2 0 1 0 0,-2 0-1 0 0,-1-52 0 0 0,-2 84-139 0 0,-1 3-10 0 0,0 1 75 0 0,0-1-1 0 0,0 1 1 0 0,0 0-1 0 0,1-1 1 0 0,-1 1-1 0 0,0 0 1 0 0,1-1-1 0 0,-1 1 0 0 0,0 0 1 0 0,1 0-1 0 0,-1 0 1 0 0,1 0-1 0 0,-1-1 1 0 0,1 1-1 0 0,0 0 1 0 0,-1 0-1 0 0,1 0 0 0 0,0 0 1 0 0,0 0-1 0 0,-1 0 1 0 0,1 2-1 0 0,-4 23 85 0 0,0 29-106 0 0,2 1 0 0 0,3-1 0 0 0,7 56 0 0 0,23 70-5325 0 0,-24-156 2911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50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22 335 168 0 0,'-21'-44'5754'0'0,"21"43"-5478"0"0,6-1-245 0 0,-1 1-1 0 0,1-1 1 0 0,0 1 0 0 0,0 0 0 0 0,0 1-1 0 0,0 0 1 0 0,0 0 0 0 0,7 1 0 0 0,-6-1-35 0 0,35-1-236 0 0,-3 0-914 0 0,1-2 0 0 0,40-7 0 0 0,-52 4 789 0 0</inkml:trace>
  <inkml:trace contextRef="#ctx0" brushRef="#br0" timeOffset="1">625 50 852 0 0,'14'-38'5325'0'0,"-14"37"-5290"0"0,0 1 1 0 0,0-1 0 0 0,0 1 0 0 0,0-1 0 0 0,0 1 0 0 0,0-1-1 0 0,0 1 1 0 0,1-1 0 0 0,-1 1 0 0 0,0 0 0 0 0,0-1 0 0 0,0 1 0 0 0,1-1-1 0 0,-1 1 1 0 0,0 0 0 0 0,0-1 0 0 0,1 1 0 0 0,-1-1 0 0 0,0 1 0 0 0,1 0-1 0 0,-1 0 1 0 0,1-1 0 0 0,-1 1 0 0 0,0 0 0 0 0,1 0 0 0 0,-1-1-1 0 0,1 1 1 0 0,-1 0 0 0 0,1 0 0 0 0,-1 0 0 0 0,0 0 0 0 0,1 0 0 0 0,-1-1-1 0 0,1 1 1 0 0,-1 0 0 0 0,1 0 0 0 0,-1 0 0 0 0,1 0 0 0 0,-1 0-1 0 0,1 1 1 0 0,0-1 0 0 0,11 22 377 0 0,3 49-568 0 0,-13-62 301 0 0,13 78-143 0 0,16 80-362 0 0,-4-56-3866 0 0,-23-96 3124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08:50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20 153 696 0 0,'-19'-36'4848'0'0,"19"34"-4615"0"0,20-10 926 0 0,93-9-602 0 0,115-8-1 0 0,-145 20 60 0 0,-78 8-594 0 0,-1 0 0 0 0,0 1-1 0 0,1-1 1 0 0,-1 1 0 0 0,0 0-1 0 0,1 1 1 0 0,-1-1-1 0 0,0 1 1 0 0,1-1 0 0 0,-1 1-1 0 0,0 0 1 0 0,4 2 0 0 0,-6-1-13 0 0,-1-1 1 0 0,0 0-1 0 0,0 1 1 0 0,0 0-1 0 0,0-1 1 0 0,0 1 0 0 0,0-1-1 0 0,0 1 1 0 0,0 0-1 0 0,-1 0 1 0 0,1 0-1 0 0,-1-1 1 0 0,1 1 0 0 0,-1 0-1 0 0,0 0 1 0 0,1 0-1 0 0,-1 0 1 0 0,0 0-1 0 0,0 0 1 0 0,0-1 0 0 0,-1 1-1 0 0,1 0 1 0 0,0 0-1 0 0,-1 0 1 0 0,-1 3 0 0 0,-11 49 203 0 0,7-34-194 0 0,2 0-1 0 0,0 0 0 0 0,-1 21 0 0 0,4-36 5 0 0,1 0-1 0 0,0 1 1 0 0,0-1-1 0 0,1 0 1 0 0,0 0-1 0 0,0 1 1 0 0,0-1-1 0 0,1 0 1 0 0,-1 0-1 0 0,1 0 1 0 0,0 0-1 0 0,1 0 1 0 0,-1-1-1 0 0,1 1 1 0 0,0-1-1 0 0,4 6 1 0 0,-4-7 29 0 0,0 0 0 0 0,0-1 0 0 0,0 1 0 0 0,0 0 0 0 0,0-1-1 0 0,0 0 1 0 0,1 0 0 0 0,-1 0 0 0 0,1 0 0 0 0,0 0 0 0 0,-1-1 0 0 0,1 0 0 0 0,0 0 0 0 0,0 0 0 0 0,0 0 0 0 0,0 0 0 0 0,0-1 0 0 0,0 0 0 0 0,0 0 0 0 0,0 0-1 0 0,0 0 1 0 0,0 0 0 0 0,0-1 0 0 0,0 0 0 0 0,0 0 0 0 0,-1 0 0 0 0,1 0 0 0 0,0-1 0 0 0,0 1 0 0 0,-1-1 0 0 0,1 0 0 0 0,4-3 0 0 0,-1 0 40 0 0,-1 1 1 0 0,0-1-1 0 0,0 0 1 0 0,0 0 0 0 0,0-1-1 0 0,-1 0 1 0 0,0 0-1 0 0,0 0 1 0 0,-1 0-1 0 0,0-1 1 0 0,0 0 0 0 0,0 0-1 0 0,-1 0 1 0 0,0 0-1 0 0,4-13 1 0 0,-6 11-105 0 0,1-1 1 0 0,-1 1 0 0 0,0 0-1 0 0,-1-1 1 0 0,0 1-1 0 0,-1 0 1 0 0,0-1-1 0 0,0 1 1 0 0,-1 0 0 0 0,0 0-1 0 0,-1 0 1 0 0,0 0-1 0 0,0 0 1 0 0,-6-9-1 0 0,5 11-248 0 0,0 0-1 0 0,-1 1 0 0 0,0 0 0 0 0,0 0 0 0 0,0 0 1 0 0,0 1-1 0 0,-1 0 0 0 0,0 0 0 0 0,-1 0 0 0 0,1 1 1 0 0,-1-1-1 0 0,1 2 0 0 0,-1-1 0 0 0,0 1 0 0 0,-1 0 1 0 0,1 0-1 0 0,-10-1 0 0 0,-20-4-2296 0 0,-5 2-676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07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1043 23 332 0 0,'0'0'1924'0'0,"-29"-7"-545"0"0,-572 0 775 0 0,569 8-2070 0 0,-333-6-66 0 0,349 1-2729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2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0 551 172 0 0,'0'0'3822'0'0,"34"24"-3230"0"0,-22-17-201 0 0,0 0 0 0 0,1-1 0 0 0,0-1 0 0 0,14 4 0 0 0,-24-8-159 0 0,22-1 742 0 0,-22 0-835 0 0,-1 1-1 0 0,0-1 0 0 0,0 0 1 0 0,1 1-1 0 0,-1-1 0 0 0,0 0 0 0 0,1 0 1 0 0,-1-1-1 0 0,0 1 0 0 0,0 0 0 0 0,1-1 1 0 0,-1 0-1 0 0,0 1 0 0 0,4-3 1 0 0,37-30 289 0 0,-1-3 0 0 0,68-74 0 0 0,63-99-325 0 0,-140 168-16 0 0,10-14-48 0 0,-13 14-686 0 0,41-40 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07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18 288 0 0,'-13'-7'1162'0'0,"7"5"-1078"0"0,0 0 0 0 0,-1 0 0 0 0,1 0-1 0 0,0 1 1 0 0,-1 0 0 0 0,1 1 0 0 0,-1-1 0 0 0,1 1 0 0 0,-1 1-1 0 0,1-1 1 0 0,-1 1 0 0 0,-8 2 0 0 0,-86 25 166 0 0,69-18-166 0 0,-114 47 13 0 0,46-16-111 0 0,93-38-12 0 0,0 0 1 0 0,1 0-1 0 0,-1 0 0 0 0,1 1 0 0 0,0 0 1 0 0,-7 6-1 0 0,11-8 3 0 0,2 0 29 0 0,1 0-1 0 0,-1 1 0 0 0,1-1 1 0 0,0 0-1 0 0,0 0 0 0 0,0 0 1 0 0,0 0-1 0 0,0 0 1 0 0,0 0-1 0 0,1 0 0 0 0,-1 0 1 0 0,1 0-1 0 0,-1-1 0 0 0,1 1 1 0 0,0 0-1 0 0,2 1 1 0 0,37 26 68 0 0,-26-19-45 0 0,34 24 86 0 0,-2-2-77 0 0,75 66 0 0 0,-91-61-1341 0 0,-26-27 682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8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34 164 304 0 0,'-34'-17'6075'0'0,"36"15"-6065"0"0,-1-1 0 0 0,1 1 0 0 0,-1-1 0 0 0,1 1-1 0 0,0 0 1 0 0,-1 0 0 0 0,1-1 0 0 0,1 1 0 0 0,-1 1 0 0 0,0-1-1 0 0,0 0 1 0 0,1 0 0 0 0,-1 1 0 0 0,1-1 0 0 0,-1 1-1 0 0,1 0 1 0 0,5-2 0 0 0,55-18-73 0 0,-59 20 67 0 0,93-21-28 0 0,1 5-1 0 0,1 4 1 0 0,105 0 0 0 0,-11 0 327 0 0,-169 12-215 0 0,-18 1-358 0 0,-1-1 0 0 0,1 1 0 0 0,-1-1 1 0 0,0 0-1 0 0,1 0 0 0 0,8-4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8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46 936 0 0,'-36'-38'5058'0'0,"34"37"-4874"0"0,2 0-180 0 0,0 1 1 0 0,1 0-1 0 0,-1-1 1 0 0,0 1-1 0 0,0 0 1 0 0,0-1-1 0 0,1 1 1 0 0,-1 0-1 0 0,0 0 0 0 0,0-1 1 0 0,1 1-1 0 0,-1 0 1 0 0,0 0-1 0 0,1-1 1 0 0,-1 1-1 0 0,0 0 1 0 0,1 0-1 0 0,-1 0 1 0 0,0-1-1 0 0,1 1 1 0 0,-1 0-1 0 0,1 0 0 0 0,-1 0 1 0 0,0 0-1 0 0,1 0 1 0 0,-1 0-1 0 0,0 0 1 0 0,1 0-1 0 0,-1 0 1 0 0,1 0-1 0 0,-1 0 1 0 0,0 0-1 0 0,1 0 0 0 0,-1 0 1 0 0,1 1-1 0 0,27 4 56 0 0,31 14-58 0 0,-55-17 1 0 0,18 5-3 0 0,0 2 1 0 0,33 19-1 0 0,-48-24 5 0 0,-1 0-1 0 0,0 0 1 0 0,0 0 0 0 0,-1 1-1 0 0,1 0 1 0 0,-1 1-1 0 0,0-1 1 0 0,0 1-1 0 0,-1 0 1 0 0,0 0-1 0 0,0 0 1 0 0,4 8-1 0 0,-8-12 2 0 0,1 1 0 0 0,-1-1 0 0 0,1 0 0 0 0,-1 1 0 0 0,0-1 0 0 0,0 0 0 0 0,0 1 0 0 0,0-1 0 0 0,0 0 0 0 0,-1 1 0 0 0,1-1 0 0 0,-1 0 0 0 0,1 1 0 0 0,-1-1 0 0 0,0 0 0 0 0,0 0 0 0 0,0 0 0 0 0,0 0 0 0 0,0 0 0 0 0,-1 0 0 0 0,1 0 0 0 0,-1 0 0 0 0,1 0 0 0 0,-3 1 0 0 0,-44 41 69 0 0,43-40-74 0 0,-96 65-3466 0 0,89-63 2645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8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33 388 0 0,'0'0'743'0'0,"-1"-4"-409"0"0,0 1-1 0 0,1 0 1 0 0,-1-1 0 0 0,0 1 0 0 0,0 0 0 0 0,-1 0-1 0 0,1 0 1 0 0,-3-4 0 0 0,-1 8-312 0 0,0 0 0 0 0,-1-1 1 0 0,1 2-1 0 0,0-1 0 0 0,0 1 0 0 0,0-1 0 0 0,0 2 0 0 0,0-1 0 0 0,0 0 1 0 0,0 1-1 0 0,1 0 0 0 0,-1 0 0 0 0,1 0 0 0 0,0 1 0 0 0,0-1 1 0 0,0 1-1 0 0,0 0 0 0 0,-5 9 0 0 0,-3 1 30 0 0,1 1 0 0 0,0 0 0 0 0,2 1 0 0 0,-12 24 0 0 0,17-31-29 0 0,0 0-1 0 0,1 0 0 0 0,0 0 0 0 0,1 1 0 0 0,0-1 0 0 0,0 0 0 0 0,1 1 1 0 0,0 0-1 0 0,1-1 0 0 0,0 1 0 0 0,0-1 0 0 0,1 1 0 0 0,3 13 1 0 0,-2-17 10 0 0,0 1 0 0 0,1-1 1 0 0,0 0-1 0 0,0 0 0 0 0,0 0 1 0 0,1 0-1 0 0,0-1 0 0 0,0 1 1 0 0,0-1-1 0 0,1 0 1 0 0,0 0-1 0 0,0 0 0 0 0,0-1 1 0 0,1 0-1 0 0,-1 0 0 0 0,1 0 1 0 0,0-1-1 0 0,0 1 1 0 0,10 2-1 0 0,-7-2 74 0 0,1-1 0 0 0,1 0 0 0 0,-1 0-1 0 0,0-2 1 0 0,1 1 0 0 0,-1-1 0 0 0,1 0 0 0 0,-1-1 0 0 0,1-1 0 0 0,-1 1 0 0 0,1-2 0 0 0,-1 1 0 0 0,0-2 0 0 0,11-2-1 0 0,-16 3-62 0 0,-1 0-1 0 0,1 1 0 0 0,-1-1 0 0 0,1-1 0 0 0,-1 1 1 0 0,0-1-1 0 0,0 1 0 0 0,0-1 0 0 0,0 0 0 0 0,-1-1 1 0 0,1 1-1 0 0,-1-1 0 0 0,0 1 0 0 0,0-1 0 0 0,0 0 1 0 0,0 0-1 0 0,-1-1 0 0 0,1 1 0 0 0,-1 0 0 0 0,-1-1 0 0 0,1 1 1 0 0,0-1-1 0 0,-1 0 0 0 0,0 0 0 0 0,0 1 0 0 0,0-1 1 0 0,-1 0-1 0 0,0 0 0 0 0,0 0 0 0 0,0 0 0 0 0,0 0 1 0 0,-2-6-1 0 0,0-1-20 0 0,-1-1 1 0 0,0 1 0 0 0,-1 0-1 0 0,-1 0 1 0 0,0 1 0 0 0,0-1-1 0 0,-1 1 1 0 0,0 0-1 0 0,-1 0 1 0 0,0 1 0 0 0,-1 0-1 0 0,-17-17 1 0 0,17 19-257 0 0,0 1 1 0 0,0 1-1 0 0,-1-1 1 0 0,1 2-1 0 0,-1-1 1 0 0,0 1-1 0 0,-1 0 1 0 0,0 1-1 0 0,1 0 1 0 0,-1 1-1 0 0,0 0 1 0 0,-1 0-1 0 0,1 1 1 0 0,0 0-1 0 0,-16 0 1 0 0,20 2-490 0 0,5 0 634 0 0,0 0 0 0 0,0 0-1 0 0,0 0 1 0 0,0 0 0 0 0,0 0 0 0 0,0 0-1 0 0,0 0 1 0 0,0 0 0 0 0,1 0 0 0 0,-1 1-1 0 0,0-1 1 0 0,0 0 0 0 0,0 1-1 0 0,0-1 1 0 0,0 0 0 0 0,1 1 0 0 0,-1-1-1 0 0,0 1 1 0 0,-1 0 0 0 0,-5 6-431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9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7 580 0 0,'0'0'1320'0'0,"31"-1"344"0"0,-22 15-1544 0 0,-1 0-1 0 0,0 0 1 0 0,-1 1-1 0 0,-1 0 1 0 0,0 0-1 0 0,-2 1 0 0 0,1 0 1 0 0,2 21-1 0 0,9 25-22 0 0,0 8 7 0 0,-13-50 45 0 0,1 0-1 0 0,2-1 1 0 0,7 21 0 0 0,-12-39-62 0 0,-1 0-1 0 0,1 0 1 0 0,0 0-1 0 0,-1 0 0 0 0,1 1 1 0 0,-1-1-1 0 0,1 0 1 0 0,-1 0-1 0 0,0 1 1 0 0,1-1-1 0 0,-1 0 1 0 0,0 0-1 0 0,0 1 1 0 0,0-1-1 0 0,0 0 0 0 0,0 1 1 0 0,0-1-1 0 0,0 0 1 0 0,-1 1-1 0 0,1-1 1 0 0,-1 2-1 0 0,0-3-38 0 0,1 1 1 0 0,-1-1-1 0 0,0 0 0 0 0,0 0 0 0 0,0 1 1 0 0,0-1-1 0 0,1 0 0 0 0,-1 0 0 0 0,0 0 0 0 0,0 0 1 0 0,0 0-1 0 0,0 0 0 0 0,0 0 0 0 0,1 0 1 0 0,-1 0-1 0 0,0 0 0 0 0,0-1 0 0 0,0 1 0 0 0,0 0 1 0 0,1-1-1 0 0,-1 1 0 0 0,-1-1 0 0 0,-49-29 470 0 0,44 23-541 0 0,-1 0 0 0 0,1 0-1 0 0,1-1 1 0 0,0 0 0 0 0,0 0-1 0 0,0 0 1 0 0,1-1 0 0 0,0 0-1 0 0,0 0 1 0 0,1 0 0 0 0,1 0-1 0 0,-1-1 1 0 0,1 1 0 0 0,1-1-1 0 0,0 0 1 0 0,0 0 0 0 0,1 0-1 0 0,1 0 1 0 0,-1 0 0 0 0,2 0 0 0 0,-1 0-1 0 0,1 0 1 0 0,1 0 0 0 0,0 0-1 0 0,0 0 1 0 0,1 0 0 0 0,0 1-1 0 0,1-1 1 0 0,0 1 0 0 0,0 0-1 0 0,1 0 1 0 0,0 1 0 0 0,1-1-1 0 0,0 1 1 0 0,10-11 0 0 0,-10 13-37 0 0,0 0 0 0 0,1 0 0 0 0,0 1 0 0 0,0-1 0 0 0,1 2 1 0 0,13-8-1 0 0,-16 10 31 0 0,0 1 1 0 0,0-1 0 0 0,0 1-1 0 0,0 0 1 0 0,1 1 0 0 0,-1-1-1 0 0,0 1 1 0 0,0 0-1 0 0,0 0 1 0 0,1 1 0 0 0,9 1-1 0 0,-12 0 22 0 0,0-1 1 0 0,0 1-1 0 0,0-1 0 0 0,0 1 0 0 0,-1 0 0 0 0,1 0 0 0 0,0 0 0 0 0,-1 1 0 0 0,0-1 0 0 0,1 0 0 0 0,-1 1 1 0 0,0 0-1 0 0,0-1 0 0 0,0 1 0 0 0,-1 0 0 0 0,1 0 0 0 0,-1 0 0 0 0,0 0 0 0 0,2 6 0 0 0,-2-6 12 0 0,0-1-1 0 0,-1 1 1 0 0,0 0-1 0 0,1 0 1 0 0,-1 0-1 0 0,0 0 0 0 0,0 0 1 0 0,-1-1-1 0 0,1 1 1 0 0,0 0-1 0 0,-1 0 1 0 0,0 0-1 0 0,0-1 1 0 0,0 1-1 0 0,0 0 0 0 0,0-1 1 0 0,0 1-1 0 0,-1-1 1 0 0,1 1-1 0 0,-1-1 1 0 0,1 0-1 0 0,-1 1 1 0 0,0-1-1 0 0,0 0 0 0 0,0 0 1 0 0,0 0-1 0 0,-1-1 1 0 0,1 1-1 0 0,-4 2 1 0 0,-7 4-7 0 0,0 0 1 0 0,0-1-1 0 0,-27 10 1 0 0,36-15-30 0 0,1-1-118 0 0,1-1 0 0 0,0 1-1 0 0,0 0 1 0 0,-1-1 0 0 0,1 1 0 0 0,0-1 0 0 0,-1 0-1 0 0,1 0 1 0 0,0 0 0 0 0,-1 0 0 0 0,1 0 0 0 0,0-1-1 0 0,-1 1 1 0 0,1-1 0 0 0,0 1 0 0 0,0-1 0 0 0,-1 0-1 0 0,1 0 1 0 0,0 0 0 0 0,0 0 0 0 0,-2-1 0 0 0,2-1-927 0 0,0-7 514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29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55 700 0 0,'31'-54'4927'0'0,"-30"53"-4741"0"0,10 11-71 0 0,1 26-70 0 0,-2 1 1 0 0,-1 0-1 0 0,6 68 0 0 0,1 2 65 0 0,19 52-1290 0 0,-34-143-1095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0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18 192 420 0 0,'-18'-17'2412'0'0,"20"15"-2387"0"0,0 1-1 0 0,0-1 1 0 0,0 0-1 0 0,1 1 1 0 0,-1-1-1 0 0,0 1 0 0 0,1 0 1 0 0,-1 0-1 0 0,1 0 1 0 0,-1 0-1 0 0,1 0 1 0 0,-1 0-1 0 0,4 0 1 0 0,40-7 131 0 0,122-28 132 0 0,-107 21 329 0 0,72-8 0 0 0,-130 22-588 0 0,9 41-43 0 0,-11 6 75 0 0,2 0 0 0 0,1 0 0 0 0,17 69 0 0 0,-21-114-136 0 0,0-1 0 0 0,0 1 0 0 0,1 0-1 0 0,-1 0 1 0 0,0 0 0 0 0,0 0-1 0 0,0 0 1 0 0,1 0 0 0 0,-1 0 0 0 0,0 0-1 0 0,1 0 1 0 0,-1 0 0 0 0,1 0-1 0 0,-1 0 1 0 0,1-1 0 0 0,-1 1 0 0 0,1 0-1 0 0,0 0 1 0 0,-1-1 0 0 0,1 1-1 0 0,0 0 1 0 0,0-1 0 0 0,-1 1 0 0 0,1-1-1 0 0,0 1 1 0 0,0-1 0 0 0,0 1-1 0 0,0-1 1 0 0,0 1 0 0 0,0-1 0 0 0,-1 0-1 0 0,1 0 1 0 0,0 1 0 0 0,0-1-1 0 0,0 0 1 0 0,2 0 0 0 0,-1-1-696 0 0</inkml:trace>
  <inkml:trace contextRef="#ctx0" brushRef="#br0" timeOffset="1">479 40 816 0 0,'0'0'532'0'0,"-5"-15"140"0"0,5 2-452 0 0,-2 2-196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1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43 288 0 0,'15'35'2692'0'0,"-8"-2"-2113"0"0,-1 1 0 0 0,3 64 1 0 0,-9-96-485 0 0,0 0 56 0 0,-1 0 0 0 0,0-1 1 0 0,0 1-1 0 0,0-1 0 0 0,0 1 0 0 0,0-1 0 0 0,0 1 1 0 0,0-1-1 0 0,0 1 0 0 0,-1-1 0 0 0,-1 2 0 0 0,0-6-129 0 0,0 0-1 0 0,1 1 0 0 0,-1-1 1 0 0,1 0-1 0 0,0-1 0 0 0,0 1 0 0 0,0 0 1 0 0,0-1-1 0 0,1 1 0 0 0,-1-1 1 0 0,1 1-1 0 0,0-1 0 0 0,0 0 1 0 0,0 1-1 0 0,0-1 0 0 0,1 0 0 0 0,0 0 1 0 0,-1 0-1 0 0,1 1 0 0 0,1-1 1 0 0,-1 0-1 0 0,1 0 0 0 0,1-6 1 0 0,-1-1-75 0 0,1 0 0 0 0,1 0 0 0 0,0 1 0 0 0,0-1 0 0 0,1 0 0 0 0,1 1 0 0 0,6-12 0 0 0,-9 19 34 0 0,-1 0 1 0 0,0 1-1 0 0,1-1 1 0 0,-1 1-1 0 0,1 0 1 0 0,0-1-1 0 0,0 1 1 0 0,0 0 0 0 0,0 0-1 0 0,0 0 1 0 0,0 0-1 0 0,1 1 1 0 0,-1-1-1 0 0,1 1 1 0 0,-1-1-1 0 0,1 1 1 0 0,-1 0 0 0 0,1 0-1 0 0,0 0 1 0 0,0 0-1 0 0,0 0 1 0 0,-1 1-1 0 0,1-1 1 0 0,0 1-1 0 0,0 0 1 0 0,0 0 0 0 0,0 0-1 0 0,5 1 1 0 0,-4 1 7 0 0,1 0 1 0 0,-1 0-1 0 0,0 1 1 0 0,0 0-1 0 0,0-1 1 0 0,0 1-1 0 0,0 1 1 0 0,0-1 0 0 0,-1 1-1 0 0,0-1 1 0 0,0 1-1 0 0,0 0 1 0 0,0 0-1 0 0,0 0 1 0 0,-1 1-1 0 0,3 5 1 0 0,4 10 47 0 0,-1 0 0 0 0,7 24 0 0 0,-10-28 53 0 0,-5-14-62 0 0,5 13 755 0 0,-4-11 51 0 0,2-14-791 0 0,12-31-399 0 0,1 2 1 0 0,42-75 0 0 0,-58 113 346 0 0,0 0 1 0 0,1 0 0 0 0,-1 0-1 0 0,1 1 1 0 0,-1-1 0 0 0,1 0-1 0 0,-1 0 1 0 0,1 0 0 0 0,-1 1 0 0 0,1-1-1 0 0,0 0 1 0 0,-1 0 0 0 0,1 1-1 0 0,0-1 1 0 0,0 1 0 0 0,0-1-1 0 0,-1 0 1 0 0,1 1 0 0 0,0 0-1 0 0,0-1 1 0 0,0 1 0 0 0,0 0-1 0 0,0-1 1 0 0,0 1 0 0 0,0 0 0 0 0,0 0-1 0 0,0 0 1 0 0,0 0 0 0 0,0 0-1 0 0,0 0 1 0 0,0 0 0 0 0,0 0-1 0 0,0 0 1 0 0,0 0 0 0 0,0 0-1 0 0,0 1 1 0 0,0-1 0 0 0,0 0 0 0 0,0 1-1 0 0,-1-1 1 0 0,1 1 0 0 0,0-1-1 0 0,0 1 1 0 0,0-1 0 0 0,0 1-1 0 0,-1 0 1 0 0,1-1 0 0 0,0 1-1 0 0,-1 0 1 0 0,1 0 0 0 0,-1 0-1 0 0,1-1 1 0 0,0 1 0 0 0,-1 0 0 0 0,1 1-1 0 0,4 6-7 0 0,0 0 0 0 0,0 0 0 0 0,0 0 0 0 0,3 11 0 0 0,2 11 16 0 0,12 59 1 0 0,-1 1-96 0 0,-21-89 65 0 0,0 0 1 0 0,1 0-1 0 0,-1 0 1 0 0,0 0-1 0 0,0 0 1 0 0,0 0-1 0 0,1 0 1 0 0,-1 0-1 0 0,1 0 1 0 0,-1 0-1 0 0,1 0 1 0 0,-1 0-1 0 0,1 0 1 0 0,-1 0-1 0 0,1 0 1 0 0,0 0-1 0 0,-1-1 1 0 0,1 1-1 0 0,0 0 1 0 0,0-1-1 0 0,0 1 1 0 0,0 0-1 0 0,-1-1 1 0 0,1 1-1 0 0,0-1 1 0 0,0 1-1 0 0,0-1 1 0 0,0 0-1 0 0,0 1 1 0 0,0-1-1 0 0,2 0 1 0 0,-1 0-30 0 0,1-1 1 0 0,-1 0 0 0 0,0 0 0 0 0,0 0-1 0 0,0 0 1 0 0,0 0 0 0 0,-1 0 0 0 0,1-1-1 0 0,0 1 1 0 0,0-1 0 0 0,-1 1-1 0 0,1-1 1 0 0,2-3 0 0 0,5-6-133 0 0,-1-1 0 0 0,-1 0-1 0 0,12-23 1 0 0,-6 2 808 0 0,-1-2 0 0 0,10-54 0 0 0,-21 88-557 0 0,9 25-40 0 0,-3 45 198 0 0,-1 5-3091 0 0,-6-71 2341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21 296 0 0,'0'0'520'0'0,"-4"-11"16"0"0,2 1-580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2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1 145 252 0 0,'38'-26'4172'0'0,"-32"21"-4015"0"0,0-1 0 0 0,0 1 0 0 0,1 0 0 0 0,-1 1 1 0 0,1 0-1 0 0,0 0 0 0 0,0 0 0 0 0,1 1 0 0 0,-1 0 1 0 0,1 0-1 0 0,10-2 0 0 0,-15 4-200 0 0,33 6-127 0 0,-35-5 165 0 0,1 1 0 0 0,-1-1 0 0 0,1 1 0 0 0,0 0 0 0 0,-1-1 0 0 0,0 1 0 0 0,1 0 0 0 0,-1 0 0 0 0,0 0 0 0 0,1 0 0 0 0,-1 0 0 0 0,0 0 0 0 0,0 1-1 0 0,0-1 1 0 0,0 0 0 0 0,0 1 0 0 0,0-1 0 0 0,0 0 0 0 0,0 1 0 0 0,-1-1 0 0 0,1 1 0 0 0,0-1 0 0 0,-1 1 0 0 0,1 0 0 0 0,-1-1 0 0 0,0 1 0 0 0,0-1 0 0 0,1 1 0 0 0,-1 0 0 0 0,0-1 0 0 0,0 1 0 0 0,-1 0 0 0 0,1-1-1 0 0,0 1 1 0 0,0 0 0 0 0,-1-1 0 0 0,1 1 0 0 0,-1-1 0 0 0,0 1 0 0 0,1-1 0 0 0,-1 1 0 0 0,0-1 0 0 0,0 1 0 0 0,0-1 0 0 0,-1 2 0 0 0,-8 11 4 0 0,1-2 0 0 0,-2 1 0 0 0,-22 20 0 0 0,14-13-69 0 0,8-9-200 0 0,9-9 213 0 0,-1 1 1 0 0,0-1 0 0 0,1 1-1 0 0,0-1 1 0 0,-1 1 0 0 0,1 0 0 0 0,0 0-1 0 0,0 0 1 0 0,1 0 0 0 0,-1 0-1 0 0,1 0 1 0 0,-1 1 0 0 0,0 3-1 0 0,3-6 41 0 0,-1 1 0 0 0,1 0 0 0 0,-1-1 0 0 0,1 1-1 0 0,0-1 1 0 0,0 1 0 0 0,0-1 0 0 0,0 1 0 0 0,0-1-1 0 0,0 0 1 0 0,0 1 0 0 0,0-1 0 0 0,0 0 0 0 0,1 0-1 0 0,-1 0 1 0 0,0 0 0 0 0,1 0 0 0 0,-1 0-1 0 0,3 1 1 0 0,38 18-23 0 0,-25-12-32 0 0,-4 0 62 0 0,0 0-1 0 0,0 0 0 0 0,-1 2 1 0 0,-1-1-1 0 0,1 2 1 0 0,-1-1-1 0 0,-1 2 0 0 0,0-1 1 0 0,-1 1-1 0 0,0 1 0 0 0,-1 0 1 0 0,0 0-1 0 0,-1 0 0 0 0,8 22 1 0 0,-15-34 56 0 0,0 1 0 0 0,1 0 0 0 0,-1-1 0 0 0,0 1 0 0 0,0 0 1 0 0,0-1-1 0 0,0 1 0 0 0,0 0 0 0 0,0-1 0 0 0,0 1 0 0 0,0 0 0 0 0,-1-1 1 0 0,1 1-1 0 0,-1 0 0 0 0,1-1 0 0 0,-1 1 0 0 0,0-1 0 0 0,0 1 1 0 0,1-1-1 0 0,-1 1 0 0 0,0-1 0 0 0,0 0 0 0 0,0 1 0 0 0,-1-1 0 0 0,1 0 1 0 0,0 0-1 0 0,0 0 0 0 0,-1 0 0 0 0,1 0 0 0 0,-1 0 0 0 0,1 0 0 0 0,-1 0 1 0 0,1-1-1 0 0,-3 2 0 0 0,1-1 157 0 0,0-1-159 0 0,0 0 1 0 0,0-1-1 0 0,0 1 1 0 0,0-1 0 0 0,0 1-1 0 0,1-1 1 0 0,-1 0-1 0 0,0 0 1 0 0,0 0-1 0 0,0-1 1 0 0,-3-2-1 0 0,0 2 31 0 0,4 0-100 0 0,0 0 0 0 0,0 0 0 0 0,1 0 0 0 0,-1 0 0 0 0,0 0 0 0 0,1 0 0 0 0,0 0 0 0 0,-1-1 1 0 0,1 1-1 0 0,0-1 0 0 0,0 1 0 0 0,0-1 0 0 0,1 1 0 0 0,-1-1 0 0 0,0 1 0 0 0,1-1 0 0 0,0 0 0 0 0,0 1 0 0 0,0-1 0 0 0,0 0 0 0 0,0 1 0 0 0,0-1 0 0 0,1 0 1 0 0,-1 1-1 0 0,1-1 0 0 0,0 1 0 0 0,-1-1 0 0 0,1 1 0 0 0,1-1 0 0 0,-1 1 0 0 0,2-3 0 0 0,1-3-143 0 0,0 0-1 0 0,0 0 1 0 0,1 0 0 0 0,1 1 0 0 0,-1 0-1 0 0,1 0 1 0 0,12-11 0 0 0,-3 7-1 0 0,1 1 0 0 0,25-13 1 0 0,28-20 856 0 0,-49 25-392 0 0,-1-1 0 0 0,-1-1 0 0 0,-1-1 0 0 0,27-43 0 0 0,-44 64-297 0 0,1 0 0 0 0,-1-1 0 0 0,1 1-1 0 0,-1-1 1 0 0,0 1 0 0 0,1-1 0 0 0,-1 0 0 0 0,0 1-1 0 0,0-1 1 0 0,1 1 0 0 0,-1-1 0 0 0,0 0 0 0 0,0 1-1 0 0,0-1 1 0 0,0 1 0 0 0,1-1 0 0 0,-1 0-1 0 0,0 1 1 0 0,0-1 0 0 0,0 0 0 0 0,0 1 0 0 0,-1-1-1 0 0,1 1 1 0 0,0-1 0 0 0,0 0 0 0 0,0 1 0 0 0,0-1-1 0 0,-1 1 1 0 0,1-1 0 0 0,0 0 0 0 0,-1 1 0 0 0,1-1-1 0 0,-1 0 1 0 0,-22-6-38 0 0,-20 9 15 0 0,31 0 2 0 0,0 1-1 0 0,0 1 0 0 0,1 0 0 0 0,-1 0 1 0 0,1 1-1 0 0,0 1 0 0 0,1 0 1 0 0,-1 0-1 0 0,1 1 0 0 0,0 1 0 0 0,-10 9 1 0 0,14-11 11 0 0,0-1-1 0 0,0 2 1 0 0,0-1 0 0 0,1 0 0 0 0,0 1 0 0 0,0 0 0 0 0,0 0 0 0 0,1 1 0 0 0,1-1-1 0 0,-1 1 1 0 0,1 0 0 0 0,0 0 0 0 0,1 0 0 0 0,0 0 0 0 0,0 1 0 0 0,-1 12 0 0 0,4-19 15 0 0,-1 0 1 0 0,1-1 0 0 0,-1 1 0 0 0,1 0 0 0 0,0 0-1 0 0,0 0 1 0 0,-1 0 0 0 0,1 0 0 0 0,0-1 0 0 0,1 1 0 0 0,-1 0-1 0 0,0-1 1 0 0,0 1 0 0 0,1-1 0 0 0,-1 1 0 0 0,1-1-1 0 0,-1 0 1 0 0,1 1 0 0 0,0-1 0 0 0,0 0 0 0 0,-1 0 0 0 0,1 0-1 0 0,0-1 1 0 0,0 1 0 0 0,0 0 0 0 0,2 0 0 0 0,2 1 17 0 0,0-1 1 0 0,-1 1-1 0 0,1-1 0 0 0,0 0 1 0 0,-1-1-1 0 0,1 1 1 0 0,0-1-1 0 0,10-1 1 0 0,-10-1 11 0 0,1 0 1 0 0,-1 0 0 0 0,0 0-1 0 0,0-1 1 0 0,0 0-1 0 0,-1 0 1 0 0,1-1 0 0 0,-1 1-1 0 0,1-1 1 0 0,-1 0 0 0 0,0-1-1 0 0,-1 1 1 0 0,1-1 0 0 0,-1 0-1 0 0,0 0 1 0 0,0-1 0 0 0,0 1-1 0 0,-1-1 1 0 0,0 0 0 0 0,0 0-1 0 0,0 0 1 0 0,2-8 0 0 0,10-21-114 0 0,-15 34 9 0 0,-5 16-39 0 0,2-3 108 0 0,0-1 0 0 0,0 0 0 0 0,1 1 1 0 0,0-1-1 0 0,1 1 0 0 0,1 0 0 0 0,-1 0 0 0 0,2-1 0 0 0,0 1 0 0 0,0 0 1 0 0,1-1-1 0 0,4 13 0 0 0,-5-22 9 0 0,0-1 1 0 0,-1 0-1 0 0,1 1 1 0 0,0-1-1 0 0,0 0 1 0 0,1 0-1 0 0,-1 0 1 0 0,0 1-1 0 0,0-1 1 0 0,1 0-1 0 0,-1-1 1 0 0,0 1-1 0 0,1 0 1 0 0,-1 0-1 0 0,1-1 1 0 0,-1 1-1 0 0,1-1 1 0 0,-1 1-1 0 0,1-1 0 0 0,-1 1 1 0 0,1-1-1 0 0,0 0 1 0 0,-1 0-1 0 0,1 0 1 0 0,-1 0-1 0 0,1 0 1 0 0,2-1-1 0 0,42-9 143 0 0,-36 4-132 0 0,0 0 0 0 0,-1 0 1 0 0,0-1-1 0 0,0 0 0 0 0,0 0 0 0 0,-1-1 0 0 0,0 0 0 0 0,0-1 0 0 0,-1 0 0 0 0,0 0 0 0 0,-1 0 0 0 0,0-1 0 0 0,0 0 0 0 0,-1 0 0 0 0,-1-1 0 0 0,0 1 1 0 0,6-21-1 0 0,1-16 60 0 0,-1 1 0 0 0,5-92-1 0 0,-13 116-7 0 0,-2 18-85 0 0,1-15 37 0 0,-4 16-6 0 0,-5 9-30 0 0,4 2 8 0 0,1 0 0 0 0,0 0 1 0 0,0 0-1 0 0,1 0 0 0 0,0 1 1 0 0,0-1-1 0 0,1 1 0 0 0,-1 15 1 0 0,1-15-12 0 0,-14 341-283 0 0,18-328 89 0 0,13-19-4571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1.7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 5 136 0 0,'0'0'1090'0'0,"-23"-5"1900"0"0,19 6-2887 0 0,-1-1-1 0 0,1 1 1 0 0,0 0-1 0 0,-1 0 1 0 0,1 1-1 0 0,0-1 0 0 0,0 1 1 0 0,0 0-1 0 0,0 0 1 0 0,0 0-1 0 0,0 1 1 0 0,1-1-1 0 0,-1 1 0 0 0,1 0 1 0 0,-1 0-1 0 0,1 0 1 0 0,0 1-1 0 0,1-1 1 0 0,-1 1-1 0 0,0-1 0 0 0,1 1 1 0 0,0 0-1 0 0,0 0 1 0 0,-3 7-1 0 0,-4 12 80 0 0,0 0 0 0 0,1 1 1 0 0,-5 30-1 0 0,8-32-71 0 0,-1 5-85 0 0,1 2-1 0 0,1-1 1 0 0,1 0-1 0 0,1 1 1 0 0,2 0-1 0 0,1-1 1 0 0,1 1-1 0 0,1-1 0 0 0,2 1 1 0 0,13 44-1 0 0,-15-65-256 0 0,1 0-1 0 0,1 0 0 0 0,-1 0 0 0 0,1-1 1 0 0,0 0-1 0 0,1 0 0 0 0,0 0 1 0 0,0 0-1 0 0,0-1 0 0 0,1 0 0 0 0,0 0 1 0 0,0-1-1 0 0,1 0 0 0 0,-1 0 1 0 0,1-1-1 0 0,0 0 0 0 0,10 4 0 0 0,7 0-1090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3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613 168 848 0 0,'-12'-2'263'0'0,"1"-1"1"0"0,-1 2-1 0 0,1 0 0 0 0,-1 0 0 0 0,0 1 1 0 0,1 0-1 0 0,-1 1 0 0 0,-19 4 1 0 0,30-5-262 0 0,1 0 0 0 0,0 0 0 0 0,-1 0 0 0 0,1 0 0 0 0,0 0 0 0 0,-1 0 0 0 0,1 0 0 0 0,0 0 0 0 0,-1 1 0 0 0,1-1 1 0 0,0 0-1 0 0,-1 0 0 0 0,1 0 0 0 0,0 1 0 0 0,-1-1 0 0 0,1 0 0 0 0,0 0 0 0 0,0 1 0 0 0,0-1 0 0 0,-1 0 0 0 0,1 1 1 0 0,0-1-1 0 0,0 0 0 0 0,0 1 0 0 0,-1-1 0 0 0,1 0 0 0 0,0 1 0 0 0,0-1 0 0 0,0 0 0 0 0,0 1 0 0 0,0-1 0 0 0,0 0 0 0 0,0 1 1 0 0,0-1-1 0 0,0 0 0 0 0,0 1 0 0 0,0-1 0 0 0,0 1 0 0 0,0-1 0 0 0,14 11 112 0 0,21 3 144 0 0,7-6-70 0 0,0-1 0 0 0,1-2 0 0 0,47-1 1 0 0,133-11 68 0 0,-175 5-202 0 0,264-22 153 0 0,-256 17-72 0 0,0-3 1 0 0,-1-3 0 0 0,81-28 0 0 0,-128 38-90 0 0,36-16 190 0 0,-42 18-228 0 0,0 0-1 0 0,0 0 0 0 0,0 0 0 0 0,0 0 0 0 0,0-1 0 0 0,-1 1 0 0 0,1-1 0 0 0,0 1 0 0 0,-1-1 0 0 0,1 0 1 0 0,-1 0-1 0 0,1 0 0 0 0,-1 0 0 0 0,0 1 0 0 0,0-2 0 0 0,1-1 0 0 0,-2 3-14 0 0,0 0 1 0 0,0 0-1 0 0,0 0 0 0 0,-1 0 0 0 0,1 0 1 0 0,-1 0-1 0 0,1 1 0 0 0,0-1 0 0 0,-1 0 1 0 0,1 0-1 0 0,-1 0 0 0 0,0 1 0 0 0,1-1 1 0 0,-1 0-1 0 0,0 1 0 0 0,1-1 0 0 0,-1 0 1 0 0,0 1-1 0 0,0-1 0 0 0,0 1 0 0 0,1-1 1 0 0,-1 1-1 0 0,0 0 0 0 0,0-1 0 0 0,-1 1 1 0 0,-23-10-133 0 0,-38-4-22 0 0,0 3 0 0 0,-1 3 1 0 0,0 3-1 0 0,-78 3 0 0 0,70 1 92 0 0,-439 15-33 0 0,377-1-8 0 0,-234 55 0 0 0,365-67 105 0 0,-22 4-48 0 0,1 2 1 0 0,0 0-1 0 0,1 2 1 0 0,0 0-1 0 0,-31 18 0 0 0,53-27 52 0 0,0 1 1 0 0,0-1-1 0 0,1 0 0 0 0,-1 1 0 0 0,0-1 0 0 0,0 1 0 0 0,1-1 0 0 0,-1 1 0 0 0,0-1 0 0 0,1 1 1 0 0,-1-1-1 0 0,0 1 0 0 0,1 0 0 0 0,-1-1 0 0 0,1 1 0 0 0,-1 0 0 0 0,1-1 0 0 0,-1 1 0 0 0,1 0 1 0 0,0 0-1 0 0,-1 0 0 0 0,1-1 0 0 0,0 1 0 0 0,0 0 0 0 0,-1 0 0 0 0,1 0 0 0 0,0 0 0 0 0,0-1 1 0 0,0 1-1 0 0,0 0 0 0 0,0 0 0 0 0,0 0 0 0 0,1 0 0 0 0,-1 1 0 0 0,1-1 0 0 0,1 1 0 0 0,-1-1 1 0 0,1 1-1 0 0,0-1 0 0 0,-1 0 0 0 0,1 1 0 0 0,0-1 0 0 0,0 0 0 0 0,0 0 1 0 0,0 0-1 0 0,0 0 0 0 0,0-1 0 0 0,2 1 0 0 0,71 15 54 0 0,66-4 19 0 0,247-11 0 0 0,143-45 0 0 0,48-40 1625 0 0,-575 81-1492 0 0,-12 1-107 0 0,-33-2-117 0 0,-54-1-111 0 0,-245 16-229 0 0,115 16-2731 0 0,198-23 2677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4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65 76 0 0,'0'-2'131'0'0,"1"0"0"0"0,-1-1 1 0 0,1 1-1 0 0,-1 0 0 0 0,0 0 0 0 0,0 0 1 0 0,0 0-1 0 0,0 0 0 0 0,-1 0 0 0 0,1 0 1 0 0,0-1-1 0 0,-1 1 0 0 0,1 0 0 0 0,-1 0 0 0 0,0 0 1 0 0,0 0-1 0 0,0 0 0 0 0,0 1 0 0 0,0-1 1 0 0,0 0-1 0 0,0 0 0 0 0,-1 1 0 0 0,1-1 1 0 0,-1 1-1 0 0,1-1 0 0 0,-1 1 0 0 0,1-1 0 0 0,-1 1 1 0 0,0 0-1 0 0,0 0 0 0 0,0 0 0 0 0,0 0 1 0 0,0 0-1 0 0,0 0 0 0 0,0 1 0 0 0,0-1 1 0 0,0 1-1 0 0,0-1 0 0 0,0 1 0 0 0,0 0 0 0 0,-3 0 1 0 0,-2-1-129 0 0,-1 1-1 0 0,1 0 1 0 0,0 0 0 0 0,-1 1 0 0 0,1 0 0 0 0,0 1 0 0 0,0-1 0 0 0,0 1-1 0 0,0 1 1 0 0,-14 5 0 0 0,14-4-13 0 0,1 0 0 0 0,-1 1 0 0 0,1-1 0 0 0,0 1 0 0 0,0 1 0 0 0,0-1 0 0 0,1 1 0 0 0,0 0 0 0 0,0 0-1 0 0,0 1 1 0 0,1-1 0 0 0,0 1 0 0 0,0 0 0 0 0,1 0 0 0 0,0 0 0 0 0,0 1 0 0 0,1-1 0 0 0,0 1 0 0 0,0-1 0 0 0,-1 11 0 0 0,3-12 22 0 0,-1 1-1 0 0,1 0 1 0 0,1-1 0 0 0,-1 1 0 0 0,1-1 0 0 0,0 1 0 0 0,1-1-1 0 0,0 1 1 0 0,0-1 0 0 0,0 0 0 0 0,1 0 0 0 0,0 0 0 0 0,0 0-1 0 0,0 0 1 0 0,1-1 0 0 0,-1 1 0 0 0,1-1 0 0 0,1 0 0 0 0,-1 0-1 0 0,1 0 1 0 0,0-1 0 0 0,0 0 0 0 0,11 7 0 0 0,-5-5 37 0 0,0 0 0 0 0,1-1-1 0 0,0 0 1 0 0,0-1 0 0 0,1 0 0 0 0,-1-1 0 0 0,1 0 0 0 0,-1-1 0 0 0,1-1 0 0 0,15 0 0 0 0,-20 0 23 0 0,0-1 1 0 0,-1-1 0 0 0,1 1 0 0 0,0-1-1 0 0,0 0 1 0 0,-1-1 0 0 0,1 0 0 0 0,0 0-1 0 0,-1-1 1 0 0,0 0 0 0 0,0 0 0 0 0,0-1 0 0 0,0 0-1 0 0,0 0 1 0 0,-1 0 0 0 0,1-1 0 0 0,8-9-1 0 0,-12 11-49 0 0,0-1-1 0 0,-1 1 1 0 0,0-1 0 0 0,1 0-1 0 0,-1 1 1 0 0,-1-1-1 0 0,1 0 1 0 0,0 0-1 0 0,-1 0 1 0 0,0 0-1 0 0,0 0 1 0 0,0-1-1 0 0,-1 1 1 0 0,1 0 0 0 0,-1 0-1 0 0,0-1 1 0 0,-1-6-1 0 0,0 4 10 0 0,-1-1-1 0 0,0 1 1 0 0,0 0 0 0 0,-1 0-1 0 0,0 0 1 0 0,0 0 0 0 0,0 0-1 0 0,-1 1 1 0 0,-7-10 0 0 0,3 6-223 0 0,-1-1 0 0 0,0 2 0 0 0,0 0 0 0 0,-1 0 0 0 0,0 0 0 0 0,0 1 0 0 0,-1 1 0 0 0,0 0 0 0 0,-1 0 0 0 0,1 1 0 0 0,-18-6 1 0 0,-21 1-2881 0 0,46 10 2575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4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27 328 0 0,'1'-2'229'0'0,"-1"0"-1"0"0,1 0 1 0 0,0 0 0 0 0,0 0 0 0 0,0 0-1 0 0,0 0 1 0 0,0 0 0 0 0,1 0-1 0 0,-1 0 1 0 0,1 0 0 0 0,2-2-1 0 0,-3 4-207 0 0,-1 1 0 0 0,1 0 0 0 0,-1-1 0 0 0,1 1 0 0 0,-1 0 0 0 0,1 0 0 0 0,-1-1 0 0 0,0 1 0 0 0,0 0 0 0 0,1 0 0 0 0,-1 0 0 0 0,0 0 0 0 0,0-1 0 0 0,0 1 0 0 0,0 0 0 0 0,0 0 0 0 0,0 0 0 0 0,0 0 0 0 0,0 0 0 0 0,0-1 0 0 0,0 1 0 0 0,-1 0 0 0 0,1 0 0 0 0,0 0 0 0 0,-1 1 0 0 0,-10 82 433 0 0,1-22-292 0 0,3 2-1 0 0,3-1 0 0 0,4 71 1 0 0,1-126-170 0 0,-1 1 500 0 0,1 0 1 0 0,0 0-1 0 0,1 0 1 0 0,0 0-1 0 0,3 10 1 0 0,-4-17 25 0 0,-1-2-503 0 0,1 0 0 0 0,-1 1-1 0 0,0-1 1 0 0,1 0 0 0 0,-1 1 0 0 0,1-1-1 0 0,-1 0 1 0 0,1 0 0 0 0,-1 0-1 0 0,1 1 1 0 0,-1-1 0 0 0,1 0-1 0 0,-1 0 1 0 0,0 0 0 0 0,1 0-1 0 0,-1 0 1 0 0,1 0 0 0 0,-1 0-1 0 0,1 0 1 0 0,-1 0 0 0 0,1 0 0 0 0,-1 0-1 0 0,1 0 1 0 0,-1 0 0 0 0,1 0-1 0 0,-1 0 1 0 0,1-1 0 0 0,-1 1-1 0 0,1 0 1 0 0,-1 0 0 0 0,1-1-1 0 0,-1 1 1 0 0,0 0 0 0 0,1-1-1 0 0,-1 1 1 0 0,1 0 0 0 0,-1-1 0 0 0,0 1-1 0 0,1-1 1 0 0,20-12 234 0 0,-21 13-252 0 0,34-35 261 0 0,-19 18-325 0 0,1 1 0 0 0,34-28 0 0 0,-43 40 28 0 0,1-1 0 0 0,-1 1 0 0 0,1 0 0 0 0,0 0 1 0 0,0 1-1 0 0,0 0 0 0 0,1 1 0 0 0,-1 0 0 0 0,1 0 1 0 0,-1 1-1 0 0,12-1 0 0 0,-2 1-9 0 0,0 1 1 0 0,0 0-1 0 0,0 2 0 0 0,-1 0 0 0 0,25 6 0 0 0,-37-6 25 0 0,0-1 0 0 0,1 1 0 0 0,-1 0 0 0 0,0 0-1 0 0,0 1 1 0 0,0-1 0 0 0,0 1 0 0 0,0 0 0 0 0,-1 1-1 0 0,1-1 1 0 0,-1 1 0 0 0,0 0 0 0 0,0 0 0 0 0,0 0-1 0 0,-1 0 1 0 0,1 1 0 0 0,-1 0 0 0 0,0-1-1 0 0,0 1 1 0 0,3 11 0 0 0,-5-13 23 0 0,0 0 0 0 0,-1 0 0 0 0,0 0 0 0 0,0 0 0 0 0,0 0-1 0 0,0 0 1 0 0,0 0 0 0 0,0 0 0 0 0,-1 0 0 0 0,0 0 0 0 0,1 0 0 0 0,-1 0 0 0 0,0 0 0 0 0,-1 0 0 0 0,1-1-1 0 0,0 1 1 0 0,-1 0 0 0 0,1-1 0 0 0,-1 1 0 0 0,0-1 0 0 0,0 1 0 0 0,0-1 0 0 0,0 0 0 0 0,-1 0-1 0 0,1 0 1 0 0,0 0 0 0 0,-1 0 0 0 0,1-1 0 0 0,-1 1 0 0 0,-5 2 0 0 0,-5 3 23 0 0,-1 0 0 0 0,0-1 0 0 0,-1-1-1 0 0,-24 7 1 0 0,23-7-159 0 0,1-1 1 0 0,-1 0-1 0 0,0-2 0 0 0,0 1 0 0 0,0-2 0 0 0,-1 0 0 0 0,1-1 0 0 0,0-1 0 0 0,-27-4 0 0 0,41 4 9 0 0,1 1 0 0 0,-1 0 0 0 0,1-1-1 0 0,-1 1 1 0 0,1-1 0 0 0,0 0 0 0 0,-1 0 0 0 0,1 1 0 0 0,0-1 0 0 0,-1 0 0 0 0,1 0-1 0 0,0 0 1 0 0,0 0 0 0 0,0 0 0 0 0,0-1 0 0 0,0 1 0 0 0,0 0 0 0 0,0 0 0 0 0,0-1-1 0 0,1 1 1 0 0,-1 0 0 0 0,0-1 0 0 0,1 1 0 0 0,-1-1 0 0 0,1 1 0 0 0,0-1 0 0 0,-1 1 0 0 0,1-1-1 0 0,0 1 1 0 0,0-1 0 0 0,0 1 0 0 0,0-3 0 0 0,4-7-664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18 564 0 0,'17'-7'1613'0'0,"-12"5"-1524"0"0,1 0 1 0 0,-1 1 0 0 0,0-1-1 0 0,1 1 1 0 0,0 0-1 0 0,-1 0 1 0 0,1 1-1 0 0,-1 0 1 0 0,1 0-1 0 0,-1 0 1 0 0,1 0 0 0 0,0 1-1 0 0,-1 0 1 0 0,1 0-1 0 0,-1 1 1 0 0,0 0-1 0 0,1 0 1 0 0,-1 0-1 0 0,0 0 1 0 0,0 1 0 0 0,0 0-1 0 0,-1 0 1 0 0,1 0-1 0 0,8 8 1 0 0,0 0-33 0 0,-1 1 0 0 0,0 1 0 0 0,-1 0 0 0 0,0 0 0 0 0,-1 1 0 0 0,-1 1-1 0 0,0 0 1 0 0,-1 0 0 0 0,0 0 0 0 0,-1 1 0 0 0,5 21 0 0 0,5 20 276 0 0,16 110 0 0 0,-31-152-365 0 0,1-1 158 0 0,-1 1-1 0 0,0-1 1 0 0,-1 1-1 0 0,-1-1 1 0 0,-1 18 0 0 0,0-29-159 0 0,1 0 1 0 0,0 0 0 0 0,-1 0-1 0 0,0-1 1 0 0,0 1 0 0 0,0 0-1 0 0,0 0 1 0 0,0-1 0 0 0,0 1 0 0 0,-1 0-1 0 0,0-1 1 0 0,1 1 0 0 0,-1-1-1 0 0,0 0 1 0 0,0 0 0 0 0,0 1-1 0 0,0-1 1 0 0,0-1 0 0 0,-1 1-1 0 0,1 0 1 0 0,-1 0 0 0 0,1-1 0 0 0,-1 0-1 0 0,0 1 1 0 0,1-1 0 0 0,-1 0-1 0 0,0 0 1 0 0,0-1 0 0 0,0 1-1 0 0,0 0 1 0 0,0-1 0 0 0,-5 0-1 0 0,-39-2-2329 0 0,32-5 1708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5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 1036 0 0,'0'0'724'0'0,"2"-19"516"0"0,-2 2-376 0 0,0 2-260 0 0,2 2-384 0 0,0 0-564 0 0,6 3-248 0 0,14 10-1132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6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85 167 200 0 0,'-1'1'158'0'0,"1"0"-1"0"0,1 0 1 0 0,-1 0 0 0 0,0 1 0 0 0,0-1-1 0 0,0 0 1 0 0,1 0 0 0 0,-1 0 0 0 0,0 0-1 0 0,1 0 1 0 0,-1 0 0 0 0,1 0 0 0 0,-1-1-1 0 0,1 1 1 0 0,-1 0 0 0 0,1 0 0 0 0,0 0-1 0 0,0 0 1 0 0,-1-1 0 0 0,1 1 0 0 0,0 0-1 0 0,0-1 1 0 0,0 1 0 0 0,0 0-1 0 0,0-1 1 0 0,0 1 0 0 0,0-1 0 0 0,0 0-1 0 0,0 1 1 0 0,0-1 0 0 0,0 0 0 0 0,0 1-1 0 0,0-1 1 0 0,2 0 0 0 0,1-1-218 0 0,0 0 0 0 0,1-1 0 0 0,-1 1 0 0 0,0-1-1 0 0,0 0 1 0 0,0 0 0 0 0,5-4 0 0 0,-2 3 331 0 0,4-5-280 0 0,0 0 1 0 0,-1-1-1 0 0,1 0 0 0 0,-1 0 1 0 0,-1-1-1 0 0,0-1 0 0 0,-1 1 0 0 0,0-1 1 0 0,10-19-1 0 0,-4 10 51 0 0,-14 20-43 0 0,1-1 0 0 0,0 1 0 0 0,-1-1-1 0 0,1 0 1 0 0,0 1 0 0 0,-1-1 0 0 0,1 0-1 0 0,-1 0 1 0 0,1 1 0 0 0,-1-1-1 0 0,1 0 1 0 0,-1 0 0 0 0,0 0 0 0 0,1 1-1 0 0,-1-1 1 0 0,0 0 0 0 0,0 0-1 0 0,0 0 1 0 0,0 0 0 0 0,1 0 0 0 0,-1 0-1 0 0,0 0 1 0 0,-1 1 0 0 0,1-1-1 0 0,0 0 1 0 0,0 0 0 0 0,0 0 0 0 0,0 0-1 0 0,-1 0 1 0 0,1 0 0 0 0,0 1-1 0 0,-1-1 1 0 0,1 0 0 0 0,-1 0 0 0 0,1 0-1 0 0,-1 1 1 0 0,1-1 0 0 0,-1 0-1 0 0,0 1 1 0 0,1-1 0 0 0,-1 0 0 0 0,0 1-1 0 0,1-1 1 0 0,-1 1 0 0 0,0-1-1 0 0,0 1 1 0 0,1-1 0 0 0,-1 1 0 0 0,0 0-1 0 0,0-1 1 0 0,0 1 0 0 0,0 0-1 0 0,0 0 1 0 0,1 0 0 0 0,-1 0 0 0 0,0-1-1 0 0,0 1 1 0 0,0 0 0 0 0,0 1-1 0 0,-2-1 1 0 0,-4 0-17 0 0,0 0 0 0 0,0 0-1 0 0,0 1 1 0 0,0 0 0 0 0,0 0 0 0 0,-9 3-1 0 0,1 3 8 0 0,0 0 0 0 0,1 0 0 0 0,0 1 0 0 0,0 1 0 0 0,1 0 0 0 0,0 1 0 0 0,-19 19 0 0 0,26-23-1 0 0,0 1 0 0 0,0-1 0 0 0,0 1 0 0 0,1 0 1 0 0,-1 1-1 0 0,2-1 0 0 0,-1 1 0 0 0,1 0 0 0 0,0 0 0 0 0,1 0 1 0 0,0 1-1 0 0,0-1 0 0 0,1 1 0 0 0,0 0 0 0 0,-1 11 0 0 0,3-17-4 0 0,1 0 0 0 0,-1 0 0 0 0,0 0 0 0 0,1 0 0 0 0,0 0 0 0 0,0 0 0 0 0,0 0 0 0 0,0 0 0 0 0,0 0 0 0 0,0 0 0 0 0,1-1 0 0 0,-1 1 0 0 0,1-1-1 0 0,0 1 1 0 0,-1-1 0 0 0,1 1 0 0 0,1-1 0 0 0,-1 0 0 0 0,5 3 0 0 0,-2-1-239 0 0,1 0 0 0 0,0-1 0 0 0,0 0 0 0 0,0 0 0 0 0,0-1 1 0 0,0 0-1 0 0,1 0 0 0 0,7 1 0 0 0,10 2-532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180 131 816 0 0,'-4'-41'2840'0'0,"4"39"-2786"0"0,0 1 0 0 0,0-1 0 0 0,-1 1 0 0 0,1-1-1 0 0,0 1 1 0 0,0 0 0 0 0,-1-1 0 0 0,1 1 0 0 0,-1-1 0 0 0,1 1 0 0 0,-1 0 0 0 0,0-1 0 0 0,0 1-1 0 0,1 0 1 0 0,-1-1 0 0 0,0 1 0 0 0,0 0 0 0 0,0 0 0 0 0,0 0 0 0 0,0 0 0 0 0,-1 0-1 0 0,1 0 1 0 0,0 0 0 0 0,-2-1 0 0 0,-3 3-53 0 0,1 0-1 0 0,0 1 1 0 0,0-1-1 0 0,0 1 1 0 0,0 0 0 0 0,0 0-1 0 0,0 1 1 0 0,1-1-1 0 0,-1 1 1 0 0,1 0 0 0 0,-1 0-1 0 0,1 1 1 0 0,0-1-1 0 0,0 1 1 0 0,1 0-1 0 0,-1 0 1 0 0,1 0 0 0 0,0 0-1 0 0,0 1 1 0 0,0-1-1 0 0,-3 8 1 0 0,-5 10-26 0 0,0 1-1 0 0,1-1 1 0 0,-7 31-1 0 0,14-44 37 0 0,1 0 0 0 0,0 0 0 0 0,0 1 0 0 0,1-1 0 0 0,0 1 0 0 0,1 0 0 0 0,0-1 0 0 0,1 1-1 0 0,0-1 1 0 0,0 1 0 0 0,3 9 0 0 0,-3-15 14 0 0,1 1-1 0 0,0-1 0 0 0,-1 1 1 0 0,2-1-1 0 0,-1 0 1 0 0,0 1-1 0 0,1-1 1 0 0,0-1-1 0 0,0 1 1 0 0,0 0-1 0 0,0-1 0 0 0,1 1 1 0 0,-1-1-1 0 0,1 0 1 0 0,0 0-1 0 0,0-1 1 0 0,0 1-1 0 0,0-1 1 0 0,0 0-1 0 0,1 0 1 0 0,-1 0-1 0 0,1 0 0 0 0,5 0 1 0 0,-2 0 35 0 0,-1 0 0 0 0,1-1 1 0 0,-1 0-1 0 0,1-1 0 0 0,0 0 0 0 0,-1 0 1 0 0,1 0-1 0 0,0-1 0 0 0,-1 0 1 0 0,1-1-1 0 0,-1 0 0 0 0,1 0 0 0 0,-1 0 1 0 0,13-7-1 0 0,-10 3-23 0 0,-1 0 1 0 0,0 0-1 0 0,0-1 1 0 0,0-1-1 0 0,-1 1 1 0 0,0-1-1 0 0,-1-1 0 0 0,1 1 1 0 0,6-12-1 0 0,2-8 152 0 0,-1 0-1 0 0,-1 0 1 0 0,-1-2-1 0 0,-2 1 1 0 0,-1-2 0 0 0,7-34-1 0 0,-11 42 51 0 0,-1 5-94 0 0,-1-1 0 0 0,3-33 1 0 0,-7 50-137 0 0,-1 2-45 0 0,0 0 32 0 0,0-1-1 0 0,0 1 1 0 0,0 1-1 0 0,0-1 1 0 0,0 0-1 0 0,0 0 1 0 0,1 0-1 0 0,-1 0 1 0 0,0 1-1 0 0,0-1 1 0 0,0 0-1 0 0,0 1 1 0 0,0-1-1 0 0,1 1 1 0 0,-1-1-1 0 0,-1 2 0 0 0,-10 18-4 0 0,2 0 0 0 0,0 1 0 0 0,1 1 0 0 0,1-1 0 0 0,1 2 0 0 0,-5 30 0 0 0,2 3-243 0 0,-5 84 0 0 0,14-104-281 0 0,-4 39-4140 0 0,3-63 4049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6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3 178 408 0 0,'-1'-2'131'0'0,"1"0"-1"0"0,-1 0 1 0 0,1 0 0 0 0,0 0 0 0 0,0 0-1 0 0,-1 0 1 0 0,2 0 0 0 0,-1 0 0 0 0,0 0-1 0 0,0 0 1 0 0,1 0 0 0 0,-1 0-1 0 0,1 0 1 0 0,-1 0 0 0 0,1 0 0 0 0,0 0-1 0 0,0 1 1 0 0,0-1 0 0 0,0 0-1 0 0,0 0 1 0 0,0 1 0 0 0,0-1 0 0 0,1 1-1 0 0,-1-1 1 0 0,3-1 0 0 0,2-1-138 0 0,0 1 1 0 0,1 0 0 0 0,-1 0-1 0 0,1 1 1 0 0,-1-1-1 0 0,10-1 1 0 0,-14 4 50 0 0,39-12 16 0 0,0 2 1 0 0,0 2-1 0 0,80-5 1 0 0,-117 13-50 0 0,-1 0 1 0 0,1 1 0 0 0,-1-1-1 0 0,1 1 1 0 0,-1 0-1 0 0,1 1 1 0 0,-1-1 0 0 0,0 0-1 0 0,1 1 1 0 0,-1 0 0 0 0,0-1-1 0 0,0 1 1 0 0,0 1-1 0 0,-1-1 1 0 0,1 0 0 0 0,0 1-1 0 0,-1-1 1 0 0,0 1 0 0 0,1 0-1 0 0,-1 0 1 0 0,0 0-1 0 0,0 0 1 0 0,-1 0 0 0 0,1 0-1 0 0,1 5 1 0 0,4 9 88 0 0,-1 0 0 0 0,-1 1 0 0 0,5 30 0 0 0,-5-25-68 0 0,1 10-28 0 0,-4-19-47 0 0,1 0 0 0 0,1-1 0 0 0,9 27 0 0 0,-6-31-1561 0 0</inkml:trace>
  <inkml:trace contextRef="#ctx0" brushRef="#br0" timeOffset="1">471 32 268 0 0,'0'0'832'0'0,"0"-11"436"0"0,0-2-700 0 0,6 5-580 0 0,11 12-952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7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84 0 0,'5'18'1049'0'0,"0"6"-101"0"0,2-1 0 0 0,0 0 0 0 0,1-1 0 0 0,1 0 0 0 0,2 0 0 0 0,14 23 0 0 0,-24-44-883 0 0,0 0 0 0 0,0 0-1 0 0,1 0 1 0 0,-1 0 0 0 0,1 0 0 0 0,-1 0 0 0 0,1 0 0 0 0,-1 0 0 0 0,1-1 0 0 0,0 1 0 0 0,-1 0 0 0 0,1-1-1 0 0,0 0 1 0 0,-1 1 0 0 0,1-1 0 0 0,0 0 0 0 0,0 0 0 0 0,-1 0 0 0 0,1 0 0 0 0,0 0 0 0 0,0 0 0 0 0,-1 0-1 0 0,1-1 1 0 0,0 1 0 0 0,0-1 0 0 0,-1 1 0 0 0,1-1 0 0 0,-1 0 0 0 0,1 0 0 0 0,0 1 0 0 0,-1-1 0 0 0,0 0-1 0 0,1 0 1 0 0,1-3 0 0 0,4 0-42 0 0,0-1 0 0 0,0-1-1 0 0,-1 1 1 0 0,0-1 0 0 0,9-12-1 0 0,0-5-545 0 0,-1-2 0 0 0,20-49 0 0 0,4-6-5294 0 0,-37 78 5431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7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90 136 388 0 0,'0'0'1241'0'0,"13"8"735"0"0,-10-8-1840 0 0,1 1 1 0 0,-1-1-1 0 0,0 0 0 0 0,1 0 0 0 0,-1 0 1 0 0,1-1-1 0 0,-1 1 0 0 0,0-1 0 0 0,0 0 1 0 0,1 1-1 0 0,-1-2 0 0 0,0 1 1 0 0,0 0-1 0 0,0-1 0 0 0,0 1 0 0 0,0-1 1 0 0,0 0-1 0 0,0 0 0 0 0,-1 0 0 0 0,1 0 1 0 0,-1-1-1 0 0,1 1 0 0 0,-1 0 0 0 0,2-4 1 0 0,2-4 32 0 0,0 0 1 0 0,-1-1-1 0 0,-1 1 1 0 0,0-1-1 0 0,5-17 1 0 0,-4 9 72 0 0,-4 17-215 0 0,-8-4-63 0 0,7 6 35 0 0,0-1 0 0 0,-1 1 0 0 0,1 0 0 0 0,0-1 0 0 0,-1 1 0 0 0,1 0 0 0 0,-1-1 0 0 0,1 1 0 0 0,-1 0 0 0 0,1-1 0 0 0,0 1 0 0 0,-1 0 0 0 0,1 0 0 0 0,-1 0 0 0 0,1-1 0 0 0,-1 1 0 0 0,0 0 0 0 0,1 0 0 0 0,-1 0 0 0 0,1 0 1 0 0,-1 0-1 0 0,1 0 0 0 0,-1 0 0 0 0,1 0 0 0 0,-1 0 0 0 0,1 0 0 0 0,-1 1 0 0 0,1-1 0 0 0,-1 0 0 0 0,1 0 0 0 0,-1 0 0 0 0,1 0 0 0 0,-1 1 0 0 0,1-1 0 0 0,-1 0 0 0 0,1 1 0 0 0,0-1 0 0 0,-1 0 0 0 0,1 1 0 0 0,-1-1 0 0 0,1 1 0 0 0,0-1 0 0 0,-1 1 0 0 0,-14 9-22 0 0,0 0 0 0 0,0 1 0 0 0,1 0 0 0 0,0 2-1 0 0,1-1 1 0 0,1 2 0 0 0,0 0 0 0 0,1 0 0 0 0,0 1-1 0 0,1 0 1 0 0,1 1 0 0 0,0 0 0 0 0,1 1-1 0 0,1-1 1 0 0,-9 34 0 0 0,15-46-13 0 0,1-1 1 0 0,0 1-1 0 0,-1-1 0 0 0,1 1 0 0 0,1-1 1 0 0,-1 0-1 0 0,0 1 0 0 0,1-1 1 0 0,0 1-1 0 0,0-1 0 0 0,0 0 0 0 0,0 0 1 0 0,0 1-1 0 0,1-1 0 0 0,0 0 1 0 0,-1 0-1 0 0,1-1 0 0 0,0 1 1 0 0,0 0-1 0 0,1 0 0 0 0,-1-1 0 0 0,0 1 1 0 0,1-1-1 0 0,0 0 0 0 0,-1 0 1 0 0,1 0-1 0 0,0 0 0 0 0,0 0 0 0 0,4 1 1 0 0,9 4-571 0 0,-1 0 0 0 0,2-2 1 0 0,-1 1-1 0 0,24 3 0 0 0,8 2-738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2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224 45 864 0 0,'-2'-5'603'0'0,"-1"1"0"0"0,1 0 0 0 0,-1 1 0 0 0,0-1 0 0 0,-1 0 0 0 0,1 1 0 0 0,-1-1 0 0 0,1 1 0 0 0,-1 0 0 0 0,-7-4 0 0 0,9 7-344 0 0,-37 3 382 0 0,35-1-621 0 0,0-1-1 0 0,0 1 0 0 0,0 0 0 0 0,0 0 0 0 0,0 0 0 0 0,1 1 0 0 0,-1 0 0 0 0,1-1 0 0 0,-1 1 0 0 0,1 0 0 0 0,0 1 0 0 0,0-1 1 0 0,1 0-1 0 0,-5 7 0 0 0,-26 51-4 0 0,23-37 5 0 0,1 0 1 0 0,1 1 0 0 0,1 0-1 0 0,2 1 1 0 0,0-1 0 0 0,-1 35-1 0 0,5-43-34 0 0,1 0 0 0 0,0 1 1 0 0,1-1-1 0 0,1 0 0 0 0,1 0 0 0 0,0 0 0 0 0,2 0 0 0 0,-1-1 0 0 0,2 1 1 0 0,11 22-1 0 0,-14-33 18 0 0,0-1 1 0 0,1 1 0 0 0,0-1-1 0 0,0 1 1 0 0,0-1-1 0 0,1 0 1 0 0,0-1-1 0 0,0 1 1 0 0,0-1-1 0 0,0 0 1 0 0,1 0 0 0 0,-1 0-1 0 0,1-1 1 0 0,0 0-1 0 0,0 0 1 0 0,1-1-1 0 0,-1 0 1 0 0,0 0 0 0 0,1 0-1 0 0,-1-1 1 0 0,1 0-1 0 0,0 0 1 0 0,-1 0-1 0 0,1-1 1 0 0,0 0 0 0 0,-1 0-1 0 0,1-1 1 0 0,0 0-1 0 0,-1 0 1 0 0,1-1-1 0 0,-1 0 1 0 0,12-4 0 0 0,-9 3 47 0 0,-1-1 1 0 0,0 0 0 0 0,0 0 0 0 0,0-1-1 0 0,-1 0 1 0 0,1 0 0 0 0,-1-1-1 0 0,0 0 1 0 0,-1 0 0 0 0,0-1 0 0 0,0 0-1 0 0,0 0 1 0 0,-1 0 0 0 0,0 0-1 0 0,0-1 1 0 0,0 0 0 0 0,-1 0 0 0 0,-1-1-1 0 0,1 1 1 0 0,-1-1 0 0 0,-1 1-1 0 0,0-1 1 0 0,0 0 0 0 0,1-10 0 0 0,-3 4-24 0 0,-1 0-1 0 0,0 0 1 0 0,-1 0 0 0 0,-1-1 0 0 0,0 2 0 0 0,-1-1 0 0 0,-1 0 0 0 0,0 1 0 0 0,-1 0 0 0 0,-11-20 0 0 0,12 24-165 0 0,-1 1 1 0 0,1 0-1 0 0,-2 1 1 0 0,1-1 0 0 0,-1 1-1 0 0,0 0 1 0 0,-1 1 0 0 0,0 0-1 0 0,0 0 1 0 0,-1 1-1 0 0,0 0 1 0 0,0 0 0 0 0,0 1-1 0 0,0 0 1 0 0,-17-5-1 0 0,23 9-196 0 0,0 0-65 0 0,0 0 0 0 0,-1 0 0 0 0,1 0 0 0 0,0 1 0 0 0,-1-1 0 0 0,1 1 0 0 0,0 0 0 0 0,-1 0 0 0 0,1 0 0 0 0,0 1 0 0 0,-5 0 0 0 0,-6 2-414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8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310 406 444 0 0,'6'-32'885'0'0,"-1"0"0"0"0,-1 0 0 0 0,-2 0 0 0 0,-1 0 0 0 0,-1-1 1 0 0,-2 1-1 0 0,-1 0 0 0 0,-2 0 0 0 0,-10-35 0 0 0,14 62-760 0 0,-7-27 261 0 0,8 31-381 0 0,-1 0-1 0 0,1 1 1 0 0,0-1 0 0 0,-1 0 0 0 0,1 0 0 0 0,-1 1-1 0 0,1-1 1 0 0,-1 0 0 0 0,0 1 0 0 0,1-1 0 0 0,-1 1-1 0 0,1-1 1 0 0,-1 1 0 0 0,0-1 0 0 0,0 1 0 0 0,1-1-1 0 0,-1 1 1 0 0,0 0 0 0 0,0 0 0 0 0,0-1 0 0 0,1 1-1 0 0,-1 0 1 0 0,0 0 0 0 0,0 0 0 0 0,0 0 0 0 0,0-1-1 0 0,1 1 1 0 0,-1 1 0 0 0,0-1 0 0 0,0 0 0 0 0,0 0-1 0 0,0 0 1 0 0,1 0 0 0 0,-1 1 0 0 0,0-1 0 0 0,0 0-1 0 0,0 0 1 0 0,0 1 0 0 0,-8 5 0 0 0,1-1 1 0 0,0 1-1 0 0,0 0 1 0 0,0 1-1 0 0,1-1 0 0 0,0 2 1 0 0,1-1-1 0 0,-1 1 1 0 0,1 0-1 0 0,1 0 0 0 0,0 1 1 0 0,0-1-1 0 0,0 1 1 0 0,-3 11-1 0 0,-7 17 6 0 0,2 1 0 0 0,-10 46-1 0 0,-35 237-400 0 0,31-153-2995 0 0,26-162 2972 0 0,-1 0 1 0 0,0-1-1 0 0,0 1 1 0 0,0-1-1 0 0,-1 0 1 0 0,-4 8 0 0 0,-1-2-628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9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1 494 16 0 0,'3'-40'4002'0'0,"0"37"-3964"0"0,0 0 0 0 0,0 0 1 0 0,1 0-1 0 0,-1 1 0 0 0,1-1 1 0 0,0 1-1 0 0,0 0 0 0 0,0 0 1 0 0,0 0-1 0 0,0 0 0 0 0,0 1 1 0 0,1 0-1 0 0,5-2 0 0 0,69-10-15 0 0,-61 11 25 0 0,70-14 125 0 0,96-31 0 0 0,-24 5 1745 0 0,-157 41-1942 0 0,0 1-4 0 0,-3 0 27 0 0,1 0-1 0 0,-1 0 1 0 0,1 0-1 0 0,0 0 1 0 0,-1 0-1 0 0,1 0 1 0 0,-1 0-1 0 0,1 0 1 0 0,-1 0-1 0 0,1 1 1 0 0,0-1 0 0 0,-1 0-1 0 0,1 0 1 0 0,-1 0-1 0 0,1 1 1 0 0,-1-1-1 0 0,1 0 1 0 0,-1 0-1 0 0,1 1 1 0 0,-1-1-1 0 0,0 1 1 0 0,1-1-1 0 0,-1 0 1 0 0,1 1-1 0 0,-1-1 1 0 0,0 1 0 0 0,1-1-1 0 0,-1 1 1 0 0,0-1-1 0 0,0 1 1 0 0,1-1-1 0 0,-1 1 1 0 0,0-1-1 0 0,0 1 1 0 0,0-1-1 0 0,1 1 1 0 0,-1-1-1 0 0,0 1 1 0 0,0 0-1 0 0,0-1 1 0 0,0 1 0 0 0,0-1-1 0 0,-1 2 1 0 0,-4 14-39 0 0,1 1 0 0 0,0 0-1 0 0,1 1 1 0 0,1-1 0 0 0,0 26 0 0 0,2-39 48 0 0,0 0-1 0 0,1-1 0 0 0,-1 1 1 0 0,1 0-1 0 0,0 0 0 0 0,0-1 1 0 0,0 1-1 0 0,0 0 0 0 0,1-1 1 0 0,0 1-1 0 0,0-1 0 0 0,-1 0 1 0 0,2 1-1 0 0,-1-1 0 0 0,0 0 1 0 0,1 0-1 0 0,-1-1 0 0 0,1 1 1 0 0,0 0-1 0 0,0-1 0 0 0,0 0 1 0 0,0 0-1 0 0,0 1 1 0 0,1-2-1 0 0,-1 1 0 0 0,1 0 1 0 0,-1-1-1 0 0,1 0 0 0 0,0 0 1 0 0,-1 0-1 0 0,7 1 0 0 0,-2 0 22 0 0,-1-1 0 0 0,1-1 0 0 0,0 1 0 0 0,0-1 0 0 0,0 0 0 0 0,0-1 0 0 0,0 0 0 0 0,-1 0 0 0 0,1-1 0 0 0,0 0 0 0 0,-1 0 0 0 0,1-1 0 0 0,-1 0 0 0 0,0 0 0 0 0,0-1 0 0 0,12-7-1 0 0,-8 2 8 0 0,-1 1-1 0 0,0-1 0 0 0,0-1 0 0 0,-1 0 0 0 0,-1 0 0 0 0,1-1 0 0 0,-2 0 0 0 0,1-1 0 0 0,5-12 0 0 0,21-44 256 0 0,-33 66-352 0 0,1-3-9 0 0,-7 14 107 0 0,0 6-61 0 0,3-10-6 0 0,-1 0 0 0 0,1 0 0 0 0,1 0 0 0 0,-1 1 0 0 0,1-1 0 0 0,0 0 0 0 0,0 1 0 0 0,0 0 0 0 0,1-1 0 0 0,0 1 0 0 0,0-1 0 0 0,0 1 0 0 0,2 6 0 0 0,-1-10 37 0 0,0 1 0 0 0,0-1 1 0 0,1 0-1 0 0,-1 1 0 0 0,1-1 1 0 0,-1 0-1 0 0,1 0 1 0 0,0 0-1 0 0,0 0 0 0 0,0 0 1 0 0,0-1-1 0 0,0 1 0 0 0,0 0 1 0 0,0-1-1 0 0,1 1 0 0 0,-1-1 1 0 0,0 0-1 0 0,1 0 0 0 0,-1 0 1 0 0,1 0-1 0 0,0-1 1 0 0,-1 1-1 0 0,1 0 0 0 0,4-1 1 0 0,-1 0 34 0 0,0 0 1 0 0,0 0 0 0 0,0-1 0 0 0,0 1-1 0 0,0-2 1 0 0,-1 1 0 0 0,12-4 0 0 0,-4-2-51 0 0,0 0 1 0 0,-1-1 0 0 0,0 0-1 0 0,-1-1 1 0 0,1 0 0 0 0,-2-1-1 0 0,1 0 1 0 0,-2 0 0 0 0,1-1-1 0 0,10-16 1 0 0,-19 25-121 0 0,5 2-113 0 0,0 1-18 0 0,-6 16 212 0 0,-1-13-3 0 0,1 0 0 0 0,-1 0 0 0 0,1 0 0 0 0,0 0 0 0 0,0 0-1 0 0,1 0 1 0 0,-1-1 0 0 0,1 1 0 0 0,0 0 0 0 0,-1 0 0 0 0,2 0 0 0 0,-1 0-1 0 0,0 0 1 0 0,1-1 0 0 0,4 7 0 0 0,-4-7-15 0 0,0-1 1 0 0,1 0-1 0 0,0 1 1 0 0,-1-1-1 0 0,1 0 1 0 0,0-1-1 0 0,0 1 0 0 0,0 0 1 0 0,1-1-1 0 0,-1 0 1 0 0,0 1-1 0 0,0-1 1 0 0,1-1-1 0 0,-1 1 0 0 0,1 0 1 0 0,-1-1-1 0 0,0 0 1 0 0,1 0-1 0 0,-1 0 1 0 0,1 0-1 0 0,4-1 0 0 0,2 1 52 0 0,0-1-1 0 0,1 0 0 0 0,-1-1 0 0 0,0 0 0 0 0,0-1 0 0 0,0 0 1 0 0,0-1-1 0 0,0 0 0 0 0,-1 0 0 0 0,0-1 0 0 0,0 0 0 0 0,0-1 1 0 0,0 0-1 0 0,-1 0 0 0 0,0-1 0 0 0,0 0 0 0 0,-1 0 0 0 0,0-1 0 0 0,0 0 1 0 0,-1 0-1 0 0,0 0 0 0 0,0-1 0 0 0,-1 0 0 0 0,0 0 0 0 0,-1-1 1 0 0,0 1-1 0 0,0-1 0 0 0,2-13 0 0 0,-4 13 255 0 0,0 1 0 0 0,-1-1 0 0 0,0 0 0 0 0,-1 0 0 0 0,0-11 0 0 0,-1 17-206 0 0,1 0-1 0 0,-1 0 1 0 0,0 0-1 0 0,0 0 1 0 0,0 1-1 0 0,-1-1 1 0 0,1 0-1 0 0,-1 1 0 0 0,0-1 1 0 0,0 1-1 0 0,0 0 1 0 0,0-1-1 0 0,-1 1 1 0 0,1 0-1 0 0,-4-3 1 0 0,4 5-67 0 0,-12 4 3 0 0,9-2 25 0 0,1 0 0 0 0,0 0 0 0 0,-1 0 0 0 0,1 0-1 0 0,0 1 1 0 0,0-1 0 0 0,0 1 0 0 0,0 0 0 0 0,0 1 0 0 0,0-1 0 0 0,0 1 0 0 0,-3 3 0 0 0,-6 7-1 0 0,1 0 0 0 0,0 2 0 0 0,1-1 0 0 0,1 1 1 0 0,0 1-1 0 0,1 0 0 0 0,-7 17 0 0 0,13-27 7 0 0,1-1 0 0 0,-1 1 0 0 0,1 0-1 0 0,1 0 1 0 0,-1 0 0 0 0,1 0 0 0 0,0 0 0 0 0,0 0-1 0 0,1 0 1 0 0,0 1 0 0 0,0-1 0 0 0,0 0-1 0 0,1 0 1 0 0,0 0 0 0 0,0 0 0 0 0,0 0-1 0 0,1 0 1 0 0,0 0 0 0 0,0 0 0 0 0,1 0 0 0 0,-1-1-1 0 0,1 1 1 0 0,1-1 0 0 0,6 9 0 0 0,-7-11 49 0 0,0 1 1 0 0,1-1 0 0 0,0 0 0 0 0,0 0 0 0 0,0 0 0 0 0,0 0 0 0 0,0-1-1 0 0,0 1 1 0 0,1-1 0 0 0,-1-1 0 0 0,1 1 0 0 0,0 0 0 0 0,-1-1 0 0 0,1 0-1 0 0,0 0 1 0 0,0 0 0 0 0,0-1 0 0 0,0 0 0 0 0,-1 0 0 0 0,1 0 0 0 0,0 0-1 0 0,0-1 1 0 0,0 0 0 0 0,0 0 0 0 0,0 0 0 0 0,-1 0 0 0 0,1-1-1 0 0,-1 0 1 0 0,1 0 0 0 0,-1 0 0 0 0,8-6 0 0 0,0 0 10 0 0,0 0 1 0 0,0-1-1 0 0,-1-1 0 0 0,0 0 1 0 0,0 0-1 0 0,-1-1 0 0 0,-1 0 1 0 0,0-1-1 0 0,11-17 0 0 0,-2-8-97 0 0,-2 0-1 0 0,-1 0 1 0 0,-2-2-1 0 0,-2 0 1 0 0,-1 0-1 0 0,9-78 1 0 0,-19 114 13 0 0,-1 4-74 0 0,0-1 92 0 0,0 0-1 0 0,0 1 1 0 0,0-1-1 0 0,0 1 1 0 0,0-1 0 0 0,0 1-1 0 0,0 0 1 0 0,0-1-1 0 0,0 1 1 0 0,0 0 0 0 0,0-1-1 0 0,1 1 1 0 0,-1 0-1 0 0,0 0 1 0 0,1 0 0 0 0,-1 0-1 0 0,0 0 1 0 0,1 0-1 0 0,-1 0 1 0 0,1 0 0 0 0,-1 2-1 0 0,-13 29-5 0 0,13-29 5 0 0,-22 57-166 0 0,-26 112-1 0 0,42-138-946 0 0,2-1 0 0 0,-1 60 0 0 0,7-89-95 0 0,2 4 324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39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60 408 0 0,'0'0'1585'0'0,"20"-3"-1036"0"0,40 2 548 0 0,-1-2 0 0 0,0-3 1 0 0,0-2-1 0 0,93-26 1 0 0,-150 33-1071 0 0,1 0 1 0 0,-1 0-1 0 0,1 1 0 0 0,-1-1 1 0 0,1 1-1 0 0,-1 0 1 0 0,1 0-1 0 0,-1 0 1 0 0,1 0-1 0 0,4 1 0 0 0,-6-1-23 0 0,-1 0-1 0 0,1 0 0 0 0,0 1 0 0 0,-1-1 0 0 0,1 0 1 0 0,0 1-1 0 0,-1-1 0 0 0,1 1 0 0 0,-1-1 1 0 0,1 1-1 0 0,0-1 0 0 0,-1 1 0 0 0,1-1 0 0 0,-1 1 1 0 0,0 0-1 0 0,1-1 0 0 0,-1 1 0 0 0,1-1 1 0 0,-1 1-1 0 0,0 0 0 0 0,0-1 0 0 0,1 1 0 0 0,-1 1 1 0 0,0 4-10 0 0,0 0 0 0 0,0-1 1 0 0,0 1-1 0 0,-1-1 1 0 0,0 1-1 0 0,-1-1 1 0 0,-2 9-1 0 0,2-8 15 0 0,-36 189-194 0 0,37-188 201 0 0,3 5 241 0 0,-2-12-427 0 0,1 1 1 0 0,-1-1 0 0 0,1 0-1 0 0,0 0 1 0 0,-1 0-1 0 0,1 1 1 0 0,-1-1-1 0 0,1 0 1 0 0,0 0-1 0 0,-1 0 1 0 0,1 0-1 0 0,-1 0 1 0 0,1 0 0 0 0,0 0-1 0 0,-1 0 1 0 0,1-1-1 0 0,-1 1 1 0 0,1 0-1 0 0,0 0 1 0 0,-1 0-1 0 0,1-1 1 0 0,-1 1-1 0 0,1 0 1 0 0,-1-1-1 0 0,1 1 1 0 0,-1 0 0 0 0,1-1-1 0 0,0 0 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40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5 288 0 0,'-17'6'886'0'0,"4"4"-754"0"0,0 2 1 0 0,1 0-1 0 0,0 0 0 0 0,1 1 1 0 0,0 0-1 0 0,1 1 0 0 0,-13 23 1 0 0,18-28-54 0 0,1 0 0 0 0,0 0 0 0 0,0 0 0 0 0,0 1 0 0 0,1 0 0 0 0,1-1 0 0 0,0 1 0 0 0,0 0 0 0 0,0 0 0 0 0,2 0 0 0 0,-1 1 0 0 0,1-1 0 0 0,1 0 0 0 0,1 11 0 0 0,0-18 33 0 0,0 1-1 0 0,0-1 0 0 0,1 0 1 0 0,-1 0-1 0 0,1 0 0 0 0,0 0 0 0 0,-1 0 1 0 0,1-1-1 0 0,0 1 0 0 0,1-1 1 0 0,-1 0-1 0 0,0 0 0 0 0,1 0 1 0 0,-1-1-1 0 0,1 1 0 0 0,-1-1 1 0 0,1 1-1 0 0,0-1 0 0 0,4 0 1 0 0,-5 0 70 0 0,29-11 458 0 0,-30 8-631 0 0,0 0 0 0 0,0 0 1 0 0,0 0-1 0 0,0 0 0 0 0,-1-1 0 0 0,1 1 0 0 0,0-1 0 0 0,-1 1 0 0 0,0-1 0 0 0,0 1 0 0 0,0-1 0 0 0,0 0 1 0 0,0 0-1 0 0,0 1 0 0 0,0-1 0 0 0,-1-6 0 0 0,1-50 152 0 0,-3 34-134 0 0,2 5-42 0 0,0 1-80 0 0,0 0 0 0 0,5-31 0 0 0,-4 45 77 0 0,1-1 1 0 0,-1 1-1 0 0,1-1 1 0 0,0 1-1 0 0,0 0 1 0 0,1 0-1 0 0,-1 0 1 0 0,1 0 0 0 0,0 0-1 0 0,0 1 1 0 0,1-1-1 0 0,0 1 1 0 0,4-5-1 0 0,-5 7 6 0 0,0 1-1 0 0,-1-1 1 0 0,1 1-1 0 0,0-1 1 0 0,0 1-1 0 0,0 0 1 0 0,0 0-1 0 0,0 0 1 0 0,0 0-1 0 0,0 1 1 0 0,1-1 0 0 0,-1 1-1 0 0,0 0 1 0 0,0 0-1 0 0,0 0 1 0 0,1 0-1 0 0,-1 1 1 0 0,0-1-1 0 0,0 1 1 0 0,0 0-1 0 0,0 0 1 0 0,0 0-1 0 0,0 0 1 0 0,0 1-1 0 0,4 1 1 0 0,1 2-7 0 0,1 0-1 0 0,-1 0 1 0 0,0 0 0 0 0,0 1-1 0 0,0 0 1 0 0,-1 1 0 0 0,7 7 0 0 0,-4 0 93 0 0,0 0 0 0 0,-1 1 0 0 0,0-1 0 0 0,-1 2 0 0 0,-1-1 0 0 0,-1 1 0 0 0,0 0 0 0 0,-1 1 0 0 0,0-1 0 0 0,2 24 986 0 0,-7-40-1033 0 0,0 0-1 0 0,0 0 1 0 0,1 0 0 0 0,-1 1 0 0 0,0-1 0 0 0,0 0-1 0 0,0 0 1 0 0,0 1 0 0 0,0-1 0 0 0,0 0 0 0 0,0 0 0 0 0,0 0-1 0 0,0 1 1 0 0,0-1 0 0 0,0 0 0 0 0,0 0 0 0 0,0 1 0 0 0,0-1-1 0 0,0 0 1 0 0,0 0 0 0 0,0 1 0 0 0,0-1 0 0 0,0 0-1 0 0,0 0 1 0 0,0 0 0 0 0,0 1 0 0 0,0-1 0 0 0,0 0 0 0 0,0 0-1 0 0,-1 0 1 0 0,1 1 0 0 0,0-1 0 0 0,0 0 0 0 0,0 0 0 0 0,0 0-1 0 0,-1 0 1 0 0,1 1 0 0 0,0-1 0 0 0,0 0 0 0 0,0 0-1 0 0,0 0 1 0 0,-1 0 0 0 0,1 0 0 0 0,0 0 0 0 0,0 1 0 0 0,-1-1-1 0 0,1 0 1 0 0,0 0 0 0 0,0 0 0 0 0,0 0 0 0 0,-1 0 0 0 0,1 0-1 0 0,-1 0 1 0 0,0-1 0 0 0,0 0-1 0 0,0 1 0 0 0,0-1 1 0 0,0 0-1 0 0,0 0 0 0 0,0 0 1 0 0,0 0-1 0 0,0 0 0 0 0,0 0 1 0 0,0 0-1 0 0,0 0 0 0 0,0 0 1 0 0,1 0-1 0 0,-1 0 0 0 0,0-1 1 0 0,1 1-1 0 0,-1 0 0 0 0,1 0 1 0 0,0-1-1 0 0,-1 1 1 0 0,1 0-1 0 0,0-1 0 0 0,0-2 1 0 0,-2-6-54 0 0,1 0 0 0 0,1 0 1 0 0,0 0-1 0 0,0-1 1 0 0,1 1-1 0 0,0 0 1 0 0,1 0-1 0 0,0 0 1 0 0,1 0-1 0 0,0 0 1 0 0,0 0-1 0 0,1 1 1 0 0,1-1-1 0 0,-1 1 1 0 0,1 0-1 0 0,1 1 1 0 0,0-1-1 0 0,8-9 1 0 0,-13 17-1 0 0,0 0 14 0 0,0 0 0 0 0,0 1 0 0 0,0-1-1 0 0,1 0 1 0 0,-1 0 0 0 0,0 0 0 0 0,0 1 0 0 0,0-1-1 0 0,1 0 1 0 0,-1 1 0 0 0,0 0 0 0 0,0-1 0 0 0,1 1-1 0 0,-1 0 1 0 0,0-1 0 0 0,3 1 0 0 0,2-1-16 0 0,0 1-1 0 0,1 0 1 0 0,-1 0 0 0 0,0 1 0 0 0,0 0 0 0 0,0 0-1 0 0,0 0 1 0 0,0 0 0 0 0,0 1 0 0 0,0 0 0 0 0,-1 0-1 0 0,1 1 1 0 0,-1 0 0 0 0,1 0 0 0 0,-1 0 0 0 0,0 1-1 0 0,0-1 1 0 0,0 1 0 0 0,-1 0 0 0 0,1 1 0 0 0,4 6-1 0 0,-3-6-6 0 0,-2-1-4 0 0,0 0 1 0 0,0 0-1 0 0,-1 1 0 0 0,1-1 0 0 0,-1 1 0 0 0,0 0 1 0 0,0 0-1 0 0,0 0 0 0 0,-1 0 0 0 0,0 0 0 0 0,0 1 1 0 0,0-1-1 0 0,-1 1 0 0 0,0-1 0 0 0,0 1 1 0 0,0-1-1 0 0,-1 1 0 0 0,1 0 0 0 0,-2 10 0 0 0,0-9-307 0 0,-1 0-1 0 0,1-1 1 0 0,-1 1-1 0 0,-1 0 0 0 0,1-1 1 0 0,-1 1-1 0 0,0-1 1 0 0,-1 0-1 0 0,-7 12 0 0 0,-4 2-1210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45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7 36 0 0,'-69'16'1593'0'0,"66"-15"-1575"0"0,-8 12 281 0 0,16-11-200 0 0,0 0 0 0 0,0 0 0 0 0,0-1 1 0 0,0 1-1 0 0,0-1 0 0 0,0-1 0 0 0,0 1 0 0 0,0-1 0 0 0,7 1 0 0 0,-11-1-95 0 0,454-9 1665 0 0,-182-2-1223 0 0,-95 8-290 0 0,546-12 169 0 0,-653 10-83 0 0,28 0-3113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45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60 0 0,'4'1'671'0'0,"51"7"59"0"0,1-3-1 0 0,0-2 0 0 0,-1-2 0 0 0,62-8 1 0 0,-23 2-391 0 0,1247-61 2027 0 0,-1294 60-1093 0 0,-45 5-1301 0 0,1 0 0 0 0,-1 1-1 0 0,0-1 1 0 0,0 0 0 0 0,0 0 0 0 0,0 0 0 0 0,0 0-1 0 0,0-1 1 0 0,0 1 0 0 0,0 0 0 0 0,-1-1 0 0 0,1 0-1 0 0,0 1 1 0 0,-1-1 0 0 0,1 0 0 0 0,1-3 0 0 0,-2 4-320 0 0,-5-30-3800 0 0,4 20 3171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48.97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3165 665 288 0 0,'-42'-54'1630'0'0,"23"27"-1263"0"0,-1 1 1 0 0,-1 0-1 0 0,-2 2 1 0 0,-1 1 0 0 0,-45-36-1 0 0,-35-7-185 0 0,-2 5 0 0 0,-3 5 0 0 0,-3 5 0 0 0,-1 4 0 0 0,-169-45-1 0 0,201 75-184 0 0,0 2-1 0 0,-2 5 1 0 0,1 3-1 0 0,-1 3 1 0 0,0 5-1 0 0,1 2 0 0 0,-83 16 1 0 0,80-6 7 0 0,2 4 1 0 0,0 4-1 0 0,2 3 1 0 0,0 4-1 0 0,-94 46 1 0 0,115-43-14 0 0,1 2 0 0 0,2 2 0 0 0,1 3 0 0 0,3 3 1 0 0,1 2-1 0 0,2 1 0 0 0,-51 60 0 0 0,65-62 29 0 0,2 3-1 0 0,2 0 0 0 0,2 3 0 0 0,1 0 0 0 0,3 1 0 0 0,3 2 0 0 0,-24 70 0 0 0,35-82 14 0 0,2 0 1 0 0,1 2 0 0 0,2-1-1 0 0,2 0 1 0 0,2 1 0 0 0,1 0-1 0 0,3 0 1 0 0,1 0 0 0 0,2 0 0 0 0,15 66-1 0 0,-10-77-23 0 0,1-1-1 0 0,2 0 1 0 0,0-1-1 0 0,3 0 1 0 0,0-1-1 0 0,1-1 1 0 0,2 0-1 0 0,0-2 1 0 0,2 0 0 0 0,43 41-1 0 0,8-3 66 0 0,3-2 0 0 0,102 62 0 0 0,-89-67 11 0 0,2-5 0 0 0,110 46 0 0 0,-128-68 6 0 0,1-2 0 0 0,1-4 0 0 0,118 21 0 0 0,-126-35-5 0 0,1-3 1 0 0,0-3 0 0 0,0-3 0 0 0,0-3-1 0 0,100-18 1 0 0,-68 2-16 0 0,-1-5 1 0 0,183-72-1 0 0,-229 75-57 0 0,0-2 1 0 0,-1-3-1 0 0,-2-2 1 0 0,66-51-1 0 0,-87 59 35 0 0,-2-2-1 0 0,-1 0 1 0 0,-1-2-1 0 0,-1 0 1 0 0,-1-2-1 0 0,-1 0 1 0 0,-1-2-1 0 0,25-52 1 0 0,-22 32-44 0 0,-1-2 1 0 0,-4-1 0 0 0,-1 0-1 0 0,15-95 1 0 0,-27 119-29 0 0,-2 0-1 0 0,-1 0 1 0 0,-1-1 0 0 0,-1 1 0 0 0,-2 0 0 0 0,0 0 0 0 0,-2 0 0 0 0,-2 1-1 0 0,0 0 1 0 0,-1 0 0 0 0,-13-27 0 0 0,-17-16 173 0 0,-3 1 0 0 0,-2 3 0 0 0,-4 1 0 0 0,-2 2 0 0 0,-58-56 0 0 0,76 85-112 0 0,-3 1 0 0 0,-53-41-1 0 0,68 61-51 0 0,0 0 0 0 0,-2 1-1 0 0,1 1 1 0 0,-1 1-1 0 0,-1 1 1 0 0,-41-11 0 0 0,44 15-100 0 0,1 1-1 0 0,-1 0 1 0 0,-20 0 0 0 0,32 4-482 0 0,0 0-1 0 0,0 1 1 0 0,0-1 0 0 0,0 1-1 0 0,0 1 1 0 0,0 0 0 0 0,-7 2 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50.37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73 187 1172 0 0,'-21'-51'4191'0'0,"19"43"-3502"0"0,0 0-1 0 0,-1 0 0 0 0,0 1 1 0 0,-9-15-1 0 0,12 21-665 0 0,0 0 0 0 0,-1 0 1 0 0,1 0-1 0 0,-1 1 0 0 0,1-1 0 0 0,-1 0 0 0 0,1 0 1 0 0,-1 1-1 0 0,0-1 0 0 0,1 0 0 0 0,-1 0 1 0 0,0 1-1 0 0,0-1 0 0 0,1 1 0 0 0,-1-1 1 0 0,0 1-1 0 0,0-1 0 0 0,0 1 0 0 0,0-1 0 0 0,-1 1 1 0 0,-4 19 91 0 0,1 16-57 0 0,3-1 0 0 0,0 2 0 0 0,2-1 0 0 0,2 0 0 0 0,12 68 0 0 0,2-34-276 0 0,46 126 0 0 0,-62-193 47 0 0,15-23-2561 0 0,-9-7 2130 0 0,-1 0 0 0 0,-2 0 0 0 0,1-31 0 0 0,-8-118 1418 0 0,-10 24 2334 0 0,14 153-3149 0 0,0 0 0 0 0,0-1-1 0 0,0 1 1 0 0,0 0-1 0 0,0 0 1 0 0,0-1-1 0 0,1 1 1 0 0,-1 0 0 0 0,0 0-1 0 0,0-1 1 0 0,0 1-1 0 0,0 0 1 0 0,0 0-1 0 0,1-1 1 0 0,-1 1 0 0 0,0 0-1 0 0,0 0 1 0 0,0 0-1 0 0,1-1 1 0 0,-1 1-1 0 0,0 0 1 0 0,0 0-1 0 0,0 0 1 0 0,1 0 0 0 0,-1 0-1 0 0,0 0 1 0 0,1-1-1 0 0,-1 1 1 0 0,0 0-1 0 0,0 0 1 0 0,1 0 0 0 0,-1 0-1 0 0,0 0 1 0 0,0 0-1 0 0,1 0 1 0 0,-1 0-1 0 0,0 0 1 0 0,1 0 0 0 0,-1 0-1 0 0,0 0 1 0 0,0 0-1 0 0,1 1 1 0 0,-1-1-1 0 0,0 0 1 0 0,0 0 0 0 0,1 0-1 0 0,-1 0 1 0 0,15 9 3 0 0,22 31 96 0 0,39 41 189 0 0,-67-72-201 0 0,0-2 0 0 0,0 1 0 0 0,1-2 0 0 0,-1 1 0 0 0,1-1 0 0 0,21 9 0 0 0,-24-13-56 0 0,-1-1-1 0 0,0 0 0 0 0,1 0 1 0 0,-1-1-1 0 0,1 1 0 0 0,-1-2 1 0 0,1 1-1 0 0,-1 0 1 0 0,1-1-1 0 0,-1 0 0 0 0,0-1 1 0 0,0 0-1 0 0,1 0 0 0 0,-1 0 1 0 0,0 0-1 0 0,0-1 1 0 0,-1 0-1 0 0,1-1 0 0 0,-1 1 1 0 0,8-7-1 0 0,6-4 24 0 0,-1-2 0 0 0,-1 0 0 0 0,-1-1 0 0 0,16-20 0 0 0,-9 7 111 0 0,-1-1 0 0 0,-1 0 0 0 0,28-62 0 0 0,-48 91-186 0 0,-1 2 17 0 0,1-1 1 0 0,-1 1-1 0 0,0 0 1 0 0,0 0-1 0 0,1-1 1 0 0,-1 1-1 0 0,0 0 1 0 0,1 0-1 0 0,-1-1 1 0 0,0 1-1 0 0,1 0 1 0 0,-1 0-1 0 0,0 0 1 0 0,1 0-1 0 0,-1 0 1 0 0,0 0-1 0 0,1-1 1 0 0,-1 1-1 0 0,0 0 1 0 0,1 0-1 0 0,-1 0 1 0 0,1 0-1 0 0,-1 0 1 0 0,0 0-1 0 0,1 1 1 0 0,-1-1-1 0 0,0 0 1 0 0,1 0-1 0 0,-1 0 1 0 0,1 0 0 0 0,-1 0-1 0 0,0 0 1 0 0,1 1-1 0 0,-1-1 1 0 0,0 0-1 0 0,1 0 1 0 0,-1 1-1 0 0,0-1 1 0 0,0 0-1 0 0,1 0 1 0 0,-1 1-1 0 0,0-1 1 0 0,0 0-1 0 0,0 1 1 0 0,1-1-1 0 0,-1 0 1 0 0,0 1-1 0 0,0-1 1 0 0,0 0-1 0 0,0 1 1 0 0,1-1-1 0 0,-1 0 1 0 0,0 1-1 0 0,0-1 1 0 0,0 0-1 0 0,0 1 1 0 0,0-1-1 0 0,0 1 1 0 0,0-1-1 0 0,0 0 1 0 0,0 1-1 0 0,0-1 1 0 0,-1 0-1 0 0,1 1 1 0 0,0-1-1 0 0,0 1 1 0 0,-12 186 168 0 0,6-130-123 0 0,2 1-1 0 0,3-1 0 0 0,7 75 0 0 0,-4-114-31 0 0,-1-9-255 0 0,0 0 1 0 0,0-1-1 0 0,1 1 0 0 0,0-1 1 0 0,0 1-1 0 0,1-1 1 0 0,0 0-1 0 0,8 15 1 0 0,2-20-2191 0 0,-12-3 2344 0 0,0 0-1 0 0,0 1 0 0 0,0-1 0 0 0,0 0 0 0 0,0 0 0 0 0,0 1 0 0 0,1-1 1 0 0,-1 0-1 0 0,0 0 0 0 0,0 0 0 0 0,0 0 0 0 0,0 0 0 0 0,1-1 0 0 0,-1 1 0 0 0,0 0 1 0 0,0-1-1 0 0,0 1 0 0 0,2-1 0 0 0,46-33-1961 0 0,-38 22 1347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50.7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1 388 1464 0 0,'19'-27'853'0'0,"-2"-1"0"0"0,0 0-1 0 0,-2-2 1 0 0,-1 0 0 0 0,19-58 0 0 0,-33 86-822 0 0,0 2-26 0 0,0 0-1 0 0,0 1 1 0 0,0-1-1 0 0,0 0 1 0 0,0 0-1 0 0,0 0 1 0 0,0 0 0 0 0,0 0-1 0 0,0 0 1 0 0,0 0-1 0 0,0 1 1 0 0,1-1-1 0 0,-1 0 1 0 0,0 0 0 0 0,0 0-1 0 0,0 0 1 0 0,0 0-1 0 0,0 0 1 0 0,0 0 0 0 0,0 0-1 0 0,0 0 1 0 0,0 1-1 0 0,0-1 1 0 0,0 0-1 0 0,0 0 1 0 0,1 0 0 0 0,-1 0-1 0 0,0 0 1 0 0,0 0-1 0 0,0 0 1 0 0,0 0-1 0 0,0 0 1 0 0,0 0 0 0 0,0 0-1 0 0,1 0 1 0 0,-1 0-1 0 0,0 0 1 0 0,0 0 0 0 0,0 0-1 0 0,0 0 1 0 0,0 0-1 0 0,0 0 1 0 0,0 0-1 0 0,0 0 1 0 0,1 0 0 0 0,-1 0-1 0 0,0 0 1 0 0,0 0-1 0 0,0 0 1 0 0,0 0-1 0 0,0 0 1 0 0,0 0 0 0 0,0 0-1 0 0,1-1 1 0 0,0 23 81 0 0,-2 23-5 0 0,0 94 125 0 0,2-78-580 0 0,3-33-3097 0 0</inkml:trace>
  <inkml:trace contextRef="#ctx0" brushRef="#br0" timeOffset="1">116 47 888 0 0,'-4'-15'1220'0'0,"0"2"-560"0"0,2 2-40 0 0,-5 3-576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1:51.27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90 268 0 0,'27'29'3218'0'0,"-19"-14"-2911"0"0,-1 1 1 0 0,0 0-1 0 0,-1 0 1 0 0,5 24-1 0 0,11 26 120 0 0,-22-64-327 0 0,1-1-1 0 0,0 0 0 0 0,-1 0 0 0 0,1 1 0 0 0,0-1 0 0 0,-1 0 0 0 0,0 1 1 0 0,1-1-1 0 0,-1 1 0 0 0,0-1 0 0 0,0 1 0 0 0,0-1 0 0 0,0 0 0 0 0,0 1 0 0 0,0-1 1 0 0,0 1-1 0 0,0-1 0 0 0,0 1 0 0 0,-1-1 0 0 0,1 0 0 0 0,-1 1 0 0 0,1-1 0 0 0,-2 2 1 0 0,-3-14 1511 0 0,4-26-880 0 0,3 23-769 0 0,0 0 0 0 0,1 0 0 0 0,1 0 1 0 0,1 0-1 0 0,0 1 0 0 0,0 0 1 0 0,1 0-1 0 0,1 0 0 0 0,0 1 0 0 0,1 0 1 0 0,0 0-1 0 0,1 1 0 0 0,0 0 0 0 0,1 0 1 0 0,0 1-1 0 0,1 1 0 0 0,0 0 1 0 0,0 0-1 0 0,1 1 0 0 0,0 0 0 0 0,0 1 1 0 0,1 1-1 0 0,18-8 0 0 0,-24 13 6 0 0,-1 0 25 0 0,1 0 1 0 0,-1 1 0 0 0,1 0 0 0 0,-1 0 0 0 0,0 0 0 0 0,1 1-1 0 0,-1 0 1 0 0,0 0 0 0 0,1 1 0 0 0,-1 0 0 0 0,0 0 0 0 0,0 0 0 0 0,0 1-1 0 0,-1 0 1 0 0,1 0 0 0 0,-1 0 0 0 0,1 1 0 0 0,-1-1 0 0 0,0 1-1 0 0,0 1 1 0 0,-1-1 0 0 0,1 1 0 0 0,-1 0 0 0 0,5 7 0 0 0,-2-5 26 0 0,5 9 3 0 0,-1-1 0 0 0,0 1 0 0 0,-1 1 0 0 0,0 0 0 0 0,-2 0 1 0 0,0 1-1 0 0,-1 0 0 0 0,0 0 0 0 0,-2 1 0 0 0,6 34 0 0 0,-7-26-1690 0 0,1 49 1 0 0,-10-55-1951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2.6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1 672 0 0,'1'13'379'0'0,"1"1"1"0"0,-2-1-1 0 0,0 1 0 0 0,0-1 0 0 0,-1 0 0 0 0,-1 1 1 0 0,0-1-1 0 0,-5 13 0 0 0,-2 5-1004 0 0,-1-1-1 0 0,-17 36 1 0 0,18-51-104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5.68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279 20 60 0 0,'-13'-11'2580'0'0,"10"10"-2440"0"0,-1-1 0 0 0,1 1 0 0 0,0 0 0 0 0,0 0 0 0 0,-1 0 0 0 0,1 1 1 0 0,0-1-1 0 0,-1 1 0 0 0,1-1 0 0 0,0 1 0 0 0,-1 0 0 0 0,1 1 0 0 0,-1-1 0 0 0,1 1 0 0 0,0-1 0 0 0,-1 1 0 0 0,-5 2 0 0 0,2 0-5 0 0,0 1-1 0 0,1-1 1 0 0,-1 1-1 0 0,1 1 1 0 0,-1-1 0 0 0,1 1-1 0 0,-8 9 1 0 0,-3 5 46 0 0,1 1 1 0 0,0 1-1 0 0,-23 43 1 0 0,30-49-158 0 0,2 0 0 0 0,0 1 0 0 0,1 0 0 0 0,1 0 1 0 0,0 0-1 0 0,1 1 0 0 0,1 0 0 0 0,0 0 0 0 0,2 0 0 0 0,0 0 0 0 0,0 0 0 0 0,3 17 0 0 0,-1-25-7 0 0,0-1 0 0 0,1 1-1 0 0,0-1 1 0 0,0 1 0 0 0,1-1 0 0 0,0 0-1 0 0,1 0 1 0 0,0 0 0 0 0,0-1-1 0 0,0 1 1 0 0,1-1 0 0 0,0 0-1 0 0,1 0 1 0 0,0-1 0 0 0,0 1-1 0 0,0-1 1 0 0,0-1 0 0 0,1 1 0 0 0,0-1-1 0 0,0 0 1 0 0,1-1 0 0 0,-1 1-1 0 0,1-2 1 0 0,0 1 0 0 0,10 2-1 0 0,-4-1 16 0 0,1-1 0 0 0,0-1 0 0 0,-1 0 0 0 0,1-1-1 0 0,0 0 1 0 0,0-1 0 0 0,0-1 0 0 0,0-1-1 0 0,1 0 1 0 0,-2-1 0 0 0,1 0 0 0 0,26-8 0 0 0,-33 7 13 0 0,1 0 0 0 0,-2-1 0 0 0,1 0 0 0 0,0 0 0 0 0,-1-1 0 0 0,0 1 0 0 0,0-2 0 0 0,0 1 0 0 0,-1-1 0 0 0,1 0 0 0 0,-1 0 0 0 0,-1-1 0 0 0,1 1 0 0 0,-1-1 0 0 0,-1-1 0 0 0,1 1 0 0 0,-1-1 0 0 0,0 0 0 0 0,-1 1 0 0 0,0-2 0 0 0,0 1 0 0 0,-1 0 0 0 0,3-13 1 0 0,-4 6-84 0 0,0-1 1 0 0,-1 1 0 0 0,0 0-1 0 0,-2 0 1 0 0,1 0 0 0 0,-2 0-1 0 0,0 0 1 0 0,-1 0 0 0 0,0 1 0 0 0,-1-1-1 0 0,-1 1 1 0 0,0 1 0 0 0,-1-1-1 0 0,-1 1 1 0 0,0 0 0 0 0,0 0-1 0 0,-2 1 1 0 0,1 1 0 0 0,-1-1 0 0 0,-1 1-1 0 0,0 1 1 0 0,-1 0 0 0 0,0 1-1 0 0,0 0 1 0 0,-1 1 0 0 0,0 0-1 0 0,0 1 1 0 0,-1 0 0 0 0,0 2 0 0 0,0-1-1 0 0,-1 2 1 0 0,1-1 0 0 0,-20-1-1 0 0,-4 7-3685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6.47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0 375 188 0 0,'5'10'642'0'0,"0"1"0"0"0,-1-1-1 0 0,-1 1 1 0 0,0-1 0 0 0,0 1 0 0 0,-1 0 0 0 0,0 0-1 0 0,-1 15 1 0 0,3 2-163 0 0,21 142 384 0 0,23 130-398 0 0,-48-298-442 0 0,1 0 1 0 0,-1 0-1 0 0,0-1 1 0 0,1 1 0 0 0,-1 0-1 0 0,0 0 1 0 0,0 0-1 0 0,0 0 1 0 0,0 0-1 0 0,0 0 1 0 0,-1-1 0 0 0,1 1-1 0 0,-1 0 1 0 0,0 3-1 0 0,-5-7 103 0 0,-1-14-131 0 0,1-12 26 0 0,1-1 0 0 0,2 0 0 0 0,0-1 1 0 0,2 1-1 0 0,4-45 0 0 0,4 13-5 0 0,22-95-1 0 0,-25 140-34 0 0,1 0-1 0 0,0 0 0 0 0,1 1 0 0 0,1 0 0 0 0,0 0 0 0 0,13-18 1 0 0,-16 27 5 0 0,0 0 0 0 0,1 0 0 0 0,-1 1 0 0 0,1-1 1 0 0,1 1-1 0 0,-1 0 0 0 0,1 1 0 0 0,-1 0 0 0 0,1 0 1 0 0,0 0-1 0 0,1 0 0 0 0,-1 1 0 0 0,1 0 0 0 0,0 0 1 0 0,-1 1-1 0 0,14-3 0 0 0,-15 4 9 0 0,0 0 1 0 0,0 0-1 0 0,0 1 1 0 0,0 0-1 0 0,0 0 1 0 0,0 0-1 0 0,-1 0 0 0 0,1 1 1 0 0,0 0-1 0 0,0 0 1 0 0,0 0-1 0 0,-1 1 1 0 0,1 0-1 0 0,0 0 0 0 0,-1 0 1 0 0,0 0-1 0 0,1 0 1 0 0,-1 1-1 0 0,0 0 1 0 0,0 0-1 0 0,0 0 0 0 0,-1 1 1 0 0,1-1-1 0 0,3 6 1 0 0,-3-3-9 0 0,-1-1 0 0 0,0 1 1 0 0,0 1-1 0 0,-1-1 0 0 0,0 0 1 0 0,0 1-1 0 0,0-1 1 0 0,-1 1-1 0 0,0-1 0 0 0,0 1 1 0 0,0 0-1 0 0,-1 0 0 0 0,0-1 1 0 0,-1 1-1 0 0,1 0 0 0 0,-1-1 1 0 0,-3 11-1 0 0,0 2 6 0 0,-2 0 1 0 0,0 0-1 0 0,-1 0 1 0 0,-1-1-1 0 0,0 0 0 0 0,-2-1 1 0 0,0 0-1 0 0,-24 31 1 0 0,32-46-124 0 0,-5-8-427 0 0,6 5 539 0 0,1 1 0 0 0,-1-1 0 0 0,1 1 0 0 0,-1-1 0 0 0,1 0 0 0 0,-1 1 0 0 0,1-1 0 0 0,-1 1 0 0 0,1-1 0 0 0,-1 0 0 0 0,1 1 0 0 0,0-1 0 0 0,-1 0-1 0 0,1 0 1 0 0,0 1 0 0 0,0-1 0 0 0,0 0 0 0 0,-1 0 0 0 0,1 1 0 0 0,0-1 0 0 0,0 0 0 0 0,0 0 0 0 0,0 0 0 0 0,0 1 0 0 0,1-1 0 0 0,-1 0 0 0 0,0 0 0 0 0,0 1 0 0 0,0-1 0 0 0,1 0 0 0 0,-1 0 0 0 0,1 0 0 0 0,18-91-655 0 0,5 2 0 0 0,36-92 1 0 0,-6 21 1254 0 0,3 5 1082 0 0,-57 155-1648 0 0,0 1 0 0 0,0-1 0 0 0,0 0-1 0 0,1 1 1 0 0,-1-1 0 0 0,0 1 0 0 0,1-1 0 0 0,-1 1 0 0 0,1-1 0 0 0,-1 1 0 0 0,0-1 0 0 0,1 1 0 0 0,-1-1 0 0 0,1 1 0 0 0,0-1 0 0 0,-1 1 0 0 0,1 0 0 0 0,-1-1 0 0 0,1 1 0 0 0,-1 0 0 0 0,1-1 0 0 0,0 1 0 0 0,-1 0 0 0 0,1 0 0 0 0,0 0 0 0 0,-1 0 0 0 0,1 0 0 0 0,0 0 0 0 0,-1 0 0 0 0,1 0 0 0 0,0 0 0 0 0,-1 0 0 0 0,1 0 0 0 0,0 0 0 0 0,-1 0 0 0 0,1 0 0 0 0,0 0 0 0 0,-1 1 0 0 0,1-1 0 0 0,-1 0 0 0 0,1 1-1 0 0,0-1 1 0 0,-1 0 0 0 0,1 1 0 0 0,-1-1 0 0 0,1 1 0 0 0,-1-1 0 0 0,1 0 0 0 0,-1 1 0 0 0,1 0 0 0 0,21 26 361 0 0,-13-10-263 0 0,-1 1-1 0 0,-1 0 1 0 0,-1 0-1 0 0,0 0 1 0 0,-1 1 0 0 0,4 29-1 0 0,4 119 35 0 0,-12-156-136 0 0,3 160 43 0 0,7 96-1150 0 0,-4-198-3011 0 0,-5-55 2935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6.86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26 63 1096 0 0,'-25'-25'4020'0'0,"34"21"-3962"0"0,1 1 0 0 0,-1 1 0 0 0,1 0 0 0 0,-1 0 0 0 0,1 1 0 0 0,0 0 0 0 0,0 1 0 0 0,15 1 0 0 0,19-2-5 0 0,57-8 39 0 0,80-4-104 0 0,-177 13 44 0 0,1 0 1 0 0,-1 1 0 0 0,1-1 0 0 0,-1 1 0 0 0,1 0 0 0 0,-1 1 0 0 0,1-1 0 0 0,-1 1 0 0 0,0 0 0 0 0,0 0 0 0 0,0 0 0 0 0,0 1 0 0 0,0-1 0 0 0,0 1 0 0 0,-1 0 0 0 0,1 0 0 0 0,-1 0 0 0 0,0 0-1 0 0,0 1 1 0 0,0 0 0 0 0,0-1 0 0 0,-1 1 0 0 0,1 0 0 0 0,3 8 0 0 0,2 7 185 0 0,-1 1 1 0 0,-1 0-1 0 0,0 0 0 0 0,3 25 0 0 0,-3-16-138 0 0,-3-15-97 0 0,0 4-195 0 0,1 0 0 0 0,1 0 1 0 0,1 0-1 0 0,0 0 1 0 0,17 30-1 0 0,-14-43-957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7.2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0 180 0 0,'0'0'692'0'0,"0"13"-612"0"0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7.61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75 436 0 0,'15'-3'5675'0'0,"-12"4"-5600"0"0,0 1-1 0 0,0-1 1 0 0,-1 1 0 0 0,1 0-1 0 0,0 0 1 0 0,-1 0-1 0 0,1 0 1 0 0,-1 1-1 0 0,0-1 1 0 0,0 1 0 0 0,0-1-1 0 0,0 1 1 0 0,0 0-1 0 0,-1-1 1 0 0,1 1-1 0 0,-1 0 1 0 0,1 0-1 0 0,0 5 1 0 0,25 69 268 0 0,-25-70-320 0 0,4 10 40 0 0,-5-14-46 0 0,0 0 0 0 0,1 0-1 0 0,-1 1 1 0 0,0-1-1 0 0,0 0 1 0 0,-1 0 0 0 0,1 1-1 0 0,-1-1 1 0 0,0 1-1 0 0,0-1 1 0 0,0 1 0 0 0,0-1-1 0 0,0 0 1 0 0,-1 1-1 0 0,1-1 1 0 0,-1 0 0 0 0,0 1-1 0 0,-2 3 1 0 0,-5-11 41 0 0,7 4-58 0 0,0 0 1 0 0,0 0 0 0 0,0 0-1 0 0,0 0 1 0 0,0-1 0 0 0,0 1-1 0 0,0 0 1 0 0,0-1 0 0 0,0 1-1 0 0,0-1 1 0 0,0 1 0 0 0,0-1-1 0 0,0 1 1 0 0,0-1 0 0 0,1 0-1 0 0,-1 1 1 0 0,0-1 0 0 0,0 0-1 0 0,1 0 1 0 0,-1 0 0 0 0,-1-1-1 0 0,-2-8-55 0 0,0-1-1 0 0,1 1 0 0 0,0-1 0 0 0,0 0 1 0 0,1 0-1 0 0,0 0 0 0 0,1 0 0 0 0,1 0 1 0 0,-1 0-1 0 0,2 0 0 0 0,1-12 0 0 0,-2 18 39 0 0,1 1 0 0 0,0 0 0 0 0,0 0-1 0 0,0-1 1 0 0,0 1 0 0 0,1 0 0 0 0,0 0 0 0 0,0 0-1 0 0,0 1 1 0 0,0-1 0 0 0,0 0 0 0 0,1 1-1 0 0,-1-1 1 0 0,1 1 0 0 0,0 0 0 0 0,0 0-1 0 0,0 0 1 0 0,1 0 0 0 0,-1 1 0 0 0,1-1 0 0 0,0 1-1 0 0,-1 0 1 0 0,1 0 0 0 0,0 0 0 0 0,0 0-1 0 0,0 1 1 0 0,0 0 0 0 0,1 0 0 0 0,-1 0 0 0 0,0 0-1 0 0,0 1 1 0 0,1-1 0 0 0,6 1 0 0 0,0 0 11 0 0,0 0 1 0 0,1 1-1 0 0,-1 1 1 0 0,0-1-1 0 0,-1 1 1 0 0,1 1-1 0 0,0 0 1 0 0,-1 1-1 0 0,1 0 1 0 0,-1 1 0 0 0,0-1-1 0 0,-1 2 1 0 0,1 0-1 0 0,-1 0 1 0 0,0 1-1 0 0,0-1 1 0 0,-1 2-1 0 0,0 0 1 0 0,0 0-1 0 0,-1 0 1 0 0,0 1-1 0 0,-1 0 1 0 0,1 0-1 0 0,5 13 1 0 0,-11-19 27 0 0,0 0-1 0 0,0 0 1 0 0,0 1-1 0 0,0-1 1 0 0,0 1 0 0 0,-1-1-1 0 0,0 1 1 0 0,0-1 0 0 0,0 1-1 0 0,0-1 1 0 0,0 1-1 0 0,0-1 1 0 0,-1 1 0 0 0,0-1-1 0 0,0 1 1 0 0,0-1-1 0 0,0 0 1 0 0,-3 5 0 0 0,3-6 100 0 0,-9-14-84 0 0,13-7-155 0 0,2 1-1 0 0,0-1 0 0 0,1 1 1 0 0,0 0-1 0 0,10-18 0 0 0,-12 27 66 0 0,0 1 0 0 0,1 0 0 0 0,0 0 0 0 0,0 0 0 0 0,1 0 0 0 0,0 1 0 0 0,1 0-1 0 0,-1 0 1 0 0,1 0 0 0 0,1 1 0 0 0,-1 0 0 0 0,12-7 0 0 0,-14 12 56 0 0,0-1 0 0 0,1 0 1 0 0,-1 1-1 0 0,0 0 0 0 0,0 0 0 0 0,1 1 1 0 0,-1-1-1 0 0,1 1 0 0 0,-1 0 0 0 0,0 1 1 0 0,1-1-1 0 0,-1 1 0 0 0,0 0 0 0 0,1 0 1 0 0,-1 1-1 0 0,0 0 0 0 0,0-1 0 0 0,0 2 1 0 0,0-1-1 0 0,-1 1 0 0 0,1-1 0 0 0,-1 1 1 0 0,1 1-1 0 0,-1-1 0 0 0,0 1 0 0 0,6 6 1 0 0,3 3-3 0 0,-1 1 1 0 0,0 0 0 0 0,-1 0-1 0 0,-1 1 1 0 0,-1 0 0 0 0,14 29-1 0 0,-12-17 44 0 0,-9-20-482 0 0,0 0-1 0 0,1 0 1 0 0,0 0-1 0 0,0-1 1 0 0,1 1-1 0 0,0-1 0 0 0,9 11 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7.97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87 171 912 0 0,'11'-22'4298'0'0,"0"64"-3416"0"0,9 63-1 0 0,-14-63-1928 0 0,23 80-1 0 0,-17-103-816 0 0</inkml:trace>
  <inkml:trace contextRef="#ctx0" brushRef="#br0" timeOffset="1">30 40 660 0 0,'-15'-17'2808'0'0,"7"4"-1832"0"0,2 4 165 0 0,27 11-2382 0 0,4 3-463 0 0,-8-1 1468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9.13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0 421 36 0 0,'18'-34'6627'0'0,"-17"33"-6583"0"0,0-1 1 0 0,0 0-1 0 0,0 1 0 0 0,1-1 0 0 0,-1 1 0 0 0,1-1 0 0 0,-1 1 1 0 0,1 0-1 0 0,-1-1 0 0 0,1 1 0 0 0,0 0 0 0 0,0 0 0 0 0,-1 0 1 0 0,1 0-1 0 0,0 1 0 0 0,0-1 0 0 0,0 0 0 0 0,0 1 0 0 0,0-1 1 0 0,0 1-1 0 0,4 0 0 0 0,53-3-63 0 0,-36 3 60 0 0,-14 0-54 0 0,-1-1-1 0 0,0 2 1 0 0,1-1 0 0 0,-1 1 0 0 0,1 0 0 0 0,-1 1 0 0 0,0 0 0 0 0,0 0-1 0 0,11 5 1 0 0,-17-6 12 0 0,0 0-1 0 0,-1 1 1 0 0,1-1 0 0 0,-1 0-1 0 0,1 0 1 0 0,-1 1-1 0 0,0-1 1 0 0,1 1-1 0 0,-1-1 1 0 0,0 1-1 0 0,0 0 1 0 0,0-1-1 0 0,0 1 1 0 0,-1 0 0 0 0,1 0-1 0 0,0-1 1 0 0,-1 1-1 0 0,1 0 1 0 0,-1 0-1 0 0,0 0 1 0 0,1 0-1 0 0,-1 0 1 0 0,0 0-1 0 0,0 0 1 0 0,0 0 0 0 0,0 0-1 0 0,-1 0 1 0 0,1-1-1 0 0,-1 1 1 0 0,1 0-1 0 0,-1 0 1 0 0,0 2-1 0 0,-4 8-6 0 0,1 0-1 0 0,-2 0 1 0 0,-10 17-1 0 0,11-20-10 0 0,-6 11 65 0 0,6-13-113 0 0,0 1 0 0 0,0-1 1 0 0,1 1-1 0 0,0 0 0 0 0,1 0 0 0 0,0 0 1 0 0,0 1-1 0 0,1-1 0 0 0,0 1 0 0 0,0-1 1 0 0,1 1-1 0 0,0 0 0 0 0,1 10 0 0 0,1-17 56 0 0,-1 0-1 0 0,1 1 0 0 0,0-1 0 0 0,1 0 1 0 0,-1 0-1 0 0,0 0 0 0 0,1 0 1 0 0,-1 0-1 0 0,1 0 0 0 0,-1-1 1 0 0,1 1-1 0 0,0 0 0 0 0,0-1 1 0 0,0 1-1 0 0,3 1 0 0 0,32 18-64 0 0,-35-21 71 0 0,32 16-42 0 0,-7-4 9 0 0,-1 1 0 0 0,0 1 0 0 0,41 29 0 0 0,-62-39 41 0 0,-1-1 1 0 0,1 1-1 0 0,-1 0 1 0 0,1 1-1 0 0,-1-1 1 0 0,-1 1-1 0 0,1-1 1 0 0,0 1-1 0 0,-1 0 1 0 0,0 0-1 0 0,0 1 1 0 0,-1-1-1 0 0,0 1 1 0 0,1-1 0 0 0,-2 1-1 0 0,1 0 1 0 0,-1-1-1 0 0,0 1 1 0 0,0 0-1 0 0,0 0 1 0 0,-1 0-1 0 0,0 0 1 0 0,0 0-1 0 0,-2 8 1 0 0,1-11 27 0 0,0 0 0 0 0,0-1 0 0 0,0 1-1 0 0,-1 0 1 0 0,1-1 0 0 0,-1 1 0 0 0,0-1 0 0 0,1 1 0 0 0,-1-1 0 0 0,0 0 0 0 0,-1 1 0 0 0,1-1 0 0 0,0 0-1 0 0,0-1 1 0 0,-1 1 0 0 0,0 0 0 0 0,1-1 0 0 0,-1 1 0 0 0,0-1 0 0 0,1 0 0 0 0,-1 0 0 0 0,0 0 0 0 0,-4 0-1 0 0,2 1-2 0 0,0-1-1 0 0,0 0 1 0 0,-1 0-1 0 0,1 0 1 0 0,-1-1-1 0 0,1 0 1 0 0,-1 0-1 0 0,1-1 1 0 0,0 1-1 0 0,-1-1 1 0 0,-8-3-1 0 0,13 4-58 0 0,0-1 0 0 0,0 1 0 0 0,0-1 0 0 0,0 0-1 0 0,1 1 1 0 0,-1-1 0 0 0,0 0 0 0 0,0 1 0 0 0,0-1-1 0 0,1 0 1 0 0,-1 0 0 0 0,1 0 0 0 0,-1 0-1 0 0,0 0 1 0 0,1 0 0 0 0,0 0 0 0 0,-1 0 0 0 0,1 0-1 0 0,0 0 1 0 0,-1 0 0 0 0,1 0 0 0 0,0 0 0 0 0,0 0-1 0 0,0 0 1 0 0,0-1 0 0 0,0 1 0 0 0,0 0 0 0 0,0 0-1 0 0,0 0 1 0 0,0 0 0 0 0,1 0 0 0 0,-1 0 0 0 0,0 0-1 0 0,1 0 1 0 0,-1 0 0 0 0,1 0 0 0 0,-1 0 0 0 0,1 0-1 0 0,0 0 1 0 0,-1 0 0 0 0,1 0 0 0 0,0 1 0 0 0,1-3-1 0 0,33-39-1256 0 0,-34 41 1222 0 0,28-25-591 0 0,0 2-1 0 0,50-32 0 0 0,-18 14 313 0 0,4-4 1620 0 0,-3-2-1 0 0,108-111 0 0 0,-168 157-1247 0 0,-1 1 0 0 0,0-1 0 0 0,0 1 0 0 0,1-1 0 0 0,-1 1 0 0 0,0-1 0 0 0,-1 1 0 0 0,1-1 0 0 0,0 0 0 0 0,0 0 0 0 0,-1 0 0 0 0,1 1 0 0 0,-1-1-1 0 0,0 0 1 0 0,1 0 0 0 0,-1 0 0 0 0,0 0 0 0 0,0 0 0 0 0,0 0 0 0 0,0 1 0 0 0,0-1 0 0 0,-1 0 0 0 0,0-3 0 0 0,0 3-25 0 0,0 1 1 0 0,0 0-1 0 0,0-1 0 0 0,0 1 1 0 0,0 0-1 0 0,-1 0 0 0 0,1-1 1 0 0,0 1-1 0 0,-1 0 0 0 0,1 1 1 0 0,-1-1-1 0 0,1 0 0 0 0,-1 0 1 0 0,0 0-1 0 0,1 1 0 0 0,-1-1 1 0 0,1 1-1 0 0,-1 0 0 0 0,0-1 1 0 0,0 1-1 0 0,1 0 0 0 0,-1 0 1 0 0,0 0-1 0 0,1 0 0 0 0,-1 0 1 0 0,0 0-1 0 0,0 1 0 0 0,1-1 1 0 0,-3 1-1 0 0,-7 2-9 0 0,-1 0 1 0 0,1 1-1 0 0,0 0 1 0 0,0 0-1 0 0,0 2 1 0 0,1-1-1 0 0,0 1 1 0 0,0 1-1 0 0,0 0 1 0 0,1 0-1 0 0,-11 11 1 0 0,12-11-15 0 0,1 0 0 0 0,0 1 1 0 0,0 0-1 0 0,1 0 1 0 0,0 0-1 0 0,1 1 0 0 0,0 0 1 0 0,0 0-1 0 0,0 0 1 0 0,2 1-1 0 0,-1-1 0 0 0,1 1 1 0 0,-4 19-1 0 0,7-26 20 0 0,0-2 4 0 0,-1 1 0 0 0,1 0 0 0 0,0 0 1 0 0,0 0-1 0 0,0 0 0 0 0,0 0 0 0 0,0 0 0 0 0,1 0 0 0 0,-1-1 0 0 0,1 1 1 0 0,-1 0-1 0 0,1 0 0 0 0,-1 0 0 0 0,1-1 0 0 0,0 1 0 0 0,0 0 0 0 0,0-1 1 0 0,0 1-1 0 0,0-1 0 0 0,0 1 0 0 0,1-1 0 0 0,-1 1 0 0 0,0-1 0 0 0,1 0 1 0 0,-1 0-1 0 0,1 1 0 0 0,-1-1 0 0 0,1 0 0 0 0,0 0 0 0 0,-1-1 0 0 0,1 1 1 0 0,0 0-1 0 0,0-1 0 0 0,2 2 0 0 0,26 5 27 0 0,-21-9-26 0 0,-4-1 2 0 0,1 3 12 0 0,0-1 0 0 0,0 0 0 0 0,0 0 0 0 0,0-1 0 0 0,0 0 0 0 0,-1 0 0 0 0,1 0 0 0 0,0-1 0 0 0,-1 0 0 0 0,0 0 0 0 0,0 0 0 0 0,0 0 0 0 0,5-6 0 0 0,1-1 71 0 0,-2-1 0 0 0,0 0 0 0 0,15-24 0 0 0,-18 28-92 0 0,-1-18-128 0 0,-6 18-37 0 0,-3 17 15 0 0,2-7 135 0 0,-1 27-78 0 0,2-26 104 0 0,1 0-1 0 0,0 1 1 0 0,0-1 0 0 0,0 0 0 0 0,1 0 0 0 0,0 0 0 0 0,-1 0 0 0 0,1 0 0 0 0,1 0 0 0 0,-1 0 0 0 0,1 0 0 0 0,-1 0 0 0 0,1 0 0 0 0,0-1-1 0 0,0 1 1 0 0,1-1 0 0 0,-1 1 0 0 0,1-1 0 0 0,0 0 0 0 0,0 0 0 0 0,0 0 0 0 0,0-1 0 0 0,5 4 0 0 0,-4-3 14 0 0,0-1 1 0 0,1-1-1 0 0,0 1 1 0 0,-1 0-1 0 0,1-1 1 0 0,0 0-1 0 0,-1 0 1 0 0,1-1-1 0 0,0 1 1 0 0,0-1-1 0 0,0 0 1 0 0,0 0-1 0 0,0-1 1 0 0,-1 0-1 0 0,1 1 1 0 0,0-1-1 0 0,0-1 1 0 0,-1 1-1 0 0,1-1 1 0 0,5-3-1 0 0,7-3 38 0 0,-2-2-1 0 0,0 0 0 0 0,0 0 0 0 0,-1-2 1 0 0,0 0-1 0 0,-1 0 0 0 0,0-1 1 0 0,-1-1-1 0 0,0 0 0 0 0,-1 0 0 0 0,-1-2 1 0 0,-1 1-1 0 0,0-1 0 0 0,11-28 1 0 0,-2 0 17 0 0,-2-2 0 0 0,-2 0 0 0 0,-2 0 0 0 0,8-65 0 0 0,-5-71 1165 0 0,-17 171-1055 0 0,-2 23-24 0 0,-1 46-70 0 0,-27 272 58 0 0,16-171-1066 0 0,13-54-3294 0 0,7-87 1421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9.5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93 452 0 0,'0'0'1382'0'0,"7"-20"875"0"0,25 12-1992 0 0,172-39 223 0 0,-165 40-408 0 0,1 1 0 0 0,1 3 0 0 0,48 1 0 0 0,-84 3-28 0 0,1-1 0 0 0,-1 1-1 0 0,1 0 1 0 0,-1 0 0 0 0,1 1-1 0 0,-1 0 1 0 0,0 0 0 0 0,0 0-1 0 0,0 0 1 0 0,0 1 0 0 0,0 0-1 0 0,0 0 1 0 0,-1 0 0 0 0,1 0-1 0 0,-1 1 1 0 0,0 0 0 0 0,0 0-1 0 0,0 0 1 0 0,-1 0 0 0 0,1 1-1 0 0,2 5 1 0 0,5 9 28 0 0,-2 1 1 0 0,0 0-1 0 0,-1 0 0 0 0,6 27 1 0 0,18 43-769 0 0,-21-70-2147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39.89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57 26 16 0 0,'-6'-9'1524'0'0,"-3"1"244"0"0,-1-1-420 0 0,-9 11-1116 0 0,13 9-460 0 0,1 6-600 0 0,3-4-368 0 0,4-1 964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40.3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149 141 660 0 0,'9'-18'3168'0'0,"-9"18"-3126"0"0,0 0 0 0 0,0-1 1 0 0,0 1-1 0 0,0 0 0 0 0,0-1 0 0 0,-1 1 0 0 0,1 0 0 0 0,0 0 0 0 0,0 0 1 0 0,0-1-1 0 0,-1 1 0 0 0,1 0 0 0 0,0 0 0 0 0,0 0 0 0 0,-1-1 0 0 0,1 1 1 0 0,0 0-1 0 0,-1 0 0 0 0,1 0 0 0 0,0 0 0 0 0,0 0 0 0 0,-1 0 0 0 0,1 0 1 0 0,0 0-1 0 0,-1 0 0 0 0,1 0 0 0 0,0 0 0 0 0,0 0 0 0 0,-1 0 0 0 0,1 0 1 0 0,0 0-1 0 0,-1 0 0 0 0,1 0 0 0 0,-1 0 0 0 0,-1 1-3 0 0,-1-1 0 0 0,0 1 0 0 0,1 0-1 0 0,-1 0 1 0 0,0 0 0 0 0,1 0 0 0 0,-1 0 0 0 0,1 1 0 0 0,0-1-1 0 0,0 1 1 0 0,-1 0 0 0 0,-2 3 0 0 0,1-1-10 0 0,-15 17 71 0 0,1 1 0 0 0,-27 42 0 0 0,41-58-104 0 0,1 0 0 0 0,-1 1 0 0 0,1-1 0 0 0,0 1 0 0 0,1 0 0 0 0,0 0 0 0 0,0 0 0 0 0,0 0 0 0 0,1 0 0 0 0,0 0 0 0 0,0 1 1 0 0,1-1-1 0 0,0 0 0 0 0,1 1 0 0 0,-1-1 0 0 0,3 10 0 0 0,-3-15 17 0 0,1 0 0 0 0,0 1-1 0 0,0-1 1 0 0,0 0 0 0 0,0 0 0 0 0,0 0 0 0 0,0 0-1 0 0,0 0 1 0 0,0 0 0 0 0,1 0 0 0 0,-1 0 0 0 0,1-1-1 0 0,0 1 1 0 0,-1 0 0 0 0,1-1 0 0 0,0 0 0 0 0,0 1-1 0 0,0-1 1 0 0,0 0 0 0 0,0 0 0 0 0,0 0 0 0 0,0 0-1 0 0,0 0 1 0 0,1 0 0 0 0,-1-1 0 0 0,0 1 0 0 0,0-1 0 0 0,1 0-1 0 0,-1 0 1 0 0,0 1 0 0 0,1-1 0 0 0,-1-1 0 0 0,0 1-1 0 0,1 0 1 0 0,-1-1 0 0 0,0 1 0 0 0,0-1 0 0 0,1 1-1 0 0,3-3 1 0 0,1 1 60 0 0,-1-1 0 0 0,1 0-1 0 0,-1 0 1 0 0,1-1 0 0 0,-1 0-1 0 0,0 0 1 0 0,0 0 0 0 0,-1-1 0 0 0,1 0-1 0 0,-1 0 1 0 0,9-11 0 0 0,-7 3-45 0 0,-1-1 1 0 0,0 1-1 0 0,-1-1 1 0 0,-1 0 0 0 0,0-1-1 0 0,-1 1 1 0 0,0-1-1 0 0,-1 1 1 0 0,0-17 0 0 0,-1 13 64 0 0,1 0 1 0 0,1 1 0 0 0,0-1 0 0 0,2 1 0 0 0,8-25-1 0 0,-11 40-86 0 0,-1-1-1 0 0,1 1 0 0 0,-1-1 0 0 0,1 1 1 0 0,0-1-1 0 0,0 1 0 0 0,0 0 0 0 0,0 0 0 0 0,1 0 1 0 0,-1 0-1 0 0,1 0 0 0 0,-1 0 0 0 0,1 1 1 0 0,-1 0-1 0 0,1-1 0 0 0,0 1 0 0 0,4-1 0 0 0,0 0 3 0 0,0 0-1 0 0,1 1 0 0 0,-1 0 0 0 0,1 0 1 0 0,-1 1-1 0 0,0 0 0 0 0,8 1 0 0 0,5 2-7 0 0,0 0-1 0 0,-1 2 1 0 0,1 0-1 0 0,31 13 0 0 0,-33-10 26 0 0,-1 1-1 0 0,0 0 0 0 0,0 2 0 0 0,0 0 0 0 0,-2 0 0 0 0,17 17 0 0 0,-25-23-11 0 0,-1 1-1 0 0,-1 1 1 0 0,1-1 0 0 0,-1 1-1 0 0,0 0 1 0 0,-1 0-1 0 0,1 0 1 0 0,-1 0-1 0 0,-1 1 1 0 0,1 0 0 0 0,-2 0-1 0 0,1 0 1 0 0,-1 0-1 0 0,0 0 1 0 0,0 0 0 0 0,0 13-1 0 0,-2-17 17 0 0,0-1-1 0 0,0 0 1 0 0,0 1-1 0 0,-1-1 1 0 0,1 0 0 0 0,-1 1-1 0 0,0-1 1 0 0,0 0-1 0 0,0 0 1 0 0,0 0-1 0 0,-1 0 1 0 0,1 0 0 0 0,-1 0-1 0 0,0 0 1 0 0,1 0-1 0 0,-1-1 1 0 0,-1 1-1 0 0,1-1 1 0 0,-3 4 0 0 0,3-5 118 0 0,-4 0 73 0 0,6-1-211 0 0,-1 1 0 0 0,1-1 1 0 0,-1 0-1 0 0,1 1 0 0 0,-1-1 1 0 0,1 0-1 0 0,-1 0 0 0 0,0 1 1 0 0,1-1-1 0 0,-1 0 0 0 0,1 0 0 0 0,-1 0 1 0 0,0 0-1 0 0,1 0 0 0 0,-1 0 1 0 0,1 0-1 0 0,-1 0 0 0 0,0 0 0 0 0,1 0 1 0 0,-1 0-1 0 0,1 0 0 0 0,-1 0 1 0 0,0-1-1 0 0,1 1 0 0 0,-1 0 1 0 0,1 0-1 0 0,-1-1 0 0 0,1 1 0 0 0,-1 0 1 0 0,1-1-1 0 0,-1 1 0 0 0,1-1 1 0 0,-1 1-1 0 0,1 0 0 0 0,-1-1 0 0 0,1 1 1 0 0,0-1-1 0 0,-1 1 0 0 0,1-1 1 0 0,-1 0-1 0 0,0-6 6 0 0,0 1 1 0 0,0-1-1 0 0,0 0 0 0 0,1 1 1 0 0,0-1-1 0 0,0 0 0 0 0,1 0 1 0 0,0 1-1 0 0,0-1 0 0 0,1 1 1 0 0,-1-1-1 0 0,1 1 0 0 0,1-1 1 0 0,2-5-1 0 0,8-16-37 0 0,26-43 0 0 0,-32 59 6 0 0,1 1 1 0 0,0 0 0 0 0,0 0 0 0 0,1 1 0 0 0,0 0 0 0 0,1 1-1 0 0,0 0 1 0 0,1 0 0 0 0,0 1 0 0 0,19-11 0 0 0,-23 15 6 0 0,1 1 0 0 0,0 0 0 0 0,-1 0 0 0 0,1 1 1 0 0,0 0-1 0 0,0 1 0 0 0,1-1 0 0 0,-1 2 1 0 0,0-1-1 0 0,0 1 0 0 0,0 0 0 0 0,1 1 0 0 0,-1 0 1 0 0,0 0-1 0 0,0 1 0 0 0,0 0 0 0 0,0 0 0 0 0,13 6 1 0 0,-6-1-173 0 0,0 1 0 0 0,0 0 0 0 0,-1 1-1 0 0,-1 1 1 0 0,1 0 0 0 0,-2 0 0 0 0,1 2 0 0 0,-2-1 0 0 0,12 15 0 0 0,-18-20 23 0 0,0 1 1 0 0,0 0-1 0 0,0 0 0 0 0,-1 1 0 0 0,0-1 1 0 0,0 1-1 0 0,-1 0 0 0 0,0 0 0 0 0,-1 0 1 0 0,1 0-1 0 0,-1 0 0 0 0,-1 1 0 0 0,0-1 0 0 0,0 1 1 0 0,-1-1-1 0 0,0 1 0 0 0,0-1 0 0 0,-1 1 1 0 0,-2 12-1 0 0,-3-1-2675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3.0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103 12 704 0 0,'2'-11'6089'0'0,"-9"19"-5995"0"0,0 0 0 0 0,1 0-1 0 0,-1 1 1 0 0,2 0 0 0 0,-1 0-1 0 0,1 0 1 0 0,-7 20 0 0 0,-23 76 268 0 0,34-101-349 0 0,-3 8-1 0 0,1-1 1 0 0,1 2-1 0 0,0-1 0 0 0,1 0 1 0 0,0 0-1 0 0,0 0 0 0 0,2 1 1 0 0,0-1-1 0 0,2 16 0 0 0,-2-24-2 0 0,0 1 0 0 0,0 0-1 0 0,1-1 1 0 0,0 1 0 0 0,-1-1 0 0 0,1 0-1 0 0,1 0 1 0 0,-1 0 0 0 0,1 0 0 0 0,-1 0 0 0 0,1 0-1 0 0,0-1 1 0 0,0 1 0 0 0,1-1 0 0 0,-1 0-1 0 0,1 0 1 0 0,0 0 0 0 0,0 0 0 0 0,0-1-1 0 0,0 1 1 0 0,0-1 0 0 0,0 0 0 0 0,0 0-1 0 0,1-1 1 0 0,-1 1 0 0 0,9 1 0 0 0,-5-2 54 0 0,0 0 0 0 0,0 0 0 0 0,0 0 0 0 0,0-1 0 0 0,0 0 0 0 0,0 0 0 0 0,0-1 0 0 0,0 0 0 0 0,-1-1 0 0 0,1 0-1 0 0,0 0 1 0 0,-1 0 0 0 0,1-1 0 0 0,-1 0 0 0 0,0-1 0 0 0,0 0 0 0 0,0 0 0 0 0,0 0 0 0 0,-1-1 0 0 0,1 0 0 0 0,-1 0 0 0 0,-1 0 0 0 0,1-1 0 0 0,-1 0 0 0 0,0 0 0 0 0,0-1 0 0 0,0 1 0 0 0,-1-1 0 0 0,0 0 0 0 0,-1 0 0 0 0,0 0 0 0 0,0-1 0 0 0,0 1 0 0 0,-1-1 0 0 0,0 0 0 0 0,0 0 0 0 0,-1 1 0 0 0,0-1 0 0 0,0 0 0 0 0,-1 0 0 0 0,0 0 0 0 0,-1 0 0 0 0,-1-12 0 0 0,-2 3-183 0 0,-1-1 1 0 0,0 1-1 0 0,-2 0 1 0 0,1 1-1 0 0,-2 0 1 0 0,0 0-1 0 0,-1 0 1 0 0,-1 1-1 0 0,0 0 1 0 0,-16-16-1 0 0,1 12-5164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44.80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2676 4 228 0 0,'-37'-3'599'0'0,"-99"8"-41"0"0,0 6 0 0 0,1 6 0 0 0,1 6 0 0 0,-135 42-1 0 0,200-44-525 0 0,0 4-1 0 0,2 3 1 0 0,1 2-1 0 0,2 4 1 0 0,1 2-1 0 0,-94 70 1 0 0,64-31-40 0 0,3 4 0 0 0,3 4 0 0 0,-92 114 1 0 0,108-107 61 0 0,4 3-1 0 0,4 3 1 0 0,-61 125 0 0 0,49-65-10 0 0,-78 242 0 0 0,84-167 65 0 0,9 3 0 0 0,11 2 0 0 0,10 2 0 0 0,11 2 0 0 0,2 314-1 0 0,26-472-63 0 0,5 510 173 0 0,34-2 75 0 0,301 1224 6 0 0,-76-829 2 0 0,-203-779-200 0 0,10-3 0 0 0,8-4-1 0 0,117 211 1 0 0,-149-330-49 0 0,4-2 0 0 0,4-3 1 0 0,117 128-1 0 0,-66-99-22 0 0,198 151-1 0 0,-231-200-19 0 0,89 70 138 0 0,247 143 1 0 0,-221-166-74 0 0,235 93 1 0 0,-325-162 5 0 0,3-4 1 0 0,194 28-1 0 0,-273-56-90 0 0,1-1-1 0 0,0 0 0 0 0,-1-2 0 0 0,44-9 1 0 0,-23 4 5 0 0,316-55-2804 0 0,-300 44 316 0 0,-46 13 1845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2:45.30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51 1 948 0 0,'0'0'763'0'0,"-4"0"-160"0"0,3 0-558 0 0,-2 0 86 0 0,0-1 0 0 0,0 1 1 0 0,0 1-1 0 0,0-1 0 0 0,0 0 0 0 0,0 1 1 0 0,0 0-1 0 0,0-1 0 0 0,0 1 0 0 0,0 1 1 0 0,0-1-1 0 0,-4 3 0 0 0,5-3 34 0 0,27 26 645 0 0,6-15-577 0 0,160 73 231 0 0,-165-72-397 0 0,0 2-1 0 0,0 1 0 0 0,-2 1 0 0 0,43 38 1 0 0,-56-44-22 0 0,0 0 0 0 0,-1 0 0 0 0,-1 1 0 0 0,0 1 0 0 0,0-1 1 0 0,8 18-1 0 0,-15-25 40 0 0,0-1 1 0 0,0 1 0 0 0,-1 0-1 0 0,1 0 1 0 0,-1 1 0 0 0,0-1-1 0 0,0 0 1 0 0,-1 0 0 0 0,0 0-1 0 0,0 1 1 0 0,0-1 0 0 0,0 0-1 0 0,-1 0 1 0 0,0 1 0 0 0,0-1-1 0 0,-1 0 1 0 0,1 0 0 0 0,-1 0-1 0 0,0 0 1 0 0,0-1 0 0 0,-4 7-1 0 0,-4 3 50 0 0,0 0-1 0 0,-1-1 0 0 0,0-1 0 0 0,-1 1 1 0 0,0-2-1 0 0,-1 0 0 0 0,0 0 0 0 0,-18 10 1 0 0,-125 64-572 0 0,117-66-433 0 0,-22 7-2446 0 0,27-13 865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23.599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22 44 76 268561 63772,'0'0'2744'0'0,"0"0"-1272"0"0,0 0-908 0 0,-2-1 20 0 0,0-1-111 0 0,0 1-21 0 0,0 0-36 0 0,1 0-16 0 0,0 1-44 0 0,0 0-32 0 0,1 0-24 0 0,0 0-84 0 0,-2-1 120-1437-21,0-1-128 1524-687,0 1-132-87 708,0 0-8 0 0,1 1-32 0 0,0-1-16 0 0,1 1-16 0 0,0 0-4 0 0,0 0-8 0 0,0 0-8 0 0,0 0-20 0 0,0 0-8 0 0,0 0 0 0 0,0 0 24 0 0,0 0-8 0 0,0 0 24 0 0,0 0 8 0 0,4 0-12 0 0,2 0 8 0 0,4 1 0 0 0,1-1 0 0 0,4 0 0 0 0,3 1 4 0 0,3 0 8 0 0,2-1-4 0 0,2 1-20 0 0,2-1 12 0 0,1 0-12 0 0,2 0 8 0 0,1 0 4 0 0,1 1 4 0 0,1-1-4 0 0,1 1-24 0 0,-1-1 40 0 0,1 1-68 0 0,-1 0 4 0 0,-2-1 16 0 0,-1 1 8 0 0,-1-1 12 0 0,-3 1-28 0 0,-1-1 28 0 0,-6 1 8 0 0,0-1 16 0 0,-3 0 8 0 0,0 0 16 0 0,-3 1-32 0 0,0-2-16 0 0,-1 1-16 0 0,-1-1-20 0 0,-3 0-60 0 0,-1 0-48 0 0,-2-2 16 0 0,0 1-20 0 0,-2 0 108 0 0,-1 1-248 0 0,-2-2 148 0 0,-1 0-208 0 0,0 0 8 0 0,-2 0-308 0 0,-1 0 160 0 0,-3 0-269 0 0,0 0 217 0 0,-4 1-148 0 0,-2-1 280 0 0,0 1-156-87 708,-3 1-292 87-708,-2-1 280 0 0,2 2-672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23.744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 1 20 268561 63772,'0'0'-12'0'0,"0"0"8"0"0,0 0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25.008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 73 268 265689 63715,'0'0'372'0'0,"0"0"-292"0"0,0 0-8 0 0,0 0 28 0 0,0 0 168 0 0,0 0 220 0 0,3 0-240 0 0,2 0 148 0 0,5 0-216 0 0,3 0 128 0 0,5 0-168 1435 36,4 1 120-1435-36,3-1-184 0 0,4 0 120 0 0,2 1-184 0 0,3-1 168 87-708,1 0-196-87 708,1 0 156 0 0,0 1-108 0 0,1-1 92 0 0,-1 0-172 0 0,0 1 164 0 0,-3-1-168 0 0,-1 1 180 0 0,-4-1-148 1394 21,-2 0 264-1394-21,-3 0-96 0 0,-5 0 204 0 0,-1-1-196 0 0,-3 1 100 0 0,-1 0-224 0 0,-3-1 88 0 0,-3 0-196 0 0,-1 0 116 0 0,-1 0-156 0 0,-4-1 128 0 0,-2 0-168 0 0,-5-1 168 0 0,-5-1-156 0 0,-4 1 164 0 0,-4-1-152 0 0,-3 0 176 0 0,-2 0-172 0 0,-2 0 188 0 0,-1 0-164 1395 7,0 0 160-1395-7,1 0-172 0 0,0 1 176 0 0,2 1-164 0 0,1-1 172 0 0,1 2-172 0 0,4-1 160 0 0,0 2-180 0 0,2-1 120 0 0,-1 2-232 0 0,3-1 160 0 0,-1 1-136 0 0,3 1 148 0 0,0 0-164 0 0,2 0 212 0 0,1 1-148 0 0,1 0 188 0 0,3 0-168 0 0,2-2 204 0 0,3 2-168 0 0,1 1 160 0 0,4 0-172 0 0,4 0 180 0 0,4 0-188 0 0,2 0 168 0 0,3 0-144 0 0,2-1 168 0 0,0-1-180 0 0,2 0 200 0 0,0 0-168 0 0,0-1 168 0 0,-1 0-116 0 0,-3-1 272 0 0,0 0-92 0 0,-3 0 208 0 0,1 0-124 0 0,-3-1 120 0 0,1 1-224 0 0,-3-1 104 0 0,0 0-200 0 0,-2 0 120 0 0,-3-1-176 0 0,-1 0 144 0 0,-2-1-176 0 0,-3 0 148 0 0,-2 0-172 0 0,-4 0 156 0 0,-5 0-144 0 0,-4 0 132 0 0,-3 0-152 0 0,-2 0 160 0 0,-3 0-168 0 0,-3 0 164 0 0,0 1-140 0 0,-2 0 136 0 0,2 0-156 0 0,0 0 140 0 0,1 1-156 0 0,1 0 152 0 0,2 1-200 0 0,1 1 124 0 0,5 0-164 0 0,-1 0 148 0 0,4 1-148 0 0,0 1 180 0 0,2-1-152 0 0,2 2 200 0 0,3 0-160-1395-7,2 1 196 1395 7,4 1-188 0 0,3 1 176 0 0,4-1-216 0 0,4 1 160 0 0,4 1-188 1395 7,5-1 168-1395-7,2 0-156 0 0,3-1 196 0 0,2 1-180 0 0,2-1 176 0 0,0 0-136 0 0,0-2 216 0 0,-1 0-132 0 0,-1-2 248 0 0,-2 0-32 0 0,-2-1 196 0 0,-2-1-200 0 0,-2 0 152 0 0,-4-2-236 0 0,-1 1 128 0 0,-2-1-212 0 0,-2-1 128 0 0,-3-1-176 0 0,-2 1 148 0 0,-3-2-152 0 0,-4-1 140 0 0,-3-1-168 0 0,-4 0 160 0 0,-4-1-148 0 0,-4 1 132 0 0,-4-1-152 0 0,-4-1 160 0 0,-2 2-160 0 0,-1-1 152 0 0,-2 1-156 0 0,1-1 156 0 0,0 1-168 0 0,1 1 156 0 0,1 0-148 0 0,3 2 140 0 0,2 0-184 0 0,5 2 140 0 0,1-1-160 0 0,2 2 156 0 0,1 0-148 0 0,3 2 188-1395-7,2-1-196 1395 7,2 2 176 0 0,2 0-228 0 0,3 1 32 0 0,3 0-476 0 0,4 1 332 0 0,4 0-112 0 0,5 0 232 0 0,3 1-120 0 0,3 0 248 0 0,4 0-184 0 0,1 0 252 0 0,2 0-168 1395 7,0 0 200-1395-7,1 0-176 0 0,0-1 296 0 0,-1-1-84 0 0,-3 0 308 0 0,-1 0-44 0 0,-2-2 232 0 0,-5 0-116 0 0,-1 0 176 0 0,-2-1-288 0 0,-1 1 64 0 0,-2-1-252 0 0,-3 0 88 0 0,-1-1-196 0 0,-2 0 117 0 0,-3 0-161 0 0,-2-1 116 0 0,-5-1-160 0 0,-6 0 124 0 0,-5 1-156 0 0,-3-1 156 0 0,-5 0-172 0 0,-1 0 184 0 0,-3 0-176 0 0,1 0 152 0 0,-1 1-160 0 0,2 0 148 0 0,1 0-168 0 0,2 1 116 0 0,2 0-257 0 0,4 0 45 0 0,0 0-224 0 0,4 1 232 0 0,0 0-148 0 0,3 0 256 0 0,1 2-120 0 0,2-1 208 0 0,2 0-168 0 0,3 1 180 0 0,2 1-156 0 0,5 0 200 0 0,4 1-160 0 0,4 1 112 0 0,4-1-184 0 0,4 1 196 0 0,2-1-200 0 0,2 0 200 0 0,0 0-160 0 0,1-1 212 0 0,-1 0-188 0 0,-1 0 200 0 0,-2-1-100 0 0,-1 0 308 0 0,-5 0-92 0 0,0-1 140 0 0,-3 0-208 0 0,0-1 124 0 0,-2 0-212 0 0,-3 0 148 0 0,0-1-216 0 0,-2-1 144 0 0,-2 0-184 0 0,-1 1 164 0 0,-3-2-192 0 0,-1 0 140 0 0,-3-1-216 0 0,-2 1 132 0 0,-1 0-236 0 0,0 0 112 0 0,-3 1-272 0 0,2-1 116 0 0,-2 1-588 0 0,2 0 296 0 0,2 1-732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25.349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 0 700 270000 63071,'0'0'1180'0'0,"0"0"-408"0"0,0 0-8 0 0,0 0-276 0 0,1 2 20 0 0,0-1-248 0 0,0 1 24 0 0,1-1-348 0 0,-2 0-40 0 0,1 0-428 0 0,-1-1-120 0 0,0 0-476 0 0,0 0 1056 0 0,0 0-2332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1.8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1 480 0 0,'0'0'2052'0'0,"8"7"-636"0"0,3-1-1440 0 0,3-4-2608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4.8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367 39 356 0 0,'-9'-31'3130'0'0,"2"29"-3090"0"0,0 0 0 0 0,0 1 0 0 0,0 0 0 0 0,0 0 1 0 0,0 0-1 0 0,0 1 0 0 0,0 0 0 0 0,0 0 0 0 0,0 1 1 0 0,0 0-1 0 0,0 0 0 0 0,1 1 0 0 0,-1 0 0 0 0,0 0 1 0 0,1 0-1 0 0,-1 1 0 0 0,1 0 0 0 0,0 0 0 0 0,-1 1 1 0 0,2 0-1 0 0,-1 0 0 0 0,-10 9 0 0 0,5-3-20 0 0,0 0-1 0 0,1 1 0 0 0,0 0 0 0 0,1 1 0 0 0,0 0 1 0 0,1 0-1 0 0,0 1 0 0 0,1 0 0 0 0,1 0 1 0 0,-6 15-1 0 0,11-24-14 0 0,0-1 1 0 0,0 0-1 0 0,1 1 1 0 0,-1-1-1 0 0,1 1 1 0 0,0-1-1 0 0,0 1 1 0 0,0-1-1 0 0,0 1 1 0 0,0-1-1 0 0,1 0 1 0 0,0 1-1 0 0,0-1 1 0 0,0 1 0 0 0,0-1-1 0 0,0 0 1 0 0,0 0-1 0 0,1 0 1 0 0,0 0-1 0 0,0 0 1 0 0,0 0-1 0 0,0 0 1 0 0,4 4-1 0 0,5 4-5 0 0,1-1 0 0 0,0 0 0 0 0,0 0-1 0 0,17 8 1 0 0,18 16-120 0 0,-45-32 124 0 0,77 75-202 0 0,-72-69 191 0 0,0 1 0 0 0,0 0 1 0 0,0 0-1 0 0,-1 1 1 0 0,-1-1-1 0 0,1 1 0 0 0,4 15 1 0 0,-10-23 42 0 0,0-1 1 0 0,0 0 0 0 0,0 0-1 0 0,0 0 1 0 0,0 0 0 0 0,0 0-1 0 0,-1 0 1 0 0,1 1 0 0 0,0-1-1 0 0,-1 0 1 0 0,1 0-1 0 0,-1 0 1 0 0,1 0 0 0 0,-1 0-1 0 0,0 0 1 0 0,1 0 0 0 0,-1-1-1 0 0,0 1 1 0 0,1 0 0 0 0,-1 0-1 0 0,0 0 1 0 0,0-1 0 0 0,0 1-1 0 0,0 0 1 0 0,0-1-1 0 0,0 1 1 0 0,0-1 0 0 0,0 1-1 0 0,0-1 1 0 0,0 0 0 0 0,-2 1-1 0 0,-33 11 391 0 0,-12-5-511 0 0,-1-2 0 0 0,1-2 0 0 0,-98-8 0 0 0,123 0-2106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5.2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112 5 984 0 0,'7'-4'3854'0'0,"-22"18"-3782"0"0,0 1 0 0 0,2 1 0 0 0,0 0 1 0 0,-18 29-1 0 0,27-39-67 0 0,0 1 0 0 0,0-1 0 0 0,1 1 0 0 0,0 0 0 0 0,0 0 0 0 0,0 0 0 0 0,1 0 0 0 0,0 1-1 0 0,1-1 1 0 0,0 0 0 0 0,0 1 0 0 0,0-1 0 0 0,1 1 0 0 0,0 0 0 0 0,1-1 0 0 0,1 9 0 0 0,-1-12 7 0 0,1 1 0 0 0,-1-1 0 0 0,1 0 0 0 0,0 0 0 0 0,1 0 0 0 0,-1 0 0 0 0,1-1 1 0 0,-1 1-1 0 0,1 0 0 0 0,0-1 0 0 0,1 0 0 0 0,-1 0 0 0 0,0 0 0 0 0,1 0 0 0 0,0-1 0 0 0,0 1 0 0 0,-1-1 0 0 0,8 3 0 0 0,-5-2 16 0 0,1-1 1 0 0,0 0-1 0 0,0 0 0 0 0,1-1 1 0 0,-1 0-1 0 0,0 0 0 0 0,0-1 1 0 0,1 0-1 0 0,-1 0 0 0 0,0 0 1 0 0,9-2-1 0 0,-9 0-5 0 0,0 1 0 0 0,1-1 0 0 0,-1 0-1 0 0,0-1 1 0 0,0 0 0 0 0,0 0 0 0 0,0-1 0 0 0,-1 1 0 0 0,1-2 0 0 0,9-7 0 0 0,-12 9-25 0 0,-1 0 0 0 0,0-1 0 0 0,1 1 0 0 0,-2-1 0 0 0,1 0 0 0 0,0 0 0 0 0,-1 0 0 0 0,0 0 0 0 0,1 0 0 0 0,-2 0 0 0 0,1-1 0 0 0,0 1 0 0 0,-1-1 0 0 0,0 1 0 0 0,0-1 0 0 0,0 0 0 0 0,-1-8 0 0 0,0 6-29 0 0,-1 0-1 0 0,0 0 1 0 0,-1 0-1 0 0,0 0 1 0 0,0 0 0 0 0,0 1-1 0 0,-1-1 1 0 0,0 1 0 0 0,0-1-1 0 0,-1 1 1 0 0,0 0 0 0 0,0 0-1 0 0,0 0 1 0 0,-8-7 0 0 0,-2-2-642 0 0,-1 1 0 0 0,-1 1 1 0 0,-28-20-1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6.1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47 1 380 0 0,'0'0'1630'0'0,"4"12"-820"0"0,-21 55-86 0 0,4 0-1 0 0,-6 73 0 0 0,18-109-665 0 0,0-1-1 0 0,2 0 0 0 0,1 0 1 0 0,2 0-1 0 0,1 0 1 0 0,1 0-1 0 0,13 37 1 0 0,-18-63-35 0 0,0 0 1 0 0,0-1 0 0 0,1 0-1 0 0,-1 1 1 0 0,1-1 0 0 0,0 0-1 0 0,0 0 1 0 0,0 0-1 0 0,0 0 1 0 0,1 0 0 0 0,-1 0-1 0 0,1-1 1 0 0,-1 1-1 0 0,1-1 1 0 0,0 0 0 0 0,0 0-1 0 0,0 0 1 0 0,0 0-1 0 0,1 0 1 0 0,-1-1 0 0 0,0 1-1 0 0,1-1 1 0 0,-1 0 0 0 0,5 1-1 0 0,-4-2 13 0 0,1 0 0 0 0,-1 0 0 0 0,1-1 0 0 0,-1 1 1 0 0,0-1-1 0 0,1 0 0 0 0,-1 0 0 0 0,0 0 0 0 0,0-1 0 0 0,0 0 0 0 0,0 0 0 0 0,0 0 0 0 0,0 0 0 0 0,0 0 0 0 0,-1-1 1 0 0,1 0-1 0 0,-1 0 0 0 0,0 0 0 0 0,0 0 0 0 0,4-5 0 0 0,17-22 258 0 0,0-2 0 0 0,-3-1 0 0 0,0-1 0 0 0,28-67 0 0 0,-53 118-318 0 0,-22 112-63 0 0,25-122 87 0 0,1-1 1 0 0,0 1-1 0 0,0 0 1 0 0,0 0-1 0 0,1 0 0 0 0,0 0 1 0 0,0-1-1 0 0,1 1 1 0 0,0 0-1 0 0,3 6 1 0 0,-4-10 17 0 0,1-1 1 0 0,0 1 0 0 0,0 0-1 0 0,0-1 1 0 0,0 1 0 0 0,0-1-1 0 0,1 0 1 0 0,-1 0 0 0 0,1 0-1 0 0,-1 0 1 0 0,1 0 0 0 0,0 0-1 0 0,0-1 1 0 0,-1 1 0 0 0,1-1-1 0 0,0 0 1 0 0,1 0 0 0 0,-1 0-1 0 0,0 0 1 0 0,0-1-1 0 0,0 1 1 0 0,6-1 0 0 0,-6 0-7 0 0,1 0 0 0 0,0 0 0 0 0,0-1 0 0 0,-1 1 0 0 0,1-1 0 0 0,-1 0 0 0 0,1 0 0 0 0,-1-1 0 0 0,1 1 0 0 0,-1-1 0 0 0,0 1 0 0 0,1-1 0 0 0,-1 0 1 0 0,0 0-1 0 0,0-1 0 0 0,3-3 0 0 0,42-47 122 0 0,-38 41-76 0 0,6-11 29 0 0,0-1 0 0 0,21-43 0 0 0,8-14-193 0 0,-44 79 101 0 0,-7 39-130 0 0,5-22 133 0 0,1 0-1 0 0,0 0 1 0 0,1 0 0 0 0,1 0 0 0 0,0-1 0 0 0,1 1-1 0 0,0 0 1 0 0,1-1 0 0 0,8 20 0 0 0,-11-33 11 0 0,-1 0 1 0 0,0 0-1 0 0,1 0 1 0 0,-1 0-1 0 0,1 0 0 0 0,-1 0 1 0 0,1 0-1 0 0,0-1 1 0 0,-1 1-1 0 0,1 0 1 0 0,0 0-1 0 0,0-1 1 0 0,-1 1-1 0 0,1 0 0 0 0,0-1 1 0 0,0 1-1 0 0,0-1 1 0 0,0 1-1 0 0,0-1 1 0 0,0 1-1 0 0,0-1 1 0 0,0 1-1 0 0,0-1 0 0 0,0 0 1 0 0,0 0-1 0 0,0 0 1 0 0,0 0-1 0 0,0 1 1 0 0,0-1-1 0 0,0 0 0 0 0,0-1 1 0 0,0 1-1 0 0,0 0 1 0 0,0 0-1 0 0,0 0 1 0 0,0-1-1 0 0,0 1 1 0 0,0 0-1 0 0,0-1 0 0 0,0 1 1 0 0,0-1-1 0 0,0 1 1 0 0,0-1-1 0 0,0 0 1 0 0,1 0-1 0 0,1-2 29 0 0,1 0 0 0 0,0 0 0 0 0,-1 0 1 0 0,0 0-1 0 0,0 0 0 0 0,0-1 0 0 0,0 1 0 0 0,0-1 0 0 0,2-5 0 0 0,22-56 189 0 0,-2-2 1 0 0,17-78-1 0 0,-10 31 321 0 0,-29 98-620 0 0,-10 20 23 0 0,-10 28 27 0 0,-41 220 136 0 0,51-208-348 0 0,2 0 1 0 0,2 0-1 0 0,5 81 0 0 0,4-102-899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3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27 720 0 0,'9'-17'6709'0'0,"-1"8"-5969"0"0,-4 10-694 0 0,0 0 0 0 0,0 1 1 0 0,1-1-1 0 0,-1 1 0 0 0,0 0 0 0 0,-1 0 1 0 0,1 1-1 0 0,0-1 0 0 0,-1 1 0 0 0,5 4 1 0 0,-6-6-34 0 0,27 24 53 0 0,0 1 0 0 0,-1 1 0 0 0,-2 2 1 0 0,-1 1-1 0 0,-1 0 0 0 0,-2 2 0 0 0,-1 1 0 0 0,32 66 0 0 0,-43-75-120 0 0,-1 1 0 0 0,-1 0 0 0 0,-1 0 0 0 0,-1 1 0 0 0,-1 0 0 0 0,1 27 0 0 0,-5-34-170 0 0,-1-1 1 0 0,0 1-1 0 0,-2 0 1 0 0,0-1-1 0 0,-1 1 0 0 0,-1-1 1 0 0,-1 0-1 0 0,-1 0 1 0 0,-8 20-1 0 0,5-19-1752 0 0,-2-2-316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6.5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 46 268 0 0,'-11'-4'4444'0'0,"88"0"-3703"0"0,103-18 1 0 0,-71 6 241 0 0,-107 16-985 0 0,-1 1 0 0 0,1-1 0 0 0,-1 0 0 0 0,1 0 0 0 0,-1 1 0 0 0,1-1 0 0 0,-1 1 0 0 0,1-1 0 0 0,-1 1 0 0 0,1 0 0 0 0,-1 0 0 0 0,0-1 0 0 0,1 1 0 0 0,-1 0 0 0 0,0 0 0 0 0,0 0 0 0 0,0 0 0 0 0,0 1 0 0 0,0-1 0 0 0,0 0 0 0 0,0 0 0 0 0,0 1 0 0 0,0-1 0 0 0,0 1 0 0 0,-1-1 0 0 0,1 0 0 0 0,-1 1 0 0 0,1-1 0 0 0,-1 1 0 0 0,1-1 0 0 0,-1 1 0 0 0,0 0 0 0 0,0-1 0 0 0,0 1 0 0 0,0-1 0 0 0,0 1 0 0 0,0-1 0 0 0,0 1 0 0 0,0 0 0 0 0,-1 1 0 0 0,-14 84-18 0 0,8-55 139 0 0,2 1 0 0 0,-2 44 0 0 0,7-75-396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6.9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80 0 0,'0'0'564'0'0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7.4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40 196 0 0,'6'-6'6010'0'0,"-6"14"-6002"0"0,0 0 0 0 0,0-1 0 0 0,-1 1 1 0 0,0-1-1 0 0,0 1 0 0 0,-5 12 0 0 0,-4 27-19 0 0,13 37 83 0 0,1-27 2866 0 0,-4-67-2596 0 0,0-17-391 0 0,-1 15-2 0 0,0 0 0 0 0,1 0-1 0 0,0-1 1 0 0,1 1 0 0 0,0 0 0 0 0,1 0 0 0 0,0 0-1 0 0,1 1 1 0 0,1-1 0 0 0,0 0 0 0 0,0 1 0 0 0,1 0-1 0 0,0 0 1 0 0,8-11 0 0 0,-10 17 29 0 0,1 0 0 0 0,-1 1 1 0 0,1-1-1 0 0,0 1 0 0 0,0 0 0 0 0,0 0 0 0 0,1 0 1 0 0,-1 1-1 0 0,1 0 0 0 0,0 0 0 0 0,0 0 0 0 0,0 0 0 0 0,0 1 1 0 0,0-1-1 0 0,1 1 0 0 0,-1 1 0 0 0,1-1 0 0 0,-1 1 0 0 0,1 0 1 0 0,0 0-1 0 0,-1 1 0 0 0,1-1 0 0 0,0 1 0 0 0,0 1 1 0 0,-1-1-1 0 0,1 1 0 0 0,0 0 0 0 0,-1 0 0 0 0,1 1 0 0 0,-1-1 1 0 0,7 4-1 0 0,-3 0 2 0 0,0 0 1 0 0,0 0-1 0 0,-1 1 1 0 0,0 0 0 0 0,0 0-1 0 0,0 1 1 0 0,-1 0-1 0 0,0 0 1 0 0,-1 1-1 0 0,1 0 1 0 0,-2 0 0 0 0,1 1-1 0 0,-1-1 1 0 0,0 1-1 0 0,-1 0 1 0 0,0 0-1 0 0,0 1 1 0 0,-1 0 0 0 0,0-1-1 0 0,2 21 1 0 0,0 30 315 0 0,-5-58-79 0 0,-1 2 281 0 0,1-4-465 0 0,0 0 1 0 0,0 1-1 0 0,0-1 1 0 0,0 0 0 0 0,0 0-1 0 0,1 0 1 0 0,-1 1 0 0 0,0-1-1 0 0,0 0 1 0 0,0 0-1 0 0,-1 1 1 0 0,1-1 0 0 0,0 0-1 0 0,0 0 1 0 0,0 1 0 0 0,0-1-1 0 0,0 0 1 0 0,0 0-1 0 0,0 1 1 0 0,0-1 0 0 0,0 0-1 0 0,0 0 1 0 0,-1 0 0 0 0,1 1-1 0 0,0-1 1 0 0,0 0-1 0 0,0 0 1 0 0,0 0 0 0 0,-1 0-1 0 0,1 0 1 0 0,0 1 0 0 0,0-1-1 0 0,0 0 1 0 0,-1 0-1 0 0,1 0 1 0 0,0 0 0 0 0,0 0-1 0 0,-1 0 1 0 0,0 0-19 0 0,0 0 1 0 0,0 0-1 0 0,0-1 1 0 0,-1 1-1 0 0,1 0 1 0 0,0-1-1 0 0,0 1 1 0 0,0-1-1 0 0,0 1 1 0 0,0-1-1 0 0,1 0 1 0 0,-1 1-1 0 0,0-1 1 0 0,0 0-1 0 0,0 0 1 0 0,0 1-1 0 0,1-1 1 0 0,-1 0-1 0 0,0 0 1 0 0,1 0-1 0 0,-1 0 1 0 0,1 0-1 0 0,-1 0 1 0 0,1 0-1 0 0,-1 0 1 0 0,1 0-1 0 0,0 0 1 0 0,-1-2-1 0 0,0-2-7 0 0,1 0 0 0 0,-1-1 0 0 0,1 1 0 0 0,0 0 0 0 0,1 0-1 0 0,1-10 1 0 0,2-3-122 0 0,0 0 0 0 0,2 1 0 0 0,7-19-1 0 0,-9 27 95 0 0,16-33-143 0 0,-18 40 142 0 0,-1 0 0 0 0,0-1 0 0 0,1 1 0 0 0,-1 0 0 0 0,1 1 0 0 0,0-1 0 0 0,0 0 0 0 0,-1 0 0 0 0,1 1 0 0 0,0-1 0 0 0,1 1 0 0 0,-1 0 0 0 0,0-1 0 0 0,0 1 0 0 0,4-1 0 0 0,6-1-50 0 0,-9 3 59 0 0,1-1 0 0 0,-1 1 0 0 0,1 0 0 0 0,0 0 0 0 0,-1 0 0 0 0,1 1 0 0 0,0-1 0 0 0,-1 1 0 0 0,1 0 0 0 0,-1 0 0 0 0,1 0 0 0 0,-1 1 1 0 0,0-1-1 0 0,1 1 0 0 0,-1 0 0 0 0,0 0 0 0 0,0 0 0 0 0,0 0 0 0 0,0 0 0 0 0,0 0 0 0 0,-1 1 0 0 0,5 4 0 0 0,3 6-33 0 0,0-1 0 0 0,-1 1 0 0 0,12 23 1 0 0,-10-15 57 0 0,-2 0 0 0 0,0 1 1 0 0,15 44 2721 0 0,-20-72-2871 0 0,0 0-1 0 0,0 0 1 0 0,-1 0-1 0 0,1-1 1 0 0,-1 1-1 0 0,-1-1 1 0 0,1 0 0 0 0,-1 0-1 0 0,0 0 1 0 0,1-10-1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39.3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47 15 436 0 0,'0'0'761'0'0,"-47"-9"4694"0"0,51 4-5417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6.7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1 350 228 0 0,'0'0'3350'0'0,"45"-14"-2342"0"0,-37 12-990 0 0,20-5-25 0 0,0-2 0 0 0,48-21-1 0 0,-68 26-10 0 0,0 0 0 0 0,0-1 0 0 0,-1 1 0 0 0,0-2 0 0 0,0 1 0 0 0,-1-1-1 0 0,1 0 1 0 0,-1 0 0 0 0,0-1 0 0 0,-1 0 0 0 0,0 0 0 0 0,0 0 0 0 0,8-16-1 0 0,-12 22 26 0 0,0-1-1 0 0,-1 1 1 0 0,1-1-1 0 0,0 0 1 0 0,0 1-1 0 0,-1-1 0 0 0,1 0 1 0 0,-1 1-1 0 0,0-1 1 0 0,1 0-1 0 0,-1 1 0 0 0,0-1 1 0 0,0 0-1 0 0,0 0 1 0 0,0 1-1 0 0,0-1 1 0 0,-1 0-1 0 0,1 1 0 0 0,0-1 1 0 0,-1 0-1 0 0,0 1 1 0 0,1-1-1 0 0,-1 0 1 0 0,0 1-1 0 0,0-1 0 0 0,1 1 1 0 0,-1-1-1 0 0,0 1 1 0 0,-1 0-1 0 0,1-1 1 0 0,0 1-1 0 0,0 0 0 0 0,0 0 1 0 0,-1 0-1 0 0,1 0 1 0 0,-1 0-1 0 0,1 0 0 0 0,-1 0 1 0 0,1 0-1 0 0,-1 0 1 0 0,1 1-1 0 0,-3-1 1 0 0,-1-1 20 0 0,0 1 0 0 0,0 0 0 0 0,0 1 0 0 0,-1-1 0 0 0,1 1 0 0 0,0 0 0 0 0,0 0 0 0 0,0 0 0 0 0,-1 1-1 0 0,1 0 1 0 0,0 0 0 0 0,0 0 0 0 0,-6 3 0 0 0,-1 2 10 0 0,-1 0 0 0 0,1 2 1 0 0,0-1-1 0 0,1 1 0 0 0,0 1 0 0 0,0 0 0 0 0,1 1 0 0 0,0 0 0 0 0,0 0 0 0 0,-11 18 0 0 0,17-22-35 0 0,1-1 0 0 0,0 1 0 0 0,0 0 1 0 0,0 0-1 0 0,1 0 0 0 0,0 0 0 0 0,0 0 1 0 0,0 0-1 0 0,1 1 0 0 0,0-1 0 0 0,0 7 1 0 0,1-8-2 0 0,0 0 0 0 0,1-1 0 0 0,0 1 1 0 0,-1-1-1 0 0,2 1 0 0 0,-1-1 0 0 0,0 0 0 0 0,1 1 1 0 0,0-1-1 0 0,0 0 0 0 0,0 0 0 0 0,1 0 0 0 0,-1 0 1 0 0,1-1-1 0 0,0 1 0 0 0,0-1 0 0 0,4 4 1 0 0,5 3 18 0 0,0-1 0 0 0,1 0 0 0 0,0-1 0 0 0,0 0 0 0 0,1-2 0 0 0,-1 1 0 0 0,2-2 0 0 0,-1 1 1 0 0,1-2-1 0 0,-1 0 0 0 0,1-1 0 0 0,0-1 0 0 0,0 0 0 0 0,25 0 0 0 0,-13-2 33 0 0,-1-1 0 0 0,1-1 0 0 0,0-1-1 0 0,-1-1 1 0 0,0-2 0 0 0,0 0 0 0 0,38-16 0 0 0,-46 14-36 0 0,-1 0 1 0 0,0-2 0 0 0,-1 0 0 0 0,0 0 0 0 0,0-2-1 0 0,-1 0 1 0 0,21-22 0 0 0,-29 27 43 0 0,0-1-1 0 0,0-1 1 0 0,-1 1 0 0 0,0-1-1 0 0,-1 0 1 0 0,0 0 0 0 0,0-1-1 0 0,-1 1 1 0 0,0-1 0 0 0,-1 0 0 0 0,0 0-1 0 0,0 0 1 0 0,-1-1 0 0 0,0 1-1 0 0,0-13 1 0 0,-2 21-57 0 0,0 1 0 0 0,0-1 0 0 0,0 1 0 0 0,0-1 0 0 0,0 1 0 0 0,-1 0 0 0 0,1-1-1 0 0,0 1 1 0 0,-1-1 0 0 0,1 1 0 0 0,-1-1 0 0 0,1 1 0 0 0,-1 0 0 0 0,0-1 0 0 0,1 1 0 0 0,-1 0 0 0 0,0 0 0 0 0,0-1 0 0 0,0 1 0 0 0,0 0 0 0 0,0 0 0 0 0,0 0 0 0 0,0 0-1 0 0,-1 0 1 0 0,0 0 0 0 0,-1 0-5 0 0,1 0 0 0 0,-1 0 0 0 0,1 1 0 0 0,-1-1 0 0 0,0 1 0 0 0,1 0 0 0 0,-1 0-1 0 0,0 0 1 0 0,1 0 0 0 0,-1 0 0 0 0,1 1 0 0 0,-6 0 0 0 0,-4 3-13 0 0,1 0 1 0 0,-1 0 0 0 0,1 1-1 0 0,-20 12 1 0 0,15-6-7 0 0,0 1 0 0 0,1 0 1 0 0,0 1-1 0 0,-22 26 0 0 0,32-35 19 0 0,1 1 0 0 0,0 0 0 0 0,0 0 0 0 0,1 0 0 0 0,0 1 0 0 0,-1-1 0 0 0,2 1 0 0 0,-1 0 0 0 0,1 0 0 0 0,0 0 0 0 0,0 0-1 0 0,0 0 1 0 0,1 0 0 0 0,0 0 0 0 0,0 1 0 0 0,1-1 0 0 0,0 0 0 0 0,0 8 0 0 0,1-12 3 0 0,0 0-1 0 0,0 0 1 0 0,0 0 0 0 0,0 0-1 0 0,0 0 1 0 0,0 0-1 0 0,0 0 1 0 0,1 0 0 0 0,-1 0-1 0 0,1-1 1 0 0,-1 1 0 0 0,1 0-1 0 0,0-1 1 0 0,-1 1 0 0 0,1-1-1 0 0,0 0 1 0 0,0 0 0 0 0,0 0-1 0 0,0 0 1 0 0,0 0-1 0 0,1 0 1 0 0,-1 0 0 0 0,0-1-1 0 0,0 1 1 0 0,1-1 0 0 0,1 1-1 0 0,5 0-9 0 0,0 0-1 0 0,0 0 0 0 0,0-1 0 0 0,17-2 1 0 0,-19 0 21 0 0,0 1 1 0 0,1-1 0 0 0,-1 0-1 0 0,0-1 1 0 0,0 1 0 0 0,0-2-1 0 0,-1 1 1 0 0,1-1 0 0 0,-1 0-1 0 0,1 0 1 0 0,-1 0 0 0 0,-1-1 0 0 0,1 0-1 0 0,-1-1 1 0 0,1 1 0 0 0,7-12-1 0 0,-6 6-12 0 0,0 1 1 0 0,-1-1-1 0 0,-1 0 0 0 0,0 0 0 0 0,0 0 0 0 0,-1-1 0 0 0,-1 0 0 0 0,0 0 1 0 0,2-17-1 0 0,-4 26-29 0 0,-5-6 54 0 0,0 12-20 0 0,1-1 0 0 0,0 0 0 0 0,-1 1-1 0 0,1 0 1 0 0,0 0 0 0 0,0 0 0 0 0,1 0-1 0 0,-1 0 1 0 0,1 0 0 0 0,0 1 0 0 0,-1 0 0 0 0,2-1-1 0 0,-1 1 1 0 0,0 0 0 0 0,1 0 0 0 0,-1-1-1 0 0,1 1 1 0 0,0 0 0 0 0,0 7 0 0 0,0-7-15 0 0,0 1 0 0 0,0 0 1 0 0,0 0-1 0 0,1-1 1 0 0,0 1-1 0 0,0 0 0 0 0,0 0 1 0 0,0 0-1 0 0,1-1 1 0 0,0 1-1 0 0,0 0 1 0 0,0-1-1 0 0,1 1 0 0 0,-1-1 1 0 0,1 1-1 0 0,0-1 1 0 0,3 5-1 0 0,-1-6 19 0 0,0 1 0 0 0,0-1-1 0 0,1 0 1 0 0,-1 0 0 0 0,1 0 0 0 0,-1-1-1 0 0,1 1 1 0 0,0-1 0 0 0,0-1 0 0 0,0 1-1 0 0,0 0 1 0 0,0-1 0 0 0,1 0 0 0 0,-1-1-1 0 0,0 1 1 0 0,0-1 0 0 0,1 0 0 0 0,-1 0-1 0 0,0 0 1 0 0,1-1 0 0 0,-1 0 0 0 0,9-2 0 0 0,-4 0-22 0 0,0 0 0 0 0,1 0 1 0 0,-1-1-1 0 0,-1 0 0 0 0,1-1 1 0 0,0 0-1 0 0,-1 0 1 0 0,0-1-1 0 0,-1 0 0 0 0,13-11 1 0 0,-11 6 15 0 0,0 0 1 0 0,-1-1 0 0 0,0 0-1 0 0,-1 0 1 0 0,-1-1 0 0 0,0 0 0 0 0,0 0-1 0 0,-1-1 1 0 0,-1 1 0 0 0,0-2-1 0 0,-1 1 1 0 0,-1 0 0 0 0,0-1-1 0 0,-1 1 1 0 0,0-1 0 0 0,-1 0 0 0 0,-1 1-1 0 0,-1-1 1 0 0,0 0 0 0 0,-4-20-1 0 0,5 33-12 0 0,-1 1-1 0 0,1 0 1 0 0,-1-1-1 0 0,1 1 1 0 0,-1 0-1 0 0,1-1 1 0 0,-1 1-1 0 0,0 0 1 0 0,0 0-1 0 0,0 0 0 0 0,0 0 1 0 0,1 0-1 0 0,-1 0 1 0 0,-1 0-1 0 0,1 0 1 0 0,0 0-1 0 0,0 0 1 0 0,-2-1-1 0 0,2 2 6 0 0,1 0-1 0 0,-1-1 1 0 0,1 1-1 0 0,-1 0 1 0 0,0 0 0 0 0,1 0-1 0 0,-1 0 1 0 0,1-1-1 0 0,-1 1 1 0 0,0 0 0 0 0,1 0-1 0 0,-1 0 1 0 0,0 1-1 0 0,1-1 1 0 0,-1 0-1 0 0,1 0 1 0 0,-1 0 0 0 0,0 0-1 0 0,1 0 1 0 0,-1 1-1 0 0,1-1 1 0 0,-1 0 0 0 0,1 1-1 0 0,-1-1 1 0 0,1 0-1 0 0,-1 1 1 0 0,1-1 0 0 0,-1 0-1 0 0,1 1 1 0 0,-1-1-1 0 0,1 1 1 0 0,0-1-1 0 0,-1 1 1 0 0,1-1 0 0 0,0 1-1 0 0,-1-1 1 0 0,1 2-1 0 0,0 1 1 0 0,1 0-1 0 0,0 0 1 0 0,0 0-1 0 0,0-1 1 0 0,0 1-1 0 0,0 0 1 0 0,0-1-1 0 0,1 1 1 0 0,0-1-1 0 0,-1 1 1 0 0,1-1-1 0 0,0 0 0 0 0,0 0 1 0 0,0 1-1 0 0,0-1 1 0 0,5 2-1 0 0,17 16 10 0 0,-1 1-1 0 0,-1 1 0 0 0,-1 1 0 0 0,-1 1 1 0 0,-1 1-1 0 0,-1 0 0 0 0,27 51 0 0 0,-44-73-3 0 0,0 0 0 0 0,0-1-1 0 0,0 1 1 0 0,0 0 0 0 0,0 0-1 0 0,0 0 1 0 0,-1 0 0 0 0,1-1-1 0 0,-1 1 1 0 0,0 0 0 0 0,0 0 0 0 0,0 0-1 0 0,0 0 1 0 0,-1 0 0 0 0,1 0-1 0 0,-1 0 1 0 0,0 0 0 0 0,1 0-1 0 0,-1-1 1 0 0,-1 1 0 0 0,1 0-1 0 0,0 0 1 0 0,-3 3 0 0 0,-1 0 13 0 0,1-1-1 0 0,-1 0 1 0 0,0 0 0 0 0,-1 0 0 0 0,1-1 0 0 0,-1 0 0 0 0,-10 6 0 0 0,14-8-46 0 0,1-2 14 0 0,0 0 0 0 0,0 1 0 0 0,0-1 0 0 0,0 0-1 0 0,0 0 1 0 0,0 0 0 0 0,0 0 0 0 0,0 0 0 0 0,0 0 0 0 0,0 0 0 0 0,0 0 0 0 0,0 0-1 0 0,0 0 1 0 0,0-1 0 0 0,0 1 0 0 0,0 0 0 0 0,1-1 0 0 0,-1 1 0 0 0,0-1 0 0 0,0 1-1 0 0,0-1 1 0 0,0 1 0 0 0,0-1 0 0 0,1 1 0 0 0,-1-1 0 0 0,0 0 0 0 0,1 0 0 0 0,-1 1 0 0 0,0-1-1 0 0,0-1 1 0 0,1-4-108 0 0,0 0 0 0 0,0 1 0 0 0,0-1-1 0 0,1 0 1 0 0,0 1 0 0 0,0-1 0 0 0,0 0-1 0 0,1 1 1 0 0,0-1 0 0 0,0 1 0 0 0,0 0-1 0 0,5-8 1 0 0,45-66-667 0 0,-15 24 498 0 0,-35 52 275 0 0,-1-1-1 0 0,1 1 1 0 0,0 0 0 0 0,0 0-1 0 0,0 0 1 0 0,1 0-1 0 0,-1 1 1 0 0,1-1 0 0 0,-1 1-1 0 0,1-1 1 0 0,0 1 0 0 0,0 0-1 0 0,0 0 1 0 0,0 0-1 0 0,0 0 1 0 0,1 1 0 0 0,5-3-1 0 0,-5 4 34 0 0,-1 0-1 0 0,0 1 1 0 0,1-1-1 0 0,-1 1 0 0 0,1-1 1 0 0,-1 1-1 0 0,0 0 1 0 0,0 0-1 0 0,1 1 0 0 0,-1-1 1 0 0,0 1-1 0 0,0-1 1 0 0,0 1-1 0 0,-1 0 0 0 0,1 0 1 0 0,0 0-1 0 0,-1 1 1 0 0,1-1-1 0 0,-1 0 0 0 0,0 1 1 0 0,3 3-1 0 0,6 10 61 0 0,0 0 0 0 0,14 29 0 0 0,-10-18-69 0 0,21 52-197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7.1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40 60 0 0,'0'-19'828'0'0,"0"10"-352"0"0,-2-3-76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7.5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0 468 0 0,'0'0'2114'0'0,"1"17"-1716"0"0,-11 21-138 0 0,1 0 0 0 0,1 0 0 0 0,3 1 0 0 0,1 1 0 0 0,1 43-1 0 0,19 202 228 0 0,-15-273-486 0 0,-1 37 3713 0 0,-7-63-3437 0 0,6 6-351 0 0,-1 1 0 0 0,2-1 1 0 0,-1 0-1 0 0,1 0 0 0 0,0 1 0 0 0,1-1 0 0 0,-1 0 0 0 0,2 0 0 0 0,-1 1 1 0 0,1-1-1 0 0,0 1 0 0 0,1-1 0 0 0,-1 1 0 0 0,2 0 0 0 0,-1 0 0 0 0,1 0 1 0 0,0 1-1 0 0,0-1 0 0 0,1 1 0 0 0,-1 0 0 0 0,7-6 0 0 0,-7 8 28 0 0,1 0 0 0 0,-1 0-1 0 0,1 0 1 0 0,0 0 0 0 0,0 1 0 0 0,1 0-1 0 0,-1 0 1 0 0,1 0 0 0 0,-1 1-1 0 0,1 0 1 0 0,0 0 0 0 0,0 0 0 0 0,0 1-1 0 0,0 0 1 0 0,0 0 0 0 0,0 0-1 0 0,0 1 1 0 0,0 0 0 0 0,1 0 0 0 0,-1 0-1 0 0,0 1 1 0 0,0 0 0 0 0,0 0-1 0 0,0 1 1 0 0,0 0 0 0 0,-1 0 0 0 0,11 5-1 0 0,-12-5 48 0 0,1 0 0 0 0,-1 1 1 0 0,0 0-1 0 0,1 0 0 0 0,-1 0 0 0 0,0 0 0 0 0,-1 1 0 0 0,1-1 0 0 0,-1 1 0 0 0,1 0 1 0 0,-1 0-1 0 0,0 0 0 0 0,-1 1 0 0 0,1-1 0 0 0,-1 1 0 0 0,0-1 0 0 0,0 1 0 0 0,0 0 0 0 0,-1 0 1 0 0,1 0-1 0 0,-1 0 0 0 0,0 0 0 0 0,-1 0 0 0 0,1 0 0 0 0,-1 0 0 0 0,0 0 0 0 0,-1 0 0 0 0,1 0 1 0 0,-1 0-1 0 0,0 0 0 0 0,0 0 0 0 0,0 0 0 0 0,-1 0 0 0 0,0 0 0 0 0,1 0 0 0 0,-2-1 1 0 0,1 1-1 0 0,-1-1 0 0 0,-4 7 0 0 0,1-4 32 0 0,0-1 0 0 0,0-1 0 0 0,0 1 0 0 0,0-1 0 0 0,-11 6 1 0 0,15-10-14 0 0,1 0-52 0 0,0-1 0 0 0,0 1 1 0 0,0-1-1 0 0,0 0 1 0 0,0 1-1 0 0,0-1 0 0 0,0 0 1 0 0,1 0-1 0 0,-1 0 0 0 0,0 1 1 0 0,0-1-1 0 0,0-1 1 0 0,0 1-1 0 0,0 0 0 0 0,0 0 1 0 0,0 0-1 0 0,0 0 1 0 0,0-1-1 0 0,0 1 0 0 0,0 0 1 0 0,0-1-1 0 0,0 1 1 0 0,0-1-1 0 0,0 1 0 0 0,0-1 1 0 0,1 1-1 0 0,-1-1 0 0 0,-1-1 1 0 0,0-3-137 0 0,1 0 1 0 0,0 0-1 0 0,0-1 0 0 0,0 1 1 0 0,1 0-1 0 0,-1-1 0 0 0,1 1 1 0 0,1-1-1 0 0,-1 1 0 0 0,1 0 1 0 0,2-8-1 0 0,20-63-1275 0 0,-16 57 999 0 0,4-13-93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7.9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24 179 764 0 0,'60'-169'4270'0'0,"-57"159"-4076"0"0,-8 12-12 0 0,-7 15-75 0 0,-5 37-13 0 0,2 1 0 0 0,3 0 0 0 0,2 0 0 0 0,-5 84 0 0 0,15-129-64 0 0,0 0 0 0 0,0-1 0 0 0,1 1-1 0 0,0 0 1 0 0,1 0 0 0 0,0-1 0 0 0,0 1-1 0 0,1-1 1 0 0,0 0 0 0 0,1 0 0 0 0,7 14 0 0 0,-8-19-5 0 0,0 0 1 0 0,0 0 0 0 0,1 0 0 0 0,-1 0-1 0 0,1 0 1 0 0,0-1 0 0 0,0 0 0 0 0,0 1 0 0 0,0-2-1 0 0,1 1 1 0 0,-1 0 0 0 0,1-1 0 0 0,0 0-1 0 0,-1 0 1 0 0,1 0 0 0 0,0-1 0 0 0,0 1 0 0 0,0-1-1 0 0,0-1 1 0 0,1 1 0 0 0,-1-1 0 0 0,0 1 0 0 0,7-2-1 0 0,-1 0-14 0 0,0 0 0 0 0,0-1 0 0 0,0 0 0 0 0,0-1 0 0 0,0-1-1 0 0,-1 1 1 0 0,0-1 0 0 0,0-1 0 0 0,0 0 0 0 0,0-1 0 0 0,-1 0 0 0 0,0 0-1 0 0,0-1 1 0 0,0 0 0 0 0,-1 0 0 0 0,0-1 0 0 0,12-15 0 0 0,-9 7 115 0 0,0 0 1 0 0,-1 0-1 0 0,0-1 0 0 0,-1 0 1 0 0,-2-1-1 0 0,1 0 1 0 0,-2 0-1 0 0,-1 0 0 0 0,6-28 1 0 0,-9 33-41 0 0,1-7 2 0 0,-3 19-89 0 0,0 1 1 0 0,0 0 0 0 0,0-1 0 0 0,-1 1 0 0 0,1 0 0 0 0,0-1 0 0 0,0 1 0 0 0,0 0 0 0 0,-1 0 0 0 0,1-1 0 0 0,0 1-1 0 0,-1 0 1 0 0,1 0 0 0 0,0-1 0 0 0,-1 1 0 0 0,1 0 0 0 0,0 0 0 0 0,-1 0 0 0 0,1 0 0 0 0,0 0 0 0 0,-1-1-1 0 0,1 1 1 0 0,0 0 0 0 0,-1 0 0 0 0,1 0 0 0 0,-1 0 0 0 0,1 0 0 0 0,0 0 0 0 0,-1 0 0 0 0,1 0 0 0 0,0 0 0 0 0,-1 0-1 0 0,1 1 1 0 0,0-1 0 0 0,-1 0 0 0 0,1 0 0 0 0,-1 0 0 0 0,1 0 0 0 0,0 1 0 0 0,0-1 0 0 0,-1 0 0 0 0,1 0 0 0 0,0 0-1 0 0,-1 1 1 0 0,1-1 0 0 0,0 1 0 0 0,-3 0-3 0 0,0 1 0 0 0,1 0 0 0 0,0 0 1 0 0,-1 1-1 0 0,1-1 0 0 0,0 0 0 0 0,0 1 0 0 0,0-1 0 0 0,1 1 0 0 0,-1 0 0 0 0,1 0 0 0 0,-1-1 1 0 0,1 1-1 0 0,0 0 0 0 0,0 0 0 0 0,-1 5 0 0 0,-8 50-41 0 0,8-50-168 0 0,1 0 0 0 0,1 0 0 0 0,-1 0 0 0 0,2 0 0 0 0,-1 0 0 0 0,1 0 0 0 0,0 0 0 0 0,0 0 0 0 0,1 0 0 0 0,1 0 0 0 0,-1-1 0 0 0,1 1-1 0 0,0-1 1 0 0,1 1 0 0 0,-1-1 0 0 0,2 0 0 0 0,-1-1 0 0 0,1 1 0 0 0,0-1 0 0 0,0 0 0 0 0,0 0 0 0 0,11 8 0 0 0,-2-4-1006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8.3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0 614 268 0 0,'21'-10'6243'0'0,"-18"6"-5762"0"0,-1 2-326 0 0,-1-1 0 0 0,1 0 0 0 0,-1 0 0 0 0,0 0 0 0 0,0 0 0 0 0,0 0 0 0 0,-1 0 0 0 0,1 0 0 0 0,0-7 0 0 0,4-16 44 0 0,18-43-546 0 0,36-77-1 0 0,-31 82 154 0 0,28-96-1 0 0,-55 154 194 0 0,1 0 1 0 0,-1 0-1 0 0,0 0 1 0 0,-1 0 0 0 0,1 0-1 0 0,-1 0 1 0 0,-2-12-1 0 0,2 16-6 0 0,0 0 0 0 0,-1 0 0 0 0,1 1 0 0 0,-1-1 0 0 0,0 0 0 0 0,0 0 0 0 0,1 0 1 0 0,-1 1-1 0 0,0-1 0 0 0,-1 1 0 0 0,1-1 0 0 0,0 1 0 0 0,0-1 0 0 0,-1 1 0 0 0,1 0 0 0 0,0-1 0 0 0,-1 1 0 0 0,0 0 0 0 0,1 0 0 0 0,-1 0 0 0 0,0 0 0 0 0,1 0 0 0 0,-1 1 0 0 0,0-1 0 0 0,0 0 0 0 0,0 1 0 0 0,1-1 0 0 0,-1 1 0 0 0,0 0 0 0 0,-3 0 0 0 0,2-1-50 0 0,-1 1 0 0 0,1 0 0 0 0,0 0 0 0 0,0 0 0 0 0,-1 1 0 0 0,1-1 0 0 0,0 1 0 0 0,0 0 0 0 0,0 0 0 0 0,0 0 0 0 0,-1 0 0 0 0,1 0 0 0 0,1 1 0 0 0,-1-1 0 0 0,0 1 0 0 0,0 0 0 0 0,-3 3 0 0 0,5-4 45 0 0,0 0 1 0 0,0 1-1 0 0,0-1 0 0 0,1 1 0 0 0,-1-1 1 0 0,0 1-1 0 0,0 0 0 0 0,1-1 0 0 0,-1 1 1 0 0,1 0-1 0 0,0-1 0 0 0,-1 1 0 0 0,1 0 1 0 0,0-1-1 0 0,0 1 0 0 0,0 0 0 0 0,0 0 1 0 0,0-1-1 0 0,1 1 0 0 0,-1 0 0 0 0,0-1 1 0 0,1 1-1 0 0,0 0 0 0 0,-1-1 0 0 0,1 1 0 0 0,0 0 1 0 0,-1-1-1 0 0,1 1 0 0 0,0-1 0 0 0,0 0 1 0 0,0 1-1 0 0,1-1 0 0 0,-1 0 0 0 0,0 0 1 0 0,3 2-1 0 0,54 50-30 0 0,-43-41 7 0 0,-1 1 0 0 0,22 23 0 0 0,-22-19 2 0 0,-1 1 0 0 0,0 0 1 0 0,-2 1-1 0 0,12 24 1 0 0,-21-38 42 0 0,1 0 1 0 0,-1 0 0 0 0,0 0-1 0 0,-1 0 1 0 0,1 0 0 0 0,-1 1-1 0 0,0-1 1 0 0,0 0 0 0 0,-1 1-1 0 0,1-1 1 0 0,-1 1 0 0 0,-1-1-1 0 0,1 0 1 0 0,-1 1-1 0 0,1-1 1 0 0,-2 1 0 0 0,1-1-1 0 0,-1 0 1 0 0,1 0 0 0 0,-1 0-1 0 0,-1 0 1 0 0,-4 9 0 0 0,2-9 13 0 0,-1 0 0 0 0,1 0 0 0 0,-1 0 1 0 0,0 0-1 0 0,-1-1 0 0 0,1 0 0 0 0,-1-1 1 0 0,1 1-1 0 0,-1-1 0 0 0,0-1 0 0 0,0 1 1 0 0,-8 1-1 0 0,10-3-319 0 0,0 0-1 0 0,0 0 1 0 0,0 0 0 0 0,1-1 0 0 0,-1 1-1 0 0,0-1 1 0 0,0-1 0 0 0,0 1 0 0 0,0-1-1 0 0,0 0 1 0 0,-6-1 0 0 0,9 1 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8.7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 31 272 0 0,'28'-30'6876'0'0,"-37"48"-6511"0"0,-2 5-350 0 0,0 0-1 0 0,2 0 1 0 0,-9 33 0 0 0,16-48-5 0 0,0 1-1 0 0,0 0 1 0 0,1 0-1 0 0,0 0 1 0 0,0 0-1 0 0,1 0 1 0 0,1 0-1 0 0,-1 0 1 0 0,1 0-1 0 0,1 0 1 0 0,0 0 0 0 0,4 13-1 0 0,-5-19 2 0 0,1 0 0 0 0,-1 0 0 0 0,0-1-1 0 0,1 1 1 0 0,0-1 0 0 0,-1 1 0 0 0,1-1 0 0 0,0 0-1 0 0,0 1 1 0 0,0-1 0 0 0,1 0 0 0 0,-1 0 0 0 0,1-1 0 0 0,-1 1-1 0 0,1 0 1 0 0,-1-1 0 0 0,1 0 0 0 0,0 1 0 0 0,0-1 0 0 0,-1 0-1 0 0,1 0 1 0 0,0-1 0 0 0,0 1 0 0 0,0-1 0 0 0,0 1 0 0 0,0-1-1 0 0,0 0 1 0 0,0 0 0 0 0,0 0 0 0 0,0-1 0 0 0,0 1 0 0 0,0-1-1 0 0,0 1 1 0 0,0-1 0 0 0,0 0 0 0 0,0 0 0 0 0,-1-1 0 0 0,1 1-1 0 0,3-2 1 0 0,1-1 8 0 0,-1 1 0 0 0,1-1-1 0 0,-1 0 1 0 0,0 0 0 0 0,0-1 0 0 0,0 0 0 0 0,-1 0-1 0 0,0 0 1 0 0,0-1 0 0 0,0 0 0 0 0,-1 0-1 0 0,1 0 1 0 0,-1 0 0 0 0,5-13 0 0 0,-7 12-36 0 0,0 1 0 0 0,-1-1 1 0 0,1 1-1 0 0,-2-1 0 0 0,1 0 0 0 0,-1 1 1 0 0,0-1-1 0 0,0 0 0 0 0,-1 0 0 0 0,0 1 1 0 0,0-1-1 0 0,0 0 0 0 0,-1 1 0 0 0,0 0 1 0 0,-1-1-1 0 0,-3-7 0 0 0,3 9-234 0 0,1 1 0 0 0,-1 0 0 0 0,0 0 0 0 0,0 0 0 0 0,-1 0 0 0 0,1 1 0 0 0,-1-1-1 0 0,0 1 1 0 0,0 0 0 0 0,0 0 0 0 0,0 0 0 0 0,0 1 0 0 0,-1-1 0 0 0,-5-1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4.1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341 1 908 0 0,'0'0'1768'0'0,"-4"0"-1069"0"0,-3 0-470 0 0,-1 0-1 0 0,0 1 1 0 0,1 1 0 0 0,-1-1 0 0 0,1 1-1 0 0,-1 0 1 0 0,1 1 0 0 0,0 0 0 0 0,0 0-1 0 0,0 0 1 0 0,0 1 0 0 0,0 0 0 0 0,-7 6-1 0 0,3 0-59 0 0,0 0-1 0 0,0 0 1 0 0,1 1-1 0 0,1 1 1 0 0,0-1-1 0 0,-11 20 1 0 0,-2 10 35 0 0,3 1 0 0 0,1 1 0 0 0,-19 66 0 0 0,24-65-113 0 0,2 2 0 0 0,1-1 1 0 0,3 1-1 0 0,-2 68 0 0 0,9-91-81 0 0,0-1 1 0 0,2 1-1 0 0,0 0 0 0 0,2-1 0 0 0,0 0 1 0 0,2 0-1 0 0,0 0 0 0 0,1-1 0 0 0,1 0 1 0 0,2 0-1 0 0,13 24 0 0 0,-17-37-379 0 0,0 1 0 0 0,1-1 0 0 0,0 0 1 0 0,1 0-1 0 0,-1-1 0 0 0,1 0 0 0 0,1 0 0 0 0,-1-1 0 0 0,1 0 0 0 0,1-1 0 0 0,-1 0 0 0 0,14 6 0 0 0,0-5-1583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9.3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 51 4 0 0,'30'-51'4533'0'0,"-29"54"-4526"0"0,0 1 0 0 0,-1-1 1 0 0,1 0-1 0 0,-1 0 0 0 0,1 0 0 0 0,-1 1 0 0 0,0-1 0 0 0,0 0 1 0 0,0 0-1 0 0,-1 1 0 0 0,1-1 0 0 0,-2 4 0 0 0,-13 46 59 0 0,6-27-42 0 0,2 2 60 0 0,0 0-1 0 0,2 0 1 0 0,1 0 0 0 0,1 1 0 0 0,2 0 0 0 0,1-1 0 0 0,1 1 0 0 0,6 39 0 0 0,-6-65-44 0 0,-1 0 1 0 0,1 0 0 0 0,0-1-1 0 0,-1 1 1 0 0,2 0 0 0 0,-1-1 0 0 0,0 1-1 0 0,0-1 1 0 0,1 1 0 0 0,-1-1-1 0 0,1 1 1 0 0,0-1 0 0 0,0 0 0 0 0,0 0-1 0 0,0 0 1 0 0,0 0 0 0 0,0 0-1 0 0,0-1 1 0 0,1 1 0 0 0,-1-1 0 0 0,3 2-1 0 0,-1-2 5 0 0,0 0 0 0 0,0 0 0 0 0,0 0 0 0 0,0-1 0 0 0,0 1 0 0 0,1-1 0 0 0,-1 0 0 0 0,0 0 0 0 0,0-1 0 0 0,0 1 0 0 0,0-1 0 0 0,0 0 0 0 0,4-1 0 0 0,4-2 21 0 0,-1-1 0 0 0,0 0 1 0 0,0 0-1 0 0,-1-1 1 0 0,0 0-1 0 0,0-1 0 0 0,0 0 1 0 0,-1 0-1 0 0,11-12 0 0 0,33-53 519 0 0,-17 21-244 0 0,-35 48-302 0 0,0 5-40 0 0,0-1 0 0 0,0 0 0 0 0,0 0 1 0 0,-1 0-1 0 0,1 0 0 0 0,0 1 0 0 0,-1-1 0 0 0,1 0 0 0 0,-1 1 0 0 0,1-1 0 0 0,-1 0 0 0 0,0 1 1 0 0,0-1-1 0 0,0 0 0 0 0,0 1 0 0 0,0-1 0 0 0,0 1 0 0 0,0 2 0 0 0,-3 39-16 0 0,0-19 9 0 0,3-14 3 0 0,0 9 21 0 0,1 0 0 0 0,4 28 0 0 0,-5-43 2 0 0,1 1 0 0 0,0-1 0 0 0,1 0 0 0 0,-1 1 0 0 0,1-1 0 0 0,-1 0-1 0 0,1 0 1 0 0,1 0 0 0 0,-1 0 0 0 0,0-1 0 0 0,1 1 0 0 0,0 0 0 0 0,0-1 0 0 0,0 0 0 0 0,0 0 0 0 0,4 3-1 0 0,-3-4 8 0 0,-1 0-1 0 0,0 0 0 0 0,1-1 0 0 0,-1 0 0 0 0,1 0 0 0 0,-1 0 0 0 0,1 0 0 0 0,0 0 0 0 0,-1-1 1 0 0,1 0-1 0 0,0 0 0 0 0,-1 0 0 0 0,1 0 0 0 0,0 0 0 0 0,-1-1 0 0 0,1 1 0 0 0,0-1 0 0 0,-1 0 1 0 0,1 0-1 0 0,-1-1 0 0 0,1 1 0 0 0,-1-1 0 0 0,0 1 0 0 0,4-4 0 0 0,3-1 35 0 0,-1 0 0 0 0,0-1 0 0 0,0 0-1 0 0,-1 0 1 0 0,0-1 0 0 0,13-15 0 0 0,-4-2-82 0 0,0-1 1 0 0,-2 0 0 0 0,0-1 0 0 0,-2 0 0 0 0,12-37-1 0 0,-11 18 47 0 0,-1 0 0 0 0,11-74 0 0 0,-24 117-78 0 0,-2 4 3 0 0,0-1 49 0 0,0 1 1 0 0,0 0 0 0 0,0 0-1 0 0,0 0 1 0 0,0 0-1 0 0,0 0 1 0 0,0 0 0 0 0,1 0-1 0 0,-1 1 1 0 0,0-1-1 0 0,1 1 1 0 0,-1-1-1 0 0,1 1 1 0 0,-1 0 0 0 0,1-1-1 0 0,0 1 1 0 0,0 0-1 0 0,0 0 1 0 0,0 0 0 0 0,0 0-1 0 0,0 0 1 0 0,1 0-1 0 0,-2 2 1 0 0,-18 64 27 0 0,15-47 19 0 0,-11 42-50 0 0,3 0 1 0 0,-8 111-1 0 0,16-48-3690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9.7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75 596 0 0,'-3'-52'2478'0'0,"3"49"-2444"0"0,1 2 18 0 0,0 0 1 0 0,-1-1 0 0 0,1 1-1 0 0,0 0 1 0 0,-1 0 0 0 0,1 0-1 0 0,0-1 1 0 0,0 1 0 0 0,0 0-1 0 0,0 0 1 0 0,0 0 0 0 0,0 0-1 0 0,2-1 1 0 0,37-1 558 0 0,55 4 0 0 0,-79 0-563 0 0,0 0 1 0 0,0 2-1 0 0,0 0 0 0 0,0 0 1 0 0,-1 1-1 0 0,27 12 1 0 0,-33-11-14 0 0,-1 1 0 0 0,0 0 0 0 0,-1 0 0 0 0,0 1 0 0 0,0 0 0 0 0,0 0 0 0 0,-1 0 0 0 0,0 1 0 0 0,0 0 0 0 0,-1 0-1 0 0,0 1 1 0 0,0 0 0 0 0,-1 0 0 0 0,0 0 0 0 0,-1 0 0 0 0,0 0 0 0 0,0 1 0 0 0,-1 0 0 0 0,1 9 0 0 0,19 76 300 0 0,-21-94-292 0 0,1 8-59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50.1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0 104 0 0,'0'0'355'0'0,"26"44"1760"0"0,2 19-1261 0 0,-27-62-824 0 0,9 26 3358 0 0,-10-27-3350 0 0,0 0 0 0 0,0 1 0 0 0,1-1 0 0 0,-1 0 0 0 0,0 0 0 0 0,1 0 0 0 0,-1 0 0 0 0,0 0 0 0 0,0 0 0 0 0,1 0 0 0 0,-1 0 0 0 0,0 0 0 0 0,1 0 0 0 0,-1 0 0 0 0,0 0 0 0 0,1 0 0 0 0,-1 0 0 0 0,0 0 0 0 0,0-1 0 0 0,1 1 0 0 0,-1 0 0 0 0,0 0 0 0 0,0 0 0 0 0,1 0 0 0 0,-1 0 0 0 0,0-1 0 0 0,0 1 0 0 0,1 0 0 0 0,-1 0 0 0 0,0 0 0 0 0,0-1 0 0 0,0 1 0 0 0,1 0 0 0 0,-1 0 0 0 0,0-1 0 0 0,0 1 0 0 0,0 0 0 0 0,0-1 0 0 0,0 1 0 0 0,0 0 0 0 0,1 0 0 0 0,-1-1 0 0 0,0 1 0 0 0,0-1 0 0 0,17-30 494 0 0,-14 25-571 0 0,-1 0 1 0 0,1 0-1 0 0,0 0 0 0 0,1 1 0 0 0,-1-1 0 0 0,1 1 0 0 0,0 0 0 0 0,0 0 0 0 0,1 1 0 0 0,-1-1 0 0 0,1 1 1 0 0,0 0-1 0 0,0 0 0 0 0,6-3 0 0 0,-8 6 4 0 0,-1 1 0 0 0,1-1 0 0 0,-1 1 0 0 0,0-1 0 0 0,1 1 0 0 0,-1 0 0 0 0,1 0 0 0 0,-1 0 0 0 0,1 0 0 0 0,-1 0 0 0 0,1 0-1 0 0,-1 1 1 0 0,1 0 0 0 0,-1-1 0 0 0,0 1 0 0 0,1 0 0 0 0,-1 0 0 0 0,0 0 0 0 0,1 0 0 0 0,-1 0 0 0 0,0 1 0 0 0,0-1 0 0 0,0 1 0 0 0,0-1 0 0 0,-1 1 0 0 0,1 0 0 0 0,0 0 0 0 0,-1 0 0 0 0,1 0 0 0 0,-1 0 0 0 0,1 0 0 0 0,-1 0 0 0 0,0 0 0 0 0,0 1 0 0 0,1 2 0 0 0,0 0-188 0 0,0-1 0 0 0,0 1 0 0 0,-1 0-1 0 0,1-1 1 0 0,-1 1 0 0 0,0 0 0 0 0,-1 0 0 0 0,1 0 0 0 0,-1 0 0 0 0,0 0 0 0 0,0 0 0 0 0,0-1-1 0 0,-1 1 1 0 0,0 0 0 0 0,0 0 0 0 0,-2 7 0 0 0,-6 5-824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2.5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114 116 556 0 0,'0'-22'1875'0'0,"1"12"-1329"0"0,-1 1 1 0 0,0-1 0 0 0,0 0 0 0 0,-1 0 0 0 0,-1 1 0 0 0,0-1-1 0 0,-4-14 1 0 0,5 22-505 0 0,-29 29 70 0 0,20-4-76 0 0,1-1 0 0 0,1 2 0 0 0,1-1 0 0 0,1 1 0 0 0,1 0 0 0 0,-4 43 0 0 0,7 151 275 0 0,4-112-330 0 0,2-6-57 0 0,-1-69-333 0 0,-1 1-1 0 0,-2-1 0 0 0,-1 0 0 0 0,-1 1 0 0 0,-10 45 0 0 0,1-53-1720 0 0,9-21 1696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42.9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32 119 712 0 0,'-30'-31'5157'0'0,"29"29"-4884"0"0,24-11-216 0 0,432-49 313 0 0,-452 62-296 0 0,55-8-194 0 0,-30 5-2261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51.1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72 392 0 0,'1'-5'217'0'0,"0"1"1"0"0,0-1-1 0 0,0 1 0 0 0,1-1 1 0 0,0 1-1 0 0,0-1 0 0 0,0 1 1 0 0,0 0-1 0 0,1 0 0 0 0,-1 0 1 0 0,1 0-1 0 0,0 1 0 0 0,6-6 0 0 0,-7 8-217 0 0,0 0-1 0 0,0 0 0 0 0,0 0 0 0 0,0 0 1 0 0,0 0-1 0 0,1 1 0 0 0,-1-1 0 0 0,0 1 1 0 0,0 0-1 0 0,1-1 0 0 0,-1 1 0 0 0,0 0 1 0 0,0 0-1 0 0,1 1 0 0 0,-1-1 0 0 0,0 0 1 0 0,0 1-1 0 0,1-1 0 0 0,-1 1 0 0 0,0 0 1 0 0,0 0-1 0 0,0 0 0 0 0,0 0 0 0 0,0 0 1 0 0,0 0-1 0 0,0 0 0 0 0,0 1 0 0 0,-1-1 0 0 0,1 1 1 0 0,2 2-1 0 0,5 5 26 0 0,0-1-1 0 0,-1 1 1 0 0,-1 0-1 0 0,1 1 1 0 0,-2 0-1 0 0,1 0 1 0 0,-1 1-1 0 0,-1-1 1 0 0,0 1-1 0 0,-1 0 1 0 0,0 1-1 0 0,0-1 1 0 0,-1 1-1 0 0,3 22 1 0 0,-1 13 93 0 0,-3 1 0 0 0,-4 70-1 0 0,0-37-166 0 0,0-1 104 0 0,-1-33-52 0 0,5 61-1 0 0,-1-96 24 0 0,1 1-1 0 0,0-1 0 0 0,0 0 1 0 0,1 0-1 0 0,1 0 0 0 0,0 0 0 0 0,1-1 1 0 0,0 0-1 0 0,12 20 0 0 0,-13-26 23 0 0,0 0 0 0 0,0-1-1 0 0,0 1 1 0 0,0-1-1 0 0,1 0 1 0 0,-1 0-1 0 0,1 0 1 0 0,0-1 0 0 0,1 0-1 0 0,-1 0 1 0 0,0 0-1 0 0,1-1 1 0 0,-1 1 0 0 0,1-1-1 0 0,0-1 1 0 0,0 1-1 0 0,0-1 1 0 0,0 0-1 0 0,0 0 1 0 0,0-1 0 0 0,0 0-1 0 0,0 0 1 0 0,6-1-1 0 0,-4 0 111 0 0,0 0 1 0 0,-1-1-1 0 0,0 0 0 0 0,1 0 0 0 0,-1-1 0 0 0,0 0 0 0 0,0 0 0 0 0,0 0 0 0 0,-1-1 0 0 0,1 0 0 0 0,-1-1 1 0 0,0 0-1 0 0,0 1 0 0 0,0-2 0 0 0,-1 1 0 0 0,0-1 0 0 0,9-11 0 0 0,-2-10 469 0 0,-13 27-626 0 0,1 0 1 0 0,0-1-1 0 0,0 1 0 0 0,0 0 0 0 0,0 0 0 0 0,0-1 0 0 0,0 1 0 0 0,0 0 0 0 0,0 0 0 0 0,-1-1 0 0 0,1 1 0 0 0,0 0 1 0 0,0 0-1 0 0,0-1 0 0 0,-1 1 0 0 0,1 0 0 0 0,0 0 0 0 0,0 0 0 0 0,-1 0 0 0 0,1-1 0 0 0,0 1 0 0 0,0 0 0 0 0,-1 0 1 0 0,1 0-1 0 0,0 0 0 0 0,0 0 0 0 0,-1 0 0 0 0,1 0 0 0 0,0 0 0 0 0,-1 0 0 0 0,1 0 0 0 0,0-1 0 0 0,0 2 1 0 0,-1-1-1 0 0,1 0 0 0 0,0 0 0 0 0,-1 0 0 0 0,1 0 0 0 0,0 0 0 0 0,0 0 0 0 0,-1 0 0 0 0,1 0 0 0 0,-1 1 0 0 0,-2 0-23 0 0,-1 0 0 0 0,1 1 0 0 0,0 0 0 0 0,0 0 0 0 0,-1 0 0 0 0,1 0 0 0 0,0 0 0 0 0,1 1 0 0 0,-1 0 0 0 0,0-1 0 0 0,1 1 0 0 0,-3 3 0 0 0,-5 11 23 0 0,1-1 0 0 0,1 1-1 0 0,1 0 1 0 0,0 0-1 0 0,1 1 1 0 0,1 0-1 0 0,1 0 1 0 0,0 0-1 0 0,2 1 1 0 0,0-1-1 0 0,1 33 1 0 0,3 7 5 0 0,3 1 0 0 0,16 80-1 0 0,35 65-185 0 0,-34-136 81 0 0,14 78 0 0 0,-34-139 120 0 0,-1 0-1 0 0,-1 0 1 0 0,1 1-1 0 0,-1-1 0 0 0,0 0 1 0 0,-1 0-1 0 0,0 0 1 0 0,0 0-1 0 0,0 0 1 0 0,-1 0-1 0 0,0 0 0 0 0,0 0 1 0 0,-1-1-1 0 0,0 1 1 0 0,0-1-1 0 0,-1 1 0 0 0,0-1 1 0 0,-5 6-1 0 0,3-5-43 0 0,0 0 0 0 0,-1-1 0 0 0,0 0 0 0 0,0-1 0 0 0,-1 1-1 0 0,0-1 1 0 0,1-1 0 0 0,-2 0 0 0 0,1 0 0 0 0,0 0 0 0 0,-1-1 0 0 0,0 0 0 0 0,-17 3-1 0 0,14-4-340 0 0,5 0-366 0 0,0-1 0 0 0,0 0 1 0 0,0 0-1 0 0,0 0 0 0 0,-10-2 0 0 0,-11 0-606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55.4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 21 312 0 0,'-28'-20'601'0'0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58.3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82 688 0 0,'-35'-72'6047'0'0,"35"70"-6021"0"0,-2-5-210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58.9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64 0 0,'0'0'3420'0'0,"3"14"-621"0"0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15.7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1 404 0 0,'0'0'3754'0'0,"19"2"-6157"0"0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4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25 1364 0 0,'-14'-3'8190'0'0,"18"5"-8146"0"0,1 1 0 0 0,-1-1 0 0 0,0 0 0 0 0,1 0 0 0 0,-1 0 0 0 0,1-1 0 0 0,-1 0 0 0 0,1 0 0 0 0,0 0 0 0 0,0 0 0 0 0,0-1 0 0 0,-1 1 0 0 0,8-2 0 0 0,74-3 373 0 0,-74 2-359 0 0,309-26-735 0 0,-318 28 223 0 0,30-6-4596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16.5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25 1 36 0 0,'0'0'41'0'0,"-6"37"209"0"0,-7 196 386 0 0,9-193-919 0 0,2-16 35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17.2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85 112 0 0,'2'-40'2900'0'0,"1"36"-2883"0"0,1 0 1 0 0,0 1 0 0 0,0-1-1 0 0,0 1 1 0 0,0 0-1 0 0,0 0 1 0 0,1 0 0 0 0,-1 1-1 0 0,1-1 1 0 0,0 1 0 0 0,0 0-1 0 0,0 1 1 0 0,0-1 0 0 0,0 1-1 0 0,0 0 1 0 0,0 0-1 0 0,10 0 1 0 0,15-1-63 0 0,57 4-1 0 0,-65-1 40 0 0,-12 0-11 0 0,0-1 1 0 0,0 2-1 0 0,0-1 0 0 0,0 1 0 0 0,0 1 0 0 0,0 0 1 0 0,0 0-1 0 0,-1 1 0 0 0,17 9 0 0 0,-24-11 26 0 0,1 0 0 0 0,0 0 0 0 0,-1 0 0 0 0,1 0 0 0 0,-1 1 0 0 0,0-1 0 0 0,0 1 0 0 0,1-1 0 0 0,-2 1 0 0 0,1 0 0 0 0,0 0 0 0 0,-1 0 0 0 0,1 0 0 0 0,-1 0 0 0 0,0 0 0 0 0,0 0 0 0 0,0 1 0 0 0,0-1 0 0 0,-1 0 0 0 0,1 1-1 0 0,-1-1 1 0 0,0 0 0 0 0,0 1 0 0 0,0-1 0 0 0,0 0 0 0 0,-1 1 0 0 0,1-1 0 0 0,-1 0 0 0 0,0 1 0 0 0,0-1 0 0 0,0 0 0 0 0,-1 0 0 0 0,-1 3 0 0 0,-5 11 67 0 0,0 0-1 0 0,-2-1 1 0 0,0 0-1 0 0,-1 0 1 0 0,-18 20 0 0 0,-74 67 340 0 0,40-41-142 0 0,32-33-169 0 0,20-19 2 0 0,0 1 1 0 0,0 0 0 0 0,1 0 0 0 0,0 1 0 0 0,-15 24-1 0 0,25-35-98 0 0,1-1-1 0 0,-1 1 0 0 0,0 0 1 0 0,1-1-1 0 0,-1 1 0 0 0,1 0 1 0 0,-1 0-1 0 0,1-1 1 0 0,-1 1-1 0 0,1-1 0 0 0,-1 1 1 0 0,1-1-1 0 0,-1 1 0 0 0,1-1 1 0 0,0 1-1 0 0,-1-1 0 0 0,1 1 1 0 0,0-1-1 0 0,0 0 0 0 0,-1 1 1 0 0,1-1-1 0 0,0 0 0 0 0,0 0 1 0 0,1 1-1 0 0,16 5 38 0 0,12 1-2 0 0,1-1 0 0 0,0-2 1 0 0,1-1-1 0 0,56-2 1 0 0,-11 0-338 0 0,165 20-2736 0 0,-211-16 2222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17.8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135 63 448 0 0,'27'-36'1987'0'0,"-23"33"-1949"0"0,0 0 1 0 0,0 0 0 0 0,1 0-1 0 0,-1 1 1 0 0,1 0 0 0 0,-1 0-1 0 0,1 0 1 0 0,0 0-1 0 0,0 1 1 0 0,10-2 0 0 0,-12 2-43 0 0,42 14 144 0 0,-43-11-135 0 0,-1 0 0 0 0,1 0 0 0 0,-1 0 0 0 0,0 1 0 0 0,0-1-1 0 0,0 0 1 0 0,0 0 0 0 0,-1 1 0 0 0,1-1 0 0 0,-1 1 0 0 0,1-1 0 0 0,-1 0 0 0 0,0 1-1 0 0,0-1 1 0 0,0 1 0 0 0,0-1 0 0 0,0 1 0 0 0,-1 3 0 0 0,-1 0-3 0 0,-1-1 1 0 0,1 1 0 0 0,-1-1 0 0 0,0 0 0 0 0,0 0-1 0 0,-7 7 1 0 0,4-4 18 0 0,-2 1-23 0 0,2 0-1 0 0,-1 0 1 0 0,1 1 0 0 0,-5 11 0 0 0,11-20 34 0 0,19 31-90 0 0,-5-24 63 0 0,1 1 0 0 0,-2 1 1 0 0,1 0-1 0 0,-1 0 1 0 0,-1 1-1 0 0,0 1 0 0 0,0 0 1 0 0,-1 1-1 0 0,-1 0 0 0 0,0 1 1 0 0,-1 0-1 0 0,8 15 1 0 0,-14-23 8 0 0,-1-1 1 0 0,0 1 0 0 0,0-1 0 0 0,0 1 0 0 0,-1 0 0 0 0,0 0 0 0 0,0-1 0 0 0,0 1-1 0 0,-1 0 1 0 0,1 0 0 0 0,-1 0 0 0 0,-1 0 0 0 0,1 0 0 0 0,-4 11 0 0 0,2-12 7 0 0,0 0 1 0 0,0-1 0 0 0,-1 1 0 0 0,0-1 0 0 0,0 1 0 0 0,0-1 0 0 0,0 0 0 0 0,-1 0-1 0 0,0 0 1 0 0,0-1 0 0 0,0 1 0 0 0,0-1 0 0 0,0 0 0 0 0,-1 0 0 0 0,1-1 0 0 0,-1 1-1 0 0,-6 2 1 0 0,-26 9-310 0 0,-1-2-1 0 0,-1-1 0 0 0,0-2 1 0 0,-1-1-1 0 0,-60 3 0 0 0,60-8-398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18.5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21 860 0 0,'32'-20'3852'0'0,"-31"21"-3817"0"0,1 1 0 0 0,-1-1 0 0 0,0 0 0 0 0,0 1 1 0 0,1 0-1 0 0,-1-1 0 0 0,0 1 0 0 0,-1-1 0 0 0,1 1 0 0 0,0 0 1 0 0,0 0-1 0 0,-1 0 0 0 0,1-1 0 0 0,-1 1 0 0 0,1 0 1 0 0,-1 3-1 0 0,4 45 192 0 0,0-1 89 0 0,-2-43-294 0 0,-1-1 0 0 0,1 1 0 0 0,0-1 0 0 0,1 1 0 0 0,-1-1 0 0 0,1 0-1 0 0,0 0 1 0 0,0 0 0 0 0,1 0 0 0 0,-1-1 0 0 0,1 1 0 0 0,0-1 0 0 0,1 0 0 0 0,-1 0 0 0 0,1-1-1 0 0,-1 1 1 0 0,1-1 0 0 0,0 0 0 0 0,0 0 0 0 0,0 0 0 0 0,1-1 0 0 0,-1 0 0 0 0,1 0-1 0 0,-1 0 1 0 0,1-1 0 0 0,0 0 0 0 0,0 0 0 0 0,6 0 0 0 0,-4 0 10 0 0,0-1 0 0 0,0 0 1 0 0,-1 0-1 0 0,1 0 0 0 0,0-1 0 0 0,0-1 1 0 0,0 1-1 0 0,-1-1 0 0 0,1 0 0 0 0,-1-1 0 0 0,1 0 1 0 0,-1 0-1 0 0,0-1 0 0 0,0 1 0 0 0,-1-2 1 0 0,13-9-1 0 0,-8 4 38 0 0,0-1 0 0 0,-1 0 0 0 0,0 0 0 0 0,-1-2 0 0 0,0 1 0 0 0,-1-1 1 0 0,11-22-1 0 0,-25 152 77 0 0,5-51-96 0 0,1 128-4347 0 0,0-167 3201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19.8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21 492 0 0,'5'-5'261'0'0,"7"-9"2499"0"0,-12 14-2743 0 0,0 0-1 0 0,0 0 1 0 0,1 0 0 0 0,-1 0-1 0 0,0 0 1 0 0,0-1-1 0 0,0 1 1 0 0,0 0 0 0 0,0 0-1 0 0,1 0 1 0 0,-1 0 0 0 0,0 0-1 0 0,0 0 1 0 0,0 0-1 0 0,1 0 1 0 0,-1 0 0 0 0,0 0-1 0 0,0 0 1 0 0,0 0-1 0 0,1 0 1 0 0,-1 0 0 0 0,0 0-1 0 0,0 0 1 0 0,0 0 0 0 0,1 0-1 0 0,-1 0 1 0 0,0 0-1 0 0,0 0 1 0 0,0 0 0 0 0,1 0-1 0 0,-1 0 1 0 0,0 0 0 0 0,0 0-1 0 0,0 0 1 0 0,0 1-1 0 0,1-1 1 0 0,-1 0 0 0 0,0 0-1 0 0,0 0 1 0 0,0 0 0 0 0,0 0-1 0 0,0 1 1 0 0,0-1-1 0 0,1 0 1 0 0,-1 0 0 0 0,0 0-1 0 0,0 0 1 0 0,0 1 0 0 0,0-1-1 0 0,0 0 1 0 0,0 0-1 0 0,0 0 1 0 0,0 1 0 0 0,0-1-1 0 0,0 0 1 0 0,0 0 0 0 0,0 0-1 0 0,0 1 1 0 0,0-1-1 0 0,0 2-7 0 0,-3 36 158 0 0,5-33-143 0 0,0-1-18 0 0,0 0-1 0 0,1 0 1 0 0,-1-1-1 0 0,1 1 0 0 0,-1-1 1 0 0,1 0-1 0 0,0 0 1 0 0,0 0-1 0 0,1 0 1 0 0,-1 0-1 0 0,0-1 1 0 0,5 3-1 0 0,40 34-17 0 0,-15-14-8 0 0,-2 2 0 0 0,-1 1 1 0 0,45 52-1 0 0,-73-77 49 0 0,1 0 0 0 0,-1 0 0 0 0,1 0 0 0 0,-1 0 0 0 0,0 0 0 0 0,0 1 0 0 0,-1-1 0 0 0,1 1 0 0 0,-1-1 0 0 0,0 1 0 0 0,0 0 1 0 0,0-1-1 0 0,0 1 0 0 0,0 0 0 0 0,-1 0 0 0 0,0 0 0 0 0,0 7 0 0 0,-1-9 8 0 0,0 0-1 0 0,-1 0 1 0 0,1 0 0 0 0,-1 0 0 0 0,1 0-1 0 0,-1 0 1 0 0,0 0 0 0 0,0-1 0 0 0,1 1-1 0 0,-1-1 1 0 0,0 0 0 0 0,0 1-1 0 0,-1-1 1 0 0,1 0 0 0 0,0 0 0 0 0,0 0-1 0 0,-1 0 1 0 0,1-1 0 0 0,0 1-1 0 0,-1 0 1 0 0,1-1 0 0 0,0 0 0 0 0,-1 0-1 0 0,1 0 1 0 0,-1 0 0 0 0,-2 0 0 0 0,-75 1 163 0 0,72-1-548 0 0,0 0-1 0 0,-1-1 0 0 0,1 0 0 0 0,0 0 1 0 0,-1-1-1 0 0,1 0 0 0 0,0 0 1 0 0,0-1-1 0 0,-14-7 0 0 0,13 2-165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20.3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12 134 416 0 0,'-1'-1'152'0'0,"0"-1"0"0"0,0 1 0 0 0,0-1 1 0 0,0 0-1 0 0,0 1 0 0 0,0-1 0 0 0,0 0 0 0 0,0 0 0 0 0,1 1 0 0 0,-1-1 0 0 0,1 0 0 0 0,-1 0 1 0 0,1 0-1 0 0,0 0 0 0 0,0 0 0 0 0,0 0 0 0 0,0 0 0 0 0,0 1 0 0 0,0-1 0 0 0,0 0 1 0 0,1 0-1 0 0,-1 0 0 0 0,1 0 0 0 0,-1 0 0 0 0,1 0 0 0 0,0 1 0 0 0,0-1 0 0 0,0 0 1 0 0,0 1-1 0 0,0-1 0 0 0,0 1 0 0 0,0-1 0 0 0,0 1 0 0 0,1-1 0 0 0,-1 1 0 0 0,3-2 1 0 0,4-2-136 0 0,0 2 1 0 0,1-1-1 0 0,-1 1 1 0 0,1 0-1 0 0,0 1 1 0 0,13-3-1 0 0,-17 5 93 0 0,52-10 108 0 0,104-1 1 0 0,-100 8-1917 0 0,85-13 0 0 0,-126 12 784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24.5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1 120 0 0,'0'0'993'0'0,"18"4"-426"0"0,721 75 668 0 0,-205-27-892 0 0,-519-50-71 0 0,1-1 0 0 0,-1-1 0 0 0,1 0 0 0 0,30-5 0 0 0,-43 4-158 0 0,52-7 172 0 0,-29 3-338 0 0,-23 5 117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26.6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8 16 0 0,'0'0'1719'0'0,"5"-7"-2782"0"0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1.7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1155 1 444 0 0,'0'0'4226'0'0,"-35"8"-3225"0"0,-182 47-125 0 0,-201 47-618 0 0,309-77-388 0 0,-243 42-291 0 0,349-67 382 0 0,2 0 20 0 0,0 1-1 0 0,0-1 1 0 0,0 0-1 0 0,0 0 1 0 0,0 1-1 0 0,-1-1 1 0 0,1 0 0 0 0,0 0-1 0 0,0 0 1 0 0,0 0-1 0 0,0-1 1 0 0,0 1-1 0 0,0 0 1 0 0,0 0-1 0 0,0-1 1 0 0,0 1-1 0 0,-2-1 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2.3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2291 1 184 0 0,'-576'147'4549'0'0,"-294"52"-3529"0"0,85-37-1553 0 0,728-155-175 0 0,54-6 662 0 0,23-14-824 0 0,3 30 814 0 0,-22-16 64 0 0,1 1-3 0 0,3 3 3 0 0,-3-4 19 0 0,2 8-1292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5.3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1480 0 0,'5'-34'7078'0'0,"4"65"-7002"0"0,-1 0 1 0 0,-2 1-1 0 0,0 0 0 0 0,0 54 1 0 0,-2-33-153 0 0,1 5-220 0 0,8 72-4306 0 0,-10-114 3040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2.7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574 0 580 0 0,'-26'29'1927'0'0,"-29"23"-1152"0"0,-3-3 0 0 0,-89 58 0 0 0,-139 62 87 0 0,285-168-879 0 0,9 9-214 0 0,18-3 146 0 0,-1 1 1 0 0,0 1-1 0 0,0 2 1 0 0,-1 0-1 0 0,-1 2 1 0 0,0 0-1 0 0,0 2 1 0 0,-2 0-1 0 0,0 2 1 0 0,0 0-1 0 0,24 27 1 0 0,-21 0-1900 0 0,-18-29 1168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3.3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198 43 316 0 0,'-2'-3'243'0'0,"0"0"0"0"0,0 0-1 0 0,0 1 1 0 0,0-1 0 0 0,0 0-1 0 0,0 1 1 0 0,-1 0 0 0 0,1 0 0 0 0,-1-1-1 0 0,0 2 1 0 0,0-1 0 0 0,1 0 0 0 0,-1 0-1 0 0,0 1 1 0 0,-1 0 0 0 0,1-1 0 0 0,0 1-1 0 0,0 0 1 0 0,-4 0 0 0 0,4 1-172 0 0,-1 0 0 0 0,1 0 0 0 0,-1 1-1 0 0,1-1 1 0 0,0 1 0 0 0,0 0 0 0 0,-1 0 0 0 0,1 0 0 0 0,0 1 0 0 0,0-1 0 0 0,0 1 0 0 0,0-1 0 0 0,0 1 0 0 0,0 0 0 0 0,-4 4-1 0 0,-1 2-72 0 0,0 0 0 0 0,1 0 0 0 0,0 1 0 0 0,0 0 0 0 0,0 1 0 0 0,1 0 0 0 0,1 0 0 0 0,0 0 0 0 0,-7 19 0 0 0,8-16 17 0 0,1 0 0 0 0,0-1 0 0 0,1 2 0 0 0,0-1 1 0 0,1 0-1 0 0,1 0 0 0 0,0 0 0 0 0,1 0 0 0 0,0 0 0 0 0,1 0 0 0 0,0 0 0 0 0,8 23 0 0 0,-7-29-1 0 0,-1-1 0 0 0,2 1 0 0 0,-1-1 0 0 0,1 0 0 0 0,-1 0 0 0 0,2 0 0 0 0,-1-1 0 0 0,1 1 0 0 0,0-1 0 0 0,0 0 0 0 0,0 0 0 0 0,1-1 0 0 0,-1 1 0 0 0,1-1 0 0 0,0-1 0 0 0,0 1 0 0 0,1-1 0 0 0,-1 0 0 0 0,1 0 0 0 0,0-1 0 0 0,0 0 0 0 0,-1 0 0 0 0,1-1 0 0 0,1 1 0 0 0,7-1 0 0 0,-7 0 14 0 0,1-1 1 0 0,-1 0 0 0 0,1 0 0 0 0,-1-1-1 0 0,1 0 1 0 0,-1-1 0 0 0,0 0 0 0 0,1 0-1 0 0,-1 0 1 0 0,0-1 0 0 0,0-1 0 0 0,0 1-1 0 0,-1-1 1 0 0,1-1 0 0 0,12-9 0 0 0,-15 10-5 0 0,-1-1 1 0 0,1 1 0 0 0,-1-1 0 0 0,0 1 0 0 0,-1-1-1 0 0,1 0 1 0 0,-1-1 0 0 0,0 1 0 0 0,-1-1 0 0 0,1 1 0 0 0,-1-1-1 0 0,0 0 1 0 0,0 0 0 0 0,-1 0 0 0 0,0 0 0 0 0,0 0-1 0 0,0 0 1 0 0,-1 0 0 0 0,0 0 0 0 0,0 0 0 0 0,0 0 0 0 0,-3-12-1 0 0,0 5-28 0 0,-1 0-1 0 0,0 0 0 0 0,-1 0 0 0 0,0 1 0 0 0,-1 0 0 0 0,0 0 0 0 0,-1 0 1 0 0,0 1-1 0 0,-1 0 0 0 0,-1 1 0 0 0,-11-13 0 0 0,8 11-231 0 0,-1 0 0 0 0,-1 0 0 0 0,0 2-1 0 0,-1-1 1 0 0,0 2 0 0 0,0 0 0 0 0,-32-13 0 0 0,44 21-47 0 0,-1 0 0 0 0,0 1 0 0 0,0-1 0 0 0,1 1 0 0 0,-1 0 0 0 0,0 0 0 0 0,0 0 0 0 0,-5 1 0 0 0,5 0-132 0 0,1-1-147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4.1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64 457 908 0 0,'11'-13'3820'0'0,"-8"33"-3197"0"0,-1-5-667 0 0,10 65 153 0 0,3-2 1 0 0,4 0-1 0 0,39 104 0 0 0,-54-172 355 0 0,-1-1 1 0 0,0 0 0 0 0,0 1-1 0 0,-1 0 1 0 0,2 10-1 0 0,-4-18-124 0 0,-17-11-210 0 0,2-6-89 0 0,2 0 0 0 0,0-1-1 0 0,0 0 1 0 0,-16-30 0 0 0,-35-79-273 0 0,57 110 87 0 0,1-1 0 0 0,0 0 1 0 0,1-1-1 0 0,1 1 0 0 0,0-1 0 0 0,1 0 1 0 0,1 0-1 0 0,0-27 0 0 0,2 38 118 0 0,1 0 0 0 0,-1 1-1 0 0,1-1 1 0 0,0 0 0 0 0,0 0 0 0 0,0 1 0 0 0,1-1-1 0 0,0 1 1 0 0,0-1 0 0 0,1 1 0 0 0,-1 0 0 0 0,1 0-1 0 0,0 0 1 0 0,1 0 0 0 0,-1 0 0 0 0,1 1 0 0 0,0 0-1 0 0,0 0 1 0 0,0 0 0 0 0,1 0 0 0 0,-1 0 0 0 0,1 1 0 0 0,0 0-1 0 0,0 0 1 0 0,0 0 0 0 0,0 1 0 0 0,1-1 0 0 0,7-1-1 0 0,-10 3 13 0 0,0 0-1 0 0,1 0 1 0 0,-1 0-1 0 0,0 1 1 0 0,1-1-1 0 0,-1 1 1 0 0,0 0-1 0 0,1 0 0 0 0,-1 0 1 0 0,0 1-1 0 0,1-1 1 0 0,-1 1-1 0 0,0 0 1 0 0,1 0-1 0 0,-1 0 1 0 0,0 0-1 0 0,0 0 1 0 0,0 1-1 0 0,0-1 1 0 0,0 1-1 0 0,0 0 0 0 0,0 0 1 0 0,-1 0-1 0 0,1 0 1 0 0,-1 1-1 0 0,1-1 1 0 0,-1 1-1 0 0,0-1 1 0 0,0 1-1 0 0,0 0 1 0 0,0 0-1 0 0,-1 0 1 0 0,1 0-1 0 0,-1 0 0 0 0,0 0 1 0 0,1 4-1 0 0,3 5 15 0 0,-2 0-1 0 0,0 0 0 0 0,0 0 0 0 0,-1 1 1 0 0,-1 0-1 0 0,0-1 0 0 0,-1 1 0 0 0,-1 14 1 0 0,-12 41-323 0 0,-6-82-523 0 0,13-5 531 0 0,2 0 1 0 0,0 0 0 0 0,0 0-1 0 0,2-1 1 0 0,1 0-1 0 0,0 1 1 0 0,3-30 0 0 0,-1 6 168 0 0,18-362 4352 0 0,-19 404-4188 0 0,0 1 1 0 0,0-1-1 0 0,0 0 0 0 0,0 0 0 0 0,0 0 0 0 0,0 0 0 0 0,0 0 1 0 0,0 1-1 0 0,0-1 0 0 0,1 0 0 0 0,-1 0 0 0 0,0 0 0 0 0,0 1 1 0 0,1-1-1 0 0,-1 0 0 0 0,1 0 0 0 0,-1 1 0 0 0,0-1 0 0 0,1 0 1 0 0,0 0-1 0 0,-1 1 0 0 0,2-2 0 0 0,8 15 108 0 0,13 46-169 0 0,-18-45 92 0 0,49 133 6 0 0,-16-39-373 0 0,90 177 0 0 0,-84-207-2874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4.6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17 173 600 0 0,'-17'-32'3052'0'0,"17"30"-3023"0"0,1 0 0 0 0,-1 1 0 0 0,0-1 0 0 0,0 0 0 0 0,1 1 0 0 0,-1-1 1 0 0,1 1-1 0 0,-1-1 0 0 0,1 0 0 0 0,0 1 0 0 0,0-1 0 0 0,0 1 0 0 0,0 0 1 0 0,0-1-1 0 0,0 1 0 0 0,0 0 0 0 0,0-1 0 0 0,0 1 0 0 0,1 0 0 0 0,-1 0 0 0 0,0 0 1 0 0,1 0-1 0 0,-1 0 0 0 0,1 0 0 0 0,1 0 0 0 0,51-24 221 0 0,-36 18-169 0 0,157-62 325 0 0,-172 68-407 0 0,-1 1 0 0 0,1-1 0 0 0,-1 1 0 0 0,1-1-1 0 0,-1 1 1 0 0,1 0 0 0 0,-1 0 0 0 0,1 0 0 0 0,-1 0-1 0 0,1 1 1 0 0,-1-1 0 0 0,1 1 0 0 0,-1-1-1 0 0,0 1 1 0 0,1 0 0 0 0,-1 0 0 0 0,0 0 0 0 0,1 0-1 0 0,-1 0 1 0 0,0 0 0 0 0,0 1 0 0 0,0-1-1 0 0,0 1 1 0 0,0 0 0 0 0,2 2 0 0 0,3 4 28 0 0,0 0 1 0 0,0 1-1 0 0,-1 0 1 0 0,7 13-1 0 0,-8-14-25 0 0,26 54 106 0 0,-24-46-99 0 0,1 0 1 0 0,0-1-1 0 0,1 0 0 0 0,0 0 1 0 0,2-1-1 0 0,17 20 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5.0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27 976 0 0,'-8'-8'2036'0'0,"2"-3"-960"0"0,-3 3-200 0 0,-6 14-1772 0 0,18 5-808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5.4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0 144 788 0 0,'0'0'3596'0'0,"29"7"-2387"0"0,1 34-1117 0 0,49 88 0 0 0,-72-93 3684 0 0,-23-47-3749 0 0,11 6-73 0 0,0-1-1 0 0,0 0 0 0 0,1-1 1 0 0,0 1-1 0 0,0-1 1 0 0,1 1-1 0 0,0-1 1 0 0,0 0-1 0 0,0-1 0 0 0,1 1 1 0 0,0 0-1 0 0,0-1 1 0 0,1 1-1 0 0,-1-16 0 0 0,2 10-55 0 0,-1-1 0 0 0,2 1-1 0 0,0 0 1 0 0,0-1 0 0 0,2 1-1 0 0,-1 0 1 0 0,9-25 0 0 0,-9 34 88 0 0,-1 0 1 0 0,1 0-1 0 0,0 1 1 0 0,0-1-1 0 0,0 0 1 0 0,0 1-1 0 0,1-1 1 0 0,-1 1-1 0 0,1 0 1 0 0,0 0-1 0 0,0 0 1 0 0,0 0-1 0 0,0 0 1 0 0,1 0-1 0 0,-1 1 1 0 0,1 0-1 0 0,-1 0 1 0 0,1 0-1 0 0,0 0 1 0 0,0 0-1 0 0,0 1 1 0 0,0 0-1 0 0,0 0 1 0 0,0 0-1 0 0,1 0 1 0 0,-1 1-1 0 0,0-1 1 0 0,0 1-1 0 0,1 0 1 0 0,5 1-1 0 0,-1 1 17 0 0,-1-1 1 0 0,0 2-1 0 0,0-1 0 0 0,1 1 0 0 0,-2 1 1 0 0,1-1-1 0 0,0 1 0 0 0,-1 1 1 0 0,0-1-1 0 0,0 1 0 0 0,0 1 1 0 0,0-1-1 0 0,-1 1 0 0 0,8 9 0 0 0,-3-1 10 0 0,-1 1 1 0 0,-1 0-1 0 0,15 31 0 0 0,11 20-2 0 0,-29-49 1253 0 0,-17-14-577 0 0,8-4-714 0 0,1 0-1 0 0,-1 0 1 0 0,0 0 0 0 0,0 0 0 0 0,1 0 0 0 0,-1-1-1 0 0,1 1 1 0 0,-1-1 0 0 0,1 0 0 0 0,0 1 0 0 0,-4-5 0 0 0,0-1-186 0 0,0-1 0 0 0,1-1 1 0 0,0 1-1 0 0,0-1 1 0 0,1 0-1 0 0,0 0 1 0 0,0 0-1 0 0,1 0 1 0 0,0-1-1 0 0,1 0 0 0 0,0 1 1 0 0,1-1-1 0 0,-1-14 1 0 0,2 20 144 0 0,0-1 1 0 0,0 0-1 0 0,0 1 1 0 0,1-1-1 0 0,0 0 1 0 0,0 1-1 0 0,0-1 1 0 0,0 1-1 0 0,1 0 0 0 0,0-1 1 0 0,0 1-1 0 0,0 0 1 0 0,0 0-1 0 0,1 0 1 0 0,-1 0-1 0 0,1 0 1 0 0,0 1-1 0 0,0-1 1 0 0,0 1-1 0 0,1 0 1 0 0,-1 0-1 0 0,1 0 1 0 0,0 0-1 0 0,0 1 1 0 0,0 0-1 0 0,0-1 0 0 0,0 1 1 0 0,0 1-1 0 0,1-1 1 0 0,7-1-1 0 0,-6 2 57 0 0,1 0 0 0 0,0 0-1 0 0,0 1 1 0 0,0 0 0 0 0,0 1-1 0 0,-1-1 1 0 0,1 1 0 0 0,0 1 0 0 0,0-1-1 0 0,-1 1 1 0 0,1 0 0 0 0,-1 1-1 0 0,1-1 1 0 0,-1 1 0 0 0,0 1-1 0 0,0-1 1 0 0,5 5 0 0 0,5 3-34 0 0,-1 1 0 0 0,0 1 0 0 0,0 1 0 0 0,19 23 0 0 0,-5 5-1998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6.6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69 355 360 0 0,'-1'-2'272'0'0,"0"1"0"0"0,0-1-1 0 0,0 1 1 0 0,-2-3 544 0 0,2 3-545 0 0,-1 0 1 0 0,1 0 0 0 0,-1 0 0 0 0,-2-1 0 0 0,0 4-232 0 0,1 1 1 0 0,-1-1 0 0 0,0 1 0 0 0,1 0-1 0 0,0 1 1 0 0,0-1 0 0 0,0 1-1 0 0,0-1 1 0 0,1 1 0 0 0,-1 0 0 0 0,1 0-1 0 0,0 0 1 0 0,0 0 0 0 0,0 0 0 0 0,0 0-1 0 0,1 1 1 0 0,0-1 0 0 0,0 0-1 0 0,0 1 1 0 0,1-1 0 0 0,-1 1 0 0 0,1 7-1 0 0,-1 3 16 0 0,1 0 0 0 0,0 0 0 0 0,1-1-1 0 0,1 1 1 0 0,0-1 0 0 0,5 16-1 0 0,-5-22-31 0 0,1 0 0 0 0,0 0-1 0 0,0-1 1 0 0,1 1 0 0 0,0-1-1 0 0,0 0 1 0 0,0 0 0 0 0,1-1-1 0 0,0 1 1 0 0,1-1 0 0 0,0 0-1 0 0,-1-1 1 0 0,2 1 0 0 0,8 5-1 0 0,-11-10 2 0 0,1 0 0 0 0,0 0 0 0 0,1 0 0 0 0,-1-1 0 0 0,0 1 0 0 0,0-1 0 0 0,0-1 0 0 0,0 1-1 0 0,0-1 1 0 0,0 0 0 0 0,0 0 0 0 0,0 0 0 0 0,0-1 0 0 0,-1 0 0 0 0,7-3 0 0 0,-5 2-19 0 0,-1-2 0 0 0,-1 1 0 0 0,1 0 1 0 0,0-1-1 0 0,-1 0 0 0 0,0 0 0 0 0,0 0 0 0 0,-1 0 0 0 0,1-1 1 0 0,-1 1-1 0 0,0-1 0 0 0,-1 0 0 0 0,1 0 0 0 0,-1 0 0 0 0,-1 0 1 0 0,1-1-1 0 0,0-6 0 0 0,2-13 28 0 0,-1-1 0 0 0,-2-46 0 0 0,-1 50 26 0 0,-1 2-60 0 0,-1 0 0 0 0,-5-24 0 0 0,6 43-15 0 0,0 4 11 0 0,1 0 1 0 0,-1 0 0 0 0,1-1-1 0 0,-1 1 1 0 0,1 0-1 0 0,0 0 1 0 0,-1 0 0 0 0,1 0-1 0 0,0-1 1 0 0,0 1-1 0 0,1 0 1 0 0,-1 0 0 0 0,0 0-1 0 0,0 0 1 0 0,1-1-1 0 0,0 3 1 0 0,0 1-6 0 0,0 13-1 0 0,1 0 0 0 0,1-1 0 0 0,1 1 0 0 0,0-1 0 0 0,2 0 0 0 0,0-1 0 0 0,0 1 0 0 0,2-1 0 0 0,0 0 0 0 0,10 15 0 0 0,-17-29-19 0 0,0-1-1 0 0,0 1 1 0 0,0-1-1 0 0,1 1 0 0 0,-1-1 1 0 0,0 0-1 0 0,0 1 1 0 0,1-1-1 0 0,-1 0 1 0 0,1 0-1 0 0,-1 0 0 0 0,1 0 1 0 0,-1 0-1 0 0,1 0 1 0 0,0-1-1 0 0,-1 1 1 0 0,1 0-1 0 0,0-1 1 0 0,0 1-1 0 0,0-1 0 0 0,-1 0 1 0 0,1 0-1 0 0,0 0 1 0 0,0 0-1 0 0,0 0 1 0 0,-1 0-1 0 0,1 0 1 0 0,0 0-1 0 0,0-1 0 0 0,0 1 1 0 0,-1-1-1 0 0,1 1 1 0 0,0-1-1 0 0,0 0 1 0 0,-1 1-1 0 0,1-1 1 0 0,-1 0-1 0 0,1 0 0 0 0,-1 0 1 0 0,1-1-1 0 0,-1 1 1 0 0,0 0-1 0 0,1 0 1 0 0,-1-1-1 0 0,0 1 0 0 0,0-1 1 0 0,0 1-1 0 0,0-1 1 0 0,1-2-1 0 0,3-4-138 0 0,-1 1 0 0 0,1-1-1 0 0,-2-1 1 0 0,1 1 0 0 0,-1 0-1 0 0,-1-1 1 0 0,1 0 0 0 0,1-15-1 0 0,-4 8 376 0 0,0-1 1 0 0,-2 1-1 0 0,0 0 0 0 0,-5-24 0 0 0,3 21 150 0 0,0 0-1 0 0,0-35 1 0 0,4 54-357 0 0,0 0 1 0 0,0 0-1 0 0,0-1 1 0 0,0 1-1 0 0,0 0 1 0 0,0-1-1 0 0,0 1 1 0 0,1 0-1 0 0,-1 0 1 0 0,0 0-1 0 0,0-1 1 0 0,0 1-1 0 0,1 0 1 0 0,-1 0-1 0 0,0 0 1 0 0,0-1-1 0 0,1 1 1 0 0,-1 0-1 0 0,0 0 1 0 0,0 0 0 0 0,1 0-1 0 0,-1 0 1 0 0,0 0-1 0 0,0 0 1 0 0,1 0-1 0 0,-1-1 1 0 0,0 1-1 0 0,1 0 1 0 0,-1 0-1 0 0,0 0 1 0 0,0 0-1 0 0,1 0 1 0 0,-1 1-1 0 0,0-1 1 0 0,1 0-1 0 0,-1 0 1 0 0,0 0-1 0 0,0 0 1 0 0,1 0-1 0 0,-1 0 1 0 0,0 0-1 0 0,0 0 1 0 0,1 1-1 0 0,-1-1 1 0 0,0 0-1 0 0,0 0 1 0 0,1 0-1 0 0,-1 1 1 0 0,16 9-14 0 0,3 13 69 0 0,0 1-1 0 0,-2 1 1 0 0,-1 1 0 0 0,15 29 0 0 0,-21-36 163 0 0,1-4 2812 0 0,-15-32-352 0 0,-1-8-2775 0 0,2-5-113 0 0,2-1 0 0 0,5-53 0 0 0,-3 75 156 0 0,1-1 0 0 0,-1 0 0 0 0,1 1 1 0 0,1-1-1 0 0,0 1 0 0 0,0 0 0 0 0,1 0 0 0 0,0 0 1 0 0,1 1-1 0 0,-1-1 0 0 0,2 1 0 0 0,10-13 0 0 0,-14 19 37 0 0,0 0 0 0 0,0 0 0 0 0,0 0 0 0 0,1 0 0 0 0,-1 1 0 0 0,1-1 0 0 0,0 1-1 0 0,-1-1 1 0 0,1 1 0 0 0,0 0 0 0 0,0 0 0 0 0,-1 0 0 0 0,1 1 0 0 0,0-1 0 0 0,0 1 0 0 0,0-1 0 0 0,0 1-1 0 0,0 0 1 0 0,0 0 0 0 0,0 0 0 0 0,5 2 0 0 0,0 0-4 0 0,-1 0 1 0 0,1 1-1 0 0,-1 0 0 0 0,0 0 1 0 0,12 8-1 0 0,-5-2 29 0 0,-1 2 0 0 0,1 0-1 0 0,-2 1 1 0 0,0 0 0 0 0,0 0-1 0 0,-1 1 1 0 0,-1 1 0 0 0,16 26-1 0 0,23 28 22 0 0,-29-27 2586 0 0,-32-59-2234 0 0,2 1-590 0 0,1-1 0 0 0,1 0 0 0 0,0 0 0 0 0,2-1 0 0 0,0 1 0 0 0,1-2 0 0 0,-5-34 0 0 0,9 46 147 0 0,0 1 0 0 0,1 0 0 0 0,-1 0 1 0 0,2 0-1 0 0,-1-1 0 0 0,1 1 0 0 0,0 0 1 0 0,0 0-1 0 0,1 0 0 0 0,0 0 0 0 0,0 0 1 0 0,1 1-1 0 0,0-1 0 0 0,0 0 0 0 0,0 1 1 0 0,1 0-1 0 0,0 0 0 0 0,0 0 0 0 0,1 0 1 0 0,-1 1-1 0 0,1 0 0 0 0,1 0 0 0 0,-1 0 1 0 0,9-5-1 0 0,-10 7 37 0 0,1 1 0 0 0,0 0-1 0 0,0 0 1 0 0,0 0 0 0 0,0 1 0 0 0,0-1 0 0 0,0 1 0 0 0,0 0 0 0 0,0 1-1 0 0,1-1 1 0 0,-1 1 0 0 0,0 0 0 0 0,0 1 0 0 0,1-1 0 0 0,-1 1 0 0 0,0 0-1 0 0,0 0 1 0 0,0 1 0 0 0,0 0 0 0 0,0-1 0 0 0,0 2 0 0 0,0-1 0 0 0,-1 0-1 0 0,1 1 1 0 0,-1 0 0 0 0,0 0 0 0 0,1 0 0 0 0,6 8 0 0 0,-3-3-63 0 0,0 0 0 0 0,0 0 0 0 0,-1 1 0 0 0,0 0 1 0 0,-1 0-1 0 0,0 1 0 0 0,0-1 0 0 0,-1 1 0 0 0,0 1 0 0 0,-1-1 1 0 0,0 1-1 0 0,4 17 0 0 0,-6-15-453 0 0,0-1-1 0 0,-1 1 1 0 0,-1 0-1 0 0,0-1 1 0 0,-1 1-1 0 0,-4 21 1 0 0,-2-2-601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7.2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107 718 1184 0 0,'-4'-1'2132'0'0,"1"0"-1874"0"0,0 1 0 0 0,0-1 0 0 0,-1 0-1 0 0,1 0 1 0 0,0-1 0 0 0,0 1 0 0 0,0-1 0 0 0,0 1-1 0 0,1-1 1 0 0,-1 0 0 0 0,0 0 0 0 0,1 0-1 0 0,-1-1 1 0 0,1 1 0 0 0,-1-1 0 0 0,1 1 0 0 0,0-1-1 0 0,-3-4 1 0 0,2 0-84 0 0,0 1 0 0 0,1-1 0 0 0,-1 0 0 0 0,1 0 0 0 0,1 0-1 0 0,-1 0 1 0 0,1 0 0 0 0,0-10 0 0 0,1-9-153 0 0,1 0 0 0 0,1 1 1 0 0,1 0-1 0 0,7-27 0 0 0,27-96-760 0 0,20-108 126 0 0,-57 254 607 0 0,1 1 0 0 0,-1-1 0 0 0,1 1 0 0 0,-1-1-1 0 0,0 0 1 0 0,0 1 0 0 0,0-1 0 0 0,0 1 0 0 0,0-1 0 0 0,0 0-1 0 0,-1 1 1 0 0,1-1 0 0 0,0 1 0 0 0,-1-1 0 0 0,1 1-1 0 0,-1-1 1 0 0,0 1 0 0 0,1-1 0 0 0,-1 1 0 0 0,0 0-1 0 0,0-1 1 0 0,0 1 0 0 0,0 0 0 0 0,0 0 0 0 0,0-1 0 0 0,0 1-1 0 0,0 0 1 0 0,-1 0 0 0 0,1 0 0 0 0,0 1 0 0 0,-1-1-1 0 0,1 0 1 0 0,0 0 0 0 0,-1 1 0 0 0,1-1 0 0 0,-1 1-1 0 0,1-1 1 0 0,-1 1 0 0 0,0 0 0 0 0,1-1 0 0 0,-1 1-1 0 0,1 0 1 0 0,-1 0 0 0 0,1 0 0 0 0,-3 1 0 0 0,-1-1-48 0 0,-1 1 0 0 0,1 0 0 0 0,0 0 1 0 0,0 0-1 0 0,0 1 0 0 0,0-1 0 0 0,0 1 0 0 0,1 1 1 0 0,-1-1-1 0 0,1 1 0 0 0,-1 0 0 0 0,1 0 1 0 0,0 0-1 0 0,-4 4 0 0 0,5-5-17 0 0,1 0 0 0 0,0 0-1 0 0,0 1 1 0 0,0-1 0 0 0,0 0 0 0 0,1 1-1 0 0,-1 0 1 0 0,1-1 0 0 0,-1 1 0 0 0,1 0 0 0 0,0 0-1 0 0,0 0 1 0 0,0 0 0 0 0,1 0 0 0 0,-1 0 0 0 0,1 0-1 0 0,-1 3 1 0 0,2-3 41 0 0,-1 0 1 0 0,1 0-1 0 0,0 0 0 0 0,0 0 0 0 0,1 0 0 0 0,-1 0 1 0 0,0 0-1 0 0,1 0 0 0 0,0-1 0 0 0,0 1 1 0 0,0 0-1 0 0,0-1 0 0 0,0 0 0 0 0,0 1 1 0 0,0-1-1 0 0,1 0 0 0 0,-1 0 0 0 0,5 2 1 0 0,21 14-95 0 0,52 26 0 0 0,-45-27 43 0 0,37 26-1 0 0,-63-37 80 0 0,0 1-1 0 0,-1 0 0 0 0,1 0 0 0 0,-1 1 0 0 0,-1 0 0 0 0,0 1 0 0 0,0 0 0 0 0,9 14 0 0 0,-14-18 12 0 0,1-1 0 0 0,-2 1 1 0 0,1-1-1 0 0,0 1 0 0 0,-1 0 1 0 0,0 0-1 0 0,0 0 0 0 0,-1 0 1 0 0,1 0-1 0 0,-1 0 0 0 0,0-1 1 0 0,0 1-1 0 0,-1 0 0 0 0,1 0 1 0 0,-1 0-1 0 0,0 0 0 0 0,0 0 1 0 0,-1 0-1 0 0,0-1 0 0 0,0 1 1 0 0,0-1-1 0 0,0 1 0 0 0,0-1 1 0 0,-1 0-1 0 0,0 0 0 0 0,0 0 1 0 0,0 0-1 0 0,-6 5 0 0 0,3-9-1384 0 0,5 0 1263 0 0,0 0 0 0 0,0-1 0 0 0,0 1 0 0 0,1 0 0 0 0,-1-1 1 0 0,0 1-1 0 0,0-1 0 0 0,1 1 0 0 0,-1-1 0 0 0,0 0 0 0 0,1 1 0 0 0,-1-2 0 0 0,-1-9-82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7.6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29 1100 0 0,'19'-28'4399'0'0,"-20"30"-4385"0"0,-4 21 32 0 0,2 1 0 0 0,0-1 0 0 0,1 1 0 0 0,2 33 0 0 0,0-52-32 0 0,1 1 0 0 0,0-1 0 0 0,0 1 0 0 0,0-1 0 0 0,0 0 0 0 0,1 1 0 0 0,0-1 0 0 0,0 0 0 0 0,0 0 1 0 0,1 0-1 0 0,0-1 0 0 0,0 1 0 0 0,0-1 0 0 0,0 1 0 0 0,1-1 0 0 0,-1 0 0 0 0,1 0 0 0 0,0 0 0 0 0,1-1 1 0 0,-1 0-1 0 0,1 1 0 0 0,-1-1 0 0 0,1-1 0 0 0,0 1 0 0 0,5 1 0 0 0,-5-3 25 0 0,1 0-1 0 0,-1 0 0 0 0,1-1 1 0 0,-1 0-1 0 0,1 0 1 0 0,-1 0-1 0 0,0-1 0 0 0,1 0 1 0 0,-1 0-1 0 0,1 0 1 0 0,-1-1-1 0 0,0 1 0 0 0,0-1 1 0 0,7-4-1 0 0,-8 4-68 0 0,1 0 0 0 0,-1-1 0 0 0,0 1 0 0 0,0-1 0 0 0,-1 0-1 0 0,1 0 1 0 0,0 0 0 0 0,-1 0 0 0 0,0-1 0 0 0,0 1 0 0 0,0-1 0 0 0,0 0-1 0 0,0 0 1 0 0,-1 0 0 0 0,0 0 0 0 0,1 0 0 0 0,-2-1 0 0 0,1 1 0 0 0,0-1-1 0 0,-1 1 1 0 0,0-1 0 0 0,0 0 0 0 0,-1 1 0 0 0,1-1 0 0 0,-1 0 0 0 0,0 0-1 0 0,0 1 1 0 0,0-1 0 0 0,-1 0 0 0 0,0 0 0 0 0,0 1 0 0 0,0-1 0 0 0,0 1-1 0 0,-1-1 1 0 0,1 1 0 0 0,-1-1 0 0 0,-1 1 0 0 0,1 0 0 0 0,0 0-1 0 0,-1 0 1 0 0,0 0 0 0 0,0 0 0 0 0,0 1 0 0 0,0-1 0 0 0,-1 1 0 0 0,-5-4-1 0 0,-13-10-1096 0 0,-1 2-1 0 0,-26-14 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8.5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30 108 600 0 0,'-5'-27'2711'0'0,"5"26"-2687"0"0,0 1 1 0 0,0-1-1 0 0,-1 1 0 0 0,1-1 0 0 0,0 1 0 0 0,-1-1 0 0 0,1 1 0 0 0,0-1 0 0 0,-1 1 0 0 0,1 0 0 0 0,-1-1 0 0 0,1 1 0 0 0,-1 0 0 0 0,1 0 0 0 0,-1-1 1 0 0,1 1-1 0 0,-1 0 0 0 0,1 0 0 0 0,-1-1 0 0 0,1 1 0 0 0,-1 0 0 0 0,1 0 0 0 0,-1 0 0 0 0,1 0 0 0 0,-1 0 0 0 0,0 0 0 0 0,1 0 0 0 0,-1 0 0 0 0,1 0 0 0 0,-1 0 1 0 0,1 0-1 0 0,-1 1 0 0 0,-1 3 0 0 0,0 0 1 0 0,1 1-1 0 0,0-1 1 0 0,0 0 0 0 0,0 1-1 0 0,0-1 1 0 0,1 1-1 0 0,0 7 1 0 0,-1 20 72 0 0,2-1-1 0 0,2 0 1 0 0,0 0-1 0 0,2 0 1 0 0,2-1-1 0 0,0 1 1 0 0,2-2-1 0 0,1 1 1 0 0,2-1-1 0 0,22 41 0 0 0,-31-66-37 0 0,-1 0 0 0 0,1 0 0 0 0,0 0 0 0 0,0 0 0 0 0,0-1-1 0 0,0 1 1 0 0,1-1 0 0 0,-1 0 0 0 0,1 0 0 0 0,0 0-1 0 0,0-1 1 0 0,0 1 0 0 0,1-1 0 0 0,-1 0 0 0 0,0 0-1 0 0,1 0 1 0 0,-1-1 0 0 0,1 1 0 0 0,0-1 0 0 0,-1 0-1 0 0,1-1 1 0 0,0 1 0 0 0,0-1 0 0 0,-1 0 0 0 0,1 0 0 0 0,0-1-1 0 0,0 1 1 0 0,0-1 0 0 0,-1 0 0 0 0,1 0 0 0 0,7-3-1 0 0,-4 1-18 0 0,0-1-1 0 0,-1 0 0 0 0,1 0 1 0 0,-1-1-1 0 0,0 0 0 0 0,0 0 1 0 0,0 0-1 0 0,-1-1 0 0 0,0 0 1 0 0,0 0-1 0 0,0-1 0 0 0,-1 0 0 0 0,0 0 1 0 0,0 0-1 0 0,-1 0 0 0 0,0-1 1 0 0,3-8-1 0 0,2-13-140 0 0,-1 0 0 0 0,-1 0 1 0 0,3-41-1 0 0,-6 97 49 0 0,1-1 1 0 0,9 30-1 0 0,-11-48 72 0 0,-1-1-1 0 0,1 0 1 0 0,0 0-1 0 0,0 0 0 0 0,1-1 1 0 0,0 1-1 0 0,0-1 1 0 0,1 0-1 0 0,-1 0 1 0 0,1-1-1 0 0,1 1 0 0 0,10 8 1 0 0,-14-13-3 0 0,0 0 1 0 0,1 0 0 0 0,-1-1 0 0 0,1 1 0 0 0,-1 0-1 0 0,1-1 1 0 0,-1 0 0 0 0,1 0 0 0 0,-1 0 0 0 0,1 0-1 0 0,-1 0 1 0 0,1 0 0 0 0,0 0 0 0 0,-1-1 0 0 0,4-1-1 0 0,36-12 161 0 0,-34 10-153 0 0,-1-1 0 0 0,0 1 0 0 0,0-1 0 0 0,0 0 0 0 0,0-1 0 0 0,-1 1 0 0 0,0-1-1 0 0,0-1 1 0 0,0 1 0 0 0,-1-1 0 0 0,0 0 0 0 0,5-10 0 0 0,-4 5 7 0 0,0 0 1 0 0,-1-1-1 0 0,-1 1 1 0 0,0-1-1 0 0,0 0 1 0 0,-2-1 0 0 0,3-17-1 0 0,-4 10-40 0 0,0 0 0 0 0,-2 0-1 0 0,0 0 1 0 0,-1 1 0 0 0,-1-1 0 0 0,-1 0 0 0 0,-1 1-1 0 0,-1 0 1 0 0,0 0 0 0 0,-11-20 0 0 0,17 39 0 0 0,-1 0 0 0 0,1 0 0 0 0,-1 0 0 0 0,1 0 0 0 0,-1 0 0 0 0,1 0 0 0 0,-1 0 1 0 0,0 0-1 0 0,0 1 0 0 0,1-1 0 0 0,-1 0 0 0 0,0 0 0 0 0,0 1 0 0 0,0-1 0 0 0,0 0 0 0 0,0 1 0 0 0,-1-1 0 0 0,-10 6-85 0 0,11-2 87 0 0,-1-1 0 0 0,1 0 1 0 0,0 0-1 0 0,0 1 0 0 0,0-1 0 0 0,0 1 0 0 0,0-1 1 0 0,1 1-1 0 0,-1-1 0 0 0,1 1 0 0 0,-1 3 0 0 0,3 11-19 0 0,0-1 0 0 0,2 1 0 0 0,0-1-1 0 0,0 0 1 0 0,2 0 0 0 0,0 0 0 0 0,1-1-1 0 0,9 16 1 0 0,6 16 33 0 0,-2-1 381 0 0,1-1-1 0 0,3-1 1 0 0,29 41 0 0 0,-52-84-351 0 0,-1-1 1 0 0,0 1 0 0 0,1 0-1 0 0,-1 0 1 0 0,1 0 0 0 0,0-1-1 0 0,-1 1 1 0 0,1 0-1 0 0,-1-1 1 0 0,1 1 0 0 0,0 0-1 0 0,0-1 1 0 0,-1 1-1 0 0,1-1 1 0 0,0 1 0 0 0,0-1-1 0 0,0 0 1 0 0,0 1-1 0 0,-1-1 1 0 0,1 0 0 0 0,0 1-1 0 0,0-1 1 0 0,0 0-1 0 0,0 0 1 0 0,0 0 0 0 0,0 0-1 0 0,0 0 1 0 0,0 0-1 0 0,0 0 1 0 0,0 0 0 0 0,0 0-1 0 0,-1 0 1 0 0,3-1-1 0 0,-1-1-2 0 0,0 0-1 0 0,0 1 1 0 0,0-1-1 0 0,0 0 0 0 0,-1 0 1 0 0,1 0-1 0 0,-1 0 0 0 0,1 0 1 0 0,-1-1-1 0 0,0 1 0 0 0,0 0 1 0 0,1-3-1 0 0,2-6-66 0 0,0 0-1 0 0,-1 0 1 0 0,0 0-1 0 0,1-15 1 0 0,-4 24-55 0 0,8 0-1614 0 0,-8 7 1790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26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0 1100 0 0,'0'0'2601'0'0,"-3"1"-2375"0"0,0-1 0 0 0,0 1 1 0 0,0 0-1 0 0,0 0 0 0 0,1 0 0 0 0,-1 0 1 0 0,0 0-1 0 0,-4 3 0 0 0,17 38-172 0 0,1-1 0 0 0,34 78 0 0 0,-31-82-68 0 0,-1-4-90 0 0,35 80-2926 0 0,-37-94 2683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5.7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 1 996 0 0,'0'0'2914'0'0,"19"19"-1165"0"0,-18-12-1613 0 0,0 0-1 0 0,0 1 1 0 0,-1-1-1 0 0,0 1 0 0 0,0-1 1 0 0,-1 1-1 0 0,0-1 1 0 0,-3 11-1 0 0,-17 57 213 0 0,20-74-335 0 0,-10 33 85 0 0,2-3-1039 0 0,-2-1 0 0 0,-19 39 0 0 0,25-62-298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8.8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17 612 0 0,'-1'-12'1073'0'0,"1"13"-1031"0"0,1 0 252 0 0,-1-1-253 0 0,0 0 1 0 0,1 0 0 0 0,-1 1 0 0 0,0-1 0 0 0,0 0 0 0 0,1 0 0 0 0,-1 0 0 0 0,0 0 0 0 0,0 0 0 0 0,1 0 0 0 0,-1 0 0 0 0,0 0 0 0 0,0 0 0 0 0,1 0 0 0 0,-1 0 0 0 0,0 0 0 0 0,0 0 0 0 0,1 0 0 0 0,-1 0 0 0 0,0 0 0 0 0,0 0 0 0 0,1 0 0 0 0,-1 0 0 0 0,0 0 0 0 0,0 0 0 0 0,1 0 0 0 0,-1 0 0 0 0,0 0 0 0 0,1-2 252 0 0,0 2-252 0 0,-1 0 0 0 0,0 0 0 0 0,0 0 0 0 0,0-1 0 0 0,0 1 0 0 0,0 0-1 0 0,0 0 1 0 0,0-1 0 0 0,1 1 0 0 0,-1 0 0 0 0,0 0 0 0 0,0-1 0 0 0,0 1 0 0 0,0 0 0 0 0,0 0 0 0 0,0-1 0 0 0,0 1 0 0 0,0 0 0 0 0,0 0 0 0 0,0-1 0 0 0,0 1 0 0 0,0 0 0 0 0,-1-1 0 0 0,8 9-28 0 0,-2-1 0 0 0,1 2 0 0 0,-1-1 0 0 0,0 0 0 0 0,-1 1 0 0 0,1 0 0 0 0,4 16 0 0 0,5 10 68 0 0,9 21 62 0 0,-16-36-164 0 0,2 0 0 0 0,16 30-1 0 0,-24-49-239 0 0,3 7-1330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9.2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15 940 0 0,'0'0'400'0'0,"-4"-7"52"0"0,-5-1-1176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09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45 118 524 0 0,'0'0'2514'0'0,"0"0"-2472"0"0,0 0 0 0 0,0-1 0 0 0,0 1 0 0 0,0 0 0 0 0,0 0 0 0 0,0-1 0 0 0,0 1 0 0 0,0 0 0 0 0,0-1 0 0 0,0 1 0 0 0,0 0 0 0 0,0 0 0 0 0,-1-1 0 0 0,1 1 1 0 0,0 0-1 0 0,0 0 0 0 0,0-1 0 0 0,0 1 0 0 0,-1 0 0 0 0,1 0 0 0 0,0 0 0 0 0,0-1 0 0 0,0 1 0 0 0,-1 0 0 0 0,1 0 0 0 0,0 0 0 0 0,0 0 0 0 0,-1 0 0 0 0,1-1 0 0 0,0 1 1 0 0,0 0-1 0 0,-1 0 0 0 0,0 0 0 0 0,-4 10-24 0 0,-1 0 0 0 0,1 1 1 0 0,1 0-1 0 0,0 0 0 0 0,0 0 1 0 0,1 0-1 0 0,1 1 0 0 0,0-1 0 0 0,0 1 1 0 0,1-1-1 0 0,1 1 0 0 0,0 0 1 0 0,0-1-1 0 0,1 1 0 0 0,4 16 0 0 0,-4-26-1 0 0,0 0-1 0 0,0 0 0 0 0,0 0 0 0 0,0 0 0 0 0,0 0 0 0 0,0 0 0 0 0,1 0 0 0 0,-1-1 0 0 0,1 1 0 0 0,-1-1 0 0 0,1 1 0 0 0,0-1 1 0 0,0 0-1 0 0,0 1 0 0 0,-1-1 0 0 0,1 0 0 0 0,0 0 0 0 0,0 0 0 0 0,0 0 0 0 0,1-1 0 0 0,-1 1 0 0 0,0-1 0 0 0,0 1 0 0 0,0-1 1 0 0,0 0-1 0 0,1 0 0 0 0,-1 1 0 0 0,0-2 0 0 0,0 1 0 0 0,1 0 0 0 0,-1 0 0 0 0,0-1 0 0 0,0 1 0 0 0,0-1 0 0 0,0 0 0 0 0,0 1 1 0 0,0-1-1 0 0,0 0 0 0 0,0 0 0 0 0,0-1 0 0 0,0 1 0 0 0,0 0 0 0 0,0-1 0 0 0,-1 1 0 0 0,1-1 0 0 0,-1 1 0 0 0,1-1 0 0 0,-1 0 1 0 0,0 1-1 0 0,1-1 0 0 0,-1 0 0 0 0,0 0 0 0 0,0 0 0 0 0,0 0 0 0 0,0 0 0 0 0,0-4 0 0 0,-1-6 5 0 0,0 1 0 0 0,-1-1 0 0 0,0 1 1 0 0,-1-1-1 0 0,-4-12 0 0 0,-6-46 30 0 0,12 66-56 0 0,-1 0-1 0 0,1 0 1 0 0,0 0-1 0 0,1 0 1 0 0,-1-1 0 0 0,1 1-1 0 0,0 0 1 0 0,0 0 0 0 0,0 0-1 0 0,0 0 1 0 0,1 0 0 0 0,3-6-1 0 0,-3 6-4 0 0,0 1 0 0 0,0 0 1 0 0,0 0-1 0 0,1 0 0 0 0,-1 0 0 0 0,0 0 0 0 0,1 0 0 0 0,0 1 0 0 0,0-1 0 0 0,0 1 0 0 0,0 0 0 0 0,0 0 1 0 0,0 0-1 0 0,1 0 0 0 0,-1 1 0 0 0,0-1 0 0 0,1 1 0 0 0,0 0 0 0 0,-1 0 0 0 0,1 0 0 0 0,0 0 1 0 0,-1 1-1 0 0,1-1 0 0 0,0 1 0 0 0,0 0 0 0 0,-1 0 0 0 0,1 1 0 0 0,0-1 0 0 0,0 1 0 0 0,-1 0 0 0 0,1 0 1 0 0,0 0-1 0 0,-1 0 0 0 0,1 0 0 0 0,-1 1 0 0 0,0 0 0 0 0,1 0 0 0 0,3 3 0 0 0,7 4-9 0 0,-2 1 0 0 0,0 1 1 0 0,0 0-1 0 0,-1 1 0 0 0,0 0 0 0 0,-1 0 0 0 0,14 24 0 0 0,-6 5 3386 0 0,-20-42-3350 0 0,1 0 0 0 0,-1 0-1 0 0,1 0 1 0 0,0 0-1 0 0,-1 0 1 0 0,1-1-1 0 0,0 1 1 0 0,0 0-1 0 0,0-1 1 0 0,0 1-1 0 0,0-1 1 0 0,0 1 0 0 0,0-1-1 0 0,0 1 1 0 0,1-1-1 0 0,-1 0 1 0 0,0 1-1 0 0,1-1 1 0 0,0 0-1 0 0,-1 1 1 0 0,1-1 0 0 0,0-3-1 0 0,-2-40-91 0 0,2 32 28 0 0,1 1-1 0 0,1 0 0 0 0,0 0 0 0 0,0 0 1 0 0,1 0-1 0 0,1 0 0 0 0,6-16 0 0 0,-8 27 38 0 0,-1-1 0 0 0,1 0 0 0 0,-1 1 0 0 0,1 0 0 0 0,0-1 0 0 0,0 1 0 0 0,-1 0 0 0 0,1 0 0 0 0,0 0 0 0 0,0 0 0 0 0,0 0 0 0 0,1 0 0 0 0,-1 0 0 0 0,0 1 0 0 0,0-1 0 0 0,0 1 0 0 0,0 0-1 0 0,1-1 1 0 0,-1 1 0 0 0,0 0 0 0 0,0 0 0 0 0,1 1 0 0 0,-1-1 0 0 0,0 0 0 0 0,0 1 0 0 0,0-1 0 0 0,0 1 0 0 0,0 0 0 0 0,1 0 0 0 0,-1 0 0 0 0,3 2 0 0 0,6 1-7 0 0,-1 1 0 0 0,1 1 1 0 0,-1 0-1 0 0,15 11 0 0 0,-14-8-50 0 0,-1 0-1 0 0,0 1 1 0 0,0 0-1 0 0,-1 1 1 0 0,0 0-1 0 0,-1 1 1 0 0,0-1-1 0 0,9 21 1 0 0,-11-20-521 0 0,-1 1 1 0 0,-1 0-1 0 0,0 0 0 0 0,-1 0 1 0 0,3 17-1 0 0,-4-5-1009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27.1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16 76 0 0,'0'0'536'0'0,"11"-4"-448"0"0,-11-7-412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37.8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27 40 0 0,'0'0'611'0'0,"32"-25"339"0"0,-31 24-958 0 0,0 2 2 0 0,0 0 0 0 0,0 1 0 0 0,-1-1 0 0 0,1 0 0 0 0,-1 1 0 0 0,1-1 0 0 0,-1 1 0 0 0,0-1 0 0 0,1 0 0 0 0,-1 1 0 0 0,0-1-1 0 0,0 1 1 0 0,0-1 0 0 0,0 1 0 0 0,0-1 0 0 0,0 1 0 0 0,-1-1 0 0 0,1 0 0 0 0,0 1 0 0 0,-1-1 0 0 0,1 1 0 0 0,-1-1 0 0 0,1 0 0 0 0,-2 2 0 0 0,1-1 11 0 0,-31 23-67 0 0,31-24 59 0 0,-2 2-19 0 0,3-3 25 0 0,-1 0 0 0 0,1 0 0 0 0,-1 0 0 0 0,1 0 0 0 0,0 0 0 0 0,-1 0 0 0 0,1 0 0 0 0,0 0 0 0 0,-1 1 0 0 0,1-1 0 0 0,-1 0 0 0 0,1 0 0 0 0,0 0 0 0 0,-1 0 0 0 0,1 0 0 0 0,0 1 0 0 0,-1-1 0 0 0,1 0 1 0 0,0 0-1 0 0,-1 1 0 0 0,1-1 0 0 0,0 0 0 0 0,0 1 0 0 0,-1-1 0 0 0,1 0 0 0 0,0 0 0 0 0,0 1 0 0 0,0-1 0 0 0,-1 1 0 0 0,1-1 0 0 0,0 0 0 0 0,0 1 0 0 0,0-1 0 0 0,0 0 0 0 0,0 1 0 0 0,0-1 0 0 0,0 1 0 0 0,0-1 0 0 0,0 0 0 0 0,0 1 0 0 0,0-1 0 0 0,0 0 0 0 0,0 1 0 0 0,0-1 0 0 0,0 1 0 0 0,24 17-500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38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42 59 556 0 0,'0'0'578'0'0,"-26"-31"2036"0"0,25 30-2494 0 0,-6-11 341 0 0,-1-3-3092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39.4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0 300 0 0,'0'0'2808'0'0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40.2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20 0 0,'0'0'0'0'0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40.9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0 32 0 0,'0'0'189'0'0,"-9"7"-199"0"0,3-3 8 0 0,5-3 7 0 0,-1 0-41 0 0,-5 2 23 0 0,5-2 337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41.2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0 272 0 0,'0'0'44'0'0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6.1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57 268 0 0,'0'0'6748'0'0,"28"-11"-4969"0"0,62-4-1879 0 0,36-10-5184 0 0,-107 19 4277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42.0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0 240 0 0,'0'0'35'0'0,"0"2"-31"0"0,-2 4 4 0 0,2-4-2 0 0,-6 38 61 0 0,6-39-78 0 0,-4 10-15 0 0,7-4 28 0 0,-2-6 8 0 0,-6 20 516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5:43.6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 1 36 0 0,'0'0'261'0'0,"-16"14"2242"0"0,9-8-1554 0 0,10-6-967 0 0,6-3 24 0 0,-6 3-5 0 0,14-4-17 0 0,-13 4 9 0 0,-1 0-3 0 0,0 0 1 0 0,-1 0 0 0 0,1 0-1 0 0,-1 0 1 0 0,1 0 0 0 0,-1 1-1 0 0,1-1 1 0 0,-1 1 0 0 0,0 0 0 0 0,1-1-1 0 0,3 3 1 0 0,-4-2 12 0 0,5 15 21 0 0,-6-15 46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43.96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26 22 340 0 0,'-26'-21'6744'0'0,"31"25"-6686"0"0,0 0 0 0 0,0-1 0 0 0,1 1 0 0 0,-1-1 0 0 0,1 0 0 0 0,-1-1 0 0 0,1 1-1 0 0,0-1 1 0 0,0 0 0 0 0,10 1 0 0 0,76 13 118 0 0,-48-10-121 0 0,400 63 119 0 0,-147-25-207 0 0,-271-40 21 0 0,76 16 83 0 0,-100-19-53 0 0,35 4 9 0 0,-28-3-86 0 0,-18-5-195 0 0,6 2 266 0 0,1 2-152 0 0,-5 3 135 0 0,6-3 21 0 0,-1-1-35 0 0,1 1 1 0 0,0-1-1 0 0,0 1 1 0 0,0 0 0 0 0,0-1-1 0 0,0 1 1 0 0,0 0-1 0 0,0-1 1 0 0,0 1 0 0 0,1 0-1 0 0,-1 0 1 0 0,0 0-1 0 0,0 0 1 0 0,1 0 0 0 0,-1 0-1 0 0,0 0 1 0 0,1 0-1 0 0,-1 0 1 0 0,1 0 0 0 0,-1 0-1 0 0,1 0 1 0 0,-1 2-1 0 0,1-1 11 0 0,6 43-248 0 0,-6-39 266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48.05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499 53 80 0 0,'-13'-15'1227'0'0,"7"10"-1133"0"0,1 1-1 0 0,-1 0 1 0 0,-1 1-1 0 0,1-1 1 0 0,0 1-1 0 0,-1 1 1 0 0,0-1-1 0 0,0 1 1 0 0,1 0-1 0 0,-1 0 1 0 0,-1 1-1 0 0,1 0 1 0 0,0 0-1 0 0,0 1 1 0 0,0 0-1 0 0,0 0 1 0 0,0 1-1 0 0,-1 0 1 0 0,-12 3-1 0 0,-7 2 6 0 0,1 0-1 0 0,0 2 1 0 0,0 1 0 0 0,-25 13-1 0 0,26-11-44 0 0,1 2 0 0 0,-37 26 0 0 0,55-35-43 0 0,0 1 0 0 0,1-1 0 0 0,-1 1 0 0 0,1 0 0 0 0,0 1 0 0 0,0-1 0 0 0,0 1 1 0 0,1 0-1 0 0,0 0 0 0 0,0 1 0 0 0,0-1 0 0 0,1 1 0 0 0,0 0 0 0 0,-3 11 0 0 0,6-15-5 0 0,0-1-1 0 0,0 1 0 0 0,0 0 0 0 0,0 0 0 0 0,1 0 0 0 0,-1 0 1 0 0,1-1-1 0 0,0 1 0 0 0,0 0 0 0 0,0-1 0 0 0,0 1 0 0 0,0 0 1 0 0,0-1-1 0 0,1 1 0 0 0,-1-1 0 0 0,1 0 0 0 0,0 1 0 0 0,0-1 1 0 0,0 0-1 0 0,0 0 0 0 0,0 0 0 0 0,0-1 0 0 0,3 3 0 0 0,8 5 1 0 0,0 0-1 0 0,28 13 1 0 0,-23-13-1 0 0,13 8 22 0 0,170 103-423 0 0,-178-103 591 0 0,-1 0 1 0 0,-1 0 0 0 0,-1 2 0 0 0,-1 1 0 0 0,0 1 0 0 0,21 31 0 0 0,-39-51-158 0 0,0 0 0 0 0,-1 0 0 0 0,1 0 0 0 0,-1 0 0 0 0,0-1 0 0 0,1 1 0 0 0,-1 0 0 0 0,0 0 1 0 0,1 0-1 0 0,-1 0 0 0 0,0 0 0 0 0,0 0 0 0 0,0 0 0 0 0,0 0 0 0 0,0 0 0 0 0,0 0 0 0 0,0 0 0 0 0,0 0 0 0 0,0 0 0 0 0,0 0 0 0 0,-1 0 1 0 0,1 0-1 0 0,0 0 0 0 0,-1 0 0 0 0,1 0 0 0 0,-1 1 0 0 0,-1 0 11 0 0,0 0 0 0 0,0 0 1 0 0,0 0-1 0 0,0 0 0 0 0,0 0 1 0 0,0 0-1 0 0,-1-1 0 0 0,1 1 0 0 0,-5 1 1 0 0,-54 18 227 0 0,61-21-275 0 0,-30 6 36 0 0,0 0 0 0 0,-1-3 1 0 0,1 0-1 0 0,0-2 0 0 0,-1-1 0 0 0,1-2 0 0 0,-46-8 1 0 0,52 6-846 0 0,0-3 0 0 0,-44-16-1 0 0,55 16-530 0 0,4-2 250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48.77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1359 177 200 0 0,'-7'-12'169'0'0,"-1"0"1"0"0,0 0-1 0 0,0 1 1 0 0,-1 0-1 0 0,-1 0 1 0 0,0 1-1 0 0,0 1 0 0 0,-1-1 1 0 0,0 2-1 0 0,0-1 1 0 0,-1 2-1 0 0,0 0 1 0 0,-14-7-1 0 0,7 7-19 0 0,1 1 0 0 0,-1 0-1 0 0,0 2 1 0 0,0 0 0 0 0,0 1 0 0 0,-1 0-1 0 0,1 2 1 0 0,-32 2 0 0 0,6 3 39 0 0,1 2-1 0 0,-1 3 0 0 0,2 1 1 0 0,-1 2-1 0 0,1 2 1 0 0,1 2-1 0 0,-59 31 1 0 0,44-16 70 0 0,1 2-1 0 0,1 2 1 0 0,3 3 0 0 0,-82 75-1 0 0,109-89-180 0 0,1 1-1 0 0,1 2 0 0 0,1 0 0 0 0,2 1 0 0 0,0 1 0 0 0,2 1 0 0 0,2 1 0 0 0,0 0 0 0 0,3 1 0 0 0,-15 47 0 0 0,22-50-22 0 0,2-1-1 0 0,1 1 1 0 0,0 0-1 0 0,3-1 1 0 0,0 1-1 0 0,2 0 0 0 0,1 0 1 0 0,1-1-1 0 0,11 38 1 0 0,-2-20-3 0 0,1-2-1 0 0,3 1 1 0 0,2-2 0 0 0,45 79 0 0 0,-50-100-34 0 0,1 0 1 0 0,1-1 0 0 0,1-1-1 0 0,0 0 1 0 0,2-2 0 0 0,0 0-1 0 0,1 0 1 0 0,1-2 0 0 0,31 19-1 0 0,-33-25-9 0 0,0-1 1 0 0,0 0-1 0 0,1-2 0 0 0,0 0 0 0 0,0-1 0 0 0,1-1 0 0 0,0-1 0 0 0,0-1 0 0 0,0-1 0 0 0,0 0 0 0 0,0-2 0 0 0,26-2 0 0 0,-10-3-5 0 0,0-2 0 0 0,0-1 1 0 0,-1-2-1 0 0,0-1 0 0 0,0-2 1 0 0,-1-2-1 0 0,-1-1 0 0 0,-1-1 0 0 0,0-2 1 0 0,-1-1-1 0 0,-2-2 0 0 0,0-1 1 0 0,-1-1-1 0 0,-1-2 0 0 0,-1 0 0 0 0,-2-2 1 0 0,-1-1-1 0 0,-1-1 0 0 0,-1-1 1 0 0,-2-1-1 0 0,-1 0 0 0 0,-2-2 1 0 0,-1 0-1 0 0,17-55 0 0 0,-25 62-10 0 0,-1-1-1 0 0,-2 0 1 0 0,-1-1-1 0 0,-1 1 1 0 0,-1-1-1 0 0,-2 1 1 0 0,-1-1-1 0 0,-1 0 1 0 0,-1 1-1 0 0,-2 0 1 0 0,-1 0-1 0 0,-1 0 1 0 0,-1 0-1 0 0,-1 1 1 0 0,-2 1-1 0 0,-1 0 1 0 0,-1 0-1 0 0,-1 1 1 0 0,-1 1 0 0 0,-1 0-1 0 0,-1 1 1 0 0,-1 1-1 0 0,-1 1 1 0 0,-29-26-1 0 0,-53-47-3923 0 0,95 81 1642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49.69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30 44 304 0 0,'13'-43'5120'0'0,"-15"106"-5051"0"0,-32 244 205 0 0,28-179-3679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50.10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21 112 36 0 0,'0'-7'484'0'0,"0"0"-1"0"0,0 0 1 0 0,0 0 0 0 0,1 0-1 0 0,0 0 1 0 0,1 0-1 0 0,2-8 1 0 0,-2 12-458 0 0,-1 0 1 0 0,1 1-1 0 0,0-1 0 0 0,0 1 0 0 0,0 0 0 0 0,0-1 1 0 0,0 1-1 0 0,0 0 0 0 0,1 0 0 0 0,-1 1 1 0 0,1-1-1 0 0,-1 0 0 0 0,1 1 0 0 0,0-1 1 0 0,-1 1-1 0 0,1 0 0 0 0,0 0 0 0 0,0 0 1 0 0,5-1-1 0 0,19-2 13 0 0,0 1 0 0 0,0 1-1 0 0,0 2 1 0 0,0 0 0 0 0,0 2 0 0 0,0 1 0 0 0,-1 1 0 0 0,1 1 0 0 0,-1 1 0 0 0,26 11 0 0 0,-42-14-23 0 0,-1 1 0 0 0,1 0 0 0 0,-1 1 0 0 0,0 0 0 0 0,-1 0 0 0 0,1 1 1 0 0,-1 0-1 0 0,0 0 0 0 0,0 1 0 0 0,-1 0 0 0 0,0 1 0 0 0,0-1 0 0 0,-1 2 0 0 0,0-1 0 0 0,7 13 1 0 0,-6-9 17 0 0,-2 1 1 0 0,1 0 0 0 0,-1 1 0 0 0,-1-1 0 0 0,-1 1-1 0 0,0 0 1 0 0,0 0 0 0 0,-2 0 0 0 0,0 0 0 0 0,-1 24 0 0 0,0-19 68 0 0,-1-1 1 0 0,-2 1 0 0 0,0 0-1 0 0,0-1 1 0 0,-2 0 0 0 0,-10 27 0 0 0,11-37-61 0 0,0 0 1 0 0,-1 0-1 0 0,0 0 1 0 0,0 0-1 0 0,-1-1 1 0 0,0 0-1 0 0,0 0 1 0 0,-1-1-1 0 0,0 1 1 0 0,0-1-1 0 0,0-1 1 0 0,-1 0-1 0 0,1 0 1 0 0,-1 0-1 0 0,-12 4 1 0 0,-3 1 26 0 0,-1-2 1 0 0,0-1-1 0 0,0 0 1 0 0,-1-2-1 0 0,0-1 1 0 0,-34 1-1 0 0,41-4-331 0 0,0-1-1 0 0,0 0 0 0 0,0-2 1 0 0,0 0-1 0 0,0-1 0 0 0,0-1 0 0 0,1 0 1 0 0,0-1-1 0 0,-26-12 0 0 0,30 8-1080 0 0,2-2 291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50.75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1793 287 4 0 0,'-19'-22'291'0'0,"-1"0"-1"0"0,-1 1 1 0 0,0 1 0 0 0,-2 1-1 0 0,0 1 1 0 0,-1 1-1 0 0,0 1 1 0 0,-2 1 0 0 0,-39-17-1 0 0,25 16-125 0 0,1 1 1 0 0,-2 2-1 0 0,0 1 0 0 0,0 3 0 0 0,-85-9 0 0 0,85 16-95 0 0,0 2 0 0 0,0 2 0 0 0,0 2 1 0 0,1 1-1 0 0,-1 3 0 0 0,1 0 0 0 0,-65 25 0 0 0,58-14 34 0 0,1 1 0 0 0,2 3 0 0 0,0 2 0 0 0,1 1 0 0 0,-73 61 0 0 0,70-47-6 0 0,2 2 0 0 0,2 2 1 0 0,2 2-1 0 0,2 2 1 0 0,2 1-1 0 0,2 2 0 0 0,3 1 1 0 0,2 2-1 0 0,2 1 1 0 0,2 1-1 0 0,-17 62 1 0 0,33-86-38 0 0,1 0 0 0 0,2 1 1 0 0,1 0-1 0 0,1 0 1 0 0,2 0-1 0 0,1 0 0 0 0,2 0 1 0 0,2 1-1 0 0,7 38 0 0 0,-5-49-28 0 0,1 1 0 0 0,1-1 0 0 0,1-1 0 0 0,1 1 0 0 0,1-1-1 0 0,1-1 1 0 0,0 1 0 0 0,2-2 0 0 0,1 0 0 0 0,0-1 0 0 0,2 0-1 0 0,0-1 1 0 0,25 21 0 0 0,-14-16-9 0 0,1-2-1 0 0,2-2 1 0 0,0 0 0 0 0,0-2-1 0 0,2-1 1 0 0,0-1 0 0 0,1-2 0 0 0,62 16-1 0 0,-50-20 1 0 0,-1-2-1 0 0,1-1 1 0 0,1-2 0 0 0,-1-3-1 0 0,0-1 1 0 0,67-10-1 0 0,-60 3-33 0 0,0-3 0 0 0,-1-3 1 0 0,-1-1-1 0 0,0-3 0 0 0,-2-2 0 0 0,1-2 0 0 0,-2-2 0 0 0,-1-2 0 0 0,-2-2 0 0 0,0-2 0 0 0,-2-2 0 0 0,66-61 0 0 0,-85 67 9 0 0,0 0 0 0 0,-1-2 0 0 0,-2 0 0 0 0,-1-1 0 0 0,-1-1-1 0 0,-1-1 1 0 0,-2-1 0 0 0,-1 0 0 0 0,-1-1 0 0 0,11-45 0 0 0,-18 54-47 0 0,-2-1 0 0 0,0-1 1 0 0,-2 1-1 0 0,0 0 0 0 0,-2 0 0 0 0,-1-1 1 0 0,-1 1-1 0 0,-1 0 0 0 0,-1 0 1 0 0,-1 0-1 0 0,-1 0 0 0 0,-1 1 0 0 0,-1 0 1 0 0,-1 0-1 0 0,-14-26 0 0 0,-9-4-390 0 0,-3 2 0 0 0,-1 0 0 0 0,-3 3 0 0 0,-2 1 0 0 0,-2 2 0 0 0,-1 2-1 0 0,-3 2 1 0 0,-60-41 0 0 0,58 48-28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52.5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13 442 140 0 0,'-12'2'3686'0'0,"28"-1"-3640"0"0,0 0-1 0 0,1-1 0 0 0,-1-1 0 0 0,0-1 1 0 0,0 0-1 0 0,1-1 0 0 0,-2 0 1 0 0,21-8-1 0 0,15-2 15 0 0,521-151 52 0 0,-383 102-161 0 0,322-63 0 0 0,-476 120 76 0 0,1 1-1 0 0,0 2 0 0 0,0 1 1 0 0,0 2-1 0 0,0 1 1 0 0,0 2-1 0 0,0 1 0 0 0,-1 2 1 0 0,0 2-1 0 0,0 1 0 0 0,-1 2 1 0 0,64 31-1 0 0,-60-23 37 0 0,1-2 0 0 0,0-1 1 0 0,1-2-1 0 0,1-2 0 0 0,0-2 0 0 0,1-1 0 0 0,79 7 0 0 0,-51-15-29 0 0,1-3 0 0 0,-1-4 0 0 0,0-2 0 0 0,83-19-1 0 0,267-89 68 0 0,-244 61-175 0 0,-124 39-4 0 0,0 2-1 0 0,94-12 1 0 0,-130 24 74 0 0,1 0 1 0 0,-1 1-1 0 0,1 1 1 0 0,-1 0-1 0 0,1 1 1 0 0,-1 1 0 0 0,0 1-1 0 0,0 0 1 0 0,0 1-1 0 0,-1 0 1 0 0,0 2-1 0 0,0 0 1 0 0,19 11-1 0 0,13 17 87 0 0,62 57-1 0 0,-66-54-19 0 0,61 43 1 0 0,-86-69-44 0 0,1-1 0 0 0,-1-1 0 0 0,2-1 0 0 0,-1 0 0 0 0,1-2 0 0 0,0 0 0 0 0,26 4 0 0 0,-1-3-10 0 0,1-3 1 0 0,0-2-1 0 0,0-2 1 0 0,0-1 0 0 0,0-3-1 0 0,0-2 1 0 0,86-20-1 0 0,-9-11-78 0 0,185-78-1 0 0,-277 101 83 0 0,-3 0-71 0 0,1 2 1 0 0,1 1-1 0 0,40-9 0 0 0,-62 17 54 0 0,0 1 0 0 0,0 0 0 0 0,0 1 0 0 0,0 0 0 0 0,0 0 1 0 0,0 0-1 0 0,0 1 0 0 0,0 0 0 0 0,0 1 0 0 0,0 0 0 0 0,-1 0 0 0 0,1 1 0 0 0,-1 0 1 0 0,1 0-1 0 0,-1 0 0 0 0,0 1 0 0 0,0 0 0 0 0,6 6 0 0 0,29 27 17 0 0,50 58 0 0 0,-65-65 1 0 0,0 0-1 0 0,2-2 0 0 0,1-2 1 0 0,53 36-1 0 0,-42-38-8 0 0,2-3 0 0 0,0-2-1 0 0,1-1 1 0 0,1-3 0 0 0,0-1 0 0 0,1-2 0 0 0,1-3-1 0 0,0-1 1 0 0,0-3 0 0 0,0-1 0 0 0,58-4-1 0 0,-22-5 27 0 0,-1-4-1 0 0,-1-3 0 0 0,0-4 0 0 0,0-4 1 0 0,123-47-1 0 0,-143 43-51 0 0,-33 11-37 0 0,2 2 0 0 0,-1 1 0 0 0,1 1 1 0 0,33-5-1 0 0,-49 14 49 0 0,1 1 1 0 0,-1 0-1 0 0,0 1 1 0 0,0 1-1 0 0,0 0 1 0 0,0 1-1 0 0,-1 1 0 0 0,1 0 1 0 0,-1 1-1 0 0,17 10 1 0 0,27 9 25 0 0,-5-5 21 0 0,0-1 0 0 0,1-4 1 0 0,104 18-1 0 0,-140-31-38 0 0,0-1 0 0 0,1 0 0 0 0,-1-1 0 0 0,1-1 0 0 0,-1-1 0 0 0,0-1 0 0 0,0 0 0 0 0,0-1 0 0 0,0-1 0 0 0,0-1 0 0 0,-1 0 0 0 0,0-1 0 0 0,0 0 0 0 0,-1-2 0 0 0,0 0 0 0 0,22-17-1 0 0,-33 23-41 0 0,94-82-757 0 0,-87 75 677 0 0,-1-1 0 0 0,0-1 1 0 0,0 1-1 0 0,-1-2 0 0 0,-1 1 0 0 0,9-19 1 0 0,-16 29-84 0 0,-8-4-1066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53.56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142 1 180 0 0,'-6'2'107'0'0,"0"0"0"0"0,-1 0 0 0 0,1 0 0 0 0,0 1 0 0 0,0 0 1 0 0,0 0-1 0 0,1 1 0 0 0,-1 0 0 0 0,1 0 0 0 0,0 0 0 0 0,0 0 0 0 0,0 1 0 0 0,0 0 0 0 0,1 0 0 0 0,0 0 0 0 0,0 1 0 0 0,0-1 1 0 0,1 1-1 0 0,0 0 0 0 0,-3 7 0 0 0,-1 1 39 0 0,2 0 1 0 0,0 1 0 0 0,0-1-1 0 0,1 1 1 0 0,1 0-1 0 0,1 0 1 0 0,-2 28 0 0 0,4-29-89 0 0,1 1 1 0 0,0-1 0 0 0,1 0 0 0 0,1 1 0 0 0,0-1-1 0 0,1 0 1 0 0,0-1 0 0 0,1 1 0 0 0,1-1-1 0 0,0 0 1 0 0,1 0 0 0 0,0-1 0 0 0,11 15-1 0 0,-5-12 1 0 0,0 0-1 0 0,1-1 0 0 0,1-1 0 0 0,0 0 0 0 0,1-1 1 0 0,0-1-1 0 0,1 0 0 0 0,32 15 0 0 0,-10-10-20 0 0,0-1-1 0 0,1-2 1 0 0,1-2-1 0 0,0-2 0 0 0,1-2 1 0 0,0-1-1 0 0,0-2 1 0 0,61-3-1 0 0,-29-5-32 0 0,137-28-1 0 0,71-37-118 0 0,140-23-41 0 0,-369 86 225 0 0,0 3 1 0 0,0 2-1 0 0,0 2 0 0 0,0 2 1 0 0,85 17-1 0 0,-63-2 119 0 0,1 3 1 0 0,-2 3-1 0 0,84 41 0 0 0,-4 6-10 0 0,-20-7 108 0 0,272 87-1 0 0,-315-128-271 0 0,1-5-1 0 0,1-4 1 0 0,0-4-1 0 0,0-4 1 0 0,1-4 0 0 0,0-5-1 0 0,0-3 1 0 0,-1-4-1 0 0,152-38 1 0 0,-32-9-14 0 0,-91 22-32 0 0,152-23 1 0 0,-245 55 25 0 0,0 1 0 0 0,1 2 1 0 0,-1 1-1 0 0,0 1 0 0 0,1 1 0 0 0,-1 2 0 0 0,-1 1 0 0 0,1 1 1 0 0,-1 2-1 0 0,0 1 0 0 0,-1 1 0 0 0,0 1 0 0 0,-1 1 0 0 0,0 1 1 0 0,-1 2-1 0 0,30 24 0 0 0,25 19 93 0 0,115 63 1 0 0,-154-100-101 0 0,2-2-1 0 0,0-2 1 0 0,1-2-1 0 0,0-1 1 0 0,50 8 0 0 0,7-7 31 0 0,1-3-1 0 0,0-6 1 0 0,0-3 0 0 0,167-17 0 0 0,-124-5 31 0 0,-1-7 0 0 0,230-70 0 0 0,-330 81-52 0 0,55-17-57 0 0,131-23 0 0 0,-199 49 47 0 0,0 1 0 0 0,1 1 0 0 0,-1 2 0 0 0,0 2 0 0 0,1 0 0 0 0,-1 2 0 0 0,0 2 0 0 0,53 14 0 0 0,-59-11-38 0 0,-2 0 109 0 0,-1-1 0 0 0,36 5 0 0 0,-53-11-234 0 0,1 0 1 0 0,0-1-1 0 0,0 0 1 0 0,0 0-1 0 0,-1 0 1 0 0,1-1-1 0 0,0 1 1 0 0,0-1-1 0 0,-1-1 1 0 0,1 1-1 0 0,-1-1 1 0 0,1 0-1 0 0,-1 0 1 0 0,0-1-1 0 0,8-4 1 0 0,-4-2-1020 0 0,-2-2 378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26.5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43 379 788 0 0,'-18'-19'5055'0'0,"17"18"-4879"0"0,-2-3 275 0 0,0 1 1 0 0,0-1 0 0 0,0 0-1 0 0,1 0 1 0 0,0 0 0 0 0,0 0-1 0 0,-3-7 1 0 0,5 10-410 0 0,0-1 0 0 0,0 0 0 0 0,-1 1 0 0 0,1-1 0 0 0,0 0 0 0 0,1 0 1 0 0,-1 1-1 0 0,0-1 0 0 0,0 0 0 0 0,1 1 0 0 0,-1-1 0 0 0,1 0 0 0 0,0 1 0 0 0,-1-1 0 0 0,1 1 0 0 0,0-1 0 0 0,0 1 1 0 0,0-1-1 0 0,0 1 0 0 0,0-1 0 0 0,0 1 0 0 0,0 0 0 0 0,0 0 0 0 0,1 0 0 0 0,1-2 0 0 0,2-1-28 0 0,-1 1 1 0 0,0 0-1 0 0,1 1 0 0 0,-1-1 0 0 0,1 1 0 0 0,0 0 0 0 0,0 0 1 0 0,0 0-1 0 0,0 0 0 0 0,0 1 0 0 0,1 0 0 0 0,-1 0 0 0 0,0 1 0 0 0,0-1 1 0 0,1 1-1 0 0,-1 0 0 0 0,0 1 0 0 0,1-1 0 0 0,-1 1 0 0 0,0 0 0 0 0,8 2 1 0 0,-9-1-25 0 0,0-1 1 0 0,0 1-1 0 0,-1 0 1 0 0,1 0-1 0 0,0 0 1 0 0,-1 1-1 0 0,1-1 1 0 0,-1 1 0 0 0,0 0-1 0 0,0 0 1 0 0,0 0-1 0 0,0 0 1 0 0,-1 0-1 0 0,1 1 1 0 0,-1-1-1 0 0,1 1 1 0 0,-1 0-1 0 0,-1 0 1 0 0,1 0 0 0 0,0 0-1 0 0,-1 0 1 0 0,0 0-1 0 0,0 0 1 0 0,0 0-1 0 0,-1 0 1 0 0,1 0-1 0 0,-1 8 1 0 0,-1 5-3 0 0,0-1 1 0 0,-2 0-1 0 0,0 0 1 0 0,-1 0-1 0 0,0 0 1 0 0,-7 15-1 0 0,-46 96-214 0 0,36-82 168 0 0,13-30 69 0 0,2-4-22 0 0,1 0 1 0 0,0 1-1 0 0,0-1 1 0 0,2 1-1 0 0,-1 0 0 0 0,1 0 1 0 0,-2 22-1 0 0,5-32 15 0 0,1-1 0 0 0,0 1 0 0 0,-1-1 0 0 0,1 1 0 0 0,0-1 0 0 0,0 0 0 0 0,0 1 0 0 0,0-1-1 0 0,0 0 1 0 0,0 1 0 0 0,0-1 0 0 0,0 0 0 0 0,1 0 0 0 0,-1 0 0 0 0,0 0 0 0 0,1 0 0 0 0,-1-1 0 0 0,1 1-1 0 0,-1 0 1 0 0,1 0 0 0 0,-1-1 0 0 0,1 1 0 0 0,-1-1 0 0 0,1 0 0 0 0,0 1 0 0 0,-1-1 0 0 0,1 0 0 0 0,-1 0-1 0 0,1 0 1 0 0,0 0 0 0 0,-1 0 0 0 0,3-1 0 0 0,49-2 50 0 0,-27-2-392 0 0,0 0 0 0 0,50-19 0 0 0,4-13-4164 0 0,-57 25 1905 0 0</inkml:trace>
  <inkml:trace contextRef="#ctx0" brushRef="#br0" timeOffset="1">441 63 288 0 0,'-32'-54'9862'0'0,"33"52"-9726"0"0,-1 1-127 0 0,0 1 0 0 0,1-1 1 0 0,-1 1-1 0 0,0 0 1 0 0,1-1-1 0 0,-1 1 1 0 0,1 0-1 0 0,-1-1 1 0 0,0 1-1 0 0,1 0 0 0 0,-1-1 1 0 0,1 1-1 0 0,-1 0 1 0 0,1 0-1 0 0,-1 0 1 0 0,1-1-1 0 0,-1 1 0 0 0,1 0 1 0 0,-1 0-1 0 0,1 0 1 0 0,-1 0-1 0 0,1 0 1 0 0,-1 0-1 0 0,1 0 1 0 0,-1 0-1 0 0,1 0 0 0 0,-1 0 1 0 0,1 0-1 0 0,-1 0 1 0 0,1 1-1 0 0,-1-1 1 0 0,1 0-1 0 0,-1 0 0 0 0,1 0 1 0 0,-1 1-1 0 0,1-1 1 0 0,-1 0-1 0 0,0 0 1 0 0,1 1-1 0 0,-1-1 1 0 0,1 0-1 0 0,-1 1 0 0 0,20 15 120 0 0,-19-15-95 0 0,15 16-14 0 0,-1 0 1 0 0,0 1 0 0 0,-1 1-1 0 0,-1 0 1 0 0,-1 1 0 0 0,-1 0-1 0 0,-1 1 1 0 0,15 42 0 0 0,-11-20-67 0 0,-2-1-1 0 0,-2 2 1 0 0,7 77 0 0 0,-14-77-568 0 0,-5 87 0 0 0,-1-104-1054 0 0,-1-2 0 0 0,-10 37 0 0 0,5-38-551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54.91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107 13 380 0 0,'-14'-12'1516'0'0,"12"12"-1467"0"0,0 0 1 0 0,0 0 0 0 0,0 0 0 0 0,0 0 0 0 0,0 1 0 0 0,0-1 0 0 0,0 0 0 0 0,-1 1 0 0 0,1 0 0 0 0,0-1-1 0 0,1 1 1 0 0,-1 0 0 0 0,0 0 0 0 0,0 0 0 0 0,0 1 0 0 0,0-1 0 0 0,1 0 0 0 0,-1 0 0 0 0,1 1 0 0 0,-1-1 0 0 0,-1 3-1 0 0,-1 2 67 0 0,0-1 0 0 0,1 1 0 0 0,0 0 0 0 0,0 0 0 0 0,0 0 0 0 0,1 0 0 0 0,-2 7 0 0 0,-2 12 292 0 0,0 0-1 0 0,-2 45 1 0 0,5 3-159 0 0,3 1-1 0 0,3 0 1 0 0,3-1 0 0 0,3 0 0 0 0,4 0-1 0 0,25 83 1 0 0,-13-76-193 0 0,4-1 0 0 0,3-1-1 0 0,3-2 1 0 0,4-1 0 0 0,57 81-1 0 0,-73-122-1 0 0,2-1 0 0 0,1-1 0 0 0,2-1 0 0 0,1-1 0 0 0,1-1 0 0 0,43 30 0 0 0,-52-44-35 0 0,1-2-1 0 0,1 0 1 0 0,-1-1-1 0 0,2-2 0 0 0,0 0 1 0 0,0-1-1 0 0,1-2 0 0 0,0-1 1 0 0,0 0-1 0 0,0-2 1 0 0,34 2-1 0 0,230-14-90 0 0,26 1-142 0 0,-278 10 209 0 0,-1 1 1 0 0,-1 2-1 0 0,1 1 1 0 0,-1 2-1 0 0,0 1 1 0 0,59 27-1 0 0,205 133 7 0 0,-20-9 54 0 0,-195-123-68 0 0,2-4 0 0 0,2-3 0 0 0,0-5 0 0 0,179 30 0 0 0,-75-32-252 0 0,256-1 0 0 0,-345-24 11 0 0,1-4 0 0 0,-2-4 0 0 0,1-5 0 0 0,112-31 0 0 0,-117 20 113 0 0,122-17 1 0 0,-183 38 135 0 0,1 2-1 0 0,-1 1 0 0 0,1 1 1 0 0,-1 3-1 0 0,0 1 0 0 0,63 15 1 0 0,95 33 4 0 0,371 48 0 0 0,-378-85-59 0 0,0-8 0 0 0,1-9 0 0 0,-1-8 0 0 0,-1-8 0 0 0,275-62 0 0 0,-420 70 33 0 0,383-83-193 0 0,-318 76 155 0 0,1 4 1 0 0,110 2-1 0 0,-51 20-53 0 0,23 0 200 0 0,-156-11-64 0 0,0-2 0 0 0,0-2 0 0 0,0-1 0 0 0,0-1 0 0 0,52-21 0 0 0,-24 2-158 0 0,107-62-1 0 0,-66 21-325 0 0,-3-4 0 0 0,-3-5-1 0 0,128-131 1 0 0,-186 171 335 0 0,74-79 818 0 0,-96 97-484 0 0,-1-1 1 0 0,-1-1 0 0 0,0 0 0 0 0,12-26 0 0 0,-20 29-140 0 0,-1 0 0 0 0,-1 0 0 0 0,-1-1 0 0 0,0 0 1 0 0,-1 0-1 0 0,0-21 0 0 0,-1 16-27 0 0,1 0 0 0 0,1 0-1 0 0,8-26 1 0 0,13-20-101 0 0,-25 69-44 0 0,7-20-2600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3:59.19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0 404 0 0,'0'0'3753'0'0,"24"16"-3464"0"0,15-6-154 0 0,0-2 0 0 0,1-1 0 0 0,0-3-1 0 0,73 0 1 0 0,-43-2-63 0 0,2149 51 153 0 0,-1920-52-294 0 0,500-9-109 0 0,-272-6 185 0 0,-352 7 119 0 0,-172 7-93 0 0,1-1 35 0 0,12 0-54 0 0,-12 1 42 0 0,20 0-67 0 0,4 0 18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01.1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282 1 332 0 0,'-4'-1'435'0'0,"-9"2"-276"0"0,1 0 1 0 0,0 0-1 0 0,0 1 1 0 0,0 0-1 0 0,0 1 1 0 0,0 0-1 0 0,1 1 1 0 0,-1 1-1 0 0,1 0 1 0 0,0 0-1 0 0,0 1 1 0 0,1 0-1 0 0,-1 1 1 0 0,2 0-1 0 0,-1 1 0 0 0,1 0 1 0 0,0 1-1 0 0,1 0 1 0 0,-1 0-1 0 0,2 0 1 0 0,-10 16-1 0 0,12-17-111 0 0,0 0 0 0 0,0 1 0 0 0,1-1 0 0 0,1 1 0 0 0,-1 0 0 0 0,1 0 0 0 0,1 0-1 0 0,0 1 1 0 0,0-1 0 0 0,1 1 0 0 0,0-1 0 0 0,0 14 0 0 0,2-15-23 0 0,0 0 0 0 0,0-1 1 0 0,1 1-1 0 0,0 0 0 0 0,1-1 0 0 0,-1 0 0 0 0,1 0 1 0 0,1 0-1 0 0,-1 0 0 0 0,1 0 0 0 0,1-1 0 0 0,-1 1 1 0 0,1-1-1 0 0,0 0 0 0 0,0-1 0 0 0,12 11 0 0 0,-8-9-1 0 0,1 0 0 0 0,-1-1 0 0 0,1 0 0 0 0,0-1 0 0 0,1 0 0 0 0,-1 0 0 0 0,1-1 0 0 0,0-1 0 0 0,0 1 0 0 0,0-2 0 0 0,0 0 0 0 0,1 0 0 0 0,20 0-1 0 0,-25-2-17 0 0,-1 0 0 0 0,1-1 0 0 0,0 1 0 0 0,0-1-1 0 0,0-1 1 0 0,0 0 0 0 0,-1 0 0 0 0,1 0 0 0 0,-1 0-1 0 0,1-1 1 0 0,-1 0 0 0 0,0-1 0 0 0,0 1 0 0 0,0-1 0 0 0,-1 0-1 0 0,1-1 1 0 0,-1 1 0 0 0,0-1 0 0 0,0 0 0 0 0,-1-1-1 0 0,1 1 1 0 0,-1-1 0 0 0,0 1 0 0 0,3-8 0 0 0,-2 1-5 0 0,0 0 0 0 0,0-1-1 0 0,-1 1 1 0 0,-1-1 0 0 0,0 0 0 0 0,-1 0 0 0 0,0-1 0 0 0,-1 1 0 0 0,0 0 0 0 0,-1 0 0 0 0,-1-1 0 0 0,0 1 0 0 0,-4-17 0 0 0,4 23-74 0 0,-1 0 0 0 0,0 0 0 0 0,-1 0 0 0 0,1 1-1 0 0,-1-1 1 0 0,0 1 0 0 0,-1-1 0 0 0,0 1-1 0 0,0 0 1 0 0,0 0 0 0 0,0 1 0 0 0,-1-1 0 0 0,0 1-1 0 0,0 0 1 0 0,-1 0 0 0 0,1 1 0 0 0,-1 0 0 0 0,0 0-1 0 0,0 0 1 0 0,-1 0 0 0 0,1 1 0 0 0,-1 0 0 0 0,0 1-1 0 0,1 0 1 0 0,-1 0 0 0 0,-8-2 0 0 0,-5 2-1497 0 0,-3 4 820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01.9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0 631 304 0 0,'25'-8'1835'0'0,"-22"12"-1749"0"0,1 1 0 0 0,-1-1 0 0 0,0 1 1 0 0,0 0-1 0 0,-1 0 0 0 0,1 0 0 0 0,-1 0 0 0 0,0 0 1 0 0,-1 0-1 0 0,1 1 0 0 0,-1-1 0 0 0,0 1 0 0 0,0 8 0 0 0,2 84 495 0 0,-3-76-465 0 0,-1 8 79 0 0,2 0 1 0 0,0-1 0 0 0,2 1-1 0 0,2-1 1 0 0,0 1 0 0 0,13 37-1 0 0,-16-65 223 0 0,-2-17-358 0 0,-3-14-95 0 0,-4-4-51 0 0,1-1 1 0 0,1 1 0 0 0,2-2-1 0 0,1 1 1 0 0,2 0-1 0 0,4-42 1 0 0,1 36 4 0 0,2 1 0 0 0,2 0 1 0 0,1 1-1 0 0,2 0 0 0 0,1 0 0 0 0,2 1 1 0 0,2 1-1 0 0,34-55 0 0 0,-45 81 53 0 0,1 1 0 0 0,0 0 0 0 0,0 1 0 0 0,1 0 0 0 0,12-10-1 0 0,-17 15 11 0 0,1 0 0 0 0,1 0 0 0 0,-1 0 0 0 0,0 1 0 0 0,1 0 0 0 0,-1-1 0 0 0,1 2 0 0 0,-1-1 0 0 0,1 0 0 0 0,0 1 0 0 0,0 0 0 0 0,0 0 0 0 0,7 0 0 0 0,-10 2 10 0 0,1-1 1 0 0,0 0-1 0 0,-1 1 1 0 0,1 0-1 0 0,0 0 1 0 0,-1 0-1 0 0,1 0 1 0 0,-1 0-1 0 0,1 0 1 0 0,-1 1-1 0 0,0-1 1 0 0,1 1 0 0 0,-1 0-1 0 0,0-1 1 0 0,0 1-1 0 0,0 0 1 0 0,0 0-1 0 0,-1 0 1 0 0,1 1-1 0 0,0-1 1 0 0,-1 0-1 0 0,0 1 1 0 0,1-1-1 0 0,-1 1 1 0 0,0-1-1 0 0,0 1 1 0 0,0 2-1 0 0,3 6-2 0 0,-1 1-1 0 0,-1-1 0 0 0,0 0 0 0 0,1 21 0 0 0,-2-4 107 0 0,-2 1-1 0 0,-1 0 1 0 0,-2 0-1 0 0,0-1 1 0 0,-2 0-1 0 0,-1 0 1 0 0,-2 0-1 0 0,-16 39 1 0 0,24-65 156 0 0,0-2-253 0 0,1-1-1 0 0,-1 1 0 0 0,1 0 0 0 0,-1 0 0 0 0,1-1 0 0 0,0 1 0 0 0,-1 0 1 0 0,1-1-1 0 0,-1 1 0 0 0,1 0 0 0 0,0-1 0 0 0,-1 1 0 0 0,1-1 0 0 0,0 1 1 0 0,-1-1-1 0 0,1 1 0 0 0,0 0 0 0 0,0-1 0 0 0,-1 1 0 0 0,1-1 0 0 0,0 1 1 0 0,0-1-1 0 0,0 0 0 0 0,0 1 0 0 0,0-1 0 0 0,0 1 0 0 0,0-1 0 0 0,0 1 1 0 0,0-1-1 0 0,0 0 0 0 0,0-16-24 0 0,0 17 25 0 0,5-32-102 0 0,1 0-1 0 0,2 1 1 0 0,1 0 0 0 0,1 0 0 0 0,2 1 0 0 0,22-41-1 0 0,-18 35 101 0 0,144-283 31 0 0,-160 319-27 0 0,16-23 2 0 0,-15 22-4 0 0,-1 0 1 0 0,1 0-1 0 0,0 0 1 0 0,-1 0 0 0 0,1 0-1 0 0,0 0 1 0 0,0 0-1 0 0,0 1 1 0 0,0-1 0 0 0,0 0-1 0 0,0 1 1 0 0,0-1-1 0 0,0 0 1 0 0,0 1 0 0 0,0-1-1 0 0,0 1 1 0 0,0 0 0 0 0,0-1-1 0 0,0 1 1 0 0,0 0-1 0 0,1 0 1 0 0,-1 0 0 0 0,0 0-1 0 0,0-1 1 0 0,0 2-1 0 0,3-1 1 0 0,2 5 21 0 0,0 0 0 0 0,0 0 0 0 0,0 1 0 0 0,-1 0 0 0 0,0 0 1 0 0,0 0-1 0 0,-1 1 0 0 0,0 0 0 0 0,0 0 0 0 0,0 0 0 0 0,-1 0 0 0 0,0 0 0 0 0,0 1 0 0 0,-1-1 0 0 0,0 1 0 0 0,2 11 1 0 0,3 18 26 0 0,3 77 0 0 0,15 354 442 0 0,-24-462-790 0 0,-1 0 0 0 0,0 0 0 0 0,-1 1 0 0 0,1-1 0 0 0,-1 0 1 0 0,0 0-1 0 0,-3 8 0 0 0,2-11-9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02.39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6 416 0 0,'0'0'2266'0'0,"15"-6"-1216"0"0,352 23 448 0 0,-97-7-1388 0 0,-257-11-130 0 0,-9 1 15 0 0,0 0-1 0 0,0 0 1 0 0,0 1 0 0 0,0-1 0 0 0,0 1-1 0 0,0 0 1 0 0,0 0 0 0 0,0 0-1 0 0,-1 0 1 0 0,1 1 0 0 0,0-1-1 0 0,4 4 1 0 0,-5-4 18 0 0,0 0 0 0 0,0 1 1 0 0,0-1-1 0 0,0 1 0 0 0,0 0 0 0 0,0-1 0 0 0,-1 1 0 0 0,1 0 1 0 0,0 1-1 0 0,-1-1 0 0 0,0 0 0 0 0,0 1 0 0 0,0-1 0 0 0,0 1 1 0 0,0 0-1 0 0,0 0 0 0 0,-1 0 0 0 0,1 0 0 0 0,-1 0 0 0 0,0 0 1 0 0,2 4-1 0 0,-2 1-49 0 0,-1 0 0 0 0,0 1 1 0 0,0-1-1 0 0,0 1 0 0 0,-1-1 0 0 0,-3 13 1 0 0,-2 36-2603 0 0,6-46 1841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4:02.80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27 288 0 0,'0'0'304'0'0,"2"-16"148"0"0,-2 5-616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6:1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40 0 0,'22'2'929'0'0,"-10"-1"-763"0"0,0-1 0 0 0,-1-1 0 0 0,1 0 0 0 0,-1-1 0 0 0,1 0 0 0 0,-1 0 0 0 0,15-6 0 0 0,79-36 910 0 0,-81 32-938 0 0,0 1-1 0 0,0 1 1 0 0,1 2 0 0 0,29-7-1 0 0,-43 14-144 0 0,-1 1 0 0 0,1 0 0 0 0,-1 0 0 0 0,1 1 0 0 0,-1 1-1 0 0,1 0 1 0 0,-1 0 0 0 0,0 1 0 0 0,0 0 0 0 0,0 1 0 0 0,0 0 0 0 0,-1 1 0 0 0,1-1 0 0 0,11 10 0 0 0,-8-7 22 0 0,-12-7-1 0 0,19 7 591 0 0,-9-7-480 0 0,0 0 0 0 0,0 0 0 0 0,-1-1 0 0 0,1 0 0 0 0,0-1 0 0 0,-1-1 0 0 0,1 1 0 0 0,10-6 0 0 0,-13 6-120 0 0,-6 1-155 0 0,29-8-2988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6:16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0 171 36 0 0,'17'30'1369'0'0,"-12"-25"-1229"0"0,0-1-1 0 0,0 1 1 0 0,0-1-1 0 0,1-1 1 0 0,-1 1-1 0 0,1-1 1 0 0,0 0-1 0 0,1 0 1 0 0,-1-1-1 0 0,0 1 1 0 0,1-1-1 0 0,-1-1 1 0 0,1 1-1 0 0,-1-1 1 0 0,1 0-1 0 0,0-1 1 0 0,-1 0-1 0 0,11 0 1 0 0,18-2 60 0 0,-1-2-1 0 0,44-9 1 0 0,-62 10-107 0 0,45-12-38 0 0,-2-3 1 0 0,0-2 0 0 0,-1-3-1 0 0,-1-3 1 0 0,59-35 0 0 0,-108 56-82 0 0,1 1 0 0 0,-1 0 1 0 0,1 0-1 0 0,0 1 0 0 0,0 1 1 0 0,0-1-1 0 0,0 1 0 0 0,1 1 1 0 0,-1 0-1 0 0,1 0 0 0 0,-1 1 1 0 0,0 0-1 0 0,1 1 0 0 0,9 1 1 0 0,-3 2 21 0 0,0 1 1 0 0,-1 0-1 0 0,1 1 1 0 0,-1 1-1 0 0,0 0 1 0 0,-1 1-1 0 0,16 12 0 0 0,46 31 67 0 0,-25-15 216 0 0,76 39 0 0 0,-108-66-181 0 0,0 0 1 0 0,1-2-1 0 0,0 0 0 0 0,0-1 0 0 0,1-1 1 0 0,0-1-1 0 0,41 3 0 0 0,-32-8 8 0 0,-1 0-1 0 0,0-2 0 0 0,0-1 1 0 0,0-1-1 0 0,0-1 0 0 0,44-17 1 0 0,157-81-119 0 0,-127 52-133 0 0,-96 49 122 0 0,0 0-1 0 0,0 1 1 0 0,0-1 0 0 0,0 1 0 0 0,0 1-1 0 0,1-1 1 0 0,-1 1 0 0 0,0 0 0 0 0,1 1-1 0 0,-1 0 1 0 0,1 0 0 0 0,-1 1 0 0 0,1 0-1 0 0,9 2 1 0 0,-6 0 21 0 0,0 1 0 0 0,-1 1-1 0 0,0 0 1 0 0,0 0 0 0 0,0 0-1 0 0,0 1 1 0 0,-1 1 0 0 0,0 0 0 0 0,8 8-1 0 0,-2-1 43 0 0,1-1 0 0 0,0-1-1 0 0,1 0 1 0 0,0-1 0 0 0,20 9-1 0 0,-26-15 42 0 0,-1-1-1 0 0,1-1 1 0 0,0 0-1 0 0,0 0 1 0 0,0-1-1 0 0,0 0 1 0 0,1-1-1 0 0,-1 0 0 0 0,0-1 1 0 0,20-2-1 0 0,19-8 43 0 0,0-1-1 0 0,-2-2 1 0 0,1-3-1 0 0,51-24 1 0 0,90-28-405 0 0,-174 65 266 0 0,0 2 0 0 0,0 0-1 0 0,1 0 1 0 0,-1 2 0 0 0,0 0 0 0 0,0 1-1 0 0,0 0 1 0 0,0 2 0 0 0,0-1 0 0 0,20 9-1 0 0,-7-3 79 0 0,46 6-1 0 0,-24-10-13 0 0,0-3-1 0 0,0-2 1 0 0,0-2-1 0 0,0-2 0 0 0,60-14 1 0 0,-30-1-50 0 0,0-3 0 0 0,105-45 0 0 0,-173 61-57 0 0,0 1 0 0 0,0 1 0 0 0,1 0 0 0 0,19-4 0 0 0,-27 8 47 0 0,0 0 1 0 0,0 0-1 0 0,0 1 1 0 0,0-1-1 0 0,0 1 1 0 0,0 1-1 0 0,0-1 1 0 0,0 1-1 0 0,-1 0 1 0 0,1 0 0 0 0,-1 1-1 0 0,10 5 1 0 0,92 63 40 0 0,-82-52 22 0 0,1-1-1 0 0,0-1 0 0 0,2-1 1 0 0,38 16-1 0 0,-50-26-14 0 0,0-1 0 0 0,0 0 0 0 0,1-1 0 0 0,-1-1-1 0 0,1-1 1 0 0,-1 0 0 0 0,1-1 0 0 0,0-1 0 0 0,0 0 0 0 0,0-1 0 0 0,-1-1 0 0 0,1-1 0 0 0,-1 0-1 0 0,1-1 1 0 0,-1-1 0 0 0,0-1 0 0 0,-1 0 0 0 0,1-1 0 0 0,-1 0 0 0 0,-1-1 0 0 0,1-1-1 0 0,-1 0 1 0 0,-1-1 0 0 0,16-15 0 0 0,9-12 16 0 0,0 0-713 0 0,-13 14-3217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6:25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6 228 0 0,'16'41'2455'0'0,"-14"-34"-2415"0"0,0 0-1 0 0,0 1 1 0 0,1-1-1 0 0,1 0 1 0 0,-1 0 0 0 0,1-1-1 0 0,0 1 1 0 0,0-1 0 0 0,1 0-1 0 0,0 0 1 0 0,0 0 0 0 0,0-1-1 0 0,1 0 1 0 0,0 0 0 0 0,0 0-1 0 0,0 0 1 0 0,1-1 0 0 0,-1 0-1 0 0,1-1 1 0 0,0 0-1 0 0,0 0 1 0 0,0 0 0 0 0,9 2-1 0 0,-1-2 9 0 0,-1 0 0 0 0,1-1-1 0 0,-1-1 1 0 0,1 0-1 0 0,0-1 1 0 0,-1 0 0 0 0,1-1-1 0 0,0-1 1 0 0,-1 0-1 0 0,1-1 1 0 0,19-7 0 0 0,9-7 291 0 0,74-41 1 0 0,-74 35-133 0 0,60-23-1 0 0,-98 45-224 0 0,-1 0 19 0 0,0 0 1 0 0,0 0-1 0 0,0 0 1 0 0,0 1-1 0 0,0-1 1 0 0,0 1-1 0 0,0 0 1 0 0,0 0-1 0 0,0 1 1 0 0,0-1-1 0 0,0 1 1 0 0,0 0-1 0 0,0 0 1 0 0,0 0-1 0 0,0 0 1 0 0,0 1-1 0 0,0 0 1 0 0,-1 0-1 0 0,1 0 1 0 0,3 2-1 0 0,-2 0 26 0 0,23 14 81 0 0,38 33 1 0 0,-47-34-73 0 0,1-1 0 0 0,1-1-1 0 0,25 13 1 0 0,-37-24-3 0 0,0 0 1 0 0,0 0-1 0 0,0-1 0 0 0,1 0 1 0 0,-1-1-1 0 0,1 0 0 0 0,0 0 1 0 0,0-1-1 0 0,0-1 0 0 0,-1 1 1 0 0,20-3-1 0 0,11-6-16 0 0,0-1 0 0 0,-1-2 1 0 0,0-2-1 0 0,66-32 0 0 0,-60 25-115 0 0,2 1 0 0 0,65-16 0 0 0,-105 34 88 0 0,-1 1-1 0 0,1 0 1 0 0,0 0 0 0 0,-1 0-1 0 0,1 1 1 0 0,0 0 0 0 0,-1 0-1 0 0,1 0 1 0 0,-1 1 0 0 0,12 5 0 0 0,58 30-30 0 0,-76-37 40 0 0,79 47 117 0 0,-45-25-2 0 0,53 24-1 0 0,-73-40-84 0 0,0-1-1 0 0,0 0 1 0 0,0-1 0 0 0,1-1 0 0 0,-1 0-1 0 0,1-1 1 0 0,24 0 0 0 0,18-4-18 0 0,-1-3 0 0 0,1-2 1 0 0,-1-2-1 0 0,0-3 1 0 0,94-34-1 0 0,-132 40-20 0 0,7-3-101 0 0,1 1 0 0 0,45-8 0 0 0,-60 15 93 0 0,1 0-1 0 0,-1 1 1 0 0,0 1 0 0 0,1-1-1 0 0,-1 2 1 0 0,1 0 0 0 0,-1 0-1 0 0,0 1 1 0 0,15 5 0 0 0,26 11 90 0 0,1-2 1 0 0,1-3-1 0 0,0-2 1 0 0,1-3-1 0 0,0-1 1 0 0,0-4-1 0 0,108-4 1 0 0,-77-10 19 0 0,128-31 0 0 0,-55 7-292 0 0,-141 32 172 0 0,1 0 0 0 0,0 1 0 0 0,0 1 0 0 0,0 1 0 0 0,-1 1 0 0 0,1 0 0 0 0,27 8 0 0 0,131 49-13 0 0,-48-14 12 0 0,-66-28 94 0 0,1-2 1 0 0,0-2 0 0 0,124 6-1 0 0,-147-18-46 0 0,0-3 0 0 0,-1-1-1 0 0,1-1 1 0 0,0-3 0 0 0,-1-1-1 0 0,-1-2 1 0 0,53-21 0 0 0,36-26 10 0 0,-72 30-214 0 0,80-27 0 0 0,-117 48 152 0 0,0 1 0 0 0,0 1 0 0 0,1 1 0 0 0,0 0 0 0 0,-1 2-1 0 0,1 0 1 0 0,0 1 0 0 0,28 4 0 0 0,132 34 229 0 0,-128-24-140 0 0,2-3 0 0 0,-1-2 0 0 0,85 4 0 0 0,-87-13 17 0 0,-1-2 0 0 0,1-2 0 0 0,-1-2 0 0 0,0-2-1 0 0,-1-3 1 0 0,0-2 0 0 0,-1-1 0 0 0,68-32 0 0 0,49-25-570 0 0,-163 70 228 0 0,7-1 4 0 0,1 0-2622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7:46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1 365 712 0 0,'0'0'5499'0'0,"5"-8"-3468"0"0,1 15-2009 0 0,0 1 0 0 0,-1 0 0 0 0,0 0 0 0 0,0 0-1 0 0,-1 1 1 0 0,5 12 0 0 0,15 30 218 0 0,-18-43-138 0 0,0 1 0 0 0,0-1 0 0 0,0-1 1 0 0,1 1-1 0 0,0-1 0 0 0,1 0 0 0 0,-1-1 0 0 0,1 0 1 0 0,0 0-1 0 0,17 8 0 0 0,-11-8 32 0 0,0-1 1 0 0,0 0-1 0 0,0-2 1 0 0,0 1-1 0 0,1-2 0 0 0,27 2 1 0 0,-10-3-12 0 0,-1-2 0 0 0,1-2 0 0 0,-1 0 0 0 0,0-2 1 0 0,0-2-1 0 0,0 0 0 0 0,-1-2 0 0 0,0-2 0 0 0,44-21 1 0 0,19-17-46 0 0,129-89 1 0 0,-176 108-89 0 0,258-193 636 0 0,-248 180-685 0 0,-54 42 50 0 0,17-15-44 0 0,-17 15 39 0 0,17-13 152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39.3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247 128 392 0 0,'-1'-3'312'0'0,"-1"-11"851"0"0,-1 0 0 0 0,0 0 0 0 0,-1 0 0 0 0,-1 0 0 0 0,0 1 0 0 0,-9-15 0 0 0,13 26-948 0 0,1 2-201 0 0,0-1-1 0 0,0 1 1 0 0,0-1 0 0 0,0 1-1 0 0,0-1 1 0 0,0 1 0 0 0,-1-1-1 0 0,1 1 1 0 0,0-1 0 0 0,0 1-1 0 0,0 0 1 0 0,0-1-1 0 0,-1 1 1 0 0,1-1 0 0 0,0 1-1 0 0,-1 0 1 0 0,1-1 0 0 0,0 1-1 0 0,-1 0 1 0 0,1-1 0 0 0,0 1-1 0 0,-1 0 1 0 0,1-1-1 0 0,0 1 1 0 0,-1 0 0 0 0,1 0-1 0 0,-1-1 1 0 0,1 1 0 0 0,-1 0-1 0 0,1 0 1 0 0,-1 0 0 0 0,1 0-1 0 0,0 0 1 0 0,-1 0 0 0 0,1 0-1 0 0,-1 0 1 0 0,1 0-1 0 0,-1 0 1 0 0,1 0 0 0 0,-1 0-1 0 0,1 0 1 0 0,-1 0 0 0 0,1 0-1 0 0,-1 0 1 0 0,1 0 0 0 0,-1 0-1 0 0,1 1 1 0 0,0-1-1 0 0,-1 0 1 0 0,1 0 0 0 0,-1 1-1 0 0,1-1 1 0 0,0 0 0 0 0,-1 1-1 0 0,1-1 1 0 0,0 0 0 0 0,-1 1-1 0 0,1 0 1 0 0,-24 18 14 0 0,1 18-26 0 0,1 1 0 0 0,2 1 0 0 0,2 1 1 0 0,2 1-1 0 0,1 0 0 0 0,2 1 0 0 0,2 1 0 0 0,2-1 1 0 0,2 2-1 0 0,1-1 0 0 0,3 1 0 0 0,1 0 0 0 0,3 0 0 0 0,6 48 1 0 0,-5-77-31 0 0,1 0 0 0 0,0 0 0 0 0,1 0 0 0 0,1 0 0 0 0,0-1 0 0 0,1 0 0 0 0,1 0-1 0 0,12 19 1 0 0,-14-26-259 0 0,-1-1-1 0 0,1-1 1 0 0,-1 1-1 0 0,2-1 1 0 0,-1 1-1 0 0,0-1 0 0 0,1-1 1 0 0,0 1-1 0 0,0-1 1 0 0,1 0-1 0 0,-1-1 0 0 0,1 1 1 0 0,0-1-1 0 0,-1-1 1 0 0,1 1-1 0 0,1-1 0 0 0,-1 0 1 0 0,0-1-1 0 0,12 2 1 0 0,1-3-1231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7:55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1 620 328 0 0,'0'0'1347'0'0,"18"-11"1684"0"0,7 33-3005 0 0,-7-4 220 0 0,1-2 0 0 0,1 0 1 0 0,0-1-1 0 0,23 13 0 0 0,-36-24-134 0 0,1-1 0 0 0,0 1-1 0 0,0-2 1 0 0,0 1 0 0 0,0-1 0 0 0,0 0 0 0 0,0-1-1 0 0,1 0 1 0 0,-1 0 0 0 0,0 0 0 0 0,1-1-1 0 0,-1-1 1 0 0,1 0 0 0 0,-1 0 0 0 0,0 0 0 0 0,13-4-1 0 0,1-3-32 0 0,1-1-1 0 0,-1-1 0 0 0,-1-1 1 0 0,34-23-1 0 0,78-66-153 0 0,-87 64 104 0 0,166-130-128 0 0,132-102 88 0 0,-315 246 67 0 0,-9 6-138 0 0,1 1 0 0 0,39-22 0 0 0,-58 36-46 0 0,-2 0 104 0 0,1 1-1 0 0,-1-1 1 0 0,1 1-1 0 0,-1 0 1 0 0,1-1-1 0 0,-1 1 1 0 0,1 0-1 0 0,-1-1 1 0 0,1 1-1 0 0,-1 0 0 0 0,1-1 1 0 0,0 1-1 0 0,-1 0 1 0 0,1 0-1 0 0,0 0 1 0 0,-1 0-1 0 0,1 0 1 0 0,-1 0-1 0 0,1 0 1 0 0,0 0-1 0 0,-1 0 1 0 0,1 0-1 0 0,0 0 0 0 0,-1 0 1 0 0,1 0-1 0 0,0 0 1 0 0,0 1-1 0 0,20 3-4287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8:00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48 492 0 0,'0'0'2892'0'0,"18"4"-2794"0"0,205 13 642 0 0,390-22 0 0 0,-144-26-184 0 0,-398 29-534 0 0,-49 2 94 0 0,0-1-1 0 0,0-1 1 0 0,28-5 0 0 0,-47 6-52 0 0,23-9-28 0 0,-14 9-46 0 0,43-6 60 0 0,-51 6 14 0 0,-36 5-56 0 0,-217 33-559 0 0,-345 5-1 0 0,90-49 180 0 0,471 11 247 0 0,26 0 91 0 0,24-1 101 0 0,848 9 346 0 0,-523-15 127 0 0,-339 3-485 0 0,9 1 9 0 0,-9-1-45 0 0,1 1 1 0 0,-1-1 0 0 0,0 0-1 0 0,1-1 1 0 0,-1 1 0 0 0,0 0-1 0 0,1-1 1 0 0,-1 0 0 0 0,0 0-1 0 0,5-2 1 0 0,-9 2-13 0 0,-10-1-11 0 0,-8-1-106 0 0,0 1 1 0 0,0 1 0 0 0,1 1 0 0 0,-39 5-1 0 0,4-2-106 0 0,-177 11-430 0 0,-144 3 738 0 0,370-17-69 0 0,18-8-46 0 0,858-20 253 0 0,-848 27-208 0 0,0-1 0 0 0,29-6 0 0 0,-51 8-374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02:18:22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1202 191 372 0 0,'114'17'1570'0'0,"0"-6"0"0"0,143-3 0 0 0,-63-4-998 0 0,718 28 61 0 0,66 10-534 0 0,-272-27-75 0 0,-12 0-3 0 0,267 6-101 0 0,-377-30 93 0 0,-459 10 369 0 0,-122-1-305 0 0,27-2 203 0 0,-6 2-135 0 0,27 0-26 0 0,73-9-1 0 0,-85 3-90 0 0,-4 0-21 0 0,81-12 40 0 0,-112 18-38 0 0,-1-1-4 0 0,8-2 3 0 0,-8 3 9 0 0,48-12-22 0 0,-38 11 8 0 0,24-7 724 0 0,-37 8-720 0 0,0 0 0 0 0,0 0 0 0 0,1 0-1 0 0,-1 0 1 0 0,0 0 0 0 0,0 0 0 0 0,0 0 0 0 0,0-1 0 0 0,0 1-1 0 0,0 0 1 0 0,0 0 0 0 0,0 0 0 0 0,0 0 0 0 0,0 0 0 0 0,0 0 0 0 0,0-1-1 0 0,0 1 1 0 0,0 0 0 0 0,0 0 0 0 0,0 0 0 0 0,0 0 0 0 0,0 0-1 0 0,0 0 1 0 0,0-1 0 0 0,0 1 0 0 0,0 0 0 0 0,0 0 0 0 0,0 0-1 0 0,0 0 1 0 0,0 0 0 0 0,0 0 0 0 0,0-1 0 0 0,0 1 0 0 0,0 0 0 0 0,0 0-1 0 0,0 0 1 0 0,0 0 0 0 0,0 0 0 0 0,-1 0 0 0 0,1 0 0 0 0,0-1-1 0 0,0 1 1 0 0,0 0 0 0 0,0 0 0 0 0,0 0 0 0 0,0 0 0 0 0,0 0-1 0 0,-1 0 1 0 0,1 0 0 0 0,0 0 0 0 0,0 0 0 0 0,0 0 0 0 0,0 0 0 0 0,0 0-1 0 0,-1 0 1 0 0,-20-7-70 0 0,-75-10-328 0 0,0 5 0 0 0,-181-1 0 0 0,202 12-119 0 0,-731-46-1056 0 0,560 28 1451 0 0,-263 8 136 0 0,190 8-1 0 0,-264-23 230 0 0,-1 0 163 0 0,-365-36 67 0 0,756 42-182 0 0,-303 8 0 0 0,346 24-171 0 0,-77 2-64 0 0,-217 12-301 0 0,1 1 427 0 0,26-29-133 0 0,-15-8-1734 0 0,429 10 763 0 0,-14-2-1352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2:43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9 140 0 0,'0'0'1963'0'0,"-17"-3"380"0"0,15 1-2210 0 0,-2-1-181 0 0,-21 5 2308 0 0,82 0-1814 0 0,201 0-207 0 0,-225-2-392 0 0,-30 0 92 0 0,21 2-781 0 0,-15 0 370 0 0,-10 2 164 0 0,-23 5 40 0 0,-35 5 162 0 0,-49 5-97 0 0,105-19 160 0 0,-6 4-333 0 0,23-8 222 0 0,42-9-2248 0 0,-52 11 1718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2:43.8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9 36 0 0,'-13'1'6294'0'0,"291"-11"-9142"0"0,-274 10 2314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2:44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116 1 196 0 0,'-4'-1'374'0'0,"-69"6"1145"0"0,70-5-1430 0 0,-21 2 355 0 0,13-1-177 0 0,19 1 405 0 0,29 1-248 0 0,62 3-2405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2:52.6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1117 315 60 0 0,'-36'-27'2698'0'0,"-10"-6"-1108"0"0,-77-40 0 0 0,104 63-1546 0 0,-1 1 1 0 0,0 1-1 0 0,-1 1 1 0 0,1 1-1 0 0,-1 0 1 0 0,-1 2-1 0 0,-28-3 1 0 0,15 5-30 0 0,-1 1 1 0 0,0 2 0 0 0,1 1-1 0 0,-40 8 1 0 0,58-6-11 0 0,0 1 0 0 0,1 0 1 0 0,-1 1-1 0 0,1 1 1 0 0,0 0-1 0 0,1 1 1 0 0,0 1-1 0 0,0 0 0 0 0,1 1 1 0 0,-23 20-1 0 0,2 4 2 0 0,1 0 0 0 0,2 3-1 0 0,2 0 1 0 0,1 2 0 0 0,2 1 0 0 0,-24 47-1 0 0,39-65-2 0 0,2 1-1 0 0,1 0 1 0 0,0 0-1 0 0,2 1 1 0 0,1-1-1 0 0,1 2 1 0 0,0-1-1 0 0,2 1 1 0 0,1-1-1 0 0,1 1 1 0 0,2 0-1 0 0,0-1 1 0 0,8 43-1 0 0,-2-35 12 0 0,3-1 0 0 0,0 0 1 0 0,2-1-1 0 0,1 0 0 0 0,2 0 0 0 0,0-2 0 0 0,2 0 0 0 0,2-1 0 0 0,0-1 0 0 0,1 0 1 0 0,2-2-1 0 0,0 0 0 0 0,2-2 0 0 0,1 0 0 0 0,0-2 0 0 0,1 0 0 0 0,37 19 0 0 0,-37-26 35 0 0,0-1-1 0 0,1-1 1 0 0,0-1 0 0 0,0-2-1 0 0,1 0 1 0 0,0-2-1 0 0,1-1 1 0 0,-1-1 0 0 0,1-2-1 0 0,0-1 1 0 0,0-1-1 0 0,48-6 1 0 0,-37 0 18 0 0,-1-2 0 0 0,1-1-1 0 0,-2-2 1 0 0,1-2 0 0 0,-2-2 0 0 0,0-1-1 0 0,-1-1 1 0 0,53-36 0 0 0,-61 33-3 0 0,-2-1 0 0 0,0-2-1 0 0,-2 0 1 0 0,-1-2 0 0 0,0 0 0 0 0,-2-2 0 0 0,-1 0-1 0 0,-2-1 1 0 0,0-1 0 0 0,23-54 0 0 0,-26 48 64 0 0,-1-1-1 0 0,-2 0 1 0 0,-2-1 0 0 0,-1 0-1 0 0,-2-1 1 0 0,-2 0 0 0 0,-1 0-1 0 0,-2 0 1 0 0,-3-50 0 0 0,-3 63-7 0 0,0-1 1 0 0,-2 1 0 0 0,-1 1 0 0 0,-1-1 0 0 0,-1 1 0 0 0,-1 1 0 0 0,-1-1 0 0 0,-1 2-1 0 0,-1 0 1 0 0,-30-39 0 0 0,4 14 0 0 0,-2 1 0 0 0,-2 2 0 0 0,-68-54 0 0 0,105 93-184 0 0,-1-1 0 0 0,-1 1 0 0 0,1 1 0 0 0,-1 0 0 0 0,0 0 0 0 0,0 0 0 0 0,0 1 0 0 0,0 0 0 0 0,0 0 0 0 0,-1 1 0 0 0,1 1 0 0 0,-1-1 0 0 0,0 1 0 0 0,-12 0 0 0 0,2 2-1076 0 0,0 2 0 0 0,0-1 0 0 0,1 2 1 0 0,-1 1-1 0 0,-23 8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00.7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1 120 0 0,'0'0'1784'0'0,"-38"15"4551"0"0,75-9-6345 0 0,-1-2-1 0 0,40 0 1 0 0,-35-2-7 0 0,96 2-1159 0 0,-46-8-2480 0 0,-70 2 2701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01.1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0 228 0 0,'0'0'3442'0'0,"14"11"-1804"0"0,37-5-1016 0 0,0-3 0 0 0,0-2 0 0 0,66-8 0 0 0,19 1-1939 0 0,-114 5-1286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02.3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30 672 0 0,'-12'7'5735'0'0,"60"-7"-5592"0"0,210-21-777 0 0,-226 19 257 0 0,-22 2-247 0 0,-1-1-1 0 0,1 0 0 0 0,-1 0 0 0 0,18-6 0 0 0,-16 4-178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39.7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53 1228 0 0,'-17'-11'5267'0'0,"16"9"-5078"0"0,19-7 1022 0 0,35 0-2116 0 0,-52 9 1111 0 0,150-17-4256 0 0,-122 12 3308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02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11 464 0 0,'0'0'1432'0'0,"23"-2"-628"0"0,0 2-480 0 0,-6-2-144 0 0,2 0 16 0 0,0 0-184 0 0,0 0-296 0 0,2 2-956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03.3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13 228 0 0,'0'0'1925'0'0,"-22"1"129"0"0,201 2-590 0 0,-53-7-2615 0 0,-123 4 929 0 0,15-1-1805 0 0,-25-1 1966 0 0,-1-1-1 0 0,0 1 1 0 0,1 1 0 0 0,-1-1-1 0 0,0 2 1 0 0,0-1 0 0 0,-12 1-1 0 0,-83 12 139 0 0,92-10-80 0 0,-22 2-16 0 0,19 2 634 0 0,26 1-367 0 0,29 2-90 0 0,64-5-1408 0 0,-101-4 696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22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29 716 732 0 0,'-29'-18'5184'0'0,"36"27"-5184"0"0,0-1 0 0 0,0-1 1 0 0,0 1-1 0 0,1-1 0 0 0,0-1 1 0 0,0 1-1 0 0,1-1 0 0 0,0-1 1 0 0,0 0-1 0 0,15 7 0 0 0,-21-11 46 0 0,1 0 0 0 0,0 0 1 0 0,0 0-1 0 0,0-1 0 0 0,0 1 0 0 0,0-1 0 0 0,0 0 0 0 0,0 0 0 0 0,0-1 0 0 0,0 1 0 0 0,0-1 0 0 0,0 0 1 0 0,0 0-1 0 0,-1 0 0 0 0,1 0 0 0 0,0 0 0 0 0,-1-1 0 0 0,1 0 0 0 0,-1 0 0 0 0,1 0 0 0 0,-1 0 1 0 0,0-1-1 0 0,0 1 0 0 0,0-1 0 0 0,0 0 0 0 0,0 1 0 0 0,4-8 0 0 0,9-9 61 0 0,-1-2-1 0 0,-1 0 1 0 0,16-31 0 0 0,-17 28-113 0 0,33-65 32 0 0,46-126-1 0 0,-14 28-156 0 0,-34 97-615 0 0,-43 89 498 0 0,7-22-3596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27.1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732 179 84 0 0,'-9'-35'4078'0'0,"-20"-14"-2796"0"0,27 47-1158 0 0,-35-37 623 0 0,-24 8-222 0 0,58 30-462 0 0,-3-2-33 0 0,0 1 1 0 0,0 0 0 0 0,-1 0 0 0 0,1 1 0 0 0,-1-1 0 0 0,-8 1 0 0 0,-95-7 219 0 0,107 8-230 0 0,-26 2-10 0 0,8 0-17 0 0,0 2-1 0 0,1 0 1 0 0,-33 11-1 0 0,44-12 4 0 0,-1 0-1 0 0,1 1 1 0 0,0 1-1 0 0,0 0 1 0 0,1 0-1 0 0,-1 0 1 0 0,1 1-1 0 0,1 0 1 0 0,-15 15-1 0 0,-41 42 3 0 0,51-53-29 0 0,1 1-1 0 0,0 0 0 0 0,0 1 1 0 0,1 0-1 0 0,0 0 1 0 0,1 1-1 0 0,-10 19 0 0 0,16-27 24 0 0,1-2 8 0 0,-1 1 0 0 0,1-1 0 0 0,0 1-1 0 0,0 0 1 0 0,0-1 0 0 0,1 1 0 0 0,-1 0-1 0 0,1 0 1 0 0,0 0 0 0 0,0 1 0 0 0,0-1 0 0 0,1 0-1 0 0,-1 0 1 0 0,1 0 0 0 0,0 0 0 0 0,0 5-1 0 0,0 4 3 0 0,1 7 18 0 0,1 0-1 0 0,0 0 0 0 0,2 0 0 0 0,0-1 1 0 0,1 0-1 0 0,1 0 0 0 0,1 0 1 0 0,1 0-1 0 0,0-1 0 0 0,1 0 0 0 0,14 19 1 0 0,-2-3-7 0 0,2-1 0 0 0,0-1 0 0 0,51 52 0 0 0,99 72 8 0 0,-161-147-23 0 0,1 0 0 0 0,0 0 0 0 0,0-1 0 0 0,1-1 0 0 0,-1-1 0 0 0,2 0 0 0 0,-1 0 0 0 0,1-1 0 0 0,0-1 0 0 0,0-1 1 0 0,0 0-1 0 0,0-1 0 0 0,23 1 0 0 0,-25-4 8 0 0,-1 0 1 0 0,0-1-1 0 0,1 0 1 0 0,-1-1-1 0 0,0 0 1 0 0,0-1 0 0 0,-1 0-1 0 0,16-9 1 0 0,-4 1 5 0 0,-1-1 1 0 0,37-29-1 0 0,-46 31 3 0 0,1-1-1 0 0,-2 0 0 0 0,0-1 0 0 0,0 0 0 0 0,-1-1 0 0 0,-1-1 1 0 0,0 0-1 0 0,-1 0 0 0 0,-1-1 0 0 0,0 0 0 0 0,-1 0 1 0 0,-1 0-1 0 0,0-1 0 0 0,-1 0 0 0 0,-1-1 0 0 0,-1 1 0 0 0,-1-1 1 0 0,0 1-1 0 0,-1-1 0 0 0,-1 0 0 0 0,0 1 0 0 0,-2-1 1 0 0,0 0-1 0 0,-1 1 0 0 0,0-1 0 0 0,-2 1 0 0 0,0 0 1 0 0,-8-18-1 0 0,-5-3 234 0 0,-1 1 0 0 0,-1 1 0 0 0,-3 1 0 0 0,0 1 0 0 0,-2 0 0 0 0,-2 2 0 0 0,-58-54 0 0 0,77 79-239 0 0,1 0 1 0 0,-1 0-1 0 0,-1 1 1 0 0,0 0-1 0 0,1 1 1 0 0,-2 0-1 0 0,1 0 1 0 0,0 1-1 0 0,-1 0 0 0 0,-18-5 1 0 0,25 9-47 0 0,2-1 27 0 0,0 0-1 0 0,0 1 0 0 0,0-1 1 0 0,0 0-1 0 0,0 1 0 0 0,0-1 1 0 0,0 1-1 0 0,0-1 0 0 0,0 1 1 0 0,-1 0-1 0 0,1-1 0 0 0,0 1 1 0 0,0 0-1 0 0,0 0 0 0 0,-1 0 1 0 0,1 0-1 0 0,0 0 0 0 0,-3 0 1 0 0,-28 0-2996 0 0,8 3-1278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3:30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4 270 408 0 0,'-4'-11'5224'0'0,"4"10"-5121"0"0,66-33 251 0 0,1 3 1 0 0,1 2-1 0 0,2 4 1 0 0,0 3 0 0 0,120-21-1 0 0,-20 17-109 0 0,224-4-1 0 0,-128 29-150 0 0,-259 2-87 0 0,82 12-16 0 0,-87-12 21 0 0,7 0-14 0 0,0 0 0 0 0,0 0 0 0 0,-1-1 0 0 0,1 0 0 0 0,9-2 0 0 0,33-9-118 0 0,-48 10 87 0 0,36-8 9 0 0,22-2-39 0 0,-58 10 72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03.5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53 660 0 0,'0'0'2666'0'0,"-11"-8"-2297"0"0,10 3-651 0 0,0 0 1 0 0,1-1-1 0 0,0 1 0 0 0,0 0 1 0 0,0 0-1 0 0,2-9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04.5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62 317 828 0 0,'0'0'652'0'0,"-33"-24"3092"0"0,30 21-3667 0 0,1 0 0 0 0,-1 0 0 0 0,1 0-1 0 0,-1 0 1 0 0,1 0 0 0 0,0 0 0 0 0,0-1-1 0 0,1 1 1 0 0,-1-1 0 0 0,1 1 0 0 0,-1-1-1 0 0,1 0 1 0 0,0 1 0 0 0,0-1 0 0 0,1 0-1 0 0,-1 0 1 0 0,1 0 0 0 0,0 1 0 0 0,1-9-1 0 0,0 6-48 0 0,1-1 1 0 0,0 1-1 0 0,0-1 0 0 0,0 1 0 0 0,1 0 0 0 0,0 0 0 0 0,0 0 1 0 0,1 0-1 0 0,0 0 0 0 0,7-8 0 0 0,-1 3-38 0 0,1 0 0 0 0,-1 1 0 0 0,2 0 0 0 0,-1 1 0 0 0,1 0 1 0 0,1 1-1 0 0,-1 1 0 0 0,1 0 0 0 0,1 0 0 0 0,14-4 0 0 0,17-1 14 0 0,0 2 0 0 0,1 2 0 0 0,1 2 0 0 0,-1 2 0 0 0,85 5 0 0 0,-94 1 37 0 0,-1 2 0 0 0,1 2 0 0 0,-2 1-1 0 0,1 1 1 0 0,-1 3 0 0 0,0 1 0 0 0,63 30 0 0 0,-98-41-41 0 0,34 16 143 0 0,0 3 0 0 0,-2 1-1 0 0,36 29 1 0 0,-61-43-108 0 0,0 1 0 0 0,0 0 0 0 0,0 0 0 0 0,-1 1 0 0 0,-1 0 0 0 0,6 11 0 0 0,-1-3-5 0 0,-9-15-7 0 0,23 38 50 0 0,-23-38-66 0 0,18 40 17 0 0,-20-36-151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07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 60 0 0,'0'0'482'0'0,"18"-3"867"0"0,217-14 1833 0 0,-55 6-2805 0 0,-23 3-453 0 0,0 8-1 0 0,239 30 1 0 0,-393-30-45 0 0,9 3-817 0 0,-34 9-2204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07.9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196 59 148 0 0,'-5'1'133'0'0,"-160"15"2788"0"0,162-16-2676 0 0,-1 1-10 0 0,-15 0 1089 0 0,36-14-1066 0 0,471-49 33 0 0,-424 59-2984 0 0,-40 3 2235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13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0 112 184 0 0,'0'0'5277'0'0,"20"4"-4687"0"0,-10-4-478 0 0,419-13 1290 0 0,-153-5-1383 0 0,167-19-162 0 0,-353 24 46 0 0,7-2-729 0 0,139-5 0 0 0,-210 28-1711 0 0,-23-6 2125 0 0,-1-1 73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0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7 226 48 0 0,'-6'-63'7865'0'0,"6"57"-7766"0"0,1 0 1 0 0,0 0-1 0 0,0 0 1 0 0,1 1-1 0 0,0-1 1 0 0,0 0 0 0 0,0 1-1 0 0,0-1 1 0 0,1 1-1 0 0,0 0 1 0 0,0 0-1 0 0,1 0 1 0 0,-1 0-1 0 0,1 0 1 0 0,0 1 0 0 0,0 0-1 0 0,1 0 1 0 0,-1 0-1 0 0,1 0 1 0 0,0 1-1 0 0,0-1 1 0 0,5-1-1 0 0,4-3-98 0 0,1 1-1 0 0,-1 0 0 0 0,1 1 1 0 0,0 1-1 0 0,0 1 0 0 0,0 0 1 0 0,21-2-1 0 0,-32 5-2 0 0,0 1 0 0 0,1-1 0 0 0,-1 1 0 0 0,1 1 0 0 0,-1-1 0 0 0,1 0 0 0 0,-1 1 0 0 0,0 0 1 0 0,1 0-1 0 0,-1 1 0 0 0,0-1 0 0 0,0 1 0 0 0,0 0 0 0 0,0 0 0 0 0,0 0 0 0 0,0 0 0 0 0,0 1 0 0 0,-1-1 0 0 0,1 1 0 0 0,-1 0 0 0 0,0 0 0 0 0,0 0 1 0 0,0 1-1 0 0,0-1 0 0 0,-1 1 0 0 0,1 0 0 0 0,-1 0 0 0 0,0 0 0 0 0,0 0 0 0 0,0 0 0 0 0,1 5 0 0 0,1 2 11 0 0,-1 0 1 0 0,0 0-1 0 0,-1 1 0 0 0,0-1 0 0 0,-1 1 0 0 0,-1 0 0 0 0,1-1 1 0 0,-2 1-1 0 0,0 0 0 0 0,-3 17 0 0 0,-2-6 22 0 0,-1 1-1 0 0,-1-1 0 0 0,-1 0 1 0 0,-20 34-1 0 0,-57 78 209 0 0,60-96-122 0 0,26-39-115 0 0,-1 0 0 0 0,1 1 0 0 0,0-1-1 0 0,-1 1 1 0 0,1-1 0 0 0,-1 0 0 0 0,1 1 0 0 0,0-1-1 0 0,0 1 1 0 0,-1-1 0 0 0,1 1 0 0 0,0-1 0 0 0,0 1-1 0 0,-1-1 1 0 0,1 1 0 0 0,0-1 0 0 0,0 1 0 0 0,0-1-1 0 0,0 1 1 0 0,0-1 0 0 0,0 1 0 0 0,0 0 0 0 0,0-1-1 0 0,0 1 1 0 0,0-1 0 0 0,0 1 0 0 0,0-1 0 0 0,0 1-1 0 0,0-1 1 0 0,0 1 0 0 0,1-1 0 0 0,-1 1-1 0 0,0-1 1 0 0,0 1 0 0 0,1-1 0 0 0,-1 1 0 0 0,0-1-1 0 0,1 0 1 0 0,-1 1 0 0 0,0-1 0 0 0,1 1 0 0 0,-1-1-1 0 0,1 0 1 0 0,-1 1 0 0 0,1-1 0 0 0,-1 0 0 0 0,1 0-1 0 0,-1 1 1 0 0,1-1 0 0 0,-1 0 0 0 0,1 0 0 0 0,-1 0-1 0 0,1 1 1 0 0,-1-1 0 0 0,1 0 0 0 0,-1 0 0 0 0,1 0-1 0 0,-1 0 1 0 0,1 0 0 0 0,0 0 0 0 0,-1 0-1 0 0,1 0 1 0 0,-1-1 0 0 0,1 1 0 0 0,41-6-93 0 0,-37 5 57 0 0,202-39-6380 0 0,-177 33 4488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14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1 444 0 0,'19'7'1631'0'0,"75"6"-19"0"0,151 1 0 0 0,-220-13-1512 0 0,139 2 204 0 0,154 9 46 0 0,-314-12-376 0 0,-28 3-3396 0 0,6-4 3221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14.4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53 288 0 0,'0'0'262'0'0,"-34"0"2282"0"0,472-20-286 0 0,-296 11-2171 0 0,12 2 17 0 0,108-9-1639 0 0,-259 15 1115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14.8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1 136 0 0,'5'1'551'0'0,"56"9"680"0"0,77 2 0 0 0,0-1-784 0 0,76 6 12 0 0,-5-1-347 0 0,117 12-1965 0 0,-298-24 1087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25:15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49 416 0 0,'296'21'3199'0'0,"426"21"-2186"0"0,-694-41-978 0 0,787-2-902 0 0,-416-37 443 0 0,-115 9 336 0 0,-17 18-16 0 0,21-2 466 0 0,273-8 32 0 0,-120 48-1076 0 0,-437-26 92 0 0,17-1-814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0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1 216 0 0,'0'0'2376'0'0,"26"11"2379"0"0,-24-4-4610 0 0,0-1 0 0 0,-1 1-1 0 0,0 0 1 0 0,-1 0-1 0 0,0 0 1 0 0,0-1-1 0 0,0 1 1 0 0,-1 0 0 0 0,0 0-1 0 0,0-1 1 0 0,-3 12-1 0 0,-33 82 99 0 0,18-51-307 0 0,-20 49-5384 0 0,33-88 4039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0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1 182 460 0 0,'0'-4'1472'0'0,"0"-15"456"0"0,3-52 3151 0 0,-3 67-4990 0 0,1 0 0 0 0,0 0 0 0 0,0 0 0 0 0,0 0 0 0 0,1 0 0 0 0,-1 0 0 0 0,1 1 1 0 0,0-1-1 0 0,0 0 0 0 0,1 1 0 0 0,-1 0 0 0 0,0-1 0 0 0,1 1 0 0 0,0 0 0 0 0,4-3 0 0 0,-3 2-86 0 0,0 2-1 0 0,0-1 1 0 0,1 0-1 0 0,-1 1 1 0 0,1 0-1 0 0,-1 0 1 0 0,1 0-1 0 0,-1 1 1 0 0,1-1-1 0 0,0 1 1 0 0,0 0-1 0 0,0 1 1 0 0,0-1-1 0 0,0 1 1 0 0,0 0-1 0 0,0 0 1 0 0,0 0-1 0 0,0 1 1 0 0,-1 0 0 0 0,1 0-1 0 0,0 0 1 0 0,0 1-1 0 0,-1-1 1 0 0,1 1-1 0 0,0 0 1 0 0,6 4-1 0 0,-6-2-6 0 0,0 0-1 0 0,0 0 1 0 0,0 0-1 0 0,0 0 0 0 0,-1 1 1 0 0,1 0-1 0 0,-1 0 1 0 0,-1 0-1 0 0,1 1 1 0 0,-1-1-1 0 0,1 1 1 0 0,-2 0-1 0 0,1 0 1 0 0,-1 0-1 0 0,1 0 1 0 0,-2 0-1 0 0,1 1 1 0 0,-1-1-1 0 0,1 13 1 0 0,-2-3 2 0 0,0 0 1 0 0,-2 0 0 0 0,0-1 0 0 0,0 1-1 0 0,-2 0 1 0 0,0-1 0 0 0,0 1 0 0 0,-9 16 0 0 0,-10 19-7 0 0,-31 48 1 0 0,-6 14 9 0 0,55-101 11 0 0,3-9-11 0 0,0 1 0 0 0,0-1-1 0 0,0 1 1 0 0,1 0-1 0 0,0-1 1 0 0,0 1-1 0 0,0 0 1 0 0,0 0-1 0 0,0 0 1 0 0,1 0-1 0 0,0 0 1 0 0,0 0-1 0 0,0 5 1 0 0,0-8 8 0 0,5 5-5 0 0,22-1 47 0 0,-9-3-176 0 0,1-1 0 0 0,0-2 0 0 0,0 1 1 0 0,-1-2-1 0 0,28-6 0 0 0,0-2-1776 0 0,47-19 0 0 0,-65 18 180 0 0,-4-2-33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1.2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47 1012 0 0,'-10'-13'3989'0'0,"1"-10"288"0"0,8 23-4257 0 0,1 0 1 0 0,0-1 0 0 0,0 1 0 0 0,0 0 0 0 0,0 0 0 0 0,-1 0 0 0 0,1-1 0 0 0,0 1 0 0 0,0 0 0 0 0,0 0-1 0 0,0-1 1 0 0,0 1 0 0 0,0 0 0 0 0,0 0 0 0 0,0-1 0 0 0,-1 1 0 0 0,1 0 0 0 0,0 0 0 0 0,0-1 0 0 0,0 1-1 0 0,0 0 1 0 0,0 0 0 0 0,0-1 0 0 0,1 1 0 0 0,-1 0 0 0 0,0 0 0 0 0,0-1 0 0 0,0 1 0 0 0,0 0 0 0 0,0 0-1 0 0,0 0 1 0 0,0-1 0 0 0,0 1 0 0 0,1 0 0 0 0,-1 0 0 0 0,0-1 0 0 0,0 1 0 0 0,0 0 0 0 0,0 0 0 0 0,1 0-1 0 0,-1 0 1 0 0,0-1 0 0 0,0 1 0 0 0,0 0 0 0 0,1 0 0 0 0,-1 0 0 0 0,0 0 0 0 0,1 0 0 0 0,9 2 8 0 0,1 1 1 0 0,0 0 0 0 0,-1 0-1 0 0,0 1 1 0 0,1 1 0 0 0,-2 0-1 0 0,1 0 1 0 0,-1 1 0 0 0,1 0 0 0 0,-2 1-1 0 0,1 0 1 0 0,-1 0 0 0 0,0 1-1 0 0,0 0 1 0 0,10 14 0 0 0,6 10-35 0 0,-1 0 0 0 0,-1 2 0 0 0,18 38 1 0 0,-28-48 35 0 0,-1 1 1 0 0,-1 1 0 0 0,-1 0-1 0 0,-1 0 1 0 0,-1 0 0 0 0,-2 1-1 0 0,0 0 1 0 0,1 45 0 0 0,-7-51-230 0 0,0 0 0 0 0,-1 0 0 0 0,-1 0 1 0 0,-10 36-1 0 0,7-38-605 0 0,-1-1 0 0 0,0 1 0 0 0,-2-2 0 0 0,0 1 0 0 0,-17 23 0 0 0,5-13-2029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2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322 64 172 0 0,'-2'-5'414'0'0,"1"1"-1"0"0,-1 0 1 0 0,0 1 0 0 0,0-1-1 0 0,0 0 1 0 0,0 0-1 0 0,0 1 1 0 0,-1-1 0 0 0,0 1-1 0 0,0 0 1 0 0,0 0 0 0 0,0 0-1 0 0,0 0 1 0 0,-1 0-1 0 0,1 1 1 0 0,-1-1 0 0 0,-5-1-1 0 0,7 3-238 0 0,-33 13 340 0 0,23-2-426 0 0,0-1 0 0 0,1 2-1 0 0,0 0 1 0 0,1 0 0 0 0,0 1-1 0 0,1 0 1 0 0,0 0 0 0 0,-7 16-1 0 0,-4 9 18 0 0,-25 67 0 0 0,30-64-61 0 0,3 1 1 0 0,0 1-1 0 0,3 0 1 0 0,2 0-1 0 0,1 1 1 0 0,3 0-1 0 0,1 46 0 0 0,2-68-113 0 0,2 0 0 0 0,0 0-1 0 0,2 0 1 0 0,0 0 0 0 0,1-1-1 0 0,1 0 1 0 0,1 0 0 0 0,1 0-1 0 0,0-1 1 0 0,2 0 0 0 0,0-1-1 0 0,1 0 1 0 0,1 0 0 0 0,0-1-1 0 0,2-1 1 0 0,19 20 0 0 0,-24-29-429 0 0,-1-1-1 0 0,1 0 1 0 0,1 0 0 0 0,-1-1 0 0 0,1 0-1 0 0,0 0 1 0 0,0-2 0 0 0,16 6 0 0 0,1-3-1143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27.0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75 612 0 0,'0'0'7365'0'0,"1"-18"-4924"0"0,5 12-2449 0 0,0 1 0 0 0,0-1 0 0 0,1 2 0 0 0,-1-1 1 0 0,1 1-1 0 0,0 0 0 0 0,0 0 0 0 0,1 0 1 0 0,-1 1-1 0 0,1 1 0 0 0,0-1 0 0 0,0 1 0 0 0,0 0 1 0 0,0 1-1 0 0,0 0 0 0 0,0 0 0 0 0,0 1 0 0 0,13 1 1 0 0,-9-1-42 0 0,0 1 0 0 0,0 1 0 0 0,0 0 0 0 0,0 0 0 0 0,0 1 1 0 0,-1 0-1 0 0,1 1 0 0 0,-1 1 0 0 0,0 0 0 0 0,0 0 1 0 0,-1 1-1 0 0,14 9 0 0 0,-16-8 26 0 0,0 0 1 0 0,0 1-1 0 0,-1-1 1 0 0,0 1-1 0 0,-1 1 1 0 0,1-1-1 0 0,-2 1 1 0 0,1 0-1 0 0,-1 1 1 0 0,0-1-1 0 0,-1 1 1 0 0,0 0-1 0 0,-1 0 1 0 0,0 0-1 0 0,-1 1 1 0 0,0-1-1 0 0,1 16 1 0 0,-3-12 23 0 0,0-1 0 0 0,-1 1 0 0 0,-1-1 0 0 0,0 0 0 0 0,-1 1 0 0 0,-1-1 0 0 0,0 0 0 0 0,0-1 0 0 0,-1 1 0 0 0,-1-1 0 0 0,0 0 0 0 0,-1 0 0 0 0,-10 14 0 0 0,-4 2 100 0 0,-1-1 0 0 0,-1-1 0 0 0,-52 45 0 0 0,54-48 48 0 0,21-23-142 0 0,0 1 0 0 0,0-1 0 0 0,0 0 0 0 0,0 0 0 0 0,1 1 0 0 0,-1-1 0 0 0,0 0 0 0 0,0 1 0 0 0,0-1 0 0 0,0 0 0 0 0,1 0 0 0 0,-1 0 0 0 0,0 1 0 0 0,0-1 0 0 0,1 0 1 0 0,-1 0-1 0 0,0 0 0 0 0,0 1 0 0 0,1-1 0 0 0,-1 0 0 0 0,0 0 0 0 0,0 0 0 0 0,1 0 0 0 0,-1 0 0 0 0,0 0 0 0 0,1 0 0 0 0,-1 0 0 0 0,0 1 0 0 0,1-1 0 0 0,-1 0 0 0 0,0 0 0 0 0,0 0 0 0 0,1-1 1 0 0,-1 1-1 0 0,0 0 0 0 0,1 0 0 0 0,-1 0 0 0 0,0 0 0 0 0,0 0 0 0 0,1 0 0 0 0,-1 0 0 0 0,0 0 0 0 0,1-1 0 0 0,59-16 619 0 0,-43 11-543 0 0,120-27-1510 0 0,-82 21 190 0 0,-1-2 0 0 0,56-22 0 0 0,-99 30-429 0 0,-1-2 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3.8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 70 528 0 0,'0'0'4742'0'0,"-13"6"-3731"0"0,2-3-755 0 0,-41 0 617 0 0,46-3-858 0 0,-3 1 44 0 0,0 0 0 0 0,0-1 0 0 0,0-1 0 0 0,0 0 1 0 0,0 0-1 0 0,0 0 0 0 0,0-1 0 0 0,0-1 0 0 0,0 1 0 0 0,1-1 0 0 0,-16-8 0 0 0,23 10-65 0 0,0 1 0 0 0,1-1-1 0 0,-1 1 1 0 0,0-1 0 0 0,1 1 0 0 0,-1-1 0 0 0,0 0-1 0 0,1 1 1 0 0,-1-1 0 0 0,1 0 0 0 0,-1 1 0 0 0,1-1-1 0 0,-1 0 1 0 0,1 0 0 0 0,-1 0 0 0 0,1 1-1 0 0,0-1 1 0 0,0 0 0 0 0,-1 0 0 0 0,1 0 0 0 0,0 0-1 0 0,0 0 1 0 0,0 1 0 0 0,0-1 0 0 0,0 0 0 0 0,0 0-1 0 0,0 0 1 0 0,0 0 0 0 0,0 0 0 0 0,0 0-1 0 0,1 1 1 0 0,-1-1 0 0 0,0 0 0 0 0,1 0 0 0 0,-1 0-1 0 0,0 1 1 0 0,1-1 0 0 0,-1 0 0 0 0,1 0 0 0 0,-1 1-1 0 0,1-1 1 0 0,-1 0 0 0 0,1 1 0 0 0,0-1 0 0 0,-1 1-1 0 0,1-1 1 0 0,0 1 0 0 0,0-1 0 0 0,-1 1-1 0 0,2-1 1 0 0,3-2-34 0 0,-1 1 0 0 0,1-1 0 0 0,0 1 0 0 0,-1 1 0 0 0,1-1 0 0 0,0 1 0 0 0,0-1 0 0 0,9 0 0 0 0,-13 2 33 0 0,25-2-223 0 0,-1 0 1 0 0,1 2-1 0 0,0 1 0 0 0,32 5 0 0 0,-51-4 175 0 0,-1-1 0 0 0,1 1-1 0 0,0 0 1 0 0,-1 1 0 0 0,0-1-1 0 0,1 1 1 0 0,-1 0 0 0 0,0 1-1 0 0,10 7 1 0 0,-13-8 45 0 0,0 0-1 0 0,-1 0 1 0 0,1 0 0 0 0,-1 1-1 0 0,1-1 1 0 0,-1 1-1 0 0,0-1 1 0 0,0 1 0 0 0,-1 0-1 0 0,1 0 1 0 0,-1-1 0 0 0,1 1-1 0 0,-1 0 1 0 0,-1 0 0 0 0,1 0-1 0 0,0 0 1 0 0,-1 1 0 0 0,0 4-1 0 0,0 10-4 0 0,-1 1 0 0 0,-1 0 0 0 0,0 0 0 0 0,-2-1 0 0 0,0 0-1 0 0,-8 24 1 0 0,7-32 17 0 0,0 0-1 0 0,0 0 0 0 0,-1-1 1 0 0,0 0-1 0 0,-1 0 0 0 0,0 0 1 0 0,0-1-1 0 0,-1 0 0 0 0,0 0 1 0 0,-1-1-1 0 0,-17 13 0 0 0,19-16 3 0 0,-5 4 68 0 0,0 0 0 0 0,0-1-1 0 0,-1 0 1 0 0,0-1 0 0 0,-27 9-1 0 0,37-15 16 0 0,0-1-58 0 0,0 0 1 0 0,1-1-1 0 0,-1 1 0 0 0,0-1 1 0 0,0 0-1 0 0,0 0 0 0 0,0 0 1 0 0,1 0-1 0 0,-5-3 0 0 0,6 3-19 0 0,0 0 0 0 0,0 0-1 0 0,0 0 1 0 0,0 0 0 0 0,0-1-1 0 0,0 1 1 0 0,1 0 0 0 0,-1-1-1 0 0,0 1 1 0 0,1 0 0 0 0,-1-1 0 0 0,1 1-1 0 0,0-1 1 0 0,-1 1 0 0 0,1-1-1 0 0,0 1 1 0 0,0-1 0 0 0,0 1-1 0 0,0-1 1 0 0,0 1 0 0 0,0-1-1 0 0,0 1 1 0 0,1 0 0 0 0,-1-1 0 0 0,1-2-1 0 0,0 2 41 0 0,21-14 31 0 0,-16 15-85 0 0,1-1 1 0 0,-1 1 0 0 0,0 0-1 0 0,1 1 1 0 0,-1-1-1 0 0,0 1 1 0 0,10 2-1 0 0,53 17-43 0 0,8 6 31 0 0,-20-7-3507 0 0,-45-16 2883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4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6 1324 0 0,'17'-4'5719'0'0,"-16"3"-5672"0"0,0 1 1 0 0,-1 0-1 0 0,1 0 1 0 0,0 0-1 0 0,-1 0 1 0 0,1-1-1 0 0,0 1 1 0 0,-1 0-1 0 0,1 0 1 0 0,0 1-1 0 0,-1-1 1 0 0,1 0-1 0 0,0 0 0 0 0,-1 0 1 0 0,1 0-1 0 0,0 1 1 0 0,-1-1-1 0 0,1 0 1 0 0,-1 0-1 0 0,1 1 1 0 0,-1-1-1 0 0,1 0 1 0 0,0 1-1 0 0,-1-1 1 0 0,1 1-1 0 0,-1-1 1 0 0,1 1-1 0 0,-1-1 1 0 0,0 1-1 0 0,1-1 1 0 0,-1 1-1 0 0,0-1 1 0 0,1 1-1 0 0,-1 0 1 0 0,6 32 516 0 0,-15 43-341 0 0,8-71-107 0 0,-2 14-377 0 0,-2 0-1 0 0,0 0 1 0 0,-14 31 0 0 0,-17 14-3928 0 0,27-50 2219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5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26 129 688 0 0,'-25'-25'7301'0'0,"25"22"-7256"0"0,0 1 1 0 0,0 0-1 0 0,0-1 1 0 0,1 1-1 0 0,-1 0 0 0 0,1-1 1 0 0,-1 1-1 0 0,1 0 1 0 0,0 0-1 0 0,0-1 1 0 0,0 1-1 0 0,0 0 1 0 0,0 0-1 0 0,1 0 1 0 0,-1 0-1 0 0,1 0 1 0 0,-1 1-1 0 0,1-1 0 0 0,0 0 1 0 0,-1 1-1 0 0,1-1 1 0 0,0 1-1 0 0,0 0 1 0 0,0-1-1 0 0,0 1 1 0 0,0 0-1 0 0,1 0 1 0 0,-1 0-1 0 0,3 0 0 0 0,13-7-91 0 0,1 1-1 0 0,30-6 0 0 0,-27 7 137 0 0,-9 2-104 0 0,0 1 1 0 0,0 0-1 0 0,0 1 1 0 0,0 1-1 0 0,16 0 1 0 0,-23 1 8 0 0,-1 0 0 0 0,0 0 0 0 0,0 1 1 0 0,1 0-1 0 0,-1 0 0 0 0,0 1 0 0 0,0 0 0 0 0,0-1 0 0 0,0 2 0 0 0,-1-1 0 0 0,1 0 0 0 0,0 1 1 0 0,-1 0-1 0 0,0 0 0 0 0,7 6 0 0 0,-9-6 13 0 0,-1 1 0 0 0,1 0 0 0 0,-1-1 0 0 0,0 1 0 0 0,0 0 0 0 0,0 0 0 0 0,-1 0 0 0 0,1 0 0 0 0,-1 0 0 0 0,0 0-1 0 0,0 0 1 0 0,0-1 0 0 0,0 1 0 0 0,-1 0 0 0 0,0 0 0 0 0,0 0 0 0 0,0 0 0 0 0,0 0 0 0 0,-2 3 0 0 0,-4 8-33 0 0,0 0 1 0 0,-1-1-1 0 0,-1 0 0 0 0,0 0 1 0 0,-1-1-1 0 0,0 0 0 0 0,-13 12 1 0 0,-7 3 128 0 0,-53 41 1 0 0,82-68-53 0 0,-7 1-93 0 0,21-3-11 0 0,7-2 53 0 0,0 0 0 0 0,0 2 0 0 0,0 0 0 0 0,0 1 1 0 0,0 1-1 0 0,0 1 0 0 0,0 1 0 0 0,33 8 0 0 0,-42-8-22 0 0,0 1 0 0 0,1 0-1 0 0,-1 1 1 0 0,-1 0 0 0 0,1 0-1 0 0,-1 1 1 0 0,0 1 0 0 0,0 0-1 0 0,0 0 1 0 0,-1 0 0 0 0,0 2-1 0 0,-1-1 1 0 0,0 1 0 0 0,0 0-1 0 0,12 20 1 0 0,-18-26 16 0 0,0 1 0 0 0,0-1 0 0 0,-1 0 0 0 0,0 1 0 0 0,1 0 0 0 0,-1-1 0 0 0,0 1 0 0 0,-1 0-1 0 0,1-1 1 0 0,-1 1 0 0 0,1 0 0 0 0,-1 0 0 0 0,0-1 0 0 0,-1 1 0 0 0,1 0 0 0 0,-1 0 0 0 0,1-1 0 0 0,-1 1 0 0 0,-2 4 0 0 0,1-3 6 0 0,-1 0 0 0 0,0 0 0 0 0,0 0 0 0 0,-1-1 1 0 0,1 1-1 0 0,-1-1 0 0 0,0 1 0 0 0,0-1 1 0 0,0-1-1 0 0,-1 1 0 0 0,-6 4 0 0 0,-4 1 7 0 0,0-1-1 0 0,-1 0 1 0 0,0-1 0 0 0,0 0-1 0 0,-1-2 1 0 0,0 0 0 0 0,-20 3-1 0 0,19-5-226 0 0,0 0 0 0 0,0-2 0 0 0,0 0 1 0 0,-27-3-1 0 0,34 0-515 0 0,0 0 1 0 0,1 0 0 0 0,-1-1-1 0 0,1 0 1 0 0,-14-7 0 0 0,12 4-285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46.3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31 748 0 0,'0'0'1198'0'0,"2"-4"-400"0"0,0 0 0 0 0,1 0 0 0 0,5-7 1597 0 0,0 3-1597 0 0,0 13-775 0 0,-1 1 0 0 0,1-1-1 0 0,-1 2 1 0 0,0-1 0 0 0,-1 1 0 0 0,0-1-1 0 0,0 2 1 0 0,0-1 0 0 0,-1 1-1 0 0,5 9 1 0 0,45 89 63 0 0,-51-97-79 0 0,22 52 15 0 0,28 90 1 0 0,-45-116-26 0 0,0 0 1 0 0,-3 0-1 0 0,-1 0 1 0 0,1 48-1 0 0,-6-73-368 0 0,-1 1 0 0 0,0 0 0 0 0,-1-1 0 0 0,0 0 0 0 0,0 1 0 0 0,-1-1 0 0 0,-1 0 0 0 0,0 0 0 0 0,0 0 0 0 0,-9 15 0 0 0,-1-8-1052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4.4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2 340 492 0 0,'0'0'2484'0'0,"-1"-11"-1313"0"0,32 54-974 0 0,-22-30-72 0 0,0 0 1 0 0,0-1 0 0 0,1 0 0 0 0,18 17-1 0 0,-23-25 34 0 0,0 0 0 0 0,1 0-1 0 0,-1-1 1 0 0,1 1-1 0 0,-1-1 1 0 0,1 0-1 0 0,0-1 1 0 0,0 1-1 0 0,0-1 1 0 0,1 0-1 0 0,-1-1 1 0 0,0 0-1 0 0,1 0 1 0 0,-1 0-1 0 0,1-1 1 0 0,-1 0-1 0 0,1 0 1 0 0,-1 0 0 0 0,1-1-1 0 0,11-3 1 0 0,-5-1 4 0 0,0 0 0 0 0,-1-1-1 0 0,0-1 1 0 0,0 0 0 0 0,-1-1 0 0 0,0 0 0 0 0,0 0 0 0 0,16-18 0 0 0,25-28 86 0 0,78-106 1 0 0,-39 45-321 0 0,-28 40-2244 0 0,-43 78-1756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5.9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8 476 0 0,'-6'-8'4947'0'0,"5"8"-4843"0"0,-1 10-82 0 0,1 0 0 0 0,1 0 1 0 0,0 1-1 0 0,0-1 0 0 0,1 0 0 0 0,4 18 0 0 0,17 65 64 0 0,-22-91-81 0 0,9 33 73 0 0,2 0 0 0 0,1-1 0 0 0,1-1 1 0 0,2 0-1 0 0,1 0 0 0 0,39 55 0 0 0,-49-79 20 0 0,1 0 0 0 0,1-1 0 0 0,-1 0-1 0 0,1 0 1 0 0,1 0 0 0 0,-1-1-1 0 0,2-1 1 0 0,-1 1 0 0 0,0-1-1 0 0,1-1 1 0 0,0 0 0 0 0,0 0-1 0 0,1-1 1 0 0,0 0 0 0 0,-1-1 0 0 0,1 0-1 0 0,0-1 1 0 0,0 0 0 0 0,0-1-1 0 0,1 0 1 0 0,-1-1 0 0 0,0 0-1 0 0,0-1 1 0 0,1 0 0 0 0,-1-1-1 0 0,11-2 1 0 0,-16 2-53 0 0,-1 1 1 0 0,0-1-1 0 0,1 0 0 0 0,-1 0 0 0 0,0-1 0 0 0,0 1 1 0 0,0-1-1 0 0,-1 0 0 0 0,1 0 0 0 0,-1-1 0 0 0,0 1 1 0 0,0-1-1 0 0,0 0 0 0 0,0 0 0 0 0,0-1 0 0 0,-1 1 1 0 0,0-1-1 0 0,0 0 0 0 0,0 0 0 0 0,-1 0 0 0 0,3-5 1 0 0,-4 6-20 0 0,0 0 1 0 0,0 1-1 0 0,-1-1 1 0 0,1 0 0 0 0,-1 0-1 0 0,0 1 1 0 0,0-1 0 0 0,0 0-1 0 0,-1 0 1 0 0,1 0 0 0 0,-1 1-1 0 0,0-1 1 0 0,0 0 0 0 0,0 1-1 0 0,-1-1 1 0 0,1 1-1 0 0,-1-1 1 0 0,0 1 0 0 0,0 0-1 0 0,0-1 1 0 0,0 1 0 0 0,0 0-1 0 0,-1 0 1 0 0,0 1 0 0 0,1-1-1 0 0,-1 0 1 0 0,0 1-1 0 0,0 0 1 0 0,0 0 0 0 0,-1 0-1 0 0,-3-2 1 0 0,1 1-36 0 0,1 0 0 0 0,-1 0-1 0 0,0 1 1 0 0,1-1 0 0 0,-1 1 0 0 0,0 1 0 0 0,-1-1 0 0 0,1 1-1 0 0,0 0 1 0 0,0 1 0 0 0,-1-1 0 0 0,1 1 0 0 0,0 0-1 0 0,0 1 1 0 0,-1 0 0 0 0,1 0 0 0 0,0 0 0 0 0,0 1-1 0 0,0-1 1 0 0,0 1 0 0 0,0 1 0 0 0,0-1 0 0 0,1 1 0 0 0,-1 0-1 0 0,1 1 1 0 0,0-1 0 0 0,0 1 0 0 0,0 0 0 0 0,-8 8-1 0 0,0 2-22 0 0,0 1 0 0 0,1 0 0 0 0,1 0-1 0 0,0 1 1 0 0,1 1 0 0 0,1-1 0 0 0,1 2-1 0 0,-11 29 1 0 0,0 18 65 0 0,-19 115-1 0 0,30-134 91 0 0,5-32-79 0 0,-1 0 0 0 0,0 0-1 0 0,-12 25 1 0 0,0-7-2383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6.9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13 688 0 0,'-1'-1'185'0'0,"1"0"1"0"0,-1 0-1 0 0,0 0 0 0 0,0 0 0 0 0,0 0 1 0 0,1 1-1 0 0,-1-1 0 0 0,0 0 1 0 0,0 1-1 0 0,-1-1 0 0 0,1 0 0 0 0,0 1 1 0 0,0-1-1 0 0,0 1 0 0 0,0-1 0 0 0,0 1 1 0 0,0 0-1 0 0,-1 0 0 0 0,1-1 1 0 0,0 1-1 0 0,0 0 0 0 0,-1 0 0 0 0,1 0 1 0 0,0 0-1 0 0,0 0 0 0 0,0 1 0 0 0,-1-1 1 0 0,1 0-1 0 0,-2 1 0 0 0,1 1-95 0 0,0 0 1 0 0,0-1-1 0 0,0 1 0 0 0,1 0 0 0 0,-1 0 0 0 0,1 0 1 0 0,-1 0-1 0 0,1 0 0 0 0,-1 1 0 0 0,1-1 0 0 0,0 0 1 0 0,0 1-1 0 0,-1 2 0 0 0,-2 10-52 0 0,1-1 1 0 0,0 1-1 0 0,-2 27 0 0 0,5-16 50 0 0,1-1-1 0 0,1 0 1 0 0,1 0 0 0 0,1 0-1 0 0,1 0 1 0 0,2 0 0 0 0,0-1-1 0 0,2 0 1 0 0,0-1 0 0 0,2 1 0 0 0,0-2-1 0 0,2 0 1 0 0,19 27 0 0 0,-22-36-18 0 0,0 1 1 0 0,1-2-1 0 0,1 0 1 0 0,-1 0-1 0 0,2-1 1 0 0,0 0-1 0 0,0-1 1 0 0,1-1-1 0 0,0 0 1 0 0,0-1-1 0 0,1 0 1 0 0,0-2-1 0 0,1 1 1 0 0,-1-2-1 0 0,1 0 1 0 0,0-1-1 0 0,1 0 1 0 0,-1-2-1 0 0,1 0 1 0 0,-1 0-1 0 0,19-2 1 0 0,-30 0-28 0 0,-1-1 0 0 0,1 1-1 0 0,0-1 1 0 0,-1 0 0 0 0,1 0 0 0 0,-1-1-1 0 0,0 1 1 0 0,1-1 0 0 0,-1 0 0 0 0,0 0 0 0 0,0 0-1 0 0,0-1 1 0 0,0 1 0 0 0,0-1 0 0 0,-1 0-1 0 0,1 0 1 0 0,-1-1 0 0 0,0 1 0 0 0,0-1 0 0 0,0 1-1 0 0,0-1 1 0 0,2-6 0 0 0,-4 7-28 0 0,0 0 0 0 0,0 0-1 0 0,0 0 1 0 0,0 0 0 0 0,-1-1 0 0 0,1 1 0 0 0,-1 0 0 0 0,0-1 0 0 0,0 1-1 0 0,0 0 1 0 0,-1 0 0 0 0,1-1 0 0 0,-1 1 0 0 0,0 0 0 0 0,1 0 0 0 0,-2 0-1 0 0,1-1 1 0 0,0 1 0 0 0,-1 0 0 0 0,1 1 0 0 0,-1-1 0 0 0,0 0 0 0 0,0 0-1 0 0,0 1 1 0 0,0-1 0 0 0,0 1 0 0 0,0 0 0 0 0,-1-1 0 0 0,0 1 0 0 0,1 0-1 0 0,-1 1 1 0 0,-3-3 0 0 0,2 1-11 0 0,-1 0 0 0 0,0 0 0 0 0,0 1 1 0 0,0-1-1 0 0,0 1 0 0 0,0 0 0 0 0,0 1 0 0 0,-1-1 0 0 0,1 1 0 0 0,0 0 0 0 0,-1 1 1 0 0,1-1-1 0 0,-1 1 0 0 0,1 0 0 0 0,-1 0 0 0 0,-6 2 0 0 0,3 0-10 0 0,-1 0 1 0 0,1 1-1 0 0,0 0 0 0 0,0 1 0 0 0,0 0 0 0 0,1 0 0 0 0,-1 1 1 0 0,-12 9-1 0 0,-2 5-92 0 0,1 1 1 0 0,0 1 0 0 0,2 1-1 0 0,-35 48 1 0 0,41-50-692 0 0,1 1-1 0 0,-12 27 1 0 0,0 15-4104 0 0,20-48 3112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7.7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0 312 720 0 0,'0'0'3758'0'0,"23"34"-1055"0"0,35 42-1313 0 0,-24-29-620 0 0,54 56 0 0 0,-85-100-675 0 0,1 0 0 0 0,0-1-1 0 0,0 1 1 0 0,0-1 0 0 0,0 0 0 0 0,0 0 0 0 0,0 0 0 0 0,1-1 0 0 0,-1 1-1 0 0,0-1 1 0 0,1 0 0 0 0,0 0 0 0 0,-1-1 0 0 0,1 1 0 0 0,-1-1-1 0 0,1 0 1 0 0,0 0 0 0 0,-1 0 0 0 0,1-1 0 0 0,-1 0 0 0 0,1 0-1 0 0,-1 0 1 0 0,1 0 0 0 0,-1-1 0 0 0,6-3 0 0 0,8-2 31 0 0,-1-2-1 0 0,-1 0 1 0 0,1-1 0 0 0,26-22 0 0 0,375-360-10 0 0,-304 276-1052 0 0,-102 106 450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8.8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21 432 8 0 0,'-13'-40'6581'0'0,"12"37"-6398"0"0,-1 0 0 0 0,1 1 0 0 0,0-1 0 0 0,0 0 1 0 0,1 0-1 0 0,-1 0 0 0 0,1 0 0 0 0,-1 0 0 0 0,1 0 0 0 0,0-3 0 0 0,6 8-192 0 0,1 0-1 0 0,-1 1 1 0 0,-1 0 0 0 0,1 0 0 0 0,0 0 0 0 0,-1 1 0 0 0,0 0-1 0 0,0 0 1 0 0,0 0 0 0 0,7 8 0 0 0,47 54-88 0 0,-56-62 166 0 0,0 0-1 0 0,1 0 0 0 0,-1 0 0 0 0,1 0 0 0 0,0-1 1 0 0,0 0-1 0 0,0 0 0 0 0,0 0 0 0 0,1 0 0 0 0,-1-1 0 0 0,1 1 1 0 0,0-1-1 0 0,0-1 0 0 0,-1 1 0 0 0,1 0 0 0 0,7 0 1 0 0,-4-2 56 0 0,0 0 1 0 0,1 0 0 0 0,-1-1-1 0 0,0 0 1 0 0,0 0 0 0 0,0-1-1 0 0,0 0 1 0 0,0 0 0 0 0,0-1-1 0 0,7-4 1 0 0,49-22 247 0 0,-1-4-1 0 0,67-45 1 0 0,111-94 41 0 0,-95 66-289 0 0,-107 76-105 0 0,-27 19-187 0 0,0 2-1 0 0,1 0 0 0 0,17-9 0 0 0,-28 17-23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9:59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1 346 1056 0 0,'0'0'5243'0'0,"21"33"-4643"0"0,4-8 13 0 0,0-1 0 0 0,42 28 0 0 0,-54-43-187 0 0,1-1-1 0 0,0 0 1 0 0,0-1-1 0 0,1-1 1 0 0,-1 0-1 0 0,2-1 1 0 0,24 5-1 0 0,-31-11-283 0 0,1 0-1 0 0,-1 0 0 0 0,1-1 0 0 0,-1-1 0 0 0,0 1 1 0 0,0-1-1 0 0,0-1 0 0 0,0 0 0 0 0,-1 0 1 0 0,12-8-1 0 0,-18 11-122 0 0,46-30 153 0 0,-1-2 0 0 0,-2-2 1 0 0,-2-2-1 0 0,64-70 1 0 0,-6 8-101 0 0,-49 46-76 0 0,-35 34-515 0 0,1 1 0 0 0,1 1 1 0 0,0 0-1 0 0,28-17 0 0 0,-33 34-2404 0 0,-13 0 2678 0 0,0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5:27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2 125 1184 0 0,'0'-15'6737'0'0,"-1"-1"-4262"0"0,7 40-2232 0 0,8 23-334 0 0,-8-35 90 0 0,0-1-1 0 0,1 0 0 0 0,0 0 0 0 0,0-1 1 0 0,1 0-1 0 0,1 0 0 0 0,-1-1 1 0 0,2 0-1 0 0,-1 0 0 0 0,1-1 0 0 0,0 0 1 0 0,1-1-1 0 0,0-1 0 0 0,18 9 0 0 0,-22-12 4 0 0,-1 0 0 0 0,1-1 0 0 0,0 0-1 0 0,1 0 1 0 0,-1-1 0 0 0,0 0 0 0 0,1 0-1 0 0,-1-1 1 0 0,0 0 0 0 0,1 0 0 0 0,-1-1-1 0 0,0 1 1 0 0,0-2 0 0 0,1 1 0 0 0,-1-1-1 0 0,0 0 1 0 0,0-1 0 0 0,0 1 0 0 0,-1-1-1 0 0,1-1 1 0 0,-1 1 0 0 0,1-1 0 0 0,-1 0-1 0 0,0-1 1 0 0,-1 1 0 0 0,9-10 0 0 0,-5 4 19 0 0,-1 0 1 0 0,0 0 0 0 0,-1-1 0 0 0,0 0 0 0 0,-1-1-1 0 0,0 1 1 0 0,0-1 0 0 0,6-25 0 0 0,0-5 920 0 0,7-55 0 0 0,-18 91-747 0 0,-1 4-107 0 0,-1 3-88 0 0,0-1 0 0 0,0 1-1 0 0,0 0 1 0 0,1 0 0 0 0,-1 0-1 0 0,0-1 1 0 0,0 1 0 0 0,1 0 0 0 0,-1 0-1 0 0,0 0 1 0 0,1 0 0 0 0,-1 0 0 0 0,1 0-1 0 0,0 0 1 0 0,-1 0 0 0 0,1 1-1 0 0,0-1 1 0 0,-1 0 0 0 0,1 0 0 0 0,0 0-1 0 0,0 2 1 0 0,-5 30-14 0 0,4 12-79 0 0,1 0 1 0 0,3-1 0 0 0,1 1 0 0 0,3 0 0 0 0,16 58 0 0 0,-5-13 6 0 0,4 16-9 0 0,-5-28-249 0 0,10 110 1 0 0,-27-183 343 0 0,0-1 1 0 0,0 0-1 0 0,0 0 1 0 0,0 1-1 0 0,-1-1 1 0 0,0 0-1 0 0,0 0 1 0 0,0 0-1 0 0,0 0 0 0 0,-1 0 1 0 0,1 0-1 0 0,-1 0 1 0 0,0 0-1 0 0,0-1 1 0 0,0 1-1 0 0,-1-1 1 0 0,1 1-1 0 0,-1-1 1 0 0,0 0-1 0 0,0 0 1 0 0,-6 5-1 0 0,6-7 15 0 0,1 1-1 0 0,-1-1 0 0 0,0 0 1 0 0,0 0-1 0 0,0 0 0 0 0,0 0 1 0 0,1-1-1 0 0,-1 1 0 0 0,0-1 1 0 0,0 1-1 0 0,0-1 0 0 0,0 0 1 0 0,0-1-1 0 0,0 1 0 0 0,0 0 1 0 0,0-1-1 0 0,0 1 0 0 0,0-1 1 0 0,0 0-1 0 0,0 0 0 0 0,1 0 1 0 0,-1-1-1 0 0,0 1 0 0 0,1 0 1 0 0,-1-1-1 0 0,1 0 0 0 0,-1 0 1 0 0,1 0-1 0 0,0 0 0 0 0,0 0 1 0 0,-3-3-1 0 0,-1-1-5 0 0,1-1 0 0 0,-1 1 0 0 0,1-1 0 0 0,0-1 0 0 0,1 1 0 0 0,0-1 0 0 0,0 1 0 0 0,1-1 0 0 0,-1 0 0 0 0,2-1 0 0 0,-1 1 0 0 0,-1-13 0 0 0,2 6-42 0 0,1 0 1 0 0,1 0-1 0 0,0 0 0 0 0,1 0 1 0 0,0 0-1 0 0,7-26 1 0 0,1 9-86 0 0,1 0-1 0 0,2 1 1 0 0,1 0 0 0 0,1 1 0 0 0,34-52-1 0 0,-25 50-391 0 0,31-32-1 0 0,7-11-4898 0 0,-50 60 3103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0:00.6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27 888 0 0,'-14'-27'5435'0'0,"22"50"-5268"0"0,2 0 1 0 0,0 0-1 0 0,2-1 0 0 0,0-1 0 0 0,1 0 0 0 0,2-1 1 0 0,0 0-1 0 0,1-1 0 0 0,0-1 0 0 0,2 0 0 0 0,0-2 0 0 0,31 23 1 0 0,-32-27-69 0 0,1-1 0 0 0,0-1 0 0 0,0-1 0 0 0,1 0 0 0 0,0-2 0 0 0,1 0 0 0 0,0-1 0 0 0,0 0 0 0 0,0-2 0 0 0,0-1 0 0 0,1 0 0 0 0,-1-2 0 0 0,1 0 0 0 0,0-1 0 0 0,29-4 0 0 0,-41 3 6 0 0,0 0 0 0 0,0-1-1 0 0,-1 1 1 0 0,1-2 0 0 0,-1 1 0 0 0,1-1-1 0 0,-1 0 1 0 0,0-1 0 0 0,0 0 0 0 0,0 0 0 0 0,-1-1-1 0 0,0 0 1 0 0,1 0 0 0 0,-2-1 0 0 0,1 0 0 0 0,6-8-1 0 0,-12 13-93 0 0,0 0 0 0 0,0 0-1 0 0,0 0 1 0 0,0 0-1 0 0,0 0 1 0 0,-1 0 0 0 0,1-1-1 0 0,0 1 1 0 0,-1 0 0 0 0,1 0-1 0 0,-1-1 1 0 0,1 1-1 0 0,-1 0 1 0 0,0-1 0 0 0,1 1-1 0 0,-1-1 1 0 0,0 1-1 0 0,0-1 1 0 0,0 1 0 0 0,0 0-1 0 0,0-1 1 0 0,0 1-1 0 0,-1-1 1 0 0,1 1 0 0 0,0 0-1 0 0,-1-1 1 0 0,1 1 0 0 0,-1 0-1 0 0,1-1 1 0 0,-1 1-1 0 0,0 0 1 0 0,0 0 0 0 0,1 0-1 0 0,-1-1 1 0 0,0 1-1 0 0,0 0 1 0 0,0 0 0 0 0,0 0-1 0 0,0 1 1 0 0,-1-1 0 0 0,0-1-1 0 0,-1 0-7 0 0,-1 0 0 0 0,1 1 0 0 0,-1-1 0 0 0,1 1 0 0 0,-1 0 0 0 0,1 0 0 0 0,-1 0 0 0 0,0 1 0 0 0,0-1 0 0 0,1 1 0 0 0,-1 0 0 0 0,0 0 0 0 0,0 0 0 0 0,-5 1 0 0 0,0 2-9 0 0,0 0-1 0 0,0 1 1 0 0,0 0-1 0 0,0 0 1 0 0,1 1 0 0 0,0 0-1 0 0,0 0 1 0 0,0 1-1 0 0,1 0 1 0 0,0 0-1 0 0,-9 11 1 0 0,-3 4 2 0 0,1 1-1 0 0,-23 38 0 0 0,24-31-152 0 0,2 1-1 0 0,0 1 1 0 0,2 0-1 0 0,-14 50 0 0 0,-4 63-6574 0 0,27-125 4394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0:01.8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0 573 552 0 0,'0'0'6996'0'0,"4"-9"-6645"0"0,2 18-269 0 0,8 11 313 0 0,2 0 0 0 0,0-1 0 0 0,1-1 1 0 0,28 24-1 0 0,-40-38-292 0 0,0 0 0 0 0,1-1 0 0 0,-1 1 0 0 0,1-1 0 0 0,-1-1 0 0 0,1 1 0 0 0,0-1 0 0 0,0 0 0 0 0,0 0 0 0 0,1 0 0 0 0,-1-1 1 0 0,0 0-1 0 0,1 0 0 0 0,-1-1 0 0 0,0 0 0 0 0,1 0 0 0 0,-1 0 0 0 0,0-1 0 0 0,1 0 0 0 0,-1 0 0 0 0,0-1 0 0 0,0 0 0 0 0,7-3 0 0 0,18-9 102 0 0,-2-1-1 0 0,1-2 0 0 0,-2 0 0 0 0,-1-2 0 0 0,37-33 0 0 0,116-127 156 0 0,-85 80-244 0 0,200-202-2225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33.4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 37 720 0 0,'0'0'1354'0'0,"-24"3"443"0"0,-8 2-693 0 0,29-4-939 0 0,-24 5 2856 0 0,35-10-2981 0 0,0 0 0 0 0,0 0-1 0 0,1 1 1 0 0,-1 0 0 0 0,1 0 0 0 0,0 1 0 0 0,12-2 0 0 0,75-7 37 0 0,-74 9-53 0 0,16-2-20 0 0,-19 1-37 0 0,1 0 0 0 0,0 2 0 0 0,-1 0 1 0 0,1 2-1 0 0,0 0 0 0 0,30 6 0 0 0,-48-6 33 0 0,1 0 0 0 0,-1 0-1 0 0,0 0 1 0 0,0 0 0 0 0,0 0-1 0 0,0 1 1 0 0,0-1-1 0 0,0 1 1 0 0,0 0 0 0 0,-1-1-1 0 0,1 1 1 0 0,0 0 0 0 0,-1 0-1 0 0,0 0 1 0 0,1 0 0 0 0,-1 0-1 0 0,0 0 1 0 0,0 1-1 0 0,0-1 1 0 0,0 0 0 0 0,-1 1-1 0 0,1-1 1 0 0,0 0 0 0 0,-1 1-1 0 0,0-1 1 0 0,0 1-1 0 0,0-1 1 0 0,0 0 0 0 0,0 6-1 0 0,-1 4 39 0 0,-1 1 0 0 0,0-1 0 0 0,-1 1 0 0 0,-4 12 0 0 0,7-24-27 0 0,-7 21 19 0 0,-2-1 0 0 0,0 0 0 0 0,-1-1 0 0 0,-2 0 0 0 0,0 0 0 0 0,0-1 0 0 0,-27 29 1 0 0,-124 112-181 0 0,68-71 33 0 0,83-79 110 0 0,11-10 15 0 0,0 1-1 0 0,0-1 0 0 0,0 1 0 0 0,0-1 0 0 0,0 1 0 0 0,0 0 0 0 0,0 0 0 0 0,0 0 0 0 0,0-1 0 0 0,0 1 1 0 0,0 0-1 0 0,0 0 0 0 0,0 0 0 0 0,1 0 0 0 0,-1 1 0 0 0,1-1 0 0 0,-1 0 0 0 0,0 0 0 0 0,1 0 1 0 0,0 0-1 0 0,-1 1 0 0 0,1-1 0 0 0,0 0 0 0 0,-1 0 0 0 0,1 1 0 0 0,0-1 0 0 0,0 0 0 0 0,0 1 1 0 0,0-1-1 0 0,1 3 0 0 0,2-4-2 0 0,1 0 0 0 0,-1 1 0 0 0,0-1 0 0 0,1 0 0 0 0,-1-1 0 0 0,1 1 0 0 0,-1 0 0 0 0,0-1 0 0 0,7-2 0 0 0,-8 3-1 0 0,121-27-3 0 0,149-22-452 0 0,-246 45-897 0 0,-9 0-2088 0 0,2 1 2287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33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44 1276 0 0,'0'0'3081'0'0,"19"-22"1097"0"0,-17 21-4073 0 0,61-12 244 0 0,-27 8-465 0 0,69 2 0 0 0,-83 4-1713 0 0,-1 1 1 0 0,25 5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34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0 660 0 0,'-1'1'82'0'0,"1"-1"1"0"0,-1 0-1 0 0,1 1 0 0 0,-1-1 0 0 0,0 0 1 0 0,1 1-1 0 0,-1-1 0 0 0,1 1 0 0 0,-1-1 1 0 0,1 1-1 0 0,-1-1 0 0 0,1 1 0 0 0,0-1 1 0 0,-1 1-1 0 0,1 0 0 0 0,0-1 0 0 0,-1 1 1 0 0,1 0-1 0 0,0-1 0 0 0,0 1 0 0 0,0 0 1 0 0,-1-1-1 0 0,1 1 0 0 0,0 0 0 0 0,0-1 1 0 0,0 1-1 0 0,0 0 0 0 0,0-1 0 0 0,0 1 1 0 0,0 0-1 0 0,0-1 0 0 0,1 1 0 0 0,-1 0 1 0 0,0-1-1 0 0,0 1 0 0 0,0 0 0 0 0,1-1 1 0 0,-1 1-1 0 0,0-1 0 0 0,1 1 0 0 0,-1 0 1 0 0,1-1-1 0 0,-1 1 0 0 0,1-1 0 0 0,-1 1 1 0 0,1-1-1 0 0,-1 1 0 0 0,1-1 0 0 0,-1 0 1 0 0,1 1-1 0 0,-1-1 0 0 0,1 0 0 0 0,0 1 1 0 0,-1-1-1 0 0,1 0 0 0 0,0 0 0 0 0,-1 0 1 0 0,1 1-1 0 0,0-1 0 0 0,-1 0 0 0 0,1 0 1 0 0,0 0-1 0 0,-1 0 0 0 0,1 0 0 0 0,0 0 1 0 0,-1 0-1 0 0,2-1 0 0 0,57 3 135 0 0,36-8-3291 0 0,-74 4 2082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38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86 808 0 0,'2'-55'7146'0'0,"-2"53"-6969"0"0,0 0 0 0 0,1 0 0 0 0,-1 0 0 0 0,-1-1 0 0 0,1 1 0 0 0,0 0 0 0 0,0 0 0 0 0,-1 0 0 0 0,1 0 0 0 0,-1 0 0 0 0,0 0 0 0 0,1 0 0 0 0,-2-2 0 0 0,1 4-175 0 0,0 0 0 0 0,0 0 0 0 0,0 1 0 0 0,0-1 0 0 0,0 0 0 0 0,0 1 0 0 0,0-1 0 0 0,0 0 0 0 0,0 1 0 0 0,1-1 0 0 0,-1 1 0 0 0,0 0 0 0 0,0-1 0 0 0,0 1 0 0 0,1-1 0 0 0,-1 1 0 0 0,0 0 0 0 0,1 0 0 0 0,-1-1 0 0 0,1 1 0 0 0,-1 0 0 0 0,1 0 0 0 0,-1 0 0 0 0,1 0 0 0 0,-1 0 0 0 0,1 1 0 0 0,-15 21-7 0 0,1 0 1 0 0,2 1 0 0 0,0 0-1 0 0,2 1 1 0 0,-13 45 0 0 0,22-68 6 0 0,1-2 1 0 0,0 0 0 0 0,-1 1 0 0 0,1-1 1 0 0,-1 1-1 0 0,1-1 0 0 0,0 1 0 0 0,-1-1 1 0 0,1 1-1 0 0,0-1 0 0 0,-1 1 0 0 0,1-1 0 0 0,0 1 1 0 0,0 0-1 0 0,0-1 0 0 0,-1 1 0 0 0,1-1 1 0 0,0 1-1 0 0,0-1 0 0 0,0 1 0 0 0,0 0 1 0 0,0-1-1 0 0,0 1 0 0 0,0-1 0 0 0,0 1 1 0 0,0 0-1 0 0,1-1 0 0 0,-1 1 0 0 0,0-1 0 0 0,0 1 1 0 0,0-1-1 0 0,1 1 0 0 0,-1 0 0 0 0,0-1 1 0 0,1 1-1 0 0,-1-1 0 0 0,0 1 0 0 0,1-1 1 0 0,-1 0-1 0 0,1 1 0 0 0,-1-1 0 0 0,0 1 1 0 0,1-1-1 0 0,-1 0 0 0 0,1 1 0 0 0,0-1 0 0 0,-1 0 1 0 0,1 0-1 0 0,-1 1 0 0 0,1-1 0 0 0,-1 0 1 0 0,1 0-1 0 0,-1 0 0 0 0,1 0 0 0 0,0 0 1 0 0,-1 0-1 0 0,1 0 0 0 0,-1 0 0 0 0,1 0 1 0 0,0 0-1 0 0,-1 0 0 0 0,1 0 0 0 0,-1 0 0 0 0,1 0 1 0 0,0 0-1 0 0,-1-1 0 0 0,1 1 0 0 0,0 0 1 0 0,33-8 19 0 0,-21 5-43 0 0,0 0-1 0 0,0 1 0 0 0,0 0 1 0 0,0 1-1 0 0,0 1 0 0 0,0 0 0 0 0,21 3 1 0 0,-22 0-20 0 0,0 1 1 0 0,-1 0-1 0 0,1 0 0 0 0,-1 2 1 0 0,0-1-1 0 0,-1 1 1 0 0,1 1-1 0 0,-1 0 1 0 0,0 0-1 0 0,-1 1 0 0 0,0 1 1 0 0,0-1-1 0 0,-1 1 1 0 0,0 1-1 0 0,0 0 1 0 0,-1 0-1 0 0,0 0 1 0 0,-1 1-1 0 0,0 0 0 0 0,-1 0 1 0 0,-1 0-1 0 0,1 1 1 0 0,4 21-1 0 0,-8-29 41 0 0,0 0 0 0 0,-1 0 0 0 0,0 1-1 0 0,1-1 1 0 0,-1 0 0 0 0,-1 0 0 0 0,1 1-1 0 0,-1-1 1 0 0,1 0 0 0 0,-1 0 0 0 0,0 0 0 0 0,-1 0-1 0 0,1 0 1 0 0,-1 0 0 0 0,0 0 0 0 0,1 0-1 0 0,-2-1 1 0 0,-2 5 0 0 0,0-2 18 0 0,0-1 0 0 0,0 0 1 0 0,-1 0-1 0 0,1 0 0 0 0,-1-1 0 0 0,0 0 0 0 0,-1 0 1 0 0,1-1-1 0 0,-12 6 0 0 0,-4-1-489 0 0,-1-1 1 0 0,0-2-1 0 0,0 0 1 0 0,0-1-1 0 0,-28 1 1 0 0,38-3-623 0 0,12-2 966 0 0,-1 0 0 0 0,1 0 0 0 0,0 0 0 0 0,0 0 0 0 0,-1 0 0 0 0,1 0 1 0 0,0 0-1 0 0,-1 0 0 0 0,1 0 0 0 0,0-1 0 0 0,0 1 0 0 0,-1-1 1 0 0,1 1-1 0 0,0-1 0 0 0,0 1 0 0 0,0-1 0 0 0,-2 0 0 0 0,-18-10-1092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39.0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9 125 1576 0 0,'-8'-38'7384'0'0,"8"36"-7325"0"0,0 0-1 0 0,0 0 0 0 0,1 0 1 0 0,-1 0-1 0 0,1 0 0 0 0,-1 0 1 0 0,1 0-1 0 0,0 0 1 0 0,0 0-1 0 0,0 0 0 0 0,0 0 1 0 0,0 0-1 0 0,0 0 1 0 0,0 1-1 0 0,1-1 0 0 0,-1 0 1 0 0,1 1-1 0 0,1-3 0 0 0,2 1-11 0 0,0 0-1 0 0,0 0 1 0 0,0 0-1 0 0,0 0 1 0 0,0 1-1 0 0,11-4 1 0 0,8 0-285 0 0,0 1 0 0 0,37-3 0 0 0,-47 6 45 0 0,9 0-886 0 0,0 0 1 0 0,0 2-1 0 0,0 0 1 0 0,29 5-1 0 0,-34-2-612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39.9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69 720 0 0,'-35'-10'9767'0'0,"35"10"-9753"0"0,0-1 1 0 0,0 1-1 0 0,0 0 0 0 0,0-1 1 0 0,0 1-1 0 0,0 0 1 0 0,0-1-1 0 0,0 1 0 0 0,0 0 1 0 0,0-1-1 0 0,0 1 1 0 0,0 0-1 0 0,0-1 0 0 0,0 1 1 0 0,0 0-1 0 0,0-1 0 0 0,0 1 1 0 0,0 0-1 0 0,0-1 1 0 0,1 1-1 0 0,-1 0 0 0 0,0 0 1 0 0,0-1-1 0 0,0 1 1 0 0,1 0-1 0 0,-1 0 0 0 0,0-1 1 0 0,0 1-1 0 0,0 0 0 0 0,1 0 1 0 0,-1 0-1 0 0,0-1 1 0 0,1 1-1 0 0,-1 0 0 0 0,0 0 1 0 0,1 0-1 0 0,20-9 200 0 0,35-4-180 0 0,-44 11 9 0 0,41-7-78 0 0,60-1 0 0 0,-65 6-471 0 0,-46 4 489 0 0,-1-1 1 0 0,1 1-1 0 0,-1 0 0 0 0,0 0 0 0 0,1 0 0 0 0,-1 0 0 0 0,1 0 1 0 0,-1 0-1 0 0,1 0 0 0 0,-1 0 0 0 0,0 1 0 0 0,1-1 0 0 0,-1 1 0 0 0,0-1 1 0 0,1 1-1 0 0,-1-1 0 0 0,0 1 0 0 0,1 0 0 0 0,-1-1 0 0 0,0 1 0 0 0,0 0 1 0 0,0 0-1 0 0,0 0 0 0 0,0 0 0 0 0,1 1 0 0 0,-1 0 11 0 0,-1 0-1 0 0,1 0 1 0 0,-1-1-1 0 0,0 1 0 0 0,1 0 1 0 0,-1 0-1 0 0,0 0 1 0 0,0 0-1 0 0,0-1 1 0 0,-1 1-1 0 0,1 0 1 0 0,0 0-1 0 0,-1 0 0 0 0,1-1 1 0 0,-1 1-1 0 0,0 2 1 0 0,-5 8 2 0 0,0 0 0 0 0,0 0 0 0 0,-15 18 0 0 0,20-29-9 0 0,-76 93 5 0 0,54-69-14 0 0,0 2-1 0 0,2 0 1 0 0,-34 60 0 0 0,54-85 25 0 0,-1 0 0 0 0,1 0 1 0 0,0 0-1 0 0,0 0 0 0 0,1 0 0 0 0,-1 1 1 0 0,0-1-1 0 0,1 0 0 0 0,-1 1 0 0 0,1-1 1 0 0,0 0-1 0 0,0 1 0 0 0,0-1 0 0 0,0 0 1 0 0,0 1-1 0 0,0-1 0 0 0,1 1 0 0 0,-1-1 0 0 0,1 0 1 0 0,-1 1-1 0 0,1-1 0 0 0,0 0 0 0 0,0 0 1 0 0,0 0-1 0 0,0 0 0 0 0,3 3 0 0 0,0-1 9 0 0,1 0-1 0 0,-1 0 0 0 0,1 0 1 0 0,0-1-1 0 0,0 0 0 0 0,0 0 1 0 0,1 0-1 0 0,-1-1 0 0 0,1 0 1 0 0,7 2-1 0 0,7 2-198 0 0,1-1-1 0 0,0-1 1 0 0,0-1 0 0 0,43 1-1 0 0,85-13-5102 0 0,-120 5 3650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0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61 172 0 0,'-1'-12'8883'0'0,"7"8"-8774"0"0,-1 0-1 0 0,0 1 0 0 0,1 0 0 0 0,0 0 1 0 0,0 0-1 0 0,-1 1 0 0 0,2 0 0 0 0,-1 0 0 0 0,10-1 1 0 0,63-8-365 0 0,39 2-5935 0 0,-100 9 4904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0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1 120 0 0,'-4'8'3680'0'0,"6"3"-2312"0"0,19-9-835 0 0,7-2-273 0 0,-11 0-188 0 0,4 0 16 0 0,0-2-292 0 0,0 2 12 0 0,8-4-301 0 0,1 1-27 0 0,-1 3-976 0 0,0-4 684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07:08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351 59 984 0 0,'0'0'1137'0'0,"-3"-39"4999"0"0,2 37-6045 0 0,0 1 0 0 0,1-1 0 0 0,-1 1 0 0 0,0 0 0 0 0,0 0 0 0 0,0 0 0 0 0,-1-1 0 0 0,1 1-1 0 0,0 0 1 0 0,0 0 0 0 0,-1 0 0 0 0,1 1 0 0 0,0-1 0 0 0,-1 0 0 0 0,1 0 0 0 0,-1 1 0 0 0,1-1-1 0 0,-2 0 1 0 0,-1 2-82 0 0,0 0-1 0 0,0-1 1 0 0,0 1-1 0 0,1 1 1 0 0,-1-1-1 0 0,0 0 0 0 0,1 1 1 0 0,-7 3-1 0 0,-10 7 13 0 0,0 1-1 0 0,0 1 1 0 0,1 1 0 0 0,1 1-1 0 0,0 0 1 0 0,1 1 0 0 0,1 1-1 0 0,1 0 1 0 0,0 2-1 0 0,2-1 1 0 0,0 2 0 0 0,1 0-1 0 0,1 0 1 0 0,-14 39-1 0 0,18-39-34 0 0,0 0-1 0 0,2 0 1 0 0,1 0 0 0 0,0 1-1 0 0,1 0 1 0 0,2 0-1 0 0,1 28 1 0 0,1-34-31 0 0,0-1 1 0 0,2 1 0 0 0,0-1-1 0 0,1 0 1 0 0,0 0-1 0 0,1 0 1 0 0,1 0 0 0 0,0-1-1 0 0,1 0 1 0 0,16 23 0 0 0,-14-24-197 0 0,1-1 1 0 0,0 0 0 0 0,1-1 0 0 0,1 0-1 0 0,-1-1 1 0 0,2 0 0 0 0,-1-1 0 0 0,16 9 0 0 0,-11-9-845 0 0,1 0 0 0 0,0-2 0 0 0,27 9 0 0 0,-27-11 225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1.6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26 1100 0 0,'1'-26'7712'0'0,"-4"37"-7659"0"0,0 1 1 0 0,0-1-1 0 0,1 1 0 0 0,1 0 1 0 0,0-1-1 0 0,1 24 0 0 0,0-6-20 0 0,-6 141-364 0 0,5-56-4696 0 0,1-97 3571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2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 38 640 0 0,'11'-38'6381'0'0,"-22"64"-6297"0"0,1 0 0 0 0,2 0 0 0 0,0 1 1 0 0,2 1-1 0 0,-5 45 0 0 0,9-62-81 0 0,2-1 1 0 0,-1 1-1 0 0,1 0 1 0 0,0 0-1 0 0,1 0 0 0 0,1-1 1 0 0,-1 1-1 0 0,2 0 1 0 0,0-1-1 0 0,0 1 1 0 0,0-1-1 0 0,1 0 0 0 0,9 15 1 0 0,-9-18 95 0 0,1-1 1 0 0,0 1-1 0 0,1 0 1 0 0,-1-1 0 0 0,1 0-1 0 0,1-1 1 0 0,-1 1-1 0 0,1-1 1 0 0,-1 0 0 0 0,2-1-1 0 0,-1 0 1 0 0,0 0-1 0 0,1 0 1 0 0,0-1-1 0 0,-1 0 1 0 0,1-1 0 0 0,17 4-1 0 0,-20-5 63 0 0,0 0 0 0 0,0-1 1 0 0,0 1-1 0 0,0-1 0 0 0,1 0 0 0 0,-1 0 0 0 0,0-1 0 0 0,0 0 1 0 0,0 0-1 0 0,0 0 0 0 0,0 0 0 0 0,0-1 0 0 0,0 1 0 0 0,0-1 0 0 0,-1-1 1 0 0,6-2-1 0 0,-7 2-92 0 0,0 1-1 0 0,0-1 1 0 0,0 0 0 0 0,-1 0 0 0 0,1 0 0 0 0,-1-1-1 0 0,0 1 1 0 0,0 0 0 0 0,0-1 0 0 0,0 1 0 0 0,-1-1-1 0 0,1 0 1 0 0,-1 0 0 0 0,0 0 0 0 0,0 1 0 0 0,0-1 0 0 0,-1 0-1 0 0,0 0 1 0 0,1 0 0 0 0,-1 0 0 0 0,-1-8 0 0 0,-1-3-33 0 0,0 0 1 0 0,-1 0 0 0 0,-1 1-1 0 0,0-1 1 0 0,-1 1 0 0 0,0-1-1 0 0,-12-20 1 0 0,11 25-367 0 0,1 1-1 0 0,-1 0 1 0 0,-1 1-1 0 0,0-1 1 0 0,-8-7-1 0 0,11 12-237 0 0,0 1-1 0 0,-1-1 0 0 0,1 1 1 0 0,-1 0-1 0 0,0 0 1 0 0,0 0-1 0 0,0 1 1 0 0,0-1-1 0 0,0 1 0 0 0,-8-1 1 0 0,-7 0-2769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4.1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49 104 0 0,'-15'-5'5843'0'0,"-2"-6"-3046"0"0,20 3-1315 0 0,31-1-1113 0 0,19 1-554 0 0,1 3 1 0 0,102 3-1 0 0,-153 1 168 0 0,-1 1 1 0 0,0 0 0 0 0,0 0-1 0 0,1 1 1 0 0,-1-1-1 0 0,0 0 1 0 0,0 1-1 0 0,0-1 1 0 0,1 1 0 0 0,-1 0-1 0 0,0 0 1 0 0,0 0-1 0 0,0 0 1 0 0,0 0-1 0 0,0 0 1 0 0,-1 0 0 0 0,1 1-1 0 0,0-1 1 0 0,0 1-1 0 0,-1-1 1 0 0,1 1-1 0 0,-1 0 1 0 0,1-1 0 0 0,-1 1-1 0 0,0 0 1 0 0,0 0-1 0 0,0 0 1 0 0,0 0 0 0 0,0 0-1 0 0,0 0 1 0 0,-1 1-1 0 0,1-1 1 0 0,0 0-1 0 0,-1 0 1 0 0,0 0 0 0 0,0 1-1 0 0,1-1 1 0 0,-1 0-1 0 0,-1 0 1 0 0,1 1-1 0 0,0-1 1 0 0,0 0 0 0 0,-1 0-1 0 0,-1 4 1 0 0,-2 8 12 0 0,0 0 0 0 0,-1-1 0 0 0,-1 1 0 0 0,0-1 0 0 0,-9 12 1 0 0,15-23-2 0 0,-25 35-13 0 0,-1 0 0 0 0,-58 62 0 0 0,-21 28-30 0 0,90-110 27 0 0,12-15 11 0 0,0 1 0 0 0,0 0 1 0 0,1 0-1 0 0,-1 0 0 0 0,1 0 0 0 0,0 0 0 0 0,0 1 1 0 0,0-1-1 0 0,0 1 0 0 0,0-1 0 0 0,1 1 1 0 0,0 0-1 0 0,0 0 0 0 0,-1 5 0 0 0,4-7 17 0 0,1-1 0 0 0,0 0 0 0 0,0 0 0 0 0,0 0 0 0 0,0 0 0 0 0,0 0 0 0 0,0-1 0 0 0,0 1 0 0 0,0-1 0 0 0,0 0 0 0 0,7 0-1 0 0,62-2-927 0 0,90-13-1 0 0,-85 6-1137 0 0,-38 3 565 0 0,0 2 207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4.5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43 968 0 0,'-28'-22'9018'0'0,"33"19"-9099"0"0,1 0 0 0 0,0 0 0 0 0,0 1 0 0 0,0 0 0 0 0,0 0 0 0 0,0 0 0 0 0,0 1 0 0 0,1 0 0 0 0,-1 0 0 0 0,0 1 0 0 0,1 0 0 0 0,-1 0 0 0 0,9 1 0 0 0,19-2-1146 0 0,10 1-2425 0 0,-14 0 2083 0 0</inkml:trace>
  <inkml:trace contextRef="#ctx0" brushRef="#br0" timeOffset="1">1 350 520 0 0,'0'0'745'0'0,"0"26"2514"0"0,15-22-3048 0 0,0 0-1 0 0,1-2 1 0 0,-1 1-1 0 0,23-1 0 0 0,-1-2-1134 0 0,-1-2 0 0 0,52-8 0 0 0,-50 2 524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44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212 33 952 0 0,'-24'-28'4509'0'0,"22"27"-4476"0"0,0 0 1 0 0,0 0-1 0 0,-1 1 1 0 0,1-1 0 0 0,0 1-1 0 0,-1 0 1 0 0,1-1 0 0 0,-1 1-1 0 0,1 0 1 0 0,0 1-1 0 0,-1-1 1 0 0,1 0 0 0 0,0 1-1 0 0,-1-1 1 0 0,1 1 0 0 0,0-1-1 0 0,-1 1 1 0 0,1 0 0 0 0,-2 2-1 0 0,-2 0 3 0 0,1 0 1 0 0,0 1-1 0 0,0 0 0 0 0,1 0 1 0 0,-1 0-1 0 0,1 1 0 0 0,-6 6 1 0 0,-1 6 39 0 0,0 0 1 0 0,1 0 0 0 0,-15 35 0 0 0,17-36-56 0 0,2 2 1 0 0,0-1-1 0 0,1 0 1 0 0,1 1-1 0 0,0 0 1 0 0,2 0-1 0 0,-2 29 1 0 0,5-40-9 0 0,-1-1 1 0 0,1 1 0 0 0,0 0-1 0 0,0-1 1 0 0,1 1-1 0 0,-1-1 1 0 0,2 0-1 0 0,-1 0 1 0 0,1 1-1 0 0,0-1 1 0 0,0-1-1 0 0,0 1 1 0 0,1 0-1 0 0,0-1 1 0 0,0 0 0 0 0,0 0-1 0 0,1 0 1 0 0,0 0-1 0 0,0-1 1 0 0,0 0-1 0 0,0 0 1 0 0,1 0-1 0 0,0-1 1 0 0,7 4-1 0 0,-2-2 140 0 0,0 0 0 0 0,1-1-1 0 0,-1-1 1 0 0,1 0 0 0 0,0 0-1 0 0,0-1 1 0 0,0-1 0 0 0,0 0-1 0 0,0 0 1 0 0,0-1 0 0 0,0-1-1 0 0,0 0 1 0 0,0-1-1 0 0,0 0 1 0 0,14-5 0 0 0,-20 6-54 0 0,0-2 1 0 0,0 1-1 0 0,0 0 1 0 0,0-1-1 0 0,0 0 0 0 0,-1-1 1 0 0,0 1-1 0 0,0-1 1 0 0,0 0-1 0 0,0 0 1 0 0,0-1-1 0 0,-1 0 1 0 0,0 1-1 0 0,0-1 0 0 0,0-1 1 0 0,0 1-1 0 0,-1 0 1 0 0,0-1-1 0 0,0 0 1 0 0,-1 0-1 0 0,1 0 1 0 0,-1 0-1 0 0,-1 0 0 0 0,1 0 1 0 0,-1 0-1 0 0,0-1 1 0 0,0 1-1 0 0,-1 0 1 0 0,0-12-1 0 0,-1 1-28 0 0,-1-1-1 0 0,-1 0 0 0 0,0 0 1 0 0,-2 1-1 0 0,0 0 1 0 0,-9-22-1 0 0,10 30-310 0 0,-1 1 0 0 0,1-1-1 0 0,-1 1 1 0 0,-1 1 0 0 0,-11-15-1 0 0,13 18-258 0 0,0 0 0 0 0,-1 1 0 0 0,1-1 0 0 0,-1 1 0 0 0,1 0 0 0 0,-1 0 0 0 0,0 1 0 0 0,0-1 0 0 0,0 1 0 0 0,-10-3 0 0 0,-8 2-3326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2:11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75 106 420 0 0,'-52'-23'3599'0'0,"49"23"-3451"0"0,-17-5 869 0 0,37 3-656 0 0,291-31 479 0 0,205-10-3497 0 0,-510 43 2272 0 0,-10 13-1854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2:12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91 168 0 0,'0'0'1545'0'0,"23"-5"-802"0"0,105-28 175 0 0,71-16-2034 0 0,-183 45 370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5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91 133 1056 0 0,'-25'-36'6422'0'0,"-5"1"-2244"0"0,30 25-3825 0 0,0 10-349 0 0,-1-1-1 0 0,1 1 1 0 0,0 0-1 0 0,0-1 1 0 0,0 1-1 0 0,0 0 1 0 0,0-1-1 0 0,0 1 1 0 0,0-1-1 0 0,0 1 1 0 0,0 0-1 0 0,0-1 1 0 0,0 1-1 0 0,0 0 1 0 0,0-1-1 0 0,0 1 1 0 0,0-1-1 0 0,0 1 1 0 0,0 0-1 0 0,1-1 1 0 0,-1 1-1 0 0,0 0 1 0 0,0-1 0 0 0,0 1-1 0 0,1 0 1 0 0,-1-1-1 0 0,0 1 1 0 0,0 0-1 0 0,1 0 1 0 0,-1-1-1 0 0,0 1 1 0 0,1 0-1 0 0,-1 0 1 0 0,0-1-1 0 0,1 1 1 0 0,-1 0-1 0 0,0 0 1 0 0,1 0-1 0 0,-1 0 1 0 0,0-1-1 0 0,1 1 1 0 0,-1 0-1 0 0,1 0 1 0 0,-1 0 0 0 0,0 0-1 0 0,1 0 1 0 0,-1 0-1 0 0,0 0 1 0 0,2 0-1 0 0,32-11 19 0 0,58-11 0 0 0,-79 19-102 0 0,1 2 1 0 0,0 0-1 0 0,0 0 1 0 0,-1 1-1 0 0,1 1 1 0 0,0 0-1 0 0,19 5 0 0 0,-31-5 70 0 0,1-1 0 0 0,-1 1 0 0 0,0 0 0 0 0,1 0 0 0 0,-1 1-1 0 0,0-1 1 0 0,0 0 0 0 0,0 1 0 0 0,0-1 0 0 0,0 1-1 0 0,0 0 1 0 0,-1 0 0 0 0,1 0 0 0 0,0 0 0 0 0,-1 0 0 0 0,0 0-1 0 0,1 0 1 0 0,-1 0 0 0 0,0 0 0 0 0,0 1 0 0 0,0-1 0 0 0,0 0-1 0 0,-1 1 1 0 0,1-1 0 0 0,-1 1 0 0 0,1-1 0 0 0,-1 1 0 0 0,0-1-1 0 0,0 0 1 0 0,0 1 0 0 0,0-1 0 0 0,0 1 0 0 0,-2 3-1 0 0,1 6 3 0 0,-1-1-1 0 0,-1 1 0 0 0,0 0 0 0 0,-1-1 0 0 0,-5 13 1 0 0,-12 16 8 0 0,-2-1 0 0 0,-1-1 0 0 0,-2-1 1 0 0,-46 51-1 0 0,-13 18-27 0 0,18-15-179 0 0,66-89 206 0 0,22 10 44 0 0,13-10-216 0 0,0-2 1 0 0,-1-1-1 0 0,1-2 1 0 0,0-1-1 0 0,55-15 1 0 0,-27 7-911 0 0,-12 3-1601 0 0,65-22-1 0 0,-89 22 1560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5.3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10 120 728 0 0,'0'0'1461'0'0,"-10"-42"6774"0"0,12 39-8192 0 0,1 0 0 0 0,-1 0 0 0 0,1 0 0 0 0,0 0 0 0 0,-1 1 1 0 0,1-1-1 0 0,0 1 0 0 0,0 0 0 0 0,1 0 0 0 0,-1 0 0 0 0,0 0 0 0 0,1 1 1 0 0,-1-1-1 0 0,6-1 0 0 0,62-15-99 0 0,-44 11-197 0 0,28-4-1314 0 0,-12 7-2872 0 0,-21 2 2087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04:11:55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18 508 0 0,'-1'2'443'0'0,"0"0"1"0"0,0 0-1 0 0,0 0 0 0 0,1 0 1 0 0,-1 0-1 0 0,1 1 0 0 0,-1-1 1 0 0,1 0-1 0 0,0 0 0 0 0,0 1 1 0 0,0-1-1 0 0,0 0 0 0 0,1 3 1 0 0,35-7-162 0 0,1-2 1 0 0,36-9-1 0 0,36-4-2073 0 0,-45 7-565 0 0,-33 6 1345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7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</a:t>
            </a:r>
            <a:r>
              <a:rPr lang="en-AU"/>
              <a:t> </a:t>
            </a:r>
            <a:r>
              <a:rPr lang="en-AU">
                <a:solidFill>
                  <a:srgbClr val="C00000"/>
                </a:solidFill>
              </a:rPr>
              <a:t>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62" y="5699891"/>
            <a:ext cx="2626109" cy="9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customXml" Target="../ink/ink150.xml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image" Target="../media/image166.png"/><Relationship Id="rId366" Type="http://schemas.openxmlformats.org/officeDocument/2006/relationships/image" Target="../media/image187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customXml" Target="../ink/ink217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377" Type="http://schemas.openxmlformats.org/officeDocument/2006/relationships/customXml" Target="../ink/ink189.xml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402" Type="http://schemas.openxmlformats.org/officeDocument/2006/relationships/image" Target="../media/image205.png"/><Relationship Id="rId279" Type="http://schemas.openxmlformats.org/officeDocument/2006/relationships/customXml" Target="../ink/ink140.xml"/><Relationship Id="rId444" Type="http://schemas.openxmlformats.org/officeDocument/2006/relationships/image" Target="../media/image226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image" Target="../media/image149.png"/><Relationship Id="rId304" Type="http://schemas.openxmlformats.org/officeDocument/2006/relationships/image" Target="../media/image156.png"/><Relationship Id="rId346" Type="http://schemas.openxmlformats.org/officeDocument/2006/relationships/image" Target="../media/image177.png"/><Relationship Id="rId388" Type="http://schemas.openxmlformats.org/officeDocument/2006/relationships/image" Target="../media/image198.png"/><Relationship Id="rId85" Type="http://schemas.openxmlformats.org/officeDocument/2006/relationships/image" Target="../media/image47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7.xml"/><Relationship Id="rId248" Type="http://schemas.openxmlformats.org/officeDocument/2006/relationships/customXml" Target="../ink/ink124.xml"/><Relationship Id="rId455" Type="http://schemas.openxmlformats.org/officeDocument/2006/relationships/customXml" Target="../ink/ink228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399" Type="http://schemas.openxmlformats.org/officeDocument/2006/relationships/customXml" Target="../ink/ink200.xml"/><Relationship Id="rId259" Type="http://schemas.openxmlformats.org/officeDocument/2006/relationships/image" Target="../media/image134.png"/><Relationship Id="rId424" Type="http://schemas.openxmlformats.org/officeDocument/2006/relationships/image" Target="../media/image216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5.xml"/><Relationship Id="rId326" Type="http://schemas.openxmlformats.org/officeDocument/2006/relationships/image" Target="../media/image167.png"/><Relationship Id="rId44" Type="http://schemas.openxmlformats.org/officeDocument/2006/relationships/customXml" Target="../ink/ink22.xml"/><Relationship Id="rId65" Type="http://schemas.openxmlformats.org/officeDocument/2006/relationships/image" Target="../media/image37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0.png"/><Relationship Id="rId368" Type="http://schemas.openxmlformats.org/officeDocument/2006/relationships/image" Target="../media/image188.png"/><Relationship Id="rId389" Type="http://schemas.openxmlformats.org/officeDocument/2006/relationships/customXml" Target="../ink/ink195.xml"/><Relationship Id="rId172" Type="http://schemas.openxmlformats.org/officeDocument/2006/relationships/customXml" Target="../ink/ink86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28" Type="http://schemas.openxmlformats.org/officeDocument/2006/relationships/customXml" Target="../ink/ink114.xml"/><Relationship Id="rId249" Type="http://schemas.openxmlformats.org/officeDocument/2006/relationships/image" Target="../media/image129.png"/><Relationship Id="rId414" Type="http://schemas.openxmlformats.org/officeDocument/2006/relationships/image" Target="../media/image211.png"/><Relationship Id="rId435" Type="http://schemas.openxmlformats.org/officeDocument/2006/relationships/customXml" Target="../ink/ink218.xml"/><Relationship Id="rId456" Type="http://schemas.openxmlformats.org/officeDocument/2006/relationships/image" Target="../media/image232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30.xml"/><Relationship Id="rId281" Type="http://schemas.openxmlformats.org/officeDocument/2006/relationships/customXml" Target="../ink/ink141.xml"/><Relationship Id="rId316" Type="http://schemas.openxmlformats.org/officeDocument/2006/relationships/image" Target="../media/image162.png"/><Relationship Id="rId337" Type="http://schemas.openxmlformats.org/officeDocument/2006/relationships/customXml" Target="../ink/ink169.xml"/><Relationship Id="rId34" Type="http://schemas.openxmlformats.org/officeDocument/2006/relationships/customXml" Target="../ink/ink17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20" Type="http://schemas.openxmlformats.org/officeDocument/2006/relationships/customXml" Target="../ink/ink60.xml"/><Relationship Id="rId141" Type="http://schemas.openxmlformats.org/officeDocument/2006/relationships/image" Target="../media/image75.png"/><Relationship Id="rId358" Type="http://schemas.openxmlformats.org/officeDocument/2006/relationships/image" Target="../media/image183.png"/><Relationship Id="rId379" Type="http://schemas.openxmlformats.org/officeDocument/2006/relationships/customXml" Target="../ink/ink190.xml"/><Relationship Id="rId7" Type="http://schemas.openxmlformats.org/officeDocument/2006/relationships/image" Target="../media/image8.png"/><Relationship Id="rId162" Type="http://schemas.openxmlformats.org/officeDocument/2006/relationships/customXml" Target="../ink/ink81.xml"/><Relationship Id="rId183" Type="http://schemas.openxmlformats.org/officeDocument/2006/relationships/image" Target="../media/image96.png"/><Relationship Id="rId218" Type="http://schemas.openxmlformats.org/officeDocument/2006/relationships/customXml" Target="../ink/ink109.xml"/><Relationship Id="rId239" Type="http://schemas.openxmlformats.org/officeDocument/2006/relationships/image" Target="../media/image124.png"/><Relationship Id="rId390" Type="http://schemas.openxmlformats.org/officeDocument/2006/relationships/image" Target="../media/image199.png"/><Relationship Id="rId404" Type="http://schemas.openxmlformats.org/officeDocument/2006/relationships/image" Target="../media/image206.png"/><Relationship Id="rId425" Type="http://schemas.openxmlformats.org/officeDocument/2006/relationships/customXml" Target="../ink/ink213.xml"/><Relationship Id="rId446" Type="http://schemas.openxmlformats.org/officeDocument/2006/relationships/image" Target="../media/image227.png"/><Relationship Id="rId250" Type="http://schemas.openxmlformats.org/officeDocument/2006/relationships/customXml" Target="../ink/ink125.xml"/><Relationship Id="rId271" Type="http://schemas.openxmlformats.org/officeDocument/2006/relationships/image" Target="../media/image140.png"/><Relationship Id="rId292" Type="http://schemas.openxmlformats.org/officeDocument/2006/relationships/image" Target="../media/image150.png"/><Relationship Id="rId306" Type="http://schemas.openxmlformats.org/officeDocument/2006/relationships/image" Target="../media/image157.png"/><Relationship Id="rId24" Type="http://schemas.openxmlformats.org/officeDocument/2006/relationships/customXml" Target="../ink/ink12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5.xml"/><Relationship Id="rId131" Type="http://schemas.openxmlformats.org/officeDocument/2006/relationships/image" Target="../media/image70.png"/><Relationship Id="rId327" Type="http://schemas.openxmlformats.org/officeDocument/2006/relationships/customXml" Target="../ink/ink164.xml"/><Relationship Id="rId348" Type="http://schemas.openxmlformats.org/officeDocument/2006/relationships/image" Target="../media/image178.png"/><Relationship Id="rId369" Type="http://schemas.openxmlformats.org/officeDocument/2006/relationships/customXml" Target="../ink/ink185.xml"/><Relationship Id="rId152" Type="http://schemas.openxmlformats.org/officeDocument/2006/relationships/customXml" Target="../ink/ink76.xml"/><Relationship Id="rId173" Type="http://schemas.openxmlformats.org/officeDocument/2006/relationships/image" Target="../media/image91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9.png"/><Relationship Id="rId380" Type="http://schemas.openxmlformats.org/officeDocument/2006/relationships/image" Target="../media/image194.png"/><Relationship Id="rId415" Type="http://schemas.openxmlformats.org/officeDocument/2006/relationships/customXml" Target="../ink/ink208.xml"/><Relationship Id="rId436" Type="http://schemas.openxmlformats.org/officeDocument/2006/relationships/image" Target="../media/image222.png"/><Relationship Id="rId457" Type="http://schemas.openxmlformats.org/officeDocument/2006/relationships/customXml" Target="../ink/ink229.xml"/><Relationship Id="rId240" Type="http://schemas.openxmlformats.org/officeDocument/2006/relationships/customXml" Target="../ink/ink120.xml"/><Relationship Id="rId261" Type="http://schemas.openxmlformats.org/officeDocument/2006/relationships/image" Target="../media/image135.png"/><Relationship Id="rId14" Type="http://schemas.openxmlformats.org/officeDocument/2006/relationships/customXml" Target="../ink/ink7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282" Type="http://schemas.openxmlformats.org/officeDocument/2006/relationships/image" Target="../media/image145.png"/><Relationship Id="rId317" Type="http://schemas.openxmlformats.org/officeDocument/2006/relationships/customXml" Target="../ink/ink159.xml"/><Relationship Id="rId338" Type="http://schemas.openxmlformats.org/officeDocument/2006/relationships/image" Target="../media/image173.png"/><Relationship Id="rId359" Type="http://schemas.openxmlformats.org/officeDocument/2006/relationships/customXml" Target="../ink/ink18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5.png"/><Relationship Id="rId142" Type="http://schemas.openxmlformats.org/officeDocument/2006/relationships/customXml" Target="../ink/ink71.xml"/><Relationship Id="rId163" Type="http://schemas.openxmlformats.org/officeDocument/2006/relationships/image" Target="../media/image86.png"/><Relationship Id="rId184" Type="http://schemas.openxmlformats.org/officeDocument/2006/relationships/customXml" Target="../ink/ink92.xml"/><Relationship Id="rId219" Type="http://schemas.openxmlformats.org/officeDocument/2006/relationships/image" Target="../media/image114.png"/><Relationship Id="rId370" Type="http://schemas.openxmlformats.org/officeDocument/2006/relationships/image" Target="../media/image189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426" Type="http://schemas.openxmlformats.org/officeDocument/2006/relationships/image" Target="../media/image217.png"/><Relationship Id="rId447" Type="http://schemas.openxmlformats.org/officeDocument/2006/relationships/customXml" Target="../ink/ink224.xml"/><Relationship Id="rId230" Type="http://schemas.openxmlformats.org/officeDocument/2006/relationships/customXml" Target="../ink/ink115.xml"/><Relationship Id="rId251" Type="http://schemas.openxmlformats.org/officeDocument/2006/relationships/image" Target="../media/image130.png"/><Relationship Id="rId25" Type="http://schemas.openxmlformats.org/officeDocument/2006/relationships/image" Target="../media/image17.png"/><Relationship Id="rId46" Type="http://schemas.openxmlformats.org/officeDocument/2006/relationships/customXml" Target="../ink/ink23.xml"/><Relationship Id="rId67" Type="http://schemas.openxmlformats.org/officeDocument/2006/relationships/image" Target="../media/image38.png"/><Relationship Id="rId272" Type="http://schemas.openxmlformats.org/officeDocument/2006/relationships/customXml" Target="../ink/ink136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28" Type="http://schemas.openxmlformats.org/officeDocument/2006/relationships/image" Target="../media/image168.png"/><Relationship Id="rId349" Type="http://schemas.openxmlformats.org/officeDocument/2006/relationships/customXml" Target="../ink/ink175.xml"/><Relationship Id="rId88" Type="http://schemas.openxmlformats.org/officeDocument/2006/relationships/customXml" Target="../ink/ink44.xml"/><Relationship Id="rId111" Type="http://schemas.openxmlformats.org/officeDocument/2006/relationships/image" Target="../media/image60.png"/><Relationship Id="rId132" Type="http://schemas.openxmlformats.org/officeDocument/2006/relationships/customXml" Target="../ink/ink66.xml"/><Relationship Id="rId153" Type="http://schemas.openxmlformats.org/officeDocument/2006/relationships/image" Target="../media/image81.png"/><Relationship Id="rId174" Type="http://schemas.openxmlformats.org/officeDocument/2006/relationships/customXml" Target="../ink/ink87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image" Target="../media/image184.png"/><Relationship Id="rId381" Type="http://schemas.openxmlformats.org/officeDocument/2006/relationships/customXml" Target="../ink/ink191.xml"/><Relationship Id="rId416" Type="http://schemas.openxmlformats.org/officeDocument/2006/relationships/image" Target="../media/image212.png"/><Relationship Id="rId220" Type="http://schemas.openxmlformats.org/officeDocument/2006/relationships/customXml" Target="../ink/ink110.xml"/><Relationship Id="rId241" Type="http://schemas.openxmlformats.org/officeDocument/2006/relationships/image" Target="../media/image125.png"/><Relationship Id="rId437" Type="http://schemas.openxmlformats.org/officeDocument/2006/relationships/customXml" Target="../ink/ink219.xml"/><Relationship Id="rId458" Type="http://schemas.openxmlformats.org/officeDocument/2006/relationships/image" Target="../media/image233.png"/><Relationship Id="rId15" Type="http://schemas.openxmlformats.org/officeDocument/2006/relationships/image" Target="../media/image12.png"/><Relationship Id="rId36" Type="http://schemas.openxmlformats.org/officeDocument/2006/relationships/customXml" Target="../ink/ink18.xml"/><Relationship Id="rId57" Type="http://schemas.openxmlformats.org/officeDocument/2006/relationships/image" Target="../media/image33.png"/><Relationship Id="rId262" Type="http://schemas.openxmlformats.org/officeDocument/2006/relationships/customXml" Target="../ink/ink131.xml"/><Relationship Id="rId283" Type="http://schemas.openxmlformats.org/officeDocument/2006/relationships/customXml" Target="../ink/ink142.xml"/><Relationship Id="rId318" Type="http://schemas.openxmlformats.org/officeDocument/2006/relationships/image" Target="../media/image163.png"/><Relationship Id="rId339" Type="http://schemas.openxmlformats.org/officeDocument/2006/relationships/customXml" Target="../ink/ink170.xml"/><Relationship Id="rId78" Type="http://schemas.openxmlformats.org/officeDocument/2006/relationships/customXml" Target="../ink/ink39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1.xml"/><Relationship Id="rId143" Type="http://schemas.openxmlformats.org/officeDocument/2006/relationships/image" Target="../media/image76.png"/><Relationship Id="rId164" Type="http://schemas.openxmlformats.org/officeDocument/2006/relationships/customXml" Target="../ink/ink82.xml"/><Relationship Id="rId185" Type="http://schemas.openxmlformats.org/officeDocument/2006/relationships/image" Target="../media/image97.png"/><Relationship Id="rId350" Type="http://schemas.openxmlformats.org/officeDocument/2006/relationships/image" Target="../media/image179.png"/><Relationship Id="rId371" Type="http://schemas.openxmlformats.org/officeDocument/2006/relationships/customXml" Target="../ink/ink186.xml"/><Relationship Id="rId406" Type="http://schemas.openxmlformats.org/officeDocument/2006/relationships/image" Target="../media/image207.png"/><Relationship Id="rId9" Type="http://schemas.openxmlformats.org/officeDocument/2006/relationships/image" Target="../media/image9.png"/><Relationship Id="rId210" Type="http://schemas.openxmlformats.org/officeDocument/2006/relationships/customXml" Target="../ink/ink105.xml"/><Relationship Id="rId392" Type="http://schemas.openxmlformats.org/officeDocument/2006/relationships/image" Target="../media/image200.png"/><Relationship Id="rId427" Type="http://schemas.openxmlformats.org/officeDocument/2006/relationships/customXml" Target="../ink/ink214.xml"/><Relationship Id="rId448" Type="http://schemas.openxmlformats.org/officeDocument/2006/relationships/image" Target="../media/image228.png"/><Relationship Id="rId26" Type="http://schemas.openxmlformats.org/officeDocument/2006/relationships/customXml" Target="../ink/ink13.xml"/><Relationship Id="rId231" Type="http://schemas.openxmlformats.org/officeDocument/2006/relationships/image" Target="../media/image120.png"/><Relationship Id="rId252" Type="http://schemas.openxmlformats.org/officeDocument/2006/relationships/customXml" Target="../ink/ink126.xml"/><Relationship Id="rId273" Type="http://schemas.openxmlformats.org/officeDocument/2006/relationships/image" Target="../media/image141.png"/><Relationship Id="rId294" Type="http://schemas.openxmlformats.org/officeDocument/2006/relationships/image" Target="../media/image151.png"/><Relationship Id="rId308" Type="http://schemas.openxmlformats.org/officeDocument/2006/relationships/image" Target="../media/image158.png"/><Relationship Id="rId329" Type="http://schemas.openxmlformats.org/officeDocument/2006/relationships/customXml" Target="../ink/ink165.xml"/><Relationship Id="rId47" Type="http://schemas.openxmlformats.org/officeDocument/2006/relationships/image" Target="../media/image28.png"/><Relationship Id="rId68" Type="http://schemas.openxmlformats.org/officeDocument/2006/relationships/customXml" Target="../ink/ink34.xml"/><Relationship Id="rId89" Type="http://schemas.openxmlformats.org/officeDocument/2006/relationships/image" Target="../media/image49.png"/><Relationship Id="rId112" Type="http://schemas.openxmlformats.org/officeDocument/2006/relationships/customXml" Target="../ink/ink56.xml"/><Relationship Id="rId133" Type="http://schemas.openxmlformats.org/officeDocument/2006/relationships/image" Target="../media/image71.png"/><Relationship Id="rId154" Type="http://schemas.openxmlformats.org/officeDocument/2006/relationships/customXml" Target="../ink/ink77.xml"/><Relationship Id="rId175" Type="http://schemas.openxmlformats.org/officeDocument/2006/relationships/image" Target="../media/image92.png"/><Relationship Id="rId340" Type="http://schemas.openxmlformats.org/officeDocument/2006/relationships/image" Target="../media/image174.png"/><Relationship Id="rId361" Type="http://schemas.openxmlformats.org/officeDocument/2006/relationships/customXml" Target="../ink/ink181.xml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image" Target="../media/image195.png"/><Relationship Id="rId417" Type="http://schemas.openxmlformats.org/officeDocument/2006/relationships/customXml" Target="../ink/ink209.xml"/><Relationship Id="rId438" Type="http://schemas.openxmlformats.org/officeDocument/2006/relationships/image" Target="../media/image223.png"/><Relationship Id="rId459" Type="http://schemas.openxmlformats.org/officeDocument/2006/relationships/customXml" Target="../ink/ink230.xml"/><Relationship Id="rId16" Type="http://schemas.openxmlformats.org/officeDocument/2006/relationships/customXml" Target="../ink/ink8.xml"/><Relationship Id="rId221" Type="http://schemas.openxmlformats.org/officeDocument/2006/relationships/image" Target="../media/image115.png"/><Relationship Id="rId242" Type="http://schemas.openxmlformats.org/officeDocument/2006/relationships/customXml" Target="../ink/ink121.xml"/><Relationship Id="rId263" Type="http://schemas.openxmlformats.org/officeDocument/2006/relationships/image" Target="../media/image136.png"/><Relationship Id="rId284" Type="http://schemas.openxmlformats.org/officeDocument/2006/relationships/image" Target="../media/image146.png"/><Relationship Id="rId319" Type="http://schemas.openxmlformats.org/officeDocument/2006/relationships/customXml" Target="../ink/ink160.xml"/><Relationship Id="rId37" Type="http://schemas.openxmlformats.org/officeDocument/2006/relationships/image" Target="../media/image23.png"/><Relationship Id="rId58" Type="http://schemas.openxmlformats.org/officeDocument/2006/relationships/customXml" Target="../ink/ink29.xml"/><Relationship Id="rId79" Type="http://schemas.openxmlformats.org/officeDocument/2006/relationships/image" Target="../media/image44.png"/><Relationship Id="rId102" Type="http://schemas.openxmlformats.org/officeDocument/2006/relationships/customXml" Target="../ink/ink51.xml"/><Relationship Id="rId123" Type="http://schemas.openxmlformats.org/officeDocument/2006/relationships/image" Target="../media/image66.png"/><Relationship Id="rId144" Type="http://schemas.openxmlformats.org/officeDocument/2006/relationships/customXml" Target="../ink/ink72.xml"/><Relationship Id="rId330" Type="http://schemas.openxmlformats.org/officeDocument/2006/relationships/image" Target="../media/image169.png"/><Relationship Id="rId90" Type="http://schemas.openxmlformats.org/officeDocument/2006/relationships/customXml" Target="../ink/ink45.xml"/><Relationship Id="rId165" Type="http://schemas.openxmlformats.org/officeDocument/2006/relationships/image" Target="../media/image87.png"/><Relationship Id="rId186" Type="http://schemas.openxmlformats.org/officeDocument/2006/relationships/customXml" Target="../ink/ink93.xml"/><Relationship Id="rId351" Type="http://schemas.openxmlformats.org/officeDocument/2006/relationships/customXml" Target="../ink/ink176.xml"/><Relationship Id="rId372" Type="http://schemas.openxmlformats.org/officeDocument/2006/relationships/image" Target="../media/image190.png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428" Type="http://schemas.openxmlformats.org/officeDocument/2006/relationships/image" Target="../media/image218.png"/><Relationship Id="rId449" Type="http://schemas.openxmlformats.org/officeDocument/2006/relationships/customXml" Target="../ink/ink225.xml"/><Relationship Id="rId211" Type="http://schemas.openxmlformats.org/officeDocument/2006/relationships/image" Target="../media/image110.png"/><Relationship Id="rId232" Type="http://schemas.openxmlformats.org/officeDocument/2006/relationships/customXml" Target="../ink/ink116.xml"/><Relationship Id="rId253" Type="http://schemas.openxmlformats.org/officeDocument/2006/relationships/image" Target="../media/image131.png"/><Relationship Id="rId274" Type="http://schemas.openxmlformats.org/officeDocument/2006/relationships/customXml" Target="../ink/ink137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460" Type="http://schemas.openxmlformats.org/officeDocument/2006/relationships/image" Target="../media/image234.png"/><Relationship Id="rId27" Type="http://schemas.openxmlformats.org/officeDocument/2006/relationships/image" Target="../media/image18.png"/><Relationship Id="rId48" Type="http://schemas.openxmlformats.org/officeDocument/2006/relationships/customXml" Target="../ink/ink24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7.xml"/><Relationship Id="rId320" Type="http://schemas.openxmlformats.org/officeDocument/2006/relationships/image" Target="../media/image164.png"/><Relationship Id="rId80" Type="http://schemas.openxmlformats.org/officeDocument/2006/relationships/customXml" Target="../ink/ink40.xml"/><Relationship Id="rId155" Type="http://schemas.openxmlformats.org/officeDocument/2006/relationships/image" Target="../media/image82.png"/><Relationship Id="rId176" Type="http://schemas.openxmlformats.org/officeDocument/2006/relationships/customXml" Target="../ink/ink88.xml"/><Relationship Id="rId197" Type="http://schemas.openxmlformats.org/officeDocument/2006/relationships/image" Target="../media/image103.png"/><Relationship Id="rId341" Type="http://schemas.openxmlformats.org/officeDocument/2006/relationships/customXml" Target="../ink/ink171.xml"/><Relationship Id="rId362" Type="http://schemas.openxmlformats.org/officeDocument/2006/relationships/image" Target="../media/image185.png"/><Relationship Id="rId383" Type="http://schemas.openxmlformats.org/officeDocument/2006/relationships/customXml" Target="../ink/ink192.xml"/><Relationship Id="rId418" Type="http://schemas.openxmlformats.org/officeDocument/2006/relationships/image" Target="../media/image213.png"/><Relationship Id="rId439" Type="http://schemas.openxmlformats.org/officeDocument/2006/relationships/customXml" Target="../ink/ink220.xml"/><Relationship Id="rId201" Type="http://schemas.openxmlformats.org/officeDocument/2006/relationships/image" Target="../media/image105.png"/><Relationship Id="rId222" Type="http://schemas.openxmlformats.org/officeDocument/2006/relationships/customXml" Target="../ink/ink111.xml"/><Relationship Id="rId243" Type="http://schemas.openxmlformats.org/officeDocument/2006/relationships/image" Target="../media/image126.png"/><Relationship Id="rId264" Type="http://schemas.openxmlformats.org/officeDocument/2006/relationships/customXml" Target="../ink/ink132.xml"/><Relationship Id="rId285" Type="http://schemas.openxmlformats.org/officeDocument/2006/relationships/customXml" Target="../ink/ink143.xml"/><Relationship Id="rId450" Type="http://schemas.openxmlformats.org/officeDocument/2006/relationships/image" Target="../media/image229.png"/><Relationship Id="rId17" Type="http://schemas.openxmlformats.org/officeDocument/2006/relationships/image" Target="../media/image13.png"/><Relationship Id="rId38" Type="http://schemas.openxmlformats.org/officeDocument/2006/relationships/customXml" Target="../ink/ink19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2.xml"/><Relationship Id="rId310" Type="http://schemas.openxmlformats.org/officeDocument/2006/relationships/image" Target="../media/image159.png"/><Relationship Id="rId70" Type="http://schemas.openxmlformats.org/officeDocument/2006/relationships/customXml" Target="../ink/ink35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3.xml"/><Relationship Id="rId187" Type="http://schemas.openxmlformats.org/officeDocument/2006/relationships/image" Target="../media/image98.png"/><Relationship Id="rId331" Type="http://schemas.openxmlformats.org/officeDocument/2006/relationships/customXml" Target="../ink/ink166.xml"/><Relationship Id="rId352" Type="http://schemas.openxmlformats.org/officeDocument/2006/relationships/image" Target="../media/image180.png"/><Relationship Id="rId373" Type="http://schemas.openxmlformats.org/officeDocument/2006/relationships/customXml" Target="../ink/ink187.xml"/><Relationship Id="rId394" Type="http://schemas.openxmlformats.org/officeDocument/2006/relationships/image" Target="../media/image201.png"/><Relationship Id="rId408" Type="http://schemas.openxmlformats.org/officeDocument/2006/relationships/image" Target="../media/image208.png"/><Relationship Id="rId429" Type="http://schemas.openxmlformats.org/officeDocument/2006/relationships/customXml" Target="../ink/ink21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21.png"/><Relationship Id="rId254" Type="http://schemas.openxmlformats.org/officeDocument/2006/relationships/customXml" Target="../ink/ink127.xml"/><Relationship Id="rId440" Type="http://schemas.openxmlformats.org/officeDocument/2006/relationships/image" Target="../media/image224.png"/><Relationship Id="rId28" Type="http://schemas.openxmlformats.org/officeDocument/2006/relationships/customXml" Target="../ink/ink14.xml"/><Relationship Id="rId49" Type="http://schemas.openxmlformats.org/officeDocument/2006/relationships/image" Target="../media/image29.png"/><Relationship Id="rId114" Type="http://schemas.openxmlformats.org/officeDocument/2006/relationships/customXml" Target="../ink/ink57.xml"/><Relationship Id="rId275" Type="http://schemas.openxmlformats.org/officeDocument/2006/relationships/customXml" Target="../ink/ink138.xml"/><Relationship Id="rId296" Type="http://schemas.openxmlformats.org/officeDocument/2006/relationships/image" Target="../media/image152.png"/><Relationship Id="rId300" Type="http://schemas.openxmlformats.org/officeDocument/2006/relationships/image" Target="../media/image154.png"/><Relationship Id="rId461" Type="http://schemas.openxmlformats.org/officeDocument/2006/relationships/customXml" Target="../ink/ink231.xml"/><Relationship Id="rId60" Type="http://schemas.openxmlformats.org/officeDocument/2006/relationships/customXml" Target="../ink/ink30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8.xml"/><Relationship Id="rId177" Type="http://schemas.openxmlformats.org/officeDocument/2006/relationships/image" Target="../media/image93.png"/><Relationship Id="rId198" Type="http://schemas.openxmlformats.org/officeDocument/2006/relationships/customXml" Target="../ink/ink99.xml"/><Relationship Id="rId321" Type="http://schemas.openxmlformats.org/officeDocument/2006/relationships/customXml" Target="../ink/ink161.xml"/><Relationship Id="rId342" Type="http://schemas.openxmlformats.org/officeDocument/2006/relationships/image" Target="../media/image175.png"/><Relationship Id="rId363" Type="http://schemas.openxmlformats.org/officeDocument/2006/relationships/customXml" Target="../ink/ink182.xml"/><Relationship Id="rId384" Type="http://schemas.openxmlformats.org/officeDocument/2006/relationships/image" Target="../media/image196.png"/><Relationship Id="rId419" Type="http://schemas.openxmlformats.org/officeDocument/2006/relationships/customXml" Target="../ink/ink210.xml"/><Relationship Id="rId202" Type="http://schemas.openxmlformats.org/officeDocument/2006/relationships/customXml" Target="../ink/ink101.xml"/><Relationship Id="rId223" Type="http://schemas.openxmlformats.org/officeDocument/2006/relationships/image" Target="../media/image116.png"/><Relationship Id="rId244" Type="http://schemas.openxmlformats.org/officeDocument/2006/relationships/customXml" Target="../ink/ink122.xml"/><Relationship Id="rId430" Type="http://schemas.openxmlformats.org/officeDocument/2006/relationships/image" Target="../media/image219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image" Target="../media/image147.png"/><Relationship Id="rId451" Type="http://schemas.openxmlformats.org/officeDocument/2006/relationships/customXml" Target="../ink/ink22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7.png"/><Relationship Id="rId146" Type="http://schemas.openxmlformats.org/officeDocument/2006/relationships/customXml" Target="../ink/ink73.xml"/><Relationship Id="rId167" Type="http://schemas.openxmlformats.org/officeDocument/2006/relationships/image" Target="../media/image88.png"/><Relationship Id="rId188" Type="http://schemas.openxmlformats.org/officeDocument/2006/relationships/customXml" Target="../ink/ink94.xml"/><Relationship Id="rId311" Type="http://schemas.openxmlformats.org/officeDocument/2006/relationships/customXml" Target="../ink/ink156.xml"/><Relationship Id="rId332" Type="http://schemas.openxmlformats.org/officeDocument/2006/relationships/image" Target="../media/image170.png"/><Relationship Id="rId353" Type="http://schemas.openxmlformats.org/officeDocument/2006/relationships/customXml" Target="../ink/ink177.xml"/><Relationship Id="rId374" Type="http://schemas.openxmlformats.org/officeDocument/2006/relationships/image" Target="../media/image191.png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13" Type="http://schemas.openxmlformats.org/officeDocument/2006/relationships/image" Target="../media/image111.png"/><Relationship Id="rId234" Type="http://schemas.openxmlformats.org/officeDocument/2006/relationships/customXml" Target="../ink/ink117.xml"/><Relationship Id="rId420" Type="http://schemas.openxmlformats.org/officeDocument/2006/relationships/image" Target="../media/image214.png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image" Target="../media/image142.png"/><Relationship Id="rId297" Type="http://schemas.openxmlformats.org/officeDocument/2006/relationships/customXml" Target="../ink/ink149.xml"/><Relationship Id="rId441" Type="http://schemas.openxmlformats.org/officeDocument/2006/relationships/customXml" Target="../ink/ink221.xml"/><Relationship Id="rId462" Type="http://schemas.openxmlformats.org/officeDocument/2006/relationships/image" Target="../media/image235.png"/><Relationship Id="rId40" Type="http://schemas.openxmlformats.org/officeDocument/2006/relationships/customXml" Target="../ink/ink20.xml"/><Relationship Id="rId115" Type="http://schemas.openxmlformats.org/officeDocument/2006/relationships/image" Target="../media/image62.png"/><Relationship Id="rId136" Type="http://schemas.openxmlformats.org/officeDocument/2006/relationships/customXml" Target="../ink/ink68.xml"/><Relationship Id="rId157" Type="http://schemas.openxmlformats.org/officeDocument/2006/relationships/image" Target="../media/image83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165.png"/><Relationship Id="rId343" Type="http://schemas.openxmlformats.org/officeDocument/2006/relationships/customXml" Target="../ink/ink172.xml"/><Relationship Id="rId364" Type="http://schemas.openxmlformats.org/officeDocument/2006/relationships/image" Target="../media/image186.png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385" Type="http://schemas.openxmlformats.org/officeDocument/2006/relationships/customXml" Target="../ink/ink193.xml"/><Relationship Id="rId19" Type="http://schemas.openxmlformats.org/officeDocument/2006/relationships/image" Target="../media/image14.png"/><Relationship Id="rId224" Type="http://schemas.openxmlformats.org/officeDocument/2006/relationships/customXml" Target="../ink/ink112.xml"/><Relationship Id="rId245" Type="http://schemas.openxmlformats.org/officeDocument/2006/relationships/image" Target="../media/image127.png"/><Relationship Id="rId266" Type="http://schemas.openxmlformats.org/officeDocument/2006/relationships/customXml" Target="../ink/ink133.xml"/><Relationship Id="rId287" Type="http://schemas.openxmlformats.org/officeDocument/2006/relationships/customXml" Target="../ink/ink144.xml"/><Relationship Id="rId410" Type="http://schemas.openxmlformats.org/officeDocument/2006/relationships/image" Target="../media/image209.png"/><Relationship Id="rId431" Type="http://schemas.openxmlformats.org/officeDocument/2006/relationships/customXml" Target="../ink/ink216.xml"/><Relationship Id="rId452" Type="http://schemas.openxmlformats.org/officeDocument/2006/relationships/image" Target="../media/image230.png"/><Relationship Id="rId30" Type="http://schemas.openxmlformats.org/officeDocument/2006/relationships/customXml" Target="../ink/ink15.xml"/><Relationship Id="rId105" Type="http://schemas.openxmlformats.org/officeDocument/2006/relationships/image" Target="../media/image57.png"/><Relationship Id="rId126" Type="http://schemas.openxmlformats.org/officeDocument/2006/relationships/customXml" Target="../ink/ink63.xml"/><Relationship Id="rId147" Type="http://schemas.openxmlformats.org/officeDocument/2006/relationships/image" Target="../media/image78.png"/><Relationship Id="rId168" Type="http://schemas.openxmlformats.org/officeDocument/2006/relationships/customXml" Target="../ink/ink84.xml"/><Relationship Id="rId312" Type="http://schemas.openxmlformats.org/officeDocument/2006/relationships/image" Target="../media/image160.png"/><Relationship Id="rId333" Type="http://schemas.openxmlformats.org/officeDocument/2006/relationships/customXml" Target="../ink/ink167.xml"/><Relationship Id="rId354" Type="http://schemas.openxmlformats.org/officeDocument/2006/relationships/image" Target="../media/image181.png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75" Type="http://schemas.openxmlformats.org/officeDocument/2006/relationships/customXml" Target="../ink/ink188.xml"/><Relationship Id="rId396" Type="http://schemas.openxmlformats.org/officeDocument/2006/relationships/image" Target="../media/image202.png"/><Relationship Id="rId3" Type="http://schemas.openxmlformats.org/officeDocument/2006/relationships/image" Target="../media/image6.png"/><Relationship Id="rId214" Type="http://schemas.openxmlformats.org/officeDocument/2006/relationships/customXml" Target="../ink/ink107.xml"/><Relationship Id="rId235" Type="http://schemas.openxmlformats.org/officeDocument/2006/relationships/image" Target="../media/image122.png"/><Relationship Id="rId256" Type="http://schemas.openxmlformats.org/officeDocument/2006/relationships/customXml" Target="../ink/ink128.xml"/><Relationship Id="rId277" Type="http://schemas.openxmlformats.org/officeDocument/2006/relationships/customXml" Target="../ink/ink139.xml"/><Relationship Id="rId298" Type="http://schemas.openxmlformats.org/officeDocument/2006/relationships/image" Target="../media/image153.png"/><Relationship Id="rId400" Type="http://schemas.openxmlformats.org/officeDocument/2006/relationships/image" Target="../media/image204.png"/><Relationship Id="rId421" Type="http://schemas.openxmlformats.org/officeDocument/2006/relationships/customXml" Target="../ink/ink211.xml"/><Relationship Id="rId442" Type="http://schemas.openxmlformats.org/officeDocument/2006/relationships/image" Target="../media/image225.png"/><Relationship Id="rId463" Type="http://schemas.openxmlformats.org/officeDocument/2006/relationships/customXml" Target="../ink/ink232.xml"/><Relationship Id="rId116" Type="http://schemas.openxmlformats.org/officeDocument/2006/relationships/customXml" Target="../ink/ink58.xml"/><Relationship Id="rId137" Type="http://schemas.openxmlformats.org/officeDocument/2006/relationships/image" Target="../media/image73.png"/><Relationship Id="rId158" Type="http://schemas.openxmlformats.org/officeDocument/2006/relationships/customXml" Target="../ink/ink79.xml"/><Relationship Id="rId302" Type="http://schemas.openxmlformats.org/officeDocument/2006/relationships/image" Target="../media/image155.png"/><Relationship Id="rId323" Type="http://schemas.openxmlformats.org/officeDocument/2006/relationships/customXml" Target="../ink/ink162.xml"/><Relationship Id="rId344" Type="http://schemas.openxmlformats.org/officeDocument/2006/relationships/image" Target="../media/image176.png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62" Type="http://schemas.openxmlformats.org/officeDocument/2006/relationships/customXml" Target="../ink/ink31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65" Type="http://schemas.openxmlformats.org/officeDocument/2006/relationships/customXml" Target="../ink/ink183.xml"/><Relationship Id="rId386" Type="http://schemas.openxmlformats.org/officeDocument/2006/relationships/image" Target="../media/image19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7.png"/><Relationship Id="rId246" Type="http://schemas.openxmlformats.org/officeDocument/2006/relationships/customXml" Target="../ink/ink123.xml"/><Relationship Id="rId267" Type="http://schemas.openxmlformats.org/officeDocument/2006/relationships/image" Target="../media/image138.png"/><Relationship Id="rId288" Type="http://schemas.openxmlformats.org/officeDocument/2006/relationships/image" Target="../media/image148.png"/><Relationship Id="rId411" Type="http://schemas.openxmlformats.org/officeDocument/2006/relationships/customXml" Target="../ink/ink206.xml"/><Relationship Id="rId432" Type="http://schemas.openxmlformats.org/officeDocument/2006/relationships/image" Target="../media/image220.png"/><Relationship Id="rId453" Type="http://schemas.openxmlformats.org/officeDocument/2006/relationships/customXml" Target="../ink/ink227.xml"/><Relationship Id="rId106" Type="http://schemas.openxmlformats.org/officeDocument/2006/relationships/customXml" Target="../ink/ink53.xml"/><Relationship Id="rId127" Type="http://schemas.openxmlformats.org/officeDocument/2006/relationships/image" Target="../media/image68.png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52" Type="http://schemas.openxmlformats.org/officeDocument/2006/relationships/customXml" Target="../ink/ink26.xml"/><Relationship Id="rId73" Type="http://schemas.openxmlformats.org/officeDocument/2006/relationships/image" Target="../media/image41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9.png"/><Relationship Id="rId334" Type="http://schemas.openxmlformats.org/officeDocument/2006/relationships/image" Target="../media/image171.png"/><Relationship Id="rId355" Type="http://schemas.openxmlformats.org/officeDocument/2006/relationships/customXml" Target="../ink/ink178.xml"/><Relationship Id="rId376" Type="http://schemas.openxmlformats.org/officeDocument/2006/relationships/image" Target="../media/image192.png"/><Relationship Id="rId397" Type="http://schemas.openxmlformats.org/officeDocument/2006/relationships/customXml" Target="../ink/ink199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2.png"/><Relationship Id="rId236" Type="http://schemas.openxmlformats.org/officeDocument/2006/relationships/customXml" Target="../ink/ink118.xml"/><Relationship Id="rId257" Type="http://schemas.openxmlformats.org/officeDocument/2006/relationships/image" Target="../media/image133.png"/><Relationship Id="rId278" Type="http://schemas.openxmlformats.org/officeDocument/2006/relationships/image" Target="../media/image143.png"/><Relationship Id="rId401" Type="http://schemas.openxmlformats.org/officeDocument/2006/relationships/customXml" Target="../ink/ink201.xml"/><Relationship Id="rId422" Type="http://schemas.openxmlformats.org/officeDocument/2006/relationships/image" Target="../media/image215.png"/><Relationship Id="rId443" Type="http://schemas.openxmlformats.org/officeDocument/2006/relationships/customXml" Target="../ink/ink222.xml"/><Relationship Id="rId464" Type="http://schemas.openxmlformats.org/officeDocument/2006/relationships/image" Target="../media/image236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412" Type="http://schemas.openxmlformats.org/officeDocument/2006/relationships/image" Target="../media/image210.png"/><Relationship Id="rId107" Type="http://schemas.openxmlformats.org/officeDocument/2006/relationships/image" Target="../media/image58.png"/><Relationship Id="rId289" Type="http://schemas.openxmlformats.org/officeDocument/2006/relationships/customXml" Target="../ink/ink145.xml"/><Relationship Id="rId454" Type="http://schemas.openxmlformats.org/officeDocument/2006/relationships/image" Target="../media/image231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14" Type="http://schemas.openxmlformats.org/officeDocument/2006/relationships/image" Target="../media/image161.png"/><Relationship Id="rId356" Type="http://schemas.openxmlformats.org/officeDocument/2006/relationships/image" Target="../media/image182.png"/><Relationship Id="rId398" Type="http://schemas.openxmlformats.org/officeDocument/2006/relationships/image" Target="../media/image203.png"/><Relationship Id="rId95" Type="http://schemas.openxmlformats.org/officeDocument/2006/relationships/image" Target="../media/image52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2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434" Type="http://schemas.openxmlformats.org/officeDocument/2006/relationships/image" Target="../media/image221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image" Target="../media/image144.png"/><Relationship Id="rId336" Type="http://schemas.openxmlformats.org/officeDocument/2006/relationships/image" Target="../media/image172.png"/><Relationship Id="rId75" Type="http://schemas.openxmlformats.org/officeDocument/2006/relationships/image" Target="../media/image42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93.png"/><Relationship Id="rId403" Type="http://schemas.openxmlformats.org/officeDocument/2006/relationships/customXml" Target="../ink/ink202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3.xml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0.png"/><Relationship Id="rId299" Type="http://schemas.openxmlformats.org/officeDocument/2006/relationships/image" Target="../media/image381.png"/><Relationship Id="rId671" Type="http://schemas.openxmlformats.org/officeDocument/2006/relationships/customXml" Target="../ink/ink569.xml"/><Relationship Id="rId727" Type="http://schemas.openxmlformats.org/officeDocument/2006/relationships/customXml" Target="../ink/ink597.xml"/><Relationship Id="rId21" Type="http://schemas.openxmlformats.org/officeDocument/2006/relationships/image" Target="../media/image242.png"/><Relationship Id="rId63" Type="http://schemas.openxmlformats.org/officeDocument/2006/relationships/image" Target="../media/image263.png"/><Relationship Id="rId159" Type="http://schemas.openxmlformats.org/officeDocument/2006/relationships/image" Target="../media/image311.png"/><Relationship Id="rId324" Type="http://schemas.openxmlformats.org/officeDocument/2006/relationships/image" Target="../media/image393.png"/><Relationship Id="rId366" Type="http://schemas.openxmlformats.org/officeDocument/2006/relationships/image" Target="../media/image414.png"/><Relationship Id="rId531" Type="http://schemas.openxmlformats.org/officeDocument/2006/relationships/customXml" Target="../ink/ink499.xml"/><Relationship Id="rId573" Type="http://schemas.openxmlformats.org/officeDocument/2006/relationships/customXml" Target="../ink/ink520.xml"/><Relationship Id="rId629" Type="http://schemas.openxmlformats.org/officeDocument/2006/relationships/customXml" Target="../ink/ink548.xml"/><Relationship Id="rId170" Type="http://schemas.openxmlformats.org/officeDocument/2006/relationships/customXml" Target="../ink/ink317.xml"/><Relationship Id="rId226" Type="http://schemas.openxmlformats.org/officeDocument/2006/relationships/customXml" Target="../ink/ink345.xml"/><Relationship Id="rId433" Type="http://schemas.openxmlformats.org/officeDocument/2006/relationships/image" Target="../media/image447.png"/><Relationship Id="rId268" Type="http://schemas.openxmlformats.org/officeDocument/2006/relationships/customXml" Target="../ink/ink366.xml"/><Relationship Id="rId475" Type="http://schemas.openxmlformats.org/officeDocument/2006/relationships/image" Target="../media/image468.png"/><Relationship Id="rId640" Type="http://schemas.openxmlformats.org/officeDocument/2006/relationships/image" Target="../media/image550.png"/><Relationship Id="rId682" Type="http://schemas.openxmlformats.org/officeDocument/2006/relationships/image" Target="../media/image571.png"/><Relationship Id="rId738" Type="http://schemas.openxmlformats.org/officeDocument/2006/relationships/image" Target="../media/image599.png"/><Relationship Id="rId32" Type="http://schemas.openxmlformats.org/officeDocument/2006/relationships/customXml" Target="../ink/ink248.xml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335" Type="http://schemas.openxmlformats.org/officeDocument/2006/relationships/customXml" Target="../ink/ink400.xml"/><Relationship Id="rId377" Type="http://schemas.openxmlformats.org/officeDocument/2006/relationships/customXml" Target="../ink/ink421.xml"/><Relationship Id="rId500" Type="http://schemas.openxmlformats.org/officeDocument/2006/relationships/customXml" Target="../ink/ink483.xml"/><Relationship Id="rId542" Type="http://schemas.openxmlformats.org/officeDocument/2006/relationships/image" Target="../media/image501.png"/><Relationship Id="rId584" Type="http://schemas.openxmlformats.org/officeDocument/2006/relationships/image" Target="../media/image522.png"/><Relationship Id="rId5" Type="http://schemas.openxmlformats.org/officeDocument/2006/relationships/image" Target="../media/image3.png"/><Relationship Id="rId181" Type="http://schemas.openxmlformats.org/officeDocument/2006/relationships/image" Target="../media/image322.png"/><Relationship Id="rId237" Type="http://schemas.openxmlformats.org/officeDocument/2006/relationships/image" Target="../media/image350.png"/><Relationship Id="rId402" Type="http://schemas.openxmlformats.org/officeDocument/2006/relationships/customXml" Target="../ink/ink434.xml"/><Relationship Id="rId279" Type="http://schemas.openxmlformats.org/officeDocument/2006/relationships/image" Target="../media/image371.png"/><Relationship Id="rId444" Type="http://schemas.openxmlformats.org/officeDocument/2006/relationships/customXml" Target="../ink/ink455.xml"/><Relationship Id="rId486" Type="http://schemas.openxmlformats.org/officeDocument/2006/relationships/customXml" Target="../ink/ink476.xml"/><Relationship Id="rId651" Type="http://schemas.openxmlformats.org/officeDocument/2006/relationships/customXml" Target="../ink/ink559.xml"/><Relationship Id="rId693" Type="http://schemas.openxmlformats.org/officeDocument/2006/relationships/customXml" Target="../ink/ink580.xml"/><Relationship Id="rId707" Type="http://schemas.openxmlformats.org/officeDocument/2006/relationships/customXml" Target="../ink/ink587.xml"/><Relationship Id="rId749" Type="http://schemas.openxmlformats.org/officeDocument/2006/relationships/customXml" Target="../ink/ink609.xml"/><Relationship Id="rId43" Type="http://schemas.openxmlformats.org/officeDocument/2006/relationships/image" Target="../media/image253.png"/><Relationship Id="rId139" Type="http://schemas.openxmlformats.org/officeDocument/2006/relationships/image" Target="../media/image301.png"/><Relationship Id="rId290" Type="http://schemas.openxmlformats.org/officeDocument/2006/relationships/customXml" Target="../ink/ink377.xml"/><Relationship Id="rId304" Type="http://schemas.openxmlformats.org/officeDocument/2006/relationships/customXml" Target="../ink/ink384.xml"/><Relationship Id="rId346" Type="http://schemas.openxmlformats.org/officeDocument/2006/relationships/image" Target="../media/image404.png"/><Relationship Id="rId388" Type="http://schemas.openxmlformats.org/officeDocument/2006/relationships/customXml" Target="../ink/ink427.xml"/><Relationship Id="rId511" Type="http://schemas.openxmlformats.org/officeDocument/2006/relationships/image" Target="../media/image486.png"/><Relationship Id="rId553" Type="http://schemas.openxmlformats.org/officeDocument/2006/relationships/customXml" Target="../ink/ink510.xml"/><Relationship Id="rId609" Type="http://schemas.openxmlformats.org/officeDocument/2006/relationships/customXml" Target="../ink/ink538.xml"/><Relationship Id="rId85" Type="http://schemas.openxmlformats.org/officeDocument/2006/relationships/image" Target="../media/image274.png"/><Relationship Id="rId150" Type="http://schemas.openxmlformats.org/officeDocument/2006/relationships/customXml" Target="../ink/ink307.xml"/><Relationship Id="rId192" Type="http://schemas.openxmlformats.org/officeDocument/2006/relationships/customXml" Target="../ink/ink328.xml"/><Relationship Id="rId206" Type="http://schemas.openxmlformats.org/officeDocument/2006/relationships/customXml" Target="../ink/ink335.xml"/><Relationship Id="rId413" Type="http://schemas.openxmlformats.org/officeDocument/2006/relationships/image" Target="../media/image437.png"/><Relationship Id="rId595" Type="http://schemas.openxmlformats.org/officeDocument/2006/relationships/customXml" Target="../ink/ink531.xml"/><Relationship Id="rId248" Type="http://schemas.openxmlformats.org/officeDocument/2006/relationships/customXml" Target="../ink/ink356.xml"/><Relationship Id="rId455" Type="http://schemas.openxmlformats.org/officeDocument/2006/relationships/image" Target="../media/image458.png"/><Relationship Id="rId497" Type="http://schemas.openxmlformats.org/officeDocument/2006/relationships/image" Target="../media/image479.png"/><Relationship Id="rId620" Type="http://schemas.openxmlformats.org/officeDocument/2006/relationships/image" Target="../media/image540.png"/><Relationship Id="rId662" Type="http://schemas.openxmlformats.org/officeDocument/2006/relationships/image" Target="../media/image561.png"/><Relationship Id="rId718" Type="http://schemas.openxmlformats.org/officeDocument/2006/relationships/image" Target="../media/image589.png"/><Relationship Id="rId12" Type="http://schemas.openxmlformats.org/officeDocument/2006/relationships/customXml" Target="../ink/ink238.xml"/><Relationship Id="rId108" Type="http://schemas.openxmlformats.org/officeDocument/2006/relationships/customXml" Target="../ink/ink286.xml"/><Relationship Id="rId315" Type="http://schemas.openxmlformats.org/officeDocument/2006/relationships/image" Target="../media/image389.png"/><Relationship Id="rId357" Type="http://schemas.openxmlformats.org/officeDocument/2006/relationships/customXml" Target="../ink/ink411.xml"/><Relationship Id="rId522" Type="http://schemas.openxmlformats.org/officeDocument/2006/relationships/customXml" Target="../ink/ink494.xml"/><Relationship Id="rId54" Type="http://schemas.openxmlformats.org/officeDocument/2006/relationships/customXml" Target="../ink/ink259.xml"/><Relationship Id="rId96" Type="http://schemas.openxmlformats.org/officeDocument/2006/relationships/customXml" Target="../ink/ink280.xml"/><Relationship Id="rId161" Type="http://schemas.openxmlformats.org/officeDocument/2006/relationships/image" Target="../media/image312.png"/><Relationship Id="rId217" Type="http://schemas.openxmlformats.org/officeDocument/2006/relationships/image" Target="../media/image340.png"/><Relationship Id="rId399" Type="http://schemas.openxmlformats.org/officeDocument/2006/relationships/image" Target="../media/image430.png"/><Relationship Id="rId564" Type="http://schemas.openxmlformats.org/officeDocument/2006/relationships/image" Target="../media/image512.png"/><Relationship Id="rId259" Type="http://schemas.openxmlformats.org/officeDocument/2006/relationships/image" Target="../media/image361.png"/><Relationship Id="rId424" Type="http://schemas.openxmlformats.org/officeDocument/2006/relationships/customXml" Target="../ink/ink445.xml"/><Relationship Id="rId466" Type="http://schemas.openxmlformats.org/officeDocument/2006/relationships/customXml" Target="../ink/ink466.xml"/><Relationship Id="rId631" Type="http://schemas.openxmlformats.org/officeDocument/2006/relationships/customXml" Target="../ink/ink549.xml"/><Relationship Id="rId673" Type="http://schemas.openxmlformats.org/officeDocument/2006/relationships/customXml" Target="../ink/ink570.xml"/><Relationship Id="rId729" Type="http://schemas.openxmlformats.org/officeDocument/2006/relationships/customXml" Target="../ink/ink598.xml"/><Relationship Id="rId23" Type="http://schemas.openxmlformats.org/officeDocument/2006/relationships/image" Target="../media/image243.png"/><Relationship Id="rId119" Type="http://schemas.openxmlformats.org/officeDocument/2006/relationships/image" Target="../media/image291.png"/><Relationship Id="rId270" Type="http://schemas.openxmlformats.org/officeDocument/2006/relationships/customXml" Target="../ink/ink367.xml"/><Relationship Id="rId326" Type="http://schemas.openxmlformats.org/officeDocument/2006/relationships/image" Target="../media/image394.png"/><Relationship Id="rId533" Type="http://schemas.openxmlformats.org/officeDocument/2006/relationships/customXml" Target="../ink/ink500.xml"/><Relationship Id="rId65" Type="http://schemas.openxmlformats.org/officeDocument/2006/relationships/image" Target="../media/image264.png"/><Relationship Id="rId130" Type="http://schemas.openxmlformats.org/officeDocument/2006/relationships/customXml" Target="../ink/ink297.xml"/><Relationship Id="rId368" Type="http://schemas.openxmlformats.org/officeDocument/2006/relationships/image" Target="../media/image415.png"/><Relationship Id="rId575" Type="http://schemas.openxmlformats.org/officeDocument/2006/relationships/customXml" Target="../ink/ink521.xml"/><Relationship Id="rId740" Type="http://schemas.openxmlformats.org/officeDocument/2006/relationships/image" Target="../media/image600.png"/><Relationship Id="rId172" Type="http://schemas.openxmlformats.org/officeDocument/2006/relationships/customXml" Target="../ink/ink318.xml"/><Relationship Id="rId228" Type="http://schemas.openxmlformats.org/officeDocument/2006/relationships/customXml" Target="../ink/ink346.xml"/><Relationship Id="rId435" Type="http://schemas.openxmlformats.org/officeDocument/2006/relationships/image" Target="../media/image448.png"/><Relationship Id="rId477" Type="http://schemas.openxmlformats.org/officeDocument/2006/relationships/image" Target="../media/image469.png"/><Relationship Id="rId600" Type="http://schemas.openxmlformats.org/officeDocument/2006/relationships/image" Target="../media/image530.png"/><Relationship Id="rId642" Type="http://schemas.openxmlformats.org/officeDocument/2006/relationships/image" Target="../media/image551.png"/><Relationship Id="rId684" Type="http://schemas.openxmlformats.org/officeDocument/2006/relationships/image" Target="../media/image572.png"/><Relationship Id="rId281" Type="http://schemas.openxmlformats.org/officeDocument/2006/relationships/image" Target="../media/image372.png"/><Relationship Id="rId337" Type="http://schemas.openxmlformats.org/officeDocument/2006/relationships/customXml" Target="../ink/ink401.xml"/><Relationship Id="rId502" Type="http://schemas.openxmlformats.org/officeDocument/2006/relationships/customXml" Target="../ink/ink484.xml"/><Relationship Id="rId34" Type="http://schemas.openxmlformats.org/officeDocument/2006/relationships/customXml" Target="../ink/ink249.xml"/><Relationship Id="rId76" Type="http://schemas.openxmlformats.org/officeDocument/2006/relationships/customXml" Target="../ink/ink270.xml"/><Relationship Id="rId141" Type="http://schemas.openxmlformats.org/officeDocument/2006/relationships/image" Target="../media/image302.png"/><Relationship Id="rId379" Type="http://schemas.openxmlformats.org/officeDocument/2006/relationships/customXml" Target="../ink/ink422.xml"/><Relationship Id="rId544" Type="http://schemas.openxmlformats.org/officeDocument/2006/relationships/image" Target="../media/image502.png"/><Relationship Id="rId586" Type="http://schemas.openxmlformats.org/officeDocument/2006/relationships/image" Target="../media/image523.png"/><Relationship Id="rId751" Type="http://schemas.openxmlformats.org/officeDocument/2006/relationships/image" Target="../media/image604.png"/><Relationship Id="rId7" Type="http://schemas.openxmlformats.org/officeDocument/2006/relationships/image" Target="../media/image4.png"/><Relationship Id="rId183" Type="http://schemas.openxmlformats.org/officeDocument/2006/relationships/image" Target="../media/image323.png"/><Relationship Id="rId239" Type="http://schemas.openxmlformats.org/officeDocument/2006/relationships/image" Target="../media/image351.png"/><Relationship Id="rId390" Type="http://schemas.openxmlformats.org/officeDocument/2006/relationships/customXml" Target="../ink/ink428.xml"/><Relationship Id="rId404" Type="http://schemas.openxmlformats.org/officeDocument/2006/relationships/customXml" Target="../ink/ink435.xml"/><Relationship Id="rId446" Type="http://schemas.openxmlformats.org/officeDocument/2006/relationships/customXml" Target="../ink/ink456.xml"/><Relationship Id="rId611" Type="http://schemas.openxmlformats.org/officeDocument/2006/relationships/customXml" Target="../ink/ink539.xml"/><Relationship Id="rId653" Type="http://schemas.openxmlformats.org/officeDocument/2006/relationships/customXml" Target="../ink/ink560.xml"/><Relationship Id="rId250" Type="http://schemas.openxmlformats.org/officeDocument/2006/relationships/customXml" Target="../ink/ink357.xml"/><Relationship Id="rId292" Type="http://schemas.openxmlformats.org/officeDocument/2006/relationships/customXml" Target="../ink/ink378.xml"/><Relationship Id="rId306" Type="http://schemas.openxmlformats.org/officeDocument/2006/relationships/customXml" Target="../ink/ink385.xml"/><Relationship Id="rId488" Type="http://schemas.openxmlformats.org/officeDocument/2006/relationships/customXml" Target="../ink/ink477.xml"/><Relationship Id="rId695" Type="http://schemas.openxmlformats.org/officeDocument/2006/relationships/customXml" Target="../ink/ink581.xml"/><Relationship Id="rId709" Type="http://schemas.openxmlformats.org/officeDocument/2006/relationships/customXml" Target="../ink/ink588.xml"/><Relationship Id="rId45" Type="http://schemas.openxmlformats.org/officeDocument/2006/relationships/image" Target="../media/image254.png"/><Relationship Id="rId87" Type="http://schemas.openxmlformats.org/officeDocument/2006/relationships/image" Target="../media/image275.png"/><Relationship Id="rId110" Type="http://schemas.openxmlformats.org/officeDocument/2006/relationships/customXml" Target="../ink/ink287.xml"/><Relationship Id="rId348" Type="http://schemas.openxmlformats.org/officeDocument/2006/relationships/image" Target="../media/image405.png"/><Relationship Id="rId513" Type="http://schemas.openxmlformats.org/officeDocument/2006/relationships/image" Target="../media/image487.png"/><Relationship Id="rId555" Type="http://schemas.openxmlformats.org/officeDocument/2006/relationships/customXml" Target="../ink/ink511.xml"/><Relationship Id="rId597" Type="http://schemas.openxmlformats.org/officeDocument/2006/relationships/customXml" Target="../ink/ink532.xml"/><Relationship Id="rId720" Type="http://schemas.openxmlformats.org/officeDocument/2006/relationships/image" Target="../media/image590.png"/><Relationship Id="rId152" Type="http://schemas.openxmlformats.org/officeDocument/2006/relationships/customXml" Target="../ink/ink308.xml"/><Relationship Id="rId194" Type="http://schemas.openxmlformats.org/officeDocument/2006/relationships/customXml" Target="../ink/ink329.xml"/><Relationship Id="rId208" Type="http://schemas.openxmlformats.org/officeDocument/2006/relationships/customXml" Target="../ink/ink336.xml"/><Relationship Id="rId415" Type="http://schemas.openxmlformats.org/officeDocument/2006/relationships/image" Target="../media/image438.png"/><Relationship Id="rId457" Type="http://schemas.openxmlformats.org/officeDocument/2006/relationships/image" Target="../media/image459.png"/><Relationship Id="rId622" Type="http://schemas.openxmlformats.org/officeDocument/2006/relationships/image" Target="../media/image541.png"/><Relationship Id="rId261" Type="http://schemas.openxmlformats.org/officeDocument/2006/relationships/image" Target="../media/image362.png"/><Relationship Id="rId499" Type="http://schemas.openxmlformats.org/officeDocument/2006/relationships/image" Target="../media/image480.png"/><Relationship Id="rId664" Type="http://schemas.openxmlformats.org/officeDocument/2006/relationships/image" Target="../media/image562.png"/><Relationship Id="rId14" Type="http://schemas.openxmlformats.org/officeDocument/2006/relationships/customXml" Target="../ink/ink239.xml"/><Relationship Id="rId56" Type="http://schemas.openxmlformats.org/officeDocument/2006/relationships/customXml" Target="../ink/ink260.xml"/><Relationship Id="rId317" Type="http://schemas.openxmlformats.org/officeDocument/2006/relationships/image" Target="../media/image390.png"/><Relationship Id="rId359" Type="http://schemas.openxmlformats.org/officeDocument/2006/relationships/customXml" Target="../ink/ink412.xml"/><Relationship Id="rId524" Type="http://schemas.openxmlformats.org/officeDocument/2006/relationships/customXml" Target="../ink/ink495.xml"/><Relationship Id="rId566" Type="http://schemas.openxmlformats.org/officeDocument/2006/relationships/image" Target="../media/image513.png"/><Relationship Id="rId731" Type="http://schemas.openxmlformats.org/officeDocument/2006/relationships/customXml" Target="../ink/ink599.xml"/><Relationship Id="rId98" Type="http://schemas.openxmlformats.org/officeDocument/2006/relationships/customXml" Target="../ink/ink281.xml"/><Relationship Id="rId121" Type="http://schemas.openxmlformats.org/officeDocument/2006/relationships/image" Target="../media/image292.png"/><Relationship Id="rId163" Type="http://schemas.openxmlformats.org/officeDocument/2006/relationships/image" Target="../media/image313.png"/><Relationship Id="rId219" Type="http://schemas.openxmlformats.org/officeDocument/2006/relationships/image" Target="../media/image341.png"/><Relationship Id="rId370" Type="http://schemas.openxmlformats.org/officeDocument/2006/relationships/image" Target="../media/image416.png"/><Relationship Id="rId426" Type="http://schemas.openxmlformats.org/officeDocument/2006/relationships/customXml" Target="../ink/ink446.xml"/><Relationship Id="rId633" Type="http://schemas.openxmlformats.org/officeDocument/2006/relationships/customXml" Target="../ink/ink550.xml"/><Relationship Id="rId230" Type="http://schemas.openxmlformats.org/officeDocument/2006/relationships/customXml" Target="../ink/ink347.xml"/><Relationship Id="rId468" Type="http://schemas.openxmlformats.org/officeDocument/2006/relationships/customXml" Target="../ink/ink467.xml"/><Relationship Id="rId675" Type="http://schemas.openxmlformats.org/officeDocument/2006/relationships/customXml" Target="../ink/ink571.xml"/><Relationship Id="rId25" Type="http://schemas.openxmlformats.org/officeDocument/2006/relationships/image" Target="../media/image244.png"/><Relationship Id="rId67" Type="http://schemas.openxmlformats.org/officeDocument/2006/relationships/image" Target="../media/image265.png"/><Relationship Id="rId272" Type="http://schemas.openxmlformats.org/officeDocument/2006/relationships/customXml" Target="../ink/ink368.xml"/><Relationship Id="rId328" Type="http://schemas.openxmlformats.org/officeDocument/2006/relationships/image" Target="../media/image395.png"/><Relationship Id="rId535" Type="http://schemas.openxmlformats.org/officeDocument/2006/relationships/customXml" Target="../ink/ink501.xml"/><Relationship Id="rId577" Type="http://schemas.openxmlformats.org/officeDocument/2006/relationships/customXml" Target="../ink/ink522.xml"/><Relationship Id="rId700" Type="http://schemas.openxmlformats.org/officeDocument/2006/relationships/image" Target="../media/image580.png"/><Relationship Id="rId742" Type="http://schemas.openxmlformats.org/officeDocument/2006/relationships/image" Target="../media/image601.png"/><Relationship Id="rId132" Type="http://schemas.openxmlformats.org/officeDocument/2006/relationships/customXml" Target="../ink/ink298.xml"/><Relationship Id="rId174" Type="http://schemas.openxmlformats.org/officeDocument/2006/relationships/customXml" Target="../ink/ink319.xml"/><Relationship Id="rId381" Type="http://schemas.openxmlformats.org/officeDocument/2006/relationships/customXml" Target="../ink/ink423.xml"/><Relationship Id="rId602" Type="http://schemas.openxmlformats.org/officeDocument/2006/relationships/image" Target="../media/image531.png"/><Relationship Id="rId241" Type="http://schemas.openxmlformats.org/officeDocument/2006/relationships/image" Target="../media/image352.png"/><Relationship Id="rId437" Type="http://schemas.openxmlformats.org/officeDocument/2006/relationships/image" Target="../media/image449.png"/><Relationship Id="rId479" Type="http://schemas.openxmlformats.org/officeDocument/2006/relationships/image" Target="../media/image470.png"/><Relationship Id="rId644" Type="http://schemas.openxmlformats.org/officeDocument/2006/relationships/image" Target="../media/image552.png"/><Relationship Id="rId686" Type="http://schemas.openxmlformats.org/officeDocument/2006/relationships/image" Target="../media/image573.png"/><Relationship Id="rId36" Type="http://schemas.openxmlformats.org/officeDocument/2006/relationships/customXml" Target="../ink/ink250.xml"/><Relationship Id="rId283" Type="http://schemas.openxmlformats.org/officeDocument/2006/relationships/image" Target="../media/image373.png"/><Relationship Id="rId339" Type="http://schemas.openxmlformats.org/officeDocument/2006/relationships/customXml" Target="../ink/ink402.xml"/><Relationship Id="rId490" Type="http://schemas.openxmlformats.org/officeDocument/2006/relationships/customXml" Target="../ink/ink478.xml"/><Relationship Id="rId504" Type="http://schemas.openxmlformats.org/officeDocument/2006/relationships/customXml" Target="../ink/ink485.xml"/><Relationship Id="rId546" Type="http://schemas.openxmlformats.org/officeDocument/2006/relationships/image" Target="../media/image503.png"/><Relationship Id="rId711" Type="http://schemas.openxmlformats.org/officeDocument/2006/relationships/customXml" Target="../ink/ink589.xml"/><Relationship Id="rId753" Type="http://schemas.openxmlformats.org/officeDocument/2006/relationships/image" Target="../media/image605.png"/><Relationship Id="rId78" Type="http://schemas.openxmlformats.org/officeDocument/2006/relationships/customXml" Target="../ink/ink271.xml"/><Relationship Id="rId101" Type="http://schemas.openxmlformats.org/officeDocument/2006/relationships/image" Target="../media/image282.png"/><Relationship Id="rId143" Type="http://schemas.openxmlformats.org/officeDocument/2006/relationships/image" Target="../media/image303.png"/><Relationship Id="rId185" Type="http://schemas.openxmlformats.org/officeDocument/2006/relationships/image" Target="../media/image324.png"/><Relationship Id="rId350" Type="http://schemas.openxmlformats.org/officeDocument/2006/relationships/image" Target="../media/image406.png"/><Relationship Id="rId406" Type="http://schemas.openxmlformats.org/officeDocument/2006/relationships/customXml" Target="../ink/ink436.xml"/><Relationship Id="rId588" Type="http://schemas.openxmlformats.org/officeDocument/2006/relationships/image" Target="../media/image524.png"/><Relationship Id="rId9" Type="http://schemas.openxmlformats.org/officeDocument/2006/relationships/image" Target="../media/image5.png"/><Relationship Id="rId210" Type="http://schemas.openxmlformats.org/officeDocument/2006/relationships/customXml" Target="../ink/ink337.xml"/><Relationship Id="rId392" Type="http://schemas.openxmlformats.org/officeDocument/2006/relationships/customXml" Target="../ink/ink429.xml"/><Relationship Id="rId448" Type="http://schemas.openxmlformats.org/officeDocument/2006/relationships/customXml" Target="../ink/ink457.xml"/><Relationship Id="rId613" Type="http://schemas.openxmlformats.org/officeDocument/2006/relationships/customXml" Target="../ink/ink540.xml"/><Relationship Id="rId655" Type="http://schemas.openxmlformats.org/officeDocument/2006/relationships/customXml" Target="../ink/ink561.xml"/><Relationship Id="rId697" Type="http://schemas.openxmlformats.org/officeDocument/2006/relationships/customXml" Target="../ink/ink582.xml"/><Relationship Id="rId252" Type="http://schemas.openxmlformats.org/officeDocument/2006/relationships/customXml" Target="../ink/ink358.xml"/><Relationship Id="rId294" Type="http://schemas.openxmlformats.org/officeDocument/2006/relationships/customXml" Target="../ink/ink379.xml"/><Relationship Id="rId308" Type="http://schemas.openxmlformats.org/officeDocument/2006/relationships/customXml" Target="../ink/ink386.xml"/><Relationship Id="rId515" Type="http://schemas.openxmlformats.org/officeDocument/2006/relationships/image" Target="../media/image488.png"/><Relationship Id="rId722" Type="http://schemas.openxmlformats.org/officeDocument/2006/relationships/image" Target="../media/image591.png"/><Relationship Id="rId47" Type="http://schemas.openxmlformats.org/officeDocument/2006/relationships/image" Target="../media/image255.png"/><Relationship Id="rId89" Type="http://schemas.openxmlformats.org/officeDocument/2006/relationships/image" Target="../media/image276.png"/><Relationship Id="rId112" Type="http://schemas.openxmlformats.org/officeDocument/2006/relationships/customXml" Target="../ink/ink288.xml"/><Relationship Id="rId154" Type="http://schemas.openxmlformats.org/officeDocument/2006/relationships/customXml" Target="../ink/ink309.xml"/><Relationship Id="rId361" Type="http://schemas.openxmlformats.org/officeDocument/2006/relationships/customXml" Target="../ink/ink413.xml"/><Relationship Id="rId557" Type="http://schemas.openxmlformats.org/officeDocument/2006/relationships/customXml" Target="../ink/ink512.xml"/><Relationship Id="rId599" Type="http://schemas.openxmlformats.org/officeDocument/2006/relationships/customXml" Target="../ink/ink533.xml"/><Relationship Id="rId196" Type="http://schemas.openxmlformats.org/officeDocument/2006/relationships/customXml" Target="../ink/ink330.xml"/><Relationship Id="rId417" Type="http://schemas.openxmlformats.org/officeDocument/2006/relationships/image" Target="../media/image439.png"/><Relationship Id="rId459" Type="http://schemas.openxmlformats.org/officeDocument/2006/relationships/image" Target="../media/image460.png"/><Relationship Id="rId624" Type="http://schemas.openxmlformats.org/officeDocument/2006/relationships/image" Target="../media/image542.png"/><Relationship Id="rId666" Type="http://schemas.openxmlformats.org/officeDocument/2006/relationships/image" Target="../media/image563.png"/><Relationship Id="rId16" Type="http://schemas.openxmlformats.org/officeDocument/2006/relationships/customXml" Target="../ink/ink240.xml"/><Relationship Id="rId221" Type="http://schemas.openxmlformats.org/officeDocument/2006/relationships/image" Target="../media/image342.png"/><Relationship Id="rId263" Type="http://schemas.openxmlformats.org/officeDocument/2006/relationships/image" Target="../media/image363.png"/><Relationship Id="rId319" Type="http://schemas.openxmlformats.org/officeDocument/2006/relationships/customXml" Target="../ink/ink392.xml"/><Relationship Id="rId470" Type="http://schemas.openxmlformats.org/officeDocument/2006/relationships/customXml" Target="../ink/ink468.xml"/><Relationship Id="rId526" Type="http://schemas.openxmlformats.org/officeDocument/2006/relationships/customXml" Target="../ink/ink496.xml"/><Relationship Id="rId58" Type="http://schemas.openxmlformats.org/officeDocument/2006/relationships/customXml" Target="../ink/ink261.xml"/><Relationship Id="rId123" Type="http://schemas.openxmlformats.org/officeDocument/2006/relationships/image" Target="../media/image293.png"/><Relationship Id="rId330" Type="http://schemas.openxmlformats.org/officeDocument/2006/relationships/image" Target="../media/image396.png"/><Relationship Id="rId568" Type="http://schemas.openxmlformats.org/officeDocument/2006/relationships/image" Target="../media/image514.png"/><Relationship Id="rId733" Type="http://schemas.openxmlformats.org/officeDocument/2006/relationships/customXml" Target="../ink/ink600.xml"/><Relationship Id="rId165" Type="http://schemas.openxmlformats.org/officeDocument/2006/relationships/image" Target="../media/image314.png"/><Relationship Id="rId372" Type="http://schemas.openxmlformats.org/officeDocument/2006/relationships/image" Target="../media/image417.png"/><Relationship Id="rId428" Type="http://schemas.openxmlformats.org/officeDocument/2006/relationships/customXml" Target="../ink/ink447.xml"/><Relationship Id="rId635" Type="http://schemas.openxmlformats.org/officeDocument/2006/relationships/customXml" Target="../ink/ink551.xml"/><Relationship Id="rId677" Type="http://schemas.openxmlformats.org/officeDocument/2006/relationships/customXml" Target="../ink/ink572.xml"/><Relationship Id="rId232" Type="http://schemas.openxmlformats.org/officeDocument/2006/relationships/customXml" Target="../ink/ink348.xml"/><Relationship Id="rId274" Type="http://schemas.openxmlformats.org/officeDocument/2006/relationships/customXml" Target="../ink/ink369.xml"/><Relationship Id="rId481" Type="http://schemas.openxmlformats.org/officeDocument/2006/relationships/image" Target="../media/image471.png"/><Relationship Id="rId702" Type="http://schemas.openxmlformats.org/officeDocument/2006/relationships/image" Target="../media/image581.png"/><Relationship Id="rId27" Type="http://schemas.openxmlformats.org/officeDocument/2006/relationships/image" Target="../media/image245.png"/><Relationship Id="rId69" Type="http://schemas.openxmlformats.org/officeDocument/2006/relationships/image" Target="../media/image266.png"/><Relationship Id="rId134" Type="http://schemas.openxmlformats.org/officeDocument/2006/relationships/customXml" Target="../ink/ink299.xml"/><Relationship Id="rId537" Type="http://schemas.openxmlformats.org/officeDocument/2006/relationships/customXml" Target="../ink/ink502.xml"/><Relationship Id="rId579" Type="http://schemas.openxmlformats.org/officeDocument/2006/relationships/customXml" Target="../ink/ink523.xml"/><Relationship Id="rId744" Type="http://schemas.openxmlformats.org/officeDocument/2006/relationships/image" Target="../media/image602.png"/><Relationship Id="rId80" Type="http://schemas.openxmlformats.org/officeDocument/2006/relationships/customXml" Target="../ink/ink272.xml"/><Relationship Id="rId176" Type="http://schemas.openxmlformats.org/officeDocument/2006/relationships/customXml" Target="../ink/ink320.xml"/><Relationship Id="rId341" Type="http://schemas.openxmlformats.org/officeDocument/2006/relationships/customXml" Target="../ink/ink403.xml"/><Relationship Id="rId383" Type="http://schemas.openxmlformats.org/officeDocument/2006/relationships/customXml" Target="../ink/ink424.xml"/><Relationship Id="rId439" Type="http://schemas.openxmlformats.org/officeDocument/2006/relationships/image" Target="../media/image450.png"/><Relationship Id="rId590" Type="http://schemas.openxmlformats.org/officeDocument/2006/relationships/image" Target="../media/image525.png"/><Relationship Id="rId604" Type="http://schemas.openxmlformats.org/officeDocument/2006/relationships/image" Target="../media/image532.png"/><Relationship Id="rId646" Type="http://schemas.openxmlformats.org/officeDocument/2006/relationships/image" Target="../media/image553.png"/><Relationship Id="rId201" Type="http://schemas.openxmlformats.org/officeDocument/2006/relationships/image" Target="../media/image332.png"/><Relationship Id="rId243" Type="http://schemas.openxmlformats.org/officeDocument/2006/relationships/image" Target="../media/image353.png"/><Relationship Id="rId285" Type="http://schemas.openxmlformats.org/officeDocument/2006/relationships/image" Target="../media/image374.png"/><Relationship Id="rId450" Type="http://schemas.openxmlformats.org/officeDocument/2006/relationships/customXml" Target="../ink/ink458.xml"/><Relationship Id="rId506" Type="http://schemas.openxmlformats.org/officeDocument/2006/relationships/customXml" Target="../ink/ink486.xml"/><Relationship Id="rId688" Type="http://schemas.openxmlformats.org/officeDocument/2006/relationships/image" Target="../media/image574.png"/><Relationship Id="rId38" Type="http://schemas.openxmlformats.org/officeDocument/2006/relationships/customXml" Target="../ink/ink251.xml"/><Relationship Id="rId103" Type="http://schemas.openxmlformats.org/officeDocument/2006/relationships/image" Target="../media/image283.png"/><Relationship Id="rId310" Type="http://schemas.openxmlformats.org/officeDocument/2006/relationships/customXml" Target="../ink/ink387.xml"/><Relationship Id="rId492" Type="http://schemas.openxmlformats.org/officeDocument/2006/relationships/customXml" Target="../ink/ink479.xml"/><Relationship Id="rId548" Type="http://schemas.openxmlformats.org/officeDocument/2006/relationships/image" Target="../media/image504.png"/><Relationship Id="rId713" Type="http://schemas.openxmlformats.org/officeDocument/2006/relationships/customXml" Target="../ink/ink590.xml"/><Relationship Id="rId91" Type="http://schemas.openxmlformats.org/officeDocument/2006/relationships/image" Target="../media/image277.png"/><Relationship Id="rId145" Type="http://schemas.openxmlformats.org/officeDocument/2006/relationships/image" Target="../media/image304.png"/><Relationship Id="rId187" Type="http://schemas.openxmlformats.org/officeDocument/2006/relationships/image" Target="../media/image325.png"/><Relationship Id="rId352" Type="http://schemas.openxmlformats.org/officeDocument/2006/relationships/image" Target="../media/image407.png"/><Relationship Id="rId394" Type="http://schemas.openxmlformats.org/officeDocument/2006/relationships/customXml" Target="../ink/ink430.xml"/><Relationship Id="rId408" Type="http://schemas.openxmlformats.org/officeDocument/2006/relationships/customXml" Target="../ink/ink437.xml"/><Relationship Id="rId615" Type="http://schemas.openxmlformats.org/officeDocument/2006/relationships/customXml" Target="../ink/ink541.xml"/><Relationship Id="rId212" Type="http://schemas.openxmlformats.org/officeDocument/2006/relationships/customXml" Target="../ink/ink338.xml"/><Relationship Id="rId254" Type="http://schemas.openxmlformats.org/officeDocument/2006/relationships/customXml" Target="../ink/ink359.xml"/><Relationship Id="rId657" Type="http://schemas.openxmlformats.org/officeDocument/2006/relationships/customXml" Target="../ink/ink562.xml"/><Relationship Id="rId699" Type="http://schemas.openxmlformats.org/officeDocument/2006/relationships/customXml" Target="../ink/ink583.xml"/><Relationship Id="rId49" Type="http://schemas.openxmlformats.org/officeDocument/2006/relationships/image" Target="../media/image256.png"/><Relationship Id="rId114" Type="http://schemas.openxmlformats.org/officeDocument/2006/relationships/customXml" Target="../ink/ink289.xml"/><Relationship Id="rId296" Type="http://schemas.openxmlformats.org/officeDocument/2006/relationships/customXml" Target="../ink/ink380.xml"/><Relationship Id="rId461" Type="http://schemas.openxmlformats.org/officeDocument/2006/relationships/image" Target="../media/image461.png"/><Relationship Id="rId517" Type="http://schemas.openxmlformats.org/officeDocument/2006/relationships/image" Target="../media/image489.png"/><Relationship Id="rId559" Type="http://schemas.openxmlformats.org/officeDocument/2006/relationships/customXml" Target="../ink/ink513.xml"/><Relationship Id="rId724" Type="http://schemas.openxmlformats.org/officeDocument/2006/relationships/image" Target="../media/image592.png"/><Relationship Id="rId60" Type="http://schemas.openxmlformats.org/officeDocument/2006/relationships/customXml" Target="../ink/ink262.xml"/><Relationship Id="rId156" Type="http://schemas.openxmlformats.org/officeDocument/2006/relationships/customXml" Target="../ink/ink310.xml"/><Relationship Id="rId198" Type="http://schemas.openxmlformats.org/officeDocument/2006/relationships/customXml" Target="../ink/ink331.xml"/><Relationship Id="rId321" Type="http://schemas.openxmlformats.org/officeDocument/2006/relationships/customXml" Target="../ink/ink393.xml"/><Relationship Id="rId363" Type="http://schemas.openxmlformats.org/officeDocument/2006/relationships/customXml" Target="../ink/ink414.xml"/><Relationship Id="rId419" Type="http://schemas.openxmlformats.org/officeDocument/2006/relationships/image" Target="../media/image440.png"/><Relationship Id="rId570" Type="http://schemas.openxmlformats.org/officeDocument/2006/relationships/image" Target="../media/image515.png"/><Relationship Id="rId626" Type="http://schemas.openxmlformats.org/officeDocument/2006/relationships/image" Target="../media/image543.png"/><Relationship Id="rId223" Type="http://schemas.openxmlformats.org/officeDocument/2006/relationships/image" Target="../media/image343.png"/><Relationship Id="rId430" Type="http://schemas.openxmlformats.org/officeDocument/2006/relationships/customXml" Target="../ink/ink448.xml"/><Relationship Id="rId668" Type="http://schemas.openxmlformats.org/officeDocument/2006/relationships/image" Target="../media/image564.png"/><Relationship Id="rId18" Type="http://schemas.openxmlformats.org/officeDocument/2006/relationships/customXml" Target="../ink/ink241.xml"/><Relationship Id="rId265" Type="http://schemas.openxmlformats.org/officeDocument/2006/relationships/image" Target="../media/image364.png"/><Relationship Id="rId472" Type="http://schemas.openxmlformats.org/officeDocument/2006/relationships/customXml" Target="../ink/ink469.xml"/><Relationship Id="rId528" Type="http://schemas.openxmlformats.org/officeDocument/2006/relationships/customXml" Target="../ink/ink497.xml"/><Relationship Id="rId735" Type="http://schemas.openxmlformats.org/officeDocument/2006/relationships/customXml" Target="../ink/ink601.xml"/><Relationship Id="rId125" Type="http://schemas.openxmlformats.org/officeDocument/2006/relationships/image" Target="../media/image294.png"/><Relationship Id="rId167" Type="http://schemas.openxmlformats.org/officeDocument/2006/relationships/image" Target="../media/image315.png"/><Relationship Id="rId332" Type="http://schemas.openxmlformats.org/officeDocument/2006/relationships/image" Target="../media/image397.png"/><Relationship Id="rId374" Type="http://schemas.openxmlformats.org/officeDocument/2006/relationships/image" Target="../media/image418.png"/><Relationship Id="rId581" Type="http://schemas.openxmlformats.org/officeDocument/2006/relationships/customXml" Target="../ink/ink524.xml"/><Relationship Id="rId71" Type="http://schemas.openxmlformats.org/officeDocument/2006/relationships/image" Target="../media/image267.png"/><Relationship Id="rId234" Type="http://schemas.openxmlformats.org/officeDocument/2006/relationships/customXml" Target="../ink/ink349.xml"/><Relationship Id="rId637" Type="http://schemas.openxmlformats.org/officeDocument/2006/relationships/customXml" Target="../ink/ink552.xml"/><Relationship Id="rId679" Type="http://schemas.openxmlformats.org/officeDocument/2006/relationships/customXml" Target="../ink/ink573.xml"/><Relationship Id="rId2" Type="http://schemas.openxmlformats.org/officeDocument/2006/relationships/customXml" Target="../ink/ink233.xml"/><Relationship Id="rId29" Type="http://schemas.openxmlformats.org/officeDocument/2006/relationships/image" Target="../media/image246.png"/><Relationship Id="rId276" Type="http://schemas.openxmlformats.org/officeDocument/2006/relationships/customXml" Target="../ink/ink370.xml"/><Relationship Id="rId441" Type="http://schemas.openxmlformats.org/officeDocument/2006/relationships/image" Target="../media/image451.png"/><Relationship Id="rId483" Type="http://schemas.openxmlformats.org/officeDocument/2006/relationships/image" Target="../media/image472.png"/><Relationship Id="rId539" Type="http://schemas.openxmlformats.org/officeDocument/2006/relationships/customXml" Target="../ink/ink503.xml"/><Relationship Id="rId690" Type="http://schemas.openxmlformats.org/officeDocument/2006/relationships/image" Target="../media/image575.png"/><Relationship Id="rId704" Type="http://schemas.openxmlformats.org/officeDocument/2006/relationships/image" Target="../media/image582.png"/><Relationship Id="rId746" Type="http://schemas.openxmlformats.org/officeDocument/2006/relationships/customXml" Target="../ink/ink607.xml"/><Relationship Id="rId40" Type="http://schemas.openxmlformats.org/officeDocument/2006/relationships/customXml" Target="../ink/ink252.xml"/><Relationship Id="rId136" Type="http://schemas.openxmlformats.org/officeDocument/2006/relationships/customXml" Target="../ink/ink300.xml"/><Relationship Id="rId178" Type="http://schemas.openxmlformats.org/officeDocument/2006/relationships/customXml" Target="../ink/ink321.xml"/><Relationship Id="rId301" Type="http://schemas.openxmlformats.org/officeDocument/2006/relationships/image" Target="../media/image382.png"/><Relationship Id="rId343" Type="http://schemas.openxmlformats.org/officeDocument/2006/relationships/customXml" Target="../ink/ink404.xml"/><Relationship Id="rId550" Type="http://schemas.openxmlformats.org/officeDocument/2006/relationships/image" Target="../media/image505.png"/><Relationship Id="rId82" Type="http://schemas.openxmlformats.org/officeDocument/2006/relationships/customXml" Target="../ink/ink273.xml"/><Relationship Id="rId203" Type="http://schemas.openxmlformats.org/officeDocument/2006/relationships/image" Target="../media/image333.png"/><Relationship Id="rId385" Type="http://schemas.openxmlformats.org/officeDocument/2006/relationships/customXml" Target="../ink/ink425.xml"/><Relationship Id="rId592" Type="http://schemas.openxmlformats.org/officeDocument/2006/relationships/image" Target="../media/image526.png"/><Relationship Id="rId606" Type="http://schemas.openxmlformats.org/officeDocument/2006/relationships/image" Target="../media/image533.png"/><Relationship Id="rId648" Type="http://schemas.openxmlformats.org/officeDocument/2006/relationships/image" Target="../media/image554.png"/><Relationship Id="rId245" Type="http://schemas.openxmlformats.org/officeDocument/2006/relationships/image" Target="../media/image354.png"/><Relationship Id="rId287" Type="http://schemas.openxmlformats.org/officeDocument/2006/relationships/image" Target="../media/image375.png"/><Relationship Id="rId410" Type="http://schemas.openxmlformats.org/officeDocument/2006/relationships/customXml" Target="../ink/ink438.xml"/><Relationship Id="rId452" Type="http://schemas.openxmlformats.org/officeDocument/2006/relationships/customXml" Target="../ink/ink459.xml"/><Relationship Id="rId494" Type="http://schemas.openxmlformats.org/officeDocument/2006/relationships/customXml" Target="../ink/ink480.xml"/><Relationship Id="rId508" Type="http://schemas.openxmlformats.org/officeDocument/2006/relationships/customXml" Target="../ink/ink487.xml"/><Relationship Id="rId715" Type="http://schemas.openxmlformats.org/officeDocument/2006/relationships/customXml" Target="../ink/ink591.xml"/><Relationship Id="rId105" Type="http://schemas.openxmlformats.org/officeDocument/2006/relationships/image" Target="../media/image284.png"/><Relationship Id="rId147" Type="http://schemas.openxmlformats.org/officeDocument/2006/relationships/image" Target="../media/image305.png"/><Relationship Id="rId312" Type="http://schemas.openxmlformats.org/officeDocument/2006/relationships/customXml" Target="../ink/ink388.xml"/><Relationship Id="rId354" Type="http://schemas.openxmlformats.org/officeDocument/2006/relationships/image" Target="../media/image408.png"/><Relationship Id="rId51" Type="http://schemas.openxmlformats.org/officeDocument/2006/relationships/image" Target="../media/image257.png"/><Relationship Id="rId93" Type="http://schemas.openxmlformats.org/officeDocument/2006/relationships/image" Target="../media/image278.png"/><Relationship Id="rId189" Type="http://schemas.openxmlformats.org/officeDocument/2006/relationships/image" Target="../media/image326.png"/><Relationship Id="rId396" Type="http://schemas.openxmlformats.org/officeDocument/2006/relationships/customXml" Target="../ink/ink431.xml"/><Relationship Id="rId561" Type="http://schemas.openxmlformats.org/officeDocument/2006/relationships/customXml" Target="../ink/ink514.xml"/><Relationship Id="rId617" Type="http://schemas.openxmlformats.org/officeDocument/2006/relationships/customXml" Target="../ink/ink542.xml"/><Relationship Id="rId659" Type="http://schemas.openxmlformats.org/officeDocument/2006/relationships/customXml" Target="../ink/ink563.xml"/><Relationship Id="rId214" Type="http://schemas.openxmlformats.org/officeDocument/2006/relationships/customXml" Target="../ink/ink339.xml"/><Relationship Id="rId256" Type="http://schemas.openxmlformats.org/officeDocument/2006/relationships/customXml" Target="../ink/ink360.xml"/><Relationship Id="rId298" Type="http://schemas.openxmlformats.org/officeDocument/2006/relationships/customXml" Target="../ink/ink381.xml"/><Relationship Id="rId421" Type="http://schemas.openxmlformats.org/officeDocument/2006/relationships/image" Target="../media/image441.png"/><Relationship Id="rId463" Type="http://schemas.openxmlformats.org/officeDocument/2006/relationships/image" Target="../media/image462.png"/><Relationship Id="rId519" Type="http://schemas.openxmlformats.org/officeDocument/2006/relationships/image" Target="../media/image490.png"/><Relationship Id="rId670" Type="http://schemas.openxmlformats.org/officeDocument/2006/relationships/image" Target="../media/image565.png"/><Relationship Id="rId116" Type="http://schemas.openxmlformats.org/officeDocument/2006/relationships/customXml" Target="../ink/ink290.xml"/><Relationship Id="rId158" Type="http://schemas.openxmlformats.org/officeDocument/2006/relationships/customXml" Target="../ink/ink311.xml"/><Relationship Id="rId323" Type="http://schemas.openxmlformats.org/officeDocument/2006/relationships/customXml" Target="../ink/ink394.xml"/><Relationship Id="rId530" Type="http://schemas.openxmlformats.org/officeDocument/2006/relationships/customXml" Target="../ink/ink498.xml"/><Relationship Id="rId726" Type="http://schemas.openxmlformats.org/officeDocument/2006/relationships/image" Target="../media/image593.png"/><Relationship Id="rId20" Type="http://schemas.openxmlformats.org/officeDocument/2006/relationships/customXml" Target="../ink/ink242.xml"/><Relationship Id="rId62" Type="http://schemas.openxmlformats.org/officeDocument/2006/relationships/customXml" Target="../ink/ink263.xml"/><Relationship Id="rId365" Type="http://schemas.openxmlformats.org/officeDocument/2006/relationships/customXml" Target="../ink/ink415.xml"/><Relationship Id="rId572" Type="http://schemas.openxmlformats.org/officeDocument/2006/relationships/image" Target="../media/image516.png"/><Relationship Id="rId628" Type="http://schemas.openxmlformats.org/officeDocument/2006/relationships/image" Target="../media/image544.png"/><Relationship Id="rId225" Type="http://schemas.openxmlformats.org/officeDocument/2006/relationships/image" Target="../media/image344.png"/><Relationship Id="rId267" Type="http://schemas.openxmlformats.org/officeDocument/2006/relationships/image" Target="../media/image365.png"/><Relationship Id="rId432" Type="http://schemas.openxmlformats.org/officeDocument/2006/relationships/customXml" Target="../ink/ink449.xml"/><Relationship Id="rId474" Type="http://schemas.openxmlformats.org/officeDocument/2006/relationships/customXml" Target="../ink/ink470.xml"/><Relationship Id="rId127" Type="http://schemas.openxmlformats.org/officeDocument/2006/relationships/image" Target="../media/image295.png"/><Relationship Id="rId681" Type="http://schemas.openxmlformats.org/officeDocument/2006/relationships/customXml" Target="../ink/ink574.xml"/><Relationship Id="rId737" Type="http://schemas.openxmlformats.org/officeDocument/2006/relationships/customXml" Target="../ink/ink602.xml"/><Relationship Id="rId10" Type="http://schemas.openxmlformats.org/officeDocument/2006/relationships/customXml" Target="../ink/ink237.xml"/><Relationship Id="rId31" Type="http://schemas.openxmlformats.org/officeDocument/2006/relationships/image" Target="../media/image247.png"/><Relationship Id="rId52" Type="http://schemas.openxmlformats.org/officeDocument/2006/relationships/customXml" Target="../ink/ink258.xml"/><Relationship Id="rId73" Type="http://schemas.openxmlformats.org/officeDocument/2006/relationships/image" Target="../media/image268.png"/><Relationship Id="rId94" Type="http://schemas.openxmlformats.org/officeDocument/2006/relationships/customXml" Target="../ink/ink279.xml"/><Relationship Id="rId148" Type="http://schemas.openxmlformats.org/officeDocument/2006/relationships/customXml" Target="../ink/ink306.xml"/><Relationship Id="rId169" Type="http://schemas.openxmlformats.org/officeDocument/2006/relationships/image" Target="../media/image316.png"/><Relationship Id="rId334" Type="http://schemas.openxmlformats.org/officeDocument/2006/relationships/image" Target="../media/image398.png"/><Relationship Id="rId355" Type="http://schemas.openxmlformats.org/officeDocument/2006/relationships/customXml" Target="../ink/ink410.xml"/><Relationship Id="rId376" Type="http://schemas.openxmlformats.org/officeDocument/2006/relationships/image" Target="../media/image419.png"/><Relationship Id="rId397" Type="http://schemas.openxmlformats.org/officeDocument/2006/relationships/image" Target="../media/image429.png"/><Relationship Id="rId520" Type="http://schemas.openxmlformats.org/officeDocument/2006/relationships/customXml" Target="../ink/ink493.xml"/><Relationship Id="rId541" Type="http://schemas.openxmlformats.org/officeDocument/2006/relationships/customXml" Target="../ink/ink504.xml"/><Relationship Id="rId562" Type="http://schemas.openxmlformats.org/officeDocument/2006/relationships/image" Target="../media/image511.png"/><Relationship Id="rId583" Type="http://schemas.openxmlformats.org/officeDocument/2006/relationships/customXml" Target="../ink/ink525.xml"/><Relationship Id="rId618" Type="http://schemas.openxmlformats.org/officeDocument/2006/relationships/image" Target="../media/image539.png"/><Relationship Id="rId639" Type="http://schemas.openxmlformats.org/officeDocument/2006/relationships/customXml" Target="../ink/ink553.xml"/><Relationship Id="rId4" Type="http://schemas.openxmlformats.org/officeDocument/2006/relationships/customXml" Target="../ink/ink234.xml"/><Relationship Id="rId180" Type="http://schemas.openxmlformats.org/officeDocument/2006/relationships/customXml" Target="../ink/ink322.xml"/><Relationship Id="rId215" Type="http://schemas.openxmlformats.org/officeDocument/2006/relationships/image" Target="../media/image339.png"/><Relationship Id="rId236" Type="http://schemas.openxmlformats.org/officeDocument/2006/relationships/customXml" Target="../ink/ink350.xml"/><Relationship Id="rId257" Type="http://schemas.openxmlformats.org/officeDocument/2006/relationships/image" Target="../media/image360.png"/><Relationship Id="rId278" Type="http://schemas.openxmlformats.org/officeDocument/2006/relationships/customXml" Target="../ink/ink371.xml"/><Relationship Id="rId401" Type="http://schemas.openxmlformats.org/officeDocument/2006/relationships/image" Target="../media/image431.png"/><Relationship Id="rId422" Type="http://schemas.openxmlformats.org/officeDocument/2006/relationships/customXml" Target="../ink/ink444.xml"/><Relationship Id="rId443" Type="http://schemas.openxmlformats.org/officeDocument/2006/relationships/image" Target="../media/image452.png"/><Relationship Id="rId464" Type="http://schemas.openxmlformats.org/officeDocument/2006/relationships/customXml" Target="../ink/ink465.xml"/><Relationship Id="rId650" Type="http://schemas.openxmlformats.org/officeDocument/2006/relationships/image" Target="../media/image555.png"/><Relationship Id="rId303" Type="http://schemas.openxmlformats.org/officeDocument/2006/relationships/image" Target="../media/image383.png"/><Relationship Id="rId485" Type="http://schemas.openxmlformats.org/officeDocument/2006/relationships/image" Target="../media/image473.png"/><Relationship Id="rId692" Type="http://schemas.openxmlformats.org/officeDocument/2006/relationships/image" Target="../media/image576.png"/><Relationship Id="rId706" Type="http://schemas.openxmlformats.org/officeDocument/2006/relationships/image" Target="../media/image583.png"/><Relationship Id="rId748" Type="http://schemas.openxmlformats.org/officeDocument/2006/relationships/image" Target="../media/image603.png"/><Relationship Id="rId42" Type="http://schemas.openxmlformats.org/officeDocument/2006/relationships/customXml" Target="../ink/ink253.xml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345" Type="http://schemas.openxmlformats.org/officeDocument/2006/relationships/customXml" Target="../ink/ink405.xml"/><Relationship Id="rId387" Type="http://schemas.openxmlformats.org/officeDocument/2006/relationships/image" Target="../media/image424.png"/><Relationship Id="rId510" Type="http://schemas.openxmlformats.org/officeDocument/2006/relationships/customXml" Target="../ink/ink488.xml"/><Relationship Id="rId552" Type="http://schemas.openxmlformats.org/officeDocument/2006/relationships/image" Target="../media/image506.png"/><Relationship Id="rId594" Type="http://schemas.openxmlformats.org/officeDocument/2006/relationships/image" Target="../media/image527.png"/><Relationship Id="rId608" Type="http://schemas.openxmlformats.org/officeDocument/2006/relationships/image" Target="../media/image534.png"/><Relationship Id="rId191" Type="http://schemas.openxmlformats.org/officeDocument/2006/relationships/image" Target="../media/image327.png"/><Relationship Id="rId205" Type="http://schemas.openxmlformats.org/officeDocument/2006/relationships/image" Target="../media/image334.png"/><Relationship Id="rId247" Type="http://schemas.openxmlformats.org/officeDocument/2006/relationships/image" Target="../media/image355.png"/><Relationship Id="rId412" Type="http://schemas.openxmlformats.org/officeDocument/2006/relationships/customXml" Target="../ink/ink439.xml"/><Relationship Id="rId107" Type="http://schemas.openxmlformats.org/officeDocument/2006/relationships/image" Target="../media/image285.png"/><Relationship Id="rId289" Type="http://schemas.openxmlformats.org/officeDocument/2006/relationships/image" Target="../media/image376.png"/><Relationship Id="rId454" Type="http://schemas.openxmlformats.org/officeDocument/2006/relationships/customXml" Target="../ink/ink460.xml"/><Relationship Id="rId496" Type="http://schemas.openxmlformats.org/officeDocument/2006/relationships/customXml" Target="../ink/ink481.xml"/><Relationship Id="rId661" Type="http://schemas.openxmlformats.org/officeDocument/2006/relationships/customXml" Target="../ink/ink564.xml"/><Relationship Id="rId717" Type="http://schemas.openxmlformats.org/officeDocument/2006/relationships/customXml" Target="../ink/ink592.xml"/><Relationship Id="rId11" Type="http://schemas.openxmlformats.org/officeDocument/2006/relationships/image" Target="../media/image237.png"/><Relationship Id="rId53" Type="http://schemas.openxmlformats.org/officeDocument/2006/relationships/image" Target="../media/image258.png"/><Relationship Id="rId149" Type="http://schemas.openxmlformats.org/officeDocument/2006/relationships/image" Target="../media/image306.png"/><Relationship Id="rId314" Type="http://schemas.openxmlformats.org/officeDocument/2006/relationships/customXml" Target="../ink/ink389.xml"/><Relationship Id="rId356" Type="http://schemas.openxmlformats.org/officeDocument/2006/relationships/image" Target="../media/image409.png"/><Relationship Id="rId398" Type="http://schemas.openxmlformats.org/officeDocument/2006/relationships/customXml" Target="../ink/ink432.xml"/><Relationship Id="rId521" Type="http://schemas.openxmlformats.org/officeDocument/2006/relationships/image" Target="../media/image491.png"/><Relationship Id="rId563" Type="http://schemas.openxmlformats.org/officeDocument/2006/relationships/customXml" Target="../ink/ink515.xml"/><Relationship Id="rId619" Type="http://schemas.openxmlformats.org/officeDocument/2006/relationships/customXml" Target="../ink/ink543.xml"/><Relationship Id="rId95" Type="http://schemas.openxmlformats.org/officeDocument/2006/relationships/image" Target="../media/image279.png"/><Relationship Id="rId160" Type="http://schemas.openxmlformats.org/officeDocument/2006/relationships/customXml" Target="../ink/ink312.xml"/><Relationship Id="rId216" Type="http://schemas.openxmlformats.org/officeDocument/2006/relationships/customXml" Target="../ink/ink340.xml"/><Relationship Id="rId423" Type="http://schemas.openxmlformats.org/officeDocument/2006/relationships/image" Target="../media/image442.png"/><Relationship Id="rId258" Type="http://schemas.openxmlformats.org/officeDocument/2006/relationships/customXml" Target="../ink/ink361.xml"/><Relationship Id="rId465" Type="http://schemas.openxmlformats.org/officeDocument/2006/relationships/image" Target="../media/image463.png"/><Relationship Id="rId630" Type="http://schemas.openxmlformats.org/officeDocument/2006/relationships/image" Target="../media/image545.png"/><Relationship Id="rId672" Type="http://schemas.openxmlformats.org/officeDocument/2006/relationships/image" Target="../media/image566.png"/><Relationship Id="rId728" Type="http://schemas.openxmlformats.org/officeDocument/2006/relationships/image" Target="../media/image594.png"/><Relationship Id="rId22" Type="http://schemas.openxmlformats.org/officeDocument/2006/relationships/customXml" Target="../ink/ink243.xml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325" Type="http://schemas.openxmlformats.org/officeDocument/2006/relationships/customXml" Target="../ink/ink395.xml"/><Relationship Id="rId367" Type="http://schemas.openxmlformats.org/officeDocument/2006/relationships/customXml" Target="../ink/ink416.xml"/><Relationship Id="rId532" Type="http://schemas.openxmlformats.org/officeDocument/2006/relationships/image" Target="../media/image496.png"/><Relationship Id="rId574" Type="http://schemas.openxmlformats.org/officeDocument/2006/relationships/image" Target="../media/image517.png"/><Relationship Id="rId171" Type="http://schemas.openxmlformats.org/officeDocument/2006/relationships/image" Target="../media/image317.png"/><Relationship Id="rId227" Type="http://schemas.openxmlformats.org/officeDocument/2006/relationships/image" Target="../media/image345.png"/><Relationship Id="rId269" Type="http://schemas.openxmlformats.org/officeDocument/2006/relationships/image" Target="../media/image366.png"/><Relationship Id="rId434" Type="http://schemas.openxmlformats.org/officeDocument/2006/relationships/customXml" Target="../ink/ink450.xml"/><Relationship Id="rId476" Type="http://schemas.openxmlformats.org/officeDocument/2006/relationships/customXml" Target="../ink/ink471.xml"/><Relationship Id="rId641" Type="http://schemas.openxmlformats.org/officeDocument/2006/relationships/customXml" Target="../ink/ink554.xml"/><Relationship Id="rId683" Type="http://schemas.openxmlformats.org/officeDocument/2006/relationships/customXml" Target="../ink/ink575.xml"/><Relationship Id="rId739" Type="http://schemas.openxmlformats.org/officeDocument/2006/relationships/customXml" Target="../ink/ink603.xml"/><Relationship Id="rId33" Type="http://schemas.openxmlformats.org/officeDocument/2006/relationships/image" Target="../media/image248.png"/><Relationship Id="rId129" Type="http://schemas.openxmlformats.org/officeDocument/2006/relationships/image" Target="../media/image296.png"/><Relationship Id="rId280" Type="http://schemas.openxmlformats.org/officeDocument/2006/relationships/customXml" Target="../ink/ink372.xml"/><Relationship Id="rId336" Type="http://schemas.openxmlformats.org/officeDocument/2006/relationships/image" Target="../media/image399.png"/><Relationship Id="rId501" Type="http://schemas.openxmlformats.org/officeDocument/2006/relationships/image" Target="../media/image481.png"/><Relationship Id="rId543" Type="http://schemas.openxmlformats.org/officeDocument/2006/relationships/customXml" Target="../ink/ink505.xml"/><Relationship Id="rId75" Type="http://schemas.openxmlformats.org/officeDocument/2006/relationships/image" Target="../media/image269.png"/><Relationship Id="rId140" Type="http://schemas.openxmlformats.org/officeDocument/2006/relationships/customXml" Target="../ink/ink302.xml"/><Relationship Id="rId182" Type="http://schemas.openxmlformats.org/officeDocument/2006/relationships/customXml" Target="../ink/ink323.xml"/><Relationship Id="rId378" Type="http://schemas.openxmlformats.org/officeDocument/2006/relationships/image" Target="../media/image420.png"/><Relationship Id="rId403" Type="http://schemas.openxmlformats.org/officeDocument/2006/relationships/image" Target="../media/image432.png"/><Relationship Id="rId585" Type="http://schemas.openxmlformats.org/officeDocument/2006/relationships/customXml" Target="../ink/ink526.xml"/><Relationship Id="rId750" Type="http://schemas.openxmlformats.org/officeDocument/2006/relationships/customXml" Target="../ink/ink610.xml"/><Relationship Id="rId6" Type="http://schemas.openxmlformats.org/officeDocument/2006/relationships/customXml" Target="../ink/ink235.xml"/><Relationship Id="rId238" Type="http://schemas.openxmlformats.org/officeDocument/2006/relationships/customXml" Target="../ink/ink351.xml"/><Relationship Id="rId445" Type="http://schemas.openxmlformats.org/officeDocument/2006/relationships/image" Target="../media/image453.png"/><Relationship Id="rId487" Type="http://schemas.openxmlformats.org/officeDocument/2006/relationships/image" Target="../media/image474.png"/><Relationship Id="rId610" Type="http://schemas.openxmlformats.org/officeDocument/2006/relationships/image" Target="../media/image535.png"/><Relationship Id="rId652" Type="http://schemas.openxmlformats.org/officeDocument/2006/relationships/image" Target="../media/image556.png"/><Relationship Id="rId694" Type="http://schemas.openxmlformats.org/officeDocument/2006/relationships/image" Target="../media/image577.png"/><Relationship Id="rId708" Type="http://schemas.openxmlformats.org/officeDocument/2006/relationships/image" Target="../media/image584.png"/><Relationship Id="rId291" Type="http://schemas.openxmlformats.org/officeDocument/2006/relationships/image" Target="../media/image377.png"/><Relationship Id="rId305" Type="http://schemas.openxmlformats.org/officeDocument/2006/relationships/image" Target="../media/image384.png"/><Relationship Id="rId347" Type="http://schemas.openxmlformats.org/officeDocument/2006/relationships/customXml" Target="../ink/ink406.xml"/><Relationship Id="rId512" Type="http://schemas.openxmlformats.org/officeDocument/2006/relationships/customXml" Target="../ink/ink489.xml"/><Relationship Id="rId44" Type="http://schemas.openxmlformats.org/officeDocument/2006/relationships/customXml" Target="../ink/ink254.xml"/><Relationship Id="rId86" Type="http://schemas.openxmlformats.org/officeDocument/2006/relationships/customXml" Target="../ink/ink275.xml"/><Relationship Id="rId151" Type="http://schemas.openxmlformats.org/officeDocument/2006/relationships/image" Target="../media/image307.png"/><Relationship Id="rId389" Type="http://schemas.openxmlformats.org/officeDocument/2006/relationships/image" Target="../media/image425.png"/><Relationship Id="rId554" Type="http://schemas.openxmlformats.org/officeDocument/2006/relationships/image" Target="../media/image507.png"/><Relationship Id="rId596" Type="http://schemas.openxmlformats.org/officeDocument/2006/relationships/image" Target="../media/image528.png"/><Relationship Id="rId193" Type="http://schemas.openxmlformats.org/officeDocument/2006/relationships/image" Target="../media/image328.png"/><Relationship Id="rId207" Type="http://schemas.openxmlformats.org/officeDocument/2006/relationships/image" Target="../media/image335.png"/><Relationship Id="rId249" Type="http://schemas.openxmlformats.org/officeDocument/2006/relationships/image" Target="../media/image356.png"/><Relationship Id="rId414" Type="http://schemas.openxmlformats.org/officeDocument/2006/relationships/customXml" Target="../ink/ink440.xml"/><Relationship Id="rId456" Type="http://schemas.openxmlformats.org/officeDocument/2006/relationships/customXml" Target="../ink/ink461.xml"/><Relationship Id="rId498" Type="http://schemas.openxmlformats.org/officeDocument/2006/relationships/customXml" Target="../ink/ink482.xml"/><Relationship Id="rId621" Type="http://schemas.openxmlformats.org/officeDocument/2006/relationships/customXml" Target="../ink/ink544.xml"/><Relationship Id="rId663" Type="http://schemas.openxmlformats.org/officeDocument/2006/relationships/customXml" Target="../ink/ink565.xml"/><Relationship Id="rId13" Type="http://schemas.openxmlformats.org/officeDocument/2006/relationships/image" Target="../media/image238.png"/><Relationship Id="rId109" Type="http://schemas.openxmlformats.org/officeDocument/2006/relationships/image" Target="../media/image286.png"/><Relationship Id="rId260" Type="http://schemas.openxmlformats.org/officeDocument/2006/relationships/customXml" Target="../ink/ink362.xml"/><Relationship Id="rId316" Type="http://schemas.openxmlformats.org/officeDocument/2006/relationships/customXml" Target="../ink/ink390.xml"/><Relationship Id="rId523" Type="http://schemas.openxmlformats.org/officeDocument/2006/relationships/image" Target="../media/image492.png"/><Relationship Id="rId719" Type="http://schemas.openxmlformats.org/officeDocument/2006/relationships/customXml" Target="../ink/ink593.xml"/><Relationship Id="rId55" Type="http://schemas.openxmlformats.org/officeDocument/2006/relationships/image" Target="../media/image259.png"/><Relationship Id="rId97" Type="http://schemas.openxmlformats.org/officeDocument/2006/relationships/image" Target="../media/image280.png"/><Relationship Id="rId120" Type="http://schemas.openxmlformats.org/officeDocument/2006/relationships/customXml" Target="../ink/ink292.xml"/><Relationship Id="rId358" Type="http://schemas.openxmlformats.org/officeDocument/2006/relationships/image" Target="../media/image410.png"/><Relationship Id="rId565" Type="http://schemas.openxmlformats.org/officeDocument/2006/relationships/customXml" Target="../ink/ink516.xml"/><Relationship Id="rId730" Type="http://schemas.openxmlformats.org/officeDocument/2006/relationships/image" Target="../media/image595.png"/><Relationship Id="rId162" Type="http://schemas.openxmlformats.org/officeDocument/2006/relationships/customXml" Target="../ink/ink313.xml"/><Relationship Id="rId218" Type="http://schemas.openxmlformats.org/officeDocument/2006/relationships/customXml" Target="../ink/ink341.xml"/><Relationship Id="rId425" Type="http://schemas.openxmlformats.org/officeDocument/2006/relationships/image" Target="../media/image443.png"/><Relationship Id="rId467" Type="http://schemas.openxmlformats.org/officeDocument/2006/relationships/image" Target="../media/image464.png"/><Relationship Id="rId632" Type="http://schemas.openxmlformats.org/officeDocument/2006/relationships/image" Target="../media/image546.png"/><Relationship Id="rId271" Type="http://schemas.openxmlformats.org/officeDocument/2006/relationships/image" Target="../media/image367.png"/><Relationship Id="rId674" Type="http://schemas.openxmlformats.org/officeDocument/2006/relationships/image" Target="../media/image567.png"/><Relationship Id="rId24" Type="http://schemas.openxmlformats.org/officeDocument/2006/relationships/customXml" Target="../ink/ink244.xml"/><Relationship Id="rId66" Type="http://schemas.openxmlformats.org/officeDocument/2006/relationships/customXml" Target="../ink/ink265.xml"/><Relationship Id="rId131" Type="http://schemas.openxmlformats.org/officeDocument/2006/relationships/image" Target="../media/image297.png"/><Relationship Id="rId327" Type="http://schemas.openxmlformats.org/officeDocument/2006/relationships/customXml" Target="../ink/ink396.xml"/><Relationship Id="rId369" Type="http://schemas.openxmlformats.org/officeDocument/2006/relationships/customXml" Target="../ink/ink417.xml"/><Relationship Id="rId534" Type="http://schemas.openxmlformats.org/officeDocument/2006/relationships/image" Target="../media/image497.png"/><Relationship Id="rId576" Type="http://schemas.openxmlformats.org/officeDocument/2006/relationships/image" Target="../media/image518.png"/><Relationship Id="rId741" Type="http://schemas.openxmlformats.org/officeDocument/2006/relationships/customXml" Target="../ink/ink604.xml"/><Relationship Id="rId173" Type="http://schemas.openxmlformats.org/officeDocument/2006/relationships/image" Target="../media/image318.png"/><Relationship Id="rId229" Type="http://schemas.openxmlformats.org/officeDocument/2006/relationships/image" Target="../media/image346.png"/><Relationship Id="rId380" Type="http://schemas.openxmlformats.org/officeDocument/2006/relationships/image" Target="../media/image421.png"/><Relationship Id="rId436" Type="http://schemas.openxmlformats.org/officeDocument/2006/relationships/customXml" Target="../ink/ink451.xml"/><Relationship Id="rId601" Type="http://schemas.openxmlformats.org/officeDocument/2006/relationships/customXml" Target="../ink/ink534.xml"/><Relationship Id="rId643" Type="http://schemas.openxmlformats.org/officeDocument/2006/relationships/customXml" Target="../ink/ink555.xml"/><Relationship Id="rId240" Type="http://schemas.openxmlformats.org/officeDocument/2006/relationships/customXml" Target="../ink/ink352.xml"/><Relationship Id="rId478" Type="http://schemas.openxmlformats.org/officeDocument/2006/relationships/customXml" Target="../ink/ink472.xml"/><Relationship Id="rId685" Type="http://schemas.openxmlformats.org/officeDocument/2006/relationships/customXml" Target="../ink/ink576.xml"/><Relationship Id="rId35" Type="http://schemas.openxmlformats.org/officeDocument/2006/relationships/image" Target="../media/image249.png"/><Relationship Id="rId77" Type="http://schemas.openxmlformats.org/officeDocument/2006/relationships/image" Target="../media/image270.png"/><Relationship Id="rId100" Type="http://schemas.openxmlformats.org/officeDocument/2006/relationships/customXml" Target="../ink/ink282.xml"/><Relationship Id="rId282" Type="http://schemas.openxmlformats.org/officeDocument/2006/relationships/customXml" Target="../ink/ink373.xml"/><Relationship Id="rId338" Type="http://schemas.openxmlformats.org/officeDocument/2006/relationships/image" Target="../media/image400.png"/><Relationship Id="rId503" Type="http://schemas.openxmlformats.org/officeDocument/2006/relationships/image" Target="../media/image482.png"/><Relationship Id="rId545" Type="http://schemas.openxmlformats.org/officeDocument/2006/relationships/customXml" Target="../ink/ink506.xml"/><Relationship Id="rId587" Type="http://schemas.openxmlformats.org/officeDocument/2006/relationships/customXml" Target="../ink/ink527.xml"/><Relationship Id="rId710" Type="http://schemas.openxmlformats.org/officeDocument/2006/relationships/image" Target="../media/image585.png"/><Relationship Id="rId752" Type="http://schemas.openxmlformats.org/officeDocument/2006/relationships/customXml" Target="../ink/ink611.xml"/><Relationship Id="rId8" Type="http://schemas.openxmlformats.org/officeDocument/2006/relationships/customXml" Target="../ink/ink236.xml"/><Relationship Id="rId142" Type="http://schemas.openxmlformats.org/officeDocument/2006/relationships/customXml" Target="../ink/ink303.xml"/><Relationship Id="rId184" Type="http://schemas.openxmlformats.org/officeDocument/2006/relationships/customXml" Target="../ink/ink324.xml"/><Relationship Id="rId391" Type="http://schemas.openxmlformats.org/officeDocument/2006/relationships/image" Target="../media/image426.png"/><Relationship Id="rId405" Type="http://schemas.openxmlformats.org/officeDocument/2006/relationships/image" Target="../media/image433.png"/><Relationship Id="rId447" Type="http://schemas.openxmlformats.org/officeDocument/2006/relationships/image" Target="../media/image454.png"/><Relationship Id="rId612" Type="http://schemas.openxmlformats.org/officeDocument/2006/relationships/image" Target="../media/image536.png"/><Relationship Id="rId251" Type="http://schemas.openxmlformats.org/officeDocument/2006/relationships/image" Target="../media/image357.png"/><Relationship Id="rId489" Type="http://schemas.openxmlformats.org/officeDocument/2006/relationships/image" Target="../media/image475.png"/><Relationship Id="rId654" Type="http://schemas.openxmlformats.org/officeDocument/2006/relationships/image" Target="../media/image557.png"/><Relationship Id="rId696" Type="http://schemas.openxmlformats.org/officeDocument/2006/relationships/image" Target="../media/image578.png"/><Relationship Id="rId46" Type="http://schemas.openxmlformats.org/officeDocument/2006/relationships/customXml" Target="../ink/ink255.xml"/><Relationship Id="rId293" Type="http://schemas.openxmlformats.org/officeDocument/2006/relationships/image" Target="../media/image378.png"/><Relationship Id="rId307" Type="http://schemas.openxmlformats.org/officeDocument/2006/relationships/image" Target="../media/image385.png"/><Relationship Id="rId349" Type="http://schemas.openxmlformats.org/officeDocument/2006/relationships/customXml" Target="../ink/ink407.xml"/><Relationship Id="rId514" Type="http://schemas.openxmlformats.org/officeDocument/2006/relationships/customXml" Target="../ink/ink490.xml"/><Relationship Id="rId556" Type="http://schemas.openxmlformats.org/officeDocument/2006/relationships/image" Target="../media/image508.png"/><Relationship Id="rId721" Type="http://schemas.openxmlformats.org/officeDocument/2006/relationships/customXml" Target="../ink/ink594.xml"/><Relationship Id="rId88" Type="http://schemas.openxmlformats.org/officeDocument/2006/relationships/customXml" Target="../ink/ink276.xml"/><Relationship Id="rId111" Type="http://schemas.openxmlformats.org/officeDocument/2006/relationships/image" Target="../media/image287.png"/><Relationship Id="rId153" Type="http://schemas.openxmlformats.org/officeDocument/2006/relationships/image" Target="../media/image308.png"/><Relationship Id="rId195" Type="http://schemas.openxmlformats.org/officeDocument/2006/relationships/image" Target="../media/image329.png"/><Relationship Id="rId209" Type="http://schemas.openxmlformats.org/officeDocument/2006/relationships/image" Target="../media/image336.png"/><Relationship Id="rId360" Type="http://schemas.openxmlformats.org/officeDocument/2006/relationships/image" Target="../media/image411.png"/><Relationship Id="rId416" Type="http://schemas.openxmlformats.org/officeDocument/2006/relationships/customXml" Target="../ink/ink441.xml"/><Relationship Id="rId598" Type="http://schemas.openxmlformats.org/officeDocument/2006/relationships/image" Target="../media/image529.png"/><Relationship Id="rId220" Type="http://schemas.openxmlformats.org/officeDocument/2006/relationships/customXml" Target="../ink/ink342.xml"/><Relationship Id="rId458" Type="http://schemas.openxmlformats.org/officeDocument/2006/relationships/customXml" Target="../ink/ink462.xml"/><Relationship Id="rId623" Type="http://schemas.openxmlformats.org/officeDocument/2006/relationships/customXml" Target="../ink/ink545.xml"/><Relationship Id="rId665" Type="http://schemas.openxmlformats.org/officeDocument/2006/relationships/customXml" Target="../ink/ink566.xml"/><Relationship Id="rId15" Type="http://schemas.openxmlformats.org/officeDocument/2006/relationships/image" Target="../media/image239.png"/><Relationship Id="rId57" Type="http://schemas.openxmlformats.org/officeDocument/2006/relationships/image" Target="../media/image260.png"/><Relationship Id="rId262" Type="http://schemas.openxmlformats.org/officeDocument/2006/relationships/customXml" Target="../ink/ink363.xml"/><Relationship Id="rId318" Type="http://schemas.openxmlformats.org/officeDocument/2006/relationships/customXml" Target="../ink/ink391.xml"/><Relationship Id="rId525" Type="http://schemas.openxmlformats.org/officeDocument/2006/relationships/image" Target="../media/image493.png"/><Relationship Id="rId567" Type="http://schemas.openxmlformats.org/officeDocument/2006/relationships/customXml" Target="../ink/ink517.xml"/><Relationship Id="rId732" Type="http://schemas.openxmlformats.org/officeDocument/2006/relationships/image" Target="../media/image596.png"/><Relationship Id="rId99" Type="http://schemas.openxmlformats.org/officeDocument/2006/relationships/image" Target="../media/image281.png"/><Relationship Id="rId122" Type="http://schemas.openxmlformats.org/officeDocument/2006/relationships/customXml" Target="../ink/ink293.xml"/><Relationship Id="rId164" Type="http://schemas.openxmlformats.org/officeDocument/2006/relationships/customXml" Target="../ink/ink314.xml"/><Relationship Id="rId371" Type="http://schemas.openxmlformats.org/officeDocument/2006/relationships/customXml" Target="../ink/ink418.xml"/><Relationship Id="rId427" Type="http://schemas.openxmlformats.org/officeDocument/2006/relationships/image" Target="../media/image444.png"/><Relationship Id="rId469" Type="http://schemas.openxmlformats.org/officeDocument/2006/relationships/image" Target="../media/image465.png"/><Relationship Id="rId634" Type="http://schemas.openxmlformats.org/officeDocument/2006/relationships/image" Target="../media/image547.png"/><Relationship Id="rId676" Type="http://schemas.openxmlformats.org/officeDocument/2006/relationships/image" Target="../media/image568.png"/><Relationship Id="rId26" Type="http://schemas.openxmlformats.org/officeDocument/2006/relationships/customXml" Target="../ink/ink245.xml"/><Relationship Id="rId231" Type="http://schemas.openxmlformats.org/officeDocument/2006/relationships/image" Target="../media/image347.png"/><Relationship Id="rId273" Type="http://schemas.openxmlformats.org/officeDocument/2006/relationships/image" Target="../media/image368.png"/><Relationship Id="rId329" Type="http://schemas.openxmlformats.org/officeDocument/2006/relationships/customXml" Target="../ink/ink397.xml"/><Relationship Id="rId480" Type="http://schemas.openxmlformats.org/officeDocument/2006/relationships/customXml" Target="../ink/ink473.xml"/><Relationship Id="rId536" Type="http://schemas.openxmlformats.org/officeDocument/2006/relationships/image" Target="../media/image498.png"/><Relationship Id="rId701" Type="http://schemas.openxmlformats.org/officeDocument/2006/relationships/customXml" Target="../ink/ink584.xml"/><Relationship Id="rId68" Type="http://schemas.openxmlformats.org/officeDocument/2006/relationships/customXml" Target="../ink/ink266.xml"/><Relationship Id="rId133" Type="http://schemas.openxmlformats.org/officeDocument/2006/relationships/image" Target="../media/image298.png"/><Relationship Id="rId175" Type="http://schemas.openxmlformats.org/officeDocument/2006/relationships/image" Target="../media/image319.png"/><Relationship Id="rId340" Type="http://schemas.openxmlformats.org/officeDocument/2006/relationships/image" Target="../media/image401.png"/><Relationship Id="rId578" Type="http://schemas.openxmlformats.org/officeDocument/2006/relationships/image" Target="../media/image519.png"/><Relationship Id="rId743" Type="http://schemas.openxmlformats.org/officeDocument/2006/relationships/customXml" Target="../ink/ink605.xml"/><Relationship Id="rId200" Type="http://schemas.openxmlformats.org/officeDocument/2006/relationships/customXml" Target="../ink/ink332.xml"/><Relationship Id="rId382" Type="http://schemas.openxmlformats.org/officeDocument/2006/relationships/image" Target="../media/image422.png"/><Relationship Id="rId438" Type="http://schemas.openxmlformats.org/officeDocument/2006/relationships/customXml" Target="../ink/ink452.xml"/><Relationship Id="rId603" Type="http://schemas.openxmlformats.org/officeDocument/2006/relationships/customXml" Target="../ink/ink535.xml"/><Relationship Id="rId645" Type="http://schemas.openxmlformats.org/officeDocument/2006/relationships/customXml" Target="../ink/ink556.xml"/><Relationship Id="rId687" Type="http://schemas.openxmlformats.org/officeDocument/2006/relationships/customXml" Target="../ink/ink577.xml"/><Relationship Id="rId242" Type="http://schemas.openxmlformats.org/officeDocument/2006/relationships/customXml" Target="../ink/ink353.xml"/><Relationship Id="rId284" Type="http://schemas.openxmlformats.org/officeDocument/2006/relationships/customXml" Target="../ink/ink374.xml"/><Relationship Id="rId491" Type="http://schemas.openxmlformats.org/officeDocument/2006/relationships/image" Target="../media/image476.png"/><Relationship Id="rId505" Type="http://schemas.openxmlformats.org/officeDocument/2006/relationships/image" Target="../media/image483.png"/><Relationship Id="rId712" Type="http://schemas.openxmlformats.org/officeDocument/2006/relationships/image" Target="../media/image586.png"/><Relationship Id="rId37" Type="http://schemas.openxmlformats.org/officeDocument/2006/relationships/image" Target="../media/image250.png"/><Relationship Id="rId79" Type="http://schemas.openxmlformats.org/officeDocument/2006/relationships/image" Target="../media/image271.png"/><Relationship Id="rId102" Type="http://schemas.openxmlformats.org/officeDocument/2006/relationships/customXml" Target="../ink/ink283.xml"/><Relationship Id="rId144" Type="http://schemas.openxmlformats.org/officeDocument/2006/relationships/customXml" Target="../ink/ink304.xml"/><Relationship Id="rId547" Type="http://schemas.openxmlformats.org/officeDocument/2006/relationships/customXml" Target="../ink/ink507.xml"/><Relationship Id="rId589" Type="http://schemas.openxmlformats.org/officeDocument/2006/relationships/customXml" Target="../ink/ink528.xml"/><Relationship Id="rId90" Type="http://schemas.openxmlformats.org/officeDocument/2006/relationships/customXml" Target="../ink/ink277.xml"/><Relationship Id="rId186" Type="http://schemas.openxmlformats.org/officeDocument/2006/relationships/customXml" Target="../ink/ink325.xml"/><Relationship Id="rId351" Type="http://schemas.openxmlformats.org/officeDocument/2006/relationships/customXml" Target="../ink/ink408.xml"/><Relationship Id="rId393" Type="http://schemas.openxmlformats.org/officeDocument/2006/relationships/image" Target="../media/image427.png"/><Relationship Id="rId407" Type="http://schemas.openxmlformats.org/officeDocument/2006/relationships/image" Target="../media/image434.png"/><Relationship Id="rId449" Type="http://schemas.openxmlformats.org/officeDocument/2006/relationships/image" Target="../media/image455.png"/><Relationship Id="rId614" Type="http://schemas.openxmlformats.org/officeDocument/2006/relationships/image" Target="../media/image537.png"/><Relationship Id="rId656" Type="http://schemas.openxmlformats.org/officeDocument/2006/relationships/image" Target="../media/image558.png"/><Relationship Id="rId211" Type="http://schemas.openxmlformats.org/officeDocument/2006/relationships/image" Target="../media/image337.png"/><Relationship Id="rId253" Type="http://schemas.openxmlformats.org/officeDocument/2006/relationships/image" Target="../media/image358.png"/><Relationship Id="rId295" Type="http://schemas.openxmlformats.org/officeDocument/2006/relationships/image" Target="../media/image379.png"/><Relationship Id="rId309" Type="http://schemas.openxmlformats.org/officeDocument/2006/relationships/image" Target="../media/image386.png"/><Relationship Id="rId460" Type="http://schemas.openxmlformats.org/officeDocument/2006/relationships/customXml" Target="../ink/ink463.xml"/><Relationship Id="rId516" Type="http://schemas.openxmlformats.org/officeDocument/2006/relationships/customXml" Target="../ink/ink491.xml"/><Relationship Id="rId698" Type="http://schemas.openxmlformats.org/officeDocument/2006/relationships/image" Target="../media/image579.png"/><Relationship Id="rId48" Type="http://schemas.openxmlformats.org/officeDocument/2006/relationships/customXml" Target="../ink/ink256.xml"/><Relationship Id="rId113" Type="http://schemas.openxmlformats.org/officeDocument/2006/relationships/image" Target="../media/image288.png"/><Relationship Id="rId320" Type="http://schemas.openxmlformats.org/officeDocument/2006/relationships/image" Target="../media/image391.png"/><Relationship Id="rId558" Type="http://schemas.openxmlformats.org/officeDocument/2006/relationships/image" Target="../media/image509.png"/><Relationship Id="rId723" Type="http://schemas.openxmlformats.org/officeDocument/2006/relationships/customXml" Target="../ink/ink595.xml"/><Relationship Id="rId155" Type="http://schemas.openxmlformats.org/officeDocument/2006/relationships/image" Target="../media/image309.png"/><Relationship Id="rId197" Type="http://schemas.openxmlformats.org/officeDocument/2006/relationships/image" Target="../media/image330.png"/><Relationship Id="rId362" Type="http://schemas.openxmlformats.org/officeDocument/2006/relationships/image" Target="../media/image412.png"/><Relationship Id="rId418" Type="http://schemas.openxmlformats.org/officeDocument/2006/relationships/customXml" Target="../ink/ink442.xml"/><Relationship Id="rId625" Type="http://schemas.openxmlformats.org/officeDocument/2006/relationships/customXml" Target="../ink/ink546.xml"/><Relationship Id="rId222" Type="http://schemas.openxmlformats.org/officeDocument/2006/relationships/customXml" Target="../ink/ink343.xml"/><Relationship Id="rId264" Type="http://schemas.openxmlformats.org/officeDocument/2006/relationships/customXml" Target="../ink/ink364.xml"/><Relationship Id="rId471" Type="http://schemas.openxmlformats.org/officeDocument/2006/relationships/image" Target="../media/image466.png"/><Relationship Id="rId667" Type="http://schemas.openxmlformats.org/officeDocument/2006/relationships/customXml" Target="../ink/ink567.xml"/><Relationship Id="rId17" Type="http://schemas.openxmlformats.org/officeDocument/2006/relationships/image" Target="../media/image240.png"/><Relationship Id="rId59" Type="http://schemas.openxmlformats.org/officeDocument/2006/relationships/image" Target="../media/image261.png"/><Relationship Id="rId124" Type="http://schemas.openxmlformats.org/officeDocument/2006/relationships/customXml" Target="../ink/ink294.xml"/><Relationship Id="rId527" Type="http://schemas.openxmlformats.org/officeDocument/2006/relationships/image" Target="../media/image494.png"/><Relationship Id="rId569" Type="http://schemas.openxmlformats.org/officeDocument/2006/relationships/customXml" Target="../ink/ink518.xml"/><Relationship Id="rId734" Type="http://schemas.openxmlformats.org/officeDocument/2006/relationships/image" Target="../media/image597.png"/><Relationship Id="rId70" Type="http://schemas.openxmlformats.org/officeDocument/2006/relationships/customXml" Target="../ink/ink267.xml"/><Relationship Id="rId166" Type="http://schemas.openxmlformats.org/officeDocument/2006/relationships/customXml" Target="../ink/ink315.xml"/><Relationship Id="rId331" Type="http://schemas.openxmlformats.org/officeDocument/2006/relationships/customXml" Target="../ink/ink398.xml"/><Relationship Id="rId373" Type="http://schemas.openxmlformats.org/officeDocument/2006/relationships/customXml" Target="../ink/ink419.xml"/><Relationship Id="rId429" Type="http://schemas.openxmlformats.org/officeDocument/2006/relationships/image" Target="../media/image445.png"/><Relationship Id="rId580" Type="http://schemas.openxmlformats.org/officeDocument/2006/relationships/image" Target="../media/image520.png"/><Relationship Id="rId636" Type="http://schemas.openxmlformats.org/officeDocument/2006/relationships/image" Target="../media/image54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48.png"/><Relationship Id="rId440" Type="http://schemas.openxmlformats.org/officeDocument/2006/relationships/customXml" Target="../ink/ink453.xml"/><Relationship Id="rId678" Type="http://schemas.openxmlformats.org/officeDocument/2006/relationships/image" Target="../media/image569.png"/><Relationship Id="rId28" Type="http://schemas.openxmlformats.org/officeDocument/2006/relationships/customXml" Target="../ink/ink246.xml"/><Relationship Id="rId275" Type="http://schemas.openxmlformats.org/officeDocument/2006/relationships/image" Target="../media/image369.png"/><Relationship Id="rId300" Type="http://schemas.openxmlformats.org/officeDocument/2006/relationships/customXml" Target="../ink/ink382.xml"/><Relationship Id="rId482" Type="http://schemas.openxmlformats.org/officeDocument/2006/relationships/customXml" Target="../ink/ink474.xml"/><Relationship Id="rId538" Type="http://schemas.openxmlformats.org/officeDocument/2006/relationships/image" Target="../media/image499.png"/><Relationship Id="rId703" Type="http://schemas.openxmlformats.org/officeDocument/2006/relationships/customXml" Target="../ink/ink585.xml"/><Relationship Id="rId745" Type="http://schemas.openxmlformats.org/officeDocument/2006/relationships/customXml" Target="../ink/ink606.xml"/><Relationship Id="rId81" Type="http://schemas.openxmlformats.org/officeDocument/2006/relationships/image" Target="../media/image272.png"/><Relationship Id="rId135" Type="http://schemas.openxmlformats.org/officeDocument/2006/relationships/image" Target="../media/image299.png"/><Relationship Id="rId177" Type="http://schemas.openxmlformats.org/officeDocument/2006/relationships/image" Target="../media/image320.png"/><Relationship Id="rId342" Type="http://schemas.openxmlformats.org/officeDocument/2006/relationships/image" Target="../media/image402.png"/><Relationship Id="rId384" Type="http://schemas.openxmlformats.org/officeDocument/2006/relationships/image" Target="../media/image423.png"/><Relationship Id="rId591" Type="http://schemas.openxmlformats.org/officeDocument/2006/relationships/customXml" Target="../ink/ink529.xml"/><Relationship Id="rId605" Type="http://schemas.openxmlformats.org/officeDocument/2006/relationships/customXml" Target="../ink/ink536.xml"/><Relationship Id="rId202" Type="http://schemas.openxmlformats.org/officeDocument/2006/relationships/customXml" Target="../ink/ink333.xml"/><Relationship Id="rId244" Type="http://schemas.openxmlformats.org/officeDocument/2006/relationships/customXml" Target="../ink/ink354.xml"/><Relationship Id="rId647" Type="http://schemas.openxmlformats.org/officeDocument/2006/relationships/customXml" Target="../ink/ink557.xml"/><Relationship Id="rId689" Type="http://schemas.openxmlformats.org/officeDocument/2006/relationships/customXml" Target="../ink/ink578.xml"/><Relationship Id="rId39" Type="http://schemas.openxmlformats.org/officeDocument/2006/relationships/image" Target="../media/image251.png"/><Relationship Id="rId286" Type="http://schemas.openxmlformats.org/officeDocument/2006/relationships/customXml" Target="../ink/ink375.xml"/><Relationship Id="rId451" Type="http://schemas.openxmlformats.org/officeDocument/2006/relationships/image" Target="../media/image456.png"/><Relationship Id="rId493" Type="http://schemas.openxmlformats.org/officeDocument/2006/relationships/image" Target="../media/image477.png"/><Relationship Id="rId507" Type="http://schemas.openxmlformats.org/officeDocument/2006/relationships/image" Target="../media/image484.png"/><Relationship Id="rId549" Type="http://schemas.openxmlformats.org/officeDocument/2006/relationships/customXml" Target="../ink/ink508.xml"/><Relationship Id="rId714" Type="http://schemas.openxmlformats.org/officeDocument/2006/relationships/image" Target="../media/image587.png"/><Relationship Id="rId50" Type="http://schemas.openxmlformats.org/officeDocument/2006/relationships/customXml" Target="../ink/ink257.xml"/><Relationship Id="rId104" Type="http://schemas.openxmlformats.org/officeDocument/2006/relationships/customXml" Target="../ink/ink284.xml"/><Relationship Id="rId146" Type="http://schemas.openxmlformats.org/officeDocument/2006/relationships/customXml" Target="../ink/ink305.xml"/><Relationship Id="rId188" Type="http://schemas.openxmlformats.org/officeDocument/2006/relationships/customXml" Target="../ink/ink326.xml"/><Relationship Id="rId311" Type="http://schemas.openxmlformats.org/officeDocument/2006/relationships/image" Target="../media/image387.png"/><Relationship Id="rId353" Type="http://schemas.openxmlformats.org/officeDocument/2006/relationships/customXml" Target="../ink/ink409.xml"/><Relationship Id="rId395" Type="http://schemas.openxmlformats.org/officeDocument/2006/relationships/image" Target="../media/image428.png"/><Relationship Id="rId409" Type="http://schemas.openxmlformats.org/officeDocument/2006/relationships/image" Target="../media/image435.png"/><Relationship Id="rId560" Type="http://schemas.openxmlformats.org/officeDocument/2006/relationships/image" Target="../media/image510.png"/><Relationship Id="rId92" Type="http://schemas.openxmlformats.org/officeDocument/2006/relationships/customXml" Target="../ink/ink278.xml"/><Relationship Id="rId213" Type="http://schemas.openxmlformats.org/officeDocument/2006/relationships/image" Target="../media/image338.png"/><Relationship Id="rId420" Type="http://schemas.openxmlformats.org/officeDocument/2006/relationships/customXml" Target="../ink/ink443.xml"/><Relationship Id="rId616" Type="http://schemas.openxmlformats.org/officeDocument/2006/relationships/image" Target="../media/image538.png"/><Relationship Id="rId658" Type="http://schemas.openxmlformats.org/officeDocument/2006/relationships/image" Target="../media/image559.png"/><Relationship Id="rId255" Type="http://schemas.openxmlformats.org/officeDocument/2006/relationships/image" Target="../media/image359.png"/><Relationship Id="rId297" Type="http://schemas.openxmlformats.org/officeDocument/2006/relationships/image" Target="../media/image380.png"/><Relationship Id="rId462" Type="http://schemas.openxmlformats.org/officeDocument/2006/relationships/customXml" Target="../ink/ink464.xml"/><Relationship Id="rId518" Type="http://schemas.openxmlformats.org/officeDocument/2006/relationships/customXml" Target="../ink/ink492.xml"/><Relationship Id="rId725" Type="http://schemas.openxmlformats.org/officeDocument/2006/relationships/customXml" Target="../ink/ink596.xml"/><Relationship Id="rId115" Type="http://schemas.openxmlformats.org/officeDocument/2006/relationships/image" Target="../media/image289.png"/><Relationship Id="rId157" Type="http://schemas.openxmlformats.org/officeDocument/2006/relationships/image" Target="../media/image310.png"/><Relationship Id="rId322" Type="http://schemas.openxmlformats.org/officeDocument/2006/relationships/image" Target="../media/image392.png"/><Relationship Id="rId364" Type="http://schemas.openxmlformats.org/officeDocument/2006/relationships/image" Target="../media/image413.png"/><Relationship Id="rId61" Type="http://schemas.openxmlformats.org/officeDocument/2006/relationships/image" Target="../media/image262.png"/><Relationship Id="rId199" Type="http://schemas.openxmlformats.org/officeDocument/2006/relationships/image" Target="../media/image331.png"/><Relationship Id="rId571" Type="http://schemas.openxmlformats.org/officeDocument/2006/relationships/customXml" Target="../ink/ink519.xml"/><Relationship Id="rId627" Type="http://schemas.openxmlformats.org/officeDocument/2006/relationships/customXml" Target="../ink/ink547.xml"/><Relationship Id="rId669" Type="http://schemas.openxmlformats.org/officeDocument/2006/relationships/customXml" Target="../ink/ink568.xml"/><Relationship Id="rId19" Type="http://schemas.openxmlformats.org/officeDocument/2006/relationships/image" Target="../media/image241.png"/><Relationship Id="rId224" Type="http://schemas.openxmlformats.org/officeDocument/2006/relationships/customXml" Target="../ink/ink344.xml"/><Relationship Id="rId266" Type="http://schemas.openxmlformats.org/officeDocument/2006/relationships/customXml" Target="../ink/ink365.xml"/><Relationship Id="rId431" Type="http://schemas.openxmlformats.org/officeDocument/2006/relationships/image" Target="../media/image446.png"/><Relationship Id="rId473" Type="http://schemas.openxmlformats.org/officeDocument/2006/relationships/image" Target="../media/image467.png"/><Relationship Id="rId529" Type="http://schemas.openxmlformats.org/officeDocument/2006/relationships/image" Target="../media/image495.png"/><Relationship Id="rId680" Type="http://schemas.openxmlformats.org/officeDocument/2006/relationships/image" Target="../media/image570.png"/><Relationship Id="rId736" Type="http://schemas.openxmlformats.org/officeDocument/2006/relationships/image" Target="../media/image598.png"/><Relationship Id="rId30" Type="http://schemas.openxmlformats.org/officeDocument/2006/relationships/customXml" Target="../ink/ink247.xml"/><Relationship Id="rId126" Type="http://schemas.openxmlformats.org/officeDocument/2006/relationships/customXml" Target="../ink/ink295.xml"/><Relationship Id="rId168" Type="http://schemas.openxmlformats.org/officeDocument/2006/relationships/customXml" Target="../ink/ink316.xml"/><Relationship Id="rId333" Type="http://schemas.openxmlformats.org/officeDocument/2006/relationships/customXml" Target="../ink/ink399.xml"/><Relationship Id="rId540" Type="http://schemas.openxmlformats.org/officeDocument/2006/relationships/image" Target="../media/image500.png"/><Relationship Id="rId72" Type="http://schemas.openxmlformats.org/officeDocument/2006/relationships/customXml" Target="../ink/ink268.xml"/><Relationship Id="rId375" Type="http://schemas.openxmlformats.org/officeDocument/2006/relationships/customXml" Target="../ink/ink420.xml"/><Relationship Id="rId582" Type="http://schemas.openxmlformats.org/officeDocument/2006/relationships/image" Target="../media/image521.png"/><Relationship Id="rId638" Type="http://schemas.openxmlformats.org/officeDocument/2006/relationships/image" Target="../media/image549.png"/><Relationship Id="rId3" Type="http://schemas.openxmlformats.org/officeDocument/2006/relationships/image" Target="../media/image2.png"/><Relationship Id="rId235" Type="http://schemas.openxmlformats.org/officeDocument/2006/relationships/image" Target="../media/image349.png"/><Relationship Id="rId277" Type="http://schemas.openxmlformats.org/officeDocument/2006/relationships/image" Target="../media/image370.png"/><Relationship Id="rId400" Type="http://schemas.openxmlformats.org/officeDocument/2006/relationships/customXml" Target="../ink/ink433.xml"/><Relationship Id="rId442" Type="http://schemas.openxmlformats.org/officeDocument/2006/relationships/customXml" Target="../ink/ink454.xml"/><Relationship Id="rId484" Type="http://schemas.openxmlformats.org/officeDocument/2006/relationships/customXml" Target="../ink/ink475.xml"/><Relationship Id="rId705" Type="http://schemas.openxmlformats.org/officeDocument/2006/relationships/customXml" Target="../ink/ink586.xml"/><Relationship Id="rId137" Type="http://schemas.openxmlformats.org/officeDocument/2006/relationships/image" Target="../media/image300.png"/><Relationship Id="rId302" Type="http://schemas.openxmlformats.org/officeDocument/2006/relationships/customXml" Target="../ink/ink383.xml"/><Relationship Id="rId344" Type="http://schemas.openxmlformats.org/officeDocument/2006/relationships/image" Target="../media/image403.png"/><Relationship Id="rId691" Type="http://schemas.openxmlformats.org/officeDocument/2006/relationships/customXml" Target="../ink/ink579.xml"/><Relationship Id="rId747" Type="http://schemas.openxmlformats.org/officeDocument/2006/relationships/customXml" Target="../ink/ink608.xml"/><Relationship Id="rId41" Type="http://schemas.openxmlformats.org/officeDocument/2006/relationships/image" Target="../media/image252.png"/><Relationship Id="rId83" Type="http://schemas.openxmlformats.org/officeDocument/2006/relationships/image" Target="../media/image273.png"/><Relationship Id="rId179" Type="http://schemas.openxmlformats.org/officeDocument/2006/relationships/image" Target="../media/image321.png"/><Relationship Id="rId386" Type="http://schemas.openxmlformats.org/officeDocument/2006/relationships/customXml" Target="../ink/ink426.xml"/><Relationship Id="rId551" Type="http://schemas.openxmlformats.org/officeDocument/2006/relationships/customXml" Target="../ink/ink509.xml"/><Relationship Id="rId593" Type="http://schemas.openxmlformats.org/officeDocument/2006/relationships/customXml" Target="../ink/ink530.xml"/><Relationship Id="rId607" Type="http://schemas.openxmlformats.org/officeDocument/2006/relationships/customXml" Target="../ink/ink537.xml"/><Relationship Id="rId649" Type="http://schemas.openxmlformats.org/officeDocument/2006/relationships/customXml" Target="../ink/ink558.xml"/><Relationship Id="rId190" Type="http://schemas.openxmlformats.org/officeDocument/2006/relationships/customXml" Target="../ink/ink327.xml"/><Relationship Id="rId204" Type="http://schemas.openxmlformats.org/officeDocument/2006/relationships/customXml" Target="../ink/ink334.xml"/><Relationship Id="rId246" Type="http://schemas.openxmlformats.org/officeDocument/2006/relationships/customXml" Target="../ink/ink355.xml"/><Relationship Id="rId288" Type="http://schemas.openxmlformats.org/officeDocument/2006/relationships/customXml" Target="../ink/ink376.xml"/><Relationship Id="rId411" Type="http://schemas.openxmlformats.org/officeDocument/2006/relationships/image" Target="../media/image436.png"/><Relationship Id="rId453" Type="http://schemas.openxmlformats.org/officeDocument/2006/relationships/image" Target="../media/image457.png"/><Relationship Id="rId509" Type="http://schemas.openxmlformats.org/officeDocument/2006/relationships/image" Target="../media/image485.png"/><Relationship Id="rId660" Type="http://schemas.openxmlformats.org/officeDocument/2006/relationships/image" Target="../media/image560.png"/><Relationship Id="rId106" Type="http://schemas.openxmlformats.org/officeDocument/2006/relationships/customXml" Target="../ink/ink285.xml"/><Relationship Id="rId313" Type="http://schemas.openxmlformats.org/officeDocument/2006/relationships/image" Target="../media/image388.png"/><Relationship Id="rId495" Type="http://schemas.openxmlformats.org/officeDocument/2006/relationships/image" Target="../media/image478.png"/><Relationship Id="rId716" Type="http://schemas.openxmlformats.org/officeDocument/2006/relationships/image" Target="../media/image5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5.xml"/><Relationship Id="rId13" Type="http://schemas.openxmlformats.org/officeDocument/2006/relationships/image" Target="../media/image611.png"/><Relationship Id="rId18" Type="http://schemas.openxmlformats.org/officeDocument/2006/relationships/customXml" Target="../ink/ink620.xml"/><Relationship Id="rId26" Type="http://schemas.openxmlformats.org/officeDocument/2006/relationships/customXml" Target="../ink/ink624.xml"/><Relationship Id="rId3" Type="http://schemas.openxmlformats.org/officeDocument/2006/relationships/image" Target="../media/image606.png"/><Relationship Id="rId21" Type="http://schemas.openxmlformats.org/officeDocument/2006/relationships/image" Target="../media/image615.png"/><Relationship Id="rId7" Type="http://schemas.openxmlformats.org/officeDocument/2006/relationships/image" Target="../media/image608.png"/><Relationship Id="rId12" Type="http://schemas.openxmlformats.org/officeDocument/2006/relationships/customXml" Target="../ink/ink617.xml"/><Relationship Id="rId17" Type="http://schemas.openxmlformats.org/officeDocument/2006/relationships/image" Target="../media/image613.png"/><Relationship Id="rId25" Type="http://schemas.openxmlformats.org/officeDocument/2006/relationships/image" Target="../media/image617.png"/><Relationship Id="rId2" Type="http://schemas.openxmlformats.org/officeDocument/2006/relationships/customXml" Target="../ink/ink612.xml"/><Relationship Id="rId16" Type="http://schemas.openxmlformats.org/officeDocument/2006/relationships/customXml" Target="../ink/ink619.xml"/><Relationship Id="rId20" Type="http://schemas.openxmlformats.org/officeDocument/2006/relationships/customXml" Target="../ink/ink621.xml"/><Relationship Id="rId29" Type="http://schemas.openxmlformats.org/officeDocument/2006/relationships/image" Target="../media/image6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4.xml"/><Relationship Id="rId11" Type="http://schemas.openxmlformats.org/officeDocument/2006/relationships/image" Target="../media/image610.png"/><Relationship Id="rId24" Type="http://schemas.openxmlformats.org/officeDocument/2006/relationships/customXml" Target="../ink/ink623.xml"/><Relationship Id="rId5" Type="http://schemas.openxmlformats.org/officeDocument/2006/relationships/image" Target="../media/image607.png"/><Relationship Id="rId15" Type="http://schemas.openxmlformats.org/officeDocument/2006/relationships/image" Target="../media/image612.png"/><Relationship Id="rId23" Type="http://schemas.openxmlformats.org/officeDocument/2006/relationships/image" Target="../media/image616.png"/><Relationship Id="rId28" Type="http://schemas.openxmlformats.org/officeDocument/2006/relationships/customXml" Target="../ink/ink625.xml"/><Relationship Id="rId10" Type="http://schemas.openxmlformats.org/officeDocument/2006/relationships/customXml" Target="../ink/ink616.xml"/><Relationship Id="rId19" Type="http://schemas.openxmlformats.org/officeDocument/2006/relationships/image" Target="../media/image614.png"/><Relationship Id="rId4" Type="http://schemas.openxmlformats.org/officeDocument/2006/relationships/customXml" Target="../ink/ink613.xml"/><Relationship Id="rId9" Type="http://schemas.openxmlformats.org/officeDocument/2006/relationships/image" Target="../media/image609.png"/><Relationship Id="rId14" Type="http://schemas.openxmlformats.org/officeDocument/2006/relationships/customXml" Target="../ink/ink618.xml"/><Relationship Id="rId22" Type="http://schemas.openxmlformats.org/officeDocument/2006/relationships/customXml" Target="../ink/ink622.xml"/><Relationship Id="rId27" Type="http://schemas.openxmlformats.org/officeDocument/2006/relationships/image" Target="../media/image6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9.xml"/><Relationship Id="rId13" Type="http://schemas.openxmlformats.org/officeDocument/2006/relationships/image" Target="../media/image625.png"/><Relationship Id="rId3" Type="http://schemas.openxmlformats.org/officeDocument/2006/relationships/image" Target="../media/image620.png"/><Relationship Id="rId7" Type="http://schemas.openxmlformats.org/officeDocument/2006/relationships/image" Target="../media/image622.png"/><Relationship Id="rId12" Type="http://schemas.openxmlformats.org/officeDocument/2006/relationships/customXml" Target="../ink/ink631.xml"/><Relationship Id="rId2" Type="http://schemas.openxmlformats.org/officeDocument/2006/relationships/customXml" Target="../ink/ink6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8.xml"/><Relationship Id="rId11" Type="http://schemas.openxmlformats.org/officeDocument/2006/relationships/image" Target="../media/image624.png"/><Relationship Id="rId5" Type="http://schemas.openxmlformats.org/officeDocument/2006/relationships/image" Target="../media/image621.png"/><Relationship Id="rId15" Type="http://schemas.openxmlformats.org/officeDocument/2006/relationships/image" Target="../media/image626.png"/><Relationship Id="rId10" Type="http://schemas.openxmlformats.org/officeDocument/2006/relationships/customXml" Target="../ink/ink630.xml"/><Relationship Id="rId4" Type="http://schemas.openxmlformats.org/officeDocument/2006/relationships/customXml" Target="../ink/ink627.xml"/><Relationship Id="rId9" Type="http://schemas.openxmlformats.org/officeDocument/2006/relationships/image" Target="../media/image623.png"/><Relationship Id="rId14" Type="http://schemas.openxmlformats.org/officeDocument/2006/relationships/customXml" Target="../ink/ink6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6.xml"/><Relationship Id="rId13" Type="http://schemas.openxmlformats.org/officeDocument/2006/relationships/image" Target="../media/image2420.png"/><Relationship Id="rId18" Type="http://schemas.openxmlformats.org/officeDocument/2006/relationships/customXml" Target="../ink/ink641.xml"/><Relationship Id="rId26" Type="http://schemas.openxmlformats.org/officeDocument/2006/relationships/customXml" Target="../ink/ink645.xml"/><Relationship Id="rId39" Type="http://schemas.openxmlformats.org/officeDocument/2006/relationships/image" Target="../media/image2550.png"/><Relationship Id="rId3" Type="http://schemas.openxmlformats.org/officeDocument/2006/relationships/image" Target="../media/image2370.png"/><Relationship Id="rId21" Type="http://schemas.openxmlformats.org/officeDocument/2006/relationships/image" Target="../media/image2460.png"/><Relationship Id="rId34" Type="http://schemas.openxmlformats.org/officeDocument/2006/relationships/customXml" Target="../ink/ink649.xml"/><Relationship Id="rId42" Type="http://schemas.openxmlformats.org/officeDocument/2006/relationships/customXml" Target="../ink/ink653.xml"/><Relationship Id="rId7" Type="http://schemas.openxmlformats.org/officeDocument/2006/relationships/image" Target="../media/image2390.png"/><Relationship Id="rId12" Type="http://schemas.openxmlformats.org/officeDocument/2006/relationships/customXml" Target="../ink/ink638.xml"/><Relationship Id="rId17" Type="http://schemas.openxmlformats.org/officeDocument/2006/relationships/image" Target="../media/image2440.png"/><Relationship Id="rId25" Type="http://schemas.openxmlformats.org/officeDocument/2006/relationships/image" Target="../media/image2480.png"/><Relationship Id="rId33" Type="http://schemas.openxmlformats.org/officeDocument/2006/relationships/image" Target="../media/image2520.png"/><Relationship Id="rId38" Type="http://schemas.openxmlformats.org/officeDocument/2006/relationships/customXml" Target="../ink/ink651.xml"/><Relationship Id="rId2" Type="http://schemas.openxmlformats.org/officeDocument/2006/relationships/customXml" Target="../ink/ink633.xml"/><Relationship Id="rId16" Type="http://schemas.openxmlformats.org/officeDocument/2006/relationships/customXml" Target="../ink/ink640.xml"/><Relationship Id="rId20" Type="http://schemas.openxmlformats.org/officeDocument/2006/relationships/customXml" Target="../ink/ink642.xml"/><Relationship Id="rId29" Type="http://schemas.openxmlformats.org/officeDocument/2006/relationships/image" Target="../media/image2500.png"/><Relationship Id="rId41" Type="http://schemas.openxmlformats.org/officeDocument/2006/relationships/image" Target="../media/image25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5.xml"/><Relationship Id="rId11" Type="http://schemas.openxmlformats.org/officeDocument/2006/relationships/image" Target="../media/image2410.png"/><Relationship Id="rId24" Type="http://schemas.openxmlformats.org/officeDocument/2006/relationships/customXml" Target="../ink/ink644.xml"/><Relationship Id="rId32" Type="http://schemas.openxmlformats.org/officeDocument/2006/relationships/customXml" Target="../ink/ink648.xml"/><Relationship Id="rId37" Type="http://schemas.openxmlformats.org/officeDocument/2006/relationships/image" Target="../media/image2540.png"/><Relationship Id="rId40" Type="http://schemas.openxmlformats.org/officeDocument/2006/relationships/customXml" Target="../ink/ink652.xml"/><Relationship Id="rId5" Type="http://schemas.openxmlformats.org/officeDocument/2006/relationships/image" Target="../media/image2380.png"/><Relationship Id="rId15" Type="http://schemas.openxmlformats.org/officeDocument/2006/relationships/image" Target="../media/image2430.png"/><Relationship Id="rId23" Type="http://schemas.openxmlformats.org/officeDocument/2006/relationships/image" Target="../media/image2470.png"/><Relationship Id="rId28" Type="http://schemas.openxmlformats.org/officeDocument/2006/relationships/customXml" Target="../ink/ink646.xml"/><Relationship Id="rId36" Type="http://schemas.openxmlformats.org/officeDocument/2006/relationships/customXml" Target="../ink/ink650.xml"/><Relationship Id="rId10" Type="http://schemas.openxmlformats.org/officeDocument/2006/relationships/customXml" Target="../ink/ink637.xml"/><Relationship Id="rId19" Type="http://schemas.openxmlformats.org/officeDocument/2006/relationships/image" Target="../media/image2450.png"/><Relationship Id="rId31" Type="http://schemas.openxmlformats.org/officeDocument/2006/relationships/image" Target="../media/image2510.png"/><Relationship Id="rId4" Type="http://schemas.openxmlformats.org/officeDocument/2006/relationships/customXml" Target="../ink/ink634.xml"/><Relationship Id="rId9" Type="http://schemas.openxmlformats.org/officeDocument/2006/relationships/image" Target="../media/image2400.png"/><Relationship Id="rId14" Type="http://schemas.openxmlformats.org/officeDocument/2006/relationships/customXml" Target="../ink/ink639.xml"/><Relationship Id="rId22" Type="http://schemas.openxmlformats.org/officeDocument/2006/relationships/customXml" Target="../ink/ink643.xml"/><Relationship Id="rId27" Type="http://schemas.openxmlformats.org/officeDocument/2006/relationships/image" Target="../media/image2490.png"/><Relationship Id="rId30" Type="http://schemas.openxmlformats.org/officeDocument/2006/relationships/customXml" Target="../ink/ink647.xml"/><Relationship Id="rId35" Type="http://schemas.openxmlformats.org/officeDocument/2006/relationships/image" Target="../media/image2530.png"/><Relationship Id="rId43" Type="http://schemas.openxmlformats.org/officeDocument/2006/relationships/image" Target="../media/image25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64" y="735291"/>
            <a:ext cx="11437034" cy="10091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20CS2220RA</a:t>
            </a:r>
            <a:b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408" y="2124222"/>
            <a:ext cx="9053226" cy="157558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4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12</a:t>
            </a:r>
            <a:br>
              <a:rPr lang="en-US" sz="4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</a:p>
          <a:p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3ADB-011B-4A60-AFFA-FF7A5B410DE2}"/>
              </a:ext>
            </a:extLst>
          </p:cNvPr>
          <p:cNvSpPr txBox="1"/>
          <p:nvPr/>
        </p:nvSpPr>
        <p:spPr>
          <a:xfrm>
            <a:off x="7723163" y="3986404"/>
            <a:ext cx="3407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  <a:b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Venu Babu Rachapudi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49F8-8DFA-4579-8D72-E924D600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256916"/>
            <a:ext cx="11622206" cy="559250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Important Activities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en-US" sz="28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en-US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Selection: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solution from a[] and removes it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en-US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Feasibility: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solution,x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Boolean function to determine whether x can be included into the solution vector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en-US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set of feasible solutions, the particular solution which minimizes or maximizes the given objective function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A4883-0DCB-4EB9-A1CA-07C9984F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4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9EE48-B488-4FB3-808D-909940B929C9}"/>
              </a:ext>
            </a:extLst>
          </p:cNvPr>
          <p:cNvSpPr/>
          <p:nvPr/>
        </p:nvSpPr>
        <p:spPr>
          <a:xfrm>
            <a:off x="1020829" y="796580"/>
            <a:ext cx="10574140" cy="44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spanning tree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9C167EA-9432-4562-A5E8-152F45C3D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3034" y="162595"/>
            <a:ext cx="6658061" cy="8413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Greedy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75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8F515-C24D-473B-93B0-56312E4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2599" y="6356350"/>
            <a:ext cx="743515" cy="377483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/>
          <a:lstStyle/>
          <a:p>
            <a:fld id="{68187FF5-4BF9-4B21-B0D2-9B7FF2B27D7F}" type="slidenum">
              <a:rPr lang="en-AU" smtClean="0"/>
              <a:pPr/>
              <a:t>12</a:t>
            </a:fld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4CF4B1-3BAF-4B4D-BCD1-7C4520F5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7458"/>
              </p:ext>
            </p:extLst>
          </p:nvPr>
        </p:nvGraphicFramePr>
        <p:xfrm>
          <a:off x="0" y="-1"/>
          <a:ext cx="12192000" cy="709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5655016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60262969"/>
                    </a:ext>
                  </a:extLst>
                </a:gridCol>
              </a:tblGrid>
              <a:tr h="488427">
                <a:tc>
                  <a:txBody>
                    <a:bodyPr/>
                    <a:lstStyle/>
                    <a:p>
                      <a:pPr algn="just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Divide and conquer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Greedy Algorithm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73317"/>
                  </a:ext>
                </a:extLst>
              </a:tr>
              <a:tr h="104187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Divide and conquer is used to find the solution, it does not aim for the optimal solution.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greedy algorithm is optimization technique. It tries to find an optimal solution from the set of feasible solutions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879"/>
                  </a:ext>
                </a:extLst>
              </a:tr>
              <a:tr h="1587387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DC approach divides the problem into small sub problems, each sub problem is solved independently and solutions of the smaller problems are combined to find the solution of the large problem.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greedy approach, the optimal solution is obtained from a set of feasible solutions.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35117"/>
                  </a:ext>
                </a:extLst>
              </a:tr>
              <a:tr h="104187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 problems are independent, so DC might solve same sub problem multiple time.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Greedy algorithm does not consider the previously solved instance again, thus it avoids the re-computation.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6438"/>
                  </a:ext>
                </a:extLst>
              </a:tr>
              <a:tr h="854748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DC approach is recursive in nature, so it is slower and inefficient.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Greedy algorithms are iterative in nature and hence faster.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31095"/>
                  </a:ext>
                </a:extLst>
              </a:tr>
              <a:tr h="854748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Divide and conquer algorithms mostly runs in polynomial time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Greedy algorithms also run in polynomial time but takes less time than Divide and conquer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03728"/>
                  </a:ext>
                </a:extLst>
              </a:tr>
              <a:tr h="1221067">
                <a:tc>
                  <a:txBody>
                    <a:bodyPr/>
                    <a:lstStyle/>
                    <a:p>
                      <a:pPr algn="l"/>
                      <a:r>
                        <a:rPr lang="fr-FR" sz="20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Example:</a:t>
                      </a:r>
                      <a:br>
                        <a:rPr lang="fr-FR" sz="20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Merge sort</a:t>
                      </a:r>
                      <a:r>
                        <a:rPr lang="fr-FR" sz="20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br>
                        <a:rPr lang="fr-FR" sz="20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Quick sort</a:t>
                      </a:r>
                      <a:endParaRPr lang="en-US" sz="20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Example:</a:t>
                      </a:r>
                      <a:br>
                        <a:rPr lang="en-US" sz="20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Knapsack problem</a:t>
                      </a:r>
                      <a:r>
                        <a:rPr lang="en-US" sz="20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scheduling problem</a:t>
                      </a:r>
                      <a:endParaRPr lang="en-US" sz="20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9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C0932-AA07-425D-A5AD-C9856B52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04" y="6314147"/>
            <a:ext cx="705196" cy="365125"/>
          </a:xfrm>
        </p:spPr>
        <p:txBody>
          <a:bodyPr/>
          <a:lstStyle/>
          <a:p>
            <a:fld id="{68187FF5-4BF9-4B21-B0D2-9B7FF2B27D7F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D8F55-87AE-4F2B-A2CB-C9628179E74A}"/>
              </a:ext>
            </a:extLst>
          </p:cNvPr>
          <p:cNvSpPr txBox="1"/>
          <p:nvPr/>
        </p:nvSpPr>
        <p:spPr>
          <a:xfrm>
            <a:off x="3685735" y="2229118"/>
            <a:ext cx="54617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86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2092E-3C4C-4EF4-AC9D-EE43AFFE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64DFD4-76E3-4A9D-B348-D5E38752DA9D}"/>
                  </a:ext>
                </a:extLst>
              </p14:cNvPr>
              <p14:cNvContentPartPr/>
              <p14:nvPr/>
            </p14:nvContentPartPr>
            <p14:xfrm>
              <a:off x="2023145" y="243443"/>
              <a:ext cx="74880" cy="42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64DFD4-76E3-4A9D-B348-D5E38752D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505" y="225803"/>
                <a:ext cx="1105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81E78C-46C0-4E6C-A0E6-E742603989F3}"/>
                  </a:ext>
                </a:extLst>
              </p14:cNvPr>
              <p14:cNvContentPartPr/>
              <p14:nvPr/>
            </p14:nvContentPartPr>
            <p14:xfrm>
              <a:off x="787625" y="161756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81E78C-46C0-4E6C-A0E6-E742603989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625" y="158156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CEFE052-41C4-4065-846F-10369ACDB1EB}"/>
              </a:ext>
            </a:extLst>
          </p:cNvPr>
          <p:cNvGrpSpPr/>
          <p:nvPr/>
        </p:nvGrpSpPr>
        <p:grpSpPr>
          <a:xfrm>
            <a:off x="3948785" y="506243"/>
            <a:ext cx="1287360" cy="357840"/>
            <a:chOff x="3948785" y="506243"/>
            <a:chExt cx="128736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8B2FEF-6409-45DA-A1BE-AC204CFB07C5}"/>
                    </a:ext>
                  </a:extLst>
                </p14:cNvPr>
                <p14:cNvContentPartPr/>
                <p14:nvPr/>
              </p14:nvContentPartPr>
              <p14:xfrm>
                <a:off x="3948785" y="506243"/>
                <a:ext cx="170640" cy="26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8B2FEF-6409-45DA-A1BE-AC204CFB07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3145" y="470603"/>
                  <a:ext cx="242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8D3F11-75CB-4A39-A357-D1FC6F9B3590}"/>
                    </a:ext>
                  </a:extLst>
                </p14:cNvPr>
                <p14:cNvContentPartPr/>
                <p14:nvPr/>
              </p14:nvContentPartPr>
              <p14:xfrm>
                <a:off x="4199705" y="564923"/>
                <a:ext cx="197640" cy="17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8D3F11-75CB-4A39-A357-D1FC6F9B35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4065" y="528923"/>
                  <a:ext cx="269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F870BF-9167-4948-B4BC-89A98237890C}"/>
                    </a:ext>
                  </a:extLst>
                </p14:cNvPr>
                <p14:cNvContentPartPr/>
                <p14:nvPr/>
              </p14:nvContentPartPr>
              <p14:xfrm>
                <a:off x="4493465" y="625043"/>
                <a:ext cx="195480" cy="43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F870BF-9167-4948-B4BC-89A9823789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7825" y="589403"/>
                  <a:ext cx="26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1C5DE0-70CE-4500-911D-1EC27450461D}"/>
                    </a:ext>
                  </a:extLst>
                </p14:cNvPr>
                <p14:cNvContentPartPr/>
                <p14:nvPr/>
              </p14:nvContentPartPr>
              <p14:xfrm>
                <a:off x="4562225" y="586163"/>
                <a:ext cx="54720" cy="149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1C5DE0-70CE-4500-911D-1EC2745046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6225" y="550163"/>
                  <a:ext cx="126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84B719-72C2-4704-8404-BEF5207DEDD9}"/>
                    </a:ext>
                  </a:extLst>
                </p14:cNvPr>
                <p14:cNvContentPartPr/>
                <p14:nvPr/>
              </p14:nvContentPartPr>
              <p14:xfrm>
                <a:off x="4764905" y="506963"/>
                <a:ext cx="234360" cy="218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84B719-72C2-4704-8404-BEF5207DED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9265" y="470963"/>
                  <a:ext cx="306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F0BC82-ADFC-4007-A9F8-F1F0F9003939}"/>
                    </a:ext>
                  </a:extLst>
                </p14:cNvPr>
                <p14:cNvContentPartPr/>
                <p14:nvPr/>
              </p14:nvContentPartPr>
              <p14:xfrm>
                <a:off x="5004305" y="523883"/>
                <a:ext cx="231840" cy="340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F0BC82-ADFC-4007-A9F8-F1F0F90039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8665" y="488243"/>
                  <a:ext cx="30348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49EF15-750E-4714-804C-6B92D77EF79A}"/>
              </a:ext>
            </a:extLst>
          </p:cNvPr>
          <p:cNvGrpSpPr/>
          <p:nvPr/>
        </p:nvGrpSpPr>
        <p:grpSpPr>
          <a:xfrm>
            <a:off x="9406745" y="883883"/>
            <a:ext cx="775080" cy="343800"/>
            <a:chOff x="9406745" y="883883"/>
            <a:chExt cx="77508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4ADB4-D90F-4817-BE6B-D2AA4D448643}"/>
                    </a:ext>
                  </a:extLst>
                </p14:cNvPr>
                <p14:cNvContentPartPr/>
                <p14:nvPr/>
              </p14:nvContentPartPr>
              <p14:xfrm>
                <a:off x="9406745" y="883883"/>
                <a:ext cx="126720" cy="30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4ADB4-D90F-4817-BE6B-D2AA4D4486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71105" y="847883"/>
                  <a:ext cx="198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099253-E860-494F-B3E3-24015774673F}"/>
                    </a:ext>
                  </a:extLst>
                </p14:cNvPr>
                <p14:cNvContentPartPr/>
                <p14:nvPr/>
              </p14:nvContentPartPr>
              <p14:xfrm>
                <a:off x="9692945" y="929603"/>
                <a:ext cx="18720" cy="213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099253-E860-494F-B3E3-2401577467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7305" y="893963"/>
                  <a:ext cx="90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BEB920-6413-4A41-B50D-7A631CB94634}"/>
                    </a:ext>
                  </a:extLst>
                </p14:cNvPr>
                <p14:cNvContentPartPr/>
                <p14:nvPr/>
              </p14:nvContentPartPr>
              <p14:xfrm>
                <a:off x="9865385" y="1092683"/>
                <a:ext cx="46080" cy="10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BEB920-6413-4A41-B50D-7A631CB946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29385" y="1056683"/>
                  <a:ext cx="117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F9122C-F8D1-4F68-829C-2E0CE107461C}"/>
                    </a:ext>
                  </a:extLst>
                </p14:cNvPr>
                <p14:cNvContentPartPr/>
                <p14:nvPr/>
              </p14:nvContentPartPr>
              <p14:xfrm>
                <a:off x="9979505" y="1002323"/>
                <a:ext cx="14040" cy="18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F9122C-F8D1-4F68-829C-2E0CE10746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43865" y="966323"/>
                  <a:ext cx="85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35EC7C-2C00-48C6-83F6-7A221243DA6E}"/>
                    </a:ext>
                  </a:extLst>
                </p14:cNvPr>
                <p14:cNvContentPartPr/>
                <p14:nvPr/>
              </p14:nvContentPartPr>
              <p14:xfrm>
                <a:off x="10047905" y="897923"/>
                <a:ext cx="133920" cy="329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35EC7C-2C00-48C6-83F6-7A221243DA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11905" y="862283"/>
                  <a:ext cx="2055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2FFDB25-0335-4AD0-84C3-B70EFF114B5C}"/>
                  </a:ext>
                </a:extLst>
              </p14:cNvPr>
              <p14:cNvContentPartPr/>
              <p14:nvPr/>
            </p14:nvContentPartPr>
            <p14:xfrm>
              <a:off x="9366425" y="4015163"/>
              <a:ext cx="82800" cy="339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2FFDB25-0335-4AD0-84C3-B70EFF114B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30785" y="3979163"/>
                <a:ext cx="15444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2D50AA-C652-4616-9BC6-9425D50B4500}"/>
              </a:ext>
            </a:extLst>
          </p:cNvPr>
          <p:cNvGrpSpPr/>
          <p:nvPr/>
        </p:nvGrpSpPr>
        <p:grpSpPr>
          <a:xfrm>
            <a:off x="9632825" y="4029203"/>
            <a:ext cx="595800" cy="329760"/>
            <a:chOff x="9632825" y="4029203"/>
            <a:chExt cx="5958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8BBC24-726E-4E94-8515-0B875C2B0A13}"/>
                    </a:ext>
                  </a:extLst>
                </p14:cNvPr>
                <p14:cNvContentPartPr/>
                <p14:nvPr/>
              </p14:nvContentPartPr>
              <p14:xfrm>
                <a:off x="9632825" y="4083923"/>
                <a:ext cx="146520" cy="231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8BBC24-726E-4E94-8515-0B875C2B0A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7185" y="4048283"/>
                  <a:ext cx="218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C2C9DE-D616-4643-B32A-3F75BBED7FEF}"/>
                    </a:ext>
                  </a:extLst>
                </p14:cNvPr>
                <p14:cNvContentPartPr/>
                <p14:nvPr/>
              </p14:nvContentPartPr>
              <p14:xfrm>
                <a:off x="9807785" y="4238363"/>
                <a:ext cx="62280" cy="12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C2C9DE-D616-4643-B32A-3F75BBED7F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1785" y="4202363"/>
                  <a:ext cx="133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66019A-BD16-44F0-A5CD-B55A9AD24F80}"/>
                    </a:ext>
                  </a:extLst>
                </p14:cNvPr>
                <p14:cNvContentPartPr/>
                <p14:nvPr/>
              </p14:nvContentPartPr>
              <p14:xfrm>
                <a:off x="9916865" y="4127483"/>
                <a:ext cx="144360" cy="207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66019A-BD16-44F0-A5CD-B55A9AD24F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80865" y="4091843"/>
                  <a:ext cx="216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57D4D1-8096-4A24-B127-FEFD550362CD}"/>
                    </a:ext>
                  </a:extLst>
                </p14:cNvPr>
                <p14:cNvContentPartPr/>
                <p14:nvPr/>
              </p14:nvContentPartPr>
              <p14:xfrm>
                <a:off x="10045025" y="4029203"/>
                <a:ext cx="183600" cy="279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57D4D1-8096-4A24-B127-FEFD550362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09025" y="3993563"/>
                  <a:ext cx="2552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6978700-4D69-4801-93CC-E4C13B84C9F9}"/>
                  </a:ext>
                </a:extLst>
              </p14:cNvPr>
              <p14:cNvContentPartPr/>
              <p14:nvPr/>
            </p14:nvContentPartPr>
            <p14:xfrm>
              <a:off x="9267425" y="4573523"/>
              <a:ext cx="119880" cy="312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978700-4D69-4801-93CC-E4C13B84C9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31425" y="4537523"/>
                <a:ext cx="19152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0231110-19A2-4284-8C03-05B73AA3748F}"/>
              </a:ext>
            </a:extLst>
          </p:cNvPr>
          <p:cNvGrpSpPr/>
          <p:nvPr/>
        </p:nvGrpSpPr>
        <p:grpSpPr>
          <a:xfrm>
            <a:off x="9597185" y="4610243"/>
            <a:ext cx="596520" cy="302760"/>
            <a:chOff x="9597185" y="4610243"/>
            <a:chExt cx="5965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A3658D-57B9-43E6-BA24-4FC24570DE03}"/>
                    </a:ext>
                  </a:extLst>
                </p14:cNvPr>
                <p14:cNvContentPartPr/>
                <p14:nvPr/>
              </p14:nvContentPartPr>
              <p14:xfrm>
                <a:off x="9597185" y="4635803"/>
                <a:ext cx="44280" cy="155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A3658D-57B9-43E6-BA24-4FC24570DE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61545" y="4599803"/>
                  <a:ext cx="115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20DD98-CBBC-464D-B3D9-DDB37F5E3942}"/>
                    </a:ext>
                  </a:extLst>
                </p14:cNvPr>
                <p14:cNvContentPartPr/>
                <p14:nvPr/>
              </p14:nvContentPartPr>
              <p14:xfrm>
                <a:off x="9746585" y="4781243"/>
                <a:ext cx="65520" cy="131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20DD98-CBBC-464D-B3D9-DDB37F5E39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10585" y="4745243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A09913-AF35-4A98-AFAD-D99779D70F30}"/>
                    </a:ext>
                  </a:extLst>
                </p14:cNvPr>
                <p14:cNvContentPartPr/>
                <p14:nvPr/>
              </p14:nvContentPartPr>
              <p14:xfrm>
                <a:off x="9831905" y="4675043"/>
                <a:ext cx="251640" cy="18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A09913-AF35-4A98-AFAD-D99779D70F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96265" y="4639043"/>
                  <a:ext cx="323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AE74C2-E472-4B26-8076-F60F39551EAE}"/>
                    </a:ext>
                  </a:extLst>
                </p14:cNvPr>
                <p14:cNvContentPartPr/>
                <p14:nvPr/>
              </p14:nvContentPartPr>
              <p14:xfrm>
                <a:off x="10061225" y="4610243"/>
                <a:ext cx="132480" cy="23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AE74C2-E472-4B26-8076-F60F39551E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5585" y="4574243"/>
                  <a:ext cx="2041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9046AFD-ED0C-49DB-9D39-8864EFCE7A6F}"/>
              </a:ext>
            </a:extLst>
          </p:cNvPr>
          <p:cNvGrpSpPr/>
          <p:nvPr/>
        </p:nvGrpSpPr>
        <p:grpSpPr>
          <a:xfrm>
            <a:off x="9461105" y="5176883"/>
            <a:ext cx="1047960" cy="884160"/>
            <a:chOff x="9461105" y="5176883"/>
            <a:chExt cx="104796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DF25A7-8FDE-436A-86F8-C8D0E25FC8B4}"/>
                    </a:ext>
                  </a:extLst>
                </p14:cNvPr>
                <p14:cNvContentPartPr/>
                <p14:nvPr/>
              </p14:nvContentPartPr>
              <p14:xfrm>
                <a:off x="9461105" y="5176883"/>
                <a:ext cx="103320" cy="35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DF25A7-8FDE-436A-86F8-C8D0E25FC8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25105" y="5141243"/>
                  <a:ext cx="174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DEEB7A-9FE2-4B3A-A049-9894C141E914}"/>
                    </a:ext>
                  </a:extLst>
                </p14:cNvPr>
                <p14:cNvContentPartPr/>
                <p14:nvPr/>
              </p14:nvContentPartPr>
              <p14:xfrm>
                <a:off x="9625265" y="5368403"/>
                <a:ext cx="15912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DEEB7A-9FE2-4B3A-A049-9894C141E9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89625" y="5332763"/>
                  <a:ext cx="230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BFDA03-71CB-4AE8-9A92-B01D5DD3B8F8}"/>
                    </a:ext>
                  </a:extLst>
                </p14:cNvPr>
                <p14:cNvContentPartPr/>
                <p14:nvPr/>
              </p14:nvContentPartPr>
              <p14:xfrm>
                <a:off x="9815345" y="5255003"/>
                <a:ext cx="120960" cy="245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BFDA03-71CB-4AE8-9A92-B01D5DD3B8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79345" y="5219003"/>
                  <a:ext cx="192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25A178-67C6-48F2-BF34-1F2558779B62}"/>
                    </a:ext>
                  </a:extLst>
                </p14:cNvPr>
                <p14:cNvContentPartPr/>
                <p14:nvPr/>
              </p14:nvContentPartPr>
              <p14:xfrm>
                <a:off x="9967625" y="5438963"/>
                <a:ext cx="52920" cy="106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25A178-67C6-48F2-BF34-1F2558779B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31625" y="5402963"/>
                  <a:ext cx="124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B0F3BC2-8357-4B42-8D0D-DA862E3A0D4E}"/>
                    </a:ext>
                  </a:extLst>
                </p14:cNvPr>
                <p14:cNvContentPartPr/>
                <p14:nvPr/>
              </p14:nvContentPartPr>
              <p14:xfrm>
                <a:off x="10124225" y="5257523"/>
                <a:ext cx="9360" cy="11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B0F3BC2-8357-4B42-8D0D-DA862E3A0D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88225" y="5221883"/>
                  <a:ext cx="81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A1D7DEF-C6A0-4554-9069-6289449DC6BA}"/>
                    </a:ext>
                  </a:extLst>
                </p14:cNvPr>
                <p14:cNvContentPartPr/>
                <p14:nvPr/>
              </p14:nvContentPartPr>
              <p14:xfrm>
                <a:off x="10138625" y="5254283"/>
                <a:ext cx="157680" cy="135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A1D7DEF-C6A0-4554-9069-6289449DC6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02625" y="5218643"/>
                  <a:ext cx="229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2D2BE3-2B6E-46C9-B32B-B130EC6D460B}"/>
                    </a:ext>
                  </a:extLst>
                </p14:cNvPr>
                <p14:cNvContentPartPr/>
                <p14:nvPr/>
              </p14:nvContentPartPr>
              <p14:xfrm>
                <a:off x="10252745" y="5322323"/>
                <a:ext cx="34560" cy="213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2D2BE3-2B6E-46C9-B32B-B130EC6D46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17105" y="5286683"/>
                  <a:ext cx="106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96EAD4E-86FA-4A58-9EB1-1568D0CF14A4}"/>
                    </a:ext>
                  </a:extLst>
                </p14:cNvPr>
                <p14:cNvContentPartPr/>
                <p14:nvPr/>
              </p14:nvContentPartPr>
              <p14:xfrm>
                <a:off x="10298465" y="5192363"/>
                <a:ext cx="104760" cy="304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6EAD4E-86FA-4A58-9EB1-1568D0CF14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2465" y="5156723"/>
                  <a:ext cx="176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5F6A32-EDD5-4788-8A2F-8FBF164F6EE2}"/>
                    </a:ext>
                  </a:extLst>
                </p14:cNvPr>
                <p14:cNvContentPartPr/>
                <p14:nvPr/>
              </p14:nvContentPartPr>
              <p14:xfrm>
                <a:off x="9599345" y="5737763"/>
                <a:ext cx="98280" cy="303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5F6A32-EDD5-4788-8A2F-8FBF164F6E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63345" y="5702123"/>
                  <a:ext cx="169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441E831-6AD6-4498-925B-0F9476FD9E42}"/>
                    </a:ext>
                  </a:extLst>
                </p14:cNvPr>
                <p14:cNvContentPartPr/>
                <p14:nvPr/>
              </p14:nvContentPartPr>
              <p14:xfrm>
                <a:off x="9849545" y="5780603"/>
                <a:ext cx="146520" cy="183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441E831-6AD6-4498-925B-0F9476FD9E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3545" y="5744603"/>
                  <a:ext cx="218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13D629C-3983-459D-89B5-5E1309801E38}"/>
                    </a:ext>
                  </a:extLst>
                </p14:cNvPr>
                <p14:cNvContentPartPr/>
                <p14:nvPr/>
              </p14:nvContentPartPr>
              <p14:xfrm>
                <a:off x="10060505" y="5927123"/>
                <a:ext cx="46440" cy="125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13D629C-3983-459D-89B5-5E1309801E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24865" y="5891483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919E96-1111-4EDE-984E-C216B6729915}"/>
                    </a:ext>
                  </a:extLst>
                </p14:cNvPr>
                <p14:cNvContentPartPr/>
                <p14:nvPr/>
              </p14:nvContentPartPr>
              <p14:xfrm>
                <a:off x="10203785" y="5737763"/>
                <a:ext cx="109440" cy="182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919E96-1111-4EDE-984E-C216B67299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67785" y="5702123"/>
                  <a:ext cx="181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47C2B9-F2D7-4014-8E2E-1BD3520321C4}"/>
                    </a:ext>
                  </a:extLst>
                </p14:cNvPr>
                <p14:cNvContentPartPr/>
                <p14:nvPr/>
              </p14:nvContentPartPr>
              <p14:xfrm>
                <a:off x="10159145" y="5743883"/>
                <a:ext cx="171720" cy="20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47C2B9-F2D7-4014-8E2E-1BD3520321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23145" y="5707883"/>
                  <a:ext cx="243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C61B242-5727-4120-BD8A-8B9EFEBBE743}"/>
                    </a:ext>
                  </a:extLst>
                </p14:cNvPr>
                <p14:cNvContentPartPr/>
                <p14:nvPr/>
              </p14:nvContentPartPr>
              <p14:xfrm>
                <a:off x="10315025" y="5822003"/>
                <a:ext cx="53280" cy="239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C61B242-5727-4120-BD8A-8B9EFEBBE7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79025" y="5786363"/>
                  <a:ext cx="124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B4F4FB-BA11-4B89-BAC7-375F62F4FAC7}"/>
                    </a:ext>
                  </a:extLst>
                </p14:cNvPr>
                <p14:cNvContentPartPr/>
                <p14:nvPr/>
              </p14:nvContentPartPr>
              <p14:xfrm>
                <a:off x="10392065" y="5663243"/>
                <a:ext cx="117000" cy="355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B4F4FB-BA11-4B89-BAC7-375F62F4FA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56425" y="5627603"/>
                  <a:ext cx="18864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BBEFDC1-71EF-4069-B031-4E8BA873BFDF}"/>
              </a:ext>
            </a:extLst>
          </p:cNvPr>
          <p:cNvGrpSpPr/>
          <p:nvPr/>
        </p:nvGrpSpPr>
        <p:grpSpPr>
          <a:xfrm>
            <a:off x="9218825" y="116363"/>
            <a:ext cx="1050120" cy="567720"/>
            <a:chOff x="9218825" y="116363"/>
            <a:chExt cx="105012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99DA0C-51A1-43DC-B1AA-EE00EDF03BA8}"/>
                    </a:ext>
                  </a:extLst>
                </p14:cNvPr>
                <p14:cNvContentPartPr/>
                <p14:nvPr/>
              </p14:nvContentPartPr>
              <p14:xfrm>
                <a:off x="9496025" y="276563"/>
                <a:ext cx="127440" cy="18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99DA0C-51A1-43DC-B1AA-EE00EDF03B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0025" y="240923"/>
                  <a:ext cx="199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52DE3A3-7364-43E9-962B-2A067B1BDAF8}"/>
                    </a:ext>
                  </a:extLst>
                </p14:cNvPr>
                <p14:cNvContentPartPr/>
                <p14:nvPr/>
              </p14:nvContentPartPr>
              <p14:xfrm>
                <a:off x="9728225" y="426683"/>
                <a:ext cx="28800" cy="85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52DE3A3-7364-43E9-962B-2A067B1BDA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92585" y="390683"/>
                  <a:ext cx="100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ABB283-3395-4E1E-82CB-007D48F92BD9}"/>
                    </a:ext>
                  </a:extLst>
                </p14:cNvPr>
                <p14:cNvContentPartPr/>
                <p14:nvPr/>
              </p14:nvContentPartPr>
              <p14:xfrm>
                <a:off x="9828305" y="341723"/>
                <a:ext cx="132480" cy="21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ABB283-3395-4E1E-82CB-007D48F92B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92305" y="305723"/>
                  <a:ext cx="204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85AF07-DBB3-47F6-86FC-6806512E28B1}"/>
                    </a:ext>
                  </a:extLst>
                </p14:cNvPr>
                <p14:cNvContentPartPr/>
                <p14:nvPr/>
              </p14:nvContentPartPr>
              <p14:xfrm>
                <a:off x="10095425" y="224003"/>
                <a:ext cx="106200" cy="28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85AF07-DBB3-47F6-86FC-6806512E28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59785" y="188363"/>
                  <a:ext cx="177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C5C560-3216-4FBD-9ACF-F430FBA8B339}"/>
                    </a:ext>
                  </a:extLst>
                </p14:cNvPr>
                <p14:cNvContentPartPr/>
                <p14:nvPr/>
              </p14:nvContentPartPr>
              <p14:xfrm>
                <a:off x="9393065" y="116363"/>
                <a:ext cx="194760" cy="45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C5C560-3216-4FBD-9ACF-F430FBA8B3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57425" y="80363"/>
                  <a:ext cx="266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DA11ABB-D1FE-4C72-9B68-EFB62DA7F4C1}"/>
                    </a:ext>
                  </a:extLst>
                </p14:cNvPr>
                <p14:cNvContentPartPr/>
                <p14:nvPr/>
              </p14:nvContentPartPr>
              <p14:xfrm>
                <a:off x="9218825" y="649163"/>
                <a:ext cx="1050120" cy="34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DA11ABB-D1FE-4C72-9B68-EFB62DA7F4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83185" y="613523"/>
                  <a:ext cx="112176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1160959-D7A4-4C2E-86AB-F1C30DAFFE30}"/>
                  </a:ext>
                </a:extLst>
              </p14:cNvPr>
              <p14:cNvContentPartPr/>
              <p14:nvPr/>
            </p14:nvContentPartPr>
            <p14:xfrm>
              <a:off x="10277225" y="870563"/>
              <a:ext cx="228240" cy="195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1160959-D7A4-4C2E-86AB-F1C30DAFFE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41585" y="834923"/>
                <a:ext cx="2998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2A7599-3D70-441C-8781-B36839C05F07}"/>
              </a:ext>
            </a:extLst>
          </p:cNvPr>
          <p:cNvGrpSpPr/>
          <p:nvPr/>
        </p:nvGrpSpPr>
        <p:grpSpPr>
          <a:xfrm>
            <a:off x="9410345" y="1385723"/>
            <a:ext cx="1208520" cy="370440"/>
            <a:chOff x="9410345" y="1385723"/>
            <a:chExt cx="120852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1009F0-88AE-4600-8571-DAA46B96694C}"/>
                    </a:ext>
                  </a:extLst>
                </p14:cNvPr>
                <p14:cNvContentPartPr/>
                <p14:nvPr/>
              </p14:nvContentPartPr>
              <p14:xfrm>
                <a:off x="9410345" y="1440443"/>
                <a:ext cx="136440" cy="258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1009F0-88AE-4600-8571-DAA46B9669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74705" y="1404443"/>
                  <a:ext cx="208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651825-7D4A-434C-91C0-30A0212F610E}"/>
                    </a:ext>
                  </a:extLst>
                </p14:cNvPr>
                <p14:cNvContentPartPr/>
                <p14:nvPr/>
              </p14:nvContentPartPr>
              <p14:xfrm>
                <a:off x="9632465" y="1501283"/>
                <a:ext cx="165240" cy="207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651825-7D4A-434C-91C0-30A0212F61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96465" y="1465283"/>
                  <a:ext cx="236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B1B7D2-2963-4509-B1CE-FA36077D309E}"/>
                    </a:ext>
                  </a:extLst>
                </p14:cNvPr>
                <p14:cNvContentPartPr/>
                <p14:nvPr/>
              </p14:nvContentPartPr>
              <p14:xfrm>
                <a:off x="9850265" y="1644563"/>
                <a:ext cx="518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B1B7D2-2963-4509-B1CE-FA36077D30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14265" y="1608563"/>
                  <a:ext cx="12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F82DED-105D-48C8-8A3A-B93DCC222AC8}"/>
                    </a:ext>
                  </a:extLst>
                </p14:cNvPr>
                <p14:cNvContentPartPr/>
                <p14:nvPr/>
              </p14:nvContentPartPr>
              <p14:xfrm>
                <a:off x="9930905" y="1550243"/>
                <a:ext cx="209520" cy="16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F82DED-105D-48C8-8A3A-B93DCC222A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4905" y="1514243"/>
                  <a:ext cx="281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6C1D0F-1732-4F78-8307-CCBFF5A2D8B4}"/>
                    </a:ext>
                  </a:extLst>
                </p14:cNvPr>
                <p14:cNvContentPartPr/>
                <p14:nvPr/>
              </p14:nvContentPartPr>
              <p14:xfrm>
                <a:off x="10107665" y="1420283"/>
                <a:ext cx="145080" cy="305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6C1D0F-1732-4F78-8307-CCBFF5A2D8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72025" y="1384283"/>
                  <a:ext cx="216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777383E-B274-4D66-8B31-8AD0FA4A3079}"/>
                    </a:ext>
                  </a:extLst>
                </p14:cNvPr>
                <p14:cNvContentPartPr/>
                <p14:nvPr/>
              </p14:nvContentPartPr>
              <p14:xfrm>
                <a:off x="10358945" y="1385723"/>
                <a:ext cx="259920" cy="220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777383E-B274-4D66-8B31-8AD0FA4A30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22945" y="1349723"/>
                  <a:ext cx="3315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0FEECCF-687F-4460-ACB8-7720AC0D19A6}"/>
              </a:ext>
            </a:extLst>
          </p:cNvPr>
          <p:cNvGrpSpPr/>
          <p:nvPr/>
        </p:nvGrpSpPr>
        <p:grpSpPr>
          <a:xfrm>
            <a:off x="9354185" y="1942283"/>
            <a:ext cx="1450440" cy="1848960"/>
            <a:chOff x="9354185" y="1942283"/>
            <a:chExt cx="1450440" cy="18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DC58AD-5A50-44F6-B05D-384E665CC8F1}"/>
                    </a:ext>
                  </a:extLst>
                </p14:cNvPr>
                <p14:cNvContentPartPr/>
                <p14:nvPr/>
              </p14:nvContentPartPr>
              <p14:xfrm>
                <a:off x="9378665" y="1990523"/>
                <a:ext cx="63720" cy="25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DC58AD-5A50-44F6-B05D-384E665CC8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43025" y="1954523"/>
                  <a:ext cx="135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89331D-5FFB-44C6-AD7F-CB0B87673AB8}"/>
                    </a:ext>
                  </a:extLst>
                </p14:cNvPr>
                <p14:cNvContentPartPr/>
                <p14:nvPr/>
              </p14:nvContentPartPr>
              <p14:xfrm>
                <a:off x="9593945" y="2006363"/>
                <a:ext cx="136080" cy="220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89331D-5FFB-44C6-AD7F-CB0B87673A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58305" y="1970723"/>
                  <a:ext cx="207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A7E9B0-F368-486E-8A10-2B3E78C0EE3A}"/>
                    </a:ext>
                  </a:extLst>
                </p14:cNvPr>
                <p14:cNvContentPartPr/>
                <p14:nvPr/>
              </p14:nvContentPartPr>
              <p14:xfrm>
                <a:off x="9807785" y="2141723"/>
                <a:ext cx="24480" cy="9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A7E9B0-F368-486E-8A10-2B3E78C0EE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1785" y="2106083"/>
                  <a:ext cx="96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753F70-FD6A-4BB2-8C8E-844477AC37AF}"/>
                    </a:ext>
                  </a:extLst>
                </p14:cNvPr>
                <p14:cNvContentPartPr/>
                <p14:nvPr/>
              </p14:nvContentPartPr>
              <p14:xfrm>
                <a:off x="9850265" y="2083403"/>
                <a:ext cx="114840" cy="15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753F70-FD6A-4BB2-8C8E-844477AC37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14265" y="2047403"/>
                  <a:ext cx="186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F00A25-073B-434B-B320-E296725A5E40}"/>
                    </a:ext>
                  </a:extLst>
                </p14:cNvPr>
                <p14:cNvContentPartPr/>
                <p14:nvPr/>
              </p14:nvContentPartPr>
              <p14:xfrm>
                <a:off x="10008305" y="1942283"/>
                <a:ext cx="135720" cy="28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F00A25-073B-434B-B320-E296725A5E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72665" y="1906643"/>
                  <a:ext cx="207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9539D3-5183-4786-8468-0C11522C8B25}"/>
                    </a:ext>
                  </a:extLst>
                </p14:cNvPr>
                <p14:cNvContentPartPr/>
                <p14:nvPr/>
              </p14:nvContentPartPr>
              <p14:xfrm>
                <a:off x="9354185" y="2375003"/>
                <a:ext cx="123120" cy="37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99539D3-5183-4786-8468-0C11522C8B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18545" y="2339363"/>
                  <a:ext cx="194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4A130C-B3C7-4D9B-BE21-AD73B3438CC4}"/>
                    </a:ext>
                  </a:extLst>
                </p14:cNvPr>
                <p14:cNvContentPartPr/>
                <p14:nvPr/>
              </p14:nvContentPartPr>
              <p14:xfrm>
                <a:off x="9503225" y="2615483"/>
                <a:ext cx="189720" cy="1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4A130C-B3C7-4D9B-BE21-AD73B3438C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67225" y="2579483"/>
                  <a:ext cx="261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423416-33D0-4D2E-9F07-DEB1DC90A799}"/>
                    </a:ext>
                  </a:extLst>
                </p14:cNvPr>
                <p14:cNvContentPartPr/>
                <p14:nvPr/>
              </p14:nvContentPartPr>
              <p14:xfrm>
                <a:off x="9739025" y="2473283"/>
                <a:ext cx="23760" cy="16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423416-33D0-4D2E-9F07-DEB1DC90A7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3025" y="2437643"/>
                  <a:ext cx="95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6419AA-3870-44E1-B429-A0A70749E48D}"/>
                    </a:ext>
                  </a:extLst>
                </p14:cNvPr>
                <p14:cNvContentPartPr/>
                <p14:nvPr/>
              </p14:nvContentPartPr>
              <p14:xfrm>
                <a:off x="9891305" y="2656523"/>
                <a:ext cx="34200" cy="12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6419AA-3870-44E1-B429-A0A70749E4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55665" y="2620883"/>
                  <a:ext cx="105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02CCF8-CF49-4945-BD2C-5C88DCB32788}"/>
                    </a:ext>
                  </a:extLst>
                </p14:cNvPr>
                <p14:cNvContentPartPr/>
                <p14:nvPr/>
              </p14:nvContentPartPr>
              <p14:xfrm>
                <a:off x="10002185" y="2623403"/>
                <a:ext cx="95040" cy="2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02CCF8-CF49-4945-BD2C-5C88DCB327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66545" y="2587403"/>
                  <a:ext cx="16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C397A7A-52CD-4E14-8660-43BC2A1A80E4}"/>
                    </a:ext>
                  </a:extLst>
                </p14:cNvPr>
                <p14:cNvContentPartPr/>
                <p14:nvPr/>
              </p14:nvContentPartPr>
              <p14:xfrm>
                <a:off x="10114865" y="2429723"/>
                <a:ext cx="229680" cy="291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C397A7A-52CD-4E14-8660-43BC2A1A80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78865" y="2394083"/>
                  <a:ext cx="301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5DDF52-C34D-4582-B319-82B97517679D}"/>
                    </a:ext>
                  </a:extLst>
                </p14:cNvPr>
                <p14:cNvContentPartPr/>
                <p14:nvPr/>
              </p14:nvContentPartPr>
              <p14:xfrm>
                <a:off x="9404945" y="2925803"/>
                <a:ext cx="88920" cy="334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5DDF52-C34D-4582-B319-82B9751767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68945" y="2890163"/>
                  <a:ext cx="160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B2151F-850A-4836-AF3C-4410D32C41DD}"/>
                    </a:ext>
                  </a:extLst>
                </p14:cNvPr>
                <p14:cNvContentPartPr/>
                <p14:nvPr/>
              </p14:nvContentPartPr>
              <p14:xfrm>
                <a:off x="9550745" y="3138203"/>
                <a:ext cx="91080" cy="19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B2151F-850A-4836-AF3C-4410D32C41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14745" y="3102203"/>
                  <a:ext cx="162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D65E9F-51F9-451E-9911-7AFE05D03C2B}"/>
                    </a:ext>
                  </a:extLst>
                </p14:cNvPr>
                <p14:cNvContentPartPr/>
                <p14:nvPr/>
              </p14:nvContentPartPr>
              <p14:xfrm>
                <a:off x="9750905" y="2990243"/>
                <a:ext cx="167040" cy="203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D65E9F-51F9-451E-9911-7AFE05D03C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15265" y="2954243"/>
                  <a:ext cx="238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24F70E-EDF1-40FA-8B85-ED0E59B9C500}"/>
                    </a:ext>
                  </a:extLst>
                </p14:cNvPr>
                <p14:cNvContentPartPr/>
                <p14:nvPr/>
              </p14:nvContentPartPr>
              <p14:xfrm>
                <a:off x="10021265" y="3156203"/>
                <a:ext cx="39240" cy="129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24F70E-EDF1-40FA-8B85-ED0E59B9C5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85265" y="3120563"/>
                  <a:ext cx="110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04A9C9-98B1-4438-BA93-E6004C2FBC7C}"/>
                    </a:ext>
                  </a:extLst>
                </p14:cNvPr>
                <p14:cNvContentPartPr/>
                <p14:nvPr/>
              </p14:nvContentPartPr>
              <p14:xfrm>
                <a:off x="10105145" y="2997083"/>
                <a:ext cx="149040" cy="231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04A9C9-98B1-4438-BA93-E6004C2FBC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69505" y="2961443"/>
                  <a:ext cx="220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D83A9C7-BA39-4F19-8A38-DC1ABB002F45}"/>
                    </a:ext>
                  </a:extLst>
                </p14:cNvPr>
                <p14:cNvContentPartPr/>
                <p14:nvPr/>
              </p14:nvContentPartPr>
              <p14:xfrm>
                <a:off x="10249145" y="2917163"/>
                <a:ext cx="124920" cy="306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D83A9C7-BA39-4F19-8A38-DC1ABB002F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13145" y="2881523"/>
                  <a:ext cx="196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5755088-A07D-4629-A833-48AEDFC5083D}"/>
                    </a:ext>
                  </a:extLst>
                </p14:cNvPr>
                <p14:cNvContentPartPr/>
                <p14:nvPr/>
              </p14:nvContentPartPr>
              <p14:xfrm>
                <a:off x="9376505" y="3410723"/>
                <a:ext cx="115920" cy="380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5755088-A07D-4629-A833-48AEDFC508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40865" y="3375083"/>
                  <a:ext cx="1875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53EA38D-84DE-4B76-8A83-9EEE097CB46B}"/>
                    </a:ext>
                  </a:extLst>
                </p14:cNvPr>
                <p14:cNvContentPartPr/>
                <p14:nvPr/>
              </p14:nvContentPartPr>
              <p14:xfrm>
                <a:off x="9566585" y="3541763"/>
                <a:ext cx="127080" cy="168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53EA38D-84DE-4B76-8A83-9EEE097CB4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30945" y="3505763"/>
                  <a:ext cx="198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7F4CC55-5593-476C-B179-E2579F65B853}"/>
                    </a:ext>
                  </a:extLst>
                </p14:cNvPr>
                <p14:cNvContentPartPr/>
                <p14:nvPr/>
              </p14:nvContentPartPr>
              <p14:xfrm>
                <a:off x="9797345" y="3665243"/>
                <a:ext cx="31680" cy="11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7F4CC55-5593-476C-B179-E2579F65B8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61345" y="3629243"/>
                  <a:ext cx="103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29C596C-C479-4F29-A03F-449D0A313F60}"/>
                    </a:ext>
                  </a:extLst>
                </p14:cNvPr>
                <p14:cNvContentPartPr/>
                <p14:nvPr/>
              </p14:nvContentPartPr>
              <p14:xfrm>
                <a:off x="9951425" y="3476603"/>
                <a:ext cx="192240" cy="240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29C596C-C479-4F29-A03F-449D0A313F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5785" y="3440963"/>
                  <a:ext cx="263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213598-60D5-441C-A944-E1A50B925BD2}"/>
                    </a:ext>
                  </a:extLst>
                </p14:cNvPr>
                <p14:cNvContentPartPr/>
                <p14:nvPr/>
              </p14:nvContentPartPr>
              <p14:xfrm>
                <a:off x="10162025" y="3446003"/>
                <a:ext cx="98640" cy="28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213598-60D5-441C-A944-E1A50B925B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26385" y="3410003"/>
                  <a:ext cx="170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7F9A140-B585-4CDD-8D7E-8084018D409A}"/>
                    </a:ext>
                  </a:extLst>
                </p14:cNvPr>
                <p14:cNvContentPartPr/>
                <p14:nvPr/>
              </p14:nvContentPartPr>
              <p14:xfrm>
                <a:off x="10249505" y="1994843"/>
                <a:ext cx="257400" cy="176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7F9A140-B585-4CDD-8D7E-8084018D40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13865" y="1958843"/>
                  <a:ext cx="329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BE0847-212F-48B1-9ADD-0B439FA39A91}"/>
                    </a:ext>
                  </a:extLst>
                </p14:cNvPr>
                <p14:cNvContentPartPr/>
                <p14:nvPr/>
              </p14:nvContentPartPr>
              <p14:xfrm>
                <a:off x="10526345" y="2439083"/>
                <a:ext cx="192600" cy="357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BE0847-212F-48B1-9ADD-0B439FA39A9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90705" y="2403083"/>
                  <a:ext cx="2642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A2A812-D748-48BA-A578-C43866F1A63A}"/>
                    </a:ext>
                  </a:extLst>
                </p14:cNvPr>
                <p14:cNvContentPartPr/>
                <p14:nvPr/>
              </p14:nvContentPartPr>
              <p14:xfrm>
                <a:off x="10581425" y="2858843"/>
                <a:ext cx="195120" cy="300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A2A812-D748-48BA-A578-C43866F1A6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45785" y="2822843"/>
                  <a:ext cx="266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F199D83-1D54-44D3-99C5-58435816AF2A}"/>
                    </a:ext>
                  </a:extLst>
                </p14:cNvPr>
                <p14:cNvContentPartPr/>
                <p14:nvPr/>
              </p14:nvContentPartPr>
              <p14:xfrm>
                <a:off x="10452905" y="3334043"/>
                <a:ext cx="351720" cy="215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F199D83-1D54-44D3-99C5-58435816AF2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16905" y="3298403"/>
                  <a:ext cx="42336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C19DC01-B58E-4A12-AF7A-61D7ED2D2EA2}"/>
                  </a:ext>
                </a:extLst>
              </p14:cNvPr>
              <p14:cNvContentPartPr/>
              <p14:nvPr/>
            </p14:nvContentPartPr>
            <p14:xfrm>
              <a:off x="10367585" y="4008683"/>
              <a:ext cx="379440" cy="186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C19DC01-B58E-4A12-AF7A-61D7ED2D2EA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31585" y="3973043"/>
                <a:ext cx="451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B1AAF4D-34AE-4A4B-BA49-E0F7518E9ADD}"/>
                  </a:ext>
                </a:extLst>
              </p14:cNvPr>
              <p14:cNvContentPartPr/>
              <p14:nvPr/>
            </p14:nvContentPartPr>
            <p14:xfrm>
              <a:off x="10473065" y="4496843"/>
              <a:ext cx="349560" cy="194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B1AAF4D-34AE-4A4B-BA49-E0F7518E9AD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437425" y="4461203"/>
                <a:ext cx="42120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76E6553-71C5-4F4D-B5D8-A6E76685BFAE}"/>
              </a:ext>
            </a:extLst>
          </p:cNvPr>
          <p:cNvGrpSpPr/>
          <p:nvPr/>
        </p:nvGrpSpPr>
        <p:grpSpPr>
          <a:xfrm>
            <a:off x="10599785" y="5246003"/>
            <a:ext cx="511560" cy="615240"/>
            <a:chOff x="10599785" y="5246003"/>
            <a:chExt cx="5115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1FB0B0B-9163-4CF6-8B4F-E2553F5A1126}"/>
                    </a:ext>
                  </a:extLst>
                </p14:cNvPr>
                <p14:cNvContentPartPr/>
                <p14:nvPr/>
              </p14:nvContentPartPr>
              <p14:xfrm>
                <a:off x="10599785" y="5246003"/>
                <a:ext cx="254520" cy="278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1FB0B0B-9163-4CF6-8B4F-E2553F5A11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64145" y="5210003"/>
                  <a:ext cx="326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A88F42A-E5C6-4325-BE4E-05C1DE8EA339}"/>
                    </a:ext>
                  </a:extLst>
                </p14:cNvPr>
                <p14:cNvContentPartPr/>
                <p14:nvPr/>
              </p14:nvContentPartPr>
              <p14:xfrm>
                <a:off x="10733705" y="5599883"/>
                <a:ext cx="377640" cy="261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A88F42A-E5C6-4325-BE4E-05C1DE8EA3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97705" y="5564243"/>
                  <a:ext cx="44928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57E48A4-8A8A-40E6-8E0E-344C32F43C2B}"/>
              </a:ext>
            </a:extLst>
          </p:cNvPr>
          <p:cNvGrpSpPr/>
          <p:nvPr/>
        </p:nvGrpSpPr>
        <p:grpSpPr>
          <a:xfrm>
            <a:off x="10713185" y="894683"/>
            <a:ext cx="445680" cy="227520"/>
            <a:chOff x="10713185" y="894683"/>
            <a:chExt cx="4456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F85A1CA-3968-49D8-A097-B71AE4304076}"/>
                    </a:ext>
                  </a:extLst>
                </p14:cNvPr>
                <p14:cNvContentPartPr/>
                <p14:nvPr/>
              </p14:nvContentPartPr>
              <p14:xfrm>
                <a:off x="10713185" y="894683"/>
                <a:ext cx="190080" cy="227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F85A1CA-3968-49D8-A097-B71AE43040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77545" y="858683"/>
                  <a:ext cx="261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A1B596F-C0C5-4F42-8C11-4B6228F4B6E4}"/>
                    </a:ext>
                  </a:extLst>
                </p14:cNvPr>
                <p14:cNvContentPartPr/>
                <p14:nvPr/>
              </p14:nvContentPartPr>
              <p14:xfrm>
                <a:off x="11045465" y="957323"/>
                <a:ext cx="113400" cy="1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A1B596F-C0C5-4F42-8C11-4B6228F4B6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09825" y="921323"/>
                  <a:ext cx="185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29F6B3-253B-4894-A31B-8516847BA680}"/>
                    </a:ext>
                  </a:extLst>
                </p14:cNvPr>
                <p14:cNvContentPartPr/>
                <p14:nvPr/>
              </p14:nvContentPartPr>
              <p14:xfrm>
                <a:off x="11051225" y="1079003"/>
                <a:ext cx="70560" cy="11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29F6B3-253B-4894-A31B-8516847BA6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15225" y="1043003"/>
                  <a:ext cx="1422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47D8A4C-0219-4B3B-8999-CE016D88D981}"/>
              </a:ext>
            </a:extLst>
          </p:cNvPr>
          <p:cNvGrpSpPr/>
          <p:nvPr/>
        </p:nvGrpSpPr>
        <p:grpSpPr>
          <a:xfrm>
            <a:off x="11342825" y="829163"/>
            <a:ext cx="211680" cy="304560"/>
            <a:chOff x="11342825" y="829163"/>
            <a:chExt cx="2116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AACDA4-D57A-4433-A95D-B976D9DEFACF}"/>
                    </a:ext>
                  </a:extLst>
                </p14:cNvPr>
                <p14:cNvContentPartPr/>
                <p14:nvPr/>
              </p14:nvContentPartPr>
              <p14:xfrm>
                <a:off x="11342825" y="918083"/>
                <a:ext cx="141840" cy="215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AACDA4-D57A-4433-A95D-B976D9DEFA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306825" y="882083"/>
                  <a:ext cx="213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DAC64A8-23B0-4074-B8D6-B76A9D571DEA}"/>
                    </a:ext>
                  </a:extLst>
                </p14:cNvPr>
                <p14:cNvContentPartPr/>
                <p14:nvPr/>
              </p14:nvContentPartPr>
              <p14:xfrm>
                <a:off x="11428505" y="829163"/>
                <a:ext cx="126000" cy="45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DAC64A8-23B0-4074-B8D6-B76A9D571D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92865" y="793523"/>
                  <a:ext cx="1976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3D54CBE-6E63-47E1-AD03-354DD0975429}"/>
              </a:ext>
            </a:extLst>
          </p:cNvPr>
          <p:cNvGrpSpPr/>
          <p:nvPr/>
        </p:nvGrpSpPr>
        <p:grpSpPr>
          <a:xfrm>
            <a:off x="10761785" y="1440083"/>
            <a:ext cx="860400" cy="190440"/>
            <a:chOff x="10761785" y="1440083"/>
            <a:chExt cx="8604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68E230C-E2E2-495D-8510-57D43FC1E8D3}"/>
                    </a:ext>
                  </a:extLst>
                </p14:cNvPr>
                <p14:cNvContentPartPr/>
                <p14:nvPr/>
              </p14:nvContentPartPr>
              <p14:xfrm>
                <a:off x="10761785" y="1448003"/>
                <a:ext cx="178200" cy="177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68E230C-E2E2-495D-8510-57D43FC1E8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26145" y="1412363"/>
                  <a:ext cx="249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DB9CB2-851B-451D-81B2-D98FC7D98AF8}"/>
                    </a:ext>
                  </a:extLst>
                </p14:cNvPr>
                <p14:cNvContentPartPr/>
                <p14:nvPr/>
              </p14:nvContentPartPr>
              <p14:xfrm>
                <a:off x="11111345" y="1495523"/>
                <a:ext cx="101880" cy="22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DB9CB2-851B-451D-81B2-D98FC7D98A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75345" y="1459523"/>
                  <a:ext cx="173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C345851-E843-4B74-9CC7-61B08ADC6C5A}"/>
                    </a:ext>
                  </a:extLst>
                </p14:cNvPr>
                <p14:cNvContentPartPr/>
                <p14:nvPr/>
              </p14:nvContentPartPr>
              <p14:xfrm>
                <a:off x="11100905" y="1611083"/>
                <a:ext cx="89640" cy="7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C345851-E843-4B74-9CC7-61B08ADC6C5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64905" y="1575443"/>
                  <a:ext cx="161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283E573-D7AE-4939-89F6-390FF4A4BB08}"/>
                    </a:ext>
                  </a:extLst>
                </p14:cNvPr>
                <p14:cNvContentPartPr/>
                <p14:nvPr/>
              </p14:nvContentPartPr>
              <p14:xfrm>
                <a:off x="11400785" y="1440083"/>
                <a:ext cx="7560" cy="156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283E573-D7AE-4939-89F6-390FF4A4BB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64785" y="1404083"/>
                  <a:ext cx="7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98EE366-D412-4792-8D7F-1526AC450D24}"/>
                    </a:ext>
                  </a:extLst>
                </p14:cNvPr>
                <p14:cNvContentPartPr/>
                <p14:nvPr/>
              </p14:nvContentPartPr>
              <p14:xfrm>
                <a:off x="11516345" y="1463843"/>
                <a:ext cx="105840" cy="166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98EE366-D412-4792-8D7F-1526AC450D2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80705" y="1427843"/>
                  <a:ext cx="1774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D3A0978-961C-471F-A80A-F2047B96A707}"/>
              </a:ext>
            </a:extLst>
          </p:cNvPr>
          <p:cNvGrpSpPr/>
          <p:nvPr/>
        </p:nvGrpSpPr>
        <p:grpSpPr>
          <a:xfrm>
            <a:off x="10887065" y="1957043"/>
            <a:ext cx="691200" cy="223920"/>
            <a:chOff x="10887065" y="1957043"/>
            <a:chExt cx="69120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3D39B54-D834-4F85-B6EB-33200FAC4226}"/>
                    </a:ext>
                  </a:extLst>
                </p14:cNvPr>
                <p14:cNvContentPartPr/>
                <p14:nvPr/>
              </p14:nvContentPartPr>
              <p14:xfrm>
                <a:off x="10887065" y="1957043"/>
                <a:ext cx="165600" cy="19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3D39B54-D834-4F85-B6EB-33200FAC42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51425" y="1921043"/>
                  <a:ext cx="237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C88D3C4-BEB9-43A2-A4EA-8FE00C95F511}"/>
                    </a:ext>
                  </a:extLst>
                </p14:cNvPr>
                <p14:cNvContentPartPr/>
                <p14:nvPr/>
              </p14:nvContentPartPr>
              <p14:xfrm>
                <a:off x="11215025" y="2024363"/>
                <a:ext cx="108000" cy="140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C88D3C4-BEB9-43A2-A4EA-8FE00C95F5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79385" y="1988723"/>
                  <a:ext cx="179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058528-96E4-4A66-A6EA-E97EDA8BB3BE}"/>
                    </a:ext>
                  </a:extLst>
                </p14:cNvPr>
                <p14:cNvContentPartPr/>
                <p14:nvPr/>
              </p14:nvContentPartPr>
              <p14:xfrm>
                <a:off x="11433545" y="2006003"/>
                <a:ext cx="144720" cy="17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058528-96E4-4A66-A6EA-E97EDA8BB3B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97545" y="1970003"/>
                  <a:ext cx="21636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59C107D-BCB8-4374-97A7-C38D5E20051D}"/>
              </a:ext>
            </a:extLst>
          </p:cNvPr>
          <p:cNvGrpSpPr/>
          <p:nvPr/>
        </p:nvGrpSpPr>
        <p:grpSpPr>
          <a:xfrm>
            <a:off x="4873625" y="910163"/>
            <a:ext cx="302760" cy="46440"/>
            <a:chOff x="4873625" y="910163"/>
            <a:chExt cx="30276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D7321FB-CD02-448F-8982-6BA0BF09BB4C}"/>
                    </a:ext>
                  </a:extLst>
                </p14:cNvPr>
                <p14:cNvContentPartPr/>
                <p14:nvPr/>
              </p14:nvContentPartPr>
              <p14:xfrm>
                <a:off x="4873625" y="910163"/>
                <a:ext cx="302760" cy="38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D7321FB-CD02-448F-8982-6BA0BF09BB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37625" y="874163"/>
                  <a:ext cx="374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A181BE-735F-453F-900A-67CA9731DD26}"/>
                    </a:ext>
                  </a:extLst>
                </p14:cNvPr>
                <p14:cNvContentPartPr/>
                <p14:nvPr/>
              </p14:nvContentPartPr>
              <p14:xfrm>
                <a:off x="4955705" y="923843"/>
                <a:ext cx="132120" cy="32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8A181BE-735F-453F-900A-67CA9731DD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20065" y="887843"/>
                  <a:ext cx="20376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34771B0-BD16-4E3A-8BFF-1093C17E4667}"/>
              </a:ext>
            </a:extLst>
          </p:cNvPr>
          <p:cNvGrpSpPr/>
          <p:nvPr/>
        </p:nvGrpSpPr>
        <p:grpSpPr>
          <a:xfrm>
            <a:off x="11197025" y="5461283"/>
            <a:ext cx="971640" cy="372960"/>
            <a:chOff x="11197025" y="5461283"/>
            <a:chExt cx="97164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417F4F2-21C1-426E-90E0-4F7F82AD563C}"/>
                    </a:ext>
                  </a:extLst>
                </p14:cNvPr>
                <p14:cNvContentPartPr/>
                <p14:nvPr/>
              </p14:nvContentPartPr>
              <p14:xfrm>
                <a:off x="11197025" y="5550923"/>
                <a:ext cx="191880" cy="221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417F4F2-21C1-426E-90E0-4F7F82AD56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61025" y="5514923"/>
                  <a:ext cx="263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99B4D56-9E89-48FD-8EAD-9550703A88FF}"/>
                    </a:ext>
                  </a:extLst>
                </p14:cNvPr>
                <p14:cNvContentPartPr/>
                <p14:nvPr/>
              </p14:nvContentPartPr>
              <p14:xfrm>
                <a:off x="11490425" y="5570003"/>
                <a:ext cx="96840" cy="43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99B4D56-9E89-48FD-8EAD-9550703A88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54425" y="5534003"/>
                  <a:ext cx="168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5204DCD-7212-44B3-9B66-37F38C2B5401}"/>
                    </a:ext>
                  </a:extLst>
                </p14:cNvPr>
                <p14:cNvContentPartPr/>
                <p14:nvPr/>
              </p14:nvContentPartPr>
              <p14:xfrm>
                <a:off x="11469185" y="5715083"/>
                <a:ext cx="126360" cy="18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5204DCD-7212-44B3-9B66-37F38C2B54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33185" y="5679443"/>
                  <a:ext cx="198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45EAEA4-6035-4991-B477-A10CFF770414}"/>
                    </a:ext>
                  </a:extLst>
                </p14:cNvPr>
                <p14:cNvContentPartPr/>
                <p14:nvPr/>
              </p14:nvContentPartPr>
              <p14:xfrm>
                <a:off x="11797505" y="5509883"/>
                <a:ext cx="38880" cy="160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45EAEA4-6035-4991-B477-A10CFF77041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761505" y="5474243"/>
                  <a:ext cx="110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0F3D447-B90A-4802-9B28-6EAB7B513439}"/>
                    </a:ext>
                  </a:extLst>
                </p14:cNvPr>
                <p14:cNvContentPartPr/>
                <p14:nvPr/>
              </p14:nvContentPartPr>
              <p14:xfrm>
                <a:off x="11914145" y="5461283"/>
                <a:ext cx="254520" cy="22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0F3D447-B90A-4802-9B28-6EAB7B5134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78145" y="5425283"/>
                  <a:ext cx="326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98D30A-CF36-4F2F-85DB-7E586983CCA8}"/>
                    </a:ext>
                  </a:extLst>
                </p14:cNvPr>
                <p14:cNvContentPartPr/>
                <p14:nvPr/>
              </p14:nvContentPartPr>
              <p14:xfrm>
                <a:off x="11904065" y="5557763"/>
                <a:ext cx="5760" cy="49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98D30A-CF36-4F2F-85DB-7E586983CC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68425" y="5522123"/>
                  <a:ext cx="77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291055F-7968-4269-B03C-55381B0E5FA2}"/>
                    </a:ext>
                  </a:extLst>
                </p14:cNvPr>
                <p14:cNvContentPartPr/>
                <p14:nvPr/>
              </p14:nvContentPartPr>
              <p14:xfrm>
                <a:off x="11759345" y="5488283"/>
                <a:ext cx="209880" cy="185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291055F-7968-4269-B03C-55381B0E5FA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723705" y="5452643"/>
                  <a:ext cx="281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FF3A831-18D9-41BC-8B72-E30261DA1572}"/>
                    </a:ext>
                  </a:extLst>
                </p14:cNvPr>
                <p14:cNvContentPartPr/>
                <p14:nvPr/>
              </p14:nvContentPartPr>
              <p14:xfrm>
                <a:off x="11813345" y="5665403"/>
                <a:ext cx="161280" cy="168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FF3A831-18D9-41BC-8B72-E30261DA15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77705" y="5629763"/>
                  <a:ext cx="2329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BEB257D-D017-4ACF-89CA-7216716261B5}"/>
              </a:ext>
            </a:extLst>
          </p:cNvPr>
          <p:cNvGrpSpPr/>
          <p:nvPr/>
        </p:nvGrpSpPr>
        <p:grpSpPr>
          <a:xfrm>
            <a:off x="10853225" y="3319643"/>
            <a:ext cx="982440" cy="311760"/>
            <a:chOff x="10853225" y="3319643"/>
            <a:chExt cx="98244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D122FF7-B664-4843-B8C4-8FAD00587DD8}"/>
                    </a:ext>
                  </a:extLst>
                </p14:cNvPr>
                <p14:cNvContentPartPr/>
                <p14:nvPr/>
              </p14:nvContentPartPr>
              <p14:xfrm>
                <a:off x="10853225" y="3449603"/>
                <a:ext cx="213120" cy="181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D122FF7-B664-4843-B8C4-8FAD00587DD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17225" y="3413963"/>
                  <a:ext cx="284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18F2B79-793C-4752-AAC2-9EF22B5DD7BA}"/>
                    </a:ext>
                  </a:extLst>
                </p14:cNvPr>
                <p14:cNvContentPartPr/>
                <p14:nvPr/>
              </p14:nvContentPartPr>
              <p14:xfrm>
                <a:off x="11245265" y="3453203"/>
                <a:ext cx="72360" cy="2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18F2B79-793C-4752-AAC2-9EF22B5DD7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09265" y="3417563"/>
                  <a:ext cx="144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3BE20E-4BEE-447F-9F74-FB32EA612CD2}"/>
                    </a:ext>
                  </a:extLst>
                </p14:cNvPr>
                <p14:cNvContentPartPr/>
                <p14:nvPr/>
              </p14:nvContentPartPr>
              <p14:xfrm>
                <a:off x="11183705" y="3566603"/>
                <a:ext cx="118800" cy="1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3BE20E-4BEE-447F-9F74-FB32EA612C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48065" y="3530963"/>
                  <a:ext cx="19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5120A23-0EDD-406E-A941-41709E8AE715}"/>
                    </a:ext>
                  </a:extLst>
                </p14:cNvPr>
                <p14:cNvContentPartPr/>
                <p14:nvPr/>
              </p14:nvContentPartPr>
              <p14:xfrm>
                <a:off x="11408705" y="3361403"/>
                <a:ext cx="20880" cy="242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5120A23-0EDD-406E-A941-41709E8AE7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73065" y="3325403"/>
                  <a:ext cx="92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7B4E966-8CAA-4374-9064-F313AED4C506}"/>
                    </a:ext>
                  </a:extLst>
                </p14:cNvPr>
                <p14:cNvContentPartPr/>
                <p14:nvPr/>
              </p14:nvContentPartPr>
              <p14:xfrm>
                <a:off x="11540825" y="3319643"/>
                <a:ext cx="294840" cy="250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7B4E966-8CAA-4374-9064-F313AED4C50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04825" y="3284003"/>
                  <a:ext cx="3664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C794DEE-AE72-4C73-B1D9-60E54F89D682}"/>
              </a:ext>
            </a:extLst>
          </p:cNvPr>
          <p:cNvGrpSpPr/>
          <p:nvPr/>
        </p:nvGrpSpPr>
        <p:grpSpPr>
          <a:xfrm>
            <a:off x="10875545" y="3901763"/>
            <a:ext cx="1271160" cy="310320"/>
            <a:chOff x="10875545" y="3901763"/>
            <a:chExt cx="12711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F9E148F-B97F-4E15-A078-87B87FABA44D}"/>
                    </a:ext>
                  </a:extLst>
                </p14:cNvPr>
                <p14:cNvContentPartPr/>
                <p14:nvPr/>
              </p14:nvContentPartPr>
              <p14:xfrm>
                <a:off x="10875545" y="3985283"/>
                <a:ext cx="162000" cy="226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F9E148F-B97F-4E15-A078-87B87FABA44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39905" y="3949283"/>
                  <a:ext cx="233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19CCDF-F01E-442B-927F-3CFB9E29E9C9}"/>
                    </a:ext>
                  </a:extLst>
                </p14:cNvPr>
                <p14:cNvContentPartPr/>
                <p14:nvPr/>
              </p14:nvContentPartPr>
              <p14:xfrm>
                <a:off x="11199545" y="4007243"/>
                <a:ext cx="100080" cy="29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19CCDF-F01E-442B-927F-3CFB9E29E9C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63545" y="3971603"/>
                  <a:ext cx="171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152F58-38B6-4067-A530-DEF6FFFF72D2}"/>
                    </a:ext>
                  </a:extLst>
                </p14:cNvPr>
                <p14:cNvContentPartPr/>
                <p14:nvPr/>
              </p14:nvContentPartPr>
              <p14:xfrm>
                <a:off x="11176865" y="4139003"/>
                <a:ext cx="99000" cy="17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152F58-38B6-4067-A530-DEF6FFFF72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41225" y="4103363"/>
                  <a:ext cx="170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64F0F0-571E-4354-8A1C-7A921608A1E6}"/>
                    </a:ext>
                  </a:extLst>
                </p14:cNvPr>
                <p14:cNvContentPartPr/>
                <p14:nvPr/>
              </p14:nvContentPartPr>
              <p14:xfrm>
                <a:off x="11506265" y="3995363"/>
                <a:ext cx="10440" cy="159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64F0F0-571E-4354-8A1C-7A921608A1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70265" y="3959723"/>
                  <a:ext cx="82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CFB7CD-3B10-4395-9ADA-21619B151912}"/>
                    </a:ext>
                  </a:extLst>
                </p14:cNvPr>
                <p14:cNvContentPartPr/>
                <p14:nvPr/>
              </p14:nvContentPartPr>
              <p14:xfrm>
                <a:off x="11632265" y="4006883"/>
                <a:ext cx="227520" cy="18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CFB7CD-3B10-4395-9ADA-21619B1519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96265" y="3971243"/>
                  <a:ext cx="299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11308B8-FBCE-481F-AEDD-B18F8F477B59}"/>
                    </a:ext>
                  </a:extLst>
                </p14:cNvPr>
                <p14:cNvContentPartPr/>
                <p14:nvPr/>
              </p14:nvContentPartPr>
              <p14:xfrm>
                <a:off x="11486105" y="3961163"/>
                <a:ext cx="303480" cy="237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11308B8-FBCE-481F-AEDD-B18F8F477B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450465" y="3925163"/>
                  <a:ext cx="37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99C916D-1793-4B4B-9E22-321B68163624}"/>
                    </a:ext>
                  </a:extLst>
                </p14:cNvPr>
                <p14:cNvContentPartPr/>
                <p14:nvPr/>
              </p14:nvContentPartPr>
              <p14:xfrm>
                <a:off x="11888945" y="3970883"/>
                <a:ext cx="24480" cy="188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99C916D-1793-4B4B-9E22-321B681636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852945" y="3934883"/>
                  <a:ext cx="96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C8EBFCC-9BCB-4DFA-AACB-4308C17BA2FF}"/>
                    </a:ext>
                  </a:extLst>
                </p14:cNvPr>
                <p14:cNvContentPartPr/>
                <p14:nvPr/>
              </p14:nvContentPartPr>
              <p14:xfrm>
                <a:off x="11976785" y="3901763"/>
                <a:ext cx="169920" cy="288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C8EBFCC-9BCB-4DFA-AACB-4308C17BA2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40785" y="3866123"/>
                  <a:ext cx="24156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831451D-2745-401B-B00B-51CE31A077F9}"/>
              </a:ext>
            </a:extLst>
          </p:cNvPr>
          <p:cNvGrpSpPr/>
          <p:nvPr/>
        </p:nvGrpSpPr>
        <p:grpSpPr>
          <a:xfrm>
            <a:off x="10950065" y="4561283"/>
            <a:ext cx="1125720" cy="312480"/>
            <a:chOff x="10950065" y="4561283"/>
            <a:chExt cx="112572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8607EF1-05B4-4490-A8F9-EF442998E075}"/>
                    </a:ext>
                  </a:extLst>
                </p14:cNvPr>
                <p14:cNvContentPartPr/>
                <p14:nvPr/>
              </p14:nvContentPartPr>
              <p14:xfrm>
                <a:off x="10950065" y="4632563"/>
                <a:ext cx="190440" cy="176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8607EF1-05B4-4490-A8F9-EF442998E0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914425" y="4596563"/>
                  <a:ext cx="262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0E1DD6E-3E1A-4B6C-87BB-D925448F0DCA}"/>
                    </a:ext>
                  </a:extLst>
                </p14:cNvPr>
                <p14:cNvContentPartPr/>
                <p14:nvPr/>
              </p14:nvContentPartPr>
              <p14:xfrm>
                <a:off x="11243465" y="4635803"/>
                <a:ext cx="100080" cy="41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0E1DD6E-3E1A-4B6C-87BB-D925448F0DC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207825" y="4600163"/>
                  <a:ext cx="171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A01BDB4-D289-4052-B69A-0B9A379E482C}"/>
                    </a:ext>
                  </a:extLst>
                </p14:cNvPr>
                <p14:cNvContentPartPr/>
                <p14:nvPr/>
              </p14:nvContentPartPr>
              <p14:xfrm>
                <a:off x="11227265" y="4783403"/>
                <a:ext cx="97920" cy="7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A01BDB4-D289-4052-B69A-0B9A379E482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91625" y="4747403"/>
                  <a:ext cx="169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3C9D419-E404-4C4C-B00C-3F9DBFB722F9}"/>
                    </a:ext>
                  </a:extLst>
                </p14:cNvPr>
                <p14:cNvContentPartPr/>
                <p14:nvPr/>
              </p14:nvContentPartPr>
              <p14:xfrm>
                <a:off x="11561345" y="4565963"/>
                <a:ext cx="176040" cy="297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3C9D419-E404-4C4C-B00C-3F9DBFB722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25345" y="4530323"/>
                  <a:ext cx="247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495B07A-745D-472E-8A35-1AF5AAB3C526}"/>
                    </a:ext>
                  </a:extLst>
                </p14:cNvPr>
                <p14:cNvContentPartPr/>
                <p14:nvPr/>
              </p14:nvContentPartPr>
              <p14:xfrm>
                <a:off x="11524985" y="4561283"/>
                <a:ext cx="287640" cy="312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495B07A-745D-472E-8A35-1AF5AAB3C5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89345" y="4525643"/>
                  <a:ext cx="359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ADE5CA9-98E4-431C-A48E-54E685320896}"/>
                    </a:ext>
                  </a:extLst>
                </p14:cNvPr>
                <p14:cNvContentPartPr/>
                <p14:nvPr/>
              </p14:nvContentPartPr>
              <p14:xfrm>
                <a:off x="11937185" y="4576403"/>
                <a:ext cx="138600" cy="241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ADE5CA9-98E4-431C-A48E-54E6853208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901185" y="4540763"/>
                  <a:ext cx="2102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99D0CE4-9F0F-41DA-8A74-5408B2E2F34F}"/>
              </a:ext>
            </a:extLst>
          </p:cNvPr>
          <p:cNvGrpSpPr/>
          <p:nvPr/>
        </p:nvGrpSpPr>
        <p:grpSpPr>
          <a:xfrm>
            <a:off x="8880785" y="4069523"/>
            <a:ext cx="358920" cy="256320"/>
            <a:chOff x="8880785" y="4069523"/>
            <a:chExt cx="3589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B84EABA-8490-40A0-8D45-21CDABC9AE88}"/>
                    </a:ext>
                  </a:extLst>
                </p14:cNvPr>
                <p14:cNvContentPartPr/>
                <p14:nvPr/>
              </p14:nvContentPartPr>
              <p14:xfrm>
                <a:off x="8950265" y="4159163"/>
                <a:ext cx="289440" cy="103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B84EABA-8490-40A0-8D45-21CDABC9AE8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14265" y="4123163"/>
                  <a:ext cx="36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8F01C4-1F6A-4123-8345-1549901B4A1E}"/>
                    </a:ext>
                  </a:extLst>
                </p14:cNvPr>
                <p14:cNvContentPartPr/>
                <p14:nvPr/>
              </p14:nvContentPartPr>
              <p14:xfrm>
                <a:off x="8880785" y="4069523"/>
                <a:ext cx="165240" cy="256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8F01C4-1F6A-4123-8345-1549901B4A1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44785" y="4033523"/>
                  <a:ext cx="23688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8036DAF-CC78-43D3-BE19-E78C15DD196D}"/>
              </a:ext>
            </a:extLst>
          </p:cNvPr>
          <p:cNvGrpSpPr/>
          <p:nvPr/>
        </p:nvGrpSpPr>
        <p:grpSpPr>
          <a:xfrm>
            <a:off x="1783745" y="372683"/>
            <a:ext cx="1971720" cy="571680"/>
            <a:chOff x="1783745" y="372683"/>
            <a:chExt cx="19717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E96802-2C06-4482-BFB6-0CB446E87BDD}"/>
                    </a:ext>
                  </a:extLst>
                </p14:cNvPr>
                <p14:cNvContentPartPr/>
                <p14:nvPr/>
              </p14:nvContentPartPr>
              <p14:xfrm>
                <a:off x="2522465" y="372683"/>
                <a:ext cx="100440" cy="51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E96802-2C06-4482-BFB6-0CB446E87BD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86825" y="336683"/>
                  <a:ext cx="1720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FFFAA3-D383-40B2-A34B-8C113AE949C8}"/>
                    </a:ext>
                  </a:extLst>
                </p14:cNvPr>
                <p14:cNvContentPartPr/>
                <p14:nvPr/>
              </p14:nvContentPartPr>
              <p14:xfrm>
                <a:off x="2441825" y="656723"/>
                <a:ext cx="123480" cy="4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FFFAA3-D383-40B2-A34B-8C113AE949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06185" y="620723"/>
                  <a:ext cx="19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F7EAC5-7464-43C3-A3A6-F95387BFD8A3}"/>
                    </a:ext>
                  </a:extLst>
                </p14:cNvPr>
                <p14:cNvContentPartPr/>
                <p14:nvPr/>
              </p14:nvContentPartPr>
              <p14:xfrm>
                <a:off x="2708585" y="518483"/>
                <a:ext cx="106560" cy="29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F7EAC5-7464-43C3-A3A6-F95387BFD8A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72945" y="482483"/>
                  <a:ext cx="178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5367D0-0237-4B57-9BF6-050665B20445}"/>
                    </a:ext>
                  </a:extLst>
                </p14:cNvPr>
                <p14:cNvContentPartPr/>
                <p14:nvPr/>
              </p14:nvContentPartPr>
              <p14:xfrm>
                <a:off x="2873825" y="611363"/>
                <a:ext cx="129240" cy="155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5367D0-0237-4B57-9BF6-050665B204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38185" y="575723"/>
                  <a:ext cx="200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CD40E1-AAF6-4511-B5D2-9E7E372CB380}"/>
                    </a:ext>
                  </a:extLst>
                </p14:cNvPr>
                <p14:cNvContentPartPr/>
                <p14:nvPr/>
              </p14:nvContentPartPr>
              <p14:xfrm>
                <a:off x="3091985" y="746003"/>
                <a:ext cx="25200" cy="86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CD40E1-AAF6-4511-B5D2-9E7E372CB38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55985" y="710003"/>
                  <a:ext cx="96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D8FAD2-EF0E-450D-8F22-722343170027}"/>
                    </a:ext>
                  </a:extLst>
                </p14:cNvPr>
                <p14:cNvContentPartPr/>
                <p14:nvPr/>
              </p14:nvContentPartPr>
              <p14:xfrm>
                <a:off x="3135545" y="662483"/>
                <a:ext cx="144000" cy="270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D8FAD2-EF0E-450D-8F22-72234317002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99545" y="626843"/>
                  <a:ext cx="215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171065-B5AE-41B2-8189-0EEDD50F92A3}"/>
                    </a:ext>
                  </a:extLst>
                </p14:cNvPr>
                <p14:cNvContentPartPr/>
                <p14:nvPr/>
              </p14:nvContentPartPr>
              <p14:xfrm>
                <a:off x="3316625" y="521723"/>
                <a:ext cx="127080" cy="35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171065-B5AE-41B2-8189-0EEDD50F92A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80625" y="485723"/>
                  <a:ext cx="198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7FA00B-20D3-442D-91D1-F867EFA3DDA4}"/>
                    </a:ext>
                  </a:extLst>
                </p14:cNvPr>
                <p14:cNvContentPartPr/>
                <p14:nvPr/>
              </p14:nvContentPartPr>
              <p14:xfrm>
                <a:off x="3641345" y="610283"/>
                <a:ext cx="114120" cy="13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7FA00B-20D3-442D-91D1-F867EFA3DDA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05345" y="574643"/>
                  <a:ext cx="185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F3E8B1-BFAD-4074-8EA5-FC41BCACC3D2}"/>
                    </a:ext>
                  </a:extLst>
                </p14:cNvPr>
                <p14:cNvContentPartPr/>
                <p14:nvPr/>
              </p14:nvContentPartPr>
              <p14:xfrm>
                <a:off x="2244185" y="686963"/>
                <a:ext cx="194040" cy="23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F3E8B1-BFAD-4074-8EA5-FC41BCACC3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08545" y="650963"/>
                  <a:ext cx="265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4E6F14-DE5E-49C5-8B52-0ABAE66098C1}"/>
                    </a:ext>
                  </a:extLst>
                </p14:cNvPr>
                <p14:cNvContentPartPr/>
                <p14:nvPr/>
              </p14:nvContentPartPr>
              <p14:xfrm>
                <a:off x="2260745" y="785963"/>
                <a:ext cx="176040" cy="3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4E6F14-DE5E-49C5-8B52-0ABAE66098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24745" y="750323"/>
                  <a:ext cx="247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23F89F-457F-4BAB-B3BA-DBC092289AF3}"/>
                    </a:ext>
                  </a:extLst>
                </p14:cNvPr>
                <p14:cNvContentPartPr/>
                <p14:nvPr/>
              </p14:nvContentPartPr>
              <p14:xfrm>
                <a:off x="1783745" y="659603"/>
                <a:ext cx="380160" cy="28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23F89F-457F-4BAB-B3BA-DBC092289AF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48105" y="623963"/>
                  <a:ext cx="451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0F91C7A-1221-4C9B-88BD-9479BFED2A9B}"/>
                    </a:ext>
                  </a:extLst>
                </p14:cNvPr>
                <p14:cNvContentPartPr/>
                <p14:nvPr/>
              </p14:nvContentPartPr>
              <p14:xfrm>
                <a:off x="2364425" y="751043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0F91C7A-1221-4C9B-88BD-9479BFED2A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8425" y="7154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3B1F29E-900B-4A2E-BCBF-F620F8694CCD}"/>
              </a:ext>
            </a:extLst>
          </p:cNvPr>
          <p:cNvGrpSpPr/>
          <p:nvPr/>
        </p:nvGrpSpPr>
        <p:grpSpPr>
          <a:xfrm>
            <a:off x="1295945" y="1549883"/>
            <a:ext cx="3648600" cy="1959480"/>
            <a:chOff x="1295945" y="1549883"/>
            <a:chExt cx="3648600" cy="19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C0C60F-1695-4DED-BD26-8858868CF5C8}"/>
                    </a:ext>
                  </a:extLst>
                </p14:cNvPr>
                <p14:cNvContentPartPr/>
                <p14:nvPr/>
              </p14:nvContentPartPr>
              <p14:xfrm>
                <a:off x="3216185" y="2319203"/>
                <a:ext cx="2257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C0C60F-1695-4DED-BD26-8858868CF5C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180545" y="2283563"/>
                  <a:ext cx="297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91BF6C-A77B-4BC9-A711-32D9B6A99F18}"/>
                    </a:ext>
                  </a:extLst>
                </p14:cNvPr>
                <p14:cNvContentPartPr/>
                <p14:nvPr/>
              </p14:nvContentPartPr>
              <p14:xfrm>
                <a:off x="3498425" y="2295443"/>
                <a:ext cx="226080" cy="226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91BF6C-A77B-4BC9-A711-32D9B6A99F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462425" y="2259803"/>
                  <a:ext cx="29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6EB76-CD4C-4B1E-9814-E47376C39E92}"/>
                    </a:ext>
                  </a:extLst>
                </p14:cNvPr>
                <p14:cNvContentPartPr/>
                <p14:nvPr/>
              </p14:nvContentPartPr>
              <p14:xfrm>
                <a:off x="3803345" y="2365643"/>
                <a:ext cx="171720" cy="2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6EB76-CD4C-4B1E-9814-E47376C39E9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67705" y="2329643"/>
                  <a:ext cx="243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B51622-361F-410D-A7AD-F178706F90A5}"/>
                    </a:ext>
                  </a:extLst>
                </p14:cNvPr>
                <p14:cNvContentPartPr/>
                <p14:nvPr/>
              </p14:nvContentPartPr>
              <p14:xfrm>
                <a:off x="3864545" y="2292563"/>
                <a:ext cx="23400" cy="226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B51622-361F-410D-A7AD-F178706F90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28905" y="2256563"/>
                  <a:ext cx="95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017885-0492-4FF4-A338-9B409C16FB3E}"/>
                    </a:ext>
                  </a:extLst>
                </p14:cNvPr>
                <p14:cNvContentPartPr/>
                <p14:nvPr/>
              </p14:nvContentPartPr>
              <p14:xfrm>
                <a:off x="4136705" y="2175923"/>
                <a:ext cx="183600" cy="23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017885-0492-4FF4-A338-9B409C16FB3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01065" y="2140283"/>
                  <a:ext cx="255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3AD022-7F27-4C17-8290-73D3A5289DCA}"/>
                    </a:ext>
                  </a:extLst>
                </p14:cNvPr>
                <p14:cNvContentPartPr/>
                <p14:nvPr/>
              </p14:nvContentPartPr>
              <p14:xfrm>
                <a:off x="4306985" y="2238923"/>
                <a:ext cx="180000" cy="32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3AD022-7F27-4C17-8290-73D3A5289DC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270985" y="2202923"/>
                  <a:ext cx="251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26B596-3CDF-4A13-B5EA-B1E7FA9555B4}"/>
                    </a:ext>
                  </a:extLst>
                </p14:cNvPr>
                <p14:cNvContentPartPr/>
                <p14:nvPr/>
              </p14:nvContentPartPr>
              <p14:xfrm>
                <a:off x="4704065" y="2177363"/>
                <a:ext cx="201240" cy="239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26B596-3CDF-4A13-B5EA-B1E7FA9555B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668065" y="2141723"/>
                  <a:ext cx="272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8A2A9F-224E-4409-A9A0-F3E5A773D82D}"/>
                    </a:ext>
                  </a:extLst>
                </p14:cNvPr>
                <p14:cNvContentPartPr/>
                <p14:nvPr/>
              </p14:nvContentPartPr>
              <p14:xfrm>
                <a:off x="4728905" y="2462843"/>
                <a:ext cx="21564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8A2A9F-224E-4409-A9A0-F3E5A773D82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693265" y="2427203"/>
                  <a:ext cx="287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931DC95-E056-4350-8515-60CA8BDCA6DE}"/>
                    </a:ext>
                  </a:extLst>
                </p14:cNvPr>
                <p14:cNvContentPartPr/>
                <p14:nvPr/>
              </p14:nvContentPartPr>
              <p14:xfrm>
                <a:off x="2212865" y="3186803"/>
                <a:ext cx="238680" cy="248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931DC95-E056-4350-8515-60CA8BDCA6D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177225" y="3151163"/>
                  <a:ext cx="310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9D91B27-E1D9-466C-B178-FD71543662D8}"/>
                    </a:ext>
                  </a:extLst>
                </p14:cNvPr>
                <p14:cNvContentPartPr/>
                <p14:nvPr/>
              </p14:nvContentPartPr>
              <p14:xfrm>
                <a:off x="2528945" y="3208403"/>
                <a:ext cx="127440" cy="172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9D91B27-E1D9-466C-B178-FD71543662D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493305" y="3172403"/>
                  <a:ext cx="199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1EC507-215B-4E59-9C84-F8DC952AFCFC}"/>
                    </a:ext>
                  </a:extLst>
                </p14:cNvPr>
                <p14:cNvContentPartPr/>
                <p14:nvPr/>
              </p14:nvContentPartPr>
              <p14:xfrm>
                <a:off x="2579345" y="3491003"/>
                <a:ext cx="163440" cy="18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1EC507-215B-4E59-9C84-F8DC952AFCF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43345" y="3455003"/>
                  <a:ext cx="235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BF098E-FFB8-4667-BC38-56F66036AA14}"/>
                    </a:ext>
                  </a:extLst>
                </p14:cNvPr>
                <p14:cNvContentPartPr/>
                <p14:nvPr/>
              </p14:nvContentPartPr>
              <p14:xfrm>
                <a:off x="2753945" y="3248003"/>
                <a:ext cx="144000" cy="17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BF098E-FFB8-4667-BC38-56F66036AA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718305" y="3212003"/>
                  <a:ext cx="21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2F5285-343A-4BE6-AD8F-198CB31EB9A2}"/>
                    </a:ext>
                  </a:extLst>
                </p14:cNvPr>
                <p14:cNvContentPartPr/>
                <p14:nvPr/>
              </p14:nvContentPartPr>
              <p14:xfrm>
                <a:off x="3107825" y="3331883"/>
                <a:ext cx="39600" cy="145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2F5285-343A-4BE6-AD8F-198CB31EB9A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71825" y="3296243"/>
                  <a:ext cx="111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56EA45F-39C5-46F5-9AE2-38F1C18512F9}"/>
                    </a:ext>
                  </a:extLst>
                </p14:cNvPr>
                <p14:cNvContentPartPr/>
                <p14:nvPr/>
              </p14:nvContentPartPr>
              <p14:xfrm>
                <a:off x="3343985" y="3175283"/>
                <a:ext cx="183960" cy="30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56EA45F-39C5-46F5-9AE2-38F1C18512F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308345" y="3139283"/>
                  <a:ext cx="255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6C4B2C-BC43-4AE9-8F58-97F1369B8B90}"/>
                    </a:ext>
                  </a:extLst>
                </p14:cNvPr>
                <p14:cNvContentPartPr/>
                <p14:nvPr/>
              </p14:nvContentPartPr>
              <p14:xfrm>
                <a:off x="3671945" y="3144683"/>
                <a:ext cx="106200" cy="150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6C4B2C-BC43-4AE9-8F58-97F1369B8B9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35945" y="3108683"/>
                  <a:ext cx="177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398391-C103-4675-B981-DFA90C7463EB}"/>
                    </a:ext>
                  </a:extLst>
                </p14:cNvPr>
                <p14:cNvContentPartPr/>
                <p14:nvPr/>
              </p14:nvContentPartPr>
              <p14:xfrm>
                <a:off x="3706505" y="3385163"/>
                <a:ext cx="142200" cy="32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398391-C103-4675-B981-DFA90C7463E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670505" y="3349163"/>
                  <a:ext cx="213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B661BF-59E6-4092-8690-C4567B1121B7}"/>
                    </a:ext>
                  </a:extLst>
                </p14:cNvPr>
                <p14:cNvContentPartPr/>
                <p14:nvPr/>
              </p14:nvContentPartPr>
              <p14:xfrm>
                <a:off x="3914945" y="3145043"/>
                <a:ext cx="174240" cy="205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B661BF-59E6-4092-8690-C4567B1121B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879305" y="3109043"/>
                  <a:ext cx="245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E3A120C-67A4-4B3B-9B00-19BCFD61CC66}"/>
                    </a:ext>
                  </a:extLst>
                </p14:cNvPr>
                <p14:cNvContentPartPr/>
                <p14:nvPr/>
              </p14:nvContentPartPr>
              <p14:xfrm>
                <a:off x="1295945" y="1615403"/>
                <a:ext cx="208080" cy="313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E3A120C-67A4-4B3B-9B00-19BCFD61CC6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259945" y="1579403"/>
                  <a:ext cx="279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4F46BF2-66A4-4046-BE5E-582F454755EB}"/>
                    </a:ext>
                  </a:extLst>
                </p14:cNvPr>
                <p14:cNvContentPartPr/>
                <p14:nvPr/>
              </p14:nvContentPartPr>
              <p14:xfrm>
                <a:off x="1530665" y="1590923"/>
                <a:ext cx="338760" cy="275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4F46BF2-66A4-4046-BE5E-582F454755E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95025" y="1554923"/>
                  <a:ext cx="410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0390225-B4FF-4F5C-AE1C-023532AA69C9}"/>
                    </a:ext>
                  </a:extLst>
                </p14:cNvPr>
                <p14:cNvContentPartPr/>
                <p14:nvPr/>
              </p14:nvContentPartPr>
              <p14:xfrm>
                <a:off x="1824425" y="1659323"/>
                <a:ext cx="191520" cy="372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0390225-B4FF-4F5C-AE1C-023532AA69C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788785" y="1623683"/>
                  <a:ext cx="2631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A301082-4833-4C01-B875-1E541C6DA86A}"/>
                    </a:ext>
                  </a:extLst>
                </p14:cNvPr>
                <p14:cNvContentPartPr/>
                <p14:nvPr/>
              </p14:nvContentPartPr>
              <p14:xfrm>
                <a:off x="2071385" y="1689563"/>
                <a:ext cx="59400" cy="119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A301082-4833-4C01-B875-1E541C6DA86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35745" y="1653923"/>
                  <a:ext cx="131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3269C0F-F7AE-4A11-84A3-F4A1C5AE5FA3}"/>
                    </a:ext>
                  </a:extLst>
                </p14:cNvPr>
                <p14:cNvContentPartPr/>
                <p14:nvPr/>
              </p14:nvContentPartPr>
              <p14:xfrm>
                <a:off x="2230505" y="1600643"/>
                <a:ext cx="132840" cy="214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3269C0F-F7AE-4A11-84A3-F4A1C5AE5FA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194505" y="1565003"/>
                  <a:ext cx="204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752415D-0BD8-47BC-B924-24E8A29FC888}"/>
                    </a:ext>
                  </a:extLst>
                </p14:cNvPr>
                <p14:cNvContentPartPr/>
                <p14:nvPr/>
              </p14:nvContentPartPr>
              <p14:xfrm>
                <a:off x="2331305" y="1697483"/>
                <a:ext cx="52920" cy="32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752415D-0BD8-47BC-B924-24E8A29FC88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295665" y="1661843"/>
                  <a:ext cx="124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E411005-DE3E-40D2-B00C-71C3E43C63DE}"/>
                    </a:ext>
                  </a:extLst>
                </p14:cNvPr>
                <p14:cNvContentPartPr/>
                <p14:nvPr/>
              </p14:nvContentPartPr>
              <p14:xfrm>
                <a:off x="2595905" y="1549883"/>
                <a:ext cx="54720" cy="25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E411005-DE3E-40D2-B00C-71C3E43C63D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560265" y="1513883"/>
                  <a:ext cx="126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7B7586B-DE75-405F-ACD1-D4D3B0BFA7C4}"/>
                    </a:ext>
                  </a:extLst>
                </p14:cNvPr>
                <p14:cNvContentPartPr/>
                <p14:nvPr/>
              </p14:nvContentPartPr>
              <p14:xfrm>
                <a:off x="2572145" y="1640603"/>
                <a:ext cx="306000" cy="150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7B7586B-DE75-405F-ACD1-D4D3B0BFA7C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36505" y="1604963"/>
                  <a:ext cx="377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1A49325-C847-496B-9D43-CCE832717069}"/>
                    </a:ext>
                  </a:extLst>
                </p14:cNvPr>
                <p14:cNvContentPartPr/>
                <p14:nvPr/>
              </p14:nvContentPartPr>
              <p14:xfrm>
                <a:off x="2051585" y="2160083"/>
                <a:ext cx="717120" cy="1122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1A49325-C847-496B-9D43-CCE83271706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015585" y="2124083"/>
                  <a:ext cx="788760" cy="11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C1957C2-B610-4C12-97CF-B56054914986}"/>
              </a:ext>
            </a:extLst>
          </p:cNvPr>
          <p:cNvGrpSpPr/>
          <p:nvPr/>
        </p:nvGrpSpPr>
        <p:grpSpPr>
          <a:xfrm>
            <a:off x="4389065" y="3145403"/>
            <a:ext cx="326880" cy="214200"/>
            <a:chOff x="4389065" y="3145403"/>
            <a:chExt cx="32688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6F6BA53-45A2-4311-8202-477C6EC2547D}"/>
                    </a:ext>
                  </a:extLst>
                </p14:cNvPr>
                <p14:cNvContentPartPr/>
                <p14:nvPr/>
              </p14:nvContentPartPr>
              <p14:xfrm>
                <a:off x="4389065" y="3242603"/>
                <a:ext cx="280080" cy="55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6F6BA53-45A2-4311-8202-477C6EC2547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53065" y="3206963"/>
                  <a:ext cx="351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DB9621-FE0C-41CB-9385-A6C626EFE58E}"/>
                    </a:ext>
                  </a:extLst>
                </p14:cNvPr>
                <p14:cNvContentPartPr/>
                <p14:nvPr/>
              </p14:nvContentPartPr>
              <p14:xfrm>
                <a:off x="4618385" y="3145403"/>
                <a:ext cx="97560" cy="214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DB9621-FE0C-41CB-9385-A6C626EFE58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582385" y="3109763"/>
                  <a:ext cx="16920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7E8AC3D-90BE-49D7-BAEB-7D21E3F454E6}"/>
                  </a:ext>
                </a:extLst>
              </p14:cNvPr>
              <p14:cNvContentPartPr/>
              <p14:nvPr/>
            </p14:nvContentPartPr>
            <p14:xfrm>
              <a:off x="5045705" y="3139643"/>
              <a:ext cx="1080" cy="118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7E8AC3D-90BE-49D7-BAEB-7D21E3F454E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5010065" y="3104003"/>
                <a:ext cx="7272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0014CA5-3F3F-4A9D-A758-960AF6385A3F}"/>
              </a:ext>
            </a:extLst>
          </p:cNvPr>
          <p:cNvGrpSpPr/>
          <p:nvPr/>
        </p:nvGrpSpPr>
        <p:grpSpPr>
          <a:xfrm>
            <a:off x="5546825" y="454763"/>
            <a:ext cx="352440" cy="226440"/>
            <a:chOff x="5546825" y="454763"/>
            <a:chExt cx="3524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5194000-68E8-4A27-BDD1-A07530A5B28C}"/>
                    </a:ext>
                  </a:extLst>
                </p14:cNvPr>
                <p14:cNvContentPartPr/>
                <p14:nvPr/>
              </p14:nvContentPartPr>
              <p14:xfrm>
                <a:off x="5546825" y="586163"/>
                <a:ext cx="312480" cy="37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5194000-68E8-4A27-BDD1-A07530A5B28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510825" y="550163"/>
                  <a:ext cx="38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C508375-1B14-4431-ACD0-AA4D5280CE93}"/>
                    </a:ext>
                  </a:extLst>
                </p14:cNvPr>
                <p14:cNvContentPartPr/>
                <p14:nvPr/>
              </p14:nvContentPartPr>
              <p14:xfrm>
                <a:off x="5786945" y="454763"/>
                <a:ext cx="112320" cy="226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C508375-1B14-4431-ACD0-AA4D5280CE9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751305" y="418763"/>
                  <a:ext cx="1839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AFE3172-2CA7-493D-8492-645D949D6294}"/>
              </a:ext>
            </a:extLst>
          </p:cNvPr>
          <p:cNvGrpSpPr/>
          <p:nvPr/>
        </p:nvGrpSpPr>
        <p:grpSpPr>
          <a:xfrm>
            <a:off x="6125345" y="323363"/>
            <a:ext cx="2162520" cy="598320"/>
            <a:chOff x="6125345" y="323363"/>
            <a:chExt cx="2162520" cy="59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4FD2745-4A11-41D7-A555-6705650B4374}"/>
                    </a:ext>
                  </a:extLst>
                </p14:cNvPr>
                <p14:cNvContentPartPr/>
                <p14:nvPr/>
              </p14:nvContentPartPr>
              <p14:xfrm>
                <a:off x="6125345" y="470243"/>
                <a:ext cx="95040" cy="17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4FD2745-4A11-41D7-A555-6705650B437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089705" y="434603"/>
                  <a:ext cx="166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C8ADB8A-4C46-4374-8421-32D50CEA71D7}"/>
                    </a:ext>
                  </a:extLst>
                </p14:cNvPr>
                <p14:cNvContentPartPr/>
                <p14:nvPr/>
              </p14:nvContentPartPr>
              <p14:xfrm>
                <a:off x="6283745" y="346403"/>
                <a:ext cx="164160" cy="349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C8ADB8A-4C46-4374-8421-32D50CEA71D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248105" y="310403"/>
                  <a:ext cx="2358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561BA0D-507F-4621-912C-0CC0BFEA2B66}"/>
                    </a:ext>
                  </a:extLst>
                </p14:cNvPr>
                <p14:cNvContentPartPr/>
                <p14:nvPr/>
              </p14:nvContentPartPr>
              <p14:xfrm>
                <a:off x="6457625" y="593003"/>
                <a:ext cx="90000" cy="328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561BA0D-507F-4621-912C-0CC0BFEA2B6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21985" y="557003"/>
                  <a:ext cx="161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C7F850-E7A8-485E-A728-35B28B0ED7B1}"/>
                    </a:ext>
                  </a:extLst>
                </p14:cNvPr>
                <p14:cNvContentPartPr/>
                <p14:nvPr/>
              </p14:nvContentPartPr>
              <p14:xfrm>
                <a:off x="6492545" y="504443"/>
                <a:ext cx="147240" cy="151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C7F850-E7A8-485E-A728-35B28B0ED7B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56905" y="468443"/>
                  <a:ext cx="218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A3DC7C9-BAE9-46DD-AC13-1A9B55664811}"/>
                    </a:ext>
                  </a:extLst>
                </p14:cNvPr>
                <p14:cNvContentPartPr/>
                <p14:nvPr/>
              </p14:nvContentPartPr>
              <p14:xfrm>
                <a:off x="6708185" y="422363"/>
                <a:ext cx="114840" cy="242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A3DC7C9-BAE9-46DD-AC13-1A9B5566481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672185" y="386363"/>
                  <a:ext cx="186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E1526F2-41AE-4BB0-BC0E-20DF92B963D7}"/>
                    </a:ext>
                  </a:extLst>
                </p14:cNvPr>
                <p14:cNvContentPartPr/>
                <p14:nvPr/>
              </p14:nvContentPartPr>
              <p14:xfrm>
                <a:off x="6769025" y="558443"/>
                <a:ext cx="166680" cy="102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E1526F2-41AE-4BB0-BC0E-20DF92B963D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733025" y="522443"/>
                  <a:ext cx="238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609423A-CC6D-46B8-B21A-22696CC64221}"/>
                    </a:ext>
                  </a:extLst>
                </p14:cNvPr>
                <p14:cNvContentPartPr/>
                <p14:nvPr/>
              </p14:nvContentPartPr>
              <p14:xfrm>
                <a:off x="6888545" y="462683"/>
                <a:ext cx="14040" cy="20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609423A-CC6D-46B8-B21A-22696CC6422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852545" y="427043"/>
                  <a:ext cx="85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367F8D3-0233-4632-8240-B3CC9593AB80}"/>
                    </a:ext>
                  </a:extLst>
                </p14:cNvPr>
                <p14:cNvContentPartPr/>
                <p14:nvPr/>
              </p14:nvContentPartPr>
              <p14:xfrm>
                <a:off x="6992225" y="506603"/>
                <a:ext cx="223560" cy="131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367F8D3-0233-4632-8240-B3CC9593AB8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956585" y="470963"/>
                  <a:ext cx="295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B8EFAE1-D526-4B7C-9881-291525E67069}"/>
                    </a:ext>
                  </a:extLst>
                </p14:cNvPr>
                <p14:cNvContentPartPr/>
                <p14:nvPr/>
              </p14:nvContentPartPr>
              <p14:xfrm>
                <a:off x="7417745" y="323363"/>
                <a:ext cx="51120" cy="425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B8EFAE1-D526-4B7C-9881-291525E6706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81745" y="287723"/>
                  <a:ext cx="1227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9D1147E-E553-44EB-A015-E128D9447422}"/>
                    </a:ext>
                  </a:extLst>
                </p14:cNvPr>
                <p14:cNvContentPartPr/>
                <p14:nvPr/>
              </p14:nvContentPartPr>
              <p14:xfrm>
                <a:off x="7366985" y="530003"/>
                <a:ext cx="429480" cy="137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9D1147E-E553-44EB-A015-E128D944742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331345" y="494363"/>
                  <a:ext cx="501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453711-2E61-4C9C-AD78-9BD5522EE657}"/>
                    </a:ext>
                  </a:extLst>
                </p14:cNvPr>
                <p14:cNvContentPartPr/>
                <p14:nvPr/>
              </p14:nvContentPartPr>
              <p14:xfrm>
                <a:off x="7854065" y="480323"/>
                <a:ext cx="154440" cy="212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453711-2E61-4C9C-AD78-9BD5522EE65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818425" y="444683"/>
                  <a:ext cx="226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1D43BB9-FC05-49C8-B3E5-042A3A4C793A}"/>
                    </a:ext>
                  </a:extLst>
                </p14:cNvPr>
                <p14:cNvContentPartPr/>
                <p14:nvPr/>
              </p14:nvContentPartPr>
              <p14:xfrm>
                <a:off x="7980065" y="617123"/>
                <a:ext cx="162360" cy="94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1D43BB9-FC05-49C8-B3E5-042A3A4C79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944425" y="581483"/>
                  <a:ext cx="234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86513D1-97B1-4879-B456-337F4D397B7B}"/>
                    </a:ext>
                  </a:extLst>
                </p14:cNvPr>
                <p14:cNvContentPartPr/>
                <p14:nvPr/>
              </p14:nvContentPartPr>
              <p14:xfrm>
                <a:off x="8094545" y="545843"/>
                <a:ext cx="14760" cy="10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86513D1-97B1-4879-B456-337F4D397B7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058545" y="510203"/>
                  <a:ext cx="86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1AEACE1-D057-4ED6-B780-42C38BD60035}"/>
                    </a:ext>
                  </a:extLst>
                </p14:cNvPr>
                <p14:cNvContentPartPr/>
                <p14:nvPr/>
              </p14:nvContentPartPr>
              <p14:xfrm>
                <a:off x="8157185" y="589763"/>
                <a:ext cx="130680" cy="110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1AEACE1-D057-4ED6-B780-42C38BD6003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121545" y="553763"/>
                  <a:ext cx="2023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2868230-29F3-45D1-A2A0-AF7838F13DE8}"/>
              </a:ext>
            </a:extLst>
          </p:cNvPr>
          <p:cNvGrpSpPr/>
          <p:nvPr/>
        </p:nvGrpSpPr>
        <p:grpSpPr>
          <a:xfrm>
            <a:off x="5027345" y="3046043"/>
            <a:ext cx="1536840" cy="277560"/>
            <a:chOff x="5027345" y="3046043"/>
            <a:chExt cx="153684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B002696-5B3D-4488-BA1D-35F22ADBBDE2}"/>
                    </a:ext>
                  </a:extLst>
                </p14:cNvPr>
                <p14:cNvContentPartPr/>
                <p14:nvPr/>
              </p14:nvContentPartPr>
              <p14:xfrm>
                <a:off x="5027345" y="3046043"/>
                <a:ext cx="720000" cy="277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B002696-5B3D-4488-BA1D-35F22ADBBDE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991345" y="3010043"/>
                  <a:ext cx="791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C82D423-372A-4768-A495-157EE5697264}"/>
                    </a:ext>
                  </a:extLst>
                </p14:cNvPr>
                <p14:cNvContentPartPr/>
                <p14:nvPr/>
              </p14:nvContentPartPr>
              <p14:xfrm>
                <a:off x="5686505" y="3135323"/>
                <a:ext cx="13320" cy="36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C82D423-372A-4768-A495-157EE569726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650505" y="3099323"/>
                  <a:ext cx="84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25BB25-D92F-4A6B-8213-9B47EA9AB80B}"/>
                    </a:ext>
                  </a:extLst>
                </p14:cNvPr>
                <p14:cNvContentPartPr/>
                <p14:nvPr/>
              </p14:nvContentPartPr>
              <p14:xfrm>
                <a:off x="5803505" y="3063683"/>
                <a:ext cx="161280" cy="220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25BB25-D92F-4A6B-8213-9B47EA9AB80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767505" y="3027683"/>
                  <a:ext cx="232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088C9EC-433D-426F-BA3F-BE416F476D26}"/>
                    </a:ext>
                  </a:extLst>
                </p14:cNvPr>
                <p14:cNvContentPartPr/>
                <p14:nvPr/>
              </p14:nvContentPartPr>
              <p14:xfrm>
                <a:off x="5905745" y="3121643"/>
                <a:ext cx="224280" cy="176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088C9EC-433D-426F-BA3F-BE416F476D2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870105" y="3085643"/>
                  <a:ext cx="29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E3C747C-67D0-4CBF-88A0-33988F0179CD}"/>
                    </a:ext>
                  </a:extLst>
                </p14:cNvPr>
                <p14:cNvContentPartPr/>
                <p14:nvPr/>
              </p14:nvContentPartPr>
              <p14:xfrm>
                <a:off x="6157025" y="3107963"/>
                <a:ext cx="407160" cy="209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E3C747C-67D0-4CBF-88A0-33988F0179C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21385" y="3071963"/>
                  <a:ext cx="47880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E583CE2-F551-4527-AC7E-EE6CC80490C3}"/>
                  </a:ext>
                </a:extLst>
              </p14:cNvPr>
              <p14:cNvContentPartPr/>
              <p14:nvPr/>
            </p14:nvContentPartPr>
            <p14:xfrm>
              <a:off x="10214585" y="218603"/>
              <a:ext cx="515160" cy="2592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E583CE2-F551-4527-AC7E-EE6CC80490C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0178945" y="182603"/>
                <a:ext cx="58680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3529EAE-3016-408C-B631-7F8A0E47262A}"/>
              </a:ext>
            </a:extLst>
          </p:cNvPr>
          <p:cNvGrpSpPr/>
          <p:nvPr/>
        </p:nvGrpSpPr>
        <p:grpSpPr>
          <a:xfrm>
            <a:off x="5197985" y="2042003"/>
            <a:ext cx="2185560" cy="599400"/>
            <a:chOff x="5197985" y="2042003"/>
            <a:chExt cx="218556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0BAF5E-5847-4597-A739-4B81A6DAEC36}"/>
                    </a:ext>
                  </a:extLst>
                </p14:cNvPr>
                <p14:cNvContentPartPr/>
                <p14:nvPr/>
              </p14:nvContentPartPr>
              <p14:xfrm>
                <a:off x="5197985" y="2219123"/>
                <a:ext cx="5400" cy="23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0BAF5E-5847-4597-A739-4B81A6DAEC3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162345" y="2183123"/>
                  <a:ext cx="77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281470-ED7A-41E4-A801-6C527430B901}"/>
                    </a:ext>
                  </a:extLst>
                </p14:cNvPr>
                <p14:cNvContentPartPr/>
                <p14:nvPr/>
              </p14:nvContentPartPr>
              <p14:xfrm>
                <a:off x="5381945" y="2181683"/>
                <a:ext cx="176040" cy="21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281470-ED7A-41E4-A801-6C527430B9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346305" y="2145683"/>
                  <a:ext cx="24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8FF208-C2B4-4416-AD27-5C50E25067E3}"/>
                    </a:ext>
                  </a:extLst>
                </p14:cNvPr>
                <p14:cNvContentPartPr/>
                <p14:nvPr/>
              </p14:nvContentPartPr>
              <p14:xfrm>
                <a:off x="5527745" y="2302283"/>
                <a:ext cx="47160" cy="27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8FF208-C2B4-4416-AD27-5C50E25067E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491745" y="2266283"/>
                  <a:ext cx="118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465033F-E71C-4028-9841-5A65F0360EFD}"/>
                    </a:ext>
                  </a:extLst>
                </p14:cNvPr>
                <p14:cNvContentPartPr/>
                <p14:nvPr/>
              </p14:nvContentPartPr>
              <p14:xfrm>
                <a:off x="5727905" y="2298683"/>
                <a:ext cx="208800" cy="51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465033F-E71C-4028-9841-5A65F0360EF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691905" y="2262683"/>
                  <a:ext cx="28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AEED85A-B5BD-465A-9490-A76EC1318919}"/>
                    </a:ext>
                  </a:extLst>
                </p14:cNvPr>
                <p14:cNvContentPartPr/>
                <p14:nvPr/>
              </p14:nvContentPartPr>
              <p14:xfrm>
                <a:off x="5874785" y="2223443"/>
                <a:ext cx="84600" cy="177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AEED85A-B5BD-465A-9490-A76EC13189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39145" y="2187803"/>
                  <a:ext cx="156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4A1FB42-19EF-447A-BD27-A1E815236D2E}"/>
                    </a:ext>
                  </a:extLst>
                </p14:cNvPr>
                <p14:cNvContentPartPr/>
                <p14:nvPr/>
              </p14:nvContentPartPr>
              <p14:xfrm>
                <a:off x="5591105" y="2042003"/>
                <a:ext cx="121680" cy="59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4A1FB42-19EF-447A-BD27-A1E815236D2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555105" y="2006363"/>
                  <a:ext cx="19332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53AAF58-6C86-4234-B162-60B1F10F35CE}"/>
                    </a:ext>
                  </a:extLst>
                </p14:cNvPr>
                <p14:cNvContentPartPr/>
                <p14:nvPr/>
              </p14:nvContentPartPr>
              <p14:xfrm>
                <a:off x="6092945" y="2173043"/>
                <a:ext cx="723240" cy="231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53AAF58-6C86-4234-B162-60B1F10F35C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057305" y="2137403"/>
                  <a:ext cx="794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A493B6B-12DA-42E6-BBA7-2CB5C24C2BB8}"/>
                    </a:ext>
                  </a:extLst>
                </p14:cNvPr>
                <p14:cNvContentPartPr/>
                <p14:nvPr/>
              </p14:nvContentPartPr>
              <p14:xfrm>
                <a:off x="6877385" y="2248283"/>
                <a:ext cx="203760" cy="96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A493B6B-12DA-42E6-BBA7-2CB5C24C2BB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841385" y="2212283"/>
                  <a:ext cx="275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7E6964A-436C-428E-8824-0AF73F295AFD}"/>
                    </a:ext>
                  </a:extLst>
                </p14:cNvPr>
                <p14:cNvContentPartPr/>
                <p14:nvPr/>
              </p14:nvContentPartPr>
              <p14:xfrm>
                <a:off x="7117145" y="2157563"/>
                <a:ext cx="199440" cy="180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7E6964A-436C-428E-8824-0AF73F295AF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081505" y="2121563"/>
                  <a:ext cx="271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768C51A-9372-4F4F-B495-7CE30D065862}"/>
                    </a:ext>
                  </a:extLst>
                </p14:cNvPr>
                <p14:cNvContentPartPr/>
                <p14:nvPr/>
              </p14:nvContentPartPr>
              <p14:xfrm>
                <a:off x="7233065" y="2210123"/>
                <a:ext cx="150480" cy="170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768C51A-9372-4F4F-B495-7CE30D06586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197065" y="2174123"/>
                  <a:ext cx="222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6B5B4BB-BC73-4840-9503-FB948AEBC2A3}"/>
                    </a:ext>
                  </a:extLst>
                </p14:cNvPr>
                <p14:cNvContentPartPr/>
                <p14:nvPr/>
              </p14:nvContentPartPr>
              <p14:xfrm>
                <a:off x="6831665" y="2251883"/>
                <a:ext cx="15120" cy="5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6B5B4BB-BC73-4840-9503-FB948AEBC2A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796025" y="2216243"/>
                  <a:ext cx="86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3238E36-1587-4CAB-8EF4-139137972CB3}"/>
              </a:ext>
            </a:extLst>
          </p:cNvPr>
          <p:cNvGrpSpPr/>
          <p:nvPr/>
        </p:nvGrpSpPr>
        <p:grpSpPr>
          <a:xfrm>
            <a:off x="7558505" y="1990523"/>
            <a:ext cx="1477080" cy="393480"/>
            <a:chOff x="7558505" y="1990523"/>
            <a:chExt cx="14770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08E37FC-37E1-479D-ABFE-724304949F7F}"/>
                    </a:ext>
                  </a:extLst>
                </p14:cNvPr>
                <p14:cNvContentPartPr/>
                <p14:nvPr/>
              </p14:nvContentPartPr>
              <p14:xfrm>
                <a:off x="7558505" y="2247923"/>
                <a:ext cx="158400" cy="15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08E37FC-37E1-479D-ABFE-724304949F7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522865" y="2211923"/>
                  <a:ext cx="230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2F591EE-B36B-480E-8EFD-BC8221F2AFBC}"/>
                    </a:ext>
                  </a:extLst>
                </p14:cNvPr>
                <p14:cNvContentPartPr/>
                <p14:nvPr/>
              </p14:nvContentPartPr>
              <p14:xfrm>
                <a:off x="7720145" y="2115803"/>
                <a:ext cx="105480" cy="232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2F591EE-B36B-480E-8EFD-BC8221F2AFB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684505" y="2080163"/>
                  <a:ext cx="177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22533FE-0DB3-46D5-B277-67E5E2627B22}"/>
                    </a:ext>
                  </a:extLst>
                </p14:cNvPr>
                <p14:cNvContentPartPr/>
                <p14:nvPr/>
              </p14:nvContentPartPr>
              <p14:xfrm>
                <a:off x="8028305" y="2035163"/>
                <a:ext cx="124200" cy="333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22533FE-0DB3-46D5-B277-67E5E2627B2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992665" y="1999523"/>
                  <a:ext cx="1958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C185793-19B3-47EA-A4C4-31B87A768B25}"/>
                    </a:ext>
                  </a:extLst>
                </p14:cNvPr>
                <p14:cNvContentPartPr/>
                <p14:nvPr/>
              </p14:nvContentPartPr>
              <p14:xfrm>
                <a:off x="8201465" y="2187083"/>
                <a:ext cx="102960" cy="141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C185793-19B3-47EA-A4C4-31B87A768B2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165465" y="2151083"/>
                  <a:ext cx="174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1925AC2-BB77-4E1E-9836-0EF1B72A8B2F}"/>
                    </a:ext>
                  </a:extLst>
                </p14:cNvPr>
                <p14:cNvContentPartPr/>
                <p14:nvPr/>
              </p14:nvContentPartPr>
              <p14:xfrm>
                <a:off x="8370305" y="1990523"/>
                <a:ext cx="506880" cy="393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1925AC2-BB77-4E1E-9836-0EF1B72A8B2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334305" y="1954523"/>
                  <a:ext cx="578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4C10EB6-BDC5-4AC6-966D-55211CCA483E}"/>
                    </a:ext>
                  </a:extLst>
                </p14:cNvPr>
                <p14:cNvContentPartPr/>
                <p14:nvPr/>
              </p14:nvContentPartPr>
              <p14:xfrm>
                <a:off x="8940185" y="2279603"/>
                <a:ext cx="95400" cy="88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4C10EB6-BDC5-4AC6-966D-55211CCA483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904185" y="2243963"/>
                  <a:ext cx="1670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1F81330-EEDC-4B42-8B83-51E92D5660C6}"/>
              </a:ext>
            </a:extLst>
          </p:cNvPr>
          <p:cNvGrpSpPr/>
          <p:nvPr/>
        </p:nvGrpSpPr>
        <p:grpSpPr>
          <a:xfrm>
            <a:off x="6743465" y="3018323"/>
            <a:ext cx="335520" cy="227160"/>
            <a:chOff x="6743465" y="3018323"/>
            <a:chExt cx="3355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299441F-6485-4FB5-B4B5-72CABAEF8879}"/>
                    </a:ext>
                  </a:extLst>
                </p14:cNvPr>
                <p14:cNvContentPartPr/>
                <p14:nvPr/>
              </p14:nvContentPartPr>
              <p14:xfrm>
                <a:off x="6743465" y="3163763"/>
                <a:ext cx="307440" cy="28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299441F-6485-4FB5-B4B5-72CABAEF887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707825" y="3128123"/>
                  <a:ext cx="37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6A13A51-CD36-45BD-99A5-E9D1B61E3B4A}"/>
                    </a:ext>
                  </a:extLst>
                </p14:cNvPr>
                <p14:cNvContentPartPr/>
                <p14:nvPr/>
              </p14:nvContentPartPr>
              <p14:xfrm>
                <a:off x="6970985" y="3018323"/>
                <a:ext cx="108000" cy="227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6A13A51-CD36-45BD-99A5-E9D1B61E3B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934985" y="2982323"/>
                  <a:ext cx="1796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4A70A1F-AD5D-4720-8B3C-D8E9273E4D21}"/>
              </a:ext>
            </a:extLst>
          </p:cNvPr>
          <p:cNvGrpSpPr/>
          <p:nvPr/>
        </p:nvGrpSpPr>
        <p:grpSpPr>
          <a:xfrm>
            <a:off x="7320185" y="2801243"/>
            <a:ext cx="1818720" cy="469080"/>
            <a:chOff x="7320185" y="2801243"/>
            <a:chExt cx="181872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9068592-BBEF-483E-86F3-228A8396CF68}"/>
                    </a:ext>
                  </a:extLst>
                </p14:cNvPr>
                <p14:cNvContentPartPr/>
                <p14:nvPr/>
              </p14:nvContentPartPr>
              <p14:xfrm>
                <a:off x="7404425" y="2904203"/>
                <a:ext cx="25200" cy="366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9068592-BBEF-483E-86F3-228A8396CF6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368425" y="2868563"/>
                  <a:ext cx="968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A330115-0EB4-4B8C-8906-358B4FD947E6}"/>
                    </a:ext>
                  </a:extLst>
                </p14:cNvPr>
                <p14:cNvContentPartPr/>
                <p14:nvPr/>
              </p14:nvContentPartPr>
              <p14:xfrm>
                <a:off x="7320185" y="3079883"/>
                <a:ext cx="821520" cy="1627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A330115-0EB4-4B8C-8906-358B4FD947E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284185" y="3044243"/>
                  <a:ext cx="89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AD143A0-18A2-48F7-A7F7-F351EADF8543}"/>
                    </a:ext>
                  </a:extLst>
                </p14:cNvPr>
                <p14:cNvContentPartPr/>
                <p14:nvPr/>
              </p14:nvContentPartPr>
              <p14:xfrm>
                <a:off x="8064305" y="2966483"/>
                <a:ext cx="380520" cy="262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AD143A0-18A2-48F7-A7F7-F351EADF854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028305" y="2930483"/>
                  <a:ext cx="452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D20B7A1-5894-415C-BD04-759039CAD468}"/>
                    </a:ext>
                  </a:extLst>
                </p14:cNvPr>
                <p14:cNvContentPartPr/>
                <p14:nvPr/>
              </p14:nvContentPartPr>
              <p14:xfrm>
                <a:off x="8592785" y="2893403"/>
                <a:ext cx="191520" cy="315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D20B7A1-5894-415C-BD04-759039CAD46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556785" y="2857403"/>
                  <a:ext cx="2631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EE339CE-6E88-408B-A8B6-0154F6FF3B66}"/>
                    </a:ext>
                  </a:extLst>
                </p14:cNvPr>
                <p14:cNvContentPartPr/>
                <p14:nvPr/>
              </p14:nvContentPartPr>
              <p14:xfrm>
                <a:off x="8789345" y="3069443"/>
                <a:ext cx="93600" cy="96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EE339CE-6E88-408B-A8B6-0154F6FF3B6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753705" y="3033443"/>
                  <a:ext cx="165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43D99FA-AD1E-4C3A-8604-E077B35DF926}"/>
                    </a:ext>
                  </a:extLst>
                </p14:cNvPr>
                <p14:cNvContentPartPr/>
                <p14:nvPr/>
              </p14:nvContentPartPr>
              <p14:xfrm>
                <a:off x="8882585" y="2801243"/>
                <a:ext cx="256320" cy="370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43D99FA-AD1E-4C3A-8604-E077B35DF92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846945" y="2765603"/>
                  <a:ext cx="32796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E3E5D2E-80FD-46EE-AF3B-F82EB4AEF8E9}"/>
              </a:ext>
            </a:extLst>
          </p:cNvPr>
          <p:cNvGrpSpPr/>
          <p:nvPr/>
        </p:nvGrpSpPr>
        <p:grpSpPr>
          <a:xfrm>
            <a:off x="2944025" y="3771083"/>
            <a:ext cx="2980080" cy="731520"/>
            <a:chOff x="2944025" y="3771083"/>
            <a:chExt cx="298008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D84F3EF-21BD-41B5-B739-E22046C2B76D}"/>
                    </a:ext>
                  </a:extLst>
                </p14:cNvPr>
                <p14:cNvContentPartPr/>
                <p14:nvPr/>
              </p14:nvContentPartPr>
              <p14:xfrm>
                <a:off x="2944025" y="4232603"/>
                <a:ext cx="180000" cy="248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D84F3EF-21BD-41B5-B739-E22046C2B76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908025" y="4196603"/>
                  <a:ext cx="2516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A4DD1D4-3916-4E89-8503-BC96FED13551}"/>
                    </a:ext>
                  </a:extLst>
                </p14:cNvPr>
                <p14:cNvContentPartPr/>
                <p14:nvPr/>
              </p14:nvContentPartPr>
              <p14:xfrm>
                <a:off x="3300065" y="4206323"/>
                <a:ext cx="152640" cy="296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A4DD1D4-3916-4E89-8503-BC96FED1355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264425" y="4170683"/>
                  <a:ext cx="2242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C0612C9-B55A-4466-9D9E-7246558AC408}"/>
                    </a:ext>
                  </a:extLst>
                </p14:cNvPr>
                <p14:cNvContentPartPr/>
                <p14:nvPr/>
              </p14:nvContentPartPr>
              <p14:xfrm>
                <a:off x="3459185" y="3960443"/>
                <a:ext cx="216000" cy="423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C0612C9-B55A-4466-9D9E-7246558AC40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423185" y="3924443"/>
                  <a:ext cx="287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BF19B8F-33B1-4938-8658-5E81E7D9076D}"/>
                    </a:ext>
                  </a:extLst>
                </p14:cNvPr>
                <p14:cNvContentPartPr/>
                <p14:nvPr/>
              </p14:nvContentPartPr>
              <p14:xfrm>
                <a:off x="3517505" y="4119203"/>
                <a:ext cx="288360" cy="2109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BF19B8F-33B1-4938-8658-5E81E7D9076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481505" y="4083563"/>
                  <a:ext cx="360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C24C1A5-287B-4470-94C5-EFBCCC392C82}"/>
                    </a:ext>
                  </a:extLst>
                </p14:cNvPr>
                <p14:cNvContentPartPr/>
                <p14:nvPr/>
              </p14:nvContentPartPr>
              <p14:xfrm>
                <a:off x="3852665" y="4169963"/>
                <a:ext cx="291240" cy="123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C24C1A5-287B-4470-94C5-EFBCCC392C8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817025" y="4134323"/>
                  <a:ext cx="362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5E74DDC-40CE-4AB1-9FB0-1B5DB9AA72C1}"/>
                    </a:ext>
                  </a:extLst>
                </p14:cNvPr>
                <p14:cNvContentPartPr/>
                <p14:nvPr/>
              </p14:nvContentPartPr>
              <p14:xfrm>
                <a:off x="4178465" y="3817523"/>
                <a:ext cx="378000" cy="395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5E74DDC-40CE-4AB1-9FB0-1B5DB9AA72C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142465" y="3781523"/>
                  <a:ext cx="449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262FD78-3619-4A0D-B978-D064382D16FD}"/>
                    </a:ext>
                  </a:extLst>
                </p14:cNvPr>
                <p14:cNvContentPartPr/>
                <p14:nvPr/>
              </p14:nvContentPartPr>
              <p14:xfrm>
                <a:off x="4724945" y="3874043"/>
                <a:ext cx="219240" cy="366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262FD78-3619-4A0D-B978-D064382D16F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688945" y="3838043"/>
                  <a:ext cx="290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1D8CA8C-6C81-4AB4-8C91-F11DFB5D897D}"/>
                    </a:ext>
                  </a:extLst>
                </p14:cNvPr>
                <p14:cNvContentPartPr/>
                <p14:nvPr/>
              </p14:nvContentPartPr>
              <p14:xfrm>
                <a:off x="4978025" y="3972683"/>
                <a:ext cx="83160" cy="142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1D8CA8C-6C81-4AB4-8C91-F11DFB5D897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942025" y="3937043"/>
                  <a:ext cx="154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14083D2-E99D-42A8-B39C-566A2A743794}"/>
                    </a:ext>
                  </a:extLst>
                </p14:cNvPr>
                <p14:cNvContentPartPr/>
                <p14:nvPr/>
              </p14:nvContentPartPr>
              <p14:xfrm>
                <a:off x="5044625" y="3771083"/>
                <a:ext cx="430920" cy="287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14083D2-E99D-42A8-B39C-566A2A74379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008625" y="3735443"/>
                  <a:ext cx="502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02E63A8-4564-4671-A7F8-BA3BEFE3B3CA}"/>
                    </a:ext>
                  </a:extLst>
                </p14:cNvPr>
                <p14:cNvContentPartPr/>
                <p14:nvPr/>
              </p14:nvContentPartPr>
              <p14:xfrm>
                <a:off x="5424785" y="3871883"/>
                <a:ext cx="202320" cy="154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02E63A8-4564-4671-A7F8-BA3BEFE3B3C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388785" y="3836243"/>
                  <a:ext cx="273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430F9F1-5BBD-4E0D-ABE9-413BF69F8C76}"/>
                    </a:ext>
                  </a:extLst>
                </p14:cNvPr>
                <p14:cNvContentPartPr/>
                <p14:nvPr/>
              </p14:nvContentPartPr>
              <p14:xfrm>
                <a:off x="5667785" y="3835163"/>
                <a:ext cx="256320" cy="128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430F9F1-5BBD-4E0D-ABE9-413BF69F8C7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632145" y="3799523"/>
                  <a:ext cx="3279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232D929-8C35-4E82-A3E9-F541E369DD72}"/>
              </a:ext>
            </a:extLst>
          </p:cNvPr>
          <p:cNvGrpSpPr/>
          <p:nvPr/>
        </p:nvGrpSpPr>
        <p:grpSpPr>
          <a:xfrm>
            <a:off x="471905" y="174323"/>
            <a:ext cx="1044720" cy="1184400"/>
            <a:chOff x="471905" y="174323"/>
            <a:chExt cx="1044720" cy="11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0AEE35F-37C7-4024-B368-61F2BC583F3A}"/>
                    </a:ext>
                  </a:extLst>
                </p14:cNvPr>
                <p14:cNvContentPartPr/>
                <p14:nvPr/>
              </p14:nvContentPartPr>
              <p14:xfrm>
                <a:off x="688265" y="779843"/>
                <a:ext cx="38160" cy="273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0AEE35F-37C7-4024-B368-61F2BC583F3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2625" y="744203"/>
                  <a:ext cx="109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EE2E760-BBE3-4111-9AD6-4F25CFB147F9}"/>
                    </a:ext>
                  </a:extLst>
                </p14:cNvPr>
                <p14:cNvContentPartPr/>
                <p14:nvPr/>
              </p14:nvContentPartPr>
              <p14:xfrm>
                <a:off x="666665" y="717563"/>
                <a:ext cx="275760" cy="337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EE2E760-BBE3-4111-9AD6-4F25CFB147F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31025" y="681563"/>
                  <a:ext cx="347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5AC7D98-E9C6-4D4E-A6A3-0C2F96BC91D7}"/>
                    </a:ext>
                  </a:extLst>
                </p14:cNvPr>
                <p14:cNvContentPartPr/>
                <p14:nvPr/>
              </p14:nvContentPartPr>
              <p14:xfrm>
                <a:off x="1000745" y="805043"/>
                <a:ext cx="142560" cy="185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5AC7D98-E9C6-4D4E-A6A3-0C2F96BC91D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5105" y="769403"/>
                  <a:ext cx="214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5541AD-9B6F-4171-8B9B-4015064A40D0}"/>
                    </a:ext>
                  </a:extLst>
                </p14:cNvPr>
                <p14:cNvContentPartPr/>
                <p14:nvPr/>
              </p14:nvContentPartPr>
              <p14:xfrm>
                <a:off x="1136465" y="781283"/>
                <a:ext cx="237960" cy="191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5541AD-9B6F-4171-8B9B-4015064A40D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00825" y="745643"/>
                  <a:ext cx="309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D95073E-5C90-464A-BA4A-2D76DBCEC49A}"/>
                    </a:ext>
                  </a:extLst>
                </p14:cNvPr>
                <p14:cNvContentPartPr/>
                <p14:nvPr/>
              </p14:nvContentPartPr>
              <p14:xfrm>
                <a:off x="471905" y="456923"/>
                <a:ext cx="1044720" cy="901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D95073E-5C90-464A-BA4A-2D76DBCEC49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35905" y="421283"/>
                  <a:ext cx="111636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4B9636E-D9BB-49B0-A312-2EF0C4132A04}"/>
                    </a:ext>
                  </a:extLst>
                </p14:cNvPr>
                <p14:cNvContentPartPr/>
                <p14:nvPr/>
              </p14:nvContentPartPr>
              <p14:xfrm>
                <a:off x="532385" y="201323"/>
                <a:ext cx="426600" cy="295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4B9636E-D9BB-49B0-A312-2EF0C4132A0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96745" y="165323"/>
                  <a:ext cx="498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46FC74C-3C5A-4F85-8DD0-3F84F7A66BE5}"/>
                    </a:ext>
                  </a:extLst>
                </p14:cNvPr>
                <p14:cNvContentPartPr/>
                <p14:nvPr/>
              </p14:nvContentPartPr>
              <p14:xfrm>
                <a:off x="908585" y="174323"/>
                <a:ext cx="30600" cy="28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46FC74C-3C5A-4F85-8DD0-3F84F7A66BE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72585" y="138323"/>
                  <a:ext cx="102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4BDFEA0-21CF-434A-945B-E247A5E57E73}"/>
                    </a:ext>
                  </a:extLst>
                </p14:cNvPr>
                <p14:cNvContentPartPr/>
                <p14:nvPr/>
              </p14:nvContentPartPr>
              <p14:xfrm>
                <a:off x="1031345" y="222563"/>
                <a:ext cx="219240" cy="121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4BDFEA0-21CF-434A-945B-E247A5E57E7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95345" y="186923"/>
                  <a:ext cx="2908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83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C22E0-4B42-499C-A249-7116FB01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3</a:t>
            </a:fld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0D11F-9779-424B-875D-B4A502D1A734}"/>
              </a:ext>
            </a:extLst>
          </p:cNvPr>
          <p:cNvGrpSpPr/>
          <p:nvPr/>
        </p:nvGrpSpPr>
        <p:grpSpPr>
          <a:xfrm>
            <a:off x="1852865" y="326243"/>
            <a:ext cx="2803680" cy="548280"/>
            <a:chOff x="1852865" y="326243"/>
            <a:chExt cx="280368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75C2E1-29B1-4A5F-AE78-F2F20FF75182}"/>
                    </a:ext>
                  </a:extLst>
                </p14:cNvPr>
                <p14:cNvContentPartPr/>
                <p14:nvPr/>
              </p14:nvContentPartPr>
              <p14:xfrm>
                <a:off x="1852865" y="326243"/>
                <a:ext cx="288720" cy="340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75C2E1-29B1-4A5F-AE78-F2F20FF751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5225" y="308243"/>
                  <a:ext cx="324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C67F9A-E955-4CB2-A9A2-D81E69932FF0}"/>
                    </a:ext>
                  </a:extLst>
                </p14:cNvPr>
                <p14:cNvContentPartPr/>
                <p14:nvPr/>
              </p14:nvContentPartPr>
              <p14:xfrm>
                <a:off x="2154905" y="532883"/>
                <a:ext cx="84600" cy="11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C67F9A-E955-4CB2-A9A2-D81E69932F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7265" y="515243"/>
                  <a:ext cx="120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D220E2-D1D4-4B51-8ECC-8F657A6FC7CF}"/>
                    </a:ext>
                  </a:extLst>
                </p14:cNvPr>
                <p14:cNvContentPartPr/>
                <p14:nvPr/>
              </p14:nvContentPartPr>
              <p14:xfrm>
                <a:off x="2300345" y="519203"/>
                <a:ext cx="185400" cy="12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D220E2-D1D4-4B51-8ECC-8F657A6FC7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2345" y="501563"/>
                  <a:ext cx="221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3A53DE-06A2-4415-A282-28FCD76E9582}"/>
                    </a:ext>
                  </a:extLst>
                </p14:cNvPr>
                <p14:cNvContentPartPr/>
                <p14:nvPr/>
              </p14:nvContentPartPr>
              <p14:xfrm>
                <a:off x="2540105" y="409043"/>
                <a:ext cx="308160" cy="46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3A53DE-06A2-4415-A282-28FCD76E95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2105" y="391043"/>
                  <a:ext cx="3438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23E809-26BE-4052-A2DC-761BF3D03D62}"/>
                    </a:ext>
                  </a:extLst>
                </p14:cNvPr>
                <p14:cNvContentPartPr/>
                <p14:nvPr/>
              </p14:nvContentPartPr>
              <p14:xfrm>
                <a:off x="3030065" y="382403"/>
                <a:ext cx="92160" cy="42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23E809-26BE-4052-A2DC-761BF3D03D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2425" y="364763"/>
                  <a:ext cx="1278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A4E3CE-0F31-4668-ADE2-780FABCCB209}"/>
                    </a:ext>
                  </a:extLst>
                </p14:cNvPr>
                <p14:cNvContentPartPr/>
                <p14:nvPr/>
              </p14:nvContentPartPr>
              <p14:xfrm>
                <a:off x="3223745" y="519203"/>
                <a:ext cx="43560" cy="163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A4E3CE-0F31-4668-ADE2-780FABCCB2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6105" y="501203"/>
                  <a:ext cx="79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D9D43A-D2B0-4CDC-AEE7-1F19DE989C46}"/>
                    </a:ext>
                  </a:extLst>
                </p14:cNvPr>
                <p14:cNvContentPartPr/>
                <p14:nvPr/>
              </p14:nvContentPartPr>
              <p14:xfrm>
                <a:off x="3270905" y="475643"/>
                <a:ext cx="189720" cy="19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D9D43A-D2B0-4CDC-AEE7-1F19DE989C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2905" y="458003"/>
                  <a:ext cx="225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04E20F-0336-4652-88C3-8543A8A5B56D}"/>
                    </a:ext>
                  </a:extLst>
                </p14:cNvPr>
                <p14:cNvContentPartPr/>
                <p14:nvPr/>
              </p14:nvContentPartPr>
              <p14:xfrm>
                <a:off x="3419945" y="535403"/>
                <a:ext cx="430200" cy="28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04E20F-0336-4652-88C3-8543A8A5B5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1945" y="517763"/>
                  <a:ext cx="465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09D2E8-40AB-401B-8FB3-4FABD011ACF9}"/>
                    </a:ext>
                  </a:extLst>
                </p14:cNvPr>
                <p14:cNvContentPartPr/>
                <p14:nvPr/>
              </p14:nvContentPartPr>
              <p14:xfrm>
                <a:off x="3872105" y="530363"/>
                <a:ext cx="147240" cy="13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09D2E8-40AB-401B-8FB3-4FABD011AC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4465" y="512363"/>
                  <a:ext cx="182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7485B-B785-463B-BE16-EE358B044262}"/>
                    </a:ext>
                  </a:extLst>
                </p14:cNvPr>
                <p14:cNvContentPartPr/>
                <p14:nvPr/>
              </p14:nvContentPartPr>
              <p14:xfrm>
                <a:off x="4063625" y="566363"/>
                <a:ext cx="333360" cy="12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7485B-B785-463B-BE16-EE358B0442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45985" y="548363"/>
                  <a:ext cx="369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B702F1-7651-4F6C-B326-043B25C7EB33}"/>
                    </a:ext>
                  </a:extLst>
                </p14:cNvPr>
                <p14:cNvContentPartPr/>
                <p14:nvPr/>
              </p14:nvContentPartPr>
              <p14:xfrm>
                <a:off x="4436585" y="601643"/>
                <a:ext cx="39600" cy="90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B702F1-7651-4F6C-B326-043B25C7EB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8945" y="583643"/>
                  <a:ext cx="75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B89C60-5083-45C3-B865-DFD2F990C9D6}"/>
                    </a:ext>
                  </a:extLst>
                </p14:cNvPr>
                <p14:cNvContentPartPr/>
                <p14:nvPr/>
              </p14:nvContentPartPr>
              <p14:xfrm>
                <a:off x="4486625" y="540083"/>
                <a:ext cx="9360" cy="3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B89C60-5083-45C3-B865-DFD2F990C9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68625" y="522443"/>
                  <a:ext cx="45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9072CA-1D7F-43C6-8DAF-EBD0EED27E05}"/>
                    </a:ext>
                  </a:extLst>
                </p14:cNvPr>
                <p14:cNvContentPartPr/>
                <p14:nvPr/>
              </p14:nvContentPartPr>
              <p14:xfrm>
                <a:off x="4537745" y="545843"/>
                <a:ext cx="118800" cy="164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9072CA-1D7F-43C6-8DAF-EBD0EED27E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0105" y="527843"/>
                  <a:ext cx="1544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6D9253-30F2-40A4-91F1-72DB90B60781}"/>
              </a:ext>
            </a:extLst>
          </p:cNvPr>
          <p:cNvGrpSpPr/>
          <p:nvPr/>
        </p:nvGrpSpPr>
        <p:grpSpPr>
          <a:xfrm>
            <a:off x="4877945" y="591203"/>
            <a:ext cx="501480" cy="184680"/>
            <a:chOff x="4877945" y="591203"/>
            <a:chExt cx="50148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3E7DDD-38F4-4D1A-ADEF-4DA43226476F}"/>
                    </a:ext>
                  </a:extLst>
                </p14:cNvPr>
                <p14:cNvContentPartPr/>
                <p14:nvPr/>
              </p14:nvContentPartPr>
              <p14:xfrm>
                <a:off x="4877945" y="629723"/>
                <a:ext cx="414720" cy="4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3E7DDD-38F4-4D1A-ADEF-4DA4322647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59945" y="612083"/>
                  <a:ext cx="450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49CF64-31BD-4E67-B216-1C1B3EB9447B}"/>
                    </a:ext>
                  </a:extLst>
                </p14:cNvPr>
                <p14:cNvContentPartPr/>
                <p14:nvPr/>
              </p14:nvContentPartPr>
              <p14:xfrm>
                <a:off x="5267465" y="591203"/>
                <a:ext cx="111960" cy="18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49CF64-31BD-4E67-B216-1C1B3EB944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9825" y="573563"/>
                  <a:ext cx="1476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1D2E70-84C7-4D49-B833-0E2BED7EC257}"/>
              </a:ext>
            </a:extLst>
          </p:cNvPr>
          <p:cNvGrpSpPr/>
          <p:nvPr/>
        </p:nvGrpSpPr>
        <p:grpSpPr>
          <a:xfrm>
            <a:off x="5639705" y="553763"/>
            <a:ext cx="1974600" cy="360720"/>
            <a:chOff x="5639705" y="553763"/>
            <a:chExt cx="19746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E4397D-7536-4C0E-A349-AA6D529A58FC}"/>
                    </a:ext>
                  </a:extLst>
                </p14:cNvPr>
                <p14:cNvContentPartPr/>
                <p14:nvPr/>
              </p14:nvContentPartPr>
              <p14:xfrm>
                <a:off x="5639705" y="604523"/>
                <a:ext cx="159840" cy="21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E4397D-7536-4C0E-A349-AA6D529A58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065" y="586883"/>
                  <a:ext cx="195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A50D62-69B9-44A7-B3EB-022EC640E954}"/>
                    </a:ext>
                  </a:extLst>
                </p14:cNvPr>
                <p14:cNvContentPartPr/>
                <p14:nvPr/>
              </p14:nvContentPartPr>
              <p14:xfrm>
                <a:off x="5854985" y="645203"/>
                <a:ext cx="163080" cy="269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A50D62-69B9-44A7-B3EB-022EC640E9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37345" y="627203"/>
                  <a:ext cx="198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DB37D7-8EE8-434D-9D30-C2ADC03E5D9A}"/>
                    </a:ext>
                  </a:extLst>
                </p14:cNvPr>
                <p14:cNvContentPartPr/>
                <p14:nvPr/>
              </p14:nvContentPartPr>
              <p14:xfrm>
                <a:off x="6047225" y="596243"/>
                <a:ext cx="89280" cy="23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DB37D7-8EE8-434D-9D30-C2ADC03E5D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9585" y="578603"/>
                  <a:ext cx="124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349CC9-E7A2-4B0F-A2A9-93031FAA8F42}"/>
                    </a:ext>
                  </a:extLst>
                </p14:cNvPr>
                <p14:cNvContentPartPr/>
                <p14:nvPr/>
              </p14:nvContentPartPr>
              <p14:xfrm>
                <a:off x="6046865" y="670763"/>
                <a:ext cx="200520" cy="154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349CC9-E7A2-4B0F-A2A9-93031FAA8F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28865" y="653123"/>
                  <a:ext cx="236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A4745D-519B-457F-91AD-2661969F9D7B}"/>
                    </a:ext>
                  </a:extLst>
                </p14:cNvPr>
                <p14:cNvContentPartPr/>
                <p14:nvPr/>
              </p14:nvContentPartPr>
              <p14:xfrm>
                <a:off x="6267545" y="708203"/>
                <a:ext cx="264240" cy="11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A4745D-519B-457F-91AD-2661969F9D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9545" y="690203"/>
                  <a:ext cx="29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5B640A-AF10-4292-B4BF-CD69A4977021}"/>
                    </a:ext>
                  </a:extLst>
                </p14:cNvPr>
                <p14:cNvContentPartPr/>
                <p14:nvPr/>
              </p14:nvContentPartPr>
              <p14:xfrm>
                <a:off x="6593345" y="728003"/>
                <a:ext cx="17640" cy="10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5B640A-AF10-4292-B4BF-CD69A49770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5705" y="710363"/>
                  <a:ext cx="53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3C9885-9A42-4EF0-80E2-42FC89A75C1B}"/>
                    </a:ext>
                  </a:extLst>
                </p14:cNvPr>
                <p14:cNvContentPartPr/>
                <p14:nvPr/>
              </p14:nvContentPartPr>
              <p14:xfrm>
                <a:off x="6618545" y="672203"/>
                <a:ext cx="7920" cy="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3C9885-9A42-4EF0-80E2-42FC89A75C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00545" y="654563"/>
                  <a:ext cx="43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CD5D06-7306-4424-B317-BC22D52382CB}"/>
                    </a:ext>
                  </a:extLst>
                </p14:cNvPr>
                <p14:cNvContentPartPr/>
                <p14:nvPr/>
              </p14:nvContentPartPr>
              <p14:xfrm>
                <a:off x="6692705" y="553763"/>
                <a:ext cx="428400" cy="35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CD5D06-7306-4424-B317-BC22D52382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74705" y="536123"/>
                  <a:ext cx="464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73B280-66E6-4153-9DFB-EEB0ED4F105A}"/>
                    </a:ext>
                  </a:extLst>
                </p14:cNvPr>
                <p14:cNvContentPartPr/>
                <p14:nvPr/>
              </p14:nvContentPartPr>
              <p14:xfrm>
                <a:off x="6969545" y="689123"/>
                <a:ext cx="225720" cy="12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73B280-66E6-4153-9DFB-EEB0ED4F10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51905" y="671483"/>
                  <a:ext cx="261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E48F10-7906-4425-9C46-4C63F0621880}"/>
                    </a:ext>
                  </a:extLst>
                </p14:cNvPr>
                <p14:cNvContentPartPr/>
                <p14:nvPr/>
              </p14:nvContentPartPr>
              <p14:xfrm>
                <a:off x="7205345" y="639443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E48F10-7906-4425-9C46-4C63F06218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7705" y="6218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813A26-B221-47D1-8979-D9A412E84BBF}"/>
                    </a:ext>
                  </a:extLst>
                </p14:cNvPr>
                <p14:cNvContentPartPr/>
                <p14:nvPr/>
              </p14:nvContentPartPr>
              <p14:xfrm>
                <a:off x="7261865" y="618203"/>
                <a:ext cx="352440" cy="177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813A26-B221-47D1-8979-D9A412E84B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44225" y="600563"/>
                  <a:ext cx="388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D0D401-17EA-4C88-9436-D63907CAF846}"/>
                    </a:ext>
                  </a:extLst>
                </p14:cNvPr>
                <p14:cNvContentPartPr/>
                <p14:nvPr/>
              </p14:nvContentPartPr>
              <p14:xfrm>
                <a:off x="5688665" y="644123"/>
                <a:ext cx="60840" cy="57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D0D401-17EA-4C88-9436-D63907CAF8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0665" y="626123"/>
                  <a:ext cx="9648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09F803-2170-47DC-958E-F2A1A267D3C2}"/>
                  </a:ext>
                </a:extLst>
              </p14:cNvPr>
              <p14:cNvContentPartPr/>
              <p14:nvPr/>
            </p14:nvContentPartPr>
            <p14:xfrm>
              <a:off x="7844705" y="433163"/>
              <a:ext cx="587520" cy="284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09F803-2170-47DC-958E-F2A1A267D3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27065" y="415163"/>
                <a:ext cx="623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A18733D-B426-418E-A0D8-8F9C7499A8DC}"/>
                  </a:ext>
                </a:extLst>
              </p14:cNvPr>
              <p14:cNvContentPartPr/>
              <p14:nvPr/>
            </p14:nvContentPartPr>
            <p14:xfrm>
              <a:off x="9321065" y="108083"/>
              <a:ext cx="380520" cy="414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A18733D-B426-418E-A0D8-8F9C7499A8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03065" y="90443"/>
                <a:ext cx="416160" cy="45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CE9D35C-3CE9-4F5F-B1A6-0F82CCE258A9}"/>
              </a:ext>
            </a:extLst>
          </p:cNvPr>
          <p:cNvGrpSpPr/>
          <p:nvPr/>
        </p:nvGrpSpPr>
        <p:grpSpPr>
          <a:xfrm>
            <a:off x="9030185" y="77483"/>
            <a:ext cx="2206440" cy="928440"/>
            <a:chOff x="9030185" y="77483"/>
            <a:chExt cx="2206440" cy="9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D07BBA-9DE5-4DD7-8479-A0DD812940A9}"/>
                    </a:ext>
                  </a:extLst>
                </p14:cNvPr>
                <p14:cNvContentPartPr/>
                <p14:nvPr/>
              </p14:nvContentPartPr>
              <p14:xfrm>
                <a:off x="9030185" y="695243"/>
                <a:ext cx="224280" cy="2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D07BBA-9DE5-4DD7-8479-A0DD812940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12185" y="677603"/>
                  <a:ext cx="25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2F2568-7D42-4821-ACF5-1617AFC1A1A8}"/>
                    </a:ext>
                  </a:extLst>
                </p14:cNvPr>
                <p14:cNvContentPartPr/>
                <p14:nvPr/>
              </p14:nvContentPartPr>
              <p14:xfrm>
                <a:off x="9030185" y="748523"/>
                <a:ext cx="170640" cy="2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2F2568-7D42-4821-ACF5-1617AFC1A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12545" y="730523"/>
                  <a:ext cx="206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DC9A21-882A-4D38-A37D-D39D160E5AF0}"/>
                    </a:ext>
                  </a:extLst>
                </p14:cNvPr>
                <p14:cNvContentPartPr/>
                <p14:nvPr/>
              </p14:nvContentPartPr>
              <p14:xfrm>
                <a:off x="9302345" y="653483"/>
                <a:ext cx="91800" cy="143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DC9A21-882A-4D38-A37D-D39D160E5A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84345" y="635843"/>
                  <a:ext cx="127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8D5878-C816-4CC3-86F6-FB5B0E5B1393}"/>
                    </a:ext>
                  </a:extLst>
                </p14:cNvPr>
                <p14:cNvContentPartPr/>
                <p14:nvPr/>
              </p14:nvContentPartPr>
              <p14:xfrm>
                <a:off x="9525905" y="659243"/>
                <a:ext cx="206280" cy="17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8D5878-C816-4CC3-86F6-FB5B0E5B13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07905" y="641603"/>
                  <a:ext cx="241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BDC194-3195-4B3C-9FA5-86599B9E8BE7}"/>
                    </a:ext>
                  </a:extLst>
                </p14:cNvPr>
                <p14:cNvContentPartPr/>
                <p14:nvPr/>
              </p14:nvContentPartPr>
              <p14:xfrm>
                <a:off x="9863225" y="708203"/>
                <a:ext cx="97920" cy="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BDC194-3195-4B3C-9FA5-86599B9E8B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45225" y="690563"/>
                  <a:ext cx="13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71CD12-6378-41AE-B3F7-819596B6B221}"/>
                    </a:ext>
                  </a:extLst>
                </p14:cNvPr>
                <p14:cNvContentPartPr/>
                <p14:nvPr/>
              </p14:nvContentPartPr>
              <p14:xfrm>
                <a:off x="9842705" y="786683"/>
                <a:ext cx="119880" cy="32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71CD12-6378-41AE-B3F7-819596B6B2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25065" y="768683"/>
                  <a:ext cx="155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96D34D-7BA0-4E81-850E-8E91A07DB82C}"/>
                    </a:ext>
                  </a:extLst>
                </p14:cNvPr>
                <p14:cNvContentPartPr/>
                <p14:nvPr/>
              </p14:nvContentPartPr>
              <p14:xfrm>
                <a:off x="9172025" y="216443"/>
                <a:ext cx="160920" cy="22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96D34D-7BA0-4E81-850E-8E91A07DB8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54385" y="198803"/>
                  <a:ext cx="196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3BC190-EF6B-4AD8-A179-CE793D63B2FB}"/>
                    </a:ext>
                  </a:extLst>
                </p14:cNvPr>
                <p14:cNvContentPartPr/>
                <p14:nvPr/>
              </p14:nvContentPartPr>
              <p14:xfrm>
                <a:off x="9434825" y="275843"/>
                <a:ext cx="110880" cy="15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3BC190-EF6B-4AD8-A179-CE793D63B2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17185" y="257843"/>
                  <a:ext cx="146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53CD8E-EC21-491D-980F-BF38D1917855}"/>
                    </a:ext>
                  </a:extLst>
                </p14:cNvPr>
                <p14:cNvContentPartPr/>
                <p14:nvPr/>
              </p14:nvContentPartPr>
              <p14:xfrm>
                <a:off x="9659465" y="319043"/>
                <a:ext cx="90360" cy="1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53CD8E-EC21-491D-980F-BF38D19178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41825" y="301043"/>
                  <a:ext cx="126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44833D-6D92-45FE-9492-ADF4427A92DA}"/>
                    </a:ext>
                  </a:extLst>
                </p14:cNvPr>
                <p14:cNvContentPartPr/>
                <p14:nvPr/>
              </p14:nvContentPartPr>
              <p14:xfrm>
                <a:off x="9666665" y="384563"/>
                <a:ext cx="85680" cy="27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44833D-6D92-45FE-9492-ADF4427A92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49025" y="366563"/>
                  <a:ext cx="121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9EE04D-8D32-46AE-9C3B-85F6F96014F8}"/>
                    </a:ext>
                  </a:extLst>
                </p14:cNvPr>
                <p14:cNvContentPartPr/>
                <p14:nvPr/>
              </p14:nvContentPartPr>
              <p14:xfrm>
                <a:off x="9938105" y="252803"/>
                <a:ext cx="5400" cy="173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9EE04D-8D32-46AE-9C3B-85F6F96014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20105" y="235163"/>
                  <a:ext cx="41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60B500-09EF-428E-B7AB-2F56CE3F24E7}"/>
                    </a:ext>
                  </a:extLst>
                </p14:cNvPr>
                <p14:cNvContentPartPr/>
                <p14:nvPr/>
              </p14:nvContentPartPr>
              <p14:xfrm>
                <a:off x="10081745" y="211403"/>
                <a:ext cx="236160" cy="212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60B500-09EF-428E-B7AB-2F56CE3F24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64105" y="193403"/>
                  <a:ext cx="271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418095-ED73-4CC5-8679-4DB21B04B105}"/>
                    </a:ext>
                  </a:extLst>
                </p14:cNvPr>
                <p14:cNvContentPartPr/>
                <p14:nvPr/>
              </p14:nvContentPartPr>
              <p14:xfrm>
                <a:off x="9302705" y="77483"/>
                <a:ext cx="437400" cy="43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418095-ED73-4CC5-8679-4DB21B04B1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84705" y="59483"/>
                  <a:ext cx="473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1505F1C-8E97-45A2-960F-F9C312D82B55}"/>
                    </a:ext>
                  </a:extLst>
                </p14:cNvPr>
                <p14:cNvContentPartPr/>
                <p14:nvPr/>
              </p14:nvContentPartPr>
              <p14:xfrm>
                <a:off x="10495025" y="175043"/>
                <a:ext cx="200160" cy="20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1505F1C-8E97-45A2-960F-F9C312D82B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77025" y="157043"/>
                  <a:ext cx="235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518DC9-A818-4C36-BAEB-0293001B3DE0}"/>
                    </a:ext>
                  </a:extLst>
                </p14:cNvPr>
                <p14:cNvContentPartPr/>
                <p14:nvPr/>
              </p14:nvContentPartPr>
              <p14:xfrm>
                <a:off x="10672865" y="248123"/>
                <a:ext cx="116280" cy="14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518DC9-A818-4C36-BAEB-0293001B3D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55225" y="230483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DE0618-F063-48FE-94BE-B9C3491F75CB}"/>
                    </a:ext>
                  </a:extLst>
                </p14:cNvPr>
                <p14:cNvContentPartPr/>
                <p14:nvPr/>
              </p14:nvContentPartPr>
              <p14:xfrm>
                <a:off x="10844225" y="158483"/>
                <a:ext cx="147960" cy="20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DE0618-F063-48FE-94BE-B9C3491F75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26585" y="140483"/>
                  <a:ext cx="183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E5A3A7-C27B-4F76-9D07-CA40865CCF84}"/>
                    </a:ext>
                  </a:extLst>
                </p14:cNvPr>
                <p14:cNvContentPartPr/>
                <p14:nvPr/>
              </p14:nvContentPartPr>
              <p14:xfrm>
                <a:off x="11030705" y="245963"/>
                <a:ext cx="71280" cy="11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E5A3A7-C27B-4F76-9D07-CA40865CCF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13065" y="227963"/>
                  <a:ext cx="106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2393B8-B90B-4E97-9BD3-95BF7E399681}"/>
                    </a:ext>
                  </a:extLst>
                </p14:cNvPr>
                <p14:cNvContentPartPr/>
                <p14:nvPr/>
              </p14:nvContentPartPr>
              <p14:xfrm>
                <a:off x="9550025" y="967763"/>
                <a:ext cx="203040" cy="1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2393B8-B90B-4E97-9BD3-95BF7E3996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32385" y="949763"/>
                  <a:ext cx="238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14BD8C-005A-4DFF-8FE6-92BB5FFED791}"/>
                    </a:ext>
                  </a:extLst>
                </p14:cNvPr>
                <p14:cNvContentPartPr/>
                <p14:nvPr/>
              </p14:nvContentPartPr>
              <p14:xfrm>
                <a:off x="10174625" y="598043"/>
                <a:ext cx="16200" cy="133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14BD8C-005A-4DFF-8FE6-92BB5FFED7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56985" y="580403"/>
                  <a:ext cx="51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354442-6DB9-4A80-A3E4-B3374F284BD0}"/>
                    </a:ext>
                  </a:extLst>
                </p14:cNvPr>
                <p14:cNvContentPartPr/>
                <p14:nvPr/>
              </p14:nvContentPartPr>
              <p14:xfrm>
                <a:off x="10256705" y="595883"/>
                <a:ext cx="111960" cy="17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354442-6DB9-4A80-A3E4-B3374F284B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38705" y="577883"/>
                  <a:ext cx="147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DAF1FA-38F3-4E79-9E64-7003DEE0AEA1}"/>
                    </a:ext>
                  </a:extLst>
                </p14:cNvPr>
                <p14:cNvContentPartPr/>
                <p14:nvPr/>
              </p14:nvContentPartPr>
              <p14:xfrm>
                <a:off x="10306385" y="648083"/>
                <a:ext cx="159120" cy="232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DAF1FA-38F3-4E79-9E64-7003DEE0AE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88745" y="630083"/>
                  <a:ext cx="194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932E93-F69C-483A-BC9E-5E6F6D6F623D}"/>
                    </a:ext>
                  </a:extLst>
                </p14:cNvPr>
                <p14:cNvContentPartPr/>
                <p14:nvPr/>
              </p14:nvContentPartPr>
              <p14:xfrm>
                <a:off x="10403945" y="771923"/>
                <a:ext cx="102240" cy="15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932E93-F69C-483A-BC9E-5E6F6D6F62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86305" y="754283"/>
                  <a:ext cx="137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5C6979-F55A-47B7-AA6D-74872C4AAA19}"/>
                    </a:ext>
                  </a:extLst>
                </p14:cNvPr>
                <p14:cNvContentPartPr/>
                <p14:nvPr/>
              </p14:nvContentPartPr>
              <p14:xfrm>
                <a:off x="10692305" y="763283"/>
                <a:ext cx="110160" cy="1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5C6979-F55A-47B7-AA6D-74872C4AAA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74305" y="745643"/>
                  <a:ext cx="145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3B4C2B-056B-42C3-B14E-04BB255588B2}"/>
                    </a:ext>
                  </a:extLst>
                </p14:cNvPr>
                <p14:cNvContentPartPr/>
                <p14:nvPr/>
              </p14:nvContentPartPr>
              <p14:xfrm>
                <a:off x="10648745" y="837083"/>
                <a:ext cx="10224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3B4C2B-056B-42C3-B14E-04BB255588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31105" y="819083"/>
                  <a:ext cx="137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F151389-108F-4EB6-A799-E8E7D07AF13F}"/>
                    </a:ext>
                  </a:extLst>
                </p14:cNvPr>
                <p14:cNvContentPartPr/>
                <p14:nvPr/>
              </p14:nvContentPartPr>
              <p14:xfrm>
                <a:off x="10911545" y="694883"/>
                <a:ext cx="111600" cy="186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F151389-108F-4EB6-A799-E8E7D07AF1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93905" y="676883"/>
                  <a:ext cx="147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FCB67D-5314-4667-89CA-E24AF420A57A}"/>
                    </a:ext>
                  </a:extLst>
                </p14:cNvPr>
                <p14:cNvContentPartPr/>
                <p14:nvPr/>
              </p14:nvContentPartPr>
              <p14:xfrm>
                <a:off x="10692305" y="493283"/>
                <a:ext cx="544320" cy="51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FCB67D-5314-4667-89CA-E24AF420A5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74665" y="475283"/>
                  <a:ext cx="579960" cy="5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91AA63-C4DB-4ECB-BB81-FB3F431A5777}"/>
              </a:ext>
            </a:extLst>
          </p:cNvPr>
          <p:cNvGrpSpPr/>
          <p:nvPr/>
        </p:nvGrpSpPr>
        <p:grpSpPr>
          <a:xfrm>
            <a:off x="9536345" y="1072883"/>
            <a:ext cx="2604600" cy="339480"/>
            <a:chOff x="9536345" y="1072883"/>
            <a:chExt cx="260460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8E4F44-4D6C-455B-8F2B-090ED11866B1}"/>
                    </a:ext>
                  </a:extLst>
                </p14:cNvPr>
                <p14:cNvContentPartPr/>
                <p14:nvPr/>
              </p14:nvContentPartPr>
              <p14:xfrm>
                <a:off x="9536345" y="1125443"/>
                <a:ext cx="177480" cy="20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8E4F44-4D6C-455B-8F2B-090ED11866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18345" y="1107803"/>
                  <a:ext cx="213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65E35C-F87C-44F1-B281-E159B5195A94}"/>
                    </a:ext>
                  </a:extLst>
                </p14:cNvPr>
                <p14:cNvContentPartPr/>
                <p14:nvPr/>
              </p14:nvContentPartPr>
              <p14:xfrm>
                <a:off x="9714905" y="1213643"/>
                <a:ext cx="99000" cy="111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65E35C-F87C-44F1-B281-E159B5195A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7265" y="1195643"/>
                  <a:ext cx="134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7A2FEB-05C7-4844-977F-537F47E957DB}"/>
                    </a:ext>
                  </a:extLst>
                </p14:cNvPr>
                <p14:cNvContentPartPr/>
                <p14:nvPr/>
              </p14:nvContentPartPr>
              <p14:xfrm>
                <a:off x="9900305" y="1097723"/>
                <a:ext cx="14040" cy="266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7A2FEB-05C7-4844-977F-537F47E957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82305" y="1079723"/>
                  <a:ext cx="49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EB7C17-E991-4453-AF59-B989E8D73713}"/>
                    </a:ext>
                  </a:extLst>
                </p14:cNvPr>
                <p14:cNvContentPartPr/>
                <p14:nvPr/>
              </p14:nvContentPartPr>
              <p14:xfrm>
                <a:off x="9975905" y="1178003"/>
                <a:ext cx="230400" cy="166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EB7C17-E991-4453-AF59-B989E8D737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57905" y="1160363"/>
                  <a:ext cx="266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3FC75C-2877-489C-923C-B5FD922CA554}"/>
                    </a:ext>
                  </a:extLst>
                </p14:cNvPr>
                <p14:cNvContentPartPr/>
                <p14:nvPr/>
              </p14:nvContentPartPr>
              <p14:xfrm>
                <a:off x="10142225" y="1253963"/>
                <a:ext cx="138960" cy="10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3FC75C-2877-489C-923C-B5FD922CA5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24585" y="1236323"/>
                  <a:ext cx="174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A5EC7C-A22F-429B-B54E-0388E97BBE35}"/>
                    </a:ext>
                  </a:extLst>
                </p14:cNvPr>
                <p14:cNvContentPartPr/>
                <p14:nvPr/>
              </p14:nvContentPartPr>
              <p14:xfrm>
                <a:off x="10308185" y="1234883"/>
                <a:ext cx="241560" cy="13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A5EC7C-A22F-429B-B54E-0388E97BBE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90185" y="1216883"/>
                  <a:ext cx="277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6246D4-CD12-49DB-933D-8E8F6BE1A0FF}"/>
                    </a:ext>
                  </a:extLst>
                </p14:cNvPr>
                <p14:cNvContentPartPr/>
                <p14:nvPr/>
              </p14:nvContentPartPr>
              <p14:xfrm>
                <a:off x="10640105" y="1311203"/>
                <a:ext cx="3240" cy="2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6246D4-CD12-49DB-933D-8E8F6BE1A0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22105" y="1293563"/>
                  <a:ext cx="38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108F84-4CEC-428E-A9EC-D844E0F6D0C8}"/>
                    </a:ext>
                  </a:extLst>
                </p14:cNvPr>
                <p14:cNvContentPartPr/>
                <p14:nvPr/>
              </p14:nvContentPartPr>
              <p14:xfrm>
                <a:off x="10700585" y="1148123"/>
                <a:ext cx="90360" cy="264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108F84-4CEC-428E-A9EC-D844E0F6D0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82585" y="1130483"/>
                  <a:ext cx="126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F21FF90-1655-4F04-B389-19809A75ED38}"/>
                    </a:ext>
                  </a:extLst>
                </p14:cNvPr>
                <p14:cNvContentPartPr/>
                <p14:nvPr/>
              </p14:nvContentPartPr>
              <p14:xfrm>
                <a:off x="10887065" y="1237043"/>
                <a:ext cx="158040" cy="142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F21FF90-1655-4F04-B389-19809A75ED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69425" y="1219043"/>
                  <a:ext cx="193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951A54C-19AE-4DF2-BB59-C3CAC605F1F0}"/>
                    </a:ext>
                  </a:extLst>
                </p14:cNvPr>
                <p14:cNvContentPartPr/>
                <p14:nvPr/>
              </p14:nvContentPartPr>
              <p14:xfrm>
                <a:off x="11087945" y="1252523"/>
                <a:ext cx="181800" cy="9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951A54C-19AE-4DF2-BB59-C3CAC605F1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70305" y="1234523"/>
                  <a:ext cx="217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567D8E-E277-48CD-8723-FB7DD1C7E2A6}"/>
                    </a:ext>
                  </a:extLst>
                </p14:cNvPr>
                <p14:cNvContentPartPr/>
                <p14:nvPr/>
              </p14:nvContentPartPr>
              <p14:xfrm>
                <a:off x="11314745" y="1152083"/>
                <a:ext cx="20880" cy="15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567D8E-E277-48CD-8723-FB7DD1C7E2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97105" y="1134083"/>
                  <a:ext cx="56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11A5A31-7D1E-4E65-A173-75A63BB31E6C}"/>
                    </a:ext>
                  </a:extLst>
                </p14:cNvPr>
                <p14:cNvContentPartPr/>
                <p14:nvPr/>
              </p14:nvContentPartPr>
              <p14:xfrm>
                <a:off x="11306105" y="1171883"/>
                <a:ext cx="254880" cy="177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11A5A31-7D1E-4E65-A173-75A63BB31E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88105" y="1153883"/>
                  <a:ext cx="29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BE7D666-0D51-4452-B177-DE2DFEE3F4E9}"/>
                    </a:ext>
                  </a:extLst>
                </p14:cNvPr>
                <p14:cNvContentPartPr/>
                <p14:nvPr/>
              </p14:nvContentPartPr>
              <p14:xfrm>
                <a:off x="11573945" y="1224083"/>
                <a:ext cx="82080" cy="95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BE7D666-0D51-4452-B177-DE2DFEE3F4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55945" y="1206083"/>
                  <a:ext cx="117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24AED-EF19-4FBD-88D1-FD4A6C342AE1}"/>
                    </a:ext>
                  </a:extLst>
                </p14:cNvPr>
                <p14:cNvContentPartPr/>
                <p14:nvPr/>
              </p14:nvContentPartPr>
              <p14:xfrm>
                <a:off x="11649185" y="1197083"/>
                <a:ext cx="204480" cy="10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24AED-EF19-4FBD-88D1-FD4A6C342A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31545" y="1179443"/>
                  <a:ext cx="240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5C0C9C-6F44-4167-B931-7BA93FEAD43C}"/>
                    </a:ext>
                  </a:extLst>
                </p14:cNvPr>
                <p14:cNvContentPartPr/>
                <p14:nvPr/>
              </p14:nvContentPartPr>
              <p14:xfrm>
                <a:off x="11833865" y="1181243"/>
                <a:ext cx="168480" cy="104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5C0C9C-6F44-4167-B931-7BA93FEAD4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816225" y="1163603"/>
                  <a:ext cx="204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AC57BF-6CB2-4829-BC17-10391338863F}"/>
                    </a:ext>
                  </a:extLst>
                </p14:cNvPr>
                <p14:cNvContentPartPr/>
                <p14:nvPr/>
              </p14:nvContentPartPr>
              <p14:xfrm>
                <a:off x="12017105" y="1072883"/>
                <a:ext cx="123840" cy="233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AC57BF-6CB2-4829-BC17-1039133886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99105" y="1054883"/>
                  <a:ext cx="15948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9440D31-0665-41E0-BF7D-895776F4A9D2}"/>
              </a:ext>
            </a:extLst>
          </p:cNvPr>
          <p:cNvGrpSpPr/>
          <p:nvPr/>
        </p:nvGrpSpPr>
        <p:grpSpPr>
          <a:xfrm>
            <a:off x="9393785" y="1904483"/>
            <a:ext cx="931320" cy="425160"/>
            <a:chOff x="9393785" y="1904483"/>
            <a:chExt cx="93132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9EFB1B-0CFB-4DDB-B9F0-CC7986482469}"/>
                    </a:ext>
                  </a:extLst>
                </p14:cNvPr>
                <p14:cNvContentPartPr/>
                <p14:nvPr/>
              </p14:nvContentPartPr>
              <p14:xfrm>
                <a:off x="9506465" y="2016083"/>
                <a:ext cx="171000" cy="19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9EFB1B-0CFB-4DDB-B9F0-CC79864824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88465" y="1998083"/>
                  <a:ext cx="206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CE60084-BED8-49D1-BE20-FB4FEAC514B4}"/>
                    </a:ext>
                  </a:extLst>
                </p14:cNvPr>
                <p14:cNvContentPartPr/>
                <p14:nvPr/>
              </p14:nvContentPartPr>
              <p14:xfrm>
                <a:off x="9772505" y="2170163"/>
                <a:ext cx="38880" cy="73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CE60084-BED8-49D1-BE20-FB4FEAC514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54505" y="2152523"/>
                  <a:ext cx="74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F4F81C1-E329-487E-A6DF-8BA8B6125FAE}"/>
                    </a:ext>
                  </a:extLst>
                </p14:cNvPr>
                <p14:cNvContentPartPr/>
                <p14:nvPr/>
              </p14:nvContentPartPr>
              <p14:xfrm>
                <a:off x="9854585" y="2081603"/>
                <a:ext cx="134280" cy="234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F4F81C1-E329-487E-A6DF-8BA8B6125F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36585" y="2063963"/>
                  <a:ext cx="169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04D6C03-6B90-4700-A16B-0A53C94870E6}"/>
                    </a:ext>
                  </a:extLst>
                </p14:cNvPr>
                <p14:cNvContentPartPr/>
                <p14:nvPr/>
              </p14:nvContentPartPr>
              <p14:xfrm>
                <a:off x="10187585" y="1957763"/>
                <a:ext cx="137520" cy="329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04D6C03-6B90-4700-A16B-0A53C94870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69945" y="1939763"/>
                  <a:ext cx="173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639044-CF6B-424F-ADF0-E2ACC402AF89}"/>
                    </a:ext>
                  </a:extLst>
                </p14:cNvPr>
                <p14:cNvContentPartPr/>
                <p14:nvPr/>
              </p14:nvContentPartPr>
              <p14:xfrm>
                <a:off x="9393785" y="1904483"/>
                <a:ext cx="228600" cy="425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639044-CF6B-424F-ADF0-E2ACC402AF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75785" y="1886483"/>
                  <a:ext cx="26424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946A05A-CF84-4411-B3E9-D7FF4480450B}"/>
                  </a:ext>
                </a:extLst>
              </p14:cNvPr>
              <p14:cNvContentPartPr/>
              <p14:nvPr/>
            </p14:nvContentPartPr>
            <p14:xfrm>
              <a:off x="9890225" y="5330963"/>
              <a:ext cx="34560" cy="13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946A05A-CF84-4411-B3E9-D7FF4480450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72585" y="5313323"/>
                <a:ext cx="702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DFB0689-D860-46D6-8762-539DFBD4DA8A}"/>
                  </a:ext>
                </a:extLst>
              </p14:cNvPr>
              <p14:cNvContentPartPr/>
              <p14:nvPr/>
            </p14:nvContentPartPr>
            <p14:xfrm>
              <a:off x="9389825" y="2535563"/>
              <a:ext cx="159480" cy="293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DFB0689-D860-46D6-8762-539DFBD4DA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72185" y="2517563"/>
                <a:ext cx="1951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A4715CF-1AD0-4DD1-B693-188AF889CE01}"/>
                  </a:ext>
                </a:extLst>
              </p14:cNvPr>
              <p14:cNvContentPartPr/>
              <p14:nvPr/>
            </p14:nvContentPartPr>
            <p14:xfrm>
              <a:off x="9578105" y="2647523"/>
              <a:ext cx="176760" cy="180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A4715CF-1AD0-4DD1-B693-188AF889CE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60465" y="2629523"/>
                <a:ext cx="212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845397B-0A57-46C3-B111-F8C51969F6CF}"/>
                  </a:ext>
                </a:extLst>
              </p14:cNvPr>
              <p14:cNvContentPartPr/>
              <p14:nvPr/>
            </p14:nvContentPartPr>
            <p14:xfrm>
              <a:off x="9831185" y="2732843"/>
              <a:ext cx="57240" cy="117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845397B-0A57-46C3-B111-F8C51969F6C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13545" y="2715203"/>
                <a:ext cx="92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C339D89-3FD3-48BB-B5B7-1E681BBD50FF}"/>
                  </a:ext>
                </a:extLst>
              </p14:cNvPr>
              <p14:cNvContentPartPr/>
              <p14:nvPr/>
            </p14:nvContentPartPr>
            <p14:xfrm>
              <a:off x="9938105" y="2649323"/>
              <a:ext cx="128160" cy="163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C339D89-3FD3-48BB-B5B7-1E681BBD50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920105" y="2631683"/>
                <a:ext cx="163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A2F9E55-C6CE-4BAE-942D-25D033BB2671}"/>
                  </a:ext>
                </a:extLst>
              </p14:cNvPr>
              <p14:cNvContentPartPr/>
              <p14:nvPr/>
            </p14:nvContentPartPr>
            <p14:xfrm>
              <a:off x="10092545" y="2492723"/>
              <a:ext cx="165960" cy="341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A2F9E55-C6CE-4BAE-942D-25D033BB267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74905" y="2475083"/>
                <a:ext cx="201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250A9D4-9E54-4C89-9A94-28EDE0CF1805}"/>
                  </a:ext>
                </a:extLst>
              </p14:cNvPr>
              <p14:cNvContentPartPr/>
              <p14:nvPr/>
            </p14:nvContentPartPr>
            <p14:xfrm>
              <a:off x="9466865" y="3113003"/>
              <a:ext cx="96120" cy="227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250A9D4-9E54-4C89-9A94-28EDE0CF180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49225" y="3095363"/>
                <a:ext cx="131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1E4177-E4DC-4EB6-BAE8-116F8C79A41C}"/>
                  </a:ext>
                </a:extLst>
              </p14:cNvPr>
              <p14:cNvContentPartPr/>
              <p14:nvPr/>
            </p14:nvContentPartPr>
            <p14:xfrm>
              <a:off x="9603305" y="3188963"/>
              <a:ext cx="137520" cy="156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1E4177-E4DC-4EB6-BAE8-116F8C79A41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585305" y="3171323"/>
                <a:ext cx="1731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3B1A781-0390-4A69-8DA6-21A5B19B3ACE}"/>
                  </a:ext>
                </a:extLst>
              </p14:cNvPr>
              <p14:cNvContentPartPr/>
              <p14:nvPr/>
            </p14:nvContentPartPr>
            <p14:xfrm>
              <a:off x="9796985" y="3267083"/>
              <a:ext cx="28800" cy="118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3B1A781-0390-4A69-8DA6-21A5B19B3AC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778985" y="3249443"/>
                <a:ext cx="64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563D42-6A48-4D26-B055-2C30FBD4D01D}"/>
                  </a:ext>
                </a:extLst>
              </p14:cNvPr>
              <p14:cNvContentPartPr/>
              <p14:nvPr/>
            </p14:nvContentPartPr>
            <p14:xfrm>
              <a:off x="9924425" y="3227123"/>
              <a:ext cx="12960" cy="107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563D42-6A48-4D26-B055-2C30FBD4D01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906785" y="3209123"/>
                <a:ext cx="48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19A76E3-F84E-4D31-BFBC-7C41C9E9B569}"/>
                  </a:ext>
                </a:extLst>
              </p14:cNvPr>
              <p14:cNvContentPartPr/>
              <p14:nvPr/>
            </p14:nvContentPartPr>
            <p14:xfrm>
              <a:off x="9978065" y="3114803"/>
              <a:ext cx="168840" cy="244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19A76E3-F84E-4D31-BFBC-7C41C9E9B56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60425" y="3097163"/>
                <a:ext cx="2044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E7276EB-8BD6-44FC-B6DF-C585D31B4FD4}"/>
                  </a:ext>
                </a:extLst>
              </p14:cNvPr>
              <p14:cNvContentPartPr/>
              <p14:nvPr/>
            </p14:nvContentPartPr>
            <p14:xfrm>
              <a:off x="9450305" y="3554003"/>
              <a:ext cx="164520" cy="313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E7276EB-8BD6-44FC-B6DF-C585D31B4FD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432305" y="3536003"/>
                <a:ext cx="2001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274188D-CB03-4242-AD5E-43650343DFC0}"/>
                  </a:ext>
                </a:extLst>
              </p14:cNvPr>
              <p14:cNvContentPartPr/>
              <p14:nvPr/>
            </p14:nvContentPartPr>
            <p14:xfrm>
              <a:off x="9770345" y="3629603"/>
              <a:ext cx="16560" cy="165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274188D-CB03-4242-AD5E-43650343DF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752705" y="3611963"/>
                <a:ext cx="522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C81ECCE-84C1-4267-889C-C39799B455A6}"/>
                  </a:ext>
                </a:extLst>
              </p14:cNvPr>
              <p14:cNvContentPartPr/>
              <p14:nvPr/>
            </p14:nvContentPartPr>
            <p14:xfrm>
              <a:off x="9867545" y="3748043"/>
              <a:ext cx="62640" cy="95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C81ECCE-84C1-4267-889C-C39799B455A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849905" y="3730403"/>
                <a:ext cx="98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9749C2-A826-4A90-AE8D-0F9DB426EB1B}"/>
                  </a:ext>
                </a:extLst>
              </p14:cNvPr>
              <p14:cNvContentPartPr/>
              <p14:nvPr/>
            </p14:nvContentPartPr>
            <p14:xfrm>
              <a:off x="9940985" y="3646883"/>
              <a:ext cx="119880" cy="173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9749C2-A826-4A90-AE8D-0F9DB426EB1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23345" y="3628883"/>
                <a:ext cx="155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245FF7-1A60-406A-9A54-BEF9294FD1A1}"/>
                  </a:ext>
                </a:extLst>
              </p14:cNvPr>
              <p14:cNvContentPartPr/>
              <p14:nvPr/>
            </p14:nvContentPartPr>
            <p14:xfrm>
              <a:off x="10107665" y="3580643"/>
              <a:ext cx="149400" cy="286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245FF7-1A60-406A-9A54-BEF9294FD1A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89665" y="3563003"/>
                <a:ext cx="1850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7741E75-BB15-4CBB-9A7E-214C53B32DCB}"/>
                  </a:ext>
                </a:extLst>
              </p14:cNvPr>
              <p14:cNvContentPartPr/>
              <p14:nvPr/>
            </p14:nvContentPartPr>
            <p14:xfrm>
              <a:off x="9448865" y="4020563"/>
              <a:ext cx="164160" cy="279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7741E75-BB15-4CBB-9A7E-214C53B32DC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31225" y="4002923"/>
                <a:ext cx="199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CB9790E-2816-4637-B21F-24D424E90E49}"/>
                  </a:ext>
                </a:extLst>
              </p14:cNvPr>
              <p14:cNvContentPartPr/>
              <p14:nvPr/>
            </p14:nvContentPartPr>
            <p14:xfrm>
              <a:off x="9609785" y="4185443"/>
              <a:ext cx="132480" cy="18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CB9790E-2816-4637-B21F-24D424E90E4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92145" y="4167443"/>
                <a:ext cx="168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B1975C3-41C3-4953-86DF-4E7DFEB7B86D}"/>
                  </a:ext>
                </a:extLst>
              </p14:cNvPr>
              <p14:cNvContentPartPr/>
              <p14:nvPr/>
            </p14:nvContentPartPr>
            <p14:xfrm>
              <a:off x="9843785" y="4077803"/>
              <a:ext cx="10080" cy="158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B1975C3-41C3-4953-86DF-4E7DFEB7B86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25785" y="4059803"/>
                <a:ext cx="457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E84D19-4CA8-4EA9-B249-67602643BDAE}"/>
                  </a:ext>
                </a:extLst>
              </p14:cNvPr>
              <p14:cNvContentPartPr/>
              <p14:nvPr/>
            </p14:nvContentPartPr>
            <p14:xfrm>
              <a:off x="9916865" y="4244843"/>
              <a:ext cx="48600" cy="101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E84D19-4CA8-4EA9-B249-67602643BDA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898865" y="4227203"/>
                <a:ext cx="842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1435326-EB7D-4658-BD03-F47735A57F0A}"/>
                  </a:ext>
                </a:extLst>
              </p14:cNvPr>
              <p14:cNvContentPartPr/>
              <p14:nvPr/>
            </p14:nvContentPartPr>
            <p14:xfrm>
              <a:off x="10046825" y="4182563"/>
              <a:ext cx="115200" cy="21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1435326-EB7D-4658-BD03-F47735A57F0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029185" y="4164563"/>
                <a:ext cx="150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AA43EC4-84FF-4B83-A13F-96BF0E757F1C}"/>
                  </a:ext>
                </a:extLst>
              </p14:cNvPr>
              <p14:cNvContentPartPr/>
              <p14:nvPr/>
            </p14:nvContentPartPr>
            <p14:xfrm>
              <a:off x="10217825" y="4106603"/>
              <a:ext cx="113400" cy="186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AA43EC4-84FF-4B83-A13F-96BF0E757F1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199825" y="4088603"/>
                <a:ext cx="1490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6650019-E839-4BBC-951B-CA38BD3CDA71}"/>
                  </a:ext>
                </a:extLst>
              </p14:cNvPr>
              <p14:cNvContentPartPr/>
              <p14:nvPr/>
            </p14:nvContentPartPr>
            <p14:xfrm>
              <a:off x="10257425" y="4079603"/>
              <a:ext cx="155520" cy="41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6650019-E839-4BBC-951B-CA38BD3CDA7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239425" y="4061963"/>
                <a:ext cx="1911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0B6C64A-F011-455C-A059-9EFF8B159D8A}"/>
                  </a:ext>
                </a:extLst>
              </p14:cNvPr>
              <p14:cNvContentPartPr/>
              <p14:nvPr/>
            </p14:nvContentPartPr>
            <p14:xfrm>
              <a:off x="10459385" y="4032083"/>
              <a:ext cx="62280" cy="249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0B6C64A-F011-455C-A059-9EFF8B159D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441385" y="4014443"/>
                <a:ext cx="97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970BEE9-5170-4F14-8088-588F1C00769A}"/>
                  </a:ext>
                </a:extLst>
              </p14:cNvPr>
              <p14:cNvContentPartPr/>
              <p14:nvPr/>
            </p14:nvContentPartPr>
            <p14:xfrm>
              <a:off x="8981225" y="2587403"/>
              <a:ext cx="447480" cy="2256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970BEE9-5170-4F14-8088-588F1C00769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963225" y="2569403"/>
                <a:ext cx="483120" cy="22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9C3EB44-877F-489E-8E62-419A8D66372B}"/>
                  </a:ext>
                </a:extLst>
              </p14:cNvPr>
              <p14:cNvContentPartPr/>
              <p14:nvPr/>
            </p14:nvContentPartPr>
            <p14:xfrm>
              <a:off x="9901025" y="5476043"/>
              <a:ext cx="40320" cy="1692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9C3EB44-877F-489E-8E62-419A8D66372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883025" y="5458403"/>
                <a:ext cx="75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4F7A36A-F9DA-490F-81C8-2FD5EEB686E0}"/>
                  </a:ext>
                </a:extLst>
              </p14:cNvPr>
              <p14:cNvContentPartPr/>
              <p14:nvPr/>
            </p14:nvContentPartPr>
            <p14:xfrm>
              <a:off x="9919745" y="5729123"/>
              <a:ext cx="40320" cy="141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4F7A36A-F9DA-490F-81C8-2FD5EEB686E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902105" y="5711483"/>
                <a:ext cx="759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945EE96-2725-413A-8994-EBFAF3F48F61}"/>
                  </a:ext>
                </a:extLst>
              </p14:cNvPr>
              <p14:cNvContentPartPr/>
              <p14:nvPr/>
            </p14:nvContentPartPr>
            <p14:xfrm>
              <a:off x="9496745" y="5941883"/>
              <a:ext cx="257040" cy="16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945EE96-2725-413A-8994-EBFAF3F48F6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79105" y="5924243"/>
                <a:ext cx="292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D2C951E-5756-4634-8755-FA20A854D443}"/>
                  </a:ext>
                </a:extLst>
              </p14:cNvPr>
              <p14:cNvContentPartPr/>
              <p14:nvPr/>
            </p14:nvContentPartPr>
            <p14:xfrm>
              <a:off x="9761705" y="5849723"/>
              <a:ext cx="155520" cy="195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D2C951E-5756-4634-8755-FA20A854D44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44065" y="5831723"/>
                <a:ext cx="191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A0BC89E-6BAD-4B3F-B957-D9CDEC6E9309}"/>
                  </a:ext>
                </a:extLst>
              </p14:cNvPr>
              <p14:cNvContentPartPr/>
              <p14:nvPr/>
            </p14:nvContentPartPr>
            <p14:xfrm>
              <a:off x="9960425" y="6003443"/>
              <a:ext cx="53640" cy="1054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A0BC89E-6BAD-4B3F-B957-D9CDEC6E930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942425" y="5985443"/>
                <a:ext cx="89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8943D5B-ED71-4CF0-B2C3-491361506BD1}"/>
                  </a:ext>
                </a:extLst>
              </p14:cNvPr>
              <p14:cNvContentPartPr/>
              <p14:nvPr/>
            </p14:nvContentPartPr>
            <p14:xfrm>
              <a:off x="10077425" y="5913083"/>
              <a:ext cx="144720" cy="30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8943D5B-ED71-4CF0-B2C3-491361506BD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59425" y="5895083"/>
                <a:ext cx="1803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C155E7D-3919-41AB-80D8-F47613E82A0D}"/>
                  </a:ext>
                </a:extLst>
              </p14:cNvPr>
              <p14:cNvContentPartPr/>
              <p14:nvPr/>
            </p14:nvContentPartPr>
            <p14:xfrm>
              <a:off x="10193705" y="5819123"/>
              <a:ext cx="176040" cy="2289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C155E7D-3919-41AB-80D8-F47613E82A0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76065" y="5801483"/>
                <a:ext cx="211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15E86CD-8F06-4DCE-8307-65D33F8D3FE4}"/>
                  </a:ext>
                </a:extLst>
              </p14:cNvPr>
              <p14:cNvContentPartPr/>
              <p14:nvPr/>
            </p14:nvContentPartPr>
            <p14:xfrm>
              <a:off x="10392785" y="5770883"/>
              <a:ext cx="156960" cy="304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15E86CD-8F06-4DCE-8307-65D33F8D3FE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74785" y="5753243"/>
                <a:ext cx="1926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BFA3ECD-16BA-4218-AB6C-4353F0B200E6}"/>
                  </a:ext>
                </a:extLst>
              </p14:cNvPr>
              <p14:cNvContentPartPr/>
              <p14:nvPr/>
            </p14:nvContentPartPr>
            <p14:xfrm>
              <a:off x="9420785" y="5658563"/>
              <a:ext cx="170280" cy="465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BFA3ECD-16BA-4218-AB6C-4353F0B200E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403145" y="5640563"/>
                <a:ext cx="20592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B1F92A9-9536-4628-8CED-0AECB521A560}"/>
                  </a:ext>
                </a:extLst>
              </p14:cNvPr>
              <p14:cNvContentPartPr/>
              <p14:nvPr/>
            </p14:nvContentPartPr>
            <p14:xfrm>
              <a:off x="9625625" y="6281723"/>
              <a:ext cx="122760" cy="206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B1F92A9-9536-4628-8CED-0AECB521A56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07985" y="6264083"/>
                <a:ext cx="1584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0F27A2F-ED91-4F3E-9FCA-2CA079E978D5}"/>
                  </a:ext>
                </a:extLst>
              </p14:cNvPr>
              <p14:cNvContentPartPr/>
              <p14:nvPr/>
            </p14:nvContentPartPr>
            <p14:xfrm>
              <a:off x="9817865" y="6326003"/>
              <a:ext cx="151560" cy="170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0F27A2F-ED91-4F3E-9FCA-2CA079E978D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99865" y="6308363"/>
                <a:ext cx="187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C4B7743-AC5D-4C7B-AFAA-3DF7B7E20603}"/>
                  </a:ext>
                </a:extLst>
              </p14:cNvPr>
              <p14:cNvContentPartPr/>
              <p14:nvPr/>
            </p14:nvContentPartPr>
            <p14:xfrm>
              <a:off x="10004705" y="6456683"/>
              <a:ext cx="62280" cy="114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C4B7743-AC5D-4C7B-AFAA-3DF7B7E2060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86705" y="6439043"/>
                <a:ext cx="97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1C852A3-63C8-4481-8789-CF90ED26CD9C}"/>
                  </a:ext>
                </a:extLst>
              </p14:cNvPr>
              <p14:cNvContentPartPr/>
              <p14:nvPr/>
            </p14:nvContentPartPr>
            <p14:xfrm>
              <a:off x="10192265" y="6328883"/>
              <a:ext cx="149760" cy="164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1C852A3-63C8-4481-8789-CF90ED26CD9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174265" y="6310883"/>
                <a:ext cx="185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7FC86BB-670A-407C-AE8C-77BF19B58943}"/>
                  </a:ext>
                </a:extLst>
              </p14:cNvPr>
              <p14:cNvContentPartPr/>
              <p14:nvPr/>
            </p14:nvContentPartPr>
            <p14:xfrm>
              <a:off x="10359305" y="6240323"/>
              <a:ext cx="141840" cy="257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7FC86BB-670A-407C-AE8C-77BF19B589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341665" y="6222323"/>
                <a:ext cx="177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A635433-5278-4A67-B814-E303B29A9DC0}"/>
                  </a:ext>
                </a:extLst>
              </p14:cNvPr>
              <p14:cNvContentPartPr/>
              <p14:nvPr/>
            </p14:nvContentPartPr>
            <p14:xfrm>
              <a:off x="9142505" y="4641563"/>
              <a:ext cx="318600" cy="18126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A635433-5278-4A67-B814-E303B29A9DC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124505" y="4623923"/>
                <a:ext cx="354240" cy="18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84C8912-8CC6-469F-A901-822C1ACCFCAB}"/>
                  </a:ext>
                </a:extLst>
              </p14:cNvPr>
              <p14:cNvContentPartPr/>
              <p14:nvPr/>
            </p14:nvContentPartPr>
            <p14:xfrm>
              <a:off x="9014345" y="2557163"/>
              <a:ext cx="8640" cy="214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84C8912-8CC6-469F-A901-822C1ACCFCA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96705" y="2539523"/>
                <a:ext cx="44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E2747A6-45D1-4535-BD02-5E16605A3347}"/>
                  </a:ext>
                </a:extLst>
              </p14:cNvPr>
              <p14:cNvContentPartPr/>
              <p14:nvPr/>
            </p14:nvContentPartPr>
            <p14:xfrm>
              <a:off x="8808785" y="3122363"/>
              <a:ext cx="291960" cy="243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E2747A6-45D1-4535-BD02-5E16605A334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791145" y="3104723"/>
                <a:ext cx="3276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91D52CB-23A9-401E-92A6-6427FCC97526}"/>
                  </a:ext>
                </a:extLst>
              </p14:cNvPr>
              <p14:cNvContentPartPr/>
              <p14:nvPr/>
            </p14:nvContentPartPr>
            <p14:xfrm>
              <a:off x="8742905" y="3619523"/>
              <a:ext cx="232560" cy="231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91D52CB-23A9-401E-92A6-6427FCC9752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725265" y="3601883"/>
                <a:ext cx="2682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C9C9FA3-BA5D-4477-A5EA-7E5F4B3E3014}"/>
                  </a:ext>
                </a:extLst>
              </p14:cNvPr>
              <p14:cNvContentPartPr/>
              <p14:nvPr/>
            </p14:nvContentPartPr>
            <p14:xfrm>
              <a:off x="8807345" y="4113083"/>
              <a:ext cx="180000" cy="2235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C9C9FA3-BA5D-4477-A5EA-7E5F4B3E301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789345" y="4095443"/>
                <a:ext cx="215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3D30028-1EE4-47F5-9150-5E887AC31BFE}"/>
                  </a:ext>
                </a:extLst>
              </p14:cNvPr>
              <p14:cNvContentPartPr/>
              <p14:nvPr/>
            </p14:nvContentPartPr>
            <p14:xfrm>
              <a:off x="8850185" y="5832443"/>
              <a:ext cx="119880" cy="210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3D30028-1EE4-47F5-9150-5E887AC31BF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832185" y="5814443"/>
                <a:ext cx="155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2AEB536-C7C7-4CDF-83CB-A356FA8704CB}"/>
                  </a:ext>
                </a:extLst>
              </p14:cNvPr>
              <p14:cNvContentPartPr/>
              <p14:nvPr/>
            </p14:nvContentPartPr>
            <p14:xfrm>
              <a:off x="8933345" y="6517163"/>
              <a:ext cx="204120" cy="137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2AEB536-C7C7-4CDF-83CB-A356FA8704C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15705" y="6499163"/>
                <a:ext cx="239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1E625D8-908F-4F86-944A-DFE1E568422C}"/>
                  </a:ext>
                </a:extLst>
              </p14:cNvPr>
              <p14:cNvContentPartPr/>
              <p14:nvPr/>
            </p14:nvContentPartPr>
            <p14:xfrm>
              <a:off x="9923345" y="6725603"/>
              <a:ext cx="720" cy="2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1E625D8-908F-4F86-944A-DFE1E568422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05345" y="6707603"/>
                <a:ext cx="363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1DD461A-88FA-4F9B-BA92-BE90B899D8E9}"/>
              </a:ext>
            </a:extLst>
          </p:cNvPr>
          <p:cNvGrpSpPr/>
          <p:nvPr/>
        </p:nvGrpSpPr>
        <p:grpSpPr>
          <a:xfrm>
            <a:off x="10757465" y="2595323"/>
            <a:ext cx="880200" cy="239760"/>
            <a:chOff x="10757465" y="2595323"/>
            <a:chExt cx="88020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63AF819-C0CC-4DCB-928E-78AA7DDCE61D}"/>
                    </a:ext>
                  </a:extLst>
                </p14:cNvPr>
                <p14:cNvContentPartPr/>
                <p14:nvPr/>
              </p14:nvContentPartPr>
              <p14:xfrm>
                <a:off x="10757465" y="2615843"/>
                <a:ext cx="362520" cy="146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63AF819-C0CC-4DCB-928E-78AA7DDCE6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39825" y="2598203"/>
                  <a:ext cx="398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C98CCB4-D5DB-4C11-B1B6-F1926C59220F}"/>
                    </a:ext>
                  </a:extLst>
                </p14:cNvPr>
                <p14:cNvContentPartPr/>
                <p14:nvPr/>
              </p14:nvContentPartPr>
              <p14:xfrm>
                <a:off x="11188745" y="2646803"/>
                <a:ext cx="149400" cy="6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C98CCB4-D5DB-4C11-B1B6-F1926C5922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70745" y="2628803"/>
                  <a:ext cx="185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10B1013-B56A-4BDD-9383-B15E366AF2C9}"/>
                    </a:ext>
                  </a:extLst>
                </p14:cNvPr>
                <p14:cNvContentPartPr/>
                <p14:nvPr/>
              </p14:nvContentPartPr>
              <p14:xfrm>
                <a:off x="11198465" y="2722043"/>
                <a:ext cx="129600" cy="6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10B1013-B56A-4BDD-9383-B15E366AF2C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80465" y="2704043"/>
                  <a:ext cx="165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901DFF0-A464-4B63-8E92-A5DC9A19F640}"/>
                    </a:ext>
                  </a:extLst>
                </p14:cNvPr>
                <p14:cNvContentPartPr/>
                <p14:nvPr/>
              </p14:nvContentPartPr>
              <p14:xfrm>
                <a:off x="11433545" y="2595323"/>
                <a:ext cx="204120" cy="239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901DFF0-A464-4B63-8E92-A5DC9A19F64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15905" y="2577683"/>
                  <a:ext cx="23976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D471411-8E22-45C0-8D1B-532DAAE04AEF}"/>
              </a:ext>
            </a:extLst>
          </p:cNvPr>
          <p:cNvGrpSpPr/>
          <p:nvPr/>
        </p:nvGrpSpPr>
        <p:grpSpPr>
          <a:xfrm>
            <a:off x="10833785" y="3161603"/>
            <a:ext cx="886320" cy="276120"/>
            <a:chOff x="10833785" y="3161603"/>
            <a:chExt cx="88632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38B2F38-9483-451C-AB7E-44FF66419EF6}"/>
                    </a:ext>
                  </a:extLst>
                </p14:cNvPr>
                <p14:cNvContentPartPr/>
                <p14:nvPr/>
              </p14:nvContentPartPr>
              <p14:xfrm>
                <a:off x="10833785" y="3161603"/>
                <a:ext cx="281160" cy="172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38B2F38-9483-451C-AB7E-44FF66419E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15785" y="3143603"/>
                  <a:ext cx="316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D5B76E3-D0C2-484C-A221-0735A2E72CB3}"/>
                    </a:ext>
                  </a:extLst>
                </p14:cNvPr>
                <p14:cNvContentPartPr/>
                <p14:nvPr/>
              </p14:nvContentPartPr>
              <p14:xfrm>
                <a:off x="11234105" y="3226403"/>
                <a:ext cx="140400" cy="12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D5B76E3-D0C2-484C-A221-0735A2E72CB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16105" y="3208403"/>
                  <a:ext cx="176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3C41E8D-157F-4994-9D5A-21C941678FC6}"/>
                    </a:ext>
                  </a:extLst>
                </p14:cNvPr>
                <p14:cNvContentPartPr/>
                <p14:nvPr/>
              </p14:nvContentPartPr>
              <p14:xfrm>
                <a:off x="11274785" y="3288323"/>
                <a:ext cx="110880" cy="29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3C41E8D-157F-4994-9D5A-21C941678FC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57145" y="3270323"/>
                  <a:ext cx="146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01493A7-A058-4616-961B-E451BA617A67}"/>
                    </a:ext>
                  </a:extLst>
                </p14:cNvPr>
                <p14:cNvContentPartPr/>
                <p14:nvPr/>
              </p14:nvContentPartPr>
              <p14:xfrm>
                <a:off x="11574305" y="3198323"/>
                <a:ext cx="145800" cy="239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01493A7-A058-4616-961B-E451BA617A6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56305" y="3180683"/>
                  <a:ext cx="1814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9BE0AB0-C484-4837-BA0B-D3151E6D4251}"/>
              </a:ext>
            </a:extLst>
          </p:cNvPr>
          <p:cNvGrpSpPr/>
          <p:nvPr/>
        </p:nvGrpSpPr>
        <p:grpSpPr>
          <a:xfrm>
            <a:off x="10884545" y="3611603"/>
            <a:ext cx="538920" cy="173520"/>
            <a:chOff x="10884545" y="3611603"/>
            <a:chExt cx="53892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38D07F4-3836-4765-BD8B-9C72BA5D645B}"/>
                    </a:ext>
                  </a:extLst>
                </p14:cNvPr>
                <p14:cNvContentPartPr/>
                <p14:nvPr/>
              </p14:nvContentPartPr>
              <p14:xfrm>
                <a:off x="10915145" y="3623483"/>
                <a:ext cx="19440" cy="20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38D07F4-3836-4765-BD8B-9C72BA5D645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97505" y="3605483"/>
                  <a:ext cx="55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84E30D9-8D2B-4ED3-A115-B5B7BD087AD4}"/>
                    </a:ext>
                  </a:extLst>
                </p14:cNvPr>
                <p14:cNvContentPartPr/>
                <p14:nvPr/>
              </p14:nvContentPartPr>
              <p14:xfrm>
                <a:off x="10884545" y="3611603"/>
                <a:ext cx="196920" cy="173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84E30D9-8D2B-4ED3-A115-B5B7BD087AD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66905" y="3593963"/>
                  <a:ext cx="232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867BDF5-4CC7-4A1C-81FA-E70564FEEB82}"/>
                    </a:ext>
                  </a:extLst>
                </p14:cNvPr>
                <p14:cNvContentPartPr/>
                <p14:nvPr/>
              </p14:nvContentPartPr>
              <p14:xfrm>
                <a:off x="11266505" y="3687563"/>
                <a:ext cx="142560" cy="18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867BDF5-4CC7-4A1C-81FA-E70564FEEB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48505" y="3669563"/>
                  <a:ext cx="178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BF6A9E-7185-403F-96A5-EAB2FEBE6323}"/>
                    </a:ext>
                  </a:extLst>
                </p14:cNvPr>
                <p14:cNvContentPartPr/>
                <p14:nvPr/>
              </p14:nvContentPartPr>
              <p14:xfrm>
                <a:off x="11282345" y="3758483"/>
                <a:ext cx="141120" cy="24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BF6A9E-7185-403F-96A5-EAB2FEBE63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64345" y="3740483"/>
                  <a:ext cx="17676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940B81E-91D7-4A16-AF40-AF3B2DE0D697}"/>
                  </a:ext>
                </a:extLst>
              </p14:cNvPr>
              <p14:cNvContentPartPr/>
              <p14:nvPr/>
            </p14:nvContentPartPr>
            <p14:xfrm>
              <a:off x="11644145" y="3670643"/>
              <a:ext cx="156960" cy="2221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940B81E-91D7-4A16-AF40-AF3B2DE0D69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626145" y="3652643"/>
                <a:ext cx="19260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C48D82D-5F72-4E58-A783-BF0F33117EB0}"/>
              </a:ext>
            </a:extLst>
          </p:cNvPr>
          <p:cNvGrpSpPr/>
          <p:nvPr/>
        </p:nvGrpSpPr>
        <p:grpSpPr>
          <a:xfrm>
            <a:off x="10956185" y="4081043"/>
            <a:ext cx="797040" cy="218520"/>
            <a:chOff x="10956185" y="4081043"/>
            <a:chExt cx="79704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1101BC5-B80E-48A0-9277-E3768A35DA94}"/>
                    </a:ext>
                  </a:extLst>
                </p14:cNvPr>
                <p14:cNvContentPartPr/>
                <p14:nvPr/>
              </p14:nvContentPartPr>
              <p14:xfrm>
                <a:off x="10956185" y="4081043"/>
                <a:ext cx="207720" cy="188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1101BC5-B80E-48A0-9277-E3768A35DA9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938545" y="4063043"/>
                  <a:ext cx="243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983B7A1-A97E-46A6-875E-27708BB946C1}"/>
                    </a:ext>
                  </a:extLst>
                </p14:cNvPr>
                <p14:cNvContentPartPr/>
                <p14:nvPr/>
              </p14:nvContentPartPr>
              <p14:xfrm>
                <a:off x="11329145" y="4179683"/>
                <a:ext cx="119160" cy="12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983B7A1-A97E-46A6-875E-27708BB946C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11505" y="4161683"/>
                  <a:ext cx="154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5C34193-5742-4E0E-AD88-80065C395677}"/>
                    </a:ext>
                  </a:extLst>
                </p14:cNvPr>
                <p14:cNvContentPartPr/>
                <p14:nvPr/>
              </p14:nvContentPartPr>
              <p14:xfrm>
                <a:off x="11351105" y="4250963"/>
                <a:ext cx="82080" cy="48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5C34193-5742-4E0E-AD88-80065C3956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33465" y="4233323"/>
                  <a:ext cx="117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8E5762B-A4F4-40B3-8DE0-483C8EE02C57}"/>
                    </a:ext>
                  </a:extLst>
                </p14:cNvPr>
                <p14:cNvContentPartPr/>
                <p14:nvPr/>
              </p14:nvContentPartPr>
              <p14:xfrm>
                <a:off x="11549105" y="4190483"/>
                <a:ext cx="204120" cy="36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8E5762B-A4F4-40B3-8DE0-483C8EE02C5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31105" y="4172843"/>
                  <a:ext cx="2397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6AB627C-6EE7-4004-8DCF-F931495B5971}"/>
              </a:ext>
            </a:extLst>
          </p:cNvPr>
          <p:cNvGrpSpPr/>
          <p:nvPr/>
        </p:nvGrpSpPr>
        <p:grpSpPr>
          <a:xfrm>
            <a:off x="11794625" y="4061243"/>
            <a:ext cx="418680" cy="293040"/>
            <a:chOff x="11794625" y="4061243"/>
            <a:chExt cx="41868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4339F1C-7AB6-4899-A01C-6B64CCE860F9}"/>
                    </a:ext>
                  </a:extLst>
                </p14:cNvPr>
                <p14:cNvContentPartPr/>
                <p14:nvPr/>
              </p14:nvContentPartPr>
              <p14:xfrm>
                <a:off x="11794625" y="4061243"/>
                <a:ext cx="222840" cy="216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4339F1C-7AB6-4899-A01C-6B64CCE860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776625" y="4043603"/>
                  <a:ext cx="258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6DBBF53-3CEF-4447-A817-8A16E67A0C69}"/>
                    </a:ext>
                  </a:extLst>
                </p14:cNvPr>
                <p14:cNvContentPartPr/>
                <p14:nvPr/>
              </p14:nvContentPartPr>
              <p14:xfrm>
                <a:off x="12074345" y="4109843"/>
                <a:ext cx="26640" cy="55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6DBBF53-3CEF-4447-A817-8A16E67A0C6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056705" y="4091843"/>
                  <a:ext cx="62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E7670AD-FC9E-413C-8415-A1D854B2D5EF}"/>
                    </a:ext>
                  </a:extLst>
                </p14:cNvPr>
                <p14:cNvContentPartPr/>
                <p14:nvPr/>
              </p14:nvContentPartPr>
              <p14:xfrm>
                <a:off x="12042665" y="4086443"/>
                <a:ext cx="170640" cy="267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E7670AD-FC9E-413C-8415-A1D854B2D5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2025025" y="4068443"/>
                  <a:ext cx="2062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AAFEA2F-6326-4DDC-B217-6C6F6178F639}"/>
              </a:ext>
            </a:extLst>
          </p:cNvPr>
          <p:cNvGrpSpPr/>
          <p:nvPr/>
        </p:nvGrpSpPr>
        <p:grpSpPr>
          <a:xfrm>
            <a:off x="10780145" y="4644443"/>
            <a:ext cx="524520" cy="185400"/>
            <a:chOff x="10780145" y="4644443"/>
            <a:chExt cx="52452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D727952-EE4C-41DF-930C-9DA18EDEBC73}"/>
                    </a:ext>
                  </a:extLst>
                </p14:cNvPr>
                <p14:cNvContentPartPr/>
                <p14:nvPr/>
              </p14:nvContentPartPr>
              <p14:xfrm>
                <a:off x="10780145" y="4644443"/>
                <a:ext cx="264240" cy="185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D727952-EE4C-41DF-930C-9DA18EDEBC7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62145" y="4626803"/>
                  <a:ext cx="29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03E363-68CE-4DF1-BDFD-0150C3443916}"/>
                    </a:ext>
                  </a:extLst>
                </p14:cNvPr>
                <p14:cNvContentPartPr/>
                <p14:nvPr/>
              </p14:nvContentPartPr>
              <p14:xfrm>
                <a:off x="11197385" y="4702043"/>
                <a:ext cx="107280" cy="10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03E363-68CE-4DF1-BDFD-0150C344391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79745" y="4684043"/>
                  <a:ext cx="142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ADB000-30D7-4BDB-BF3C-406261E13AF2}"/>
                    </a:ext>
                  </a:extLst>
                </p14:cNvPr>
                <p14:cNvContentPartPr/>
                <p14:nvPr/>
              </p14:nvContentPartPr>
              <p14:xfrm>
                <a:off x="11204225" y="4777283"/>
                <a:ext cx="99000" cy="29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ADB000-30D7-4BDB-BF3C-406261E13AF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86585" y="4759283"/>
                  <a:ext cx="1346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3D45BF1-1CF7-4AD9-BA8B-725007D0067F}"/>
              </a:ext>
            </a:extLst>
          </p:cNvPr>
          <p:cNvGrpSpPr/>
          <p:nvPr/>
        </p:nvGrpSpPr>
        <p:grpSpPr>
          <a:xfrm>
            <a:off x="11542265" y="4620683"/>
            <a:ext cx="242640" cy="241200"/>
            <a:chOff x="11542265" y="4620683"/>
            <a:chExt cx="2426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724C8F0-7F94-4F06-B98F-72D1F7A0509C}"/>
                    </a:ext>
                  </a:extLst>
                </p14:cNvPr>
                <p14:cNvContentPartPr/>
                <p14:nvPr/>
              </p14:nvContentPartPr>
              <p14:xfrm>
                <a:off x="11542265" y="4620683"/>
                <a:ext cx="18360" cy="186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724C8F0-7F94-4F06-B98F-72D1F7A0509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524265" y="4602683"/>
                  <a:ext cx="54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4FD9211-1380-40AA-BF5C-392AE2800FE4}"/>
                    </a:ext>
                  </a:extLst>
                </p14:cNvPr>
                <p14:cNvContentPartPr/>
                <p14:nvPr/>
              </p14:nvContentPartPr>
              <p14:xfrm>
                <a:off x="11670425" y="4636163"/>
                <a:ext cx="114480" cy="225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4FD9211-1380-40AA-BF5C-392AE2800FE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652785" y="4618523"/>
                  <a:ext cx="15012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4630F82-47F4-4401-ABD5-4CBBBDFFCAD4}"/>
              </a:ext>
            </a:extLst>
          </p:cNvPr>
          <p:cNvGrpSpPr/>
          <p:nvPr/>
        </p:nvGrpSpPr>
        <p:grpSpPr>
          <a:xfrm>
            <a:off x="10804625" y="5781323"/>
            <a:ext cx="1154880" cy="236160"/>
            <a:chOff x="10804625" y="5781323"/>
            <a:chExt cx="115488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4AF9B5D-FA0D-433F-9B95-609C98E010AE}"/>
                    </a:ext>
                  </a:extLst>
                </p14:cNvPr>
                <p14:cNvContentPartPr/>
                <p14:nvPr/>
              </p14:nvContentPartPr>
              <p14:xfrm>
                <a:off x="10804625" y="5792483"/>
                <a:ext cx="242280" cy="175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4AF9B5D-FA0D-433F-9B95-609C98E010A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86625" y="5774843"/>
                  <a:ext cx="277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15E1BDF-01F4-435A-9123-E746539331F0}"/>
                    </a:ext>
                  </a:extLst>
                </p14:cNvPr>
                <p14:cNvContentPartPr/>
                <p14:nvPr/>
              </p14:nvContentPartPr>
              <p14:xfrm>
                <a:off x="11185505" y="5845043"/>
                <a:ext cx="118440" cy="18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15E1BDF-01F4-435A-9123-E746539331F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67865" y="5827403"/>
                  <a:ext cx="15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50DEF64-6572-466E-BA24-9A8257C7BA48}"/>
                    </a:ext>
                  </a:extLst>
                </p14:cNvPr>
                <p14:cNvContentPartPr/>
                <p14:nvPr/>
              </p14:nvContentPartPr>
              <p14:xfrm>
                <a:off x="11180465" y="5895803"/>
                <a:ext cx="129600" cy="39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50DEF64-6572-466E-BA24-9A8257C7BA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62465" y="5878163"/>
                  <a:ext cx="165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00530AC-DF29-429E-81A8-34D8AF1C0F9C}"/>
                    </a:ext>
                  </a:extLst>
                </p14:cNvPr>
                <p14:cNvContentPartPr/>
                <p14:nvPr/>
              </p14:nvContentPartPr>
              <p14:xfrm>
                <a:off x="11437505" y="5864483"/>
                <a:ext cx="169920" cy="10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00530AC-DF29-429E-81A8-34D8AF1C0F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19505" y="5846843"/>
                  <a:ext cx="205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FC1F3A3-0FA5-47F4-9863-B948B00EDFE8}"/>
                    </a:ext>
                  </a:extLst>
                </p14:cNvPr>
                <p14:cNvContentPartPr/>
                <p14:nvPr/>
              </p14:nvContentPartPr>
              <p14:xfrm>
                <a:off x="11725865" y="5781323"/>
                <a:ext cx="42840" cy="141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FC1F3A3-0FA5-47F4-9863-B948B00EDFE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707865" y="5763323"/>
                  <a:ext cx="78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C609C1E-FCF6-4F1D-B954-1D7664ADDEAA}"/>
                    </a:ext>
                  </a:extLst>
                </p14:cNvPr>
                <p14:cNvContentPartPr/>
                <p14:nvPr/>
              </p14:nvContentPartPr>
              <p14:xfrm>
                <a:off x="11836745" y="5802563"/>
                <a:ext cx="122760" cy="214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C609C1E-FCF6-4F1D-B954-1D7664ADDEA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818745" y="5784923"/>
                  <a:ext cx="1584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5BD393D-B935-4926-AA02-6DAC11EDBA96}"/>
              </a:ext>
            </a:extLst>
          </p:cNvPr>
          <p:cNvGrpSpPr/>
          <p:nvPr/>
        </p:nvGrpSpPr>
        <p:grpSpPr>
          <a:xfrm>
            <a:off x="11026385" y="6350123"/>
            <a:ext cx="492480" cy="174240"/>
            <a:chOff x="11026385" y="6350123"/>
            <a:chExt cx="49248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52176E6-D318-4585-BB51-CA490A018580}"/>
                    </a:ext>
                  </a:extLst>
                </p14:cNvPr>
                <p14:cNvContentPartPr/>
                <p14:nvPr/>
              </p14:nvContentPartPr>
              <p14:xfrm>
                <a:off x="11026385" y="6350123"/>
                <a:ext cx="254520" cy="168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52176E6-D318-4585-BB51-CA490A01858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08745" y="6332123"/>
                  <a:ext cx="290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434AD89-3407-4476-8BF2-784DDC604FD7}"/>
                    </a:ext>
                  </a:extLst>
                </p14:cNvPr>
                <p14:cNvContentPartPr/>
                <p14:nvPr/>
              </p14:nvContentPartPr>
              <p14:xfrm>
                <a:off x="11388545" y="6412043"/>
                <a:ext cx="130320" cy="112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434AD89-3407-4476-8BF2-784DDC604FD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370905" y="6394403"/>
                  <a:ext cx="16596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BA2F290-024A-460D-B638-512D5DDE0C64}"/>
                  </a:ext>
                </a:extLst>
              </p14:cNvPr>
              <p14:cNvContentPartPr/>
              <p14:nvPr/>
            </p14:nvContentPartPr>
            <p14:xfrm>
              <a:off x="11749265" y="6355883"/>
              <a:ext cx="223200" cy="243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BA2F290-024A-460D-B638-512D5DDE0C6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731625" y="6338243"/>
                <a:ext cx="25884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4B98000-3380-4995-B1BF-3B378223AB7E}"/>
              </a:ext>
            </a:extLst>
          </p:cNvPr>
          <p:cNvGrpSpPr/>
          <p:nvPr/>
        </p:nvGrpSpPr>
        <p:grpSpPr>
          <a:xfrm>
            <a:off x="10392785" y="2715923"/>
            <a:ext cx="12600" cy="7920"/>
            <a:chOff x="10392785" y="2715923"/>
            <a:chExt cx="1260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9134774-E7B8-4B39-9475-9B2DCA164230}"/>
                    </a:ext>
                  </a:extLst>
                </p14:cNvPr>
                <p14:cNvContentPartPr/>
                <p14:nvPr/>
              </p14:nvContentPartPr>
              <p14:xfrm>
                <a:off x="10393505" y="2715923"/>
                <a:ext cx="11880" cy="1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9134774-E7B8-4B39-9475-9B2DCA1642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375505" y="2697923"/>
                  <a:ext cx="47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FC8C2F0-9C04-4DE5-A452-CB7E977DD429}"/>
                    </a:ext>
                  </a:extLst>
                </p14:cNvPr>
                <p14:cNvContentPartPr/>
                <p14:nvPr/>
              </p14:nvContentPartPr>
              <p14:xfrm>
                <a:off x="10392785" y="2723483"/>
                <a:ext cx="360" cy="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FC8C2F0-9C04-4DE5-A452-CB7E977DD4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74785" y="27054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97A1BF7-7790-4520-8645-61AC1AED7F16}"/>
              </a:ext>
            </a:extLst>
          </p:cNvPr>
          <p:cNvGrpSpPr/>
          <p:nvPr/>
        </p:nvGrpSpPr>
        <p:grpSpPr>
          <a:xfrm>
            <a:off x="4173065" y="2957123"/>
            <a:ext cx="865800" cy="342360"/>
            <a:chOff x="4173065" y="2957123"/>
            <a:chExt cx="86580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CBF8D2E-45F8-442D-B36E-2E9DFD5C7B16}"/>
                    </a:ext>
                  </a:extLst>
                </p14:cNvPr>
                <p14:cNvContentPartPr/>
                <p14:nvPr/>
              </p14:nvContentPartPr>
              <p14:xfrm>
                <a:off x="4173065" y="2977283"/>
                <a:ext cx="219960" cy="223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CBF8D2E-45F8-442D-B36E-2E9DFD5C7B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155065" y="2959643"/>
                  <a:ext cx="255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8B47E51-730F-4444-8454-D08489831A89}"/>
                    </a:ext>
                  </a:extLst>
                </p14:cNvPr>
                <p14:cNvContentPartPr/>
                <p14:nvPr/>
              </p14:nvContentPartPr>
              <p14:xfrm>
                <a:off x="4451705" y="3133883"/>
                <a:ext cx="7200" cy="131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8B47E51-730F-4444-8454-D08489831A8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433705" y="3115883"/>
                  <a:ext cx="42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8ADEBCC-0872-4191-828C-59BB006C0BBD}"/>
                    </a:ext>
                  </a:extLst>
                </p14:cNvPr>
                <p14:cNvContentPartPr/>
                <p14:nvPr/>
              </p14:nvContentPartPr>
              <p14:xfrm>
                <a:off x="4397345" y="3179243"/>
                <a:ext cx="88920" cy="604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8ADEBCC-0872-4191-828C-59BB006C0BB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379345" y="3161243"/>
                  <a:ext cx="124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39A9DAF-BC31-48BA-A213-84FE017B8765}"/>
                    </a:ext>
                  </a:extLst>
                </p14:cNvPr>
                <p14:cNvContentPartPr/>
                <p14:nvPr/>
              </p14:nvContentPartPr>
              <p14:xfrm>
                <a:off x="4552505" y="2957123"/>
                <a:ext cx="149760" cy="175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39A9DAF-BC31-48BA-A213-84FE017B876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34505" y="2939123"/>
                  <a:ext cx="185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E26B11C-4332-46E8-8244-668A3190F3CE}"/>
                    </a:ext>
                  </a:extLst>
                </p14:cNvPr>
                <p14:cNvContentPartPr/>
                <p14:nvPr/>
              </p14:nvContentPartPr>
              <p14:xfrm>
                <a:off x="4578065" y="3200483"/>
                <a:ext cx="138240" cy="20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E26B11C-4332-46E8-8244-668A3190F3C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560065" y="3182483"/>
                  <a:ext cx="173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7B5BDFB-1E6C-4E36-88CB-CD471A4C2322}"/>
                    </a:ext>
                  </a:extLst>
                </p14:cNvPr>
                <p14:cNvContentPartPr/>
                <p14:nvPr/>
              </p14:nvContentPartPr>
              <p14:xfrm>
                <a:off x="4801265" y="3012563"/>
                <a:ext cx="120960" cy="1792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7B5BDFB-1E6C-4E36-88CB-CD471A4C232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783625" y="2994563"/>
                  <a:ext cx="156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D4D1251-1D59-463F-8487-C2EC5B32E2E0}"/>
                    </a:ext>
                  </a:extLst>
                </p14:cNvPr>
                <p14:cNvContentPartPr/>
                <p14:nvPr/>
              </p14:nvContentPartPr>
              <p14:xfrm>
                <a:off x="5007905" y="3179243"/>
                <a:ext cx="30960" cy="120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D4D1251-1D59-463F-8487-C2EC5B32E2E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989905" y="3161603"/>
                  <a:ext cx="66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FAE8047-F144-4A1B-A019-A5B60D6083F5}"/>
                    </a:ext>
                  </a:extLst>
                </p14:cNvPr>
                <p14:cNvContentPartPr/>
                <p14:nvPr/>
              </p14:nvContentPartPr>
              <p14:xfrm>
                <a:off x="4355585" y="3172403"/>
                <a:ext cx="5760" cy="3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FAE8047-F144-4A1B-A019-A5B60D6083F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337945" y="3154763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9738B22-8674-4252-B9FB-665DD08FD4C8}"/>
              </a:ext>
            </a:extLst>
          </p:cNvPr>
          <p:cNvGrpSpPr/>
          <p:nvPr/>
        </p:nvGrpSpPr>
        <p:grpSpPr>
          <a:xfrm>
            <a:off x="5233985" y="3075563"/>
            <a:ext cx="602280" cy="293760"/>
            <a:chOff x="5233985" y="3075563"/>
            <a:chExt cx="60228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9EE4D66-E011-4159-84FB-37BB6ACBF85B}"/>
                    </a:ext>
                  </a:extLst>
                </p14:cNvPr>
                <p14:cNvContentPartPr/>
                <p14:nvPr/>
              </p14:nvContentPartPr>
              <p14:xfrm>
                <a:off x="5233985" y="3087083"/>
                <a:ext cx="135360" cy="282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9EE4D66-E011-4159-84FB-37BB6ACBF85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216345" y="3069083"/>
                  <a:ext cx="171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C1BC58D-0F65-4C67-9D16-FCA36E03426F}"/>
                    </a:ext>
                  </a:extLst>
                </p14:cNvPr>
                <p14:cNvContentPartPr/>
                <p14:nvPr/>
              </p14:nvContentPartPr>
              <p14:xfrm>
                <a:off x="5478425" y="3075563"/>
                <a:ext cx="122040" cy="132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C1BC58D-0F65-4C67-9D16-FCA36E03426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460425" y="3057563"/>
                  <a:ext cx="157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B75C7F1-D747-4C66-ABD8-65BBED436017}"/>
                    </a:ext>
                  </a:extLst>
                </p14:cNvPr>
                <p14:cNvContentPartPr/>
                <p14:nvPr/>
              </p14:nvContentPartPr>
              <p14:xfrm>
                <a:off x="5492465" y="3270323"/>
                <a:ext cx="110520" cy="17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B75C7F1-D747-4C66-ABD8-65BBED43601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474465" y="3252683"/>
                  <a:ext cx="146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723BED0-9C36-4696-9CCA-0EF640CFE2F5}"/>
                    </a:ext>
                  </a:extLst>
                </p14:cNvPr>
                <p14:cNvContentPartPr/>
                <p14:nvPr/>
              </p14:nvContentPartPr>
              <p14:xfrm>
                <a:off x="5687945" y="3079883"/>
                <a:ext cx="148320" cy="184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723BED0-9C36-4696-9CCA-0EF640CFE2F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69945" y="3062243"/>
                  <a:ext cx="183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04DFB45-6964-4C0B-B62A-B23A191F7DFC}"/>
                    </a:ext>
                  </a:extLst>
                </p14:cNvPr>
                <p14:cNvContentPartPr/>
                <p14:nvPr/>
              </p14:nvContentPartPr>
              <p14:xfrm>
                <a:off x="5507225" y="3344123"/>
                <a:ext cx="7200" cy="11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04DFB45-6964-4C0B-B62A-B23A191F7DF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89225" y="3326123"/>
                  <a:ext cx="428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2A63833-0E1E-4E7C-A442-1A3DF4A27EE6}"/>
                  </a:ext>
                </a:extLst>
              </p14:cNvPr>
              <p14:cNvContentPartPr/>
              <p14:nvPr/>
            </p14:nvContentPartPr>
            <p14:xfrm>
              <a:off x="9505025" y="2571203"/>
              <a:ext cx="864000" cy="910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2A63833-0E1E-4E7C-A442-1A3DF4A27EE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9451025" y="2463203"/>
                <a:ext cx="971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98DF219-C83E-400C-9B06-FF821A3BCC1E}"/>
                  </a:ext>
                </a:extLst>
              </p14:cNvPr>
              <p14:cNvContentPartPr/>
              <p14:nvPr/>
            </p14:nvContentPartPr>
            <p14:xfrm>
              <a:off x="9475865" y="2711243"/>
              <a:ext cx="601200" cy="684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98DF219-C83E-400C-9B06-FF821A3BCC1E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9421865" y="2603243"/>
                <a:ext cx="708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B8052C2-F12B-4EC4-9479-C407CF02F8E3}"/>
                  </a:ext>
                </a:extLst>
              </p14:cNvPr>
              <p14:cNvContentPartPr/>
              <p14:nvPr/>
            </p14:nvContentPartPr>
            <p14:xfrm>
              <a:off x="9555065" y="2745803"/>
              <a:ext cx="729000" cy="1018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B8052C2-F12B-4EC4-9479-C407CF02F8E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9501425" y="2638163"/>
                <a:ext cx="836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3A41FE7-ED3C-461E-94E3-FDB477C64A93}"/>
                  </a:ext>
                </a:extLst>
              </p14:cNvPr>
              <p14:cNvContentPartPr/>
              <p14:nvPr/>
            </p14:nvContentPartPr>
            <p14:xfrm>
              <a:off x="9509705" y="2759483"/>
              <a:ext cx="521640" cy="356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3A41FE7-ED3C-461E-94E3-FDB477C64A93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9456065" y="2651483"/>
                <a:ext cx="6292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7ACD395-54A9-4F40-82AF-3701E9477C05}"/>
                  </a:ext>
                </a:extLst>
              </p14:cNvPr>
              <p14:cNvContentPartPr/>
              <p14:nvPr/>
            </p14:nvContentPartPr>
            <p14:xfrm>
              <a:off x="9578105" y="3240803"/>
              <a:ext cx="643320" cy="320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7ACD395-54A9-4F40-82AF-3701E9477C05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9524105" y="3132803"/>
                <a:ext cx="7509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A62532B-5645-4FE7-B5D2-EB0611C08570}"/>
                  </a:ext>
                </a:extLst>
              </p14:cNvPr>
              <p14:cNvContentPartPr/>
              <p14:nvPr/>
            </p14:nvContentPartPr>
            <p14:xfrm>
              <a:off x="9601865" y="3286883"/>
              <a:ext cx="456840" cy="493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A62532B-5645-4FE7-B5D2-EB0611C0857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9547865" y="3178883"/>
                <a:ext cx="564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6DD450B-6864-4723-912E-ECA010FC6CFF}"/>
                  </a:ext>
                </a:extLst>
              </p14:cNvPr>
              <p14:cNvContentPartPr/>
              <p14:nvPr/>
            </p14:nvContentPartPr>
            <p14:xfrm>
              <a:off x="9550745" y="3332243"/>
              <a:ext cx="498240" cy="378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6DD450B-6864-4723-912E-ECA010FC6CFF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496745" y="3224603"/>
                <a:ext cx="6058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06DDD34-7D34-4674-A8AE-79117E1C390C}"/>
                  </a:ext>
                </a:extLst>
              </p14:cNvPr>
              <p14:cNvContentPartPr/>
              <p14:nvPr/>
            </p14:nvContentPartPr>
            <p14:xfrm>
              <a:off x="9578105" y="3734723"/>
              <a:ext cx="684360" cy="615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06DDD34-7D34-4674-A8AE-79117E1C390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9524105" y="3626723"/>
                <a:ext cx="792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2406263-54B0-414B-A305-D5A2BC58D687}"/>
                  </a:ext>
                </a:extLst>
              </p14:cNvPr>
              <p14:cNvContentPartPr/>
              <p14:nvPr/>
            </p14:nvContentPartPr>
            <p14:xfrm>
              <a:off x="9600785" y="3810683"/>
              <a:ext cx="556560" cy="410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2406263-54B0-414B-A305-D5A2BC58D687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9546785" y="3703043"/>
                <a:ext cx="664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6BC01A0-6AA6-453F-85DE-854F447CA688}"/>
                  </a:ext>
                </a:extLst>
              </p14:cNvPr>
              <p14:cNvContentPartPr/>
              <p14:nvPr/>
            </p14:nvContentPartPr>
            <p14:xfrm>
              <a:off x="9691505" y="3613043"/>
              <a:ext cx="421920" cy="216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6BC01A0-6AA6-453F-85DE-854F447CA688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9637505" y="3505403"/>
                <a:ext cx="529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7527DC1-C280-4C42-8AFF-94B229AB3E72}"/>
                  </a:ext>
                </a:extLst>
              </p14:cNvPr>
              <p14:cNvContentPartPr/>
              <p14:nvPr/>
            </p14:nvContentPartPr>
            <p14:xfrm>
              <a:off x="9642905" y="4642283"/>
              <a:ext cx="678240" cy="756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7527DC1-C280-4C42-8AFF-94B229AB3E72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589265" y="4534643"/>
                <a:ext cx="7858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69D6A96-68EB-4227-BE6B-B303B7C5398F}"/>
                  </a:ext>
                </a:extLst>
              </p14:cNvPr>
              <p14:cNvContentPartPr/>
              <p14:nvPr/>
            </p14:nvContentPartPr>
            <p14:xfrm>
              <a:off x="9639305" y="4702403"/>
              <a:ext cx="586080" cy="583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69D6A96-68EB-4227-BE6B-B303B7C5398F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9585305" y="4594403"/>
                <a:ext cx="693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DFA2511-075C-45BD-860C-C38FFA5ACB7E}"/>
                  </a:ext>
                </a:extLst>
              </p14:cNvPr>
              <p14:cNvContentPartPr/>
              <p14:nvPr/>
            </p14:nvContentPartPr>
            <p14:xfrm>
              <a:off x="9742265" y="4497923"/>
              <a:ext cx="470880" cy="507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DFA2511-075C-45BD-860C-C38FFA5ACB7E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688265" y="4390283"/>
                <a:ext cx="5785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45FD2B5-C09A-45D8-A2CD-41E19DF0FEBF}"/>
                  </a:ext>
                </a:extLst>
              </p14:cNvPr>
              <p14:cNvContentPartPr/>
              <p14:nvPr/>
            </p14:nvContentPartPr>
            <p14:xfrm>
              <a:off x="9780785" y="6332843"/>
              <a:ext cx="582840" cy="28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45FD2B5-C09A-45D8-A2CD-41E19DF0FEBF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9726785" y="6225203"/>
                <a:ext cx="690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6AEBBDD-3E9A-4A28-8411-8E47D4BE6257}"/>
                  </a:ext>
                </a:extLst>
              </p14:cNvPr>
              <p14:cNvContentPartPr/>
              <p14:nvPr/>
            </p14:nvContentPartPr>
            <p14:xfrm>
              <a:off x="9687545" y="6383963"/>
              <a:ext cx="498240" cy="392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6AEBBDD-3E9A-4A28-8411-8E47D4BE6257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9633905" y="6275963"/>
                <a:ext cx="6058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F8D55D5-9A72-4B25-BA00-0A75BDFA2982}"/>
                  </a:ext>
                </a:extLst>
              </p14:cNvPr>
              <p14:cNvContentPartPr/>
              <p14:nvPr/>
            </p14:nvContentPartPr>
            <p14:xfrm>
              <a:off x="9826865" y="6459923"/>
              <a:ext cx="451440" cy="295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F8D55D5-9A72-4B25-BA00-0A75BDFA298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9772865" y="6352283"/>
                <a:ext cx="55908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CA0724E-E1DC-422B-B898-04C1F8938C51}"/>
              </a:ext>
            </a:extLst>
          </p:cNvPr>
          <p:cNvGrpSpPr/>
          <p:nvPr/>
        </p:nvGrpSpPr>
        <p:grpSpPr>
          <a:xfrm>
            <a:off x="2595185" y="1501643"/>
            <a:ext cx="662400" cy="276840"/>
            <a:chOff x="2595185" y="1501643"/>
            <a:chExt cx="66240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91C0CEE-D820-49F2-87BD-C2DA2D89F661}"/>
                    </a:ext>
                  </a:extLst>
                </p14:cNvPr>
                <p14:cNvContentPartPr/>
                <p14:nvPr/>
              </p14:nvContentPartPr>
              <p14:xfrm>
                <a:off x="2595185" y="1528643"/>
                <a:ext cx="29160" cy="2401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91C0CEE-D820-49F2-87BD-C2DA2D89F66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577545" y="1511003"/>
                  <a:ext cx="64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191435-6501-4334-A84A-C8B67ACBC687}"/>
                    </a:ext>
                  </a:extLst>
                </p14:cNvPr>
                <p14:cNvContentPartPr/>
                <p14:nvPr/>
              </p14:nvContentPartPr>
              <p14:xfrm>
                <a:off x="2603465" y="1501643"/>
                <a:ext cx="186480" cy="276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191435-6501-4334-A84A-C8B67ACBC68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585465" y="1484003"/>
                  <a:ext cx="222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D545360-60C3-4201-90CC-D50602036DC9}"/>
                    </a:ext>
                  </a:extLst>
                </p14:cNvPr>
                <p14:cNvContentPartPr/>
                <p14:nvPr/>
              </p14:nvContentPartPr>
              <p14:xfrm>
                <a:off x="2830265" y="1564643"/>
                <a:ext cx="143640" cy="186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D545360-60C3-4201-90CC-D50602036DC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812265" y="1547003"/>
                  <a:ext cx="179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C240419-3E0F-4491-97D6-CD634CB64488}"/>
                    </a:ext>
                  </a:extLst>
                </p14:cNvPr>
                <p14:cNvContentPartPr/>
                <p14:nvPr/>
              </p14:nvContentPartPr>
              <p14:xfrm>
                <a:off x="3041225" y="1507403"/>
                <a:ext cx="216360" cy="240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C240419-3E0F-4491-97D6-CD634CB6448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23225" y="1489403"/>
                  <a:ext cx="25200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68ACFB4-1D44-49DE-B0E5-0DAA0A352B04}"/>
                  </a:ext>
                </a:extLst>
              </p14:cNvPr>
              <p14:cNvContentPartPr/>
              <p14:nvPr/>
            </p14:nvContentPartPr>
            <p14:xfrm>
              <a:off x="4022945" y="1772003"/>
              <a:ext cx="360" cy="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68ACFB4-1D44-49DE-B0E5-0DAA0A352B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04945" y="17540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B3B91E8-8D49-458D-9CF1-9228DD5127AC}"/>
                  </a:ext>
                </a:extLst>
              </p14:cNvPr>
              <p14:cNvContentPartPr/>
              <p14:nvPr/>
            </p14:nvContentPartPr>
            <p14:xfrm>
              <a:off x="11839265" y="4545083"/>
              <a:ext cx="477000" cy="2646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B3B91E8-8D49-458D-9CF1-9228DD5127AC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1821265" y="4527443"/>
                <a:ext cx="51264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0F24878-E061-47E7-BB91-681707BC5670}"/>
              </a:ext>
            </a:extLst>
          </p:cNvPr>
          <p:cNvGrpSpPr/>
          <p:nvPr/>
        </p:nvGrpSpPr>
        <p:grpSpPr>
          <a:xfrm>
            <a:off x="8653985" y="4506203"/>
            <a:ext cx="1805760" cy="734040"/>
            <a:chOff x="8653985" y="4506203"/>
            <a:chExt cx="180576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5F2C1FF-0827-4B2F-91DB-B296447FB836}"/>
                    </a:ext>
                  </a:extLst>
                </p14:cNvPr>
                <p14:cNvContentPartPr/>
                <p14:nvPr/>
              </p14:nvContentPartPr>
              <p14:xfrm>
                <a:off x="9601145" y="4952603"/>
                <a:ext cx="114120" cy="275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5F2C1FF-0827-4B2F-91DB-B296447FB83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583145" y="4934603"/>
                  <a:ext cx="1497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36070C4-CCCD-4CF2-8F8D-A2A1F572D58C}"/>
                    </a:ext>
                  </a:extLst>
                </p14:cNvPr>
                <p14:cNvContentPartPr/>
                <p14:nvPr/>
              </p14:nvContentPartPr>
              <p14:xfrm>
                <a:off x="9763145" y="5017403"/>
                <a:ext cx="138240" cy="185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36070C4-CCCD-4CF2-8F8D-A2A1F572D5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45145" y="4999763"/>
                  <a:ext cx="173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598204-98E6-4A7F-9468-B21A827A91D5}"/>
                    </a:ext>
                  </a:extLst>
                </p14:cNvPr>
                <p14:cNvContentPartPr/>
                <p14:nvPr/>
              </p14:nvContentPartPr>
              <p14:xfrm>
                <a:off x="9951785" y="5164643"/>
                <a:ext cx="32760" cy="68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598204-98E6-4A7F-9468-B21A827A91D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933785" y="5146643"/>
                  <a:ext cx="68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8997A77-5552-43EE-A355-73A7782D99C5}"/>
                    </a:ext>
                  </a:extLst>
                </p14:cNvPr>
                <p14:cNvContentPartPr/>
                <p14:nvPr/>
              </p14:nvContentPartPr>
              <p14:xfrm>
                <a:off x="10017305" y="5039003"/>
                <a:ext cx="145440" cy="201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8997A77-5552-43EE-A355-73A7782D99C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999665" y="5021003"/>
                  <a:ext cx="181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7388BF8-B772-4573-9C02-4CF4A5EB00A7}"/>
                    </a:ext>
                  </a:extLst>
                </p14:cNvPr>
                <p14:cNvContentPartPr/>
                <p14:nvPr/>
              </p14:nvContentPartPr>
              <p14:xfrm>
                <a:off x="10225385" y="5035403"/>
                <a:ext cx="97560" cy="202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7388BF8-B772-4573-9C02-4CF4A5EB00A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07745" y="5017403"/>
                  <a:ext cx="133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EB4851-9F4A-46D8-BC0A-05237FC1FB01}"/>
                    </a:ext>
                  </a:extLst>
                </p14:cNvPr>
                <p14:cNvContentPartPr/>
                <p14:nvPr/>
              </p14:nvContentPartPr>
              <p14:xfrm>
                <a:off x="9714545" y="5069243"/>
                <a:ext cx="529920" cy="42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EB4851-9F4A-46D8-BC0A-05237FC1FB0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96905" y="5051603"/>
                  <a:ext cx="56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5A1059-8054-496A-8798-B9787C80BE14}"/>
                    </a:ext>
                  </a:extLst>
                </p14:cNvPr>
                <p14:cNvContentPartPr/>
                <p14:nvPr/>
              </p14:nvContentPartPr>
              <p14:xfrm>
                <a:off x="9718505" y="5124323"/>
                <a:ext cx="527760" cy="47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5A1059-8054-496A-8798-B9787C80BE1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700865" y="5106323"/>
                  <a:ext cx="56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137275-37BB-4DB4-BA79-8FCFA1341ECE}"/>
                    </a:ext>
                  </a:extLst>
                </p14:cNvPr>
                <p14:cNvContentPartPr/>
                <p14:nvPr/>
              </p14:nvContentPartPr>
              <p14:xfrm>
                <a:off x="9732905" y="5188763"/>
                <a:ext cx="435600" cy="17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137275-37BB-4DB4-BA79-8FCFA1341EC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15265" y="5171123"/>
                  <a:ext cx="471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BC7BBF4-F912-47EA-B704-11CB0057F0A8}"/>
                    </a:ext>
                  </a:extLst>
                </p14:cNvPr>
                <p14:cNvContentPartPr/>
                <p14:nvPr/>
              </p14:nvContentPartPr>
              <p14:xfrm>
                <a:off x="8746145" y="4640483"/>
                <a:ext cx="117000" cy="182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BC7BBF4-F912-47EA-B704-11CB0057F0A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728145" y="4622483"/>
                  <a:ext cx="152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4D2D2C7-9228-4479-9841-B92D206535B7}"/>
                    </a:ext>
                  </a:extLst>
                </p14:cNvPr>
                <p14:cNvContentPartPr/>
                <p14:nvPr/>
              </p14:nvContentPartPr>
              <p14:xfrm>
                <a:off x="8803385" y="4605563"/>
                <a:ext cx="229680" cy="59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4D2D2C7-9228-4479-9841-B92D206535B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85385" y="4587563"/>
                  <a:ext cx="26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DA92070-B813-44D9-AB08-D2B322068F4B}"/>
                    </a:ext>
                  </a:extLst>
                </p14:cNvPr>
                <p14:cNvContentPartPr/>
                <p14:nvPr/>
              </p14:nvContentPartPr>
              <p14:xfrm>
                <a:off x="9542465" y="4506203"/>
                <a:ext cx="97200" cy="30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DA92070-B813-44D9-AB08-D2B322068F4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524465" y="4488563"/>
                  <a:ext cx="1328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FA0C134-5917-48F4-9490-8F792CEB0877}"/>
                    </a:ext>
                  </a:extLst>
                </p14:cNvPr>
                <p14:cNvContentPartPr/>
                <p14:nvPr/>
              </p14:nvContentPartPr>
              <p14:xfrm>
                <a:off x="9785105" y="4624643"/>
                <a:ext cx="10800" cy="2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FA0C134-5917-48F4-9490-8F792CEB087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767465" y="4607003"/>
                  <a:ext cx="4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6D2927-F317-4251-AAF0-9185162903B0}"/>
                    </a:ext>
                  </a:extLst>
                </p14:cNvPr>
                <p14:cNvContentPartPr/>
                <p14:nvPr/>
              </p14:nvContentPartPr>
              <p14:xfrm>
                <a:off x="9746945" y="4577483"/>
                <a:ext cx="190800" cy="162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6D2927-F317-4251-AAF0-9185162903B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728945" y="4559843"/>
                  <a:ext cx="226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FB11C37-2479-46A5-87BE-918F86C7582F}"/>
                    </a:ext>
                  </a:extLst>
                </p14:cNvPr>
                <p14:cNvContentPartPr/>
                <p14:nvPr/>
              </p14:nvContentPartPr>
              <p14:xfrm>
                <a:off x="9982025" y="4721483"/>
                <a:ext cx="39600" cy="89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FB11C37-2479-46A5-87BE-918F86C7582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964025" y="4703483"/>
                  <a:ext cx="75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232419-F168-4CC0-BA19-06544551F1FB}"/>
                    </a:ext>
                  </a:extLst>
                </p14:cNvPr>
                <p14:cNvContentPartPr/>
                <p14:nvPr/>
              </p14:nvContentPartPr>
              <p14:xfrm>
                <a:off x="10094705" y="4580003"/>
                <a:ext cx="224280" cy="185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232419-F168-4CC0-BA19-06544551F1F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76705" y="4562363"/>
                  <a:ext cx="259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63F0BA-BC05-4835-9E8B-77F377D9EA1C}"/>
                    </a:ext>
                  </a:extLst>
                </p14:cNvPr>
                <p14:cNvContentPartPr/>
                <p14:nvPr/>
              </p14:nvContentPartPr>
              <p14:xfrm>
                <a:off x="10312145" y="4549403"/>
                <a:ext cx="147600" cy="240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63F0BA-BC05-4835-9E8B-77F377D9EA1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294145" y="4531763"/>
                  <a:ext cx="183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AA7C597-0549-4E18-BB85-50DD974EEC3B}"/>
                    </a:ext>
                  </a:extLst>
                </p14:cNvPr>
                <p14:cNvContentPartPr/>
                <p14:nvPr/>
              </p14:nvContentPartPr>
              <p14:xfrm>
                <a:off x="9796625" y="4785923"/>
                <a:ext cx="454320" cy="608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AA7C597-0549-4E18-BB85-50DD974EEC3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778625" y="4768283"/>
                  <a:ext cx="489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BE4819F-D006-4B0F-A053-F3E1A9C8121D}"/>
                    </a:ext>
                  </a:extLst>
                </p14:cNvPr>
                <p14:cNvContentPartPr/>
                <p14:nvPr/>
              </p14:nvContentPartPr>
              <p14:xfrm>
                <a:off x="9741185" y="4823723"/>
                <a:ext cx="494640" cy="45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BE4819F-D006-4B0F-A053-F3E1A9C8121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23545" y="4805723"/>
                  <a:ext cx="530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20F6A36-8463-4FB5-9861-E10858AF2751}"/>
                    </a:ext>
                  </a:extLst>
                </p14:cNvPr>
                <p14:cNvContentPartPr/>
                <p14:nvPr/>
              </p14:nvContentPartPr>
              <p14:xfrm>
                <a:off x="9711665" y="4781243"/>
                <a:ext cx="650520" cy="75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20F6A36-8463-4FB5-9861-E10858AF275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94025" y="4763603"/>
                  <a:ext cx="68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40B6ABA-676E-44AA-B845-1E3F53E24B5B}"/>
                    </a:ext>
                  </a:extLst>
                </p14:cNvPr>
                <p14:cNvContentPartPr/>
                <p14:nvPr/>
              </p14:nvContentPartPr>
              <p14:xfrm>
                <a:off x="8762705" y="4686563"/>
                <a:ext cx="966600" cy="1800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40B6ABA-676E-44AA-B845-1E3F53E24B5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745065" y="4668923"/>
                  <a:ext cx="1002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30BFF47-49F4-4BB6-9049-087A1B06D4C0}"/>
                    </a:ext>
                  </a:extLst>
                </p14:cNvPr>
                <p14:cNvContentPartPr/>
                <p14:nvPr/>
              </p14:nvContentPartPr>
              <p14:xfrm>
                <a:off x="8653985" y="4704923"/>
                <a:ext cx="289440" cy="2610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30BFF47-49F4-4BB6-9049-087A1B06D4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635985" y="4687283"/>
                  <a:ext cx="32508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896BB53-7B11-4026-8477-A8CE1736C1DE}"/>
              </a:ext>
            </a:extLst>
          </p:cNvPr>
          <p:cNvGrpSpPr/>
          <p:nvPr/>
        </p:nvGrpSpPr>
        <p:grpSpPr>
          <a:xfrm>
            <a:off x="6834185" y="4803563"/>
            <a:ext cx="1517760" cy="385920"/>
            <a:chOff x="6834185" y="4803563"/>
            <a:chExt cx="15177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BDDFA0C-BDFB-4C5B-B1D0-D5C3EBC600E8}"/>
                    </a:ext>
                  </a:extLst>
                </p14:cNvPr>
                <p14:cNvContentPartPr/>
                <p14:nvPr/>
              </p14:nvContentPartPr>
              <p14:xfrm>
                <a:off x="6834185" y="4888883"/>
                <a:ext cx="238680" cy="199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BDDFA0C-BDFB-4C5B-B1D0-D5C3EBC600E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816545" y="4870883"/>
                  <a:ext cx="274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69758E9-0E3D-4EE8-8470-4E53444A2506}"/>
                    </a:ext>
                  </a:extLst>
                </p14:cNvPr>
                <p14:cNvContentPartPr/>
                <p14:nvPr/>
              </p14:nvContentPartPr>
              <p14:xfrm>
                <a:off x="7107785" y="4920923"/>
                <a:ext cx="113400" cy="2685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69758E9-0E3D-4EE8-8470-4E53444A250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090145" y="4902923"/>
                  <a:ext cx="149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A846BF0-0041-4AEE-87DB-0A928B7CF114}"/>
                    </a:ext>
                  </a:extLst>
                </p14:cNvPr>
                <p14:cNvContentPartPr/>
                <p14:nvPr/>
              </p14:nvContentPartPr>
              <p14:xfrm>
                <a:off x="7205345" y="4811843"/>
                <a:ext cx="82800" cy="258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A846BF0-0041-4AEE-87DB-0A928B7CF11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187705" y="4794203"/>
                  <a:ext cx="118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A7ED33C-FD48-4A36-8188-2F07C9E1920E}"/>
                    </a:ext>
                  </a:extLst>
                </p14:cNvPr>
                <p14:cNvContentPartPr/>
                <p14:nvPr/>
              </p14:nvContentPartPr>
              <p14:xfrm>
                <a:off x="7196705" y="4876643"/>
                <a:ext cx="246240" cy="155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A7ED33C-FD48-4A36-8188-2F07C9E1920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178705" y="4858643"/>
                  <a:ext cx="281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0C7A7F-1E39-4EE4-BB17-AD2CBB3B91F3}"/>
                    </a:ext>
                  </a:extLst>
                </p14:cNvPr>
                <p14:cNvContentPartPr/>
                <p14:nvPr/>
              </p14:nvContentPartPr>
              <p14:xfrm>
                <a:off x="7472465" y="4868723"/>
                <a:ext cx="250920" cy="142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0C7A7F-1E39-4EE4-BB17-AD2CBB3B91F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454825" y="4850723"/>
                  <a:ext cx="286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492007E-4ED8-4C9B-ABFC-3F6EC69FE63A}"/>
                    </a:ext>
                  </a:extLst>
                </p14:cNvPr>
                <p14:cNvContentPartPr/>
                <p14:nvPr/>
              </p14:nvContentPartPr>
              <p14:xfrm>
                <a:off x="7809785" y="4848563"/>
                <a:ext cx="209520" cy="1191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492007E-4ED8-4C9B-ABFC-3F6EC69FE63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791785" y="4830923"/>
                  <a:ext cx="245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D276B55-9B9D-4052-9BD0-AD331620C774}"/>
                    </a:ext>
                  </a:extLst>
                </p14:cNvPr>
                <p14:cNvContentPartPr/>
                <p14:nvPr/>
              </p14:nvContentPartPr>
              <p14:xfrm>
                <a:off x="8042345" y="4803563"/>
                <a:ext cx="309600" cy="1234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D276B55-9B9D-4052-9BD0-AD331620C77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024345" y="4785923"/>
                  <a:ext cx="345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F503356-647D-4065-A7A6-9E323B3D7CD9}"/>
              </a:ext>
            </a:extLst>
          </p:cNvPr>
          <p:cNvGrpSpPr/>
          <p:nvPr/>
        </p:nvGrpSpPr>
        <p:grpSpPr>
          <a:xfrm>
            <a:off x="2176505" y="2459963"/>
            <a:ext cx="1086120" cy="371160"/>
            <a:chOff x="2176505" y="2459963"/>
            <a:chExt cx="10861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8799A31-EB31-43C1-810E-4BCC9AFA0B8D}"/>
                    </a:ext>
                  </a:extLst>
                </p14:cNvPr>
                <p14:cNvContentPartPr/>
                <p14:nvPr/>
              </p14:nvContentPartPr>
              <p14:xfrm>
                <a:off x="2176505" y="2609723"/>
                <a:ext cx="574920" cy="221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8799A31-EB31-43C1-810E-4BCC9AFA0B8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158505" y="2591723"/>
                  <a:ext cx="610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0EFF082-6A6C-4A24-A072-8A1028C38465}"/>
                    </a:ext>
                  </a:extLst>
                </p14:cNvPr>
                <p14:cNvContentPartPr/>
                <p14:nvPr/>
              </p14:nvContentPartPr>
              <p14:xfrm>
                <a:off x="2697065" y="2674883"/>
                <a:ext cx="122400" cy="85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0EFF082-6A6C-4A24-A072-8A1028C3846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79065" y="2657243"/>
                  <a:ext cx="158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6474A11-95D9-4A48-AD7E-BCA27DB954B7}"/>
                    </a:ext>
                  </a:extLst>
                </p14:cNvPr>
                <p14:cNvContentPartPr/>
                <p14:nvPr/>
              </p14:nvContentPartPr>
              <p14:xfrm>
                <a:off x="2827025" y="2629883"/>
                <a:ext cx="245880" cy="118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6474A11-95D9-4A48-AD7E-BCA27DB954B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809025" y="2611883"/>
                  <a:ext cx="281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D6EEF48-F8BF-4676-80FB-4F178C90FA05}"/>
                    </a:ext>
                  </a:extLst>
                </p14:cNvPr>
                <p14:cNvContentPartPr/>
                <p14:nvPr/>
              </p14:nvContentPartPr>
              <p14:xfrm>
                <a:off x="3022505" y="2498843"/>
                <a:ext cx="199080" cy="1684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D6EEF48-F8BF-4676-80FB-4F178C90FA0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004865" y="2481203"/>
                  <a:ext cx="234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1CEB583-983B-4134-9828-63063BA877A7}"/>
                    </a:ext>
                  </a:extLst>
                </p14:cNvPr>
                <p14:cNvContentPartPr/>
                <p14:nvPr/>
              </p14:nvContentPartPr>
              <p14:xfrm>
                <a:off x="3185225" y="2468243"/>
                <a:ext cx="77400" cy="189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1CEB583-983B-4134-9828-63063BA877A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167585" y="2450603"/>
                  <a:ext cx="113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6B602B4-E091-458C-BCBB-782CE168E53B}"/>
                    </a:ext>
                  </a:extLst>
                </p14:cNvPr>
                <p14:cNvContentPartPr/>
                <p14:nvPr/>
              </p14:nvContentPartPr>
              <p14:xfrm>
                <a:off x="2908745" y="2459963"/>
                <a:ext cx="30960" cy="157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6B602B4-E091-458C-BCBB-782CE168E53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890745" y="2442323"/>
                  <a:ext cx="666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928982B-888C-4DDF-BCB4-E8A8D1C015D1}"/>
              </a:ext>
            </a:extLst>
          </p:cNvPr>
          <p:cNvGrpSpPr/>
          <p:nvPr/>
        </p:nvGrpSpPr>
        <p:grpSpPr>
          <a:xfrm>
            <a:off x="3603545" y="3045683"/>
            <a:ext cx="397080" cy="194760"/>
            <a:chOff x="3603545" y="3045683"/>
            <a:chExt cx="3970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E92ABB2-AB3C-4EAB-AD8B-FB1ABF9C6F7E}"/>
                    </a:ext>
                  </a:extLst>
                </p14:cNvPr>
                <p14:cNvContentPartPr/>
                <p14:nvPr/>
              </p14:nvContentPartPr>
              <p14:xfrm>
                <a:off x="3685985" y="3119843"/>
                <a:ext cx="314640" cy="26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E92ABB2-AB3C-4EAB-AD8B-FB1ABF9C6F7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667985" y="3102203"/>
                  <a:ext cx="350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5C3294A-E157-42AA-8364-07E47E763D73}"/>
                    </a:ext>
                  </a:extLst>
                </p14:cNvPr>
                <p14:cNvContentPartPr/>
                <p14:nvPr/>
              </p14:nvContentPartPr>
              <p14:xfrm>
                <a:off x="3603545" y="3045683"/>
                <a:ext cx="221040" cy="1947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5C3294A-E157-42AA-8364-07E47E763D7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585905" y="3028043"/>
                  <a:ext cx="2566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92613D14-02A0-4B21-894B-200CC7BFEF3E}"/>
              </a:ext>
            </a:extLst>
          </p:cNvPr>
          <p:cNvGrpSpPr/>
          <p:nvPr/>
        </p:nvGrpSpPr>
        <p:grpSpPr>
          <a:xfrm>
            <a:off x="2220065" y="3228923"/>
            <a:ext cx="1097640" cy="436320"/>
            <a:chOff x="2220065" y="3228923"/>
            <a:chExt cx="109764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A1729BC-7261-4C98-A33E-FD37FA557EF5}"/>
                    </a:ext>
                  </a:extLst>
                </p14:cNvPr>
                <p14:cNvContentPartPr/>
                <p14:nvPr/>
              </p14:nvContentPartPr>
              <p14:xfrm>
                <a:off x="2220065" y="3443843"/>
                <a:ext cx="410040" cy="221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A1729BC-7261-4C98-A33E-FD37FA557EF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202065" y="3425843"/>
                  <a:ext cx="445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9879BDF-D3EF-46C5-AC64-1E976CCADD2D}"/>
                    </a:ext>
                  </a:extLst>
                </p14:cNvPr>
                <p14:cNvContentPartPr/>
                <p14:nvPr/>
              </p14:nvContentPartPr>
              <p14:xfrm>
                <a:off x="2602025" y="3416123"/>
                <a:ext cx="341280" cy="171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9879BDF-D3EF-46C5-AC64-1E976CCADD2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584385" y="3398123"/>
                  <a:ext cx="376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8F73A98-313C-4E50-A3F7-E3E56F9EC035}"/>
                    </a:ext>
                  </a:extLst>
                </p14:cNvPr>
                <p14:cNvContentPartPr/>
                <p14:nvPr/>
              </p14:nvContentPartPr>
              <p14:xfrm>
                <a:off x="2827385" y="3368603"/>
                <a:ext cx="7200" cy="72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8F73A98-313C-4E50-A3F7-E3E56F9EC03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809745" y="3350603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E30FF40-CBD8-47AD-B68A-52AA23A634DE}"/>
                    </a:ext>
                  </a:extLst>
                </p14:cNvPr>
                <p14:cNvContentPartPr/>
                <p14:nvPr/>
              </p14:nvContentPartPr>
              <p14:xfrm>
                <a:off x="2902985" y="3300563"/>
                <a:ext cx="157320" cy="2113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E30FF40-CBD8-47AD-B68A-52AA23A634D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884985" y="3282563"/>
                  <a:ext cx="192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A3F3729-30AD-4557-A083-12B3D3770C3A}"/>
                    </a:ext>
                  </a:extLst>
                </p14:cNvPr>
                <p14:cNvContentPartPr/>
                <p14:nvPr/>
              </p14:nvContentPartPr>
              <p14:xfrm>
                <a:off x="3023585" y="3393803"/>
                <a:ext cx="118440" cy="69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A3F3729-30AD-4557-A083-12B3D3770C3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005585" y="3376163"/>
                  <a:ext cx="154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D3C9E9D-903D-4B86-A1F9-CD167C3A2E87}"/>
                    </a:ext>
                  </a:extLst>
                </p14:cNvPr>
                <p14:cNvContentPartPr/>
                <p14:nvPr/>
              </p14:nvContentPartPr>
              <p14:xfrm>
                <a:off x="3148145" y="3228923"/>
                <a:ext cx="169560" cy="2073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D3C9E9D-903D-4B86-A1F9-CD167C3A2E8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130505" y="3211283"/>
                  <a:ext cx="2052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CAA38E0-3FC4-4750-B57A-C9F70F87E1C0}"/>
              </a:ext>
            </a:extLst>
          </p:cNvPr>
          <p:cNvGrpSpPr/>
          <p:nvPr/>
        </p:nvGrpSpPr>
        <p:grpSpPr>
          <a:xfrm>
            <a:off x="3461345" y="1125803"/>
            <a:ext cx="5373000" cy="1689840"/>
            <a:chOff x="3461345" y="1125803"/>
            <a:chExt cx="5373000" cy="16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928ADC-A84F-4EB2-8F99-3327D204778B}"/>
                    </a:ext>
                  </a:extLst>
                </p14:cNvPr>
                <p14:cNvContentPartPr/>
                <p14:nvPr/>
              </p14:nvContentPartPr>
              <p14:xfrm>
                <a:off x="5725745" y="2455643"/>
                <a:ext cx="8640" cy="168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928ADC-A84F-4EB2-8F99-3327D204778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708105" y="2437643"/>
                  <a:ext cx="4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1E8C6F-1105-4E50-A1C5-BF95D8328418}"/>
                    </a:ext>
                  </a:extLst>
                </p14:cNvPr>
                <p14:cNvContentPartPr/>
                <p14:nvPr/>
              </p14:nvContentPartPr>
              <p14:xfrm>
                <a:off x="5828705" y="2459243"/>
                <a:ext cx="176760" cy="17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1E8C6F-1105-4E50-A1C5-BF95D832841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810705" y="2441243"/>
                  <a:ext cx="212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251317C-AEC5-422D-9C02-69CAF83091BB}"/>
                    </a:ext>
                  </a:extLst>
                </p14:cNvPr>
                <p14:cNvContentPartPr/>
                <p14:nvPr/>
              </p14:nvContentPartPr>
              <p14:xfrm>
                <a:off x="3867425" y="1470683"/>
                <a:ext cx="273600" cy="224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251317C-AEC5-422D-9C02-69CAF83091B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849785" y="1452683"/>
                  <a:ext cx="309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7B7A53-8CC8-499F-9D17-E41178121292}"/>
                    </a:ext>
                  </a:extLst>
                </p14:cNvPr>
                <p14:cNvContentPartPr/>
                <p14:nvPr/>
              </p14:nvContentPartPr>
              <p14:xfrm>
                <a:off x="4249745" y="1546283"/>
                <a:ext cx="103320" cy="23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7B7A53-8CC8-499F-9D17-E4117812129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231745" y="1528643"/>
                  <a:ext cx="138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E8EAB54-EA25-4A36-A036-3B3DA5E41F9A}"/>
                    </a:ext>
                  </a:extLst>
                </p14:cNvPr>
                <p14:cNvContentPartPr/>
                <p14:nvPr/>
              </p14:nvContentPartPr>
              <p14:xfrm>
                <a:off x="4222385" y="1648883"/>
                <a:ext cx="119520" cy="11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E8EAB54-EA25-4A36-A036-3B3DA5E41F9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204385" y="1630883"/>
                  <a:ext cx="155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1C4E89D-76BD-4D11-BF26-8FE8B91E91AF}"/>
                    </a:ext>
                  </a:extLst>
                </p14:cNvPr>
                <p14:cNvContentPartPr/>
                <p14:nvPr/>
              </p14:nvContentPartPr>
              <p14:xfrm>
                <a:off x="4425785" y="1363763"/>
                <a:ext cx="212040" cy="371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1C4E89D-76BD-4D11-BF26-8FE8B91E91A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408145" y="1345763"/>
                  <a:ext cx="2476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C642C33-7F6F-4A5F-8011-F39891379DAA}"/>
                    </a:ext>
                  </a:extLst>
                </p14:cNvPr>
                <p14:cNvContentPartPr/>
                <p14:nvPr/>
              </p14:nvContentPartPr>
              <p14:xfrm>
                <a:off x="4707305" y="1471043"/>
                <a:ext cx="58320" cy="193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C642C33-7F6F-4A5F-8011-F39891379DA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689665" y="1453403"/>
                  <a:ext cx="93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1020E81-2CE8-4142-BAFC-9EB7CF308315}"/>
                    </a:ext>
                  </a:extLst>
                </p14:cNvPr>
                <p14:cNvContentPartPr/>
                <p14:nvPr/>
              </p14:nvContentPartPr>
              <p14:xfrm>
                <a:off x="4796585" y="1485803"/>
                <a:ext cx="154080" cy="147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1020E81-2CE8-4142-BAFC-9EB7CF30831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778945" y="1468163"/>
                  <a:ext cx="189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7F7E5FF-5B3C-4F09-907B-18F20CCBEF65}"/>
                    </a:ext>
                  </a:extLst>
                </p14:cNvPr>
                <p14:cNvContentPartPr/>
                <p14:nvPr/>
              </p14:nvContentPartPr>
              <p14:xfrm>
                <a:off x="5030585" y="1595603"/>
                <a:ext cx="37800" cy="116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7F7E5FF-5B3C-4F09-907B-18F20CCBEF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012585" y="1577603"/>
                  <a:ext cx="73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993AE9-6DF2-46B3-8229-1AB9825B1A34}"/>
                    </a:ext>
                  </a:extLst>
                </p14:cNvPr>
                <p14:cNvContentPartPr/>
                <p14:nvPr/>
              </p14:nvContentPartPr>
              <p14:xfrm>
                <a:off x="5116265" y="1505243"/>
                <a:ext cx="118080" cy="305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993AE9-6DF2-46B3-8229-1AB9825B1A3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098265" y="1487243"/>
                  <a:ext cx="153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5DEFDC3-C2FF-4F91-85BF-C311534B7553}"/>
                    </a:ext>
                  </a:extLst>
                </p14:cNvPr>
                <p14:cNvContentPartPr/>
                <p14:nvPr/>
              </p14:nvContentPartPr>
              <p14:xfrm>
                <a:off x="5292305" y="1434323"/>
                <a:ext cx="74520" cy="321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5DEFDC3-C2FF-4F91-85BF-C311534B755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274305" y="1416683"/>
                  <a:ext cx="110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CF74586-A1E9-4DCF-811D-6804DB7887BB}"/>
                    </a:ext>
                  </a:extLst>
                </p14:cNvPr>
                <p14:cNvContentPartPr/>
                <p14:nvPr/>
              </p14:nvContentPartPr>
              <p14:xfrm>
                <a:off x="5393465" y="1625843"/>
                <a:ext cx="137880" cy="36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CF74586-A1E9-4DCF-811D-6804DB7887B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375825" y="1607843"/>
                  <a:ext cx="173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0AAC244-FEAF-4E3A-9578-B0A3D32EE54E}"/>
                    </a:ext>
                  </a:extLst>
                </p14:cNvPr>
                <p14:cNvContentPartPr/>
                <p14:nvPr/>
              </p14:nvContentPartPr>
              <p14:xfrm>
                <a:off x="5420465" y="1724483"/>
                <a:ext cx="111240" cy="22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0AAC244-FEAF-4E3A-9578-B0A3D32EE54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402465" y="1706483"/>
                  <a:ext cx="146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3C12AE8-CA8C-4E0B-BC7B-506756B6AF88}"/>
                    </a:ext>
                  </a:extLst>
                </p14:cNvPr>
                <p14:cNvContentPartPr/>
                <p14:nvPr/>
              </p14:nvContentPartPr>
              <p14:xfrm>
                <a:off x="5768585" y="1476803"/>
                <a:ext cx="184680" cy="249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3C12AE8-CA8C-4E0B-BC7B-506756B6AF8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750585" y="1459163"/>
                  <a:ext cx="220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73979F-D94D-465D-AC42-1B537B41E232}"/>
                    </a:ext>
                  </a:extLst>
                </p14:cNvPr>
                <p14:cNvContentPartPr/>
                <p14:nvPr/>
              </p14:nvContentPartPr>
              <p14:xfrm>
                <a:off x="5915465" y="1622603"/>
                <a:ext cx="29160" cy="162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73979F-D94D-465D-AC42-1B537B41E23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897825" y="1604603"/>
                  <a:ext cx="64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5B28E2E-B99E-4B19-AF4A-065CB8DCAE17}"/>
                    </a:ext>
                  </a:extLst>
                </p14:cNvPr>
                <p14:cNvContentPartPr/>
                <p14:nvPr/>
              </p14:nvContentPartPr>
              <p14:xfrm>
                <a:off x="6033185" y="1532963"/>
                <a:ext cx="165600" cy="195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5B28E2E-B99E-4B19-AF4A-065CB8DCAE1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015545" y="1515323"/>
                  <a:ext cx="201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FB6ACE1-6504-42B1-B280-5EF14B183EB7}"/>
                    </a:ext>
                  </a:extLst>
                </p14:cNvPr>
                <p14:cNvContentPartPr/>
                <p14:nvPr/>
              </p14:nvContentPartPr>
              <p14:xfrm>
                <a:off x="6315785" y="1608563"/>
                <a:ext cx="149400" cy="23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FB6ACE1-6504-42B1-B280-5EF14B183EB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298145" y="1590923"/>
                  <a:ext cx="185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9DD2CB5-77FA-4815-9103-21FC922B4178}"/>
                    </a:ext>
                  </a:extLst>
                </p14:cNvPr>
                <p14:cNvContentPartPr/>
                <p14:nvPr/>
              </p14:nvContentPartPr>
              <p14:xfrm>
                <a:off x="6373385" y="1523243"/>
                <a:ext cx="24480" cy="201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9DD2CB5-77FA-4815-9103-21FC922B417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355385" y="1505603"/>
                  <a:ext cx="60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2B9F9A6-FA1F-44F1-9465-6C7932DE50BD}"/>
                    </a:ext>
                  </a:extLst>
                </p14:cNvPr>
                <p14:cNvContentPartPr/>
                <p14:nvPr/>
              </p14:nvContentPartPr>
              <p14:xfrm>
                <a:off x="6571385" y="1489763"/>
                <a:ext cx="137520" cy="223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2B9F9A6-FA1F-44F1-9465-6C7932DE50B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553385" y="1471763"/>
                  <a:ext cx="173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FD641DC-106C-4DE5-BE81-C9998A68B46B}"/>
                    </a:ext>
                  </a:extLst>
                </p14:cNvPr>
                <p14:cNvContentPartPr/>
                <p14:nvPr/>
              </p14:nvContentPartPr>
              <p14:xfrm>
                <a:off x="6688745" y="1583723"/>
                <a:ext cx="42840" cy="177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FD641DC-106C-4DE5-BE81-C9998A68B46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670745" y="1565723"/>
                  <a:ext cx="7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FB884EF-CC19-4508-A9E1-7E59BD11DD78}"/>
                    </a:ext>
                  </a:extLst>
                </p14:cNvPr>
                <p14:cNvContentPartPr/>
                <p14:nvPr/>
              </p14:nvContentPartPr>
              <p14:xfrm>
                <a:off x="6819785" y="1553483"/>
                <a:ext cx="200160" cy="339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FB884EF-CC19-4508-A9E1-7E59BD11DD7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801785" y="1535843"/>
                  <a:ext cx="2358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590B3F-F286-4437-97B5-E7478C26FFE1}"/>
                    </a:ext>
                  </a:extLst>
                </p14:cNvPr>
                <p14:cNvContentPartPr/>
                <p14:nvPr/>
              </p14:nvContentPartPr>
              <p14:xfrm>
                <a:off x="3969665" y="2400563"/>
                <a:ext cx="186840" cy="21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590B3F-F286-4437-97B5-E7478C26FFE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951665" y="2382563"/>
                  <a:ext cx="222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D8E4E2-0E50-489A-8B02-EE0A56CA4C57}"/>
                    </a:ext>
                  </a:extLst>
                </p14:cNvPr>
                <p14:cNvContentPartPr/>
                <p14:nvPr/>
              </p14:nvContentPartPr>
              <p14:xfrm>
                <a:off x="4230665" y="2438363"/>
                <a:ext cx="139680" cy="18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D8E4E2-0E50-489A-8B02-EE0A56CA4C5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212665" y="2420723"/>
                  <a:ext cx="175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E8426F-4DB7-449D-B488-9143EF7B1CA9}"/>
                    </a:ext>
                  </a:extLst>
                </p14:cNvPr>
                <p14:cNvContentPartPr/>
                <p14:nvPr/>
              </p14:nvContentPartPr>
              <p14:xfrm>
                <a:off x="4466105" y="2539523"/>
                <a:ext cx="198000" cy="1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E8426F-4DB7-449D-B488-9143EF7B1CA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448105" y="2521883"/>
                  <a:ext cx="233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978E99-D469-4FBD-9A6C-FA519FD4839D}"/>
                    </a:ext>
                  </a:extLst>
                </p14:cNvPr>
                <p14:cNvContentPartPr/>
                <p14:nvPr/>
              </p14:nvContentPartPr>
              <p14:xfrm>
                <a:off x="4565825" y="2465363"/>
                <a:ext cx="31320" cy="16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978E99-D469-4FBD-9A6C-FA519FD4839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548185" y="2447363"/>
                  <a:ext cx="66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E43733-89CE-4DF4-8387-F85AFBBB6602}"/>
                    </a:ext>
                  </a:extLst>
                </p14:cNvPr>
                <p14:cNvContentPartPr/>
                <p14:nvPr/>
              </p14:nvContentPartPr>
              <p14:xfrm>
                <a:off x="4702985" y="2410643"/>
                <a:ext cx="17568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E43733-89CE-4DF4-8387-F85AFBBB660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684985" y="2393003"/>
                  <a:ext cx="211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79E8C9-1939-4D81-A797-79CF07DE95C5}"/>
                    </a:ext>
                  </a:extLst>
                </p14:cNvPr>
                <p14:cNvContentPartPr/>
                <p14:nvPr/>
              </p14:nvContentPartPr>
              <p14:xfrm>
                <a:off x="4870745" y="2474723"/>
                <a:ext cx="145080" cy="26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79E8C9-1939-4D81-A797-79CF07DE95C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853105" y="2457083"/>
                  <a:ext cx="180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93CB71-7D3D-4012-83B9-9015819E12AA}"/>
                    </a:ext>
                  </a:extLst>
                </p14:cNvPr>
                <p14:cNvContentPartPr/>
                <p14:nvPr/>
              </p14:nvContentPartPr>
              <p14:xfrm>
                <a:off x="5201585" y="2477243"/>
                <a:ext cx="180360" cy="19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93CB71-7D3D-4012-83B9-9015819E12A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183585" y="2459243"/>
                  <a:ext cx="21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E4EB9A-EDB5-4199-B01F-02F7E5172E67}"/>
                    </a:ext>
                  </a:extLst>
                </p14:cNvPr>
                <p14:cNvContentPartPr/>
                <p14:nvPr/>
              </p14:nvContentPartPr>
              <p14:xfrm>
                <a:off x="5230385" y="2655803"/>
                <a:ext cx="184680" cy="1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E4EB9A-EDB5-4199-B01F-02F7E5172E6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212385" y="2638163"/>
                  <a:ext cx="220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517CE3-1AD8-412B-B816-CF220E236050}"/>
                    </a:ext>
                  </a:extLst>
                </p14:cNvPr>
                <p14:cNvContentPartPr/>
                <p14:nvPr/>
              </p14:nvContentPartPr>
              <p14:xfrm>
                <a:off x="4286825" y="2711603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517CE3-1AD8-412B-B816-CF220E2360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8825" y="26939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2916F9-C0F2-4030-815F-DD554495E30D}"/>
                    </a:ext>
                  </a:extLst>
                </p14:cNvPr>
                <p14:cNvContentPartPr/>
                <p14:nvPr/>
              </p14:nvContentPartPr>
              <p14:xfrm>
                <a:off x="4255145" y="2730683"/>
                <a:ext cx="243720" cy="1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2916F9-C0F2-4030-815F-DD554495E30D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237505" y="2713043"/>
                  <a:ext cx="279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4075E2-4D4F-4C3C-AA74-84CDE701B270}"/>
                    </a:ext>
                  </a:extLst>
                </p14:cNvPr>
                <p14:cNvContentPartPr/>
                <p14:nvPr/>
              </p14:nvContentPartPr>
              <p14:xfrm>
                <a:off x="4994225" y="2780363"/>
                <a:ext cx="8640" cy="4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4075E2-4D4F-4C3C-AA74-84CDE701B270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976225" y="2762723"/>
                  <a:ext cx="4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204AC5-673B-4367-A072-CF9A446F7EB7}"/>
                    </a:ext>
                  </a:extLst>
                </p14:cNvPr>
                <p14:cNvContentPartPr/>
                <p14:nvPr/>
              </p14:nvContentPartPr>
              <p14:xfrm>
                <a:off x="4890545" y="2803043"/>
                <a:ext cx="171720" cy="1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204AC5-673B-4367-A072-CF9A446F7EB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872545" y="2785043"/>
                  <a:ext cx="207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7004CD7-86A5-4EA9-AB42-2738B39EEBFC}"/>
                    </a:ext>
                  </a:extLst>
                </p14:cNvPr>
                <p14:cNvContentPartPr/>
                <p14:nvPr/>
              </p14:nvContentPartPr>
              <p14:xfrm>
                <a:off x="3670865" y="1990883"/>
                <a:ext cx="201600" cy="237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7004CD7-86A5-4EA9-AB42-2738B39EEBF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653225" y="1973243"/>
                  <a:ext cx="237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DBD31F0-53D0-4804-9DD4-180EA7EA1491}"/>
                    </a:ext>
                  </a:extLst>
                </p14:cNvPr>
                <p14:cNvContentPartPr/>
                <p14:nvPr/>
              </p14:nvContentPartPr>
              <p14:xfrm>
                <a:off x="3883625" y="1963163"/>
                <a:ext cx="400680" cy="421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DBD31F0-53D0-4804-9DD4-180EA7EA149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865625" y="1945523"/>
                  <a:ext cx="4363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B367813-CCB4-4C68-8A5C-588698369C6C}"/>
                    </a:ext>
                  </a:extLst>
                </p14:cNvPr>
                <p14:cNvContentPartPr/>
                <p14:nvPr/>
              </p14:nvContentPartPr>
              <p14:xfrm>
                <a:off x="4260185" y="2079083"/>
                <a:ext cx="10800" cy="504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B367813-CCB4-4C68-8A5C-588698369C6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242545" y="2061443"/>
                  <a:ext cx="46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E38E3CA-5A18-40FB-91C1-78D29E4A0FA6}"/>
                    </a:ext>
                  </a:extLst>
                </p14:cNvPr>
                <p14:cNvContentPartPr/>
                <p14:nvPr/>
              </p14:nvContentPartPr>
              <p14:xfrm>
                <a:off x="4352705" y="2106083"/>
                <a:ext cx="79560" cy="123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E38E3CA-5A18-40FB-91C1-78D29E4A0FA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335065" y="2088443"/>
                  <a:ext cx="11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39C3A01-CD01-4436-9628-702CDCC3DE50}"/>
                    </a:ext>
                  </a:extLst>
                </p14:cNvPr>
                <p14:cNvContentPartPr/>
                <p14:nvPr/>
              </p14:nvContentPartPr>
              <p14:xfrm>
                <a:off x="4472225" y="2048843"/>
                <a:ext cx="168120" cy="190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39C3A01-CD01-4436-9628-702CDCC3DE5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454225" y="2031203"/>
                  <a:ext cx="203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8FCCB9B-FF5E-4FD0-920F-E013F57C8053}"/>
                    </a:ext>
                  </a:extLst>
                </p14:cNvPr>
                <p14:cNvContentPartPr/>
                <p14:nvPr/>
              </p14:nvContentPartPr>
              <p14:xfrm>
                <a:off x="4602185" y="2056403"/>
                <a:ext cx="273600" cy="173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8FCCB9B-FF5E-4FD0-920F-E013F57C805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584545" y="2038403"/>
                  <a:ext cx="309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8026A3D-A307-4041-9C06-CC15E5A822CB}"/>
                    </a:ext>
                  </a:extLst>
                </p14:cNvPr>
                <p14:cNvContentPartPr/>
                <p14:nvPr/>
              </p14:nvContentPartPr>
              <p14:xfrm>
                <a:off x="4839785" y="2127323"/>
                <a:ext cx="259920" cy="135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8026A3D-A307-4041-9C06-CC15E5A822CB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822145" y="2109323"/>
                  <a:ext cx="295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47A6FF0-E537-45C6-8CEA-4EE3C4690356}"/>
                    </a:ext>
                  </a:extLst>
                </p14:cNvPr>
                <p14:cNvContentPartPr/>
                <p14:nvPr/>
              </p14:nvContentPartPr>
              <p14:xfrm>
                <a:off x="3503825" y="2483723"/>
                <a:ext cx="375480" cy="86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47A6FF0-E537-45C6-8CEA-4EE3C4690356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485825" y="2466083"/>
                  <a:ext cx="41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B5A217C-918D-4D9C-B887-0B60E592AAE6}"/>
                    </a:ext>
                  </a:extLst>
                </p14:cNvPr>
                <p14:cNvContentPartPr/>
                <p14:nvPr/>
              </p14:nvContentPartPr>
              <p14:xfrm>
                <a:off x="3461345" y="2396603"/>
                <a:ext cx="194040" cy="165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B5A217C-918D-4D9C-B887-0B60E592AAE6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443705" y="2378603"/>
                  <a:ext cx="229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84825B4-BA8F-4318-82E8-13FD0201EC34}"/>
                    </a:ext>
                  </a:extLst>
                </p14:cNvPr>
                <p14:cNvContentPartPr/>
                <p14:nvPr/>
              </p14:nvContentPartPr>
              <p14:xfrm>
                <a:off x="5298425" y="1341443"/>
                <a:ext cx="313920" cy="594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84825B4-BA8F-4318-82E8-13FD0201EC34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280425" y="1323803"/>
                  <a:ext cx="349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F0C4E5F-1A45-4D70-8853-A400A21BDB39}"/>
                    </a:ext>
                  </a:extLst>
                </p14:cNvPr>
                <p14:cNvContentPartPr/>
                <p14:nvPr/>
              </p14:nvContentPartPr>
              <p14:xfrm>
                <a:off x="5545025" y="1252523"/>
                <a:ext cx="99360" cy="117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F0C4E5F-1A45-4D70-8853-A400A21BDB3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527025" y="1234883"/>
                  <a:ext cx="135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1D1832-15D7-4857-981E-F8D426486102}"/>
                    </a:ext>
                  </a:extLst>
                </p14:cNvPr>
                <p14:cNvContentPartPr/>
                <p14:nvPr/>
              </p14:nvContentPartPr>
              <p14:xfrm>
                <a:off x="5709545" y="1261523"/>
                <a:ext cx="126000" cy="1515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1D1832-15D7-4857-981E-F8D426486102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691905" y="1243523"/>
                  <a:ext cx="16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7D25827-3E6A-4E0D-A106-D53106657D42}"/>
                    </a:ext>
                  </a:extLst>
                </p14:cNvPr>
                <p14:cNvContentPartPr/>
                <p14:nvPr/>
              </p14:nvContentPartPr>
              <p14:xfrm>
                <a:off x="5822225" y="1283123"/>
                <a:ext cx="88920" cy="1526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7D25827-3E6A-4E0D-A106-D53106657D4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804225" y="1265483"/>
                  <a:ext cx="124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92860CF-3B26-4CA0-BCF4-57C9F40E70E1}"/>
                    </a:ext>
                  </a:extLst>
                </p14:cNvPr>
                <p14:cNvContentPartPr/>
                <p14:nvPr/>
              </p14:nvContentPartPr>
              <p14:xfrm>
                <a:off x="5940665" y="1184843"/>
                <a:ext cx="51120" cy="182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92860CF-3B26-4CA0-BCF4-57C9F40E70E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922665" y="1166843"/>
                  <a:ext cx="86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2A9795A-6985-4A3E-8712-20DF295C5C5D}"/>
                    </a:ext>
                  </a:extLst>
                </p14:cNvPr>
                <p14:cNvContentPartPr/>
                <p14:nvPr/>
              </p14:nvContentPartPr>
              <p14:xfrm>
                <a:off x="5898545" y="1242443"/>
                <a:ext cx="185400" cy="1407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2A9795A-6985-4A3E-8712-20DF295C5C5D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880545" y="122480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3E46C8E-C843-49AD-B4B5-1945DD0B517C}"/>
                    </a:ext>
                  </a:extLst>
                </p14:cNvPr>
                <p14:cNvContentPartPr/>
                <p14:nvPr/>
              </p14:nvContentPartPr>
              <p14:xfrm>
                <a:off x="6104825" y="1262603"/>
                <a:ext cx="214560" cy="1080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3E46C8E-C843-49AD-B4B5-1945DD0B517C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086825" y="1244963"/>
                  <a:ext cx="250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9D03AB6-FDD0-4037-8A56-D348544D7AC3}"/>
                    </a:ext>
                  </a:extLst>
                </p14:cNvPr>
                <p14:cNvContentPartPr/>
                <p14:nvPr/>
              </p14:nvContentPartPr>
              <p14:xfrm>
                <a:off x="6286265" y="1227683"/>
                <a:ext cx="2520" cy="79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9D03AB6-FDD0-4037-8A56-D348544D7AC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268625" y="1209683"/>
                  <a:ext cx="38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610A8BB-C370-4530-9CA8-E9EC14EF093D}"/>
                    </a:ext>
                  </a:extLst>
                </p14:cNvPr>
                <p14:cNvContentPartPr/>
                <p14:nvPr/>
              </p14:nvContentPartPr>
              <p14:xfrm>
                <a:off x="6333065" y="1166123"/>
                <a:ext cx="265320" cy="2059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610A8BB-C370-4530-9CA8-E9EC14EF093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315425" y="1148483"/>
                  <a:ext cx="300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28FF82D-FE2D-4EB6-A264-031BAFCD5876}"/>
                    </a:ext>
                  </a:extLst>
                </p14:cNvPr>
                <p14:cNvContentPartPr/>
                <p14:nvPr/>
              </p14:nvContentPartPr>
              <p14:xfrm>
                <a:off x="5812505" y="1239923"/>
                <a:ext cx="628920" cy="831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28FF82D-FE2D-4EB6-A264-031BAFCD5876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794505" y="1222283"/>
                  <a:ext cx="664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58EB274-ED52-4F40-88A0-55EF951AAEC2}"/>
                    </a:ext>
                  </a:extLst>
                </p14:cNvPr>
                <p14:cNvContentPartPr/>
                <p14:nvPr/>
              </p14:nvContentPartPr>
              <p14:xfrm>
                <a:off x="6627545" y="1331723"/>
                <a:ext cx="140040" cy="124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58EB274-ED52-4F40-88A0-55EF951AAEC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609545" y="1314083"/>
                  <a:ext cx="175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4C7D9B8-A087-4044-8C0C-13F7946A890A}"/>
                    </a:ext>
                  </a:extLst>
                </p14:cNvPr>
                <p14:cNvContentPartPr/>
                <p14:nvPr/>
              </p14:nvContentPartPr>
              <p14:xfrm>
                <a:off x="6791345" y="1204283"/>
                <a:ext cx="181080" cy="2062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4C7D9B8-A087-4044-8C0C-13F7946A890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773705" y="1186643"/>
                  <a:ext cx="216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3E80A0D-2817-443F-9F84-5C8960C8FA2C}"/>
                    </a:ext>
                  </a:extLst>
                </p14:cNvPr>
                <p14:cNvContentPartPr/>
                <p14:nvPr/>
              </p14:nvContentPartPr>
              <p14:xfrm>
                <a:off x="6946145" y="1310483"/>
                <a:ext cx="122760" cy="2278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3E80A0D-2817-443F-9F84-5C8960C8FA2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928145" y="1292843"/>
                  <a:ext cx="158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89E1768-7D16-4FC6-9DB8-A8481E641949}"/>
                    </a:ext>
                  </a:extLst>
                </p14:cNvPr>
                <p14:cNvContentPartPr/>
                <p14:nvPr/>
              </p14:nvContentPartPr>
              <p14:xfrm>
                <a:off x="7003385" y="1277363"/>
                <a:ext cx="13320" cy="316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89E1768-7D16-4FC6-9DB8-A8481E64194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985745" y="1259363"/>
                  <a:ext cx="48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20D747D-DC4A-471F-A24F-E4D9750B3C4F}"/>
                    </a:ext>
                  </a:extLst>
                </p14:cNvPr>
                <p14:cNvContentPartPr/>
                <p14:nvPr/>
              </p14:nvContentPartPr>
              <p14:xfrm>
                <a:off x="7090505" y="1285283"/>
                <a:ext cx="101520" cy="114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20D747D-DC4A-471F-A24F-E4D9750B3C4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072505" y="1267283"/>
                  <a:ext cx="137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0FC60F9-47CB-41D1-AE0E-057D24D5CF0C}"/>
                    </a:ext>
                  </a:extLst>
                </p14:cNvPr>
                <p14:cNvContentPartPr/>
                <p14:nvPr/>
              </p14:nvContentPartPr>
              <p14:xfrm>
                <a:off x="7259705" y="1217963"/>
                <a:ext cx="153360" cy="1821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0FC60F9-47CB-41D1-AE0E-057D24D5CF0C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242065" y="1199963"/>
                  <a:ext cx="18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7800491-6EB6-42C8-B7EC-760CDA82EDF0}"/>
                    </a:ext>
                  </a:extLst>
                </p14:cNvPr>
                <p14:cNvContentPartPr/>
                <p14:nvPr/>
              </p14:nvContentPartPr>
              <p14:xfrm>
                <a:off x="7351505" y="1277363"/>
                <a:ext cx="178200" cy="131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7800491-6EB6-42C8-B7EC-760CDA82EDF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333505" y="1259363"/>
                  <a:ext cx="21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1D5BC73-CD2A-4AF0-9574-42D4E18B6FED}"/>
                    </a:ext>
                  </a:extLst>
                </p14:cNvPr>
                <p14:cNvContentPartPr/>
                <p14:nvPr/>
              </p14:nvContentPartPr>
              <p14:xfrm>
                <a:off x="7566425" y="1296443"/>
                <a:ext cx="102600" cy="939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1D5BC73-CD2A-4AF0-9574-42D4E18B6FE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548425" y="1278443"/>
                  <a:ext cx="138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3B695B6-FAD3-43E6-A429-866CFCD8F94E}"/>
                    </a:ext>
                  </a:extLst>
                </p14:cNvPr>
                <p14:cNvContentPartPr/>
                <p14:nvPr/>
              </p14:nvContentPartPr>
              <p14:xfrm>
                <a:off x="7671905" y="1254323"/>
                <a:ext cx="79560" cy="1418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3B695B6-FAD3-43E6-A429-866CFCD8F94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653905" y="1236323"/>
                  <a:ext cx="115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85D2296-7472-4CC0-9970-CECD2246F8BF}"/>
                    </a:ext>
                  </a:extLst>
                </p14:cNvPr>
                <p14:cNvContentPartPr/>
                <p14:nvPr/>
              </p14:nvContentPartPr>
              <p14:xfrm>
                <a:off x="7944425" y="1125803"/>
                <a:ext cx="118080" cy="2988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85D2296-7472-4CC0-9970-CECD2246F8B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926785" y="1107803"/>
                  <a:ext cx="153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1B1050F-E81F-4174-8F5C-C3BA2BF821E8}"/>
                    </a:ext>
                  </a:extLst>
                </p14:cNvPr>
                <p14:cNvContentPartPr/>
                <p14:nvPr/>
              </p14:nvContentPartPr>
              <p14:xfrm>
                <a:off x="7874225" y="1201763"/>
                <a:ext cx="608760" cy="1936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1B1050F-E81F-4174-8F5C-C3BA2BF821E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856585" y="1183763"/>
                  <a:ext cx="644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762EA1B-070A-4902-AAD2-3064AE73253E}"/>
                    </a:ext>
                  </a:extLst>
                </p14:cNvPr>
                <p14:cNvContentPartPr/>
                <p14:nvPr/>
              </p14:nvContentPartPr>
              <p14:xfrm>
                <a:off x="8429705" y="1272683"/>
                <a:ext cx="163440" cy="1044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762EA1B-070A-4902-AAD2-3064AE73253E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411705" y="1255043"/>
                  <a:ext cx="199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4B85766-95E9-4DF4-9683-96584A2D5961}"/>
                    </a:ext>
                  </a:extLst>
                </p14:cNvPr>
                <p14:cNvContentPartPr/>
                <p14:nvPr/>
              </p14:nvContentPartPr>
              <p14:xfrm>
                <a:off x="8603945" y="1243523"/>
                <a:ext cx="230400" cy="1220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4B85766-95E9-4DF4-9683-96584A2D5961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585945" y="1225523"/>
                  <a:ext cx="2660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D2BB869-C7A5-4F81-A360-0ACD30212BE5}"/>
              </a:ext>
            </a:extLst>
          </p:cNvPr>
          <p:cNvGrpSpPr/>
          <p:nvPr/>
        </p:nvGrpSpPr>
        <p:grpSpPr>
          <a:xfrm>
            <a:off x="2492225" y="1880003"/>
            <a:ext cx="739080" cy="60480"/>
            <a:chOff x="2492225" y="1880003"/>
            <a:chExt cx="73908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0873F13-13C1-4CF4-9B61-9A0C37F08E9F}"/>
                    </a:ext>
                  </a:extLst>
                </p14:cNvPr>
                <p14:cNvContentPartPr/>
                <p14:nvPr/>
              </p14:nvContentPartPr>
              <p14:xfrm>
                <a:off x="2492225" y="1880003"/>
                <a:ext cx="669240" cy="176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0873F13-13C1-4CF4-9B61-9A0C37F08E9F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474225" y="1862363"/>
                  <a:ext cx="704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C42D9CA-3490-4EC5-B9F0-3D0B2A1769A8}"/>
                    </a:ext>
                  </a:extLst>
                </p14:cNvPr>
                <p14:cNvContentPartPr/>
                <p14:nvPr/>
              </p14:nvContentPartPr>
              <p14:xfrm>
                <a:off x="2561345" y="1885763"/>
                <a:ext cx="669960" cy="547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C42D9CA-3490-4EC5-B9F0-3D0B2A1769A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543345" y="1867763"/>
                  <a:ext cx="7056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C187178-4F05-4EA4-96D1-6C7142684A30}"/>
              </a:ext>
            </a:extLst>
          </p:cNvPr>
          <p:cNvGrpSpPr/>
          <p:nvPr/>
        </p:nvGrpSpPr>
        <p:grpSpPr>
          <a:xfrm>
            <a:off x="2161025" y="1028963"/>
            <a:ext cx="1665360" cy="992880"/>
            <a:chOff x="2161025" y="1028963"/>
            <a:chExt cx="1665360" cy="9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224B973-EC21-4502-8C12-021D8C666C05}"/>
                    </a:ext>
                  </a:extLst>
                </p14:cNvPr>
                <p14:cNvContentPartPr/>
                <p14:nvPr/>
              </p14:nvContentPartPr>
              <p14:xfrm>
                <a:off x="2161025" y="1142003"/>
                <a:ext cx="1139760" cy="8798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224B973-EC21-4502-8C12-021D8C666C0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125025" y="1106003"/>
                  <a:ext cx="121140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0049303-2D4A-4751-81DF-0249B0041F19}"/>
                    </a:ext>
                  </a:extLst>
                </p14:cNvPr>
                <p14:cNvContentPartPr/>
                <p14:nvPr/>
              </p14:nvContentPartPr>
              <p14:xfrm>
                <a:off x="3215825" y="1028963"/>
                <a:ext cx="292320" cy="2275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0049303-2D4A-4751-81DF-0249B0041F19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179825" y="992963"/>
                  <a:ext cx="3639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BD11529-10F3-47E8-BF6A-41CE0A7062E8}"/>
                    </a:ext>
                  </a:extLst>
                </p14:cNvPr>
                <p14:cNvContentPartPr/>
                <p14:nvPr/>
              </p14:nvContentPartPr>
              <p14:xfrm>
                <a:off x="3543065" y="1059563"/>
                <a:ext cx="45000" cy="1630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BD11529-10F3-47E8-BF6A-41CE0A7062E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507425" y="1023563"/>
                  <a:ext cx="116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62C49BF-23AB-4799-89AB-C3708FE9D21B}"/>
                    </a:ext>
                  </a:extLst>
                </p14:cNvPr>
                <p14:cNvContentPartPr/>
                <p14:nvPr/>
              </p14:nvContentPartPr>
              <p14:xfrm>
                <a:off x="3622625" y="1087643"/>
                <a:ext cx="203760" cy="1519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62C49BF-23AB-4799-89AB-C3708FE9D21B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586625" y="1052003"/>
                  <a:ext cx="2754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48E4DF9-2B35-47FC-8ED0-CB55B7984531}"/>
              </a:ext>
            </a:extLst>
          </p:cNvPr>
          <p:cNvGrpSpPr/>
          <p:nvPr/>
        </p:nvGrpSpPr>
        <p:grpSpPr>
          <a:xfrm>
            <a:off x="2845385" y="4184003"/>
            <a:ext cx="2246040" cy="376920"/>
            <a:chOff x="2845385" y="4184003"/>
            <a:chExt cx="224604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7D5653F-F12E-481A-AACC-D2DD6B7C7CA4}"/>
                    </a:ext>
                  </a:extLst>
                </p14:cNvPr>
                <p14:cNvContentPartPr/>
                <p14:nvPr/>
              </p14:nvContentPartPr>
              <p14:xfrm>
                <a:off x="2845385" y="4288403"/>
                <a:ext cx="180000" cy="2142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7D5653F-F12E-481A-AACC-D2DD6B7C7CA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809385" y="4252403"/>
                  <a:ext cx="251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AAD7E18-414D-40CB-A0B8-9E8DB940C527}"/>
                    </a:ext>
                  </a:extLst>
                </p14:cNvPr>
                <p14:cNvContentPartPr/>
                <p14:nvPr/>
              </p14:nvContentPartPr>
              <p14:xfrm>
                <a:off x="3040145" y="4195163"/>
                <a:ext cx="235800" cy="365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AAD7E18-414D-40CB-A0B8-9E8DB940C52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004145" y="4159523"/>
                  <a:ext cx="3074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DCD0E1A-CD92-4247-A73D-4FBD98C19B93}"/>
                    </a:ext>
                  </a:extLst>
                </p14:cNvPr>
                <p14:cNvContentPartPr/>
                <p14:nvPr/>
              </p14:nvContentPartPr>
              <p14:xfrm>
                <a:off x="3188825" y="4370123"/>
                <a:ext cx="225720" cy="135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DCD0E1A-CD92-4247-A73D-4FBD98C19B93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153185" y="4334483"/>
                  <a:ext cx="297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25B6546-7E14-4708-9FD5-C33FCF3220F4}"/>
                    </a:ext>
                  </a:extLst>
                </p14:cNvPr>
                <p14:cNvContentPartPr/>
                <p14:nvPr/>
              </p14:nvContentPartPr>
              <p14:xfrm>
                <a:off x="3408425" y="4348523"/>
                <a:ext cx="360" cy="50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25B6546-7E14-4708-9FD5-C33FCF3220F4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372785" y="4312523"/>
                  <a:ext cx="72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7AFA9D6-9A7F-43C4-A703-9C4FCB6EDCB6}"/>
                    </a:ext>
                  </a:extLst>
                </p14:cNvPr>
                <p14:cNvContentPartPr/>
                <p14:nvPr/>
              </p14:nvContentPartPr>
              <p14:xfrm>
                <a:off x="3505265" y="4395683"/>
                <a:ext cx="281160" cy="1044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7AFA9D6-9A7F-43C4-A703-9C4FCB6EDCB6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469625" y="4359683"/>
                  <a:ext cx="352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FF00CF-1029-414A-BFD5-638F479E5310}"/>
                    </a:ext>
                  </a:extLst>
                </p14:cNvPr>
                <p14:cNvContentPartPr/>
                <p14:nvPr/>
              </p14:nvContentPartPr>
              <p14:xfrm>
                <a:off x="3825305" y="4338803"/>
                <a:ext cx="63360" cy="1728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FF00CF-1029-414A-BFD5-638F479E5310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789665" y="4303163"/>
                  <a:ext cx="135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62FCEA2-37FD-44D3-B856-F4BEF8C53722}"/>
                    </a:ext>
                  </a:extLst>
                </p14:cNvPr>
                <p14:cNvContentPartPr/>
                <p14:nvPr/>
              </p14:nvContentPartPr>
              <p14:xfrm>
                <a:off x="3941225" y="4184003"/>
                <a:ext cx="459360" cy="3585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62FCEA2-37FD-44D3-B856-F4BEF8C5372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905225" y="4148003"/>
                  <a:ext cx="531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951A638-A2E3-4E59-999D-CDC84C60AE29}"/>
                    </a:ext>
                  </a:extLst>
                </p14:cNvPr>
                <p14:cNvContentPartPr/>
                <p14:nvPr/>
              </p14:nvContentPartPr>
              <p14:xfrm>
                <a:off x="4375385" y="4343123"/>
                <a:ext cx="235080" cy="1083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951A638-A2E3-4E59-999D-CDC84C60AE29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339385" y="4307123"/>
                  <a:ext cx="30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00338A7-9A37-4535-A738-B235165C0505}"/>
                    </a:ext>
                  </a:extLst>
                </p14:cNvPr>
                <p14:cNvContentPartPr/>
                <p14:nvPr/>
              </p14:nvContentPartPr>
              <p14:xfrm>
                <a:off x="4562225" y="4232243"/>
                <a:ext cx="20880" cy="201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00338A7-9A37-4535-A738-B235165C0505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526225" y="4196243"/>
                  <a:ext cx="92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75DDC56-11BC-4EA4-AD98-5C59E1C8AF5D}"/>
                    </a:ext>
                  </a:extLst>
                </p14:cNvPr>
                <p14:cNvContentPartPr/>
                <p14:nvPr/>
              </p14:nvContentPartPr>
              <p14:xfrm>
                <a:off x="4674545" y="4270763"/>
                <a:ext cx="416880" cy="151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75DDC56-11BC-4EA4-AD98-5C59E1C8AF5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638545" y="4235123"/>
                  <a:ext cx="4885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BB46512-D0E5-4C60-8E21-1D4939294C77}"/>
              </a:ext>
            </a:extLst>
          </p:cNvPr>
          <p:cNvGrpSpPr/>
          <p:nvPr/>
        </p:nvGrpSpPr>
        <p:grpSpPr>
          <a:xfrm>
            <a:off x="926945" y="641603"/>
            <a:ext cx="1643400" cy="3775320"/>
            <a:chOff x="926945" y="641603"/>
            <a:chExt cx="1643400" cy="37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B53D43A-47CC-4E59-94AC-278FA574E523}"/>
                    </a:ext>
                  </a:extLst>
                </p14:cNvPr>
                <p14:cNvContentPartPr/>
                <p14:nvPr/>
              </p14:nvContentPartPr>
              <p14:xfrm>
                <a:off x="926945" y="641603"/>
                <a:ext cx="1501200" cy="3731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B53D43A-47CC-4E59-94AC-278FA574E52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91305" y="605963"/>
                  <a:ext cx="1572840" cy="38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36F7981-E009-4D2A-8956-57160F0C67EF}"/>
                    </a:ext>
                  </a:extLst>
                </p14:cNvPr>
                <p14:cNvContentPartPr/>
                <p14:nvPr/>
              </p14:nvContentPartPr>
              <p14:xfrm>
                <a:off x="2388545" y="4153043"/>
                <a:ext cx="181800" cy="2638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36F7981-E009-4D2A-8956-57160F0C67E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352905" y="4117043"/>
                  <a:ext cx="25344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4033DCD2-0171-40A1-9B5E-060235E15516}"/>
              </a:ext>
            </a:extLst>
          </p:cNvPr>
          <p:cNvGrpSpPr/>
          <p:nvPr/>
        </p:nvGrpSpPr>
        <p:grpSpPr>
          <a:xfrm>
            <a:off x="6205265" y="2512883"/>
            <a:ext cx="283320" cy="63360"/>
            <a:chOff x="6205265" y="2512883"/>
            <a:chExt cx="283320" cy="63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3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CBAE2D3-ADC4-4270-AA31-A80A6D899E2A}"/>
                    </a:ext>
                  </a:extLst>
                </p14:cNvPr>
                <p14:cNvContentPartPr/>
                <p14:nvPr/>
              </p14:nvContentPartPr>
              <p14:xfrm>
                <a:off x="6222545" y="2543843"/>
                <a:ext cx="266040" cy="158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CBAE2D3-ADC4-4270-AA31-A80A6D899E2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213905" y="2535203"/>
                  <a:ext cx="283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3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086AE84-E7CA-4674-8C8C-FF980FB2B13E}"/>
                    </a:ext>
                  </a:extLst>
                </p14:cNvPr>
                <p14:cNvContentPartPr/>
                <p14:nvPr/>
              </p14:nvContentPartPr>
              <p14:xfrm>
                <a:off x="6332345" y="2547083"/>
                <a:ext cx="360" cy="3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086AE84-E7CA-4674-8C8C-FF980FB2B13E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323705" y="2538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31954B0-3BEF-451B-A6EC-9E40FB99A97F}"/>
                    </a:ext>
                  </a:extLst>
                </p14:cNvPr>
                <p14:cNvContentPartPr/>
                <p14:nvPr/>
              </p14:nvContentPartPr>
              <p14:xfrm>
                <a:off x="6205265" y="2512883"/>
                <a:ext cx="230400" cy="493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31954B0-3BEF-451B-A6EC-9E40FB99A97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6196625" y="2503883"/>
                  <a:ext cx="248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A776F44-FB03-42CF-A757-6A888E6E307E}"/>
                    </a:ext>
                  </a:extLst>
                </p14:cNvPr>
                <p14:cNvContentPartPr/>
                <p14:nvPr/>
              </p14:nvContentPartPr>
              <p14:xfrm>
                <a:off x="6286265" y="2573003"/>
                <a:ext cx="2880" cy="3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A776F44-FB03-42CF-A757-6A888E6E307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277625" y="2564003"/>
                  <a:ext cx="2052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5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95AF9F9-0871-45EC-BF88-3A0015FABF22}"/>
                  </a:ext>
                </a:extLst>
              </p14:cNvPr>
              <p14:cNvContentPartPr/>
              <p14:nvPr/>
            </p14:nvContentPartPr>
            <p14:xfrm>
              <a:off x="5191505" y="2534123"/>
              <a:ext cx="12600" cy="576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95AF9F9-0871-45EC-BF88-3A0015FABF22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5155865" y="2498483"/>
                <a:ext cx="8424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ABF54471-9089-4DD4-AAFB-3CF79D300D95}"/>
              </a:ext>
            </a:extLst>
          </p:cNvPr>
          <p:cNvGrpSpPr/>
          <p:nvPr/>
        </p:nvGrpSpPr>
        <p:grpSpPr>
          <a:xfrm>
            <a:off x="10478825" y="1992323"/>
            <a:ext cx="1005840" cy="250560"/>
            <a:chOff x="10478825" y="1992323"/>
            <a:chExt cx="10058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C6F4E82-9154-411A-A6C5-2323CA84E11B}"/>
                    </a:ext>
                  </a:extLst>
                </p14:cNvPr>
                <p14:cNvContentPartPr/>
                <p14:nvPr/>
              </p14:nvContentPartPr>
              <p14:xfrm>
                <a:off x="10478825" y="2030843"/>
                <a:ext cx="134280" cy="2120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C6F4E82-9154-411A-A6C5-2323CA84E11B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443185" y="1994843"/>
                  <a:ext cx="205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1E6C2B4-2803-41F2-B5E6-D14B5D2FDAAA}"/>
                    </a:ext>
                  </a:extLst>
                </p14:cNvPr>
                <p14:cNvContentPartPr/>
                <p14:nvPr/>
              </p14:nvContentPartPr>
              <p14:xfrm>
                <a:off x="10625705" y="2120843"/>
                <a:ext cx="101520" cy="1141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1E6C2B4-2803-41F2-B5E6-D14B5D2FDAAA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589705" y="2085203"/>
                  <a:ext cx="173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37170FAF-4010-400E-9CE9-27880273D3C9}"/>
                    </a:ext>
                  </a:extLst>
                </p14:cNvPr>
                <p14:cNvContentPartPr/>
                <p14:nvPr/>
              </p14:nvContentPartPr>
              <p14:xfrm>
                <a:off x="10793465" y="1992323"/>
                <a:ext cx="299880" cy="2430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37170FAF-4010-400E-9CE9-27880273D3C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757465" y="1956683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D1C1740-8168-4F93-8C07-A39493D259E6}"/>
                    </a:ext>
                  </a:extLst>
                </p14:cNvPr>
                <p14:cNvContentPartPr/>
                <p14:nvPr/>
              </p14:nvContentPartPr>
              <p14:xfrm>
                <a:off x="11042585" y="2126603"/>
                <a:ext cx="144720" cy="1004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D1C1740-8168-4F93-8C07-A39493D259E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1006585" y="2090603"/>
                  <a:ext cx="216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A210098-0082-40E8-A5A1-1BA1D287B19E}"/>
                    </a:ext>
                  </a:extLst>
                </p14:cNvPr>
                <p14:cNvContentPartPr/>
                <p14:nvPr/>
              </p14:nvContentPartPr>
              <p14:xfrm>
                <a:off x="11204585" y="2107523"/>
                <a:ext cx="360" cy="3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A210098-0082-40E8-A5A1-1BA1D287B19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1168585" y="20715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728EF70D-4192-473D-B57D-08087A952E17}"/>
                    </a:ext>
                  </a:extLst>
                </p14:cNvPr>
                <p14:cNvContentPartPr/>
                <p14:nvPr/>
              </p14:nvContentPartPr>
              <p14:xfrm>
                <a:off x="11255345" y="2115083"/>
                <a:ext cx="229320" cy="104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728EF70D-4192-473D-B57D-08087A952E1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219345" y="2079083"/>
                  <a:ext cx="30096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9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C217C14E-83D8-4BBD-8068-61F712F0CFF3}"/>
                  </a:ext>
                </a:extLst>
              </p14:cNvPr>
              <p14:cNvContentPartPr/>
              <p14:nvPr/>
            </p14:nvContentPartPr>
            <p14:xfrm>
              <a:off x="6205985" y="2492363"/>
              <a:ext cx="17280" cy="54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C217C14E-83D8-4BBD-8068-61F712F0CFF3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6169985" y="2456723"/>
                <a:ext cx="8892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EB3133F-AD88-4324-AA40-0403A7696C9B}"/>
              </a:ext>
            </a:extLst>
          </p:cNvPr>
          <p:cNvGrpSpPr/>
          <p:nvPr/>
        </p:nvGrpSpPr>
        <p:grpSpPr>
          <a:xfrm>
            <a:off x="6124265" y="2306243"/>
            <a:ext cx="2073600" cy="824400"/>
            <a:chOff x="6124265" y="2306243"/>
            <a:chExt cx="207360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8189A02-CB6A-424B-93E8-347E8F0E9B0B}"/>
                    </a:ext>
                  </a:extLst>
                </p14:cNvPr>
                <p14:cNvContentPartPr/>
                <p14:nvPr/>
              </p14:nvContentPartPr>
              <p14:xfrm>
                <a:off x="6541145" y="2442323"/>
                <a:ext cx="532800" cy="1753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8189A02-CB6A-424B-93E8-347E8F0E9B0B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505505" y="2406323"/>
                  <a:ext cx="604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CEF16B37-BC46-4D10-8A1A-79FADA07B64F}"/>
                    </a:ext>
                  </a:extLst>
                </p14:cNvPr>
                <p14:cNvContentPartPr/>
                <p14:nvPr/>
              </p14:nvContentPartPr>
              <p14:xfrm>
                <a:off x="7046585" y="2362763"/>
                <a:ext cx="1080" cy="147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CEF16B37-BC46-4D10-8A1A-79FADA07B64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010945" y="2326763"/>
                  <a:ext cx="72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B95029D0-12B3-4710-A63C-E40450B95A21}"/>
                    </a:ext>
                  </a:extLst>
                </p14:cNvPr>
                <p14:cNvContentPartPr/>
                <p14:nvPr/>
              </p14:nvContentPartPr>
              <p14:xfrm>
                <a:off x="7097345" y="2343683"/>
                <a:ext cx="106200" cy="2361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B95029D0-12B3-4710-A63C-E40450B95A21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061345" y="2307683"/>
                  <a:ext cx="177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0E7081A-1882-4B2E-A467-B0DCC67CC987}"/>
                    </a:ext>
                  </a:extLst>
                </p14:cNvPr>
                <p14:cNvContentPartPr/>
                <p14:nvPr/>
              </p14:nvContentPartPr>
              <p14:xfrm>
                <a:off x="7205345" y="2358443"/>
                <a:ext cx="160920" cy="2019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0E7081A-1882-4B2E-A467-B0DCC67CC987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169705" y="2322443"/>
                  <a:ext cx="232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EF1095B-2DB1-4F27-A5F6-CFBFD54C21FC}"/>
                    </a:ext>
                  </a:extLst>
                </p14:cNvPr>
                <p14:cNvContentPartPr/>
                <p14:nvPr/>
              </p14:nvContentPartPr>
              <p14:xfrm>
                <a:off x="7499105" y="2333603"/>
                <a:ext cx="118440" cy="2210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EF1095B-2DB1-4F27-A5F6-CFBFD54C21FC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463105" y="2297963"/>
                  <a:ext cx="190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21E26BF-D400-4E1C-AB4B-C8B463746D1A}"/>
                    </a:ext>
                  </a:extLst>
                </p14:cNvPr>
                <p14:cNvContentPartPr/>
                <p14:nvPr/>
              </p14:nvContentPartPr>
              <p14:xfrm>
                <a:off x="7626545" y="2387243"/>
                <a:ext cx="75600" cy="1148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21E26BF-D400-4E1C-AB4B-C8B463746D1A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590545" y="2351603"/>
                  <a:ext cx="147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B7C6294-491F-4107-BE86-15457A215F60}"/>
                    </a:ext>
                  </a:extLst>
                </p14:cNvPr>
                <p14:cNvContentPartPr/>
                <p14:nvPr/>
              </p14:nvContentPartPr>
              <p14:xfrm>
                <a:off x="7723745" y="2306243"/>
                <a:ext cx="243720" cy="219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B7C6294-491F-4107-BE86-15457A215F6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688105" y="2270243"/>
                  <a:ext cx="315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DA042BF-FA2B-45D0-87FF-E6208A8895C9}"/>
                    </a:ext>
                  </a:extLst>
                </p14:cNvPr>
                <p14:cNvContentPartPr/>
                <p14:nvPr/>
              </p14:nvContentPartPr>
              <p14:xfrm>
                <a:off x="7925705" y="2435123"/>
                <a:ext cx="150840" cy="1098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DA042BF-FA2B-45D0-87FF-E6208A8895C9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889705" y="2399123"/>
                  <a:ext cx="222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D8C1A7D-EE55-419C-AE3B-350B244F909C}"/>
                    </a:ext>
                  </a:extLst>
                </p14:cNvPr>
                <p14:cNvContentPartPr/>
                <p14:nvPr/>
              </p14:nvContentPartPr>
              <p14:xfrm>
                <a:off x="8109665" y="2423963"/>
                <a:ext cx="88200" cy="590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D8C1A7D-EE55-419C-AE3B-350B244F909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073665" y="2387963"/>
                  <a:ext cx="159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CEAB6F9-138A-41B5-B8EB-44894EF24A0C}"/>
                    </a:ext>
                  </a:extLst>
                </p14:cNvPr>
                <p14:cNvContentPartPr/>
                <p14:nvPr/>
              </p14:nvContentPartPr>
              <p14:xfrm>
                <a:off x="6433145" y="2343683"/>
                <a:ext cx="41760" cy="3312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CEAB6F9-138A-41B5-B8EB-44894EF24A0C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397145" y="2307683"/>
                  <a:ext cx="1134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E9EA0998-0E9E-4748-852E-76C3980A1C1F}"/>
                    </a:ext>
                  </a:extLst>
                </p14:cNvPr>
                <p14:cNvContentPartPr/>
                <p14:nvPr/>
              </p14:nvContentPartPr>
              <p14:xfrm>
                <a:off x="6345305" y="2535203"/>
                <a:ext cx="204480" cy="428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E9EA0998-0E9E-4748-852E-76C3980A1C1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309665" y="2499203"/>
                  <a:ext cx="27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230FACD-D6A5-4E75-B489-732972BE9E8D}"/>
                    </a:ext>
                  </a:extLst>
                </p14:cNvPr>
                <p14:cNvContentPartPr/>
                <p14:nvPr/>
              </p14:nvContentPartPr>
              <p14:xfrm>
                <a:off x="6124265" y="2418563"/>
                <a:ext cx="193680" cy="7120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230FACD-D6A5-4E75-B489-732972BE9E8D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088625" y="2382563"/>
                  <a:ext cx="26532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5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641A24B9-6508-4CE6-9F78-E7BB4DDF65C8}"/>
                  </a:ext>
                </a:extLst>
              </p14:cNvPr>
              <p14:cNvContentPartPr/>
              <p14:nvPr/>
            </p14:nvContentPartPr>
            <p14:xfrm>
              <a:off x="11287025" y="2391203"/>
              <a:ext cx="10080" cy="792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641A24B9-6508-4CE6-9F78-E7BB4DDF65C8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1251025" y="2355563"/>
                <a:ext cx="81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7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A6C54761-A4F2-4F36-A65C-77875575932F}"/>
                  </a:ext>
                </a:extLst>
              </p14:cNvPr>
              <p14:cNvContentPartPr/>
              <p14:nvPr/>
            </p14:nvContentPartPr>
            <p14:xfrm>
              <a:off x="3578705" y="1399763"/>
              <a:ext cx="14040" cy="2952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A6C54761-A4F2-4F36-A65C-77875575932F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3543065" y="1364123"/>
                <a:ext cx="85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9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EF676058-7507-42C2-9612-84B301086AA3}"/>
                  </a:ext>
                </a:extLst>
              </p14:cNvPr>
              <p14:cNvContentPartPr/>
              <p14:nvPr/>
            </p14:nvContentPartPr>
            <p14:xfrm>
              <a:off x="4150025" y="1721603"/>
              <a:ext cx="1440" cy="57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EF676058-7507-42C2-9612-84B301086AA3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4114025" y="1685963"/>
                <a:ext cx="730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1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4F122C73-9133-4C20-A8E5-FFD5B4EF36AB}"/>
                  </a:ext>
                </a:extLst>
              </p14:cNvPr>
              <p14:cNvContentPartPr/>
              <p14:nvPr/>
            </p14:nvContentPartPr>
            <p14:xfrm>
              <a:off x="9946385" y="3358163"/>
              <a:ext cx="7200" cy="108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4F122C73-9133-4C20-A8E5-FFD5B4EF36AB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9910385" y="3322523"/>
                <a:ext cx="78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3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D9759E62-0785-414F-AABB-D7F08374892E}"/>
                  </a:ext>
                </a:extLst>
              </p14:cNvPr>
              <p14:cNvContentPartPr/>
              <p14:nvPr/>
            </p14:nvContentPartPr>
            <p14:xfrm>
              <a:off x="10451105" y="2743643"/>
              <a:ext cx="9360" cy="1209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D9759E62-0785-414F-AABB-D7F08374892E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0415105" y="2708003"/>
                <a:ext cx="81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5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94C5963F-620E-403F-ACE7-D1C72C6E86CE}"/>
                  </a:ext>
                </a:extLst>
              </p14:cNvPr>
              <p14:cNvContentPartPr/>
              <p14:nvPr/>
            </p14:nvContentPartPr>
            <p14:xfrm>
              <a:off x="10214225" y="3197243"/>
              <a:ext cx="222840" cy="21924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94C5963F-620E-403F-ACE7-D1C72C6E86CE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0178225" y="3161243"/>
                <a:ext cx="294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7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9768E3CD-613F-4E09-8C44-939ABD95A5B7}"/>
                  </a:ext>
                </a:extLst>
              </p14:cNvPr>
              <p14:cNvContentPartPr/>
              <p14:nvPr/>
            </p14:nvContentPartPr>
            <p14:xfrm>
              <a:off x="10214225" y="3683603"/>
              <a:ext cx="146880" cy="21816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9768E3CD-613F-4E09-8C44-939ABD95A5B7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10178225" y="3647603"/>
                <a:ext cx="2185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9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83002E9F-5EAF-4A8C-9BBA-B64F869DB5FA}"/>
                  </a:ext>
                </a:extLst>
              </p14:cNvPr>
              <p14:cNvContentPartPr/>
              <p14:nvPr/>
            </p14:nvContentPartPr>
            <p14:xfrm>
              <a:off x="10273985" y="4556963"/>
              <a:ext cx="146520" cy="17352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83002E9F-5EAF-4A8C-9BBA-B64F869DB5FA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10237985" y="4521323"/>
                <a:ext cx="21816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4B61F4D2-56D9-4E96-8912-D9D9923D1158}"/>
              </a:ext>
            </a:extLst>
          </p:cNvPr>
          <p:cNvGrpSpPr/>
          <p:nvPr/>
        </p:nvGrpSpPr>
        <p:grpSpPr>
          <a:xfrm>
            <a:off x="10504025" y="6317363"/>
            <a:ext cx="212760" cy="189360"/>
            <a:chOff x="10504025" y="6317363"/>
            <a:chExt cx="21276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835E105-94E5-46D8-9963-BC3D3D23102B}"/>
                    </a:ext>
                  </a:extLst>
                </p14:cNvPr>
                <p14:cNvContentPartPr/>
                <p14:nvPr/>
              </p14:nvContentPartPr>
              <p14:xfrm>
                <a:off x="10504025" y="6364163"/>
                <a:ext cx="110880" cy="1425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835E105-94E5-46D8-9963-BC3D3D23102B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468025" y="6328523"/>
                  <a:ext cx="182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4061367-B418-406E-B891-18035199290C}"/>
                    </a:ext>
                  </a:extLst>
                </p14:cNvPr>
                <p14:cNvContentPartPr/>
                <p14:nvPr/>
              </p14:nvContentPartPr>
              <p14:xfrm>
                <a:off x="10521665" y="6317363"/>
                <a:ext cx="195120" cy="486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4061367-B418-406E-B891-18035199290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486025" y="6281363"/>
                  <a:ext cx="26676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5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59760235-50E1-43BB-97E1-2A5101957FBB}"/>
                  </a:ext>
                </a:extLst>
              </p14:cNvPr>
              <p14:cNvContentPartPr/>
              <p14:nvPr/>
            </p14:nvContentPartPr>
            <p14:xfrm>
              <a:off x="9778265" y="4854683"/>
              <a:ext cx="535320" cy="500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59760235-50E1-43BB-97E1-2A5101957FBB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9742625" y="4819043"/>
                <a:ext cx="606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7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52120768-E38B-44AC-AAD9-E0EEA24B508F}"/>
                  </a:ext>
                </a:extLst>
              </p14:cNvPr>
              <p14:cNvContentPartPr/>
              <p14:nvPr/>
            </p14:nvContentPartPr>
            <p14:xfrm>
              <a:off x="3510665" y="1198883"/>
              <a:ext cx="1800" cy="324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52120768-E38B-44AC-AAD9-E0EEA24B508F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3474665" y="1163243"/>
                <a:ext cx="7344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 447">
            <a:extLst>
              <a:ext uri="{FF2B5EF4-FFF2-40B4-BE49-F238E27FC236}">
                <a16:creationId xmlns:a16="http://schemas.microsoft.com/office/drawing/2014/main" id="{C6A6CF55-C1BC-4C5F-8E5E-04450104E22D}"/>
              </a:ext>
            </a:extLst>
          </p:cNvPr>
          <p:cNvGrpSpPr/>
          <p:nvPr/>
        </p:nvGrpSpPr>
        <p:grpSpPr>
          <a:xfrm>
            <a:off x="995345" y="1419203"/>
            <a:ext cx="2665440" cy="731160"/>
            <a:chOff x="995345" y="1419203"/>
            <a:chExt cx="26654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0626CF4B-12EC-4831-BFBE-C08BDE377AB7}"/>
                    </a:ext>
                  </a:extLst>
                </p14:cNvPr>
                <p14:cNvContentPartPr/>
                <p14:nvPr/>
              </p14:nvContentPartPr>
              <p14:xfrm>
                <a:off x="3244625" y="1601003"/>
                <a:ext cx="416160" cy="936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0626CF4B-12EC-4831-BFBE-C08BDE377AB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3208625" y="1565363"/>
                  <a:ext cx="487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9BDD23B-6441-4D44-95DC-BFB0385A4909}"/>
                    </a:ext>
                  </a:extLst>
                </p14:cNvPr>
                <p14:cNvContentPartPr/>
                <p14:nvPr/>
              </p14:nvContentPartPr>
              <p14:xfrm>
                <a:off x="2421305" y="1639883"/>
                <a:ext cx="825120" cy="1944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9BDD23B-6441-4D44-95DC-BFB0385A4909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2385305" y="1604243"/>
                  <a:ext cx="896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3D3A51B-BB5C-4208-B5D5-E6197640DD06}"/>
                    </a:ext>
                  </a:extLst>
                </p14:cNvPr>
                <p14:cNvContentPartPr/>
                <p14:nvPr/>
              </p14:nvContentPartPr>
              <p14:xfrm>
                <a:off x="2326625" y="1686323"/>
                <a:ext cx="207000" cy="2365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3D3A51B-BB5C-4208-B5D5-E6197640DD06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2290985" y="1650323"/>
                  <a:ext cx="278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27DAA1B-1EE2-444F-9CE3-C9CE148D4760}"/>
                    </a:ext>
                  </a:extLst>
                </p14:cNvPr>
                <p14:cNvContentPartPr/>
                <p14:nvPr/>
              </p14:nvContentPartPr>
              <p14:xfrm>
                <a:off x="995345" y="1766243"/>
                <a:ext cx="128520" cy="1573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27DAA1B-1EE2-444F-9CE3-C9CE148D4760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959345" y="1730603"/>
                  <a:ext cx="200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3C3FDEB-720E-4D88-8207-CACACD03891F}"/>
                    </a:ext>
                  </a:extLst>
                </p14:cNvPr>
                <p14:cNvContentPartPr/>
                <p14:nvPr/>
              </p14:nvContentPartPr>
              <p14:xfrm>
                <a:off x="1153025" y="1579763"/>
                <a:ext cx="177840" cy="348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3C3FDEB-720E-4D88-8207-CACACD03891F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117025" y="1543763"/>
                  <a:ext cx="2494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5459646-D488-4D03-87D3-DCB5ACDA2C05}"/>
                    </a:ext>
                  </a:extLst>
                </p14:cNvPr>
                <p14:cNvContentPartPr/>
                <p14:nvPr/>
              </p14:nvContentPartPr>
              <p14:xfrm>
                <a:off x="1283345" y="1681283"/>
                <a:ext cx="177120" cy="979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5459646-D488-4D03-87D3-DCB5ACDA2C05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247345" y="1645643"/>
                  <a:ext cx="248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1552EEB-D2E6-4119-8F1A-7611C5FDFE2A}"/>
                    </a:ext>
                  </a:extLst>
                </p14:cNvPr>
                <p14:cNvContentPartPr/>
                <p14:nvPr/>
              </p14:nvContentPartPr>
              <p14:xfrm>
                <a:off x="1363625" y="1616843"/>
                <a:ext cx="14040" cy="97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1552EEB-D2E6-4119-8F1A-7611C5FDFE2A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327625" y="1580843"/>
                  <a:ext cx="85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88132C16-64EE-4953-B75B-161D48283B99}"/>
                    </a:ext>
                  </a:extLst>
                </p14:cNvPr>
                <p14:cNvContentPartPr/>
                <p14:nvPr/>
              </p14:nvContentPartPr>
              <p14:xfrm>
                <a:off x="1459025" y="1619003"/>
                <a:ext cx="236160" cy="1288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88132C16-64EE-4953-B75B-161D48283B9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423025" y="1583003"/>
                  <a:ext cx="307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ACAEC71-B327-4ACB-9557-ED30F7636E84}"/>
                    </a:ext>
                  </a:extLst>
                </p14:cNvPr>
                <p14:cNvContentPartPr/>
                <p14:nvPr/>
              </p14:nvContentPartPr>
              <p14:xfrm>
                <a:off x="1680785" y="1419203"/>
                <a:ext cx="405000" cy="2386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ACAEC71-B327-4ACB-9557-ED30F7636E8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645145" y="1383203"/>
                  <a:ext cx="476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E5C5D37E-E11E-4D89-8178-519587E7C886}"/>
                    </a:ext>
                  </a:extLst>
                </p14:cNvPr>
                <p14:cNvContentPartPr/>
                <p14:nvPr/>
              </p14:nvContentPartPr>
              <p14:xfrm>
                <a:off x="1568105" y="1891523"/>
                <a:ext cx="124560" cy="2588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E5C5D37E-E11E-4D89-8178-519587E7C886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532105" y="1855523"/>
                  <a:ext cx="196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A6D66EA-1BFB-4F31-972B-F73B633AB784}"/>
                    </a:ext>
                  </a:extLst>
                </p14:cNvPr>
                <p14:cNvContentPartPr/>
                <p14:nvPr/>
              </p14:nvContentPartPr>
              <p14:xfrm>
                <a:off x="1742705" y="1931843"/>
                <a:ext cx="86400" cy="975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A6D66EA-1BFB-4F31-972B-F73B633AB784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706705" y="1896203"/>
                  <a:ext cx="15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BDD4EA8-FB4C-41EE-BCA2-77D9FE0C1AB4}"/>
                    </a:ext>
                  </a:extLst>
                </p14:cNvPr>
                <p14:cNvContentPartPr/>
                <p14:nvPr/>
              </p14:nvContentPartPr>
              <p14:xfrm>
                <a:off x="1791665" y="1758323"/>
                <a:ext cx="308520" cy="1994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BDD4EA8-FB4C-41EE-BCA2-77D9FE0C1AB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1755665" y="1722683"/>
                  <a:ext cx="380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F983B4D-61A8-405F-A6FB-8D7A310655D2}"/>
                    </a:ext>
                  </a:extLst>
                </p14:cNvPr>
                <p14:cNvContentPartPr/>
                <p14:nvPr/>
              </p14:nvContentPartPr>
              <p14:xfrm>
                <a:off x="2096945" y="1840043"/>
                <a:ext cx="50400" cy="986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F983B4D-61A8-405F-A6FB-8D7A310655D2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2061305" y="1804043"/>
                  <a:ext cx="122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F914E9E-FF3D-4631-898A-5C817D36945B}"/>
                    </a:ext>
                  </a:extLst>
                </p14:cNvPr>
                <p14:cNvContentPartPr/>
                <p14:nvPr/>
              </p14:nvContentPartPr>
              <p14:xfrm>
                <a:off x="2079305" y="1780283"/>
                <a:ext cx="5040" cy="57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F914E9E-FF3D-4631-898A-5C817D36945B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043305" y="1744283"/>
                  <a:ext cx="76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7A1F1E1-C484-4159-8272-E0948922EDF2}"/>
                    </a:ext>
                  </a:extLst>
                </p14:cNvPr>
                <p14:cNvContentPartPr/>
                <p14:nvPr/>
              </p14:nvContentPartPr>
              <p14:xfrm>
                <a:off x="2165345" y="1767683"/>
                <a:ext cx="218160" cy="1227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7A1F1E1-C484-4159-8272-E0948922EDF2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2129705" y="1731683"/>
                  <a:ext cx="289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135F53B0-55EE-4AA6-8492-AC0ABF6BE200}"/>
                    </a:ext>
                  </a:extLst>
                </p14:cNvPr>
                <p14:cNvContentPartPr/>
                <p14:nvPr/>
              </p14:nvContentPartPr>
              <p14:xfrm>
                <a:off x="2653505" y="1873883"/>
                <a:ext cx="4320" cy="57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135F53B0-55EE-4AA6-8492-AC0ABF6BE20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2617505" y="1838243"/>
                  <a:ext cx="7596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1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AB334CF0-1EBD-4D6B-A25B-082CAAACDDD0}"/>
                  </a:ext>
                </a:extLst>
              </p14:cNvPr>
              <p14:cNvContentPartPr/>
              <p14:nvPr/>
            </p14:nvContentPartPr>
            <p14:xfrm>
              <a:off x="6550865" y="788483"/>
              <a:ext cx="19080" cy="3528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AB334CF0-1EBD-4D6B-A25B-082CAAACDDD0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6515225" y="752843"/>
                <a:ext cx="90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3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E612A73C-33C3-4C27-8417-9A915C74C448}"/>
                  </a:ext>
                </a:extLst>
              </p14:cNvPr>
              <p14:cNvContentPartPr/>
              <p14:nvPr/>
            </p14:nvContentPartPr>
            <p14:xfrm>
              <a:off x="4449545" y="2177723"/>
              <a:ext cx="15480" cy="2160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E612A73C-33C3-4C27-8417-9A915C74C448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4413545" y="2141723"/>
                <a:ext cx="871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5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A8C5CC7E-4E4E-45BB-9EE8-7E063B51FC86}"/>
                  </a:ext>
                </a:extLst>
              </p14:cNvPr>
              <p14:cNvContentPartPr/>
              <p14:nvPr/>
            </p14:nvContentPartPr>
            <p14:xfrm>
              <a:off x="4225625" y="3145403"/>
              <a:ext cx="360" cy="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A8C5CC7E-4E4E-45BB-9EE8-7E063B51FC86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4189625" y="310940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4A4A6AD1-1677-4471-9CDC-09157F522F0D}"/>
              </a:ext>
            </a:extLst>
          </p:cNvPr>
          <p:cNvGrpSpPr/>
          <p:nvPr/>
        </p:nvGrpSpPr>
        <p:grpSpPr>
          <a:xfrm>
            <a:off x="4503185" y="1629803"/>
            <a:ext cx="14760" cy="39240"/>
            <a:chOff x="4503185" y="1629803"/>
            <a:chExt cx="1476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C957DCE-8840-4796-A0EE-B2F64F3DF488}"/>
                    </a:ext>
                  </a:extLst>
                </p14:cNvPr>
                <p14:cNvContentPartPr/>
                <p14:nvPr/>
              </p14:nvContentPartPr>
              <p14:xfrm>
                <a:off x="4517585" y="1629803"/>
                <a:ext cx="360" cy="3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C957DCE-8840-4796-A0EE-B2F64F3DF48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481585" y="15938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359B8D4-3DDB-4FA1-9775-FB64D6BAC6DA}"/>
                    </a:ext>
                  </a:extLst>
                </p14:cNvPr>
                <p14:cNvContentPartPr/>
                <p14:nvPr/>
              </p14:nvContentPartPr>
              <p14:xfrm>
                <a:off x="4507865" y="1629803"/>
                <a:ext cx="10080" cy="64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359B8D4-3DDB-4FA1-9775-FB64D6BAC6DA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471865" y="1593803"/>
                  <a:ext cx="81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82E9F3A-020D-4788-B74A-91CC24ADD10B}"/>
                    </a:ext>
                  </a:extLst>
                </p14:cNvPr>
                <p14:cNvContentPartPr/>
                <p14:nvPr/>
              </p14:nvContentPartPr>
              <p14:xfrm>
                <a:off x="4507865" y="1635923"/>
                <a:ext cx="360" cy="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82E9F3A-020D-4788-B74A-91CC24ADD10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471865" y="15999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DF818F0E-C469-42E8-840C-3D3E66D55F8E}"/>
                    </a:ext>
                  </a:extLst>
                </p14:cNvPr>
                <p14:cNvContentPartPr/>
                <p14:nvPr/>
              </p14:nvContentPartPr>
              <p14:xfrm>
                <a:off x="4503185" y="1635923"/>
                <a:ext cx="5040" cy="331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DF818F0E-C469-42E8-840C-3D3E66D55F8E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467185" y="1599923"/>
                  <a:ext cx="7668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1FFB7AF-7E92-4589-BBBB-8D37116DC70F}"/>
                  </a:ext>
                </a:extLst>
              </p14:cNvPr>
              <p14:cNvContentPartPr/>
              <p14:nvPr/>
            </p14:nvContentPartPr>
            <p14:xfrm>
              <a:off x="7029305" y="2707643"/>
              <a:ext cx="29160" cy="1404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1FFB7AF-7E92-4589-BBBB-8D37116DC70F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6993305" y="2672003"/>
                <a:ext cx="10080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2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634CCD-BED6-4D6B-BCA4-60C045A91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054" y="265112"/>
            <a:ext cx="9228407" cy="841375"/>
          </a:xfrm>
          <a:noFill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Optimization problem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AA65C4-1846-4F90-AB43-A7A1FD77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84" y="1237854"/>
            <a:ext cx="102913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 are those for which the objective is to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values. For example,</a:t>
            </a:r>
          </a:p>
          <a:p>
            <a:pPr lvl="1"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minimum number of colors needed to color a given graph.</a:t>
            </a:r>
          </a:p>
          <a:p>
            <a:pPr lvl="1"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shortest path between two vertices in a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9A722B-759F-48C9-942D-9C5E6B676ED6}"/>
                  </a:ext>
                </a:extLst>
              </p14:cNvPr>
              <p14:cNvContentPartPr/>
              <p14:nvPr/>
            </p14:nvContentPartPr>
            <p14:xfrm>
              <a:off x="3749705" y="3309203"/>
              <a:ext cx="405000" cy="10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9A722B-759F-48C9-942D-9C5E6B676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3705" y="3273563"/>
                <a:ext cx="47664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787D1D5-0744-4891-A64A-CF765A9F17F9}"/>
              </a:ext>
            </a:extLst>
          </p:cNvPr>
          <p:cNvGrpSpPr/>
          <p:nvPr/>
        </p:nvGrpSpPr>
        <p:grpSpPr>
          <a:xfrm>
            <a:off x="6475265" y="4530323"/>
            <a:ext cx="4349160" cy="1228680"/>
            <a:chOff x="6475265" y="4530323"/>
            <a:chExt cx="4349160" cy="12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38ECD4-4C78-4F35-8A53-D78DFC09C1ED}"/>
                    </a:ext>
                  </a:extLst>
                </p14:cNvPr>
                <p14:cNvContentPartPr/>
                <p14:nvPr/>
              </p14:nvContentPartPr>
              <p14:xfrm>
                <a:off x="6666785" y="4732283"/>
                <a:ext cx="186480" cy="25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38ECD4-4C78-4F35-8A53-D78DFC09C1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145" y="4696643"/>
                  <a:ext cx="258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E0255A-6F20-492E-9500-3D57C89D973D}"/>
                    </a:ext>
                  </a:extLst>
                </p14:cNvPr>
                <p14:cNvContentPartPr/>
                <p14:nvPr/>
              </p14:nvContentPartPr>
              <p14:xfrm>
                <a:off x="6475265" y="4578923"/>
                <a:ext cx="507600" cy="58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E0255A-6F20-492E-9500-3D57C89D97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9625" y="4542923"/>
                  <a:ext cx="57924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917542-14FF-45B3-BEE6-B9CE8ECBF042}"/>
                    </a:ext>
                  </a:extLst>
                </p14:cNvPr>
                <p14:cNvContentPartPr/>
                <p14:nvPr/>
              </p14:nvContentPartPr>
              <p14:xfrm>
                <a:off x="10528865" y="4793483"/>
                <a:ext cx="15480" cy="18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917542-14FF-45B3-BEE6-B9CE8ECBF0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93225" y="4757843"/>
                  <a:ext cx="87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F75EAB-CECC-49D0-A3CE-9F9719A876F5}"/>
                    </a:ext>
                  </a:extLst>
                </p14:cNvPr>
                <p14:cNvContentPartPr/>
                <p14:nvPr/>
              </p14:nvContentPartPr>
              <p14:xfrm>
                <a:off x="10532825" y="4758923"/>
                <a:ext cx="206640" cy="228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F75EAB-CECC-49D0-A3CE-9F9719A876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96825" y="4723283"/>
                  <a:ext cx="278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9EB7D0-2AB3-4B82-8E07-9865F02FDD8D}"/>
                    </a:ext>
                  </a:extLst>
                </p14:cNvPr>
                <p14:cNvContentPartPr/>
                <p14:nvPr/>
              </p14:nvContentPartPr>
              <p14:xfrm>
                <a:off x="10168145" y="4530323"/>
                <a:ext cx="656280" cy="64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9EB7D0-2AB3-4B82-8E07-9865F02FDD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32145" y="4494323"/>
                  <a:ext cx="72792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954F8C-5B82-4217-9FF5-8DC3E42EF8C1}"/>
                    </a:ext>
                  </a:extLst>
                </p14:cNvPr>
                <p14:cNvContentPartPr/>
                <p14:nvPr/>
              </p14:nvContentPartPr>
              <p14:xfrm>
                <a:off x="7134425" y="4591163"/>
                <a:ext cx="3041640" cy="23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954F8C-5B82-4217-9FF5-8DC3E42EF8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98785" y="4555523"/>
                  <a:ext cx="3113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1D390-999B-4CAE-A689-6F8B490D8648}"/>
                    </a:ext>
                  </a:extLst>
                </p14:cNvPr>
                <p14:cNvContentPartPr/>
                <p14:nvPr/>
              </p14:nvContentPartPr>
              <p14:xfrm>
                <a:off x="7113545" y="4803563"/>
                <a:ext cx="2952000" cy="43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1D390-999B-4CAE-A689-6F8B490D86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7545" y="4767923"/>
                  <a:ext cx="30236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B91AD8-E0DE-4364-966D-C647D65630BC}"/>
                    </a:ext>
                  </a:extLst>
                </p14:cNvPr>
                <p14:cNvContentPartPr/>
                <p14:nvPr/>
              </p14:nvContentPartPr>
              <p14:xfrm>
                <a:off x="7019585" y="4906163"/>
                <a:ext cx="3474000" cy="85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B91AD8-E0DE-4364-966D-C647D65630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3945" y="4870523"/>
                  <a:ext cx="3545640" cy="9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23E40D-4635-4A1F-95D7-E836896BEEC0}"/>
                  </a:ext>
                </a:extLst>
              </p14:cNvPr>
              <p14:cNvContentPartPr/>
              <p14:nvPr/>
            </p14:nvContentPartPr>
            <p14:xfrm>
              <a:off x="2707145" y="4176443"/>
              <a:ext cx="1607040" cy="3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23E40D-4635-4A1F-95D7-E836896BEE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1505" y="4140443"/>
                <a:ext cx="167868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B07EAFC-2746-45EE-BD7E-0EFF22A49953}"/>
              </a:ext>
            </a:extLst>
          </p:cNvPr>
          <p:cNvGrpSpPr/>
          <p:nvPr/>
        </p:nvGrpSpPr>
        <p:grpSpPr>
          <a:xfrm>
            <a:off x="10771865" y="3870443"/>
            <a:ext cx="650880" cy="385200"/>
            <a:chOff x="10771865" y="3870443"/>
            <a:chExt cx="65088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DC815C-8974-43B5-8FC0-9CDA3D51CD9B}"/>
                    </a:ext>
                  </a:extLst>
                </p14:cNvPr>
                <p14:cNvContentPartPr/>
                <p14:nvPr/>
              </p14:nvContentPartPr>
              <p14:xfrm>
                <a:off x="10771865" y="4078163"/>
                <a:ext cx="14940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DC815C-8974-43B5-8FC0-9CDA3D51CD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5865" y="4042163"/>
                  <a:ext cx="221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CC70E9-BA26-4181-AA74-0BFCE719F57A}"/>
                    </a:ext>
                  </a:extLst>
                </p14:cNvPr>
                <p14:cNvContentPartPr/>
                <p14:nvPr/>
              </p14:nvContentPartPr>
              <p14:xfrm>
                <a:off x="10935305" y="3870443"/>
                <a:ext cx="273600" cy="38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CC70E9-BA26-4181-AA74-0BFCE719F5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99305" y="3834443"/>
                  <a:ext cx="345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2E871D-CC14-4AD4-923A-78A42A2036F5}"/>
                    </a:ext>
                  </a:extLst>
                </p14:cNvPr>
                <p14:cNvContentPartPr/>
                <p14:nvPr/>
              </p14:nvContentPartPr>
              <p14:xfrm>
                <a:off x="11116745" y="4058003"/>
                <a:ext cx="278280" cy="8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2E871D-CC14-4AD4-923A-78A42A2036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0745" y="4022003"/>
                  <a:ext cx="349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8308A7-E6C0-46D1-8AD1-CA4CE9B20BCC}"/>
                    </a:ext>
                  </a:extLst>
                </p14:cNvPr>
                <p14:cNvContentPartPr/>
                <p14:nvPr/>
              </p14:nvContentPartPr>
              <p14:xfrm>
                <a:off x="11421665" y="3970883"/>
                <a:ext cx="1080" cy="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8308A7-E6C0-46D1-8AD1-CA4CE9B20B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85665" y="3934883"/>
                  <a:ext cx="72720" cy="81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634CCD-BED6-4D6B-BCA4-60C045A91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054" y="265112"/>
            <a:ext cx="9228407" cy="841375"/>
          </a:xfrm>
          <a:noFill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notations in Optimization problems</a:t>
            </a:r>
            <a:endParaRPr lang="en-US" alt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AA65C4-1846-4F90-AB43-A7A1FD77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84" y="1237854"/>
            <a:ext cx="102913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feasible solution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any subset of original input that  satisfies a given set of constraints.</a:t>
            </a:r>
          </a:p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input for which a feasible solution is to be obtained that either maximizes or minimizes.</a:t>
            </a:r>
          </a:p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feasible solution which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maximizes or minimizes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function.</a:t>
            </a:r>
          </a:p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Irrevocable :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choices are made in a particular step , it can not be changed in subsequent steps.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0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AE8C724-F13F-45F2-BE02-4CB80405A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56074" y="295422"/>
            <a:ext cx="3685735" cy="815926"/>
          </a:xfrm>
          <a:noFill/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  <a:endParaRPr lang="en-US" altLang="en-US" sz="36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0EF721-284B-479E-8089-6791E20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9" y="1223889"/>
            <a:ext cx="11326593" cy="475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obtains an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by making a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decisions. </a:t>
            </a:r>
          </a:p>
          <a:p>
            <a:pPr marL="457200" indent="-457200" algn="just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greedy based problems will be given with a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inputs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constraints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find a solution vector which satisfies a set of constraints.</a:t>
            </a:r>
          </a:p>
          <a:p>
            <a:pPr marL="457200" indent="-457200" algn="just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made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by one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</a:t>
            </a:r>
          </a:p>
          <a:p>
            <a:pPr marL="457200" indent="-457200" algn="just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decision is made using a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greedy-choice property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greedy criterion.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6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0F6D56-15E2-48F2-8B7D-7EEA318DD033}"/>
              </a:ext>
            </a:extLst>
          </p:cNvPr>
          <p:cNvGrpSpPr/>
          <p:nvPr/>
        </p:nvGrpSpPr>
        <p:grpSpPr>
          <a:xfrm>
            <a:off x="4770305" y="1958483"/>
            <a:ext cx="1794240" cy="128520"/>
            <a:chOff x="4770305" y="1958483"/>
            <a:chExt cx="179424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EF9DE7-E19C-473E-8C88-58ABF55E9697}"/>
                    </a:ext>
                  </a:extLst>
                </p14:cNvPr>
                <p14:cNvContentPartPr/>
                <p14:nvPr/>
              </p14:nvContentPartPr>
              <p14:xfrm>
                <a:off x="4813505" y="2044523"/>
                <a:ext cx="263520" cy="4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EF9DE7-E19C-473E-8C88-58ABF55E96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5505" y="2026883"/>
                  <a:ext cx="299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579279-9A96-4A53-9D6D-E5FF75F9E54B}"/>
                    </a:ext>
                  </a:extLst>
                </p14:cNvPr>
                <p14:cNvContentPartPr/>
                <p14:nvPr/>
              </p14:nvContentPartPr>
              <p14:xfrm>
                <a:off x="4770305" y="1958483"/>
                <a:ext cx="1794240" cy="113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579279-9A96-4A53-9D6D-E5FF75F9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2305" y="1940483"/>
                  <a:ext cx="18298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05C870-95C1-4BFF-8D4D-7EFAA5898499}"/>
                  </a:ext>
                </a:extLst>
              </p14:cNvPr>
              <p14:cNvContentPartPr/>
              <p14:nvPr/>
            </p14:nvContentPartPr>
            <p14:xfrm>
              <a:off x="8453105" y="2015003"/>
              <a:ext cx="2404440" cy="11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05C870-95C1-4BFF-8D4D-7EFAA58984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5105" y="1997003"/>
                <a:ext cx="2440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AE31E4-1E97-4B03-AB25-05F42EF9ED50}"/>
                  </a:ext>
                </a:extLst>
              </p14:cNvPr>
              <p14:cNvContentPartPr/>
              <p14:nvPr/>
            </p14:nvContentPartPr>
            <p14:xfrm>
              <a:off x="10440305" y="3205163"/>
              <a:ext cx="506880" cy="21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AE31E4-1E97-4B03-AB25-05F42EF9ED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22665" y="3187163"/>
                <a:ext cx="542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0B11F5-4676-46EB-A188-A6C936C3D953}"/>
                  </a:ext>
                </a:extLst>
              </p14:cNvPr>
              <p14:cNvContentPartPr/>
              <p14:nvPr/>
            </p14:nvContentPartPr>
            <p14:xfrm>
              <a:off x="6765785" y="3995363"/>
              <a:ext cx="490680" cy="26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0B11F5-4676-46EB-A188-A6C936C3D9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8145" y="3977723"/>
                <a:ext cx="5263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56D798-74ED-4A12-BE6A-17682B0DDC93}"/>
                  </a:ext>
                </a:extLst>
              </p14:cNvPr>
              <p14:cNvContentPartPr/>
              <p14:nvPr/>
            </p14:nvContentPartPr>
            <p14:xfrm>
              <a:off x="4906385" y="5100923"/>
              <a:ext cx="596520" cy="4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56D798-74ED-4A12-BE6A-17682B0DDC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8745" y="5083283"/>
                <a:ext cx="632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4A2D43-61F0-49B9-BAA4-11F594CBE8E7}"/>
                  </a:ext>
                </a:extLst>
              </p14:cNvPr>
              <p14:cNvContentPartPr/>
              <p14:nvPr/>
            </p14:nvContentPartPr>
            <p14:xfrm>
              <a:off x="4805945" y="5093003"/>
              <a:ext cx="2659320" cy="12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4A2D43-61F0-49B9-BAA4-11F594CBE8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7945" y="5075363"/>
                <a:ext cx="2694960" cy="16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9943531" cy="50214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Optimal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will be made with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optimal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(Greedy) choices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Greedy algorithm, the best choice will be selected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moment to solve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 problem that remains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the greedy may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 on the previous choices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but it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depend on future choices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on the solutions to the sub problems 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89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9EE48-B488-4FB3-808D-909940B929C9}"/>
              </a:ext>
            </a:extLst>
          </p:cNvPr>
          <p:cNvSpPr/>
          <p:nvPr/>
        </p:nvSpPr>
        <p:spPr>
          <a:xfrm>
            <a:off x="1020829" y="796580"/>
            <a:ext cx="105741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 Paradigm: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 problem (or possibly find the optimal/best solution), greedy approach generate subset by selecting one or more available choices.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Paradigm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approach generate some arrangement/order to get the best solution</a:t>
            </a:r>
          </a:p>
          <a:p>
            <a:pPr lvl="2">
              <a:defRPr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9C167EA-9432-4562-A5E8-152F45C3D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3034" y="162595"/>
            <a:ext cx="6658061" cy="841375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Greedy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1A13E4-566E-4CCF-A2F8-FE29C025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868" y="1434904"/>
            <a:ext cx="8168126" cy="532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a,n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// a[1:n] contains the n inputs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solution=	</a:t>
            </a:r>
            <a:r>
              <a:rPr lang="el-G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solution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to n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 :=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</a:t>
            </a:r>
            <a:r>
              <a:rPr lang="en-US" sz="2400" kern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Feasible(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, x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solution=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, x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reject();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//if solution is not feasible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solution;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64CD8-E25D-433D-AA65-24E70BEB7BF1}"/>
              </a:ext>
            </a:extLst>
          </p:cNvPr>
          <p:cNvSpPr txBox="1"/>
          <p:nvPr/>
        </p:nvSpPr>
        <p:spPr>
          <a:xfrm>
            <a:off x="1350499" y="422031"/>
            <a:ext cx="950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4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abstraction for subset paradigm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8DD90-003E-40E9-8DC3-AF6C0789D2CC}"/>
              </a:ext>
            </a:extLst>
          </p:cNvPr>
          <p:cNvGrpSpPr/>
          <p:nvPr/>
        </p:nvGrpSpPr>
        <p:grpSpPr>
          <a:xfrm>
            <a:off x="2910905" y="1792163"/>
            <a:ext cx="394920" cy="32040"/>
            <a:chOff x="2910905" y="1792163"/>
            <a:chExt cx="394920" cy="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CEA84E-E639-41BA-A0A5-0DA352B647CC}"/>
                    </a:ext>
                  </a:extLst>
                </p14:cNvPr>
                <p14:cNvContentPartPr/>
                <p14:nvPr/>
              </p14:nvContentPartPr>
              <p14:xfrm>
                <a:off x="2910905" y="1792163"/>
                <a:ext cx="138960" cy="21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CEA84E-E639-41BA-A0A5-0DA352B647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75265" y="1756523"/>
                  <a:ext cx="210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180A26-9025-458D-B6A5-A1DF1B689309}"/>
                    </a:ext>
                  </a:extLst>
                </p14:cNvPr>
                <p14:cNvContentPartPr/>
                <p14:nvPr/>
              </p14:nvContentPartPr>
              <p14:xfrm>
                <a:off x="3203945" y="1820243"/>
                <a:ext cx="101880" cy="3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180A26-9025-458D-B6A5-A1DF1B6893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7945" y="1784243"/>
                  <a:ext cx="173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D68B99-E6B3-4DD6-9FC7-E56CA512F0F4}"/>
                    </a:ext>
                  </a:extLst>
                </p14:cNvPr>
                <p14:cNvContentPartPr/>
                <p14:nvPr/>
              </p14:nvContentPartPr>
              <p14:xfrm>
                <a:off x="3211505" y="1816283"/>
                <a:ext cx="52200" cy="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D68B99-E6B3-4DD6-9FC7-E56CA512F0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5865" y="1780283"/>
                  <a:ext cx="12384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A193C1-AF7D-4C45-B911-AACA4712101B}"/>
                  </a:ext>
                </a:extLst>
              </p14:cNvPr>
              <p14:cNvContentPartPr/>
              <p14:nvPr/>
            </p14:nvContentPartPr>
            <p14:xfrm>
              <a:off x="3571145" y="2020403"/>
              <a:ext cx="549720" cy="53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A193C1-AF7D-4C45-B911-AACA471210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5145" y="1984403"/>
                <a:ext cx="62136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03635-5F60-459D-80C8-0DFEAE958BE8}"/>
              </a:ext>
            </a:extLst>
          </p:cNvPr>
          <p:cNvGrpSpPr/>
          <p:nvPr/>
        </p:nvGrpSpPr>
        <p:grpSpPr>
          <a:xfrm>
            <a:off x="4133105" y="1855883"/>
            <a:ext cx="591480" cy="23760"/>
            <a:chOff x="4133105" y="1855883"/>
            <a:chExt cx="591480" cy="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9014E2-2D50-439C-B4AE-5530B4CF50DE}"/>
                    </a:ext>
                  </a:extLst>
                </p14:cNvPr>
                <p14:cNvContentPartPr/>
                <p14:nvPr/>
              </p14:nvContentPartPr>
              <p14:xfrm>
                <a:off x="4133105" y="1866323"/>
                <a:ext cx="158400" cy="1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9014E2-2D50-439C-B4AE-5530B4CF50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97105" y="1830683"/>
                  <a:ext cx="230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5CCFC5-DA56-4E53-A82F-7906E6D3F2F1}"/>
                    </a:ext>
                  </a:extLst>
                </p14:cNvPr>
                <p14:cNvContentPartPr/>
                <p14:nvPr/>
              </p14:nvContentPartPr>
              <p14:xfrm>
                <a:off x="4565105" y="1855883"/>
                <a:ext cx="15948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5CCFC5-DA56-4E53-A82F-7906E6D3F2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9465" y="1819883"/>
                  <a:ext cx="2311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C57994-A72E-4787-AF32-EDED6DC0CFA5}"/>
              </a:ext>
            </a:extLst>
          </p:cNvPr>
          <p:cNvGrpSpPr/>
          <p:nvPr/>
        </p:nvGrpSpPr>
        <p:grpSpPr>
          <a:xfrm>
            <a:off x="3534785" y="2934443"/>
            <a:ext cx="149400" cy="13320"/>
            <a:chOff x="3534785" y="2934443"/>
            <a:chExt cx="149400" cy="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191CFD-CF63-4A78-8014-FB3E1CAD2462}"/>
                    </a:ext>
                  </a:extLst>
                </p14:cNvPr>
                <p14:cNvContentPartPr/>
                <p14:nvPr/>
              </p14:nvContentPartPr>
              <p14:xfrm>
                <a:off x="3534785" y="2934443"/>
                <a:ext cx="149400" cy="1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191CFD-CF63-4A78-8014-FB3E1CAD24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9145" y="2898803"/>
                  <a:ext cx="221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DCDE63-4F74-49E6-8B8B-B1E8E6E37477}"/>
                    </a:ext>
                  </a:extLst>
                </p14:cNvPr>
                <p14:cNvContentPartPr/>
                <p14:nvPr/>
              </p14:nvContentPartPr>
              <p14:xfrm>
                <a:off x="3582305" y="2934443"/>
                <a:ext cx="51120" cy="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DCDE63-4F74-49E6-8B8B-B1E8E6E374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6665" y="2898803"/>
                  <a:ext cx="12276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4F72D0-370A-44CF-97C4-BF49598B3548}"/>
                  </a:ext>
                </a:extLst>
              </p14:cNvPr>
              <p14:cNvContentPartPr/>
              <p14:nvPr/>
            </p14:nvContentPartPr>
            <p14:xfrm>
              <a:off x="4236785" y="2911043"/>
              <a:ext cx="117720" cy="1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4F72D0-370A-44CF-97C4-BF49598B3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01145" y="2875403"/>
                <a:ext cx="189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4B246F-AA9A-4ECF-A465-0E7EA1731F67}"/>
                  </a:ext>
                </a:extLst>
              </p14:cNvPr>
              <p14:cNvContentPartPr/>
              <p14:nvPr/>
            </p14:nvContentPartPr>
            <p14:xfrm>
              <a:off x="3526865" y="3176003"/>
              <a:ext cx="203760" cy="281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4B246F-AA9A-4ECF-A465-0E7EA1731F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0865" y="3140363"/>
                <a:ext cx="275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1B2A7C-59B8-4FB6-B59C-DF55B3539A32}"/>
                  </a:ext>
                </a:extLst>
              </p14:cNvPr>
              <p14:cNvContentPartPr/>
              <p14:nvPr/>
            </p14:nvContentPartPr>
            <p14:xfrm>
              <a:off x="6307865" y="3565883"/>
              <a:ext cx="358920" cy="36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1B2A7C-59B8-4FB6-B59C-DF55B3539A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72225" y="3530243"/>
                <a:ext cx="4305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394419-678B-42E1-AE9E-36587C33440C}"/>
                  </a:ext>
                </a:extLst>
              </p14:cNvPr>
              <p14:cNvContentPartPr/>
              <p14:nvPr/>
            </p14:nvContentPartPr>
            <p14:xfrm>
              <a:off x="5413985" y="3880163"/>
              <a:ext cx="604440" cy="9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394419-678B-42E1-AE9E-36587C3344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7985" y="3844163"/>
                <a:ext cx="67608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7278CD2-2746-4525-B995-CC0F1C09029A}"/>
              </a:ext>
            </a:extLst>
          </p:cNvPr>
          <p:cNvGrpSpPr/>
          <p:nvPr/>
        </p:nvGrpSpPr>
        <p:grpSpPr>
          <a:xfrm>
            <a:off x="5898905" y="3448163"/>
            <a:ext cx="420120" cy="137160"/>
            <a:chOff x="5898905" y="3448163"/>
            <a:chExt cx="42012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229258-D614-43EF-AB07-B27DF55841A3}"/>
                    </a:ext>
                  </a:extLst>
                </p14:cNvPr>
                <p14:cNvContentPartPr/>
                <p14:nvPr/>
              </p14:nvContentPartPr>
              <p14:xfrm>
                <a:off x="5902505" y="3520523"/>
                <a:ext cx="5040" cy="1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229258-D614-43EF-AB07-B27DF55841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66865" y="3484523"/>
                  <a:ext cx="76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048357-995F-45DA-A340-1E074102DB67}"/>
                    </a:ext>
                  </a:extLst>
                </p14:cNvPr>
                <p14:cNvContentPartPr/>
                <p14:nvPr/>
              </p14:nvContentPartPr>
              <p14:xfrm>
                <a:off x="5898905" y="3448163"/>
                <a:ext cx="420120" cy="137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048357-995F-45DA-A340-1E074102DB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2905" y="3412163"/>
                  <a:ext cx="4917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1E7D39-96CC-4D93-B0F7-ACEFEEE12C92}"/>
              </a:ext>
            </a:extLst>
          </p:cNvPr>
          <p:cNvGrpSpPr/>
          <p:nvPr/>
        </p:nvGrpSpPr>
        <p:grpSpPr>
          <a:xfrm>
            <a:off x="4260185" y="3935963"/>
            <a:ext cx="479520" cy="32400"/>
            <a:chOff x="4260185" y="3935963"/>
            <a:chExt cx="47952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DC34EB-00A1-4CC0-8151-3FF8015B4896}"/>
                    </a:ext>
                  </a:extLst>
                </p14:cNvPr>
                <p14:cNvContentPartPr/>
                <p14:nvPr/>
              </p14:nvContentPartPr>
              <p14:xfrm>
                <a:off x="4260185" y="3935963"/>
                <a:ext cx="417240" cy="1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DC34EB-00A1-4CC0-8151-3FF8015B48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4185" y="3899963"/>
                  <a:ext cx="488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530857-ECE6-41D7-B50A-6536359F61A8}"/>
                    </a:ext>
                  </a:extLst>
                </p14:cNvPr>
                <p14:cNvContentPartPr/>
                <p14:nvPr/>
              </p14:nvContentPartPr>
              <p14:xfrm>
                <a:off x="4525865" y="3939923"/>
                <a:ext cx="213840" cy="28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530857-ECE6-41D7-B50A-6536359F61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9865" y="3903923"/>
                  <a:ext cx="28548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70FC4-988D-4188-8D35-6A15518641F2}"/>
              </a:ext>
            </a:extLst>
          </p:cNvPr>
          <p:cNvGrpSpPr/>
          <p:nvPr/>
        </p:nvGrpSpPr>
        <p:grpSpPr>
          <a:xfrm>
            <a:off x="6115625" y="4304963"/>
            <a:ext cx="1936080" cy="64800"/>
            <a:chOff x="6115625" y="4304963"/>
            <a:chExt cx="193608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18BE3E-4D25-4859-830A-4002C8C4F80E}"/>
                    </a:ext>
                  </a:extLst>
                </p14:cNvPr>
                <p14:cNvContentPartPr/>
                <p14:nvPr/>
              </p14:nvContentPartPr>
              <p14:xfrm>
                <a:off x="6115625" y="4304963"/>
                <a:ext cx="587880" cy="42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18BE3E-4D25-4859-830A-4002C8C4F8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79625" y="4268963"/>
                  <a:ext cx="65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073A53-C649-4BF2-9BE0-1D70C0C98581}"/>
                    </a:ext>
                  </a:extLst>
                </p14:cNvPr>
                <p14:cNvContentPartPr/>
                <p14:nvPr/>
              </p14:nvContentPartPr>
              <p14:xfrm>
                <a:off x="6395705" y="4345643"/>
                <a:ext cx="31320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073A53-C649-4BF2-9BE0-1D70C0C985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59705" y="4310003"/>
                  <a:ext cx="38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2AA9F0-8EFA-451F-88E1-56CF6C2735CF}"/>
                    </a:ext>
                  </a:extLst>
                </p14:cNvPr>
                <p14:cNvContentPartPr/>
                <p14:nvPr/>
              </p14:nvContentPartPr>
              <p14:xfrm>
                <a:off x="6343145" y="4329083"/>
                <a:ext cx="360360" cy="1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2AA9F0-8EFA-451F-88E1-56CF6C2735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7505" y="4293083"/>
                  <a:ext cx="432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69F21C-30C5-4C04-9CB2-24EBE504D18D}"/>
                    </a:ext>
                  </a:extLst>
                </p14:cNvPr>
                <p14:cNvContentPartPr/>
                <p14:nvPr/>
              </p14:nvContentPartPr>
              <p14:xfrm>
                <a:off x="6384185" y="4331963"/>
                <a:ext cx="403200" cy="3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69F21C-30C5-4C04-9CB2-24EBE504D1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8545" y="4296323"/>
                  <a:ext cx="474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24F314-8CEF-4F9B-8524-D81EA3955509}"/>
                    </a:ext>
                  </a:extLst>
                </p14:cNvPr>
                <p14:cNvContentPartPr/>
                <p14:nvPr/>
              </p14:nvContentPartPr>
              <p14:xfrm>
                <a:off x="6565985" y="4329083"/>
                <a:ext cx="1485720" cy="4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24F314-8CEF-4F9B-8524-D81EA39555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0345" y="4293083"/>
                  <a:ext cx="1557360" cy="11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Props1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9B67-2555-4DB6-B147-5FFEA814123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5e62a2dd-ff91-4591-8d2f-adadc8198891"/>
    <ds:schemaRef ds:uri="http://purl.org/dc/elements/1.1/"/>
    <ds:schemaRef ds:uri="http://schemas.microsoft.com/office/infopath/2007/PartnerControls"/>
    <ds:schemaRef ds:uri="e55cc92a-1539-4df1-9458-c91bde0a75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724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20CS2220RA Design and Analysis of Algorithms</vt:lpstr>
      <vt:lpstr>PowerPoint Presentation</vt:lpstr>
      <vt:lpstr>PowerPoint Presentation</vt:lpstr>
      <vt:lpstr>Introduction to Optimization problem</vt:lpstr>
      <vt:lpstr>Basis notations in Optimization problems</vt:lpstr>
      <vt:lpstr>Greedy Method</vt:lpstr>
      <vt:lpstr>Greedy Choice Property</vt:lpstr>
      <vt:lpstr>Types of Greedy Problems</vt:lpstr>
      <vt:lpstr>PowerPoint Presentation</vt:lpstr>
      <vt:lpstr>PowerPoint Presentation</vt:lpstr>
      <vt:lpstr>Applications of Greedy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Dr. VENUBABU RACHAPUDI</cp:lastModifiedBy>
  <cp:revision>109</cp:revision>
  <dcterms:modified xsi:type="dcterms:W3CDTF">2022-02-28T07:33:51Z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